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62" r:id="rId4"/>
  </p:sldMasterIdLst>
  <p:notesMasterIdLst>
    <p:notesMasterId r:id="rId20"/>
  </p:notesMasterIdLst>
  <p:handoutMasterIdLst>
    <p:handoutMasterId r:id="rId21"/>
  </p:handoutMasterIdLst>
  <p:sldIdLst>
    <p:sldId id="2561" r:id="rId5"/>
    <p:sldId id="2563" r:id="rId6"/>
    <p:sldId id="2564" r:id="rId7"/>
    <p:sldId id="2565" r:id="rId8"/>
    <p:sldId id="2566" r:id="rId9"/>
    <p:sldId id="2568" r:id="rId10"/>
    <p:sldId id="2570" r:id="rId11"/>
    <p:sldId id="2571" r:id="rId12"/>
    <p:sldId id="2572" r:id="rId13"/>
    <p:sldId id="2574" r:id="rId14"/>
    <p:sldId id="2567" r:id="rId15"/>
    <p:sldId id="2569" r:id="rId16"/>
    <p:sldId id="2578" r:id="rId17"/>
    <p:sldId id="2580" r:id="rId18"/>
    <p:sldId id="258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C28768-C62F-F64F-6347-87559A624ABE}" name="Kaila Orsucci" initials="K" userId="S::kaila@andersenconsultants.com::11b61a15-dbbf-4176-9673-5e6d6ac372ec" providerId="AD"/>
  <p188:author id="{9941987A-41B7-49AC-EE6E-03F2D0BD95BA}" name="Daria Naidenov" initials="DN" userId="S::danaidenov@microsoft.com::ab38ab5f-bdf0-4774-ae5a-d2782abb2027" providerId="AD"/>
  <p188:author id="{85E8F9B2-02AC-6F6E-F5B6-AF53ED8A8312}" name="Lauren Weldy (ALLEGIS GROUP HOLDINGS INC)" initials="LW" userId="S::v-laweldy@microsoft.com::63f3cce1-6527-43d1-991c-7e8015c8c70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EC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E98BF1-239E-4E6B-905C-B35F960F9E88}" v="3" dt="2025-11-17T20:01:19.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1842" autoAdjust="0"/>
  </p:normalViewPr>
  <p:slideViewPr>
    <p:cSldViewPr snapToGrid="0">
      <p:cViewPr varScale="1">
        <p:scale>
          <a:sx n="90" d="100"/>
          <a:sy n="90" d="100"/>
        </p:scale>
        <p:origin x="1392" y="78"/>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Hutchings" userId="585bde28-eced-4edb-8f9c-713ef82e6f71" providerId="ADAL" clId="{68E57178-E163-4CBF-99E8-41840621237C}"/>
    <pc:docChg chg="modSld">
      <pc:chgData name="Paul Hutchings" userId="585bde28-eced-4edb-8f9c-713ef82e6f71" providerId="ADAL" clId="{68E57178-E163-4CBF-99E8-41840621237C}" dt="2025-11-17T20:02:41.146" v="22" actId="6549"/>
      <pc:docMkLst>
        <pc:docMk/>
      </pc:docMkLst>
      <pc:sldChg chg="modNotesTx">
        <pc:chgData name="Paul Hutchings" userId="585bde28-eced-4edb-8f9c-713ef82e6f71" providerId="ADAL" clId="{68E57178-E163-4CBF-99E8-41840621237C}" dt="2025-11-17T19:59:54.893" v="0" actId="6549"/>
        <pc:sldMkLst>
          <pc:docMk/>
          <pc:sldMk cId="87759994" sldId="2563"/>
        </pc:sldMkLst>
      </pc:sldChg>
      <pc:sldChg chg="modNotesTx">
        <pc:chgData name="Paul Hutchings" userId="585bde28-eced-4edb-8f9c-713ef82e6f71" providerId="ADAL" clId="{68E57178-E163-4CBF-99E8-41840621237C}" dt="2025-11-17T20:00:01.210" v="1" actId="6549"/>
        <pc:sldMkLst>
          <pc:docMk/>
          <pc:sldMk cId="2913900881" sldId="2564"/>
        </pc:sldMkLst>
      </pc:sldChg>
      <pc:sldChg chg="modNotesTx">
        <pc:chgData name="Paul Hutchings" userId="585bde28-eced-4edb-8f9c-713ef82e6f71" providerId="ADAL" clId="{68E57178-E163-4CBF-99E8-41840621237C}" dt="2025-11-17T20:00:07.397" v="2" actId="6549"/>
        <pc:sldMkLst>
          <pc:docMk/>
          <pc:sldMk cId="2869410822" sldId="2565"/>
        </pc:sldMkLst>
      </pc:sldChg>
      <pc:sldChg chg="modNotesTx">
        <pc:chgData name="Paul Hutchings" userId="585bde28-eced-4edb-8f9c-713ef82e6f71" providerId="ADAL" clId="{68E57178-E163-4CBF-99E8-41840621237C}" dt="2025-11-17T20:00:14.110" v="3" actId="6549"/>
        <pc:sldMkLst>
          <pc:docMk/>
          <pc:sldMk cId="4012692946" sldId="2566"/>
        </pc:sldMkLst>
      </pc:sldChg>
      <pc:sldChg chg="modNotesTx">
        <pc:chgData name="Paul Hutchings" userId="585bde28-eced-4edb-8f9c-713ef82e6f71" providerId="ADAL" clId="{68E57178-E163-4CBF-99E8-41840621237C}" dt="2025-11-17T20:02:01.700" v="18" actId="6549"/>
        <pc:sldMkLst>
          <pc:docMk/>
          <pc:sldMk cId="783572101" sldId="2567"/>
        </pc:sldMkLst>
      </pc:sldChg>
      <pc:sldChg chg="modNotesTx">
        <pc:chgData name="Paul Hutchings" userId="585bde28-eced-4edb-8f9c-713ef82e6f71" providerId="ADAL" clId="{68E57178-E163-4CBF-99E8-41840621237C}" dt="2025-11-17T20:00:20.976" v="4" actId="6549"/>
        <pc:sldMkLst>
          <pc:docMk/>
          <pc:sldMk cId="2253017404" sldId="2568"/>
        </pc:sldMkLst>
      </pc:sldChg>
      <pc:sldChg chg="modNotesTx">
        <pc:chgData name="Paul Hutchings" userId="585bde28-eced-4edb-8f9c-713ef82e6f71" providerId="ADAL" clId="{68E57178-E163-4CBF-99E8-41840621237C}" dt="2025-11-17T20:02:10.353" v="19" actId="6549"/>
        <pc:sldMkLst>
          <pc:docMk/>
          <pc:sldMk cId="3248322731" sldId="2569"/>
        </pc:sldMkLst>
      </pc:sldChg>
      <pc:sldChg chg="modSp mod modNotesTx">
        <pc:chgData name="Paul Hutchings" userId="585bde28-eced-4edb-8f9c-713ef82e6f71" providerId="ADAL" clId="{68E57178-E163-4CBF-99E8-41840621237C}" dt="2025-11-17T20:01:26.533" v="15" actId="1076"/>
        <pc:sldMkLst>
          <pc:docMk/>
          <pc:sldMk cId="507464396" sldId="2570"/>
        </pc:sldMkLst>
        <pc:spChg chg="mod">
          <ac:chgData name="Paul Hutchings" userId="585bde28-eced-4edb-8f9c-713ef82e6f71" providerId="ADAL" clId="{68E57178-E163-4CBF-99E8-41840621237C}" dt="2025-11-17T20:00:56.984" v="8" actId="1076"/>
          <ac:spMkLst>
            <pc:docMk/>
            <pc:sldMk cId="507464396" sldId="2570"/>
            <ac:spMk id="2" creationId="{9250E57F-C251-425B-3458-28F1A0889FCB}"/>
          </ac:spMkLst>
        </pc:spChg>
        <pc:spChg chg="mod">
          <ac:chgData name="Paul Hutchings" userId="585bde28-eced-4edb-8f9c-713ef82e6f71" providerId="ADAL" clId="{68E57178-E163-4CBF-99E8-41840621237C}" dt="2025-11-17T20:01:19.860" v="14" actId="403"/>
          <ac:spMkLst>
            <pc:docMk/>
            <pc:sldMk cId="507464396" sldId="2570"/>
            <ac:spMk id="4" creationId="{3733C8EA-25EA-2206-A93D-DB9BB917C94C}"/>
          </ac:spMkLst>
        </pc:spChg>
        <pc:picChg chg="mod">
          <ac:chgData name="Paul Hutchings" userId="585bde28-eced-4edb-8f9c-713ef82e6f71" providerId="ADAL" clId="{68E57178-E163-4CBF-99E8-41840621237C}" dt="2025-11-17T20:01:26.533" v="15" actId="1076"/>
          <ac:picMkLst>
            <pc:docMk/>
            <pc:sldMk cId="507464396" sldId="2570"/>
            <ac:picMk id="5" creationId="{EA4B6E03-124B-42BD-9C6F-12758F995A3D}"/>
          </ac:picMkLst>
        </pc:picChg>
      </pc:sldChg>
      <pc:sldChg chg="modNotesTx">
        <pc:chgData name="Paul Hutchings" userId="585bde28-eced-4edb-8f9c-713ef82e6f71" providerId="ADAL" clId="{68E57178-E163-4CBF-99E8-41840621237C}" dt="2025-11-17T20:01:43.052" v="16" actId="6549"/>
        <pc:sldMkLst>
          <pc:docMk/>
          <pc:sldMk cId="252581891" sldId="2572"/>
        </pc:sldMkLst>
      </pc:sldChg>
      <pc:sldChg chg="modNotesTx">
        <pc:chgData name="Paul Hutchings" userId="585bde28-eced-4edb-8f9c-713ef82e6f71" providerId="ADAL" clId="{68E57178-E163-4CBF-99E8-41840621237C}" dt="2025-11-17T20:01:53.854" v="17" actId="6549"/>
        <pc:sldMkLst>
          <pc:docMk/>
          <pc:sldMk cId="3026261235" sldId="2574"/>
        </pc:sldMkLst>
      </pc:sldChg>
      <pc:sldChg chg="modNotesTx">
        <pc:chgData name="Paul Hutchings" userId="585bde28-eced-4edb-8f9c-713ef82e6f71" providerId="ADAL" clId="{68E57178-E163-4CBF-99E8-41840621237C}" dt="2025-11-17T20:02:22.011" v="20" actId="6549"/>
        <pc:sldMkLst>
          <pc:docMk/>
          <pc:sldMk cId="3470044270" sldId="2578"/>
        </pc:sldMkLst>
      </pc:sldChg>
      <pc:sldChg chg="modNotesTx">
        <pc:chgData name="Paul Hutchings" userId="585bde28-eced-4edb-8f9c-713ef82e6f71" providerId="ADAL" clId="{68E57178-E163-4CBF-99E8-41840621237C}" dt="2025-11-17T20:02:33.790" v="21" actId="6549"/>
        <pc:sldMkLst>
          <pc:docMk/>
          <pc:sldMk cId="1481319040" sldId="2580"/>
        </pc:sldMkLst>
      </pc:sldChg>
      <pc:sldChg chg="modNotesTx">
        <pc:chgData name="Paul Hutchings" userId="585bde28-eced-4edb-8f9c-713ef82e6f71" providerId="ADAL" clId="{68E57178-E163-4CBF-99E8-41840621237C}" dt="2025-11-17T20:02:41.146" v="22" actId="6549"/>
        <pc:sldMkLst>
          <pc:docMk/>
          <pc:sldMk cId="2627088068" sldId="258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11/17/2025</a:t>
            </a:fld>
            <a:endParaRPr lang="en-US"/>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11/17/2025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
</a:t>
            </a:r>
          </a:p>
        </p:txBody>
      </p:sp>
      <p:sp>
        <p:nvSpPr>
          <p:cNvPr id="4" name="Slide Number Placeholder 3"/>
          <p:cNvSpPr>
            <a:spLocks noGrp="1"/>
          </p:cNvSpPr>
          <p:nvPr>
            <p:ph type="sldNum" sz="quarter" idx="5"/>
          </p:nvPr>
        </p:nvSpPr>
        <p:spPr/>
        <p:txBody>
          <a:bodyPr/>
          <a:lstStyle/>
          <a:p>
            <a:fld id="{38EFF46E-6B43-41F9-9272-B566D03A251C}" type="slidenum">
              <a:rPr lang="en-US" smtClean="0"/>
              <a:t>1</a:t>
            </a:fld>
            <a:endParaRPr lang="en-US"/>
          </a:p>
        </p:txBody>
      </p:sp>
    </p:spTree>
    <p:extLst>
      <p:ext uri="{BB962C8B-B14F-4D97-AF65-F5344CB8AC3E}">
        <p14:creationId xmlns:p14="http://schemas.microsoft.com/office/powerpoint/2010/main" val="22285826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2</a:t>
            </a:fld>
            <a:endParaRPr lang="en-US"/>
          </a:p>
        </p:txBody>
      </p:sp>
    </p:spTree>
    <p:extLst>
      <p:ext uri="{BB962C8B-B14F-4D97-AF65-F5344CB8AC3E}">
        <p14:creationId xmlns:p14="http://schemas.microsoft.com/office/powerpoint/2010/main" val="1261526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3</a:t>
            </a:fld>
            <a:endParaRPr lang="en-US"/>
          </a:p>
        </p:txBody>
      </p:sp>
    </p:spTree>
    <p:extLst>
      <p:ext uri="{BB962C8B-B14F-4D97-AF65-F5344CB8AC3E}">
        <p14:creationId xmlns:p14="http://schemas.microsoft.com/office/powerpoint/2010/main" val="1508013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EFF46E-6B43-41F9-9272-B566D03A251C}" type="slidenum">
              <a:rPr lang="en-US" smtClean="0"/>
              <a:t>4</a:t>
            </a:fld>
            <a:endParaRPr lang="en-US"/>
          </a:p>
        </p:txBody>
      </p:sp>
    </p:spTree>
    <p:extLst>
      <p:ext uri="{BB962C8B-B14F-4D97-AF65-F5344CB8AC3E}">
        <p14:creationId xmlns:p14="http://schemas.microsoft.com/office/powerpoint/2010/main" val="350364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5</a:t>
            </a:fld>
            <a:endParaRPr lang="en-US"/>
          </a:p>
        </p:txBody>
      </p:sp>
    </p:spTree>
    <p:extLst>
      <p:ext uri="{BB962C8B-B14F-4D97-AF65-F5344CB8AC3E}">
        <p14:creationId xmlns:p14="http://schemas.microsoft.com/office/powerpoint/2010/main" val="342614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6</a:t>
            </a:fld>
            <a:endParaRPr lang="en-US"/>
          </a:p>
        </p:txBody>
      </p:sp>
    </p:spTree>
    <p:extLst>
      <p:ext uri="{BB962C8B-B14F-4D97-AF65-F5344CB8AC3E}">
        <p14:creationId xmlns:p14="http://schemas.microsoft.com/office/powerpoint/2010/main" val="1844775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38EFF46E-6B43-41F9-9272-B566D03A251C}" type="slidenum">
              <a:rPr lang="en-US" smtClean="0"/>
              <a:t>7</a:t>
            </a:fld>
            <a:endParaRPr lang="en-US"/>
          </a:p>
        </p:txBody>
      </p:sp>
    </p:spTree>
    <p:extLst>
      <p:ext uri="{BB962C8B-B14F-4D97-AF65-F5344CB8AC3E}">
        <p14:creationId xmlns:p14="http://schemas.microsoft.com/office/powerpoint/2010/main" val="3853395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
</a:t>
            </a:r>
          </a:p>
        </p:txBody>
      </p:sp>
      <p:sp>
        <p:nvSpPr>
          <p:cNvPr id="4" name="Slide Number Placeholder 3"/>
          <p:cNvSpPr>
            <a:spLocks noGrp="1"/>
          </p:cNvSpPr>
          <p:nvPr>
            <p:ph type="sldNum" sz="quarter" idx="5"/>
          </p:nvPr>
        </p:nvSpPr>
        <p:spPr/>
        <p:txBody>
          <a:bodyPr/>
          <a:lstStyle/>
          <a:p>
            <a:fld id="{416C501B-3AAC-4171-91EE-8F5DE8D50B86}" type="slidenum">
              <a:t>8</a:t>
            </a:fld>
            <a:endParaRPr lang="en-US"/>
          </a:p>
        </p:txBody>
      </p:sp>
    </p:spTree>
    <p:extLst>
      <p:ext uri="{BB962C8B-B14F-4D97-AF65-F5344CB8AC3E}">
        <p14:creationId xmlns:p14="http://schemas.microsoft.com/office/powerpoint/2010/main" val="1194397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9</a:t>
            </a:fld>
            <a:endParaRPr lang="en-US"/>
          </a:p>
        </p:txBody>
      </p:sp>
    </p:spTree>
    <p:extLst>
      <p:ext uri="{BB962C8B-B14F-4D97-AF65-F5344CB8AC3E}">
        <p14:creationId xmlns:p14="http://schemas.microsoft.com/office/powerpoint/2010/main" val="313028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10</a:t>
            </a:fld>
            <a:endParaRPr lang="en-US"/>
          </a:p>
        </p:txBody>
      </p:sp>
    </p:spTree>
    <p:extLst>
      <p:ext uri="{BB962C8B-B14F-4D97-AF65-F5344CB8AC3E}">
        <p14:creationId xmlns:p14="http://schemas.microsoft.com/office/powerpoint/2010/main" val="26371683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11</a:t>
            </a:fld>
            <a:endParaRPr lang="en-US"/>
          </a:p>
        </p:txBody>
      </p:sp>
    </p:spTree>
    <p:extLst>
      <p:ext uri="{BB962C8B-B14F-4D97-AF65-F5344CB8AC3E}">
        <p14:creationId xmlns:p14="http://schemas.microsoft.com/office/powerpoint/2010/main" val="385232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12</a:t>
            </a:fld>
            <a:endParaRPr lang="en-US"/>
          </a:p>
        </p:txBody>
      </p:sp>
    </p:spTree>
    <p:extLst>
      <p:ext uri="{BB962C8B-B14F-4D97-AF65-F5344CB8AC3E}">
        <p14:creationId xmlns:p14="http://schemas.microsoft.com/office/powerpoint/2010/main" val="1434196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13</a:t>
            </a:fld>
            <a:endParaRPr lang="en-US"/>
          </a:p>
        </p:txBody>
      </p:sp>
    </p:spTree>
    <p:extLst>
      <p:ext uri="{BB962C8B-B14F-4D97-AF65-F5344CB8AC3E}">
        <p14:creationId xmlns:p14="http://schemas.microsoft.com/office/powerpoint/2010/main" val="36531945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416C501B-3AAC-4171-91EE-8F5DE8D50B86}" type="slidenum">
              <a:t>14</a:t>
            </a:fld>
            <a:endParaRPr lang="en-US"/>
          </a:p>
        </p:txBody>
      </p:sp>
    </p:spTree>
    <p:extLst>
      <p:ext uri="{BB962C8B-B14F-4D97-AF65-F5344CB8AC3E}">
        <p14:creationId xmlns:p14="http://schemas.microsoft.com/office/powerpoint/2010/main" val="7733080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r>
              <a:rPr lang="en-US" dirty="0"/>
              <a:t>
</a:t>
            </a:r>
          </a:p>
        </p:txBody>
      </p:sp>
      <p:sp>
        <p:nvSpPr>
          <p:cNvPr id="4" name="Slide Number Placeholder 3"/>
          <p:cNvSpPr>
            <a:spLocks noGrp="1"/>
          </p:cNvSpPr>
          <p:nvPr>
            <p:ph type="sldNum" sz="quarter" idx="5"/>
          </p:nvPr>
        </p:nvSpPr>
        <p:spPr/>
        <p:txBody>
          <a:bodyPr/>
          <a:lstStyle/>
          <a:p>
            <a:fld id="{416C501B-3AAC-4171-91EE-8F5DE8D50B86}" type="slidenum">
              <a:t>15</a:t>
            </a:fld>
            <a:endParaRPr lang="en-US"/>
          </a:p>
        </p:txBody>
      </p:sp>
    </p:spTree>
    <p:extLst>
      <p:ext uri="{BB962C8B-B14F-4D97-AF65-F5344CB8AC3E}">
        <p14:creationId xmlns:p14="http://schemas.microsoft.com/office/powerpoint/2010/main" val="1369243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9881E108-F384-A315-D627-5984C66ED5C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153976" y="457964"/>
            <a:ext cx="6009066" cy="5914582"/>
            <a:chOff x="6153976" y="457964"/>
            <a:chExt cx="6009066" cy="5914582"/>
          </a:xfrm>
        </p:grpSpPr>
        <p:grpSp>
          <p:nvGrpSpPr>
            <p:cNvPr id="11" name="Group 10">
              <a:extLst>
                <a:ext uri="{FF2B5EF4-FFF2-40B4-BE49-F238E27FC236}">
                  <a16:creationId xmlns:a16="http://schemas.microsoft.com/office/drawing/2014/main" id="{87C1CCF7-5B2C-35CC-DBB9-2CE06DC4AC6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2621" y="2980002"/>
              <a:ext cx="317159" cy="932400"/>
              <a:chOff x="6376988" y="280988"/>
              <a:chExt cx="633413" cy="1862138"/>
            </a:xfrm>
          </p:grpSpPr>
          <p:sp>
            <p:nvSpPr>
              <p:cNvPr id="90" name="Freeform 68">
                <a:extLst>
                  <a:ext uri="{FF2B5EF4-FFF2-40B4-BE49-F238E27FC236}">
                    <a16:creationId xmlns:a16="http://schemas.microsoft.com/office/drawing/2014/main" id="{18C15660-4DED-02FA-9562-504977CD68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69">
                <a:extLst>
                  <a:ext uri="{FF2B5EF4-FFF2-40B4-BE49-F238E27FC236}">
                    <a16:creationId xmlns:a16="http://schemas.microsoft.com/office/drawing/2014/main" id="{072BDACB-931A-F55A-B289-32AFDCB9E5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2" name="Line 70">
                <a:extLst>
                  <a:ext uri="{FF2B5EF4-FFF2-40B4-BE49-F238E27FC236}">
                    <a16:creationId xmlns:a16="http://schemas.microsoft.com/office/drawing/2014/main" id="{A34FD5E0-67CD-A986-9673-4DEDB837A3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0DFF58B2-6BF5-7AA2-99C7-8C899768492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8324466" y="457964"/>
              <a:ext cx="3838576" cy="5838297"/>
              <a:chOff x="8324466" y="457964"/>
              <a:chExt cx="3838576" cy="5838297"/>
            </a:xfrm>
          </p:grpSpPr>
          <p:sp>
            <p:nvSpPr>
              <p:cNvPr id="52" name="Oval 51">
                <a:extLst>
                  <a:ext uri="{FF2B5EF4-FFF2-40B4-BE49-F238E27FC236}">
                    <a16:creationId xmlns:a16="http://schemas.microsoft.com/office/drawing/2014/main" id="{4184B759-837D-B79D-8489-BF2033D794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nvGrpSpPr>
              <p:cNvPr id="53" name="Group 52">
                <a:extLst>
                  <a:ext uri="{FF2B5EF4-FFF2-40B4-BE49-F238E27FC236}">
                    <a16:creationId xmlns:a16="http://schemas.microsoft.com/office/drawing/2014/main" id="{66F7D36D-4939-33BD-C165-7116F0B982B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68" name="Freeform 64">
                  <a:extLst>
                    <a:ext uri="{FF2B5EF4-FFF2-40B4-BE49-F238E27FC236}">
                      <a16:creationId xmlns:a16="http://schemas.microsoft.com/office/drawing/2014/main" id="{39CF26D7-6B87-3153-4F82-3642929F2C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81">
                  <a:extLst>
                    <a:ext uri="{FF2B5EF4-FFF2-40B4-BE49-F238E27FC236}">
                      <a16:creationId xmlns:a16="http://schemas.microsoft.com/office/drawing/2014/main" id="{60E9FE59-21FD-F26A-8B04-F00B513D9B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61">
                  <a:extLst>
                    <a:ext uri="{FF2B5EF4-FFF2-40B4-BE49-F238E27FC236}">
                      <a16:creationId xmlns:a16="http://schemas.microsoft.com/office/drawing/2014/main" id="{76E57C18-1792-97B2-3EA4-2227216ACA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78">
                  <a:extLst>
                    <a:ext uri="{FF2B5EF4-FFF2-40B4-BE49-F238E27FC236}">
                      <a16:creationId xmlns:a16="http://schemas.microsoft.com/office/drawing/2014/main" id="{3FAD6F0C-C11A-8E35-6E49-CC816C97834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84">
                  <a:extLst>
                    <a:ext uri="{FF2B5EF4-FFF2-40B4-BE49-F238E27FC236}">
                      <a16:creationId xmlns:a16="http://schemas.microsoft.com/office/drawing/2014/main" id="{9F5A8A2A-D14B-7B3F-5837-0C5DDD9E80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7">
                  <a:extLst>
                    <a:ext uri="{FF2B5EF4-FFF2-40B4-BE49-F238E27FC236}">
                      <a16:creationId xmlns:a16="http://schemas.microsoft.com/office/drawing/2014/main" id="{04A52456-CA7C-B910-7DD3-FDF3F02234B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60">
                  <a:extLst>
                    <a:ext uri="{FF2B5EF4-FFF2-40B4-BE49-F238E27FC236}">
                      <a16:creationId xmlns:a16="http://schemas.microsoft.com/office/drawing/2014/main" id="{8415C7E0-168E-583A-3D8E-13A0BECB6E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9">
                  <a:extLst>
                    <a:ext uri="{FF2B5EF4-FFF2-40B4-BE49-F238E27FC236}">
                      <a16:creationId xmlns:a16="http://schemas.microsoft.com/office/drawing/2014/main" id="{E84EF13A-F9BF-D114-CB2F-BAD322E48A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62">
                  <a:extLst>
                    <a:ext uri="{FF2B5EF4-FFF2-40B4-BE49-F238E27FC236}">
                      <a16:creationId xmlns:a16="http://schemas.microsoft.com/office/drawing/2014/main" id="{7635AFC9-6470-8D17-0699-3241CE2DE0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65">
                  <a:extLst>
                    <a:ext uri="{FF2B5EF4-FFF2-40B4-BE49-F238E27FC236}">
                      <a16:creationId xmlns:a16="http://schemas.microsoft.com/office/drawing/2014/main" id="{791500EF-3034-425E-4CB3-882A7C2D0F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79">
                  <a:extLst>
                    <a:ext uri="{FF2B5EF4-FFF2-40B4-BE49-F238E27FC236}">
                      <a16:creationId xmlns:a16="http://schemas.microsoft.com/office/drawing/2014/main" id="{302E1F2F-459F-7DDA-362C-03E7EE4BCB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82">
                  <a:extLst>
                    <a:ext uri="{FF2B5EF4-FFF2-40B4-BE49-F238E27FC236}">
                      <a16:creationId xmlns:a16="http://schemas.microsoft.com/office/drawing/2014/main" id="{39D9EE3B-A0D7-E4FC-9046-5C97668711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5">
                  <a:extLst>
                    <a:ext uri="{FF2B5EF4-FFF2-40B4-BE49-F238E27FC236}">
                      <a16:creationId xmlns:a16="http://schemas.microsoft.com/office/drawing/2014/main" id="{BB7ED61D-F228-3585-0563-330602FFB3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8">
                  <a:extLst>
                    <a:ext uri="{FF2B5EF4-FFF2-40B4-BE49-F238E27FC236}">
                      <a16:creationId xmlns:a16="http://schemas.microsoft.com/office/drawing/2014/main" id="{8D6D1F50-C458-93FE-2C29-73F04AAF39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82" name="Group 81">
                  <a:extLst>
                    <a:ext uri="{FF2B5EF4-FFF2-40B4-BE49-F238E27FC236}">
                      <a16:creationId xmlns:a16="http://schemas.microsoft.com/office/drawing/2014/main" id="{7C2B1F16-E91E-EEEA-3C21-7B069CE00BB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3" name="Line 63">
                    <a:extLst>
                      <a:ext uri="{FF2B5EF4-FFF2-40B4-BE49-F238E27FC236}">
                        <a16:creationId xmlns:a16="http://schemas.microsoft.com/office/drawing/2014/main" id="{751BADD6-70CB-D6E4-DE92-76B1A4C2E7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Line 66">
                    <a:extLst>
                      <a:ext uri="{FF2B5EF4-FFF2-40B4-BE49-F238E27FC236}">
                        <a16:creationId xmlns:a16="http://schemas.microsoft.com/office/drawing/2014/main" id="{859ECE72-C252-77AA-D9A2-9BA1D9A645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Line 67">
                    <a:extLst>
                      <a:ext uri="{FF2B5EF4-FFF2-40B4-BE49-F238E27FC236}">
                        <a16:creationId xmlns:a16="http://schemas.microsoft.com/office/drawing/2014/main" id="{DBABDC38-A611-E865-1F52-62CA48E76F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Line 80">
                    <a:extLst>
                      <a:ext uri="{FF2B5EF4-FFF2-40B4-BE49-F238E27FC236}">
                        <a16:creationId xmlns:a16="http://schemas.microsoft.com/office/drawing/2014/main" id="{FC53D630-F42E-2033-5860-1939673F72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Line 83">
                    <a:extLst>
                      <a:ext uri="{FF2B5EF4-FFF2-40B4-BE49-F238E27FC236}">
                        <a16:creationId xmlns:a16="http://schemas.microsoft.com/office/drawing/2014/main" id="{EC021795-C29B-11C0-E5B2-AF136EE09B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Line 86">
                    <a:extLst>
                      <a:ext uri="{FF2B5EF4-FFF2-40B4-BE49-F238E27FC236}">
                        <a16:creationId xmlns:a16="http://schemas.microsoft.com/office/drawing/2014/main" id="{89127066-0EC1-E69B-2763-17EF53F77D4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Line 89">
                    <a:extLst>
                      <a:ext uri="{FF2B5EF4-FFF2-40B4-BE49-F238E27FC236}">
                        <a16:creationId xmlns:a16="http://schemas.microsoft.com/office/drawing/2014/main" id="{6B6CD59F-3CDF-DC2F-7629-7D25456A1A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4" name="Group 53">
                <a:extLst>
                  <a:ext uri="{FF2B5EF4-FFF2-40B4-BE49-F238E27FC236}">
                    <a16:creationId xmlns:a16="http://schemas.microsoft.com/office/drawing/2014/main" id="{1AEC402E-386A-ABCA-FAED-AC35560FFD1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60" name="Group 59">
                  <a:extLst>
                    <a:ext uri="{FF2B5EF4-FFF2-40B4-BE49-F238E27FC236}">
                      <a16:creationId xmlns:a16="http://schemas.microsoft.com/office/drawing/2014/main" id="{D05B1D61-BF79-CE17-3316-E22D6375DD6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4" name="Straight Connector 63">
                    <a:extLst>
                      <a:ext uri="{FF2B5EF4-FFF2-40B4-BE49-F238E27FC236}">
                        <a16:creationId xmlns:a16="http://schemas.microsoft.com/office/drawing/2014/main" id="{3C1121DD-6D2D-F6DD-13EB-5BA4FEEC6699}"/>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916FB59-99AD-CD5D-43A7-7DFCE4405C2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6" name="Rectangle 30">
                    <a:extLst>
                      <a:ext uri="{FF2B5EF4-FFF2-40B4-BE49-F238E27FC236}">
                        <a16:creationId xmlns:a16="http://schemas.microsoft.com/office/drawing/2014/main" id="{D65EFF6D-F07E-8BD8-4231-62761F20D5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30">
                    <a:extLst>
                      <a:ext uri="{FF2B5EF4-FFF2-40B4-BE49-F238E27FC236}">
                        <a16:creationId xmlns:a16="http://schemas.microsoft.com/office/drawing/2014/main" id="{288BBD12-64D8-2967-BD02-82576A7A73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Group 60">
                  <a:extLst>
                    <a:ext uri="{FF2B5EF4-FFF2-40B4-BE49-F238E27FC236}">
                      <a16:creationId xmlns:a16="http://schemas.microsoft.com/office/drawing/2014/main" id="{F4834E8D-D6E4-CAB3-9A98-0065273DA50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2" name="Freeform: Shape 57">
                    <a:extLst>
                      <a:ext uri="{FF2B5EF4-FFF2-40B4-BE49-F238E27FC236}">
                        <a16:creationId xmlns:a16="http://schemas.microsoft.com/office/drawing/2014/main" id="{81F30DBC-DD75-CAAB-A919-54CD8C595B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63" name="Freeform: Shape 58">
                    <a:extLst>
                      <a:ext uri="{FF2B5EF4-FFF2-40B4-BE49-F238E27FC236}">
                        <a16:creationId xmlns:a16="http://schemas.microsoft.com/office/drawing/2014/main" id="{5622C940-8B4B-FCC6-D6C5-C3A5B5887A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5" name="Group 54">
                <a:extLst>
                  <a:ext uri="{FF2B5EF4-FFF2-40B4-BE49-F238E27FC236}">
                    <a16:creationId xmlns:a16="http://schemas.microsoft.com/office/drawing/2014/main" id="{170620AC-69C7-F05B-0FE6-F2A7B369742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56" name="Group 55">
                  <a:extLst>
                    <a:ext uri="{FF2B5EF4-FFF2-40B4-BE49-F238E27FC236}">
                      <a16:creationId xmlns:a16="http://schemas.microsoft.com/office/drawing/2014/main" id="{A866B0E7-3452-342A-E947-5D1B43B5385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58" name="Freeform 68">
                    <a:extLst>
                      <a:ext uri="{FF2B5EF4-FFF2-40B4-BE49-F238E27FC236}">
                        <a16:creationId xmlns:a16="http://schemas.microsoft.com/office/drawing/2014/main" id="{F0A66C71-2E93-8634-693C-65995DDB8C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69">
                    <a:extLst>
                      <a:ext uri="{FF2B5EF4-FFF2-40B4-BE49-F238E27FC236}">
                        <a16:creationId xmlns:a16="http://schemas.microsoft.com/office/drawing/2014/main" id="{B3DCBCA0-C178-92E8-D0AE-6C88604CA4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57" name="Line 70">
                  <a:extLst>
                    <a:ext uri="{FF2B5EF4-FFF2-40B4-BE49-F238E27FC236}">
                      <a16:creationId xmlns:a16="http://schemas.microsoft.com/office/drawing/2014/main" id="{54962A78-719A-152A-D66A-645612403E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3" name="Group 12">
              <a:extLst>
                <a:ext uri="{FF2B5EF4-FFF2-40B4-BE49-F238E27FC236}">
                  <a16:creationId xmlns:a16="http://schemas.microsoft.com/office/drawing/2014/main" id="{0DD8826F-87D1-0808-28F0-C30249A4D8C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6153976" y="534249"/>
              <a:ext cx="3838576" cy="5838297"/>
              <a:chOff x="8324466" y="457964"/>
              <a:chExt cx="3838576" cy="5838297"/>
            </a:xfrm>
          </p:grpSpPr>
          <p:sp>
            <p:nvSpPr>
              <p:cNvPr id="14" name="Oval 13">
                <a:extLst>
                  <a:ext uri="{FF2B5EF4-FFF2-40B4-BE49-F238E27FC236}">
                    <a16:creationId xmlns:a16="http://schemas.microsoft.com/office/drawing/2014/main" id="{3C5D1AE4-7639-F7C4-B0F2-6DC1C6D53C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nvGrpSpPr>
              <p:cNvPr id="15" name="Group 14">
                <a:extLst>
                  <a:ext uri="{FF2B5EF4-FFF2-40B4-BE49-F238E27FC236}">
                    <a16:creationId xmlns:a16="http://schemas.microsoft.com/office/drawing/2014/main" id="{5B31C545-6261-4C90-7449-B0FA0F14B17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30" name="Freeform 64">
                  <a:extLst>
                    <a:ext uri="{FF2B5EF4-FFF2-40B4-BE49-F238E27FC236}">
                      <a16:creationId xmlns:a16="http://schemas.microsoft.com/office/drawing/2014/main" id="{CCFF55EE-F463-5AA3-EA8E-FC71AD5E59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1">
                  <a:extLst>
                    <a:ext uri="{FF2B5EF4-FFF2-40B4-BE49-F238E27FC236}">
                      <a16:creationId xmlns:a16="http://schemas.microsoft.com/office/drawing/2014/main" id="{8A64BA49-D64D-5135-432E-F837497AD3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1">
                  <a:extLst>
                    <a:ext uri="{FF2B5EF4-FFF2-40B4-BE49-F238E27FC236}">
                      <a16:creationId xmlns:a16="http://schemas.microsoft.com/office/drawing/2014/main" id="{53E1B766-53A4-5272-89AA-5097B67ED7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78">
                  <a:extLst>
                    <a:ext uri="{FF2B5EF4-FFF2-40B4-BE49-F238E27FC236}">
                      <a16:creationId xmlns:a16="http://schemas.microsoft.com/office/drawing/2014/main" id="{B9E623EF-3B1E-5902-5A98-8B0276FEEDB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84">
                  <a:extLst>
                    <a:ext uri="{FF2B5EF4-FFF2-40B4-BE49-F238E27FC236}">
                      <a16:creationId xmlns:a16="http://schemas.microsoft.com/office/drawing/2014/main" id="{A5E08108-7FFE-988A-27B4-42DC2081A6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7">
                  <a:extLst>
                    <a:ext uri="{FF2B5EF4-FFF2-40B4-BE49-F238E27FC236}">
                      <a16:creationId xmlns:a16="http://schemas.microsoft.com/office/drawing/2014/main" id="{773E0169-06B0-CD91-ED69-C5FFA3ABA3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60">
                  <a:extLst>
                    <a:ext uri="{FF2B5EF4-FFF2-40B4-BE49-F238E27FC236}">
                      <a16:creationId xmlns:a16="http://schemas.microsoft.com/office/drawing/2014/main" id="{32E5E29B-D991-75B8-F1CC-E87F58BE97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59">
                  <a:extLst>
                    <a:ext uri="{FF2B5EF4-FFF2-40B4-BE49-F238E27FC236}">
                      <a16:creationId xmlns:a16="http://schemas.microsoft.com/office/drawing/2014/main" id="{DAC2C0F6-D327-B680-AD0E-29DEFE82D5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2">
                  <a:extLst>
                    <a:ext uri="{FF2B5EF4-FFF2-40B4-BE49-F238E27FC236}">
                      <a16:creationId xmlns:a16="http://schemas.microsoft.com/office/drawing/2014/main" id="{DCFACFB9-BC70-8E9B-94B0-EC3990E331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5">
                  <a:extLst>
                    <a:ext uri="{FF2B5EF4-FFF2-40B4-BE49-F238E27FC236}">
                      <a16:creationId xmlns:a16="http://schemas.microsoft.com/office/drawing/2014/main" id="{0C0243D7-FD13-096E-A535-BCB0E882F0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9">
                  <a:extLst>
                    <a:ext uri="{FF2B5EF4-FFF2-40B4-BE49-F238E27FC236}">
                      <a16:creationId xmlns:a16="http://schemas.microsoft.com/office/drawing/2014/main" id="{E40ADF36-29F2-197F-CA56-7F3C21A9E5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82">
                  <a:extLst>
                    <a:ext uri="{FF2B5EF4-FFF2-40B4-BE49-F238E27FC236}">
                      <a16:creationId xmlns:a16="http://schemas.microsoft.com/office/drawing/2014/main" id="{D4040157-022D-D2D3-BA51-FF1AC48D06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5">
                  <a:extLst>
                    <a:ext uri="{FF2B5EF4-FFF2-40B4-BE49-F238E27FC236}">
                      <a16:creationId xmlns:a16="http://schemas.microsoft.com/office/drawing/2014/main" id="{D5D04681-B3BF-355E-9F72-D6D5C614702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8">
                  <a:extLst>
                    <a:ext uri="{FF2B5EF4-FFF2-40B4-BE49-F238E27FC236}">
                      <a16:creationId xmlns:a16="http://schemas.microsoft.com/office/drawing/2014/main" id="{F5274D01-718C-8DAB-E10E-EAA275C140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4" name="Group 43">
                  <a:extLst>
                    <a:ext uri="{FF2B5EF4-FFF2-40B4-BE49-F238E27FC236}">
                      <a16:creationId xmlns:a16="http://schemas.microsoft.com/office/drawing/2014/main" id="{2A7203C8-6D5A-D15D-479C-B62F49E3956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5" name="Line 63">
                    <a:extLst>
                      <a:ext uri="{FF2B5EF4-FFF2-40B4-BE49-F238E27FC236}">
                        <a16:creationId xmlns:a16="http://schemas.microsoft.com/office/drawing/2014/main" id="{F2A721C4-BB1C-B475-8E9F-0E532E92B8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66">
                    <a:extLst>
                      <a:ext uri="{FF2B5EF4-FFF2-40B4-BE49-F238E27FC236}">
                        <a16:creationId xmlns:a16="http://schemas.microsoft.com/office/drawing/2014/main" id="{A4D10222-27E8-65CC-D891-16EC7A9F19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7">
                    <a:extLst>
                      <a:ext uri="{FF2B5EF4-FFF2-40B4-BE49-F238E27FC236}">
                        <a16:creationId xmlns:a16="http://schemas.microsoft.com/office/drawing/2014/main" id="{FF2F28B6-2337-C329-446A-56A59192E60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80">
                    <a:extLst>
                      <a:ext uri="{FF2B5EF4-FFF2-40B4-BE49-F238E27FC236}">
                        <a16:creationId xmlns:a16="http://schemas.microsoft.com/office/drawing/2014/main" id="{446022E5-729D-E059-0EFB-60DCD3D206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3">
                    <a:extLst>
                      <a:ext uri="{FF2B5EF4-FFF2-40B4-BE49-F238E27FC236}">
                        <a16:creationId xmlns:a16="http://schemas.microsoft.com/office/drawing/2014/main" id="{34B448DD-DB51-4BFE-7391-F0E77F0D1A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6">
                    <a:extLst>
                      <a:ext uri="{FF2B5EF4-FFF2-40B4-BE49-F238E27FC236}">
                        <a16:creationId xmlns:a16="http://schemas.microsoft.com/office/drawing/2014/main" id="{C4ECBED7-4DF3-07D4-C903-0C3466F436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9">
                    <a:extLst>
                      <a:ext uri="{FF2B5EF4-FFF2-40B4-BE49-F238E27FC236}">
                        <a16:creationId xmlns:a16="http://schemas.microsoft.com/office/drawing/2014/main" id="{17BEFC7B-EF7B-E701-5F94-14A5003FA1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6" name="Group 15">
                <a:extLst>
                  <a:ext uri="{FF2B5EF4-FFF2-40B4-BE49-F238E27FC236}">
                    <a16:creationId xmlns:a16="http://schemas.microsoft.com/office/drawing/2014/main" id="{00A31DDE-6294-E350-9B31-BB2AED729CC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22" name="Group 21">
                  <a:extLst>
                    <a:ext uri="{FF2B5EF4-FFF2-40B4-BE49-F238E27FC236}">
                      <a16:creationId xmlns:a16="http://schemas.microsoft.com/office/drawing/2014/main" id="{AC308B80-05DF-C878-E68E-CA949D8CBF0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6" name="Straight Connector 25">
                    <a:extLst>
                      <a:ext uri="{FF2B5EF4-FFF2-40B4-BE49-F238E27FC236}">
                        <a16:creationId xmlns:a16="http://schemas.microsoft.com/office/drawing/2014/main" id="{17C14F70-099F-64BE-337A-A8DEA8609BC6}"/>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302A6CE-C651-7A36-FDA2-A75E7A144AC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30">
                    <a:extLst>
                      <a:ext uri="{FF2B5EF4-FFF2-40B4-BE49-F238E27FC236}">
                        <a16:creationId xmlns:a16="http://schemas.microsoft.com/office/drawing/2014/main" id="{39947FB4-DB7C-9FAD-FE53-C3E8C9938B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30">
                    <a:extLst>
                      <a:ext uri="{FF2B5EF4-FFF2-40B4-BE49-F238E27FC236}">
                        <a16:creationId xmlns:a16="http://schemas.microsoft.com/office/drawing/2014/main" id="{C8624528-A8A2-42DC-9965-2F3A1539C8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116FC009-ECC3-11A8-69FC-5F228B3DB1E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4" name="Freeform: Shape 19">
                    <a:extLst>
                      <a:ext uri="{FF2B5EF4-FFF2-40B4-BE49-F238E27FC236}">
                        <a16:creationId xmlns:a16="http://schemas.microsoft.com/office/drawing/2014/main" id="{5B77C78C-0E98-59B7-DCF8-A595970FF5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5" name="Freeform: Shape 20">
                    <a:extLst>
                      <a:ext uri="{FF2B5EF4-FFF2-40B4-BE49-F238E27FC236}">
                        <a16:creationId xmlns:a16="http://schemas.microsoft.com/office/drawing/2014/main" id="{AC070F26-D4E6-B35D-46F5-C2314E2A2D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7" name="Group 16">
                <a:extLst>
                  <a:ext uri="{FF2B5EF4-FFF2-40B4-BE49-F238E27FC236}">
                    <a16:creationId xmlns:a16="http://schemas.microsoft.com/office/drawing/2014/main" id="{8FC4E3AA-C659-9DCF-D8B3-5B1DA915187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8" name="Group 17">
                  <a:extLst>
                    <a:ext uri="{FF2B5EF4-FFF2-40B4-BE49-F238E27FC236}">
                      <a16:creationId xmlns:a16="http://schemas.microsoft.com/office/drawing/2014/main" id="{99E5D597-F494-4B41-736C-52EB1CB893D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0" name="Freeform 68">
                    <a:extLst>
                      <a:ext uri="{FF2B5EF4-FFF2-40B4-BE49-F238E27FC236}">
                        <a16:creationId xmlns:a16="http://schemas.microsoft.com/office/drawing/2014/main" id="{61A2931B-FF2A-975B-AB37-71DF0F3418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AA86D59E-5FB1-7C95-B65B-A960F5A903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9" name="Line 70">
                  <a:extLst>
                    <a:ext uri="{FF2B5EF4-FFF2-40B4-BE49-F238E27FC236}">
                      <a16:creationId xmlns:a16="http://schemas.microsoft.com/office/drawing/2014/main" id="{D4441001-2EF5-3871-F7E0-4165E5A190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93" name="Straight Connector 92">
            <a:extLst>
              <a:ext uri="{FF2B5EF4-FFF2-40B4-BE49-F238E27FC236}">
                <a16:creationId xmlns:a16="http://schemas.microsoft.com/office/drawing/2014/main" id="{3E6F731B-8969-3200-B9DB-3E8612A79C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264408" y="3883294"/>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70B95CA7-7C33-82C1-25FB-B083614FA283}"/>
              </a:ext>
            </a:extLst>
          </p:cNvPr>
          <p:cNvSpPr>
            <a:spLocks noGrp="1"/>
          </p:cNvSpPr>
          <p:nvPr>
            <p:ph type="ctrTitle"/>
          </p:nvPr>
        </p:nvSpPr>
        <p:spPr>
          <a:xfrm>
            <a:off x="612648" y="697234"/>
            <a:ext cx="5852160" cy="2925456"/>
          </a:xfrm>
          <a:prstGeom prst="rect">
            <a:avLst/>
          </a:prstGeom>
        </p:spPr>
        <p:txBody>
          <a:bodyPr anchor="b" anchorCtr="0">
            <a:noAutofit/>
          </a:bodyPr>
          <a:lstStyle>
            <a:lvl1pPr algn="ctr">
              <a:defRPr sz="4000"/>
            </a:lvl1pPr>
          </a:lstStyle>
          <a:p>
            <a:r>
              <a:rPr lang="en-US"/>
              <a:t>Click to edit Master title style</a:t>
            </a:r>
          </a:p>
        </p:txBody>
      </p:sp>
      <p:sp>
        <p:nvSpPr>
          <p:cNvPr id="8" name="Subtitle 2">
            <a:extLst>
              <a:ext uri="{FF2B5EF4-FFF2-40B4-BE49-F238E27FC236}">
                <a16:creationId xmlns:a16="http://schemas.microsoft.com/office/drawing/2014/main" id="{E8955AA8-3423-1402-F58D-56D367DC7544}"/>
              </a:ext>
            </a:extLst>
          </p:cNvPr>
          <p:cNvSpPr>
            <a:spLocks noGrp="1"/>
          </p:cNvSpPr>
          <p:nvPr>
            <p:ph type="subTitle" idx="1"/>
          </p:nvPr>
        </p:nvSpPr>
        <p:spPr>
          <a:xfrm>
            <a:off x="612648" y="4143898"/>
            <a:ext cx="5852160" cy="1545336"/>
          </a:xfrm>
        </p:spPr>
        <p:txBody>
          <a:bodyPr anchor="t" anchorCtr="0">
            <a:noAutofit/>
          </a:bodyPr>
          <a:lstStyle>
            <a:lvl1pPr marL="0" indent="0" algn="ctr">
              <a:lnSpc>
                <a:spcPct val="100000"/>
              </a:lnSpc>
              <a:buNone/>
              <a:defRPr sz="18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3035586"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606128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737706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3D5D837-2FD3-B65B-B967-2A54F9ECAB65}"/>
              </a:ext>
            </a:extLst>
          </p:cNvPr>
          <p:cNvCxnSpPr>
            <a:cxnSpLocks/>
          </p:cNvCxnSpPr>
          <p:nvPr userDrawn="1"/>
        </p:nvCxnSpPr>
        <p:spPr>
          <a:xfrm>
            <a:off x="714375" y="185993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6D89D7DB-954A-9C21-F4F8-096B5AF8FA2F}"/>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2119673"/>
            <a:ext cx="10963656" cy="40572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700094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2">
    <p:spTree>
      <p:nvGrpSpPr>
        <p:cNvPr id="1" name=""/>
        <p:cNvGrpSpPr/>
        <p:nvPr/>
      </p:nvGrpSpPr>
      <p:grpSpPr>
        <a:xfrm>
          <a:off x="0" y="0"/>
          <a:ext cx="0" cy="0"/>
          <a:chOff x="0" y="0"/>
          <a:chExt cx="0" cy="0"/>
        </a:xfrm>
      </p:grpSpPr>
      <p:grpSp>
        <p:nvGrpSpPr>
          <p:cNvPr id="7" name="Vector">
            <a:extLst>
              <a:ext uri="{FF2B5EF4-FFF2-40B4-BE49-F238E27FC236}">
                <a16:creationId xmlns:a16="http://schemas.microsoft.com/office/drawing/2014/main" id="{00CDC658-A6F6-5658-3A53-5BC88F7EF3AC}"/>
              </a:ext>
            </a:extLst>
          </p:cNvPr>
          <p:cNvGrpSpPr/>
          <p:nvPr/>
        </p:nvGrpSpPr>
        <p:grpSpPr>
          <a:xfrm>
            <a:off x="268449" y="457964"/>
            <a:ext cx="2227875" cy="5970551"/>
            <a:chOff x="268449" y="457964"/>
            <a:chExt cx="2227875" cy="5970551"/>
          </a:xfrm>
        </p:grpSpPr>
        <p:grpSp>
          <p:nvGrpSpPr>
            <p:cNvPr id="8" name="Group 7">
              <a:extLst>
                <a:ext uri="{FF2B5EF4-FFF2-40B4-BE49-F238E27FC236}">
                  <a16:creationId xmlns:a16="http://schemas.microsoft.com/office/drawing/2014/main" id="{E558385A-FBF5-E7C2-C216-0F09392A443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285095" y="457964"/>
              <a:ext cx="2211229" cy="2707415"/>
              <a:chOff x="9728105" y="457964"/>
              <a:chExt cx="2211229" cy="2707415"/>
            </a:xfrm>
          </p:grpSpPr>
          <p:grpSp>
            <p:nvGrpSpPr>
              <p:cNvPr id="24" name="Group 23">
                <a:extLst>
                  <a:ext uri="{FF2B5EF4-FFF2-40B4-BE49-F238E27FC236}">
                    <a16:creationId xmlns:a16="http://schemas.microsoft.com/office/drawing/2014/main" id="{A930D5B6-DFED-B550-7D11-39B0DE497DC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3360DDD4-298A-89DE-FA5D-979D3715980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5D2DB3B7-52E8-5842-C5B4-CC2A04A40F3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89BB2BB-80C0-BAEB-0FAB-E2D6CBA39FF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7B112078-076C-C536-76D4-324507E725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6029C372-14FB-3B0B-F1BE-DA206A2BE1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9C5A5830-350B-9CD2-8321-8E2D47A2E95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101">
                    <a:extLst>
                      <a:ext uri="{FF2B5EF4-FFF2-40B4-BE49-F238E27FC236}">
                        <a16:creationId xmlns:a16="http://schemas.microsoft.com/office/drawing/2014/main" id="{86E560FA-66CD-71F7-71FB-5624F46067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102">
                    <a:extLst>
                      <a:ext uri="{FF2B5EF4-FFF2-40B4-BE49-F238E27FC236}">
                        <a16:creationId xmlns:a16="http://schemas.microsoft.com/office/drawing/2014/main" id="{7AB96093-1181-E260-C34F-0575B79407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48D173A6-B48F-E510-1D43-D816184D374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86225E14-5F55-FABA-8A8F-EB2FAE361C1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3194F6C1-E4B7-0E2B-733A-24891B05AF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13982ED7-7305-6127-8E74-7A0D424DD7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DE9F9315-2552-CFF1-3A8D-089F1163E8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1BEC0931-A9B9-CE3B-EB79-20CE3DA7B1B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flipV="1">
              <a:off x="268449" y="3721100"/>
              <a:ext cx="2211229" cy="2707415"/>
              <a:chOff x="9728105" y="457964"/>
              <a:chExt cx="2211229" cy="2707415"/>
            </a:xfrm>
          </p:grpSpPr>
          <p:grpSp>
            <p:nvGrpSpPr>
              <p:cNvPr id="10" name="Group 9">
                <a:extLst>
                  <a:ext uri="{FF2B5EF4-FFF2-40B4-BE49-F238E27FC236}">
                    <a16:creationId xmlns:a16="http://schemas.microsoft.com/office/drawing/2014/main" id="{142CFB89-2BD1-A481-A47A-0AA26869828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19725E02-6FCE-0485-9FD9-29C78765D4B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AE0C473C-2E38-911B-354B-7EA8C7DDFF5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DEC9451-A999-C0B6-E336-87087AC21EFF}"/>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C93C83FF-ED97-CB06-8900-778CE38D88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3F73A54B-E99C-76B0-C985-5CDFAF27B8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E4FFA0E4-5AD0-A26D-201A-FD581F0F635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16">
                    <a:extLst>
                      <a:ext uri="{FF2B5EF4-FFF2-40B4-BE49-F238E27FC236}">
                        <a16:creationId xmlns:a16="http://schemas.microsoft.com/office/drawing/2014/main" id="{1B881B1E-6677-15E6-67D6-A9E3DE2CEB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17">
                    <a:extLst>
                      <a:ext uri="{FF2B5EF4-FFF2-40B4-BE49-F238E27FC236}">
                        <a16:creationId xmlns:a16="http://schemas.microsoft.com/office/drawing/2014/main" id="{DEB9A344-C951-EEA7-CEDD-11F0006B30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7E5A2BEE-0017-56AA-A161-97325E22713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F2906AFB-F142-CCE3-1225-D96320E803A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0190AEE6-A40F-489A-BCFF-239BE1F1C9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40A8EBB4-6E26-5A52-78D9-B2C48CB712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C34A4D87-0628-3673-1195-2A7C3B50D8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40" name="Straight Connector 39">
            <a:extLst>
              <a:ext uri="{FF2B5EF4-FFF2-40B4-BE49-F238E27FC236}">
                <a16:creationId xmlns:a16="http://schemas.microsoft.com/office/drawing/2014/main" id="{C3B3D5AA-9117-2202-5527-3F96C9B9EC72}"/>
              </a:ext>
            </a:extLst>
          </p:cNvPr>
          <p:cNvCxnSpPr>
            <a:cxnSpLocks/>
          </p:cNvCxnSpPr>
          <p:nvPr userDrawn="1"/>
        </p:nvCxnSpPr>
        <p:spPr>
          <a:xfrm>
            <a:off x="3478911" y="502240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Title 1">
            <a:extLst>
              <a:ext uri="{FF2B5EF4-FFF2-40B4-BE49-F238E27FC236}">
                <a16:creationId xmlns:a16="http://schemas.microsoft.com/office/drawing/2014/main" id="{A4F08EBF-F0D1-CCB7-DDF6-D764A2A57010}"/>
              </a:ext>
            </a:extLst>
          </p:cNvPr>
          <p:cNvSpPr>
            <a:spLocks noGrp="1"/>
          </p:cNvSpPr>
          <p:nvPr>
            <p:ph type="ctrTitle"/>
          </p:nvPr>
        </p:nvSpPr>
        <p:spPr>
          <a:xfrm>
            <a:off x="3383279" y="2025536"/>
            <a:ext cx="8193023" cy="2731076"/>
          </a:xfrm>
          <a:prstGeom prst="rect">
            <a:avLst/>
          </a:prstGeom>
        </p:spPr>
        <p:txBody>
          <a:bodyPr vert="horz" lIns="91440" tIns="45720" rIns="91440" bIns="45720" rtlCol="0" anchor="b">
            <a:noAutofit/>
          </a:bodyPr>
          <a:lstStyle>
            <a:lvl1pPr>
              <a:defRPr lang="en-US" sz="4000" dirty="0"/>
            </a:lvl1pPr>
          </a:lstStyle>
          <a:p>
            <a:pPr lvl="0"/>
            <a:r>
              <a:rPr lang="en-US" dirty="0"/>
              <a:t>Click to edit Master title style</a:t>
            </a:r>
          </a:p>
        </p:txBody>
      </p:sp>
      <p:sp>
        <p:nvSpPr>
          <p:cNvPr id="39" name="Subtitle 2">
            <a:extLst>
              <a:ext uri="{FF2B5EF4-FFF2-40B4-BE49-F238E27FC236}">
                <a16:creationId xmlns:a16="http://schemas.microsoft.com/office/drawing/2014/main" id="{B343A649-C74E-CCE7-1671-661F9E232866}"/>
              </a:ext>
            </a:extLst>
          </p:cNvPr>
          <p:cNvSpPr>
            <a:spLocks noGrp="1"/>
          </p:cNvSpPr>
          <p:nvPr>
            <p:ph type="subTitle" idx="1"/>
          </p:nvPr>
        </p:nvSpPr>
        <p:spPr>
          <a:xfrm>
            <a:off x="3374136" y="5288204"/>
            <a:ext cx="8193022" cy="883996"/>
          </a:xfrm>
        </p:spPr>
        <p:txBody>
          <a:bodyPr vert="horz" lIns="91440" tIns="45720" rIns="91440" bIns="45720" rtlCol="0">
            <a:noAutofit/>
          </a:bodyPr>
          <a:lstStyle>
            <a:lvl1pPr marL="0" indent="0">
              <a:buNone/>
              <a:defRPr lang="en-US" sz="1800" cap="all" spc="100" baseline="0" dirty="0"/>
            </a:lvl1pPr>
          </a:lstStyle>
          <a:p>
            <a:pPr lvl="0"/>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3383280" y="6343955"/>
            <a:ext cx="2805405"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221509" y="6343955"/>
            <a:ext cx="2875064" cy="365125"/>
          </a:xfrm>
          <a:prstGeom prst="rect">
            <a:avLst/>
          </a:prstGeom>
        </p:spPr>
        <p:txBody>
          <a:bodyPr>
            <a:noAutofit/>
          </a:body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60390150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3">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56BB11B9-372A-7694-DCC9-D2EAC0010299}"/>
              </a:ext>
            </a:extLst>
          </p:cNvPr>
          <p:cNvGrpSpPr/>
          <p:nvPr/>
        </p:nvGrpSpPr>
        <p:grpSpPr>
          <a:xfrm>
            <a:off x="192855" y="716800"/>
            <a:ext cx="11799379" cy="5583025"/>
            <a:chOff x="192855" y="716800"/>
            <a:chExt cx="11799379" cy="5583025"/>
          </a:xfrm>
        </p:grpSpPr>
        <p:grpSp>
          <p:nvGrpSpPr>
            <p:cNvPr id="7" name="Group 6">
              <a:extLst>
                <a:ext uri="{FF2B5EF4-FFF2-40B4-BE49-F238E27FC236}">
                  <a16:creationId xmlns:a16="http://schemas.microsoft.com/office/drawing/2014/main" id="{320A40BD-F8D2-F282-13BB-306A913BBBC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8" name="Group 7">
                <a:extLst>
                  <a:ext uri="{FF2B5EF4-FFF2-40B4-BE49-F238E27FC236}">
                    <a16:creationId xmlns:a16="http://schemas.microsoft.com/office/drawing/2014/main" id="{F03A1BFD-4772-AE80-4F72-B32F57AA698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27" name="Freeform 64">
                  <a:extLst>
                    <a:ext uri="{FF2B5EF4-FFF2-40B4-BE49-F238E27FC236}">
                      <a16:creationId xmlns:a16="http://schemas.microsoft.com/office/drawing/2014/main" id="{4CA44DE9-4715-DB9A-4407-27CA47BBA9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81">
                  <a:extLst>
                    <a:ext uri="{FF2B5EF4-FFF2-40B4-BE49-F238E27FC236}">
                      <a16:creationId xmlns:a16="http://schemas.microsoft.com/office/drawing/2014/main" id="{8FB0B57F-F79C-DF29-D814-FB5BBB0935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1">
                  <a:extLst>
                    <a:ext uri="{FF2B5EF4-FFF2-40B4-BE49-F238E27FC236}">
                      <a16:creationId xmlns:a16="http://schemas.microsoft.com/office/drawing/2014/main" id="{38C417AC-EEDA-7214-7EF9-55C3401E9D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78">
                  <a:extLst>
                    <a:ext uri="{FF2B5EF4-FFF2-40B4-BE49-F238E27FC236}">
                      <a16:creationId xmlns:a16="http://schemas.microsoft.com/office/drawing/2014/main" id="{934A7662-27CB-6A3F-5A35-045E6D9AF7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84">
                  <a:extLst>
                    <a:ext uri="{FF2B5EF4-FFF2-40B4-BE49-F238E27FC236}">
                      <a16:creationId xmlns:a16="http://schemas.microsoft.com/office/drawing/2014/main" id="{1F246DC5-C736-70AF-B92E-10E5EF0076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7">
                  <a:extLst>
                    <a:ext uri="{FF2B5EF4-FFF2-40B4-BE49-F238E27FC236}">
                      <a16:creationId xmlns:a16="http://schemas.microsoft.com/office/drawing/2014/main" id="{1D952251-4F18-A3F2-2F78-9CB936B221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0">
                  <a:extLst>
                    <a:ext uri="{FF2B5EF4-FFF2-40B4-BE49-F238E27FC236}">
                      <a16:creationId xmlns:a16="http://schemas.microsoft.com/office/drawing/2014/main" id="{FAB88E72-0832-91C9-B982-18783360C7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B3ECA1C8-AE6D-0714-75CB-92CA391984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2">
                  <a:extLst>
                    <a:ext uri="{FF2B5EF4-FFF2-40B4-BE49-F238E27FC236}">
                      <a16:creationId xmlns:a16="http://schemas.microsoft.com/office/drawing/2014/main" id="{EA4A4AA4-385D-2FC5-911D-936CAF2479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65">
                  <a:extLst>
                    <a:ext uri="{FF2B5EF4-FFF2-40B4-BE49-F238E27FC236}">
                      <a16:creationId xmlns:a16="http://schemas.microsoft.com/office/drawing/2014/main" id="{94161EB1-FFB5-E3AE-8F39-3D9DF55801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79">
                  <a:extLst>
                    <a:ext uri="{FF2B5EF4-FFF2-40B4-BE49-F238E27FC236}">
                      <a16:creationId xmlns:a16="http://schemas.microsoft.com/office/drawing/2014/main" id="{CD385C1C-5C8C-6DD6-F6BC-D7A5E3A6CB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82">
                  <a:extLst>
                    <a:ext uri="{FF2B5EF4-FFF2-40B4-BE49-F238E27FC236}">
                      <a16:creationId xmlns:a16="http://schemas.microsoft.com/office/drawing/2014/main" id="{F7F8D284-2564-ADA8-CCFB-D40D283FB8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85">
                  <a:extLst>
                    <a:ext uri="{FF2B5EF4-FFF2-40B4-BE49-F238E27FC236}">
                      <a16:creationId xmlns:a16="http://schemas.microsoft.com/office/drawing/2014/main" id="{56FD208F-F6F2-58BD-18AC-C98726C1C1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88">
                  <a:extLst>
                    <a:ext uri="{FF2B5EF4-FFF2-40B4-BE49-F238E27FC236}">
                      <a16:creationId xmlns:a16="http://schemas.microsoft.com/office/drawing/2014/main" id="{DD5DC7A2-CA18-B810-E6AE-D6BEB583E3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1" name="Group 40">
                  <a:extLst>
                    <a:ext uri="{FF2B5EF4-FFF2-40B4-BE49-F238E27FC236}">
                      <a16:creationId xmlns:a16="http://schemas.microsoft.com/office/drawing/2014/main" id="{4B1C5344-E309-9ED7-5AFE-D0058B17519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2" name="Line 63">
                    <a:extLst>
                      <a:ext uri="{FF2B5EF4-FFF2-40B4-BE49-F238E27FC236}">
                        <a16:creationId xmlns:a16="http://schemas.microsoft.com/office/drawing/2014/main" id="{CCFD1A7E-FCAE-931E-44E7-0044CC2A9F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Line 66">
                    <a:extLst>
                      <a:ext uri="{FF2B5EF4-FFF2-40B4-BE49-F238E27FC236}">
                        <a16:creationId xmlns:a16="http://schemas.microsoft.com/office/drawing/2014/main" id="{F702C9C8-F1B4-CD10-C93E-D30DD38896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Line 67">
                    <a:extLst>
                      <a:ext uri="{FF2B5EF4-FFF2-40B4-BE49-F238E27FC236}">
                        <a16:creationId xmlns:a16="http://schemas.microsoft.com/office/drawing/2014/main" id="{ADB22918-AC26-BA11-A7D1-BC5DB0084F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Line 80">
                    <a:extLst>
                      <a:ext uri="{FF2B5EF4-FFF2-40B4-BE49-F238E27FC236}">
                        <a16:creationId xmlns:a16="http://schemas.microsoft.com/office/drawing/2014/main" id="{CF488AB0-F5C3-BD78-0C35-98CD3B426D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Line 83">
                    <a:extLst>
                      <a:ext uri="{FF2B5EF4-FFF2-40B4-BE49-F238E27FC236}">
                        <a16:creationId xmlns:a16="http://schemas.microsoft.com/office/drawing/2014/main" id="{740468E0-31D1-8F29-1253-3187F704ED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86">
                    <a:extLst>
                      <a:ext uri="{FF2B5EF4-FFF2-40B4-BE49-F238E27FC236}">
                        <a16:creationId xmlns:a16="http://schemas.microsoft.com/office/drawing/2014/main" id="{DD94DEBD-9341-A102-EC18-FE31F1349A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89">
                    <a:extLst>
                      <a:ext uri="{FF2B5EF4-FFF2-40B4-BE49-F238E27FC236}">
                        <a16:creationId xmlns:a16="http://schemas.microsoft.com/office/drawing/2014/main" id="{4F0B3B12-2EEC-DB76-CE9D-810C4DAB9D2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C0E7144E-F346-2CFE-E6AA-63D90C953F0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19" name="Group 18">
                  <a:extLst>
                    <a:ext uri="{FF2B5EF4-FFF2-40B4-BE49-F238E27FC236}">
                      <a16:creationId xmlns:a16="http://schemas.microsoft.com/office/drawing/2014/main" id="{0D702975-A312-EBC1-E800-7AA06103476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3" name="Straight Connector 22">
                    <a:extLst>
                      <a:ext uri="{FF2B5EF4-FFF2-40B4-BE49-F238E27FC236}">
                        <a16:creationId xmlns:a16="http://schemas.microsoft.com/office/drawing/2014/main" id="{B7F767C7-DFA4-5BBF-EF9D-E8D1E6B32B96}"/>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955F9B2-A030-962F-1BAE-B58B61979B3F}"/>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5" name="Rectangle 30">
                    <a:extLst>
                      <a:ext uri="{FF2B5EF4-FFF2-40B4-BE49-F238E27FC236}">
                        <a16:creationId xmlns:a16="http://schemas.microsoft.com/office/drawing/2014/main" id="{8F780DAC-C41B-DA71-D2EC-DBB289BD0D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30">
                    <a:extLst>
                      <a:ext uri="{FF2B5EF4-FFF2-40B4-BE49-F238E27FC236}">
                        <a16:creationId xmlns:a16="http://schemas.microsoft.com/office/drawing/2014/main" id="{D545B700-275F-8699-1AB7-D5658B57FA6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 name="Group 19">
                  <a:extLst>
                    <a:ext uri="{FF2B5EF4-FFF2-40B4-BE49-F238E27FC236}">
                      <a16:creationId xmlns:a16="http://schemas.microsoft.com/office/drawing/2014/main" id="{A5C71E3A-AACB-7543-C066-E5E08A3D868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1" name="Freeform: Shape 31">
                    <a:extLst>
                      <a:ext uri="{FF2B5EF4-FFF2-40B4-BE49-F238E27FC236}">
                        <a16:creationId xmlns:a16="http://schemas.microsoft.com/office/drawing/2014/main" id="{3E792813-0120-511D-6470-1B18DEC4D2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2" name="Freeform: Shape 32">
                    <a:extLst>
                      <a:ext uri="{FF2B5EF4-FFF2-40B4-BE49-F238E27FC236}">
                        <a16:creationId xmlns:a16="http://schemas.microsoft.com/office/drawing/2014/main" id="{724092AC-2CBF-C282-3C4F-DD5773C693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0" name="Group 9">
                <a:extLst>
                  <a:ext uri="{FF2B5EF4-FFF2-40B4-BE49-F238E27FC236}">
                    <a16:creationId xmlns:a16="http://schemas.microsoft.com/office/drawing/2014/main" id="{059F83C9-0A5D-BF1A-5168-EDFC1B23A18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1" name="Group 10">
                  <a:extLst>
                    <a:ext uri="{FF2B5EF4-FFF2-40B4-BE49-F238E27FC236}">
                      <a16:creationId xmlns:a16="http://schemas.microsoft.com/office/drawing/2014/main" id="{ADDEE125-06A8-7FDB-CE6C-1C4571961F2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16" name="Freeform 68">
                    <a:extLst>
                      <a:ext uri="{FF2B5EF4-FFF2-40B4-BE49-F238E27FC236}">
                        <a16:creationId xmlns:a16="http://schemas.microsoft.com/office/drawing/2014/main" id="{9655199D-C580-D300-4346-AFB84AE566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6A27841E-334C-CFAE-C202-1B07F8760C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D1069DBE-BE90-163C-58C9-42B7D6F5AF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83204CF4-C1F6-5287-4B85-DAD482ABA50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13" name="Freeform 68">
                    <a:extLst>
                      <a:ext uri="{FF2B5EF4-FFF2-40B4-BE49-F238E27FC236}">
                        <a16:creationId xmlns:a16="http://schemas.microsoft.com/office/drawing/2014/main" id="{00FE9438-1AA6-9090-B2B2-FFF88A770B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91110486-BF9A-B529-6328-7F21CC075B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BF9E8B96-29B1-C539-4BBF-D8F345246F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nvGrpSpPr>
            <p:cNvPr id="49" name="Group 48">
              <a:extLst>
                <a:ext uri="{FF2B5EF4-FFF2-40B4-BE49-F238E27FC236}">
                  <a16:creationId xmlns:a16="http://schemas.microsoft.com/office/drawing/2014/main" id="{95BCF94E-9410-1CC3-0BA8-3976FBF4A0C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192855" y="716800"/>
              <a:ext cx="3838575" cy="5583025"/>
              <a:chOff x="199766" y="716800"/>
              <a:chExt cx="3838575" cy="5583025"/>
            </a:xfrm>
          </p:grpSpPr>
          <p:grpSp>
            <p:nvGrpSpPr>
              <p:cNvPr id="50" name="Group 49">
                <a:extLst>
                  <a:ext uri="{FF2B5EF4-FFF2-40B4-BE49-F238E27FC236}">
                    <a16:creationId xmlns:a16="http://schemas.microsoft.com/office/drawing/2014/main" id="{FD1748FA-D9B5-D410-EF4A-55BF1D47966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69" name="Freeform 64">
                  <a:extLst>
                    <a:ext uri="{FF2B5EF4-FFF2-40B4-BE49-F238E27FC236}">
                      <a16:creationId xmlns:a16="http://schemas.microsoft.com/office/drawing/2014/main" id="{EC93AB80-BDD2-72DD-3082-3D06868458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81">
                  <a:extLst>
                    <a:ext uri="{FF2B5EF4-FFF2-40B4-BE49-F238E27FC236}">
                      <a16:creationId xmlns:a16="http://schemas.microsoft.com/office/drawing/2014/main" id="{EEBA8184-8F2B-423A-9CEA-D80BF5377D7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61">
                  <a:extLst>
                    <a:ext uri="{FF2B5EF4-FFF2-40B4-BE49-F238E27FC236}">
                      <a16:creationId xmlns:a16="http://schemas.microsoft.com/office/drawing/2014/main" id="{57CD8E89-1931-0D68-8186-15C3C12B89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78">
                  <a:extLst>
                    <a:ext uri="{FF2B5EF4-FFF2-40B4-BE49-F238E27FC236}">
                      <a16:creationId xmlns:a16="http://schemas.microsoft.com/office/drawing/2014/main" id="{45838F4A-36A1-D9B5-2FBC-DED01766E8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84">
                  <a:extLst>
                    <a:ext uri="{FF2B5EF4-FFF2-40B4-BE49-F238E27FC236}">
                      <a16:creationId xmlns:a16="http://schemas.microsoft.com/office/drawing/2014/main" id="{9EB03CBB-7D35-F7F9-EFCA-64013052E2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87">
                  <a:extLst>
                    <a:ext uri="{FF2B5EF4-FFF2-40B4-BE49-F238E27FC236}">
                      <a16:creationId xmlns:a16="http://schemas.microsoft.com/office/drawing/2014/main" id="{B1EA8790-B106-BB33-48DC-8312CF3B95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60">
                  <a:extLst>
                    <a:ext uri="{FF2B5EF4-FFF2-40B4-BE49-F238E27FC236}">
                      <a16:creationId xmlns:a16="http://schemas.microsoft.com/office/drawing/2014/main" id="{5073EF68-F164-3422-9AA9-6919213FEF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9">
                  <a:extLst>
                    <a:ext uri="{FF2B5EF4-FFF2-40B4-BE49-F238E27FC236}">
                      <a16:creationId xmlns:a16="http://schemas.microsoft.com/office/drawing/2014/main" id="{F37811F5-3EC5-40C9-633C-02E546E0AF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62">
                  <a:extLst>
                    <a:ext uri="{FF2B5EF4-FFF2-40B4-BE49-F238E27FC236}">
                      <a16:creationId xmlns:a16="http://schemas.microsoft.com/office/drawing/2014/main" id="{FC54BE48-9456-0F2A-6D77-DAF0C33909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65">
                  <a:extLst>
                    <a:ext uri="{FF2B5EF4-FFF2-40B4-BE49-F238E27FC236}">
                      <a16:creationId xmlns:a16="http://schemas.microsoft.com/office/drawing/2014/main" id="{045A3A08-95BE-9A60-B1E6-408F268F60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79">
                  <a:extLst>
                    <a:ext uri="{FF2B5EF4-FFF2-40B4-BE49-F238E27FC236}">
                      <a16:creationId xmlns:a16="http://schemas.microsoft.com/office/drawing/2014/main" id="{273D807B-0C13-E019-C76E-053F825395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2">
                  <a:extLst>
                    <a:ext uri="{FF2B5EF4-FFF2-40B4-BE49-F238E27FC236}">
                      <a16:creationId xmlns:a16="http://schemas.microsoft.com/office/drawing/2014/main" id="{27C8BF0E-E071-3B44-0B21-2E8C089247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5">
                  <a:extLst>
                    <a:ext uri="{FF2B5EF4-FFF2-40B4-BE49-F238E27FC236}">
                      <a16:creationId xmlns:a16="http://schemas.microsoft.com/office/drawing/2014/main" id="{CEB31528-676E-9829-C8AB-A5B24C91F9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88">
                  <a:extLst>
                    <a:ext uri="{FF2B5EF4-FFF2-40B4-BE49-F238E27FC236}">
                      <a16:creationId xmlns:a16="http://schemas.microsoft.com/office/drawing/2014/main" id="{CEE71D73-D61B-AFB9-14A9-57462C398A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83" name="Group 82">
                  <a:extLst>
                    <a:ext uri="{FF2B5EF4-FFF2-40B4-BE49-F238E27FC236}">
                      <a16:creationId xmlns:a16="http://schemas.microsoft.com/office/drawing/2014/main" id="{716FA03C-E43A-EB9D-6B5E-9B5A55701B6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4" name="Line 63">
                    <a:extLst>
                      <a:ext uri="{FF2B5EF4-FFF2-40B4-BE49-F238E27FC236}">
                        <a16:creationId xmlns:a16="http://schemas.microsoft.com/office/drawing/2014/main" id="{86BEB1B4-8B13-EC11-C48A-9C6E7A31FB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Line 66">
                    <a:extLst>
                      <a:ext uri="{FF2B5EF4-FFF2-40B4-BE49-F238E27FC236}">
                        <a16:creationId xmlns:a16="http://schemas.microsoft.com/office/drawing/2014/main" id="{C9AF7F7E-AABE-3FF9-56AC-FA8EC4D099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Line 67">
                    <a:extLst>
                      <a:ext uri="{FF2B5EF4-FFF2-40B4-BE49-F238E27FC236}">
                        <a16:creationId xmlns:a16="http://schemas.microsoft.com/office/drawing/2014/main" id="{CE7F9262-F1AF-97AE-8F2B-909B1821F4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Line 80">
                    <a:extLst>
                      <a:ext uri="{FF2B5EF4-FFF2-40B4-BE49-F238E27FC236}">
                        <a16:creationId xmlns:a16="http://schemas.microsoft.com/office/drawing/2014/main" id="{0348AAF7-B764-CEC7-C9D8-1F8A830B3C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Line 83">
                    <a:extLst>
                      <a:ext uri="{FF2B5EF4-FFF2-40B4-BE49-F238E27FC236}">
                        <a16:creationId xmlns:a16="http://schemas.microsoft.com/office/drawing/2014/main" id="{C94002DB-71DF-D555-73AA-FB36950CFD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Line 86">
                    <a:extLst>
                      <a:ext uri="{FF2B5EF4-FFF2-40B4-BE49-F238E27FC236}">
                        <a16:creationId xmlns:a16="http://schemas.microsoft.com/office/drawing/2014/main" id="{B057645C-FAE7-DAA0-7065-406885CA28C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Line 89">
                    <a:extLst>
                      <a:ext uri="{FF2B5EF4-FFF2-40B4-BE49-F238E27FC236}">
                        <a16:creationId xmlns:a16="http://schemas.microsoft.com/office/drawing/2014/main" id="{A56A6525-832E-5D90-C98A-C6063F5AE4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1" name="Group 50">
                <a:extLst>
                  <a:ext uri="{FF2B5EF4-FFF2-40B4-BE49-F238E27FC236}">
                    <a16:creationId xmlns:a16="http://schemas.microsoft.com/office/drawing/2014/main" id="{421C0FE1-7D43-A6CB-B707-1E63308859D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61" name="Group 60">
                  <a:extLst>
                    <a:ext uri="{FF2B5EF4-FFF2-40B4-BE49-F238E27FC236}">
                      <a16:creationId xmlns:a16="http://schemas.microsoft.com/office/drawing/2014/main" id="{CB3C26E9-857B-E9A7-7751-50AC8B93B67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5" name="Straight Connector 64">
                    <a:extLst>
                      <a:ext uri="{FF2B5EF4-FFF2-40B4-BE49-F238E27FC236}">
                        <a16:creationId xmlns:a16="http://schemas.microsoft.com/office/drawing/2014/main" id="{72BD28F9-469C-22AF-7C8F-758989829B11}"/>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61E3726-FE4D-39B5-5FDD-11AECB1B5173}"/>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7" name="Rectangle 30">
                    <a:extLst>
                      <a:ext uri="{FF2B5EF4-FFF2-40B4-BE49-F238E27FC236}">
                        <a16:creationId xmlns:a16="http://schemas.microsoft.com/office/drawing/2014/main" id="{55D3AD5E-F699-B39E-1ACD-31FE8B9496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30">
                    <a:extLst>
                      <a:ext uri="{FF2B5EF4-FFF2-40B4-BE49-F238E27FC236}">
                        <a16:creationId xmlns:a16="http://schemas.microsoft.com/office/drawing/2014/main" id="{14A3AC03-73A8-179B-0255-F6595B030F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5BC7721D-A36D-C25E-F2FF-B08899CD462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3" name="Freeform: Shape 73">
                    <a:extLst>
                      <a:ext uri="{FF2B5EF4-FFF2-40B4-BE49-F238E27FC236}">
                        <a16:creationId xmlns:a16="http://schemas.microsoft.com/office/drawing/2014/main" id="{24FE16C1-456C-BE45-0DC5-B0632951C4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64" name="Freeform: Shape 74">
                    <a:extLst>
                      <a:ext uri="{FF2B5EF4-FFF2-40B4-BE49-F238E27FC236}">
                        <a16:creationId xmlns:a16="http://schemas.microsoft.com/office/drawing/2014/main" id="{E3694B78-817C-725C-E3FA-0EBB270DAA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2" name="Group 51">
                <a:extLst>
                  <a:ext uri="{FF2B5EF4-FFF2-40B4-BE49-F238E27FC236}">
                    <a16:creationId xmlns:a16="http://schemas.microsoft.com/office/drawing/2014/main" id="{D28E1246-F52C-0640-95BD-015F886124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53" name="Group 52">
                  <a:extLst>
                    <a:ext uri="{FF2B5EF4-FFF2-40B4-BE49-F238E27FC236}">
                      <a16:creationId xmlns:a16="http://schemas.microsoft.com/office/drawing/2014/main" id="{654CE322-1ED4-48F8-A09B-F4D21B1524B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58" name="Freeform 57">
                    <a:extLst>
                      <a:ext uri="{FF2B5EF4-FFF2-40B4-BE49-F238E27FC236}">
                        <a16:creationId xmlns:a16="http://schemas.microsoft.com/office/drawing/2014/main" id="{8B84CF30-E3E9-C0A1-D1EF-BCE3C73EE1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58">
                    <a:extLst>
                      <a:ext uri="{FF2B5EF4-FFF2-40B4-BE49-F238E27FC236}">
                        <a16:creationId xmlns:a16="http://schemas.microsoft.com/office/drawing/2014/main" id="{53D1F963-F022-6FD5-F242-4EBFF537CC8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0" name="Line 70">
                    <a:extLst>
                      <a:ext uri="{FF2B5EF4-FFF2-40B4-BE49-F238E27FC236}">
                        <a16:creationId xmlns:a16="http://schemas.microsoft.com/office/drawing/2014/main" id="{CF67ABB8-6B94-86EA-239A-03986A9690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54" name="Group 53">
                  <a:extLst>
                    <a:ext uri="{FF2B5EF4-FFF2-40B4-BE49-F238E27FC236}">
                      <a16:creationId xmlns:a16="http://schemas.microsoft.com/office/drawing/2014/main" id="{1A7A8F26-FCAA-BA92-E5E8-4CC86F715F6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55" name="Freeform 68">
                    <a:extLst>
                      <a:ext uri="{FF2B5EF4-FFF2-40B4-BE49-F238E27FC236}">
                        <a16:creationId xmlns:a16="http://schemas.microsoft.com/office/drawing/2014/main" id="{0F8531EE-3F08-B345-5629-D105362C1E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69">
                    <a:extLst>
                      <a:ext uri="{FF2B5EF4-FFF2-40B4-BE49-F238E27FC236}">
                        <a16:creationId xmlns:a16="http://schemas.microsoft.com/office/drawing/2014/main" id="{0A2F137C-AAF4-114A-2ACB-21D28BCDAE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57" name="Line 70">
                    <a:extLst>
                      <a:ext uri="{FF2B5EF4-FFF2-40B4-BE49-F238E27FC236}">
                        <a16:creationId xmlns:a16="http://schemas.microsoft.com/office/drawing/2014/main" id="{9651D6D7-979D-F020-51EC-50B39BF8F8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cxnSp>
        <p:nvCxnSpPr>
          <p:cNvPr id="94" name="Straight Connector 93">
            <a:extLst>
              <a:ext uri="{FF2B5EF4-FFF2-40B4-BE49-F238E27FC236}">
                <a16:creationId xmlns:a16="http://schemas.microsoft.com/office/drawing/2014/main" id="{FE833E4E-4232-FFDA-5020-37E4AD56D9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413987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2" name="Title 1">
            <a:extLst>
              <a:ext uri="{FF2B5EF4-FFF2-40B4-BE49-F238E27FC236}">
                <a16:creationId xmlns:a16="http://schemas.microsoft.com/office/drawing/2014/main" id="{C69B35B4-8267-15C0-DBC8-85F19005E59C}"/>
              </a:ext>
            </a:extLst>
          </p:cNvPr>
          <p:cNvSpPr>
            <a:spLocks noGrp="1"/>
          </p:cNvSpPr>
          <p:nvPr>
            <p:ph type="ctrTitle"/>
          </p:nvPr>
        </p:nvSpPr>
        <p:spPr>
          <a:xfrm>
            <a:off x="3627120" y="1143006"/>
            <a:ext cx="4937760" cy="2731076"/>
          </a:xfrm>
          <a:prstGeom prst="rect">
            <a:avLst/>
          </a:prstGeom>
        </p:spPr>
        <p:txBody>
          <a:bodyPr vert="horz" lIns="91440" tIns="45720" rIns="91440" bIns="45720" rtlCol="0" anchor="b">
            <a:noAutofit/>
          </a:bodyPr>
          <a:lstStyle>
            <a:lvl1pPr algn="ctr">
              <a:defRPr lang="en-US" sz="4000" dirty="0"/>
            </a:lvl1pPr>
          </a:lstStyle>
          <a:p>
            <a:pPr lvl="0"/>
            <a:r>
              <a:rPr lang="en-US" dirty="0"/>
              <a:t>Click to edit Master title style</a:t>
            </a:r>
          </a:p>
        </p:txBody>
      </p:sp>
      <p:sp>
        <p:nvSpPr>
          <p:cNvPr id="93" name="Subtitle 2">
            <a:extLst>
              <a:ext uri="{FF2B5EF4-FFF2-40B4-BE49-F238E27FC236}">
                <a16:creationId xmlns:a16="http://schemas.microsoft.com/office/drawing/2014/main" id="{2F1F49DF-E0A4-2236-FD46-ECB7130CBBCA}"/>
              </a:ext>
            </a:extLst>
          </p:cNvPr>
          <p:cNvSpPr>
            <a:spLocks noGrp="1"/>
          </p:cNvSpPr>
          <p:nvPr>
            <p:ph type="subTitle" idx="1"/>
          </p:nvPr>
        </p:nvSpPr>
        <p:spPr>
          <a:xfrm>
            <a:off x="2895600" y="4405673"/>
            <a:ext cx="6400800" cy="1309327"/>
          </a:xfrm>
        </p:spPr>
        <p:txBody>
          <a:bodyPr vert="horz" lIns="91440" tIns="45720" rIns="91440" bIns="45720" rtlCol="0">
            <a:noAutofit/>
          </a:bodyPr>
          <a:lstStyle>
            <a:lvl1pPr marL="0" indent="0" algn="ctr">
              <a:buNone/>
              <a:defRPr lang="en-US" sz="1800" cap="all" spc="100" baseline="0" dirty="0"/>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546269" y="6343955"/>
            <a:ext cx="1349331"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0216524"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0044568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4653F0-6B33-4C71-828A-C82AA65592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1"/>
            <a:ext cx="12188952" cy="4343401"/>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73DFE91C-7345-DD86-AFC2-44F578231F50}"/>
              </a:ext>
            </a:extLst>
          </p:cNvPr>
          <p:cNvSpPr>
            <a:spLocks noGrp="1"/>
          </p:cNvSpPr>
          <p:nvPr>
            <p:ph type="ctrTitle"/>
          </p:nvPr>
        </p:nvSpPr>
        <p:spPr>
          <a:xfrm>
            <a:off x="612648" y="4665421"/>
            <a:ext cx="10972800" cy="786384"/>
          </a:xfrm>
          <a:prstGeom prst="rect">
            <a:avLst/>
          </a:prstGeom>
        </p:spPr>
        <p:txBody>
          <a:bodyPr anchor="b">
            <a:noAutofit/>
          </a:bodyPr>
          <a:lstStyle>
            <a:lvl1pPr algn="ctr">
              <a:defRPr sz="4000"/>
            </a:lvl1pPr>
          </a:lstStyle>
          <a:p>
            <a:r>
              <a:rPr lang="en-US" dirty="0"/>
              <a:t>Click to edit Master title style</a:t>
            </a:r>
          </a:p>
        </p:txBody>
      </p:sp>
      <p:sp>
        <p:nvSpPr>
          <p:cNvPr id="14" name="Subtitle 2">
            <a:extLst>
              <a:ext uri="{FF2B5EF4-FFF2-40B4-BE49-F238E27FC236}">
                <a16:creationId xmlns:a16="http://schemas.microsoft.com/office/drawing/2014/main" id="{AB35AACE-B44B-CA08-96C2-71DD9C864615}"/>
              </a:ext>
            </a:extLst>
          </p:cNvPr>
          <p:cNvSpPr>
            <a:spLocks noGrp="1"/>
          </p:cNvSpPr>
          <p:nvPr>
            <p:ph type="subTitle" idx="1"/>
          </p:nvPr>
        </p:nvSpPr>
        <p:spPr>
          <a:xfrm>
            <a:off x="612648" y="5623560"/>
            <a:ext cx="10972800" cy="548640"/>
          </a:xfrm>
        </p:spPr>
        <p:txBody>
          <a:bodyPr anchor="t">
            <a:noAutofit/>
          </a:bodyPr>
          <a:lstStyle>
            <a:lvl1pPr marL="0" indent="0" algn="ctr">
              <a:buNone/>
              <a:defRPr sz="1800" cap="all" spc="1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7" name="Picture Placeholder 16">
            <a:extLst>
              <a:ext uri="{FF2B5EF4-FFF2-40B4-BE49-F238E27FC236}">
                <a16:creationId xmlns:a16="http://schemas.microsoft.com/office/drawing/2014/main" id="{653CEB38-7674-CDA0-DA5F-9C3CB1645A07}"/>
              </a:ext>
            </a:extLst>
          </p:cNvPr>
          <p:cNvSpPr>
            <a:spLocks noGrp="1"/>
          </p:cNvSpPr>
          <p:nvPr>
            <p:ph type="pic" sz="quarter" idx="17" hasCustomPrompt="1"/>
          </p:nvPr>
        </p:nvSpPr>
        <p:spPr>
          <a:xfrm>
            <a:off x="275844" y="274319"/>
            <a:ext cx="11640312" cy="3794760"/>
          </a:xfrm>
          <a:blipFill>
            <a:blip r:embed="rId2">
              <a:alphaModFix amt="60000"/>
            </a:blip>
            <a:stretch>
              <a:fillRect/>
            </a:stretch>
          </a:blipFill>
        </p:spPr>
        <p:txBody>
          <a:bodyPr/>
          <a:lstStyle>
            <a:lvl1pPr>
              <a:defRPr/>
            </a:lvl1pPr>
          </a:lstStyle>
          <a:p>
            <a:r>
              <a:rPr lang="en-US" dirty="0"/>
              <a:t> </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612647" y="6343955"/>
            <a:ext cx="2202644" cy="365125"/>
          </a:xfrm>
          <a:prstGeom prst="rect">
            <a:avLst/>
          </a:prstGeom>
        </p:spPr>
        <p:txBody>
          <a:bodyPr>
            <a:noAutofit/>
          </a:bodyPr>
          <a:lstStyle>
            <a:lvl1pPr>
              <a:defRPr b="0" i="0" cap="all" baseline="0">
                <a:latin typeface="Avenir Next LT Pro Light" panose="020B0304020202020204" pitchFamily="34" charset="77"/>
              </a:defRPr>
            </a:lvl1pPr>
          </a:lstStyle>
          <a:p>
            <a:r>
              <a:rPr lang="en-US"/>
              <a:t>20xx</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a:xfrm>
            <a:off x="4693298" y="6343955"/>
            <a:ext cx="2805405" cy="365125"/>
          </a:xfrm>
          <a:prstGeom prst="rect">
            <a:avLst/>
          </a:prstGeom>
        </p:spPr>
        <p:txBody>
          <a:bodyPr>
            <a:noAutofit/>
          </a:bodyPr>
          <a:lstStyle>
            <a:lvl1pPr>
              <a:defRPr b="0" i="0" cap="all" baseline="0">
                <a:latin typeface="Avenir Next LT Pro Light" panose="020B0304020202020204" pitchFamily="34" charset="77"/>
              </a:defRPr>
            </a:lvl1pPr>
          </a:lstStyle>
          <a:p>
            <a:r>
              <a:rPr lang="en-US"/>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a:xfrm>
            <a:off x="11147096" y="6343955"/>
            <a:ext cx="429207" cy="365125"/>
          </a:xfrm>
          <a:prstGeom prst="rect">
            <a:avLst/>
          </a:prstGeom>
        </p:spPr>
        <p:txBody>
          <a:bodyPr>
            <a:noAutofit/>
          </a:bodyPr>
          <a:lstStyle>
            <a:lvl1pPr>
              <a:defRPr b="0" i="0" cap="all" baseline="0">
                <a:latin typeface="Avenir Next LT Pro Light" panose="020B0304020202020204" pitchFamily="34" charset="77"/>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31674057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grpSp>
        <p:nvGrpSpPr>
          <p:cNvPr id="3" name="Vector">
            <a:extLst>
              <a:ext uri="{FF2B5EF4-FFF2-40B4-BE49-F238E27FC236}">
                <a16:creationId xmlns:a16="http://schemas.microsoft.com/office/drawing/2014/main" id="{05BC5FEA-7AAF-F0C6-F596-0A63B82981B9}"/>
              </a:ext>
              <a:ext uri="{C183D7F6-B498-43B3-948B-1728B52AA6E4}">
                <adec:decorative xmlns:adec="http://schemas.microsoft.com/office/drawing/2017/decorative" val="1"/>
              </a:ext>
            </a:extLst>
          </p:cNvPr>
          <p:cNvGrpSpPr>
            <a:grpSpLocks/>
          </p:cNvGrpSpPr>
          <p:nvPr userDrawn="1">
            <p:extLst>
              <p:ext uri="{386F3935-93C4-4BCD-93E2-E3B085C9AB24}">
                <p16:designElem xmlns:p16="http://schemas.microsoft.com/office/powerpoint/2015/main" val="1"/>
              </p:ext>
            </p:extLst>
          </p:nvPr>
        </p:nvGrpSpPr>
        <p:grpSpPr>
          <a:xfrm rot="10800000">
            <a:off x="8034190" y="858838"/>
            <a:ext cx="2216150" cy="1177924"/>
            <a:chOff x="4987925" y="2840038"/>
            <a:chExt cx="2216150" cy="1177924"/>
          </a:xfrm>
        </p:grpSpPr>
        <p:sp>
          <p:nvSpPr>
            <p:cNvPr id="4" name="Rectangle 3">
              <a:extLst>
                <a:ext uri="{FF2B5EF4-FFF2-40B4-BE49-F238E27FC236}">
                  <a16:creationId xmlns:a16="http://schemas.microsoft.com/office/drawing/2014/main" id="{4F0F91CF-DA5C-92E6-E259-06EB35D02DBA}"/>
                </a:ext>
                <a:ext uri="{C183D7F6-B498-43B3-948B-1728B52AA6E4}">
                  <adec:decorative xmlns:adec="http://schemas.microsoft.com/office/drawing/2017/decorative" val="1"/>
                </a:ext>
              </a:extLst>
            </p:cNvPr>
            <p:cNvSpPr>
              <a:spLocks/>
            </p:cNvSpPr>
            <p:nvPr userDrawn="1">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590A6D5C-58C6-FEAD-68C8-24D2A3D56E23}"/>
                </a:ext>
                <a:ext uri="{C183D7F6-B498-43B3-948B-1728B52AA6E4}">
                  <adec:decorative xmlns:adec="http://schemas.microsoft.com/office/drawing/2017/decorative" val="1"/>
                </a:ext>
              </a:extLst>
            </p:cNvPr>
            <p:cNvGrpSpPr>
              <a:grpSpLocks/>
            </p:cNvGrpSpPr>
            <p:nvPr userDrawn="1">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6" name="Group 5">
                <a:extLst>
                  <a:ext uri="{FF2B5EF4-FFF2-40B4-BE49-F238E27FC236}">
                    <a16:creationId xmlns:a16="http://schemas.microsoft.com/office/drawing/2014/main" id="{A90926D2-838C-FBAD-9106-B5A110A5B61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9" name="Freeform 68">
                  <a:extLst>
                    <a:ext uri="{FF2B5EF4-FFF2-40B4-BE49-F238E27FC236}">
                      <a16:creationId xmlns:a16="http://schemas.microsoft.com/office/drawing/2014/main" id="{CCAB97FA-3590-3E85-EC04-2D8629BF66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69">
                  <a:extLst>
                    <a:ext uri="{FF2B5EF4-FFF2-40B4-BE49-F238E27FC236}">
                      <a16:creationId xmlns:a16="http://schemas.microsoft.com/office/drawing/2014/main" id="{857AF2EC-F313-8348-C809-8177932736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1" name="Line 70">
                  <a:extLst>
                    <a:ext uri="{FF2B5EF4-FFF2-40B4-BE49-F238E27FC236}">
                      <a16:creationId xmlns:a16="http://schemas.microsoft.com/office/drawing/2014/main" id="{BBDA2187-09E1-36CB-CC34-C2A68B744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4" name="Group 13">
                <a:extLst>
                  <a:ext uri="{FF2B5EF4-FFF2-40B4-BE49-F238E27FC236}">
                    <a16:creationId xmlns:a16="http://schemas.microsoft.com/office/drawing/2014/main" id="{C2789EB6-B58C-B0A4-96BE-1114C7775A2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3" name="Freeform 68">
                  <a:extLst>
                    <a:ext uri="{FF2B5EF4-FFF2-40B4-BE49-F238E27FC236}">
                      <a16:creationId xmlns:a16="http://schemas.microsoft.com/office/drawing/2014/main" id="{52069191-F544-13F2-C808-AA9DE0883B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9">
                  <a:extLst>
                    <a:ext uri="{FF2B5EF4-FFF2-40B4-BE49-F238E27FC236}">
                      <a16:creationId xmlns:a16="http://schemas.microsoft.com/office/drawing/2014/main" id="{886F9107-7BA2-7341-3D65-956BBB0D5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5" name="Line 70">
                  <a:extLst>
                    <a:ext uri="{FF2B5EF4-FFF2-40B4-BE49-F238E27FC236}">
                      <a16:creationId xmlns:a16="http://schemas.microsoft.com/office/drawing/2014/main" id="{5D813785-2AF4-1081-B91E-8A290C54B6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Rectangle 1">
            <a:extLst>
              <a:ext uri="{FF2B5EF4-FFF2-40B4-BE49-F238E27FC236}">
                <a16:creationId xmlns:a16="http://schemas.microsoft.com/office/drawing/2014/main" id="{055E2131-6122-D702-6ACB-2368A1E59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60960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7" name="Title 1">
            <a:extLst>
              <a:ext uri="{FF2B5EF4-FFF2-40B4-BE49-F238E27FC236}">
                <a16:creationId xmlns:a16="http://schemas.microsoft.com/office/drawing/2014/main" id="{747188C3-B888-04ED-88FD-00077E25ED67}"/>
              </a:ext>
            </a:extLst>
          </p:cNvPr>
          <p:cNvSpPr>
            <a:spLocks noGrp="1"/>
          </p:cNvSpPr>
          <p:nvPr>
            <p:ph type="ctrTitle"/>
          </p:nvPr>
        </p:nvSpPr>
        <p:spPr>
          <a:xfrm>
            <a:off x="6704598" y="2339742"/>
            <a:ext cx="4856348" cy="1546458"/>
          </a:xfrm>
          <a:prstGeom prst="rect">
            <a:avLst/>
          </a:prstGeom>
        </p:spPr>
        <p:txBody>
          <a:bodyPr vert="horz" lIns="91440" tIns="45720" rIns="91440" bIns="45720" rtlCol="0" anchor="b">
            <a:noAutofit/>
          </a:bodyPr>
          <a:lstStyle>
            <a:lvl1pPr algn="ctr">
              <a:defRPr lang="en-US" sz="4000" dirty="0"/>
            </a:lvl1pPr>
          </a:lstStyle>
          <a:p>
            <a:pPr lvl="0"/>
            <a:r>
              <a:rPr lang="en-US" dirty="0"/>
              <a:t>Click to edit Master title style</a:t>
            </a:r>
          </a:p>
        </p:txBody>
      </p:sp>
      <p:sp>
        <p:nvSpPr>
          <p:cNvPr id="18" name="Subtitle 2">
            <a:extLst>
              <a:ext uri="{FF2B5EF4-FFF2-40B4-BE49-F238E27FC236}">
                <a16:creationId xmlns:a16="http://schemas.microsoft.com/office/drawing/2014/main" id="{A7603D50-928A-CF87-EECC-DA89E7864746}"/>
              </a:ext>
            </a:extLst>
          </p:cNvPr>
          <p:cNvSpPr>
            <a:spLocks noGrp="1"/>
          </p:cNvSpPr>
          <p:nvPr>
            <p:ph type="subTitle" idx="1"/>
          </p:nvPr>
        </p:nvSpPr>
        <p:spPr>
          <a:xfrm>
            <a:off x="6704598" y="4142852"/>
            <a:ext cx="4856348" cy="2029344"/>
          </a:xfrm>
        </p:spPr>
        <p:txBody>
          <a:bodyPr vert="horz" lIns="91440" tIns="45720" rIns="91440" bIns="45720" rtlCol="0">
            <a:noAutofit/>
          </a:bodyPr>
          <a:lstStyle>
            <a:lvl1pPr marL="0" indent="0" algn="ctr">
              <a:buNone/>
              <a:defRPr lang="en-US" sz="1800" cap="all" spc="100" baseline="0" dirty="0">
                <a:solidFill>
                  <a:schemeClr val="tx1">
                    <a:lumMod val="65000"/>
                    <a:lumOff val="35000"/>
                  </a:schemeClr>
                </a:solidFill>
              </a:defRPr>
            </a:lvl1pPr>
          </a:lstStyle>
          <a:p>
            <a:pPr lvl="0"/>
            <a:r>
              <a:rPr lang="en-US" dirty="0"/>
              <a:t>Click to edit Master subtitle style</a:t>
            </a:r>
          </a:p>
        </p:txBody>
      </p:sp>
      <p:sp>
        <p:nvSpPr>
          <p:cNvPr id="8" name="Picture Placeholder 24">
            <a:extLst>
              <a:ext uri="{FF2B5EF4-FFF2-40B4-BE49-F238E27FC236}">
                <a16:creationId xmlns:a16="http://schemas.microsoft.com/office/drawing/2014/main" id="{ECD41283-05EB-5E8A-99FA-EF1E9F10D257}"/>
              </a:ext>
            </a:extLst>
          </p:cNvPr>
          <p:cNvSpPr>
            <a:spLocks noGrp="1"/>
          </p:cNvSpPr>
          <p:nvPr>
            <p:ph type="pic" sz="quarter" idx="17" hasCustomPrompt="1"/>
          </p:nvPr>
        </p:nvSpPr>
        <p:spPr>
          <a:xfrm>
            <a:off x="272796" y="233172"/>
            <a:ext cx="5550408" cy="6391656"/>
          </a:xfrm>
          <a:blipFill>
            <a:blip r:embed="rId2">
              <a:alphaModFix amt="60000"/>
            </a:blip>
            <a:stretch>
              <a:fillRect/>
            </a:stretch>
          </a:blipFill>
        </p:spPr>
        <p:txBody>
          <a:bodyPr/>
          <a:lstStyle>
            <a:lvl1pPr>
              <a:defRPr/>
            </a:lvl1pPr>
          </a:lstStyle>
          <a:p>
            <a:r>
              <a:rPr lang="en-US" dirty="0"/>
              <a:t> </a:t>
            </a:r>
          </a:p>
        </p:txBody>
      </p:sp>
      <p:sp>
        <p:nvSpPr>
          <p:cNvPr id="26" name="Footer Placeholder 7">
            <a:extLst>
              <a:ext uri="{FF2B5EF4-FFF2-40B4-BE49-F238E27FC236}">
                <a16:creationId xmlns:a16="http://schemas.microsoft.com/office/drawing/2014/main" id="{98746AF5-45F6-8A1D-B9A2-A5E96DA07A89}"/>
              </a:ext>
            </a:extLst>
          </p:cNvPr>
          <p:cNvSpPr>
            <a:spLocks noGrp="1"/>
          </p:cNvSpPr>
          <p:nvPr>
            <p:ph type="ftr" sz="quarter" idx="15"/>
          </p:nvPr>
        </p:nvSpPr>
        <p:spPr>
          <a:xfrm>
            <a:off x="6704598" y="6338703"/>
            <a:ext cx="2070484" cy="365125"/>
          </a:xfrm>
          <a:prstGeom prst="rect">
            <a:avLst/>
          </a:prstGeom>
        </p:spPr>
        <p:txBody>
          <a:bodyPr>
            <a:noAutofit/>
          </a:bodyPr>
          <a:lstStyle/>
          <a:p>
            <a:r>
              <a:rPr lang="en-US"/>
              <a:t>Sample Footer Text</a:t>
            </a:r>
          </a:p>
        </p:txBody>
      </p:sp>
      <p:sp>
        <p:nvSpPr>
          <p:cNvPr id="27" name="Date Placeholder 6">
            <a:extLst>
              <a:ext uri="{FF2B5EF4-FFF2-40B4-BE49-F238E27FC236}">
                <a16:creationId xmlns:a16="http://schemas.microsoft.com/office/drawing/2014/main" id="{3CDB4CF3-D437-A576-6D88-391341E6619F}"/>
              </a:ext>
            </a:extLst>
          </p:cNvPr>
          <p:cNvSpPr>
            <a:spLocks noGrp="1"/>
          </p:cNvSpPr>
          <p:nvPr>
            <p:ph type="dt" sz="half" idx="14"/>
          </p:nvPr>
        </p:nvSpPr>
        <p:spPr>
          <a:xfrm>
            <a:off x="9739161" y="6338703"/>
            <a:ext cx="1392578" cy="365125"/>
          </a:xfrm>
          <a:prstGeom prst="rect">
            <a:avLst/>
          </a:prstGeom>
        </p:spPr>
        <p:txBody>
          <a:bodyPr>
            <a:noAutofit/>
          </a:bodyPr>
          <a:lstStyle/>
          <a:p>
            <a:r>
              <a:rPr lang="en-US"/>
              <a:t>20xx</a:t>
            </a:r>
          </a:p>
        </p:txBody>
      </p:sp>
      <p:sp>
        <p:nvSpPr>
          <p:cNvPr id="28" name="Slide Number Placeholder 8">
            <a:extLst>
              <a:ext uri="{FF2B5EF4-FFF2-40B4-BE49-F238E27FC236}">
                <a16:creationId xmlns:a16="http://schemas.microsoft.com/office/drawing/2014/main" id="{D691BA2D-39A6-C5EA-8537-54C0F1EDC193}"/>
              </a:ext>
            </a:extLst>
          </p:cNvPr>
          <p:cNvSpPr>
            <a:spLocks noGrp="1"/>
          </p:cNvSpPr>
          <p:nvPr>
            <p:ph type="sldNum" sz="quarter" idx="16"/>
          </p:nvPr>
        </p:nvSpPr>
        <p:spPr>
          <a:xfrm>
            <a:off x="11131739" y="6342301"/>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3618580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303A30A-E163-EC69-BC74-DBBB57D2DF1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0" y="0"/>
            <a:ext cx="521286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824728" y="685805"/>
            <a:ext cx="5760720" cy="2925456"/>
          </a:xfrm>
          <a:prstGeom prst="rect">
            <a:avLst/>
          </a:prstGeom>
        </p:spPr>
        <p:txBody>
          <a:bodyPr vert="horz" lIns="91440" tIns="45720" rIns="91440" bIns="45720" rtlCol="0" anchor="b">
            <a:noAutofit/>
          </a:bodyPr>
          <a:lstStyle>
            <a:lvl1pPr>
              <a:defRPr lang="en-US" sz="4000" dirty="0"/>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815584" y="4142852"/>
            <a:ext cx="5760719" cy="2029344"/>
          </a:xfrm>
        </p:spPr>
        <p:txBody>
          <a:bodyPr vert="horz" lIns="91440" tIns="45720" rIns="91440" bIns="45720" rtlCol="0">
            <a:noAutofit/>
          </a:bodyPr>
          <a:lstStyle>
            <a:lvl1pPr marL="0" indent="0">
              <a:buNone/>
              <a:defRPr lang="en-US" sz="1800" cap="all" spc="100" baseline="0" dirty="0">
                <a:solidFill>
                  <a:schemeClr val="tx1">
                    <a:lumMod val="65000"/>
                    <a:lumOff val="35000"/>
                  </a:schemeClr>
                </a:solidFill>
              </a:defRPr>
            </a:lvl1pPr>
          </a:lstStyle>
          <a:p>
            <a:pPr lvl="0"/>
            <a:r>
              <a:rPr lang="en-US"/>
              <a:t>Click to edit Master subtitle style</a:t>
            </a:r>
          </a:p>
        </p:txBody>
      </p:sp>
      <p:sp>
        <p:nvSpPr>
          <p:cNvPr id="15" name="Picture Placeholder 24">
            <a:extLst>
              <a:ext uri="{FF2B5EF4-FFF2-40B4-BE49-F238E27FC236}">
                <a16:creationId xmlns:a16="http://schemas.microsoft.com/office/drawing/2014/main" id="{CEBB28F2-4B93-B449-3651-1A13235A406A}"/>
              </a:ext>
            </a:extLst>
          </p:cNvPr>
          <p:cNvSpPr>
            <a:spLocks noGrp="1"/>
          </p:cNvSpPr>
          <p:nvPr>
            <p:ph type="pic" sz="quarter" idx="17" hasCustomPrompt="1"/>
          </p:nvPr>
        </p:nvSpPr>
        <p:spPr>
          <a:xfrm>
            <a:off x="272796" y="233172"/>
            <a:ext cx="4663440" cy="6391656"/>
          </a:xfrm>
          <a:blipFill>
            <a:blip r:embed="rId2">
              <a:alphaModFix amt="60000"/>
            </a:blip>
            <a:stretch>
              <a:fillRect/>
            </a:stretch>
          </a:blipFill>
        </p:spPr>
        <p:txBody>
          <a:bodyPr/>
          <a:lstStyle>
            <a:lvl1pPr>
              <a:defRPr/>
            </a:lvl1pPr>
          </a:lstStyle>
          <a:p>
            <a:r>
              <a:rPr lang="en-US" dirty="0"/>
              <a:t> </a:t>
            </a:r>
          </a:p>
        </p:txBody>
      </p:sp>
      <p:cxnSp>
        <p:nvCxnSpPr>
          <p:cNvPr id="19" name="Straight Connector 18">
            <a:extLst>
              <a:ext uri="{FF2B5EF4-FFF2-40B4-BE49-F238E27FC236}">
                <a16:creationId xmlns:a16="http://schemas.microsoft.com/office/drawing/2014/main" id="{EA012170-4B32-903F-0861-DB263F28C32E}"/>
              </a:ext>
            </a:extLst>
          </p:cNvPr>
          <p:cNvCxnSpPr>
            <a:cxnSpLocks/>
          </p:cNvCxnSpPr>
          <p:nvPr userDrawn="1"/>
        </p:nvCxnSpPr>
        <p:spPr>
          <a:xfrm>
            <a:off x="5929503" y="387705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824728" y="6343955"/>
            <a:ext cx="3014472"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18883" y="6343955"/>
            <a:ext cx="1475163"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18842842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grpSp>
        <p:nvGrpSpPr>
          <p:cNvPr id="4" name="Vector">
            <a:extLst>
              <a:ext uri="{FF2B5EF4-FFF2-40B4-BE49-F238E27FC236}">
                <a16:creationId xmlns:a16="http://schemas.microsoft.com/office/drawing/2014/main" id="{2D6E1CE8-4390-5ACE-1DD7-69C044B389CE}"/>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1973453" y="49440"/>
            <a:ext cx="2216150" cy="1177924"/>
            <a:chOff x="4987925" y="2840038"/>
            <a:chExt cx="2216150" cy="1177924"/>
          </a:xfrm>
        </p:grpSpPr>
        <p:sp>
          <p:nvSpPr>
            <p:cNvPr id="5" name="Rectangle 4">
              <a:extLst>
                <a:ext uri="{FF2B5EF4-FFF2-40B4-BE49-F238E27FC236}">
                  <a16:creationId xmlns:a16="http://schemas.microsoft.com/office/drawing/2014/main" id="{7229E3A5-61F4-8686-47E6-23AA4BA88D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7E856271-928E-846B-40C6-6722B0F71241}"/>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0" name="Group 9">
                <a:extLst>
                  <a:ext uri="{FF2B5EF4-FFF2-40B4-BE49-F238E27FC236}">
                    <a16:creationId xmlns:a16="http://schemas.microsoft.com/office/drawing/2014/main" id="{8DAAEDEF-71AF-EADA-0548-E25C605A8FE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6" name="Freeform 68">
                  <a:extLst>
                    <a:ext uri="{FF2B5EF4-FFF2-40B4-BE49-F238E27FC236}">
                      <a16:creationId xmlns:a16="http://schemas.microsoft.com/office/drawing/2014/main" id="{5EE50072-C4FB-0181-60E5-434A03ED13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68EBE8D7-3188-E72D-5F72-28D808D75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Line 70">
                  <a:extLst>
                    <a:ext uri="{FF2B5EF4-FFF2-40B4-BE49-F238E27FC236}">
                      <a16:creationId xmlns:a16="http://schemas.microsoft.com/office/drawing/2014/main" id="{D1EF8C51-DD1D-E2EF-691E-3A7AF07DD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32DB78EC-1B67-FA19-9EC4-3F3CCB2547F6}"/>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3" name="Freeform 68">
                  <a:extLst>
                    <a:ext uri="{FF2B5EF4-FFF2-40B4-BE49-F238E27FC236}">
                      <a16:creationId xmlns:a16="http://schemas.microsoft.com/office/drawing/2014/main" id="{4E17A2ED-C8D3-9216-DC04-61913804B8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55D467ED-D0EE-8D50-0125-5B3493E6E8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BD34E8D5-1825-4F71-AD4E-312BFCBBA6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9" name="Rectangle 18">
            <a:extLst>
              <a:ext uri="{FF2B5EF4-FFF2-40B4-BE49-F238E27FC236}">
                <a16:creationId xmlns:a16="http://schemas.microsoft.com/office/drawing/2014/main" id="{AD866302-BF6C-48AB-E342-8566591465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3372" y="0"/>
            <a:ext cx="60960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9" name="Title 1">
            <a:extLst>
              <a:ext uri="{FF2B5EF4-FFF2-40B4-BE49-F238E27FC236}">
                <a16:creationId xmlns:a16="http://schemas.microsoft.com/office/drawing/2014/main" id="{5659DA3C-D7CD-154F-F462-687885B1F50B}"/>
              </a:ext>
            </a:extLst>
          </p:cNvPr>
          <p:cNvSpPr>
            <a:spLocks noGrp="1"/>
          </p:cNvSpPr>
          <p:nvPr>
            <p:ph type="ctrTitle"/>
          </p:nvPr>
        </p:nvSpPr>
        <p:spPr>
          <a:xfrm>
            <a:off x="609600" y="2154268"/>
            <a:ext cx="4856348" cy="1731932"/>
          </a:xfrm>
          <a:prstGeom prst="rect">
            <a:avLst/>
          </a:prstGeom>
        </p:spPr>
        <p:txBody>
          <a:bodyPr vert="horz" lIns="91440" tIns="45720" rIns="91440" bIns="45720" rtlCol="0" anchor="b">
            <a:noAutofit/>
          </a:bodyPr>
          <a:lstStyle>
            <a:lvl1pPr algn="ctr">
              <a:defRPr lang="en-US" sz="4000" dirty="0"/>
            </a:lvl1pPr>
          </a:lstStyle>
          <a:p>
            <a:pPr lvl="0"/>
            <a:r>
              <a:rPr lang="en-US" dirty="0"/>
              <a:t>Click to edit Master title style</a:t>
            </a:r>
          </a:p>
        </p:txBody>
      </p:sp>
      <p:sp>
        <p:nvSpPr>
          <p:cNvPr id="30" name="Subtitle 2">
            <a:extLst>
              <a:ext uri="{FF2B5EF4-FFF2-40B4-BE49-F238E27FC236}">
                <a16:creationId xmlns:a16="http://schemas.microsoft.com/office/drawing/2014/main" id="{9D145525-9A2E-54DF-B47A-74AFF1644A46}"/>
              </a:ext>
            </a:extLst>
          </p:cNvPr>
          <p:cNvSpPr>
            <a:spLocks noGrp="1"/>
          </p:cNvSpPr>
          <p:nvPr>
            <p:ph type="subTitle" idx="1"/>
          </p:nvPr>
        </p:nvSpPr>
        <p:spPr>
          <a:xfrm>
            <a:off x="609600" y="4142852"/>
            <a:ext cx="4856348" cy="2029344"/>
          </a:xfrm>
        </p:spPr>
        <p:txBody>
          <a:bodyPr vert="horz" lIns="91440" tIns="45720" rIns="91440" bIns="45720" rtlCol="0">
            <a:noAutofit/>
          </a:bodyPr>
          <a:lstStyle>
            <a:lvl1pPr marL="0" indent="0" algn="ctr">
              <a:buNone/>
              <a:defRPr lang="en-US" sz="1800" cap="all" spc="100" baseline="0" dirty="0">
                <a:solidFill>
                  <a:schemeClr val="tx1">
                    <a:lumMod val="65000"/>
                    <a:lumOff val="35000"/>
                  </a:schemeClr>
                </a:solidFill>
              </a:defRPr>
            </a:lvl1pPr>
          </a:lstStyle>
          <a:p>
            <a:pPr lvl="0"/>
            <a:r>
              <a:rPr lang="en-US" dirty="0"/>
              <a:t>Click to edit Master subtitle style</a:t>
            </a:r>
          </a:p>
        </p:txBody>
      </p:sp>
      <p:sp>
        <p:nvSpPr>
          <p:cNvPr id="11" name="Footer Placeholder 7">
            <a:extLst>
              <a:ext uri="{FF2B5EF4-FFF2-40B4-BE49-F238E27FC236}">
                <a16:creationId xmlns:a16="http://schemas.microsoft.com/office/drawing/2014/main" id="{B06B9EBB-080E-1157-1D8D-295A6B243162}"/>
              </a:ext>
            </a:extLst>
          </p:cNvPr>
          <p:cNvSpPr>
            <a:spLocks noGrp="1"/>
          </p:cNvSpPr>
          <p:nvPr>
            <p:ph type="ftr" sz="quarter" idx="15"/>
          </p:nvPr>
        </p:nvSpPr>
        <p:spPr>
          <a:xfrm>
            <a:off x="609600" y="6338703"/>
            <a:ext cx="2070484" cy="365125"/>
          </a:xfrm>
          <a:prstGeom prst="rect">
            <a:avLst/>
          </a:prstGeom>
        </p:spPr>
        <p:txBody>
          <a:bodyPr>
            <a:noAutofit/>
          </a:bodyPr>
          <a:lstStyle/>
          <a:p>
            <a:r>
              <a:rPr lang="en-US"/>
              <a:t>Sample Footer Text</a:t>
            </a:r>
          </a:p>
        </p:txBody>
      </p:sp>
      <p:sp>
        <p:nvSpPr>
          <p:cNvPr id="20" name="Date Placeholder 6">
            <a:extLst>
              <a:ext uri="{FF2B5EF4-FFF2-40B4-BE49-F238E27FC236}">
                <a16:creationId xmlns:a16="http://schemas.microsoft.com/office/drawing/2014/main" id="{0286A2F7-FABC-71C8-AB4B-75C59CDB94A3}"/>
              </a:ext>
            </a:extLst>
          </p:cNvPr>
          <p:cNvSpPr>
            <a:spLocks noGrp="1"/>
          </p:cNvSpPr>
          <p:nvPr>
            <p:ph type="dt" sz="half" idx="14"/>
          </p:nvPr>
        </p:nvSpPr>
        <p:spPr>
          <a:xfrm>
            <a:off x="3644163" y="6338703"/>
            <a:ext cx="1392578" cy="365125"/>
          </a:xfrm>
          <a:prstGeom prst="rect">
            <a:avLst/>
          </a:prstGeom>
        </p:spPr>
        <p:txBody>
          <a:bodyPr>
            <a:noAutofit/>
          </a:bodyPr>
          <a:lstStyle/>
          <a:p>
            <a:r>
              <a:rPr lang="en-US"/>
              <a:t>20xx</a:t>
            </a:r>
          </a:p>
        </p:txBody>
      </p:sp>
      <p:sp>
        <p:nvSpPr>
          <p:cNvPr id="23" name="Slide Number Placeholder 8">
            <a:extLst>
              <a:ext uri="{FF2B5EF4-FFF2-40B4-BE49-F238E27FC236}">
                <a16:creationId xmlns:a16="http://schemas.microsoft.com/office/drawing/2014/main" id="{C7D89BBA-1AAB-50AB-2746-4785C0852466}"/>
              </a:ext>
            </a:extLst>
          </p:cNvPr>
          <p:cNvSpPr>
            <a:spLocks noGrp="1"/>
          </p:cNvSpPr>
          <p:nvPr>
            <p:ph type="sldNum" sz="quarter" idx="16"/>
          </p:nvPr>
        </p:nvSpPr>
        <p:spPr>
          <a:xfrm>
            <a:off x="5036741" y="6342301"/>
            <a:ext cx="429207" cy="365125"/>
          </a:xfrm>
          <a:prstGeom prst="rect">
            <a:avLst/>
          </a:prstGeom>
        </p:spPr>
        <p:txBody>
          <a:bodyPr>
            <a:noAutofit/>
          </a:bodyPr>
          <a:lstStyle/>
          <a:p>
            <a:fld id="{AEAA3239-9EA4-4A65-A281-97F994456D9F}" type="slidenum">
              <a:rPr lang="en-US" smtClean="0"/>
              <a:t>‹#›</a:t>
            </a:fld>
            <a:endParaRPr lang="en-US"/>
          </a:p>
        </p:txBody>
      </p:sp>
      <p:sp>
        <p:nvSpPr>
          <p:cNvPr id="25" name="Picture Placeholder 24">
            <a:extLst>
              <a:ext uri="{FF2B5EF4-FFF2-40B4-BE49-F238E27FC236}">
                <a16:creationId xmlns:a16="http://schemas.microsoft.com/office/drawing/2014/main" id="{C24EDDD8-4D74-1A47-643C-D82EABD1F2E1}"/>
              </a:ext>
            </a:extLst>
          </p:cNvPr>
          <p:cNvSpPr>
            <a:spLocks noGrp="1"/>
          </p:cNvSpPr>
          <p:nvPr>
            <p:ph type="pic" sz="quarter" idx="17" hasCustomPrompt="1"/>
          </p:nvPr>
        </p:nvSpPr>
        <p:spPr>
          <a:xfrm>
            <a:off x="6366168" y="233172"/>
            <a:ext cx="5550408" cy="6391656"/>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83971974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tx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48936A6-5AD1-3BAA-0E1C-26F101C0CE57}"/>
              </a:ext>
            </a:extLst>
          </p:cNvPr>
          <p:cNvGrpSpPr/>
          <p:nvPr/>
        </p:nvGrpSpPr>
        <p:grpSpPr>
          <a:xfrm flipH="1">
            <a:off x="8353425" y="531607"/>
            <a:ext cx="3838575" cy="6520778"/>
            <a:chOff x="192855" y="531607"/>
            <a:chExt cx="3838575" cy="6520778"/>
          </a:xfrm>
        </p:grpSpPr>
        <p:grpSp>
          <p:nvGrpSpPr>
            <p:cNvPr id="7" name="Group 6">
              <a:extLst>
                <a:ext uri="{FF2B5EF4-FFF2-40B4-BE49-F238E27FC236}">
                  <a16:creationId xmlns:a16="http://schemas.microsoft.com/office/drawing/2014/main" id="{AE3A6E3B-83BB-9A86-3792-EE398831126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83418" y="-158956"/>
              <a:ext cx="2457450" cy="3838575"/>
              <a:chOff x="587376" y="280988"/>
              <a:chExt cx="2457450" cy="3838575"/>
            </a:xfrm>
          </p:grpSpPr>
          <p:sp>
            <p:nvSpPr>
              <p:cNvPr id="31" name="Freeform 64">
                <a:extLst>
                  <a:ext uri="{FF2B5EF4-FFF2-40B4-BE49-F238E27FC236}">
                    <a16:creationId xmlns:a16="http://schemas.microsoft.com/office/drawing/2014/main" id="{974A589A-E9FD-5B47-24E6-9BBF097848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1">
                <a:extLst>
                  <a:ext uri="{FF2B5EF4-FFF2-40B4-BE49-F238E27FC236}">
                    <a16:creationId xmlns:a16="http://schemas.microsoft.com/office/drawing/2014/main" id="{CD25188F-AFA7-9958-58C3-5D5C4D93F1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1">
                <a:extLst>
                  <a:ext uri="{FF2B5EF4-FFF2-40B4-BE49-F238E27FC236}">
                    <a16:creationId xmlns:a16="http://schemas.microsoft.com/office/drawing/2014/main" id="{C0A6B43C-99E8-59DC-14CF-A2CB6D968A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33">
                <a:extLst>
                  <a:ext uri="{FF2B5EF4-FFF2-40B4-BE49-F238E27FC236}">
                    <a16:creationId xmlns:a16="http://schemas.microsoft.com/office/drawing/2014/main" id="{043F61E2-B983-1873-3BD6-12FE80D8D0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4">
                <a:extLst>
                  <a:ext uri="{FF2B5EF4-FFF2-40B4-BE49-F238E27FC236}">
                    <a16:creationId xmlns:a16="http://schemas.microsoft.com/office/drawing/2014/main" id="{AB510376-B3F7-1709-3EEC-61F10B96F08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7">
                <a:extLst>
                  <a:ext uri="{FF2B5EF4-FFF2-40B4-BE49-F238E27FC236}">
                    <a16:creationId xmlns:a16="http://schemas.microsoft.com/office/drawing/2014/main" id="{03C9E100-1903-DC94-F8B6-170F94C004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60">
                <a:extLst>
                  <a:ext uri="{FF2B5EF4-FFF2-40B4-BE49-F238E27FC236}">
                    <a16:creationId xmlns:a16="http://schemas.microsoft.com/office/drawing/2014/main" id="{4FE5C4D6-B1C4-491E-FB04-BA2C91FC77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9">
                <a:extLst>
                  <a:ext uri="{FF2B5EF4-FFF2-40B4-BE49-F238E27FC236}">
                    <a16:creationId xmlns:a16="http://schemas.microsoft.com/office/drawing/2014/main" id="{40EADD1D-D5C1-863A-4D81-803E7CF10E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2">
                <a:extLst>
                  <a:ext uri="{FF2B5EF4-FFF2-40B4-BE49-F238E27FC236}">
                    <a16:creationId xmlns:a16="http://schemas.microsoft.com/office/drawing/2014/main" id="{43EC2631-7DF3-3965-621D-9DAC97A273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65">
                <a:extLst>
                  <a:ext uri="{FF2B5EF4-FFF2-40B4-BE49-F238E27FC236}">
                    <a16:creationId xmlns:a16="http://schemas.microsoft.com/office/drawing/2014/main" id="{7E73645E-6884-1473-72C1-BEA214C54EB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79">
                <a:extLst>
                  <a:ext uri="{FF2B5EF4-FFF2-40B4-BE49-F238E27FC236}">
                    <a16:creationId xmlns:a16="http://schemas.microsoft.com/office/drawing/2014/main" id="{4DF9F96A-CD0D-6405-8DCC-34A8C55182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2">
                <a:extLst>
                  <a:ext uri="{FF2B5EF4-FFF2-40B4-BE49-F238E27FC236}">
                    <a16:creationId xmlns:a16="http://schemas.microsoft.com/office/drawing/2014/main" id="{BFBBE1C9-059F-AD9A-9C52-B2C9319785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5">
                <a:extLst>
                  <a:ext uri="{FF2B5EF4-FFF2-40B4-BE49-F238E27FC236}">
                    <a16:creationId xmlns:a16="http://schemas.microsoft.com/office/drawing/2014/main" id="{08408D77-8187-7221-E7DF-B1DAD699CB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43">
                <a:extLst>
                  <a:ext uri="{FF2B5EF4-FFF2-40B4-BE49-F238E27FC236}">
                    <a16:creationId xmlns:a16="http://schemas.microsoft.com/office/drawing/2014/main" id="{C7505077-4A1B-0050-E868-5D0EA8ABF6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5" name="Group 44">
                <a:extLst>
                  <a:ext uri="{FF2B5EF4-FFF2-40B4-BE49-F238E27FC236}">
                    <a16:creationId xmlns:a16="http://schemas.microsoft.com/office/drawing/2014/main" id="{F6EBF04F-A7A8-05C3-AE07-AB8CF92B029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6" name="Line 63">
                  <a:extLst>
                    <a:ext uri="{FF2B5EF4-FFF2-40B4-BE49-F238E27FC236}">
                      <a16:creationId xmlns:a16="http://schemas.microsoft.com/office/drawing/2014/main" id="{04662D0E-D73B-29DD-2017-B725B2C354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6">
                  <a:extLst>
                    <a:ext uri="{FF2B5EF4-FFF2-40B4-BE49-F238E27FC236}">
                      <a16:creationId xmlns:a16="http://schemas.microsoft.com/office/drawing/2014/main" id="{93E498CF-9CEA-0339-3766-29893319170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67">
                  <a:extLst>
                    <a:ext uri="{FF2B5EF4-FFF2-40B4-BE49-F238E27FC236}">
                      <a16:creationId xmlns:a16="http://schemas.microsoft.com/office/drawing/2014/main" id="{B59B2836-F2EE-CE96-0A97-0B77CAF295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0">
                  <a:extLst>
                    <a:ext uri="{FF2B5EF4-FFF2-40B4-BE49-F238E27FC236}">
                      <a16:creationId xmlns:a16="http://schemas.microsoft.com/office/drawing/2014/main" id="{46301D95-FA8B-1D4C-899E-399A13DE47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3">
                  <a:extLst>
                    <a:ext uri="{FF2B5EF4-FFF2-40B4-BE49-F238E27FC236}">
                      <a16:creationId xmlns:a16="http://schemas.microsoft.com/office/drawing/2014/main" id="{5B6E8AD1-A6DF-CD2D-C361-79AF775B20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6">
                  <a:extLst>
                    <a:ext uri="{FF2B5EF4-FFF2-40B4-BE49-F238E27FC236}">
                      <a16:creationId xmlns:a16="http://schemas.microsoft.com/office/drawing/2014/main" id="{221B60C8-5B47-B528-C059-E8DDBB5391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Line 89">
                  <a:extLst>
                    <a:ext uri="{FF2B5EF4-FFF2-40B4-BE49-F238E27FC236}">
                      <a16:creationId xmlns:a16="http://schemas.microsoft.com/office/drawing/2014/main" id="{08013A5E-772E-36FE-53E3-833C77926C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8" name="Group 7">
              <a:extLst>
                <a:ext uri="{FF2B5EF4-FFF2-40B4-BE49-F238E27FC236}">
                  <a16:creationId xmlns:a16="http://schemas.microsoft.com/office/drawing/2014/main" id="{A5B4FBBD-7B8B-D444-8216-55E9C910E68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V="1">
              <a:off x="917093" y="3213810"/>
              <a:ext cx="2457450" cy="3838575"/>
              <a:chOff x="587376" y="280988"/>
              <a:chExt cx="2457450" cy="3838575"/>
            </a:xfrm>
          </p:grpSpPr>
          <p:sp>
            <p:nvSpPr>
              <p:cNvPr id="9" name="Freeform 64">
                <a:extLst>
                  <a:ext uri="{FF2B5EF4-FFF2-40B4-BE49-F238E27FC236}">
                    <a16:creationId xmlns:a16="http://schemas.microsoft.com/office/drawing/2014/main" id="{5C19CD0E-5318-255F-E838-2ADC9380FD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81">
                <a:extLst>
                  <a:ext uri="{FF2B5EF4-FFF2-40B4-BE49-F238E27FC236}">
                    <a16:creationId xmlns:a16="http://schemas.microsoft.com/office/drawing/2014/main" id="{270D86CD-ADC7-3CC5-1FBD-3581CC49D12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1">
                <a:extLst>
                  <a:ext uri="{FF2B5EF4-FFF2-40B4-BE49-F238E27FC236}">
                    <a16:creationId xmlns:a16="http://schemas.microsoft.com/office/drawing/2014/main" id="{7FF30766-FBEB-0720-1665-012ECAF190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8">
                <a:extLst>
                  <a:ext uri="{FF2B5EF4-FFF2-40B4-BE49-F238E27FC236}">
                    <a16:creationId xmlns:a16="http://schemas.microsoft.com/office/drawing/2014/main" id="{A0E40364-C8A5-C36C-BA2D-427A86E064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84">
                <a:extLst>
                  <a:ext uri="{FF2B5EF4-FFF2-40B4-BE49-F238E27FC236}">
                    <a16:creationId xmlns:a16="http://schemas.microsoft.com/office/drawing/2014/main" id="{18CF6CE1-5AA4-B571-95AE-F36725808D7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7">
                <a:extLst>
                  <a:ext uri="{FF2B5EF4-FFF2-40B4-BE49-F238E27FC236}">
                    <a16:creationId xmlns:a16="http://schemas.microsoft.com/office/drawing/2014/main" id="{6ADB8D01-0B04-0026-0E2B-F0DB0BB062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0">
                <a:extLst>
                  <a:ext uri="{FF2B5EF4-FFF2-40B4-BE49-F238E27FC236}">
                    <a16:creationId xmlns:a16="http://schemas.microsoft.com/office/drawing/2014/main" id="{699C5BAF-6BFD-5547-ACED-D1DACA7CC3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92EE2308-8641-C007-7BEB-6E3B086D0B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2">
                <a:extLst>
                  <a:ext uri="{FF2B5EF4-FFF2-40B4-BE49-F238E27FC236}">
                    <a16:creationId xmlns:a16="http://schemas.microsoft.com/office/drawing/2014/main" id="{EB8ADEA1-C675-2640-A7E3-D47A671E7D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5">
                <a:extLst>
                  <a:ext uri="{FF2B5EF4-FFF2-40B4-BE49-F238E27FC236}">
                    <a16:creationId xmlns:a16="http://schemas.microsoft.com/office/drawing/2014/main" id="{56D50B45-8863-46D4-967C-2E7F51A89E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79">
                <a:extLst>
                  <a:ext uri="{FF2B5EF4-FFF2-40B4-BE49-F238E27FC236}">
                    <a16:creationId xmlns:a16="http://schemas.microsoft.com/office/drawing/2014/main" id="{A7B565FE-73FF-92CC-53B0-13D70A5F95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2">
                <a:extLst>
                  <a:ext uri="{FF2B5EF4-FFF2-40B4-BE49-F238E27FC236}">
                    <a16:creationId xmlns:a16="http://schemas.microsoft.com/office/drawing/2014/main" id="{93D9959E-4E2D-E1F6-A98C-0E11FB5166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5">
                <a:extLst>
                  <a:ext uri="{FF2B5EF4-FFF2-40B4-BE49-F238E27FC236}">
                    <a16:creationId xmlns:a16="http://schemas.microsoft.com/office/drawing/2014/main" id="{D89311D4-A295-E007-51D1-5D57C3FACD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8">
                <a:extLst>
                  <a:ext uri="{FF2B5EF4-FFF2-40B4-BE49-F238E27FC236}">
                    <a16:creationId xmlns:a16="http://schemas.microsoft.com/office/drawing/2014/main" id="{384CB8B6-A246-A443-723D-86C656609C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23" name="Group 22">
                <a:extLst>
                  <a:ext uri="{FF2B5EF4-FFF2-40B4-BE49-F238E27FC236}">
                    <a16:creationId xmlns:a16="http://schemas.microsoft.com/office/drawing/2014/main" id="{8B2DDAA7-EA13-A30E-5632-7A7A2EEDD84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24" name="Line 63">
                  <a:extLst>
                    <a:ext uri="{FF2B5EF4-FFF2-40B4-BE49-F238E27FC236}">
                      <a16:creationId xmlns:a16="http://schemas.microsoft.com/office/drawing/2014/main" id="{C1637B0E-F8C5-940A-9DEF-1D8E4BD1EF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Line 66">
                  <a:extLst>
                    <a:ext uri="{FF2B5EF4-FFF2-40B4-BE49-F238E27FC236}">
                      <a16:creationId xmlns:a16="http://schemas.microsoft.com/office/drawing/2014/main" id="{EE946A0E-C9CC-B6A2-3A75-362C8CF50B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67">
                  <a:extLst>
                    <a:ext uri="{FF2B5EF4-FFF2-40B4-BE49-F238E27FC236}">
                      <a16:creationId xmlns:a16="http://schemas.microsoft.com/office/drawing/2014/main" id="{69EE650D-82F1-A908-AD16-4ED9299A21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80">
                  <a:extLst>
                    <a:ext uri="{FF2B5EF4-FFF2-40B4-BE49-F238E27FC236}">
                      <a16:creationId xmlns:a16="http://schemas.microsoft.com/office/drawing/2014/main" id="{DDB75CCD-597F-89A3-06CB-D68894D034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83">
                  <a:extLst>
                    <a:ext uri="{FF2B5EF4-FFF2-40B4-BE49-F238E27FC236}">
                      <a16:creationId xmlns:a16="http://schemas.microsoft.com/office/drawing/2014/main" id="{F1663D89-9FCF-65CF-36A9-E4E7E7D90C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86">
                  <a:extLst>
                    <a:ext uri="{FF2B5EF4-FFF2-40B4-BE49-F238E27FC236}">
                      <a16:creationId xmlns:a16="http://schemas.microsoft.com/office/drawing/2014/main" id="{BA4065E7-A596-4F4D-8EFC-C7237207FF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89">
                  <a:extLst>
                    <a:ext uri="{FF2B5EF4-FFF2-40B4-BE49-F238E27FC236}">
                      <a16:creationId xmlns:a16="http://schemas.microsoft.com/office/drawing/2014/main" id="{66A5DBF4-31E6-D9E7-9ACF-6E9E07FF22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12648" y="1417671"/>
            <a:ext cx="7909560" cy="4754529"/>
          </a:xfrm>
          <a:prstGeom prst="rect">
            <a:avLst/>
          </a:prstGeom>
        </p:spPr>
        <p:txBody>
          <a:bodyPr vert="horz" lIns="91440" tIns="45720" rIns="91440" bIns="45720" rtlCol="0" anchor="b">
            <a:noAutofit/>
          </a:bodyPr>
          <a:lstStyle>
            <a:lvl1pPr>
              <a:defRPr lang="en-US" sz="7000" dirty="0">
                <a:solidFill>
                  <a:schemeClr val="bg1">
                    <a:lumMod val="75000"/>
                    <a:lumOff val="25000"/>
                  </a:schemeClr>
                </a:solidFill>
              </a:defRPr>
            </a:lvl1pPr>
          </a:lstStyle>
          <a:p>
            <a:pPr lvl="0"/>
            <a:r>
              <a:rPr lang="en-US" dirty="0"/>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22407559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0C08E8F-21C4-BDA0-1FEA-E51B8E9CB351}"/>
              </a:ext>
            </a:extLst>
          </p:cNvPr>
          <p:cNvGrpSpPr/>
          <p:nvPr/>
        </p:nvGrpSpPr>
        <p:grpSpPr>
          <a:xfrm flipH="1">
            <a:off x="9740417" y="457964"/>
            <a:ext cx="2227875" cy="5970551"/>
            <a:chOff x="9740417" y="457964"/>
            <a:chExt cx="2227875" cy="5970551"/>
          </a:xfrm>
        </p:grpSpPr>
        <p:grpSp>
          <p:nvGrpSpPr>
            <p:cNvPr id="8" name="Group 7">
              <a:extLst>
                <a:ext uri="{FF2B5EF4-FFF2-40B4-BE49-F238E27FC236}">
                  <a16:creationId xmlns:a16="http://schemas.microsoft.com/office/drawing/2014/main" id="{A65EDA3F-843D-ADBB-966A-DB1A2A5166C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24" name="Group 23">
                <a:extLst>
                  <a:ext uri="{FF2B5EF4-FFF2-40B4-BE49-F238E27FC236}">
                    <a16:creationId xmlns:a16="http://schemas.microsoft.com/office/drawing/2014/main" id="{61B5AC1E-4E60-E55C-F99A-C82C820F57E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95710207-8E92-8065-A970-1DD14538E18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42F4499F-CCFF-BE52-2AE4-5B68AED9B3B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8FAE142-A102-E457-095D-59B239E49869}"/>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FE818EA7-840E-B523-CA43-BE90E3B561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DBDA4452-94B1-8350-4FDB-EFB58824F8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2B2F4B6F-70DB-7396-B99F-C4E444D9B46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57">
                    <a:extLst>
                      <a:ext uri="{FF2B5EF4-FFF2-40B4-BE49-F238E27FC236}">
                        <a16:creationId xmlns:a16="http://schemas.microsoft.com/office/drawing/2014/main" id="{8BDDCFCA-0EF1-29B9-00F4-A588AF4000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58">
                    <a:extLst>
                      <a:ext uri="{FF2B5EF4-FFF2-40B4-BE49-F238E27FC236}">
                        <a16:creationId xmlns:a16="http://schemas.microsoft.com/office/drawing/2014/main" id="{AC0DFEA6-DB81-94B0-E975-1C49757EA9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AF59F6E7-21D4-8707-43CA-087E19578EE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4A38BAEA-44BA-7155-9C72-9138317A1FE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0BAF2DD0-AD60-8573-53DB-993D86BAA5B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520062C7-8B68-E834-D399-30EEC999AA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103C961E-7827-DB34-96BE-56C18B33C8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3831D031-9B96-5A75-6664-93344812D8D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0" name="Group 9">
                <a:extLst>
                  <a:ext uri="{FF2B5EF4-FFF2-40B4-BE49-F238E27FC236}">
                    <a16:creationId xmlns:a16="http://schemas.microsoft.com/office/drawing/2014/main" id="{84126BE9-9F7A-9AF0-5260-97751552988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8906F989-CBC1-B62D-2528-65CA7B1A5CE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1466E447-0F70-081B-1290-B8EE7C029D3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3D0125F-AA06-77AC-1A70-35B4C3D151E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9FB536AB-CC9D-EF43-764A-BDA6D35363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27BCD93A-F6D3-B4BB-B4BD-3FB7B22982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5914B0F9-E206-61B3-B94D-29E2B9E950B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41">
                    <a:extLst>
                      <a:ext uri="{FF2B5EF4-FFF2-40B4-BE49-F238E27FC236}">
                        <a16:creationId xmlns:a16="http://schemas.microsoft.com/office/drawing/2014/main" id="{BE2287FA-B742-96AC-20EE-A120A175A7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42">
                    <a:extLst>
                      <a:ext uri="{FF2B5EF4-FFF2-40B4-BE49-F238E27FC236}">
                        <a16:creationId xmlns:a16="http://schemas.microsoft.com/office/drawing/2014/main" id="{ABD4CB87-7C84-CA5E-440C-0DBE244031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CCB2077E-0279-E8FA-B509-2228C725C14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B0BEA08B-F521-4923-A6BD-8D20C508093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2EAC3EE0-4EEF-A6CF-D309-75B294E64D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7F448550-8EAB-AA60-AB70-359190C846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7E2CFC90-E41C-9543-B005-9373338400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38" name="Straight Connector 37">
            <a:extLst>
              <a:ext uri="{FF2B5EF4-FFF2-40B4-BE49-F238E27FC236}">
                <a16:creationId xmlns:a16="http://schemas.microsoft.com/office/drawing/2014/main" id="{7B9571A4-6852-2595-903A-1B4CA40FC353}"/>
              </a:ext>
            </a:extLst>
          </p:cNvPr>
          <p:cNvCxnSpPr>
            <a:cxnSpLocks/>
          </p:cNvCxnSpPr>
          <p:nvPr userDrawn="1"/>
        </p:nvCxnSpPr>
        <p:spPr>
          <a:xfrm>
            <a:off x="714375" y="249492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09600" y="685800"/>
            <a:ext cx="8229600" cy="1532787"/>
          </a:xfrm>
          <a:prstGeom prst="rect">
            <a:avLst/>
          </a:prstGeom>
        </p:spPr>
        <p:txBody>
          <a:bodyPr anchor="b">
            <a:noAutofit/>
          </a:bodyPr>
          <a:lstStyle>
            <a:lvl1pPr>
              <a:defRPr sz="40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771255"/>
            <a:ext cx="8226553" cy="3252513"/>
          </a:xfrm>
        </p:spPr>
        <p:txBody>
          <a:bodyPr>
            <a:noAutofit/>
          </a:bodyPr>
          <a:lstStyle>
            <a:lvl1pPr marL="342900" indent="-342900">
              <a:lnSpc>
                <a:spcPct val="130000"/>
              </a:lnSpc>
              <a:buFont typeface="+mj-lt"/>
              <a:buAutoNum type="arabicPeriod"/>
              <a:defRPr sz="1800" cap="all" baseline="0"/>
            </a:lvl1pPr>
            <a:lvl2pPr marL="571500" indent="-342900">
              <a:buFont typeface="+mj-lt"/>
              <a:buAutoNum type="alphaLcPeriod"/>
              <a:defRPr sz="1800" cap="all"/>
            </a:lvl2pPr>
            <a:lvl3pPr marL="800100" indent="-342900">
              <a:buFont typeface="+mj-lt"/>
              <a:buAutoNum type="romanLcPeriod"/>
              <a:defRPr sz="1800" cap="all"/>
            </a:lvl3pPr>
            <a:lvl4pPr marL="1028700" indent="-342900">
              <a:buFont typeface="+mj-lt"/>
              <a:buAutoNum type="arabicParenR"/>
              <a:defRPr sz="1800" cap="all"/>
            </a:lvl4pPr>
            <a:lvl5pPr marL="1257300" indent="-342900">
              <a:buFont typeface="+mj-lt"/>
              <a:buAutoNum type="alphaLcParenR"/>
              <a:defRPr sz="1800" cap="all"/>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409993"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171680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40CC6F6-0F36-4E6D-DC3B-944BDE9BB8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4575763"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1" name="Title 1">
            <a:extLst>
              <a:ext uri="{FF2B5EF4-FFF2-40B4-BE49-F238E27FC236}">
                <a16:creationId xmlns:a16="http://schemas.microsoft.com/office/drawing/2014/main" id="{B3337ACC-66A8-D3EE-ADA8-E5899EA2C03B}"/>
              </a:ext>
            </a:extLst>
          </p:cNvPr>
          <p:cNvSpPr>
            <a:spLocks noGrp="1"/>
          </p:cNvSpPr>
          <p:nvPr>
            <p:ph type="title" hasCustomPrompt="1"/>
          </p:nvPr>
        </p:nvSpPr>
        <p:spPr>
          <a:xfrm>
            <a:off x="5192037" y="685800"/>
            <a:ext cx="6384266" cy="1532787"/>
          </a:xfrm>
          <a:prstGeom prst="rect">
            <a:avLst/>
          </a:prstGeom>
        </p:spPr>
        <p:txBody>
          <a:bodyPr anchor="b">
            <a:noAutofit/>
          </a:bodyPr>
          <a:lstStyle>
            <a:lvl1pPr>
              <a:defRPr sz="4000"/>
            </a:lvl1pPr>
          </a:lstStyle>
          <a:p>
            <a:r>
              <a:rPr lang="en-US"/>
              <a:t>Agenda</a:t>
            </a:r>
          </a:p>
        </p:txBody>
      </p:sp>
      <p:sp>
        <p:nvSpPr>
          <p:cNvPr id="14" name="Picture Placeholder 24">
            <a:extLst>
              <a:ext uri="{FF2B5EF4-FFF2-40B4-BE49-F238E27FC236}">
                <a16:creationId xmlns:a16="http://schemas.microsoft.com/office/drawing/2014/main" id="{15B18755-94AA-6BC3-BF5F-5FBE9DCD3CC9}"/>
              </a:ext>
            </a:extLst>
          </p:cNvPr>
          <p:cNvSpPr>
            <a:spLocks noGrp="1"/>
          </p:cNvSpPr>
          <p:nvPr>
            <p:ph type="pic" sz="quarter" idx="17" hasCustomPrompt="1"/>
          </p:nvPr>
        </p:nvSpPr>
        <p:spPr>
          <a:xfrm>
            <a:off x="276201" y="233172"/>
            <a:ext cx="4023360" cy="6391656"/>
          </a:xfrm>
          <a:blipFill>
            <a:blip r:embed="rId2">
              <a:alphaModFix amt="60000"/>
            </a:blip>
            <a:stretch>
              <a:fillRect/>
            </a:stretch>
          </a:blipFill>
        </p:spPr>
        <p:txBody>
          <a:bodyPr/>
          <a:lstStyle>
            <a:lvl1pPr>
              <a:defRPr/>
            </a:lvl1pPr>
          </a:lstStyle>
          <a:p>
            <a:r>
              <a:rPr lang="en-US" dirty="0"/>
              <a:t> </a:t>
            </a:r>
          </a:p>
        </p:txBody>
      </p:sp>
      <p:cxnSp>
        <p:nvCxnSpPr>
          <p:cNvPr id="10" name="Straight Connector 9">
            <a:extLst>
              <a:ext uri="{FF2B5EF4-FFF2-40B4-BE49-F238E27FC236}">
                <a16:creationId xmlns:a16="http://schemas.microsoft.com/office/drawing/2014/main" id="{D8828F05-5102-DECF-D23D-45D10DF04ED1}"/>
              </a:ext>
            </a:extLst>
          </p:cNvPr>
          <p:cNvCxnSpPr>
            <a:cxnSpLocks/>
          </p:cNvCxnSpPr>
          <p:nvPr userDrawn="1"/>
        </p:nvCxnSpPr>
        <p:spPr>
          <a:xfrm>
            <a:off x="5296812" y="249492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Content Placeholder 6">
            <a:extLst>
              <a:ext uri="{FF2B5EF4-FFF2-40B4-BE49-F238E27FC236}">
                <a16:creationId xmlns:a16="http://schemas.microsoft.com/office/drawing/2014/main" id="{9B592AC5-89CD-4A5B-6EC1-2622ED92A8B3}"/>
              </a:ext>
            </a:extLst>
          </p:cNvPr>
          <p:cNvSpPr>
            <a:spLocks noGrp="1"/>
          </p:cNvSpPr>
          <p:nvPr>
            <p:ph sz="quarter" idx="15"/>
          </p:nvPr>
        </p:nvSpPr>
        <p:spPr>
          <a:xfrm>
            <a:off x="5195084" y="2771255"/>
            <a:ext cx="6384266" cy="3252513"/>
          </a:xfrm>
        </p:spPr>
        <p:txBody>
          <a:bodyPr>
            <a:noAutofit/>
          </a:bodyPr>
          <a:lstStyle>
            <a:lvl1pPr marL="342900" indent="-342900">
              <a:lnSpc>
                <a:spcPct val="130000"/>
              </a:lnSpc>
              <a:buFont typeface="+mj-lt"/>
              <a:buAutoNum type="arabicPeriod"/>
              <a:defRPr sz="1800" cap="all" baseline="0"/>
            </a:lvl1pPr>
            <a:lvl2pPr marL="571500" indent="-342900">
              <a:buFont typeface="+mj-lt"/>
              <a:buAutoNum type="alphaLcPeriod"/>
              <a:defRPr sz="1800" cap="all"/>
            </a:lvl2pPr>
            <a:lvl3pPr marL="800100" indent="-342900">
              <a:buFont typeface="+mj-lt"/>
              <a:buAutoNum type="romanLcPeriod"/>
              <a:defRPr sz="1800" cap="all"/>
            </a:lvl3pPr>
            <a:lvl4pPr marL="1028700" indent="-342900">
              <a:buFont typeface="+mj-lt"/>
              <a:buAutoNum type="arabicParenR"/>
              <a:defRPr sz="1800" cap="all"/>
            </a:lvl4pPr>
            <a:lvl5pPr marL="1257300" indent="-342900">
              <a:buFont typeface="+mj-lt"/>
              <a:buAutoNum type="alphaLcParenR"/>
              <a:defRPr sz="1800" cap="all"/>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192038" y="6343955"/>
            <a:ext cx="2985400" cy="365125"/>
          </a:xfrm>
          <a:prstGeom prst="rect">
            <a:avLst/>
          </a:prstGeom>
        </p:spPr>
        <p:txBody>
          <a:bodyPr>
            <a:noAutofit/>
          </a:bodyPr>
          <a:lstStyle/>
          <a:p>
            <a:r>
              <a:rPr lang="en-US"/>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535886" y="6343955"/>
            <a:ext cx="1553108" cy="365125"/>
          </a:xfrm>
          <a:prstGeom prst="rect">
            <a:avLst/>
          </a:prstGeom>
        </p:spPr>
        <p:txBody>
          <a:bodyPr>
            <a:noAutofit/>
          </a:bodyPr>
          <a:lstStyle/>
          <a:p>
            <a:r>
              <a:rPr lang="en-US"/>
              <a:t>20xx</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76303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grpSp>
        <p:nvGrpSpPr>
          <p:cNvPr id="65" name="Group 64">
            <a:extLst>
              <a:ext uri="{FF2B5EF4-FFF2-40B4-BE49-F238E27FC236}">
                <a16:creationId xmlns:a16="http://schemas.microsoft.com/office/drawing/2014/main" id="{218FBE0F-9B63-6A71-94B1-0F594CAF611D}"/>
              </a:ext>
            </a:extLst>
          </p:cNvPr>
          <p:cNvGrpSpPr/>
          <p:nvPr/>
        </p:nvGrpSpPr>
        <p:grpSpPr>
          <a:xfrm rot="2700000">
            <a:off x="10522137" y="4483036"/>
            <a:ext cx="633413" cy="1862138"/>
            <a:chOff x="5959192" y="333389"/>
            <a:chExt cx="633413" cy="1862138"/>
          </a:xfrm>
        </p:grpSpPr>
        <p:grpSp>
          <p:nvGrpSpPr>
            <p:cNvPr id="66" name="Group 65">
              <a:extLst>
                <a:ext uri="{FF2B5EF4-FFF2-40B4-BE49-F238E27FC236}">
                  <a16:creationId xmlns:a16="http://schemas.microsoft.com/office/drawing/2014/main" id="{15FF1AEF-EA93-71FD-09DD-2D65CBDC09D9}"/>
                </a:ext>
              </a:extLst>
            </p:cNvPr>
            <p:cNvGrpSpPr/>
            <p:nvPr/>
          </p:nvGrpSpPr>
          <p:grpSpPr>
            <a:xfrm>
              <a:off x="5959192" y="333389"/>
              <a:ext cx="633413" cy="1419225"/>
              <a:chOff x="5959192" y="333389"/>
              <a:chExt cx="633413" cy="1419225"/>
            </a:xfrm>
          </p:grpSpPr>
          <p:sp>
            <p:nvSpPr>
              <p:cNvPr id="68" name="Freeform 68">
                <a:extLst>
                  <a:ext uri="{FF2B5EF4-FFF2-40B4-BE49-F238E27FC236}">
                    <a16:creationId xmlns:a16="http://schemas.microsoft.com/office/drawing/2014/main" id="{CE3B7C33-3CEA-C7DC-6D9B-1B19D283EAB7}"/>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69">
                <a:extLst>
                  <a:ext uri="{FF2B5EF4-FFF2-40B4-BE49-F238E27FC236}">
                    <a16:creationId xmlns:a16="http://schemas.microsoft.com/office/drawing/2014/main" id="{44E07912-E7DB-41E1-BBB5-E914477D273F}"/>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67" name="Line 70">
              <a:extLst>
                <a:ext uri="{FF2B5EF4-FFF2-40B4-BE49-F238E27FC236}">
                  <a16:creationId xmlns:a16="http://schemas.microsoft.com/office/drawing/2014/main" id="{0679C784-04BA-6538-188E-E570BFAA79A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0" name="Group 69">
            <a:extLst>
              <a:ext uri="{FF2B5EF4-FFF2-40B4-BE49-F238E27FC236}">
                <a16:creationId xmlns:a16="http://schemas.microsoft.com/office/drawing/2014/main" id="{C4EE5BC5-2282-EF22-2D27-9605690AD2F9}"/>
              </a:ext>
            </a:extLst>
          </p:cNvPr>
          <p:cNvGrpSpPr/>
          <p:nvPr/>
        </p:nvGrpSpPr>
        <p:grpSpPr>
          <a:xfrm>
            <a:off x="1079500" y="649304"/>
            <a:ext cx="698051" cy="1372591"/>
            <a:chOff x="1079500" y="649304"/>
            <a:chExt cx="698051" cy="1372591"/>
          </a:xfrm>
        </p:grpSpPr>
        <p:sp>
          <p:nvSpPr>
            <p:cNvPr id="71" name="Oval 70">
              <a:extLst>
                <a:ext uri="{FF2B5EF4-FFF2-40B4-BE49-F238E27FC236}">
                  <a16:creationId xmlns:a16="http://schemas.microsoft.com/office/drawing/2014/main" id="{728D3B3C-3AE0-8ED5-280F-D333F02F1258}"/>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72" name="Group 71">
              <a:extLst>
                <a:ext uri="{FF2B5EF4-FFF2-40B4-BE49-F238E27FC236}">
                  <a16:creationId xmlns:a16="http://schemas.microsoft.com/office/drawing/2014/main" id="{FEF8264A-5687-D010-2ECD-9D58025DB73F}"/>
                </a:ext>
              </a:extLst>
            </p:cNvPr>
            <p:cNvGrpSpPr/>
            <p:nvPr/>
          </p:nvGrpSpPr>
          <p:grpSpPr>
            <a:xfrm rot="10800000">
              <a:off x="1079500" y="952167"/>
              <a:ext cx="641184" cy="1069728"/>
              <a:chOff x="6484111" y="2967038"/>
              <a:chExt cx="641184" cy="1069728"/>
            </a:xfrm>
          </p:grpSpPr>
          <p:grpSp>
            <p:nvGrpSpPr>
              <p:cNvPr id="73" name="Group 72">
                <a:extLst>
                  <a:ext uri="{FF2B5EF4-FFF2-40B4-BE49-F238E27FC236}">
                    <a16:creationId xmlns:a16="http://schemas.microsoft.com/office/drawing/2014/main" id="{60A8F3A8-A2DC-5ADC-4FD9-393659D891DE}"/>
                  </a:ext>
                </a:extLst>
              </p:cNvPr>
              <p:cNvGrpSpPr/>
              <p:nvPr/>
            </p:nvGrpSpPr>
            <p:grpSpPr>
              <a:xfrm>
                <a:off x="6808136" y="2967038"/>
                <a:ext cx="317159" cy="932400"/>
                <a:chOff x="6808136" y="2967038"/>
                <a:chExt cx="317159" cy="932400"/>
              </a:xfrm>
            </p:grpSpPr>
            <p:sp>
              <p:nvSpPr>
                <p:cNvPr id="78" name="Freeform 68">
                  <a:extLst>
                    <a:ext uri="{FF2B5EF4-FFF2-40B4-BE49-F238E27FC236}">
                      <a16:creationId xmlns:a16="http://schemas.microsoft.com/office/drawing/2014/main" id="{0B7D5584-0C9B-A0CD-A775-8C759CBAC82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69">
                  <a:extLst>
                    <a:ext uri="{FF2B5EF4-FFF2-40B4-BE49-F238E27FC236}">
                      <a16:creationId xmlns:a16="http://schemas.microsoft.com/office/drawing/2014/main" id="{5FAFBF8A-D6D3-F82D-B4E1-5D0E1DE8220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Line 70">
                  <a:extLst>
                    <a:ext uri="{FF2B5EF4-FFF2-40B4-BE49-F238E27FC236}">
                      <a16:creationId xmlns:a16="http://schemas.microsoft.com/office/drawing/2014/main" id="{6D9602E0-52EF-81E6-73A3-E6F3B2521F9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74" name="Group 73">
                <a:extLst>
                  <a:ext uri="{FF2B5EF4-FFF2-40B4-BE49-F238E27FC236}">
                    <a16:creationId xmlns:a16="http://schemas.microsoft.com/office/drawing/2014/main" id="{B72D4C62-7F4E-3C19-F030-759BBCC73ADD}"/>
                  </a:ext>
                </a:extLst>
              </p:cNvPr>
              <p:cNvGrpSpPr/>
              <p:nvPr/>
            </p:nvGrpSpPr>
            <p:grpSpPr>
              <a:xfrm rot="18900000" flipH="1">
                <a:off x="6484111" y="3104366"/>
                <a:ext cx="317159" cy="932400"/>
                <a:chOff x="6808136" y="2967038"/>
                <a:chExt cx="317159" cy="932400"/>
              </a:xfrm>
            </p:grpSpPr>
            <p:sp>
              <p:nvSpPr>
                <p:cNvPr id="75" name="Freeform 68">
                  <a:extLst>
                    <a:ext uri="{FF2B5EF4-FFF2-40B4-BE49-F238E27FC236}">
                      <a16:creationId xmlns:a16="http://schemas.microsoft.com/office/drawing/2014/main" id="{9B64F73D-DDBE-F99D-B5A4-E2031361D67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69">
                  <a:extLst>
                    <a:ext uri="{FF2B5EF4-FFF2-40B4-BE49-F238E27FC236}">
                      <a16:creationId xmlns:a16="http://schemas.microsoft.com/office/drawing/2014/main" id="{BB633787-0233-D377-F0AF-3F313A1835D1}"/>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Line 70">
                  <a:extLst>
                    <a:ext uri="{FF2B5EF4-FFF2-40B4-BE49-F238E27FC236}">
                      <a16:creationId xmlns:a16="http://schemas.microsoft.com/office/drawing/2014/main" id="{E218811C-28A2-31DD-C23E-EF36A5D3510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61" name="Straight Connector 60">
            <a:extLst>
              <a:ext uri="{FF2B5EF4-FFF2-40B4-BE49-F238E27FC236}">
                <a16:creationId xmlns:a16="http://schemas.microsoft.com/office/drawing/2014/main" id="{46345B66-BEAE-193A-4397-C22AA5BF93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354469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60" name="Title 1">
            <a:extLst>
              <a:ext uri="{FF2B5EF4-FFF2-40B4-BE49-F238E27FC236}">
                <a16:creationId xmlns:a16="http://schemas.microsoft.com/office/drawing/2014/main" id="{6FA74A03-875B-FA64-4AF9-93EBDBB38452}"/>
              </a:ext>
            </a:extLst>
          </p:cNvPr>
          <p:cNvSpPr>
            <a:spLocks noGrp="1"/>
          </p:cNvSpPr>
          <p:nvPr>
            <p:ph type="title"/>
          </p:nvPr>
        </p:nvSpPr>
        <p:spPr>
          <a:xfrm>
            <a:off x="3757422" y="1747177"/>
            <a:ext cx="4677156" cy="1495065"/>
          </a:xfrm>
          <a:prstGeom prst="rect">
            <a:avLst/>
          </a:prstGeom>
        </p:spPr>
        <p:txBody>
          <a:bodyPr anchor="b">
            <a:noAutofit/>
          </a:bodyPr>
          <a:lstStyle>
            <a:lvl1pPr algn="ctr">
              <a:defRPr sz="3200">
                <a:solidFill>
                  <a:schemeClr val="tx1">
                    <a:lumMod val="75000"/>
                    <a:lumOff val="25000"/>
                  </a:schemeClr>
                </a:solidFill>
              </a:defRPr>
            </a:lvl1pPr>
          </a:lstStyle>
          <a:p>
            <a:r>
              <a:rPr lang="en-US" dirty="0"/>
              <a:t>Click to edit Master title style</a:t>
            </a:r>
          </a:p>
        </p:txBody>
      </p:sp>
      <p:sp>
        <p:nvSpPr>
          <p:cNvPr id="59" name="Content Placeholder 7">
            <a:extLst>
              <a:ext uri="{FF2B5EF4-FFF2-40B4-BE49-F238E27FC236}">
                <a16:creationId xmlns:a16="http://schemas.microsoft.com/office/drawing/2014/main" id="{A53C4390-318D-97F3-BC85-79B2C11CBDDC}"/>
              </a:ext>
            </a:extLst>
          </p:cNvPr>
          <p:cNvSpPr>
            <a:spLocks noGrp="1"/>
          </p:cNvSpPr>
          <p:nvPr>
            <p:ph sz="quarter" idx="14"/>
          </p:nvPr>
        </p:nvSpPr>
        <p:spPr>
          <a:xfrm>
            <a:off x="3757422" y="3847150"/>
            <a:ext cx="4677156" cy="2014819"/>
          </a:xfrm>
        </p:spPr>
        <p:txBody>
          <a:bodyPr anchor="t" anchorCtr="0">
            <a:noAutofit/>
          </a:bodyPr>
          <a:lstStyle>
            <a:lvl1pPr marL="0" indent="0" algn="ctr">
              <a:buNone/>
              <a:defRPr sz="1400"/>
            </a:lvl1pPr>
            <a:lvl2pPr marL="228600" indent="0" algn="ctr">
              <a:buNone/>
              <a:defRPr sz="1400"/>
            </a:lvl2pPr>
            <a:lvl3pPr marL="457200" indent="0" algn="ctr">
              <a:buNone/>
              <a:defRPr sz="1400"/>
            </a:lvl3pPr>
            <a:lvl4pPr marL="685800" indent="0" algn="ctr">
              <a:buNone/>
              <a:defRPr sz="1400"/>
            </a:lvl4pPr>
            <a:lvl5pPr marL="914400" indent="0" algn="ctr">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240877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17A6EA59-28D6-DA53-6F3E-EF38136F981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flipV="1">
            <a:off x="9970657" y="4426541"/>
            <a:ext cx="1785984" cy="2211229"/>
            <a:chOff x="3125006" y="3171595"/>
            <a:chExt cx="1785984" cy="2211229"/>
          </a:xfrm>
        </p:grpSpPr>
        <p:grpSp>
          <p:nvGrpSpPr>
            <p:cNvPr id="8" name="Group 7">
              <a:extLst>
                <a:ext uri="{FF2B5EF4-FFF2-40B4-BE49-F238E27FC236}">
                  <a16:creationId xmlns:a16="http://schemas.microsoft.com/office/drawing/2014/main" id="{32FCA871-839C-CEC7-2429-2FB727ED154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2" name="Straight Connector 11">
                <a:extLst>
                  <a:ext uri="{FF2B5EF4-FFF2-40B4-BE49-F238E27FC236}">
                    <a16:creationId xmlns:a16="http://schemas.microsoft.com/office/drawing/2014/main" id="{294CE533-E091-38A9-12CE-9D47E91484D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4C87F8D-8670-D62F-6A3D-320EB05E7C65}"/>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30">
                <a:extLst>
                  <a:ext uri="{FF2B5EF4-FFF2-40B4-BE49-F238E27FC236}">
                    <a16:creationId xmlns:a16="http://schemas.microsoft.com/office/drawing/2014/main" id="{658C07E6-9AB5-F814-07D0-179C8EA4C1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30">
                <a:extLst>
                  <a:ext uri="{FF2B5EF4-FFF2-40B4-BE49-F238E27FC236}">
                    <a16:creationId xmlns:a16="http://schemas.microsoft.com/office/drawing/2014/main" id="{312A15F3-AD33-F4D5-DB86-AB66803005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 name="Group 8">
              <a:extLst>
                <a:ext uri="{FF2B5EF4-FFF2-40B4-BE49-F238E27FC236}">
                  <a16:creationId xmlns:a16="http://schemas.microsoft.com/office/drawing/2014/main" id="{FBDE8181-8F3F-D7BB-5383-9E342A3280E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0" name="Freeform: Shape 141">
                <a:extLst>
                  <a:ext uri="{FF2B5EF4-FFF2-40B4-BE49-F238E27FC236}">
                    <a16:creationId xmlns:a16="http://schemas.microsoft.com/office/drawing/2014/main" id="{B248150E-6D66-9535-F0D8-EA9C79BC60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1" name="Freeform: Shape 142">
                <a:extLst>
                  <a:ext uri="{FF2B5EF4-FFF2-40B4-BE49-F238E27FC236}">
                    <a16:creationId xmlns:a16="http://schemas.microsoft.com/office/drawing/2014/main" id="{4A3475E1-5BDA-CFB0-E1B9-6A85E4E03A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cxnSp>
        <p:nvCxnSpPr>
          <p:cNvPr id="17" name="Straight Connector 16">
            <a:extLst>
              <a:ext uri="{FF2B5EF4-FFF2-40B4-BE49-F238E27FC236}">
                <a16:creationId xmlns:a16="http://schemas.microsoft.com/office/drawing/2014/main" id="{56185C57-0CFE-3698-7D7A-034CA9A84ACC}"/>
              </a:ext>
            </a:extLst>
          </p:cNvPr>
          <p:cNvCxnSpPr>
            <a:cxnSpLocks/>
          </p:cNvCxnSpPr>
          <p:nvPr/>
        </p:nvCxnSpPr>
        <p:spPr>
          <a:xfrm rot="16200000" flipH="1">
            <a:off x="4476023" y="3429000"/>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6" name="Title 15">
            <a:extLst>
              <a:ext uri="{FF2B5EF4-FFF2-40B4-BE49-F238E27FC236}">
                <a16:creationId xmlns:a16="http://schemas.microsoft.com/office/drawing/2014/main" id="{4A3E2E5C-03FE-F488-47C1-088F8046CA14}"/>
              </a:ext>
            </a:extLst>
          </p:cNvPr>
          <p:cNvSpPr>
            <a:spLocks noGrp="1"/>
          </p:cNvSpPr>
          <p:nvPr>
            <p:ph type="title"/>
          </p:nvPr>
        </p:nvSpPr>
        <p:spPr>
          <a:xfrm>
            <a:off x="612649" y="2197571"/>
            <a:ext cx="3661890" cy="2483849"/>
          </a:xfrm>
        </p:spPr>
        <p:txBody>
          <a:bodyPr anchor="ctr"/>
          <a:lstStyle/>
          <a:p>
            <a:r>
              <a:rPr lang="en-US" dirty="0"/>
              <a:t>Click to edit Master title style</a:t>
            </a:r>
          </a:p>
        </p:txBody>
      </p:sp>
      <p:sp>
        <p:nvSpPr>
          <p:cNvPr id="36" name="Content Placeholder 7">
            <a:extLst>
              <a:ext uri="{FF2B5EF4-FFF2-40B4-BE49-F238E27FC236}">
                <a16:creationId xmlns:a16="http://schemas.microsoft.com/office/drawing/2014/main" id="{0FCDC937-73DD-F5B2-569F-F51B88EDE4C0}"/>
              </a:ext>
            </a:extLst>
          </p:cNvPr>
          <p:cNvSpPr>
            <a:spLocks noGrp="1"/>
          </p:cNvSpPr>
          <p:nvPr>
            <p:ph sz="quarter" idx="14"/>
          </p:nvPr>
        </p:nvSpPr>
        <p:spPr>
          <a:xfrm>
            <a:off x="5181600" y="2199132"/>
            <a:ext cx="4325112" cy="2459736"/>
          </a:xfrm>
        </p:spPr>
        <p:txBody>
          <a:bodyPr anchor="ctr" anchorCtr="0">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053646"/>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053646"/>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053646"/>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5815450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sp>
        <p:nvSpPr>
          <p:cNvPr id="3" name="Frame">
            <a:extLst>
              <a:ext uri="{FF2B5EF4-FFF2-40B4-BE49-F238E27FC236}">
                <a16:creationId xmlns:a16="http://schemas.microsoft.com/office/drawing/2014/main" id="{0A3B5A60-DF42-D2CD-2CEF-35252D05CA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666999" y="-2667001"/>
            <a:ext cx="6858003" cy="12192000"/>
          </a:xfrm>
          <a:custGeom>
            <a:avLst/>
            <a:gdLst>
              <a:gd name="connsiteX0" fmla="*/ 233174 w 6858003"/>
              <a:gd name="connsiteY0" fmla="*/ 11958827 h 12192000"/>
              <a:gd name="connsiteX1" fmla="*/ 6624830 w 6858003"/>
              <a:gd name="connsiteY1" fmla="*/ 11958827 h 12192000"/>
              <a:gd name="connsiteX2" fmla="*/ 6624830 w 6858003"/>
              <a:gd name="connsiteY2" fmla="*/ 233172 h 12192000"/>
              <a:gd name="connsiteX3" fmla="*/ 233174 w 6858003"/>
              <a:gd name="connsiteY3" fmla="*/ 233172 h 12192000"/>
              <a:gd name="connsiteX4" fmla="*/ 0 w 6858003"/>
              <a:gd name="connsiteY4" fmla="*/ 12191999 h 12192000"/>
              <a:gd name="connsiteX5" fmla="*/ 0 w 6858003"/>
              <a:gd name="connsiteY5" fmla="*/ 11958827 h 12192000"/>
              <a:gd name="connsiteX6" fmla="*/ 2 w 6858003"/>
              <a:gd name="connsiteY6" fmla="*/ 11958827 h 12192000"/>
              <a:gd name="connsiteX7" fmla="*/ 2 w 6858003"/>
              <a:gd name="connsiteY7" fmla="*/ 233172 h 12192000"/>
              <a:gd name="connsiteX8" fmla="*/ 1 w 6858003"/>
              <a:gd name="connsiteY8" fmla="*/ 233172 h 12192000"/>
              <a:gd name="connsiteX9" fmla="*/ 1 w 6858003"/>
              <a:gd name="connsiteY9" fmla="*/ 0 h 12192000"/>
              <a:gd name="connsiteX10" fmla="*/ 2 w 6858003"/>
              <a:gd name="connsiteY10" fmla="*/ 0 h 12192000"/>
              <a:gd name="connsiteX11" fmla="*/ 233174 w 6858003"/>
              <a:gd name="connsiteY11" fmla="*/ 0 h 12192000"/>
              <a:gd name="connsiteX12" fmla="*/ 6624830 w 6858003"/>
              <a:gd name="connsiteY12" fmla="*/ 0 h 12192000"/>
              <a:gd name="connsiteX13" fmla="*/ 6858002 w 6858003"/>
              <a:gd name="connsiteY13" fmla="*/ 0 h 12192000"/>
              <a:gd name="connsiteX14" fmla="*/ 6858003 w 6858003"/>
              <a:gd name="connsiteY14" fmla="*/ 0 h 12192000"/>
              <a:gd name="connsiteX15" fmla="*/ 6858003 w 6858003"/>
              <a:gd name="connsiteY15" fmla="*/ 233172 h 12192000"/>
              <a:gd name="connsiteX16" fmla="*/ 6858002 w 6858003"/>
              <a:gd name="connsiteY16" fmla="*/ 233172 h 12192000"/>
              <a:gd name="connsiteX17" fmla="*/ 6858002 w 6858003"/>
              <a:gd name="connsiteY17" fmla="*/ 11958827 h 12192000"/>
              <a:gd name="connsiteX18" fmla="*/ 6858002 w 6858003"/>
              <a:gd name="connsiteY18" fmla="*/ 12191999 h 12192000"/>
              <a:gd name="connsiteX19" fmla="*/ 6858002 w 6858003"/>
              <a:gd name="connsiteY19" fmla="*/ 12192000 h 12192000"/>
              <a:gd name="connsiteX20" fmla="*/ 6624830 w 6858003"/>
              <a:gd name="connsiteY20" fmla="*/ 12192000 h 12192000"/>
              <a:gd name="connsiteX21" fmla="*/ 6624830 w 6858003"/>
              <a:gd name="connsiteY21" fmla="*/ 12191999 h 12192000"/>
              <a:gd name="connsiteX22" fmla="*/ 233174 w 6858003"/>
              <a:gd name="connsiteY22" fmla="*/ 12191999 h 12192000"/>
              <a:gd name="connsiteX23" fmla="*/ 233174 w 6858003"/>
              <a:gd name="connsiteY23" fmla="*/ 12192000 h 12192000"/>
              <a:gd name="connsiteX24" fmla="*/ 2 w 6858003"/>
              <a:gd name="connsiteY24" fmla="*/ 12192000 h 12192000"/>
              <a:gd name="connsiteX25" fmla="*/ 2 w 6858003"/>
              <a:gd name="connsiteY25" fmla="*/ 12191999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858003" h="12192000">
                <a:moveTo>
                  <a:pt x="233174" y="11958827"/>
                </a:moveTo>
                <a:lnTo>
                  <a:pt x="6624830" y="11958827"/>
                </a:lnTo>
                <a:lnTo>
                  <a:pt x="6624830" y="233172"/>
                </a:lnTo>
                <a:lnTo>
                  <a:pt x="233174" y="233172"/>
                </a:lnTo>
                <a:close/>
                <a:moveTo>
                  <a:pt x="0" y="12191999"/>
                </a:moveTo>
                <a:lnTo>
                  <a:pt x="0" y="11958827"/>
                </a:lnTo>
                <a:lnTo>
                  <a:pt x="2" y="11958827"/>
                </a:lnTo>
                <a:lnTo>
                  <a:pt x="2" y="233172"/>
                </a:lnTo>
                <a:lnTo>
                  <a:pt x="1" y="233172"/>
                </a:lnTo>
                <a:lnTo>
                  <a:pt x="1" y="0"/>
                </a:lnTo>
                <a:lnTo>
                  <a:pt x="2" y="0"/>
                </a:lnTo>
                <a:lnTo>
                  <a:pt x="233174" y="0"/>
                </a:lnTo>
                <a:lnTo>
                  <a:pt x="6624830" y="0"/>
                </a:lnTo>
                <a:lnTo>
                  <a:pt x="6858002" y="0"/>
                </a:lnTo>
                <a:lnTo>
                  <a:pt x="6858003" y="0"/>
                </a:lnTo>
                <a:lnTo>
                  <a:pt x="6858003" y="233172"/>
                </a:lnTo>
                <a:lnTo>
                  <a:pt x="6858002" y="233172"/>
                </a:lnTo>
                <a:lnTo>
                  <a:pt x="6858002" y="11958827"/>
                </a:lnTo>
                <a:lnTo>
                  <a:pt x="6858002" y="12191999"/>
                </a:lnTo>
                <a:lnTo>
                  <a:pt x="6858002" y="12192000"/>
                </a:lnTo>
                <a:lnTo>
                  <a:pt x="6624830" y="12192000"/>
                </a:lnTo>
                <a:lnTo>
                  <a:pt x="6624830" y="12191999"/>
                </a:lnTo>
                <a:lnTo>
                  <a:pt x="233174" y="12191999"/>
                </a:lnTo>
                <a:lnTo>
                  <a:pt x="233174" y="12192000"/>
                </a:lnTo>
                <a:lnTo>
                  <a:pt x="2" y="12192000"/>
                </a:lnTo>
                <a:lnTo>
                  <a:pt x="2" y="12191999"/>
                </a:lnTo>
                <a:close/>
              </a:path>
            </a:pathLst>
          </a:cu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alpha val="20000"/>
                </a:schemeClr>
              </a:solidFill>
            </a:endParaRPr>
          </a:p>
        </p:txBody>
      </p:sp>
      <p:cxnSp>
        <p:nvCxnSpPr>
          <p:cNvPr id="17" name="Straight Connector 16">
            <a:extLst>
              <a:ext uri="{FF2B5EF4-FFF2-40B4-BE49-F238E27FC236}">
                <a16:creationId xmlns:a16="http://schemas.microsoft.com/office/drawing/2014/main" id="{56185C57-0CFE-3698-7D7A-034CA9A84ACC}"/>
              </a:ext>
            </a:extLst>
          </p:cNvPr>
          <p:cNvCxnSpPr>
            <a:cxnSpLocks/>
          </p:cNvCxnSpPr>
          <p:nvPr userDrawn="1"/>
        </p:nvCxnSpPr>
        <p:spPr>
          <a:xfrm rot="16200000" flipH="1">
            <a:off x="4476023" y="3429000"/>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itle 7">
            <a:extLst>
              <a:ext uri="{FF2B5EF4-FFF2-40B4-BE49-F238E27FC236}">
                <a16:creationId xmlns:a16="http://schemas.microsoft.com/office/drawing/2014/main" id="{61DD36E2-CAE6-8C77-72F4-2AF2403154B2}"/>
              </a:ext>
            </a:extLst>
          </p:cNvPr>
          <p:cNvSpPr>
            <a:spLocks noGrp="1"/>
          </p:cNvSpPr>
          <p:nvPr>
            <p:ph type="title"/>
          </p:nvPr>
        </p:nvSpPr>
        <p:spPr>
          <a:xfrm>
            <a:off x="609601" y="2199132"/>
            <a:ext cx="3664938" cy="2459736"/>
          </a:xfrm>
        </p:spPr>
        <p:txBody>
          <a:bodyPr anchor="ctr"/>
          <a:lstStyle/>
          <a:p>
            <a:r>
              <a:rPr lang="en-US"/>
              <a:t>Click to edit Master title style</a:t>
            </a:r>
          </a:p>
        </p:txBody>
      </p:sp>
      <p:sp>
        <p:nvSpPr>
          <p:cNvPr id="36" name="Content Placeholder 7">
            <a:extLst>
              <a:ext uri="{FF2B5EF4-FFF2-40B4-BE49-F238E27FC236}">
                <a16:creationId xmlns:a16="http://schemas.microsoft.com/office/drawing/2014/main" id="{0FCDC937-73DD-F5B2-569F-F51B88EDE4C0}"/>
              </a:ext>
            </a:extLst>
          </p:cNvPr>
          <p:cNvSpPr>
            <a:spLocks noGrp="1"/>
          </p:cNvSpPr>
          <p:nvPr>
            <p:ph sz="quarter" idx="14"/>
          </p:nvPr>
        </p:nvSpPr>
        <p:spPr>
          <a:xfrm>
            <a:off x="5181600" y="2199132"/>
            <a:ext cx="4325112" cy="2459736"/>
          </a:xfrm>
        </p:spPr>
        <p:txBody>
          <a:bodyPr anchor="ctr" anchorCtr="0">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053646"/>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053646"/>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053646"/>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391580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53A3441A-751A-4C14-8F12-1737265EAF68}"/>
              </a:ext>
            </a:extLst>
          </p:cNvPr>
          <p:cNvCxnSpPr>
            <a:cxnSpLocks/>
          </p:cNvCxnSpPr>
          <p:nvPr userDrawn="1"/>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8B35408D-7D8B-356F-9E0A-2AB7AEB2FD1D}"/>
              </a:ext>
            </a:extLst>
          </p:cNvPr>
          <p:cNvSpPr>
            <a:spLocks noGrp="1"/>
          </p:cNvSpPr>
          <p:nvPr>
            <p:ph type="title"/>
          </p:nvPr>
        </p:nvSpPr>
        <p:spPr>
          <a:xfrm>
            <a:off x="612647" y="1698393"/>
            <a:ext cx="3677228" cy="3461213"/>
          </a:xfrm>
          <a:prstGeom prst="rect">
            <a:avLst/>
          </a:prstGeom>
        </p:spPr>
        <p:txBody>
          <a:bodyPr anchor="ctr">
            <a:no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184648" y="1698394"/>
            <a:ext cx="4956175" cy="3461212"/>
          </a:xfrm>
        </p:spPr>
        <p:txBody>
          <a:bodyPr anchor="ct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62798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7FC7FF4C-7465-B229-0CED-4652B1D903B1}"/>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371599"/>
            <a:ext cx="3677228" cy="4114802"/>
          </a:xfrm>
          <a:prstGeom prst="rect">
            <a:avLst/>
          </a:prstGeom>
        </p:spPr>
        <p:txBody>
          <a:bodyPr anchor="ctr">
            <a:no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84648" y="1371598"/>
            <a:ext cx="5939849" cy="4114802"/>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3644452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111205-9D87-3642-8052-153C2ECA2F84}"/>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958670"/>
            <a:ext cx="3651436" cy="4940661"/>
          </a:xfrm>
          <a:prstGeom prst="rect">
            <a:avLst/>
          </a:prstGeom>
        </p:spPr>
        <p:txBody>
          <a:bodyPr anchor="ctr">
            <a:no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184648" y="958671"/>
            <a:ext cx="5939849" cy="4940660"/>
          </a:xfrm>
        </p:spPr>
        <p:txBody>
          <a:bodyPr anchor="ct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0050380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8">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9C14383-F969-7F64-05B9-667C4A1E57DE}"/>
              </a:ext>
            </a:extLst>
          </p:cNvPr>
          <p:cNvCxnSpPr>
            <a:cxnSpLocks/>
          </p:cNvCxnSpPr>
          <p:nvPr/>
        </p:nvCxnSpPr>
        <p:spPr>
          <a:xfrm rot="16200000" flipH="1">
            <a:off x="2007143" y="3429000"/>
            <a:ext cx="54864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E3EB48D4-74F6-A14E-7A13-6572193D10D0}"/>
              </a:ext>
            </a:extLst>
          </p:cNvPr>
          <p:cNvSpPr>
            <a:spLocks noGrp="1"/>
          </p:cNvSpPr>
          <p:nvPr>
            <p:ph type="title"/>
          </p:nvPr>
        </p:nvSpPr>
        <p:spPr>
          <a:xfrm>
            <a:off x="612648" y="1700553"/>
            <a:ext cx="3651432" cy="3456894"/>
          </a:xfrm>
          <a:prstGeom prst="rect">
            <a:avLst/>
          </a:prstGeom>
        </p:spPr>
        <p:txBody>
          <a:bodyPr anchor="ctr">
            <a:noAutofit/>
          </a:bodyPr>
          <a:lstStyle>
            <a:lvl1pPr>
              <a:defRPr sz="3200"/>
            </a:lvl1pPr>
          </a:lstStyle>
          <a:p>
            <a:r>
              <a:rPr lang="en-US" dirty="0"/>
              <a:t>Click to edit Master title style</a:t>
            </a:r>
          </a:p>
        </p:txBody>
      </p:sp>
      <p:sp>
        <p:nvSpPr>
          <p:cNvPr id="13" name="Content Placeholder 7">
            <a:extLst>
              <a:ext uri="{FF2B5EF4-FFF2-40B4-BE49-F238E27FC236}">
                <a16:creationId xmlns:a16="http://schemas.microsoft.com/office/drawing/2014/main" id="{D049C7FF-E413-2319-577F-E835FCB16323}"/>
              </a:ext>
            </a:extLst>
          </p:cNvPr>
          <p:cNvSpPr>
            <a:spLocks noGrp="1"/>
          </p:cNvSpPr>
          <p:nvPr>
            <p:ph sz="quarter" idx="13"/>
          </p:nvPr>
        </p:nvSpPr>
        <p:spPr>
          <a:xfrm>
            <a:off x="5184648" y="685800"/>
            <a:ext cx="6367321" cy="5486400"/>
          </a:xfrm>
        </p:spPr>
        <p:txBody>
          <a:bodyPr anchor="ct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6307263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with Pictur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824D6F1-F825-A697-C77E-EE383A267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698"/>
            <a:ext cx="4104807"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8" name="Title 1">
            <a:extLst>
              <a:ext uri="{FF2B5EF4-FFF2-40B4-BE49-F238E27FC236}">
                <a16:creationId xmlns:a16="http://schemas.microsoft.com/office/drawing/2014/main" id="{87524C43-05C6-713A-A7A0-5B61D403A310}"/>
              </a:ext>
            </a:extLst>
          </p:cNvPr>
          <p:cNvSpPr>
            <a:spLocks noGrp="1"/>
          </p:cNvSpPr>
          <p:nvPr>
            <p:ph type="title"/>
          </p:nvPr>
        </p:nvSpPr>
        <p:spPr>
          <a:xfrm>
            <a:off x="4724401" y="685805"/>
            <a:ext cx="6858000" cy="919089"/>
          </a:xfrm>
          <a:prstGeom prst="rect">
            <a:avLst/>
          </a:prstGeom>
        </p:spPr>
        <p:txBody>
          <a:bodyPr anchor="b">
            <a:noAutofit/>
          </a:bodyPr>
          <a:lstStyle/>
          <a:p>
            <a:r>
              <a:rPr lang="en-US" dirty="0"/>
              <a:t>Click to edit Master title style</a:t>
            </a:r>
          </a:p>
        </p:txBody>
      </p:sp>
      <p:sp>
        <p:nvSpPr>
          <p:cNvPr id="16" name="Picture Placeholder 15">
            <a:extLst>
              <a:ext uri="{FF2B5EF4-FFF2-40B4-BE49-F238E27FC236}">
                <a16:creationId xmlns:a16="http://schemas.microsoft.com/office/drawing/2014/main" id="{44CABD78-2C2E-D0EC-F3B8-8A2A35209A2D}"/>
              </a:ext>
            </a:extLst>
          </p:cNvPr>
          <p:cNvSpPr>
            <a:spLocks noGrp="1"/>
          </p:cNvSpPr>
          <p:nvPr>
            <p:ph type="pic" sz="quarter" idx="18" hasCustomPrompt="1"/>
          </p:nvPr>
        </p:nvSpPr>
        <p:spPr>
          <a:xfrm>
            <a:off x="273895" y="269622"/>
            <a:ext cx="3557016" cy="6309360"/>
          </a:xfrm>
          <a:blipFill>
            <a:blip r:embed="rId2">
              <a:alphaModFix amt="60000"/>
            </a:blip>
            <a:stretch>
              <a:fillRect/>
            </a:stretch>
          </a:blipFill>
        </p:spPr>
        <p:txBody>
          <a:bodyPr/>
          <a:lstStyle>
            <a:lvl1pPr>
              <a:defRPr/>
            </a:lvl1pPr>
          </a:lstStyle>
          <a:p>
            <a:r>
              <a:rPr lang="en-US" dirty="0"/>
              <a:t> </a:t>
            </a:r>
          </a:p>
        </p:txBody>
      </p:sp>
      <p:sp>
        <p:nvSpPr>
          <p:cNvPr id="19" name="Content Placeholder 7">
            <a:extLst>
              <a:ext uri="{FF2B5EF4-FFF2-40B4-BE49-F238E27FC236}">
                <a16:creationId xmlns:a16="http://schemas.microsoft.com/office/drawing/2014/main" id="{FACA9154-AC02-B86A-D855-99A470C6C8EF}"/>
              </a:ext>
            </a:extLst>
          </p:cNvPr>
          <p:cNvSpPr>
            <a:spLocks noGrp="1"/>
          </p:cNvSpPr>
          <p:nvPr>
            <p:ph sz="quarter" idx="14"/>
          </p:nvPr>
        </p:nvSpPr>
        <p:spPr>
          <a:xfrm>
            <a:off x="4718304" y="2209800"/>
            <a:ext cx="685799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7" name="Straight Connector 6">
            <a:extLst>
              <a:ext uri="{FF2B5EF4-FFF2-40B4-BE49-F238E27FC236}">
                <a16:creationId xmlns:a16="http://schemas.microsoft.com/office/drawing/2014/main" id="{EDA75CD6-1692-0933-12E2-EB8CE59CAA5E}"/>
              </a:ext>
            </a:extLst>
          </p:cNvPr>
          <p:cNvCxnSpPr>
            <a:cxnSpLocks/>
          </p:cNvCxnSpPr>
          <p:nvPr userDrawn="1"/>
        </p:nvCxnSpPr>
        <p:spPr>
          <a:xfrm>
            <a:off x="4816981" y="190734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4718304" y="6343955"/>
            <a:ext cx="3364903"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a:prstGeom prst="rect">
            <a:avLst/>
          </a:prstGeom>
        </p:spPr>
        <p:txBody>
          <a:bodyPr>
            <a:noAutofit/>
          </a:bodyPr>
          <a:lstStyle/>
          <a:p>
            <a:r>
              <a:rPr lang="en-US"/>
              <a:t>20xx</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0893579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852C56C-7EB8-A318-6D91-80EB32B17E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87193" y="0"/>
            <a:ext cx="4104807"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6" name="Title 1">
            <a:extLst>
              <a:ext uri="{FF2B5EF4-FFF2-40B4-BE49-F238E27FC236}">
                <a16:creationId xmlns:a16="http://schemas.microsoft.com/office/drawing/2014/main" id="{4A99718A-53B5-82A2-E582-B7B5E1E9E6D9}"/>
              </a:ext>
            </a:extLst>
          </p:cNvPr>
          <p:cNvSpPr>
            <a:spLocks noGrp="1"/>
          </p:cNvSpPr>
          <p:nvPr>
            <p:ph type="title"/>
          </p:nvPr>
        </p:nvSpPr>
        <p:spPr>
          <a:xfrm>
            <a:off x="615697" y="685805"/>
            <a:ext cx="6858000" cy="919089"/>
          </a:xfrm>
          <a:prstGeom prst="rect">
            <a:avLst/>
          </a:prstGeom>
        </p:spPr>
        <p:txBody>
          <a:bodyPr anchor="b">
            <a:noAutofit/>
          </a:bodyPr>
          <a:lstStyle/>
          <a:p>
            <a:r>
              <a:rPr lang="en-US" dirty="0"/>
              <a:t>Click to edit Master title style</a:t>
            </a:r>
          </a:p>
        </p:txBody>
      </p:sp>
      <p:sp>
        <p:nvSpPr>
          <p:cNvPr id="7" name="Content Placeholder 7">
            <a:extLst>
              <a:ext uri="{FF2B5EF4-FFF2-40B4-BE49-F238E27FC236}">
                <a16:creationId xmlns:a16="http://schemas.microsoft.com/office/drawing/2014/main" id="{3AD1E39C-735F-1F75-9337-EDCE2B424BAF}"/>
              </a:ext>
            </a:extLst>
          </p:cNvPr>
          <p:cNvSpPr>
            <a:spLocks noGrp="1"/>
          </p:cNvSpPr>
          <p:nvPr>
            <p:ph sz="quarter" idx="14"/>
          </p:nvPr>
        </p:nvSpPr>
        <p:spPr>
          <a:xfrm>
            <a:off x="609600" y="2209800"/>
            <a:ext cx="685799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3" name="Straight Connector 2">
            <a:extLst>
              <a:ext uri="{FF2B5EF4-FFF2-40B4-BE49-F238E27FC236}">
                <a16:creationId xmlns:a16="http://schemas.microsoft.com/office/drawing/2014/main" id="{C88CA274-D6D4-139F-1A72-F2C3684E4368}"/>
              </a:ext>
            </a:extLst>
          </p:cNvPr>
          <p:cNvCxnSpPr>
            <a:cxnSpLocks/>
          </p:cNvCxnSpPr>
          <p:nvPr userDrawn="1"/>
        </p:nvCxnSpPr>
        <p:spPr>
          <a:xfrm>
            <a:off x="714375" y="190734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Footer Placeholder 8">
            <a:extLst>
              <a:ext uri="{FF2B5EF4-FFF2-40B4-BE49-F238E27FC236}">
                <a16:creationId xmlns:a16="http://schemas.microsoft.com/office/drawing/2014/main" id="{5397D948-213E-C5B8-CCB3-226CD4CC5EED}"/>
              </a:ext>
            </a:extLst>
          </p:cNvPr>
          <p:cNvSpPr>
            <a:spLocks noGrp="1"/>
          </p:cNvSpPr>
          <p:nvPr>
            <p:ph type="ftr" sz="quarter" idx="16"/>
          </p:nvPr>
        </p:nvSpPr>
        <p:spPr>
          <a:xfrm>
            <a:off x="609600" y="6343955"/>
            <a:ext cx="3364903" cy="365125"/>
          </a:xfrm>
          <a:prstGeom prst="rect">
            <a:avLst/>
          </a:prstGeom>
        </p:spPr>
        <p:txBody>
          <a:bodyPr>
            <a:noAutofit/>
          </a:bodyPr>
          <a:lstStyle/>
          <a:p>
            <a:r>
              <a:rPr lang="en-US"/>
              <a:t>Sample Footer Text</a:t>
            </a:r>
          </a:p>
        </p:txBody>
      </p:sp>
      <p:sp>
        <p:nvSpPr>
          <p:cNvPr id="13" name="Date Placeholder 3">
            <a:extLst>
              <a:ext uri="{FF2B5EF4-FFF2-40B4-BE49-F238E27FC236}">
                <a16:creationId xmlns:a16="http://schemas.microsoft.com/office/drawing/2014/main" id="{AA11C22E-51FF-D73F-B8D3-C9D076083087}"/>
              </a:ext>
            </a:extLst>
          </p:cNvPr>
          <p:cNvSpPr>
            <a:spLocks noGrp="1"/>
          </p:cNvSpPr>
          <p:nvPr>
            <p:ph type="dt" sz="half" idx="15"/>
          </p:nvPr>
        </p:nvSpPr>
        <p:spPr>
          <a:xfrm>
            <a:off x="4922009" y="6343955"/>
            <a:ext cx="2060808" cy="365125"/>
          </a:xfrm>
          <a:prstGeom prst="rect">
            <a:avLst/>
          </a:prstGeom>
        </p:spPr>
        <p:txBody>
          <a:bodyPr>
            <a:noAutofit/>
          </a:bodyPr>
          <a:lstStyle/>
          <a:p>
            <a:r>
              <a:rPr lang="en-US"/>
              <a:t>20xx</a:t>
            </a:r>
          </a:p>
        </p:txBody>
      </p:sp>
      <p:sp>
        <p:nvSpPr>
          <p:cNvPr id="15" name="Slide Number Placeholder 9">
            <a:extLst>
              <a:ext uri="{FF2B5EF4-FFF2-40B4-BE49-F238E27FC236}">
                <a16:creationId xmlns:a16="http://schemas.microsoft.com/office/drawing/2014/main" id="{2A57B0BC-65E1-54C5-64F2-81779F24285C}"/>
              </a:ext>
            </a:extLst>
          </p:cNvPr>
          <p:cNvSpPr>
            <a:spLocks noGrp="1"/>
          </p:cNvSpPr>
          <p:nvPr>
            <p:ph type="sldNum" sz="quarter" idx="17"/>
          </p:nvPr>
        </p:nvSpPr>
        <p:spPr>
          <a:xfrm>
            <a:off x="7038392" y="6343955"/>
            <a:ext cx="429207" cy="365125"/>
          </a:xfrm>
          <a:prstGeom prst="rect">
            <a:avLst/>
          </a:prstGeom>
        </p:spPr>
        <p:txBody>
          <a:bodyPr>
            <a:noAutofit/>
          </a:bodyPr>
          <a:lstStyle/>
          <a:p>
            <a:fld id="{AEAA3239-9EA4-4A65-A281-97F994456D9F}" type="slidenum">
              <a:rPr lang="en-US" smtClean="0"/>
              <a:t>‹#›</a:t>
            </a:fld>
            <a:endParaRPr lang="en-US"/>
          </a:p>
        </p:txBody>
      </p:sp>
      <p:sp>
        <p:nvSpPr>
          <p:cNvPr id="5" name="Picture Placeholder 15">
            <a:extLst>
              <a:ext uri="{FF2B5EF4-FFF2-40B4-BE49-F238E27FC236}">
                <a16:creationId xmlns:a16="http://schemas.microsoft.com/office/drawing/2014/main" id="{1B018A5C-EF6B-7AB3-6E86-E1FF40B4E9A1}"/>
              </a:ext>
            </a:extLst>
          </p:cNvPr>
          <p:cNvSpPr>
            <a:spLocks noGrp="1"/>
          </p:cNvSpPr>
          <p:nvPr>
            <p:ph type="pic" sz="quarter" idx="18" hasCustomPrompt="1"/>
          </p:nvPr>
        </p:nvSpPr>
        <p:spPr>
          <a:xfrm>
            <a:off x="8361088" y="274320"/>
            <a:ext cx="3557016" cy="6309360"/>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009949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E246C31-A056-2D2B-EB3A-8C1B01785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4698"/>
            <a:ext cx="2944366"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3" name="Title 1">
            <a:extLst>
              <a:ext uri="{FF2B5EF4-FFF2-40B4-BE49-F238E27FC236}">
                <a16:creationId xmlns:a16="http://schemas.microsoft.com/office/drawing/2014/main" id="{D7F4F31B-033B-01E7-065C-C1E9FF6C07F9}"/>
              </a:ext>
            </a:extLst>
          </p:cNvPr>
          <p:cNvSpPr>
            <a:spLocks noGrp="1"/>
          </p:cNvSpPr>
          <p:nvPr>
            <p:ph type="title"/>
          </p:nvPr>
        </p:nvSpPr>
        <p:spPr>
          <a:xfrm>
            <a:off x="3557014" y="709099"/>
            <a:ext cx="8019289" cy="891101"/>
          </a:xfrm>
          <a:prstGeom prst="rect">
            <a:avLst/>
          </a:prstGeom>
        </p:spPr>
        <p:txBody>
          <a:bodyPr anchor="b">
            <a:noAutofit/>
          </a:bodyPr>
          <a:lstStyle>
            <a:lvl1pPr>
              <a:defRPr sz="3200"/>
            </a:lvl1pPr>
          </a:lstStyle>
          <a:p>
            <a:r>
              <a:rPr lang="en-US" dirty="0"/>
              <a:t>Click to edit Master title style</a:t>
            </a:r>
          </a:p>
        </p:txBody>
      </p:sp>
      <p:sp>
        <p:nvSpPr>
          <p:cNvPr id="10" name="Picture Placeholder 15">
            <a:extLst>
              <a:ext uri="{FF2B5EF4-FFF2-40B4-BE49-F238E27FC236}">
                <a16:creationId xmlns:a16="http://schemas.microsoft.com/office/drawing/2014/main" id="{6DECEA09-BF69-1A41-377F-55B34707197E}"/>
              </a:ext>
            </a:extLst>
          </p:cNvPr>
          <p:cNvSpPr>
            <a:spLocks noGrp="1"/>
          </p:cNvSpPr>
          <p:nvPr>
            <p:ph type="pic" sz="quarter" idx="18" hasCustomPrompt="1"/>
          </p:nvPr>
        </p:nvSpPr>
        <p:spPr>
          <a:xfrm>
            <a:off x="269746" y="269622"/>
            <a:ext cx="2395728" cy="6309360"/>
          </a:xfrm>
          <a:blipFill>
            <a:blip r:embed="rId2">
              <a:alphaModFix amt="60000"/>
            </a:blip>
            <a:stretch>
              <a:fillRect/>
            </a:stretch>
          </a:blipFill>
        </p:spPr>
        <p:txBody>
          <a:bodyPr/>
          <a:lstStyle>
            <a:lvl1pPr>
              <a:defRPr/>
            </a:lvl1pPr>
          </a:lstStyle>
          <a:p>
            <a:r>
              <a:rPr lang="en-US" dirty="0"/>
              <a:t> </a:t>
            </a:r>
          </a:p>
        </p:txBody>
      </p:sp>
      <p:sp>
        <p:nvSpPr>
          <p:cNvPr id="12" name="Content Placeholder 7">
            <a:extLst>
              <a:ext uri="{FF2B5EF4-FFF2-40B4-BE49-F238E27FC236}">
                <a16:creationId xmlns:a16="http://schemas.microsoft.com/office/drawing/2014/main" id="{264E6032-E2DD-DC72-9E75-BAB830416F45}"/>
              </a:ext>
            </a:extLst>
          </p:cNvPr>
          <p:cNvSpPr>
            <a:spLocks noGrp="1"/>
          </p:cNvSpPr>
          <p:nvPr>
            <p:ph sz="quarter" idx="14"/>
          </p:nvPr>
        </p:nvSpPr>
        <p:spPr>
          <a:xfrm>
            <a:off x="3557014" y="2200614"/>
            <a:ext cx="801928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3557014" y="6343955"/>
            <a:ext cx="3422906" cy="365125"/>
          </a:xfrm>
          <a:prstGeom prst="rect">
            <a:avLst/>
          </a:prstGeom>
        </p:spPr>
        <p:txBody>
          <a:bodyPr>
            <a:noAutofit/>
          </a:bodyPr>
          <a:lstStyle/>
          <a:p>
            <a:r>
              <a:rPr lang="en-US"/>
              <a:t>Sample Footer Text</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a:prstGeom prst="rect">
            <a:avLst/>
          </a:prstGeom>
        </p:spPr>
        <p:txBody>
          <a:bodyPr>
            <a:noAutofit/>
          </a:bodyPr>
          <a:lstStyle/>
          <a:p>
            <a:r>
              <a:rPr lang="en-US"/>
              <a:t>20xx</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cxnSp>
        <p:nvCxnSpPr>
          <p:cNvPr id="2" name="Straight Connector 1">
            <a:extLst>
              <a:ext uri="{FF2B5EF4-FFF2-40B4-BE49-F238E27FC236}">
                <a16:creationId xmlns:a16="http://schemas.microsoft.com/office/drawing/2014/main" id="{9727AEE3-AD29-F7D6-BFA0-59B889778837}"/>
              </a:ext>
            </a:extLst>
          </p:cNvPr>
          <p:cNvCxnSpPr>
            <a:cxnSpLocks/>
          </p:cNvCxnSpPr>
          <p:nvPr userDrawn="1"/>
        </p:nvCxnSpPr>
        <p:spPr>
          <a:xfrm>
            <a:off x="3661789" y="190040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18864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7E81DF0F-1D08-CFC3-D336-6E69AD26CA81}"/>
              </a:ext>
            </a:extLst>
          </p:cNvPr>
          <p:cNvCxnSpPr>
            <a:cxnSpLocks/>
          </p:cNvCxnSpPr>
          <p:nvPr userDrawn="1"/>
        </p:nvCxnSpPr>
        <p:spPr>
          <a:xfrm>
            <a:off x="714375" y="190040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E918502E-0DE9-66F0-120E-B9F9EDDBC2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252116" y="-4698"/>
            <a:ext cx="2944366"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4" name="Title 1">
            <a:extLst>
              <a:ext uri="{FF2B5EF4-FFF2-40B4-BE49-F238E27FC236}">
                <a16:creationId xmlns:a16="http://schemas.microsoft.com/office/drawing/2014/main" id="{2ADEEE89-7A53-BFD6-F854-BC4947CE2B58}"/>
              </a:ext>
            </a:extLst>
          </p:cNvPr>
          <p:cNvSpPr>
            <a:spLocks noGrp="1"/>
          </p:cNvSpPr>
          <p:nvPr>
            <p:ph type="title"/>
          </p:nvPr>
        </p:nvSpPr>
        <p:spPr>
          <a:xfrm>
            <a:off x="609600" y="709099"/>
            <a:ext cx="8019289" cy="891101"/>
          </a:xfrm>
          <a:prstGeom prst="rect">
            <a:avLst/>
          </a:prstGeom>
        </p:spPr>
        <p:txBody>
          <a:bodyPr anchor="b">
            <a:noAutofit/>
          </a:bodyPr>
          <a:lstStyle>
            <a:lvl1pPr>
              <a:defRPr sz="3200"/>
            </a:lvl1pPr>
          </a:lstStyle>
          <a:p>
            <a:r>
              <a:rPr lang="en-US" dirty="0"/>
              <a:t>Click to edit Master title style</a:t>
            </a:r>
          </a:p>
        </p:txBody>
      </p:sp>
      <p:sp>
        <p:nvSpPr>
          <p:cNvPr id="11" name="Content Placeholder 7">
            <a:extLst>
              <a:ext uri="{FF2B5EF4-FFF2-40B4-BE49-F238E27FC236}">
                <a16:creationId xmlns:a16="http://schemas.microsoft.com/office/drawing/2014/main" id="{8E4281B5-46C8-0290-9B6E-154BCEB2F9F1}"/>
              </a:ext>
            </a:extLst>
          </p:cNvPr>
          <p:cNvSpPr>
            <a:spLocks noGrp="1"/>
          </p:cNvSpPr>
          <p:nvPr>
            <p:ph sz="quarter" idx="14"/>
          </p:nvPr>
        </p:nvSpPr>
        <p:spPr>
          <a:xfrm>
            <a:off x="609600" y="2200614"/>
            <a:ext cx="8019289" cy="39623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Footer Placeholder 3">
            <a:extLst>
              <a:ext uri="{FF2B5EF4-FFF2-40B4-BE49-F238E27FC236}">
                <a16:creationId xmlns:a16="http://schemas.microsoft.com/office/drawing/2014/main" id="{9CF2DB13-C77B-68E8-AA32-2A399E83A39F}"/>
              </a:ext>
            </a:extLst>
          </p:cNvPr>
          <p:cNvSpPr>
            <a:spLocks noGrp="1"/>
          </p:cNvSpPr>
          <p:nvPr>
            <p:ph type="ftr" sz="quarter" idx="16"/>
          </p:nvPr>
        </p:nvSpPr>
        <p:spPr>
          <a:xfrm>
            <a:off x="609600" y="6343955"/>
            <a:ext cx="3422906" cy="365125"/>
          </a:xfrm>
          <a:prstGeom prst="rect">
            <a:avLst/>
          </a:prstGeom>
        </p:spPr>
        <p:txBody>
          <a:bodyPr>
            <a:noAutofit/>
          </a:bodyPr>
          <a:lstStyle/>
          <a:p>
            <a:r>
              <a:rPr lang="en-US"/>
              <a:t>Sample Footer Text</a:t>
            </a:r>
          </a:p>
        </p:txBody>
      </p:sp>
      <p:sp>
        <p:nvSpPr>
          <p:cNvPr id="16" name="Date Placeholder 2">
            <a:extLst>
              <a:ext uri="{FF2B5EF4-FFF2-40B4-BE49-F238E27FC236}">
                <a16:creationId xmlns:a16="http://schemas.microsoft.com/office/drawing/2014/main" id="{723C7477-007B-AF5F-BF27-20DF2D11C11B}"/>
              </a:ext>
            </a:extLst>
          </p:cNvPr>
          <p:cNvSpPr>
            <a:spLocks noGrp="1"/>
          </p:cNvSpPr>
          <p:nvPr>
            <p:ph type="dt" sz="half" idx="15"/>
          </p:nvPr>
        </p:nvSpPr>
        <p:spPr>
          <a:xfrm>
            <a:off x="5998285" y="6343955"/>
            <a:ext cx="2150873" cy="365125"/>
          </a:xfrm>
          <a:prstGeom prst="rect">
            <a:avLst/>
          </a:prstGeom>
        </p:spPr>
        <p:txBody>
          <a:bodyPr>
            <a:noAutofit/>
          </a:bodyPr>
          <a:lstStyle/>
          <a:p>
            <a:r>
              <a:rPr lang="en-US"/>
              <a:t>20xx</a:t>
            </a:r>
          </a:p>
        </p:txBody>
      </p:sp>
      <p:sp>
        <p:nvSpPr>
          <p:cNvPr id="18" name="Slide Number Placeholder 8">
            <a:extLst>
              <a:ext uri="{FF2B5EF4-FFF2-40B4-BE49-F238E27FC236}">
                <a16:creationId xmlns:a16="http://schemas.microsoft.com/office/drawing/2014/main" id="{9F76A51B-A740-5EA5-477F-42182383C5FF}"/>
              </a:ext>
            </a:extLst>
          </p:cNvPr>
          <p:cNvSpPr>
            <a:spLocks noGrp="1"/>
          </p:cNvSpPr>
          <p:nvPr>
            <p:ph type="sldNum" sz="quarter" idx="17"/>
          </p:nvPr>
        </p:nvSpPr>
        <p:spPr>
          <a:xfrm>
            <a:off x="8199682" y="6343955"/>
            <a:ext cx="429207" cy="365125"/>
          </a:xfrm>
          <a:prstGeom prst="rect">
            <a:avLst/>
          </a:prstGeom>
        </p:spPr>
        <p:txBody>
          <a:bodyPr>
            <a:noAutofit/>
          </a:bodyPr>
          <a:lstStyle/>
          <a:p>
            <a:fld id="{AEAA3239-9EA4-4A65-A281-97F994456D9F}" type="slidenum">
              <a:rPr lang="en-US" smtClean="0"/>
              <a:t>‹#›</a:t>
            </a:fld>
            <a:endParaRPr lang="en-US"/>
          </a:p>
        </p:txBody>
      </p:sp>
      <p:sp>
        <p:nvSpPr>
          <p:cNvPr id="20" name="Picture Placeholder 15">
            <a:extLst>
              <a:ext uri="{FF2B5EF4-FFF2-40B4-BE49-F238E27FC236}">
                <a16:creationId xmlns:a16="http://schemas.microsoft.com/office/drawing/2014/main" id="{5FA75C2B-3307-6106-9020-5A6F5C28CE54}"/>
              </a:ext>
            </a:extLst>
          </p:cNvPr>
          <p:cNvSpPr>
            <a:spLocks noGrp="1"/>
          </p:cNvSpPr>
          <p:nvPr>
            <p:ph type="pic" sz="quarter" idx="18" hasCustomPrompt="1"/>
          </p:nvPr>
        </p:nvSpPr>
        <p:spPr>
          <a:xfrm>
            <a:off x="9521861" y="269622"/>
            <a:ext cx="2395728" cy="6309360"/>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8612010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1A88DE7-0F60-6168-9CA3-51F9168BA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75" y="0"/>
            <a:ext cx="64008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04302" y="685800"/>
            <a:ext cx="4572001" cy="895139"/>
          </a:xfrm>
          <a:prstGeom prst="rect">
            <a:avLst/>
          </a:prstGeom>
        </p:spPr>
        <p:txBody>
          <a:bodyPr anchor="b">
            <a:noAutofit/>
          </a:bodyPr>
          <a:lstStyle>
            <a:lvl1pPr>
              <a:defRPr sz="3200"/>
            </a:lvl1pPr>
          </a:lstStyle>
          <a:p>
            <a:r>
              <a:rPr lang="en-US" dirty="0"/>
              <a:t>Click to edit Master title style</a:t>
            </a:r>
          </a:p>
        </p:txBody>
      </p:sp>
      <p:sp>
        <p:nvSpPr>
          <p:cNvPr id="13" name="Picture Placeholder 15">
            <a:extLst>
              <a:ext uri="{FF2B5EF4-FFF2-40B4-BE49-F238E27FC236}">
                <a16:creationId xmlns:a16="http://schemas.microsoft.com/office/drawing/2014/main" id="{74F04492-82BE-6873-2EB5-D1F54A59D796}"/>
              </a:ext>
            </a:extLst>
          </p:cNvPr>
          <p:cNvSpPr>
            <a:spLocks noGrp="1"/>
          </p:cNvSpPr>
          <p:nvPr>
            <p:ph type="pic" sz="quarter" idx="18" hasCustomPrompt="1"/>
          </p:nvPr>
        </p:nvSpPr>
        <p:spPr>
          <a:xfrm>
            <a:off x="271445" y="274320"/>
            <a:ext cx="5852160" cy="6309360"/>
          </a:xfrm>
          <a:blipFill>
            <a:blip r:embed="rId2">
              <a:alphaModFix amt="6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010400" y="2133606"/>
            <a:ext cx="4572001" cy="4038575"/>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004302" y="6343955"/>
            <a:ext cx="2105099" cy="365125"/>
          </a:xfrm>
          <a:prstGeom prst="rect">
            <a:avLst/>
          </a:prstGeom>
        </p:spPr>
        <p:txBody>
          <a:bodyPr>
            <a:noAutofit/>
          </a:body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cxnSp>
        <p:nvCxnSpPr>
          <p:cNvPr id="10" name="Straight Connector 9">
            <a:extLst>
              <a:ext uri="{FF2B5EF4-FFF2-40B4-BE49-F238E27FC236}">
                <a16:creationId xmlns:a16="http://schemas.microsoft.com/office/drawing/2014/main" id="{BC824679-0DD4-43C3-4580-78706496FBE2}"/>
              </a:ext>
            </a:extLst>
          </p:cNvPr>
          <p:cNvCxnSpPr>
            <a:cxnSpLocks/>
          </p:cNvCxnSpPr>
          <p:nvPr userDrawn="1"/>
        </p:nvCxnSpPr>
        <p:spPr>
          <a:xfrm>
            <a:off x="7099930" y="185727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43134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2192057-ED66-C8A5-B85E-40F2037C6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1200" y="0"/>
            <a:ext cx="6400800"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9B106E7D-3EDD-EA41-1839-6F135AE55491}"/>
              </a:ext>
            </a:extLst>
          </p:cNvPr>
          <p:cNvSpPr>
            <a:spLocks noGrp="1"/>
          </p:cNvSpPr>
          <p:nvPr>
            <p:ph type="title"/>
          </p:nvPr>
        </p:nvSpPr>
        <p:spPr>
          <a:xfrm>
            <a:off x="612649" y="685800"/>
            <a:ext cx="4572001" cy="895139"/>
          </a:xfrm>
          <a:prstGeom prst="rect">
            <a:avLst/>
          </a:prstGeom>
        </p:spPr>
        <p:txBody>
          <a:bodyPr anchor="b">
            <a:noAutofit/>
          </a:bodyPr>
          <a:lstStyle>
            <a:lvl1pPr>
              <a:defRPr sz="3200"/>
            </a:lvl1pPr>
          </a:lstStyle>
          <a:p>
            <a:r>
              <a:rPr lang="en-US"/>
              <a:t>Click to edit Master title style</a:t>
            </a:r>
          </a:p>
        </p:txBody>
      </p:sp>
      <p:sp>
        <p:nvSpPr>
          <p:cNvPr id="11" name="Content Placeholder 7">
            <a:extLst>
              <a:ext uri="{FF2B5EF4-FFF2-40B4-BE49-F238E27FC236}">
                <a16:creationId xmlns:a16="http://schemas.microsoft.com/office/drawing/2014/main" id="{42A4AC27-FC3B-F141-88F5-7282935954DD}"/>
              </a:ext>
            </a:extLst>
          </p:cNvPr>
          <p:cNvSpPr>
            <a:spLocks noGrp="1"/>
          </p:cNvSpPr>
          <p:nvPr>
            <p:ph sz="quarter" idx="14"/>
          </p:nvPr>
        </p:nvSpPr>
        <p:spPr>
          <a:xfrm>
            <a:off x="618747" y="2133606"/>
            <a:ext cx="4572001" cy="4038575"/>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5">
            <a:extLst>
              <a:ext uri="{FF2B5EF4-FFF2-40B4-BE49-F238E27FC236}">
                <a16:creationId xmlns:a16="http://schemas.microsoft.com/office/drawing/2014/main" id="{79943DFD-7853-50DB-DFE8-2D0792CC1535}"/>
              </a:ext>
            </a:extLst>
          </p:cNvPr>
          <p:cNvSpPr>
            <a:spLocks noGrp="1"/>
          </p:cNvSpPr>
          <p:nvPr>
            <p:ph type="ftr" sz="quarter" idx="11"/>
          </p:nvPr>
        </p:nvSpPr>
        <p:spPr>
          <a:xfrm>
            <a:off x="612649" y="6343955"/>
            <a:ext cx="2105099"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3" name="Date Placeholder 4">
            <a:extLst>
              <a:ext uri="{FF2B5EF4-FFF2-40B4-BE49-F238E27FC236}">
                <a16:creationId xmlns:a16="http://schemas.microsoft.com/office/drawing/2014/main" id="{C5840587-9753-9826-EA98-7CF7F15308F0}"/>
              </a:ext>
            </a:extLst>
          </p:cNvPr>
          <p:cNvSpPr>
            <a:spLocks noGrp="1"/>
          </p:cNvSpPr>
          <p:nvPr>
            <p:ph type="dt" sz="half" idx="10"/>
          </p:nvPr>
        </p:nvSpPr>
        <p:spPr>
          <a:xfrm>
            <a:off x="2983414" y="6343955"/>
            <a:ext cx="1772029"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9" name="Slide Number Placeholder 6">
            <a:extLst>
              <a:ext uri="{FF2B5EF4-FFF2-40B4-BE49-F238E27FC236}">
                <a16:creationId xmlns:a16="http://schemas.microsoft.com/office/drawing/2014/main" id="{D3C41979-6374-97D1-3061-3AB9D9EB80CF}"/>
              </a:ext>
            </a:extLst>
          </p:cNvPr>
          <p:cNvSpPr>
            <a:spLocks noGrp="1"/>
          </p:cNvSpPr>
          <p:nvPr>
            <p:ph type="sldNum" sz="quarter" idx="12"/>
          </p:nvPr>
        </p:nvSpPr>
        <p:spPr>
          <a:xfrm>
            <a:off x="4755443"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14" name="Picture Placeholder 15">
            <a:extLst>
              <a:ext uri="{FF2B5EF4-FFF2-40B4-BE49-F238E27FC236}">
                <a16:creationId xmlns:a16="http://schemas.microsoft.com/office/drawing/2014/main" id="{48CB05E2-2306-9AA8-0977-833AD0146BEB}"/>
              </a:ext>
            </a:extLst>
          </p:cNvPr>
          <p:cNvSpPr>
            <a:spLocks noGrp="1"/>
          </p:cNvSpPr>
          <p:nvPr>
            <p:ph type="pic" sz="quarter" idx="18" hasCustomPrompt="1"/>
          </p:nvPr>
        </p:nvSpPr>
        <p:spPr>
          <a:xfrm>
            <a:off x="6065520" y="274320"/>
            <a:ext cx="5852160" cy="6309360"/>
          </a:xfrm>
          <a:blipFill>
            <a:blip r:embed="rId2">
              <a:alphaModFix amt="60000"/>
            </a:blip>
            <a:stretch>
              <a:fillRect/>
            </a:stretch>
          </a:blipFill>
        </p:spPr>
        <p:txBody>
          <a:bodyPr/>
          <a:lstStyle>
            <a:lvl1pPr>
              <a:defRPr/>
            </a:lvl1pPr>
          </a:lstStyle>
          <a:p>
            <a:r>
              <a:rPr lang="en-US" dirty="0"/>
              <a:t> </a:t>
            </a:r>
          </a:p>
        </p:txBody>
      </p:sp>
      <p:cxnSp>
        <p:nvCxnSpPr>
          <p:cNvPr id="2" name="Straight Connector 1">
            <a:extLst>
              <a:ext uri="{FF2B5EF4-FFF2-40B4-BE49-F238E27FC236}">
                <a16:creationId xmlns:a16="http://schemas.microsoft.com/office/drawing/2014/main" id="{B6796377-F057-555E-6D11-962F10D4E655}"/>
              </a:ext>
            </a:extLst>
          </p:cNvPr>
          <p:cNvCxnSpPr>
            <a:cxnSpLocks/>
          </p:cNvCxnSpPr>
          <p:nvPr userDrawn="1"/>
        </p:nvCxnSpPr>
        <p:spPr>
          <a:xfrm>
            <a:off x="714375" y="1857272"/>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58696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7">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D5C2E769-CE9C-F713-6844-D0DBB458CE18}"/>
              </a:ext>
            </a:extLst>
          </p:cNvPr>
          <p:cNvCxnSpPr>
            <a:cxnSpLocks/>
          </p:cNvCxnSpPr>
          <p:nvPr userDrawn="1"/>
        </p:nvCxnSpPr>
        <p:spPr>
          <a:xfrm>
            <a:off x="8029448" y="185726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FEB2937D-47DC-BF81-9ACE-6E67A57245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698"/>
            <a:ext cx="73121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6" name="Title 1">
            <a:extLst>
              <a:ext uri="{FF2B5EF4-FFF2-40B4-BE49-F238E27FC236}">
                <a16:creationId xmlns:a16="http://schemas.microsoft.com/office/drawing/2014/main" id="{3011DB78-8965-7609-C35E-80AF7F5B774C}"/>
              </a:ext>
            </a:extLst>
          </p:cNvPr>
          <p:cNvSpPr>
            <a:spLocks noGrp="1"/>
          </p:cNvSpPr>
          <p:nvPr>
            <p:ph type="title"/>
          </p:nvPr>
        </p:nvSpPr>
        <p:spPr>
          <a:xfrm>
            <a:off x="7924800" y="671136"/>
            <a:ext cx="3657474" cy="909797"/>
          </a:xfrm>
          <a:prstGeom prst="rect">
            <a:avLst/>
          </a:prstGeom>
        </p:spPr>
        <p:txBody>
          <a:bodyPr anchor="b">
            <a:noAutofit/>
          </a:bodyPr>
          <a:lstStyle>
            <a:lvl1pPr>
              <a:defRPr sz="3200"/>
            </a:lvl1pPr>
          </a:lstStyle>
          <a:p>
            <a:r>
              <a:rPr lang="en-US" dirty="0"/>
              <a:t>Click to edit Master title style</a:t>
            </a:r>
          </a:p>
        </p:txBody>
      </p:sp>
      <p:sp>
        <p:nvSpPr>
          <p:cNvPr id="16" name="Picture Placeholder 15">
            <a:extLst>
              <a:ext uri="{FF2B5EF4-FFF2-40B4-BE49-F238E27FC236}">
                <a16:creationId xmlns:a16="http://schemas.microsoft.com/office/drawing/2014/main" id="{E6A4CFA5-203B-9204-E7F5-11EF9CE3C387}"/>
              </a:ext>
            </a:extLst>
          </p:cNvPr>
          <p:cNvSpPr>
            <a:spLocks noGrp="1"/>
          </p:cNvSpPr>
          <p:nvPr>
            <p:ph type="pic" sz="quarter" idx="18" hasCustomPrompt="1"/>
          </p:nvPr>
        </p:nvSpPr>
        <p:spPr>
          <a:xfrm>
            <a:off x="272796" y="269622"/>
            <a:ext cx="6766560" cy="6309360"/>
          </a:xfrm>
          <a:blipFill>
            <a:blip r:embed="rId2">
              <a:alphaModFix amt="60000"/>
            </a:blip>
            <a:stretch>
              <a:fillRect/>
            </a:stretch>
          </a:blipFill>
        </p:spPr>
        <p:txBody>
          <a:bodyPr/>
          <a:lstStyle>
            <a:lvl1pPr>
              <a:defRPr/>
            </a:lvl1pPr>
          </a:lstStyle>
          <a:p>
            <a:r>
              <a:rPr lang="en-US" dirty="0"/>
              <a:t> </a:t>
            </a:r>
          </a:p>
        </p:txBody>
      </p:sp>
      <p:sp>
        <p:nvSpPr>
          <p:cNvPr id="7" name="Content Placeholder 7">
            <a:extLst>
              <a:ext uri="{FF2B5EF4-FFF2-40B4-BE49-F238E27FC236}">
                <a16:creationId xmlns:a16="http://schemas.microsoft.com/office/drawing/2014/main" id="{C241E3CA-9184-3359-07D1-2172C4BB2F46}"/>
              </a:ext>
            </a:extLst>
          </p:cNvPr>
          <p:cNvSpPr>
            <a:spLocks noGrp="1"/>
          </p:cNvSpPr>
          <p:nvPr>
            <p:ph sz="quarter" idx="14"/>
          </p:nvPr>
        </p:nvSpPr>
        <p:spPr>
          <a:xfrm>
            <a:off x="7924801" y="2133602"/>
            <a:ext cx="3657600" cy="205739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Footer Placeholder 8">
            <a:extLst>
              <a:ext uri="{FF2B5EF4-FFF2-40B4-BE49-F238E27FC236}">
                <a16:creationId xmlns:a16="http://schemas.microsoft.com/office/drawing/2014/main" id="{3822FD9A-C9C0-E27F-705F-B30E4B512FDF}"/>
              </a:ext>
            </a:extLst>
          </p:cNvPr>
          <p:cNvSpPr>
            <a:spLocks noGrp="1"/>
          </p:cNvSpPr>
          <p:nvPr>
            <p:ph type="ftr" sz="quarter" idx="16"/>
          </p:nvPr>
        </p:nvSpPr>
        <p:spPr>
          <a:xfrm>
            <a:off x="7924800" y="6343955"/>
            <a:ext cx="1637337" cy="365125"/>
          </a:xfrm>
          <a:prstGeom prst="rect">
            <a:avLst/>
          </a:prstGeom>
        </p:spPr>
        <p:txBody>
          <a:bodyPr/>
          <a:lstStyle/>
          <a:p>
            <a:r>
              <a:rPr lang="en-US"/>
              <a:t>Sample Footer Text</a:t>
            </a:r>
          </a:p>
        </p:txBody>
      </p:sp>
      <p:sp>
        <p:nvSpPr>
          <p:cNvPr id="4" name="Date Placeholder 3">
            <a:extLst>
              <a:ext uri="{FF2B5EF4-FFF2-40B4-BE49-F238E27FC236}">
                <a16:creationId xmlns:a16="http://schemas.microsoft.com/office/drawing/2014/main" id="{497E974A-B754-DA38-ADA3-45911636DA7D}"/>
              </a:ext>
            </a:extLst>
          </p:cNvPr>
          <p:cNvSpPr>
            <a:spLocks noGrp="1"/>
          </p:cNvSpPr>
          <p:nvPr>
            <p:ph type="dt" sz="half" idx="15"/>
          </p:nvPr>
        </p:nvSpPr>
        <p:spPr>
          <a:xfrm>
            <a:off x="10174785" y="6343955"/>
            <a:ext cx="949766" cy="365125"/>
          </a:xfrm>
          <a:prstGeom prst="rect">
            <a:avLst/>
          </a:prstGeom>
        </p:spPr>
        <p:txBody>
          <a:bodyPr/>
          <a:lstStyle/>
          <a:p>
            <a:r>
              <a:rPr lang="en-US"/>
              <a:t>20xx</a:t>
            </a:r>
          </a:p>
        </p:txBody>
      </p:sp>
      <p:sp>
        <p:nvSpPr>
          <p:cNvPr id="14" name="Slide Number Placeholder 9">
            <a:extLst>
              <a:ext uri="{FF2B5EF4-FFF2-40B4-BE49-F238E27FC236}">
                <a16:creationId xmlns:a16="http://schemas.microsoft.com/office/drawing/2014/main" id="{38B0FACB-4CC5-0738-E059-C2E9D2B56C75}"/>
              </a:ext>
            </a:extLst>
          </p:cNvPr>
          <p:cNvSpPr>
            <a:spLocks noGrp="1"/>
          </p:cNvSpPr>
          <p:nvPr>
            <p:ph type="sldNum" sz="quarter" idx="17"/>
          </p:nvPr>
        </p:nvSpPr>
        <p:spPr>
          <a:xfrm>
            <a:off x="11153067"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3170958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758D487-A1F1-683A-BAB0-CF458881A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79848" y="0"/>
            <a:ext cx="73121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7" name="Title 1">
            <a:extLst>
              <a:ext uri="{FF2B5EF4-FFF2-40B4-BE49-F238E27FC236}">
                <a16:creationId xmlns:a16="http://schemas.microsoft.com/office/drawing/2014/main" id="{ACD7794F-E7D5-AAA7-1586-2916735DFAD0}"/>
              </a:ext>
            </a:extLst>
          </p:cNvPr>
          <p:cNvSpPr>
            <a:spLocks noGrp="1"/>
          </p:cNvSpPr>
          <p:nvPr>
            <p:ph type="title"/>
          </p:nvPr>
        </p:nvSpPr>
        <p:spPr>
          <a:xfrm>
            <a:off x="609600" y="671136"/>
            <a:ext cx="3657474" cy="909797"/>
          </a:xfrm>
          <a:prstGeom prst="rect">
            <a:avLst/>
          </a:prstGeom>
        </p:spPr>
        <p:txBody>
          <a:bodyPr anchor="b">
            <a:noAutofit/>
          </a:bodyPr>
          <a:lstStyle>
            <a:lvl1pPr>
              <a:defRPr sz="3200"/>
            </a:lvl1pPr>
          </a:lstStyle>
          <a:p>
            <a:r>
              <a:rPr lang="en-US" dirty="0"/>
              <a:t>Click to edit Master title style</a:t>
            </a:r>
          </a:p>
        </p:txBody>
      </p:sp>
      <p:sp>
        <p:nvSpPr>
          <p:cNvPr id="4" name="Content Placeholder 7">
            <a:extLst>
              <a:ext uri="{FF2B5EF4-FFF2-40B4-BE49-F238E27FC236}">
                <a16:creationId xmlns:a16="http://schemas.microsoft.com/office/drawing/2014/main" id="{060857C7-82E4-7465-780B-F61FDE2F4044}"/>
              </a:ext>
            </a:extLst>
          </p:cNvPr>
          <p:cNvSpPr>
            <a:spLocks noGrp="1"/>
          </p:cNvSpPr>
          <p:nvPr>
            <p:ph sz="quarter" idx="14"/>
          </p:nvPr>
        </p:nvSpPr>
        <p:spPr>
          <a:xfrm>
            <a:off x="609601" y="2133601"/>
            <a:ext cx="3657600" cy="2057400"/>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8">
            <a:extLst>
              <a:ext uri="{FF2B5EF4-FFF2-40B4-BE49-F238E27FC236}">
                <a16:creationId xmlns:a16="http://schemas.microsoft.com/office/drawing/2014/main" id="{F80C8C98-47A2-E988-3AE6-34783DFB0E00}"/>
              </a:ext>
            </a:extLst>
          </p:cNvPr>
          <p:cNvSpPr>
            <a:spLocks noGrp="1"/>
          </p:cNvSpPr>
          <p:nvPr>
            <p:ph type="ftr" sz="quarter" idx="16"/>
          </p:nvPr>
        </p:nvSpPr>
        <p:spPr>
          <a:xfrm>
            <a:off x="609600" y="6343955"/>
            <a:ext cx="1637337" cy="365125"/>
          </a:xfrm>
          <a:prstGeom prst="rect">
            <a:avLst/>
          </a:prstGeom>
        </p:spPr>
        <p:txBody>
          <a:bodyPr/>
          <a:lstStyle/>
          <a:p>
            <a:r>
              <a:rPr lang="en-US"/>
              <a:t>Sample Footer Text</a:t>
            </a:r>
          </a:p>
        </p:txBody>
      </p:sp>
      <p:sp>
        <p:nvSpPr>
          <p:cNvPr id="15" name="Date Placeholder 3">
            <a:extLst>
              <a:ext uri="{FF2B5EF4-FFF2-40B4-BE49-F238E27FC236}">
                <a16:creationId xmlns:a16="http://schemas.microsoft.com/office/drawing/2014/main" id="{06918495-7937-AB95-AE9B-E73858FCDCCB}"/>
              </a:ext>
            </a:extLst>
          </p:cNvPr>
          <p:cNvSpPr>
            <a:spLocks noGrp="1"/>
          </p:cNvSpPr>
          <p:nvPr>
            <p:ph type="dt" sz="half" idx="15"/>
          </p:nvPr>
        </p:nvSpPr>
        <p:spPr>
          <a:xfrm>
            <a:off x="2888101" y="6343955"/>
            <a:ext cx="949766" cy="365125"/>
          </a:xfrm>
          <a:prstGeom prst="rect">
            <a:avLst/>
          </a:prstGeom>
        </p:spPr>
        <p:txBody>
          <a:bodyPr/>
          <a:lstStyle/>
          <a:p>
            <a:r>
              <a:rPr lang="en-US"/>
              <a:t>20xx</a:t>
            </a:r>
          </a:p>
        </p:txBody>
      </p:sp>
      <p:sp>
        <p:nvSpPr>
          <p:cNvPr id="16" name="Slide Number Placeholder 9">
            <a:extLst>
              <a:ext uri="{FF2B5EF4-FFF2-40B4-BE49-F238E27FC236}">
                <a16:creationId xmlns:a16="http://schemas.microsoft.com/office/drawing/2014/main" id="{C1F54C04-CA0C-C7FC-EA6D-307BB54375F0}"/>
              </a:ext>
            </a:extLst>
          </p:cNvPr>
          <p:cNvSpPr>
            <a:spLocks noGrp="1"/>
          </p:cNvSpPr>
          <p:nvPr>
            <p:ph type="sldNum" sz="quarter" idx="17"/>
          </p:nvPr>
        </p:nvSpPr>
        <p:spPr>
          <a:xfrm>
            <a:off x="3837867" y="6343955"/>
            <a:ext cx="429207" cy="365125"/>
          </a:xfrm>
          <a:prstGeom prst="rect">
            <a:avLst/>
          </a:prstGeom>
        </p:spPr>
        <p:txBody>
          <a:bodyPr/>
          <a:lstStyle/>
          <a:p>
            <a:fld id="{AEAA3239-9EA4-4A65-A281-97F994456D9F}" type="slidenum">
              <a:rPr lang="en-US" smtClean="0"/>
              <a:t>‹#›</a:t>
            </a:fld>
            <a:endParaRPr lang="en-US"/>
          </a:p>
        </p:txBody>
      </p:sp>
      <p:sp>
        <p:nvSpPr>
          <p:cNvPr id="6" name="Picture Placeholder 15">
            <a:extLst>
              <a:ext uri="{FF2B5EF4-FFF2-40B4-BE49-F238E27FC236}">
                <a16:creationId xmlns:a16="http://schemas.microsoft.com/office/drawing/2014/main" id="{7CFA71BB-777B-7E69-94EC-F6787A89A6E6}"/>
              </a:ext>
            </a:extLst>
          </p:cNvPr>
          <p:cNvSpPr>
            <a:spLocks noGrp="1"/>
          </p:cNvSpPr>
          <p:nvPr>
            <p:ph type="pic" sz="quarter" idx="19" hasCustomPrompt="1"/>
          </p:nvPr>
        </p:nvSpPr>
        <p:spPr>
          <a:xfrm>
            <a:off x="5152644" y="274320"/>
            <a:ext cx="6766560" cy="6309360"/>
          </a:xfrm>
          <a:blipFill>
            <a:blip r:embed="rId2">
              <a:alphaModFix amt="60000"/>
            </a:blip>
            <a:stretch>
              <a:fillRect/>
            </a:stretch>
          </a:blipFill>
        </p:spPr>
        <p:txBody>
          <a:bodyPr/>
          <a:lstStyle>
            <a:lvl1pPr>
              <a:defRPr/>
            </a:lvl1pPr>
          </a:lstStyle>
          <a:p>
            <a:r>
              <a:rPr lang="en-US" dirty="0"/>
              <a:t> </a:t>
            </a:r>
          </a:p>
        </p:txBody>
      </p:sp>
      <p:cxnSp>
        <p:nvCxnSpPr>
          <p:cNvPr id="10" name="Straight Connector 9">
            <a:extLst>
              <a:ext uri="{FF2B5EF4-FFF2-40B4-BE49-F238E27FC236}">
                <a16:creationId xmlns:a16="http://schemas.microsoft.com/office/drawing/2014/main" id="{5C9694AE-FEB4-9B39-47B8-87A023695B5F}"/>
              </a:ext>
            </a:extLst>
          </p:cNvPr>
          <p:cNvCxnSpPr>
            <a:cxnSpLocks/>
          </p:cNvCxnSpPr>
          <p:nvPr userDrawn="1"/>
        </p:nvCxnSpPr>
        <p:spPr>
          <a:xfrm>
            <a:off x="714375" y="1857267"/>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3291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D45617-3FAE-4E81-40AD-B8D3BE8E8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82265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39200" y="685808"/>
            <a:ext cx="2749218" cy="1804827"/>
          </a:xfrm>
          <a:prstGeom prst="rect">
            <a:avLst/>
          </a:prstGeom>
        </p:spPr>
        <p:txBody>
          <a:bodyPr anchor="b">
            <a:noAutofit/>
          </a:bodyPr>
          <a:lstStyle/>
          <a:p>
            <a:r>
              <a:rPr lang="en-US" dirty="0"/>
              <a:t>Click to edit Master title style</a:t>
            </a:r>
          </a:p>
        </p:txBody>
      </p:sp>
      <p:sp>
        <p:nvSpPr>
          <p:cNvPr id="14" name="Picture Placeholder 13">
            <a:extLst>
              <a:ext uri="{FF2B5EF4-FFF2-40B4-BE49-F238E27FC236}">
                <a16:creationId xmlns:a16="http://schemas.microsoft.com/office/drawing/2014/main" id="{24F57C26-948D-3FE2-92DA-246D40F41964}"/>
              </a:ext>
            </a:extLst>
          </p:cNvPr>
          <p:cNvSpPr>
            <a:spLocks noGrp="1"/>
          </p:cNvSpPr>
          <p:nvPr>
            <p:ph type="pic" sz="quarter" idx="15" hasCustomPrompt="1"/>
          </p:nvPr>
        </p:nvSpPr>
        <p:spPr>
          <a:xfrm>
            <a:off x="272796" y="269622"/>
            <a:ext cx="7680960" cy="6309360"/>
          </a:xfrm>
          <a:blipFill>
            <a:blip r:embed="rId2">
              <a:alphaModFix amt="60000"/>
            </a:blip>
            <a:stretch>
              <a:fillRect/>
            </a:stretch>
          </a:blipFill>
        </p:spPr>
        <p:txBody>
          <a:bodyPr/>
          <a:lstStyle>
            <a:lvl1pPr>
              <a:defRPr/>
            </a:lvl1pPr>
          </a:lstStyle>
          <a:p>
            <a:r>
              <a:rPr lang="en-US" dirty="0"/>
              <a:t> </a:t>
            </a:r>
          </a:p>
        </p:txBody>
      </p:sp>
      <p:sp>
        <p:nvSpPr>
          <p:cNvPr id="9" name="Content Placeholder 7">
            <a:extLst>
              <a:ext uri="{FF2B5EF4-FFF2-40B4-BE49-F238E27FC236}">
                <a16:creationId xmlns:a16="http://schemas.microsoft.com/office/drawing/2014/main" id="{2A3C8EAC-492E-1D2B-97C8-8A7308054588}"/>
              </a:ext>
            </a:extLst>
          </p:cNvPr>
          <p:cNvSpPr>
            <a:spLocks noGrp="1"/>
          </p:cNvSpPr>
          <p:nvPr>
            <p:ph sz="quarter" idx="16"/>
          </p:nvPr>
        </p:nvSpPr>
        <p:spPr>
          <a:xfrm>
            <a:off x="8839200" y="3043302"/>
            <a:ext cx="2743201" cy="2185833"/>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2064" y="6343955"/>
            <a:ext cx="1430457"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76704" y="6343955"/>
            <a:ext cx="870392"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39152" y="6343955"/>
            <a:ext cx="437152"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cxnSp>
        <p:nvCxnSpPr>
          <p:cNvPr id="13" name="Straight Connector 12">
            <a:extLst>
              <a:ext uri="{FF2B5EF4-FFF2-40B4-BE49-F238E27FC236}">
                <a16:creationId xmlns:a16="http://schemas.microsoft.com/office/drawing/2014/main" id="{AC757DBD-64FF-E8CF-5B53-1EF6808C8918}"/>
              </a:ext>
            </a:extLst>
          </p:cNvPr>
          <p:cNvCxnSpPr>
            <a:cxnSpLocks/>
          </p:cNvCxnSpPr>
          <p:nvPr userDrawn="1"/>
        </p:nvCxnSpPr>
        <p:spPr>
          <a:xfrm>
            <a:off x="8943975" y="276696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72115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3AC31A53-5AD8-A443-D12C-F30129B4F766}"/>
              </a:ext>
            </a:extLst>
          </p:cNvPr>
          <p:cNvCxnSpPr>
            <a:cxnSpLocks/>
          </p:cNvCxnSpPr>
          <p:nvPr userDrawn="1"/>
        </p:nvCxnSpPr>
        <p:spPr>
          <a:xfrm>
            <a:off x="714375" y="2766968"/>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7B186E7E-5BAD-AF3D-FBBE-17817921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0703" y="0"/>
            <a:ext cx="8226552" cy="68580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9" name="Title 1">
            <a:extLst>
              <a:ext uri="{FF2B5EF4-FFF2-40B4-BE49-F238E27FC236}">
                <a16:creationId xmlns:a16="http://schemas.microsoft.com/office/drawing/2014/main" id="{29F8BB2D-A7E5-DBED-DD20-974C9BE9F2C6}"/>
              </a:ext>
            </a:extLst>
          </p:cNvPr>
          <p:cNvSpPr>
            <a:spLocks noGrp="1"/>
          </p:cNvSpPr>
          <p:nvPr>
            <p:ph type="title"/>
          </p:nvPr>
        </p:nvSpPr>
        <p:spPr>
          <a:xfrm>
            <a:off x="609600" y="685808"/>
            <a:ext cx="2749218" cy="1804827"/>
          </a:xfrm>
          <a:prstGeom prst="rect">
            <a:avLst/>
          </a:prstGeom>
        </p:spPr>
        <p:txBody>
          <a:bodyPr anchor="b">
            <a:noAutofit/>
          </a:bodyPr>
          <a:lstStyle/>
          <a:p>
            <a:r>
              <a:rPr lang="en-US"/>
              <a:t>Click to edit Master title style</a:t>
            </a:r>
          </a:p>
        </p:txBody>
      </p:sp>
      <p:sp>
        <p:nvSpPr>
          <p:cNvPr id="30" name="Content Placeholder 7">
            <a:extLst>
              <a:ext uri="{FF2B5EF4-FFF2-40B4-BE49-F238E27FC236}">
                <a16:creationId xmlns:a16="http://schemas.microsoft.com/office/drawing/2014/main" id="{76BCE583-5400-574C-6116-EFC25C5C41F2}"/>
              </a:ext>
            </a:extLst>
          </p:cNvPr>
          <p:cNvSpPr>
            <a:spLocks noGrp="1"/>
          </p:cNvSpPr>
          <p:nvPr>
            <p:ph sz="quarter" idx="14"/>
          </p:nvPr>
        </p:nvSpPr>
        <p:spPr>
          <a:xfrm>
            <a:off x="609600" y="3043302"/>
            <a:ext cx="2743201" cy="2185833"/>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5">
            <a:extLst>
              <a:ext uri="{FF2B5EF4-FFF2-40B4-BE49-F238E27FC236}">
                <a16:creationId xmlns:a16="http://schemas.microsoft.com/office/drawing/2014/main" id="{EBFDA9C1-7EB7-7B39-28EA-264DE42E317B}"/>
              </a:ext>
            </a:extLst>
          </p:cNvPr>
          <p:cNvSpPr>
            <a:spLocks noGrp="1"/>
          </p:cNvSpPr>
          <p:nvPr>
            <p:ph type="ftr" sz="quarter" idx="11"/>
          </p:nvPr>
        </p:nvSpPr>
        <p:spPr>
          <a:xfrm>
            <a:off x="633567" y="6343955"/>
            <a:ext cx="1430457"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10" name="Date Placeholder 4">
            <a:extLst>
              <a:ext uri="{FF2B5EF4-FFF2-40B4-BE49-F238E27FC236}">
                <a16:creationId xmlns:a16="http://schemas.microsoft.com/office/drawing/2014/main" id="{E3A43207-F6CC-A357-E839-73384BA5E1A8}"/>
              </a:ext>
            </a:extLst>
          </p:cNvPr>
          <p:cNvSpPr>
            <a:spLocks noGrp="1"/>
          </p:cNvSpPr>
          <p:nvPr>
            <p:ph type="dt" sz="half" idx="10"/>
          </p:nvPr>
        </p:nvSpPr>
        <p:spPr>
          <a:xfrm>
            <a:off x="2048207" y="6343955"/>
            <a:ext cx="870392" cy="365125"/>
          </a:xfrm>
          <a:prstGeom prst="rect">
            <a:avLst/>
          </a:prstGeom>
        </p:spPr>
        <p:txBody>
          <a:bodyPr>
            <a:noAutofit/>
          </a:bodyPr>
          <a:lstStyle>
            <a:lvl1pPr>
              <a:defRPr>
                <a:solidFill>
                  <a:schemeClr val="tx1">
                    <a:lumMod val="65000"/>
                    <a:lumOff val="35000"/>
                  </a:schemeClr>
                </a:solidFill>
                <a:effectLst/>
              </a:defRPr>
            </a:lvl1pPr>
          </a:lstStyle>
          <a:p>
            <a:r>
              <a:rPr lang="en-US"/>
              <a:t>20xx</a:t>
            </a:r>
          </a:p>
        </p:txBody>
      </p:sp>
      <p:sp>
        <p:nvSpPr>
          <p:cNvPr id="13" name="Slide Number Placeholder 6">
            <a:extLst>
              <a:ext uri="{FF2B5EF4-FFF2-40B4-BE49-F238E27FC236}">
                <a16:creationId xmlns:a16="http://schemas.microsoft.com/office/drawing/2014/main" id="{B0A25FC7-86D1-3925-E290-26CF68DB5232}"/>
              </a:ext>
            </a:extLst>
          </p:cNvPr>
          <p:cNvSpPr>
            <a:spLocks noGrp="1"/>
          </p:cNvSpPr>
          <p:nvPr>
            <p:ph type="sldNum" sz="quarter" idx="12"/>
          </p:nvPr>
        </p:nvSpPr>
        <p:spPr>
          <a:xfrm>
            <a:off x="2910655" y="6343955"/>
            <a:ext cx="437152"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25" name="Picture Placeholder 13">
            <a:extLst>
              <a:ext uri="{FF2B5EF4-FFF2-40B4-BE49-F238E27FC236}">
                <a16:creationId xmlns:a16="http://schemas.microsoft.com/office/drawing/2014/main" id="{98B25542-4AC6-A316-6C17-7D2226A56805}"/>
              </a:ext>
            </a:extLst>
          </p:cNvPr>
          <p:cNvSpPr>
            <a:spLocks noGrp="1"/>
          </p:cNvSpPr>
          <p:nvPr>
            <p:ph type="pic" sz="quarter" idx="15" hasCustomPrompt="1"/>
          </p:nvPr>
        </p:nvSpPr>
        <p:spPr>
          <a:xfrm>
            <a:off x="4243499" y="269622"/>
            <a:ext cx="7680960" cy="6309360"/>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5515126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87F7D08-392D-7E73-0486-E68DA575A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4996"/>
            <a:ext cx="12192001" cy="4259781"/>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4859868"/>
            <a:ext cx="3635475" cy="1159932"/>
          </a:xfrm>
          <a:prstGeom prst="rect">
            <a:avLst/>
          </a:prstGeom>
        </p:spPr>
        <p:txBody>
          <a:bodyPr anchor="ctr">
            <a:noAutofit/>
          </a:bodyPr>
          <a:lstStyle>
            <a:lvl1pPr>
              <a:defRPr sz="3200"/>
            </a:lvl1pPr>
          </a:lstStyle>
          <a:p>
            <a:r>
              <a:rPr lang="en-US" dirty="0"/>
              <a:t>Click to edit Master title style</a:t>
            </a:r>
          </a:p>
        </p:txBody>
      </p:sp>
      <p:sp>
        <p:nvSpPr>
          <p:cNvPr id="12" name="Picture Placeholder 23">
            <a:extLst>
              <a:ext uri="{FF2B5EF4-FFF2-40B4-BE49-F238E27FC236}">
                <a16:creationId xmlns:a16="http://schemas.microsoft.com/office/drawing/2014/main" id="{4E35383E-CE2A-008E-E1E8-2E0B728D0F92}"/>
              </a:ext>
            </a:extLst>
          </p:cNvPr>
          <p:cNvSpPr>
            <a:spLocks noGrp="1"/>
          </p:cNvSpPr>
          <p:nvPr>
            <p:ph type="pic" sz="quarter" idx="15" hasCustomPrompt="1"/>
          </p:nvPr>
        </p:nvSpPr>
        <p:spPr>
          <a:xfrm>
            <a:off x="275842" y="277993"/>
            <a:ext cx="11640312" cy="3712464"/>
          </a:xfrm>
          <a:blipFill>
            <a:blip r:embed="rId2">
              <a:alphaModFix amt="60000"/>
            </a:blip>
            <a:stretch>
              <a:fillRect/>
            </a:stretch>
          </a:blipFill>
        </p:spPr>
        <p:txBody>
          <a:bodyPr/>
          <a:lstStyle>
            <a:lvl1pPr>
              <a:defRPr/>
            </a:lvl1pPr>
          </a:lstStyle>
          <a:p>
            <a:r>
              <a:rPr lang="en-US" dirty="0"/>
              <a:t> </a:t>
            </a:r>
          </a:p>
        </p:txBody>
      </p:sp>
      <p:cxnSp>
        <p:nvCxnSpPr>
          <p:cNvPr id="4" name="Straight Connector 3">
            <a:extLst>
              <a:ext uri="{FF2B5EF4-FFF2-40B4-BE49-F238E27FC236}">
                <a16:creationId xmlns:a16="http://schemas.microsoft.com/office/drawing/2014/main" id="{B90D005D-712B-494B-56DF-924DDF482030}"/>
              </a:ext>
            </a:extLst>
          </p:cNvPr>
          <p:cNvCxnSpPr>
            <a:cxnSpLocks/>
          </p:cNvCxnSpPr>
          <p:nvPr/>
        </p:nvCxnSpPr>
        <p:spPr>
          <a:xfrm rot="16200000" flipH="1">
            <a:off x="4221480" y="5439835"/>
            <a:ext cx="54864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743480" y="4859868"/>
            <a:ext cx="6804335" cy="1159932"/>
          </a:xfrm>
        </p:spPr>
        <p:txBody>
          <a:bodyPr vert="horz" lIns="91440" tIns="45720" rIns="91440" bIns="45720" rtlCol="0" anchor="ctr">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5727697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CFC57C7-558E-E972-FC3D-33EA5AE152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0"/>
            <a:ext cx="12192001" cy="31242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862138"/>
            <a:ext cx="3044954" cy="2291441"/>
          </a:xfrm>
          <a:prstGeom prst="rect">
            <a:avLst/>
          </a:prstGeom>
        </p:spPr>
        <p:txBody>
          <a:bodyPr anchor="t">
            <a:noAutofit/>
          </a:bodyPr>
          <a:lstStyle>
            <a:lvl1pPr>
              <a:defRPr sz="3200"/>
            </a:lvl1pPr>
          </a:lstStyle>
          <a:p>
            <a:r>
              <a:rPr lang="en-US" dirty="0"/>
              <a:t>Click to edit Master title style</a:t>
            </a:r>
          </a:p>
        </p:txBody>
      </p:sp>
      <p:sp>
        <p:nvSpPr>
          <p:cNvPr id="12" name="Picture Placeholder 23">
            <a:extLst>
              <a:ext uri="{FF2B5EF4-FFF2-40B4-BE49-F238E27FC236}">
                <a16:creationId xmlns:a16="http://schemas.microsoft.com/office/drawing/2014/main" id="{129E37EC-D646-B8F8-28A4-78B2F3C0ED1A}"/>
              </a:ext>
            </a:extLst>
          </p:cNvPr>
          <p:cNvSpPr>
            <a:spLocks noGrp="1"/>
          </p:cNvSpPr>
          <p:nvPr>
            <p:ph type="pic" sz="quarter" idx="15" hasCustomPrompt="1"/>
          </p:nvPr>
        </p:nvSpPr>
        <p:spPr>
          <a:xfrm>
            <a:off x="275842" y="272796"/>
            <a:ext cx="11640312" cy="2578608"/>
          </a:xfrm>
          <a:blipFill>
            <a:blip r:embed="rId2">
              <a:alphaModFix amt="6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3862137"/>
            <a:ext cx="7460029" cy="2291442"/>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9315290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98C59FCA-4A79-A2FA-6580-49E46A3E6E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 y="3733800"/>
            <a:ext cx="12192001" cy="3127248"/>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4" name="Title 1">
            <a:extLst>
              <a:ext uri="{FF2B5EF4-FFF2-40B4-BE49-F238E27FC236}">
                <a16:creationId xmlns:a16="http://schemas.microsoft.com/office/drawing/2014/main" id="{08939F2A-119D-9DB2-839A-5279FDC03B78}"/>
              </a:ext>
            </a:extLst>
          </p:cNvPr>
          <p:cNvSpPr>
            <a:spLocks noGrp="1"/>
          </p:cNvSpPr>
          <p:nvPr>
            <p:ph type="title"/>
          </p:nvPr>
        </p:nvSpPr>
        <p:spPr>
          <a:xfrm>
            <a:off x="612646" y="798095"/>
            <a:ext cx="3044954" cy="2291441"/>
          </a:xfrm>
          <a:prstGeom prst="rect">
            <a:avLst/>
          </a:prstGeom>
        </p:spPr>
        <p:txBody>
          <a:bodyPr anchor="t">
            <a:noAutofit/>
          </a:bodyPr>
          <a:lstStyle>
            <a:lvl1pPr>
              <a:defRPr sz="3200"/>
            </a:lvl1pPr>
          </a:lstStyle>
          <a:p>
            <a:r>
              <a:rPr lang="en-US" dirty="0"/>
              <a:t>Click to edit Master title style</a:t>
            </a:r>
          </a:p>
        </p:txBody>
      </p:sp>
      <p:sp>
        <p:nvSpPr>
          <p:cNvPr id="5" name="Content Placeholder 7">
            <a:extLst>
              <a:ext uri="{FF2B5EF4-FFF2-40B4-BE49-F238E27FC236}">
                <a16:creationId xmlns:a16="http://schemas.microsoft.com/office/drawing/2014/main" id="{2A6D404D-0656-13AC-E54B-1B2AF72DA212}"/>
              </a:ext>
            </a:extLst>
          </p:cNvPr>
          <p:cNvSpPr>
            <a:spLocks noGrp="1"/>
          </p:cNvSpPr>
          <p:nvPr>
            <p:ph sz="quarter" idx="14"/>
          </p:nvPr>
        </p:nvSpPr>
        <p:spPr>
          <a:xfrm>
            <a:off x="4122370" y="798094"/>
            <a:ext cx="7460029" cy="2291442"/>
          </a:xfrm>
        </p:spPr>
        <p:txBody>
          <a:bodyPr vert="horz" lIns="91440" tIns="45720" rIns="91440" bIns="45720" rtlCol="0">
            <a:noAutofit/>
          </a:bodyPr>
          <a:lstStyle>
            <a:lvl1pPr marL="0" indent="0">
              <a:buNone/>
              <a:defRPr lang="en-US" sz="1400" dirty="0"/>
            </a:lvl1pPr>
            <a:lvl2pPr marL="228600" indent="0">
              <a:buNone/>
              <a:defRPr lang="en-US" sz="1400" dirty="0"/>
            </a:lvl2pPr>
            <a:lvl3pPr marL="457200" indent="0">
              <a:buNone/>
              <a:defRPr lang="en-US" sz="1400" dirty="0"/>
            </a:lvl3pPr>
            <a:lvl4pPr marL="685800" indent="0">
              <a:buNone/>
              <a:defRPr lang="en-US" sz="1400" dirty="0"/>
            </a:lvl4pPr>
            <a:lvl5pPr marL="914400" indent="0">
              <a:buNone/>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2" name="Date Placeholder 4">
            <a:extLst>
              <a:ext uri="{FF2B5EF4-FFF2-40B4-BE49-F238E27FC236}">
                <a16:creationId xmlns:a16="http://schemas.microsoft.com/office/drawing/2014/main" id="{8460894B-FE88-D983-F7F5-A84B72F3C467}"/>
              </a:ext>
            </a:extLst>
          </p:cNvPr>
          <p:cNvSpPr>
            <a:spLocks noGrp="1"/>
          </p:cNvSpPr>
          <p:nvPr>
            <p:ph type="dt" sz="half" idx="10"/>
          </p:nvPr>
        </p:nvSpPr>
        <p:spPr>
          <a:xfrm>
            <a:off x="612647" y="3295955"/>
            <a:ext cx="2202644" cy="365125"/>
          </a:xfrm>
          <a:prstGeom prst="rect">
            <a:avLst/>
          </a:prstGeom>
        </p:spPr>
        <p:txBody>
          <a:bodyPr/>
          <a:lstStyle/>
          <a:p>
            <a:r>
              <a:rPr lang="en-US"/>
              <a:t>20xx</a:t>
            </a:r>
          </a:p>
        </p:txBody>
      </p:sp>
      <p:sp>
        <p:nvSpPr>
          <p:cNvPr id="34" name="Footer Placeholder 5">
            <a:extLst>
              <a:ext uri="{FF2B5EF4-FFF2-40B4-BE49-F238E27FC236}">
                <a16:creationId xmlns:a16="http://schemas.microsoft.com/office/drawing/2014/main" id="{64575FAD-3BCD-7A5B-92C1-37F78686E8D1}"/>
              </a:ext>
            </a:extLst>
          </p:cNvPr>
          <p:cNvSpPr>
            <a:spLocks noGrp="1"/>
          </p:cNvSpPr>
          <p:nvPr>
            <p:ph type="ftr" sz="quarter" idx="11"/>
          </p:nvPr>
        </p:nvSpPr>
        <p:spPr>
          <a:xfrm>
            <a:off x="4693298" y="3295955"/>
            <a:ext cx="2805405" cy="365125"/>
          </a:xfrm>
          <a:prstGeom prst="rect">
            <a:avLst/>
          </a:prstGeom>
        </p:spPr>
        <p:txBody>
          <a:bodyPr/>
          <a:lstStyle/>
          <a:p>
            <a:r>
              <a:rPr lang="en-US"/>
              <a:t>Sample Footer Text</a:t>
            </a:r>
          </a:p>
        </p:txBody>
      </p:sp>
      <p:sp>
        <p:nvSpPr>
          <p:cNvPr id="35" name="Slide Number Placeholder 6">
            <a:extLst>
              <a:ext uri="{FF2B5EF4-FFF2-40B4-BE49-F238E27FC236}">
                <a16:creationId xmlns:a16="http://schemas.microsoft.com/office/drawing/2014/main" id="{7997EEDC-D1C0-066F-E485-FE93F79A4AB0}"/>
              </a:ext>
            </a:extLst>
          </p:cNvPr>
          <p:cNvSpPr>
            <a:spLocks noGrp="1"/>
          </p:cNvSpPr>
          <p:nvPr>
            <p:ph type="sldNum" sz="quarter" idx="12"/>
          </p:nvPr>
        </p:nvSpPr>
        <p:spPr>
          <a:xfrm>
            <a:off x="11147096" y="3295955"/>
            <a:ext cx="429207" cy="365125"/>
          </a:xfrm>
          <a:prstGeom prst="rect">
            <a:avLst/>
          </a:prstGeom>
        </p:spPr>
        <p:txBody>
          <a:bodyPr/>
          <a:lstStyle/>
          <a:p>
            <a:fld id="{AEAA3239-9EA4-4A65-A281-97F994456D9F}" type="slidenum">
              <a:rPr lang="en-US" smtClean="0"/>
              <a:t>‹#›</a:t>
            </a:fld>
            <a:endParaRPr lang="en-US"/>
          </a:p>
        </p:txBody>
      </p:sp>
      <p:sp>
        <p:nvSpPr>
          <p:cNvPr id="24" name="Picture Placeholder 23">
            <a:extLst>
              <a:ext uri="{FF2B5EF4-FFF2-40B4-BE49-F238E27FC236}">
                <a16:creationId xmlns:a16="http://schemas.microsoft.com/office/drawing/2014/main" id="{AB21FF36-BD72-F91E-1B19-764F89FF709B}"/>
              </a:ext>
            </a:extLst>
          </p:cNvPr>
          <p:cNvSpPr>
            <a:spLocks noGrp="1"/>
          </p:cNvSpPr>
          <p:nvPr>
            <p:ph type="pic" sz="quarter" idx="15" hasCustomPrompt="1"/>
          </p:nvPr>
        </p:nvSpPr>
        <p:spPr>
          <a:xfrm>
            <a:off x="275842" y="4008120"/>
            <a:ext cx="11640312" cy="2578608"/>
          </a:xfrm>
          <a:blipFill>
            <a:blip r:embed="rId2">
              <a:alphaModFix amt="60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27773561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bg2"/>
        </a:solidFill>
        <a:effectLst/>
      </p:bgPr>
    </p:bg>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FB54C44A-A2E0-68DD-0C63-6448965DF7BB}"/>
              </a:ext>
            </a:extLst>
          </p:cNvPr>
          <p:cNvCxnSpPr>
            <a:cxnSpLocks/>
          </p:cNvCxnSpPr>
          <p:nvPr userDrawn="1"/>
        </p:nvCxnSpPr>
        <p:spPr>
          <a:xfrm>
            <a:off x="714375" y="190265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FCA5B575-5CE1-A472-F5EF-784B83927B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65848" y="2181821"/>
            <a:ext cx="4407408"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5" name="Title 1">
            <a:extLst>
              <a:ext uri="{FF2B5EF4-FFF2-40B4-BE49-F238E27FC236}">
                <a16:creationId xmlns:a16="http://schemas.microsoft.com/office/drawing/2014/main" id="{467DFEA6-9362-A6DE-501A-DE01BA9E8E6D}"/>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dirty="0"/>
              <a:t>Click to edit Master title style</a:t>
            </a:r>
          </a:p>
        </p:txBody>
      </p:sp>
      <p:sp>
        <p:nvSpPr>
          <p:cNvPr id="14" name="Content Placeholder 7">
            <a:extLst>
              <a:ext uri="{FF2B5EF4-FFF2-40B4-BE49-F238E27FC236}">
                <a16:creationId xmlns:a16="http://schemas.microsoft.com/office/drawing/2014/main" id="{A0577F22-3FDE-BBCC-550E-988B3C31CB15}"/>
              </a:ext>
            </a:extLst>
          </p:cNvPr>
          <p:cNvSpPr>
            <a:spLocks noGrp="1"/>
          </p:cNvSpPr>
          <p:nvPr>
            <p:ph sz="quarter" idx="14"/>
          </p:nvPr>
        </p:nvSpPr>
        <p:spPr>
          <a:xfrm>
            <a:off x="612646" y="2205106"/>
            <a:ext cx="5940554" cy="3967079"/>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Picture Placeholder 23">
            <a:extLst>
              <a:ext uri="{FF2B5EF4-FFF2-40B4-BE49-F238E27FC236}">
                <a16:creationId xmlns:a16="http://schemas.microsoft.com/office/drawing/2014/main" id="{2AEC6A7B-DD19-0A7B-1268-1D51DDEF329E}"/>
              </a:ext>
            </a:extLst>
          </p:cNvPr>
          <p:cNvSpPr>
            <a:spLocks noGrp="1"/>
          </p:cNvSpPr>
          <p:nvPr>
            <p:ph type="pic" sz="quarter" idx="18" hasCustomPrompt="1"/>
          </p:nvPr>
        </p:nvSpPr>
        <p:spPr>
          <a:xfrm>
            <a:off x="7440168" y="2478717"/>
            <a:ext cx="3858768" cy="3419856"/>
          </a:xfrm>
          <a:blipFill>
            <a:blip r:embed="rId2">
              <a:alphaModFix amt="60000"/>
            </a:blip>
            <a:stretch>
              <a:fillRect/>
            </a:stretch>
          </a:blipFill>
        </p:spPr>
        <p:txBody>
          <a:bodyPr/>
          <a:lstStyle>
            <a:lvl1pPr>
              <a:defRPr/>
            </a:lvl1pPr>
          </a:lstStyle>
          <a:p>
            <a:r>
              <a:rPr lang="en-US" dirty="0"/>
              <a:t> </a:t>
            </a:r>
          </a:p>
        </p:txBody>
      </p:sp>
      <p:sp>
        <p:nvSpPr>
          <p:cNvPr id="7" name="Date Placeholder 4">
            <a:extLst>
              <a:ext uri="{FF2B5EF4-FFF2-40B4-BE49-F238E27FC236}">
                <a16:creationId xmlns:a16="http://schemas.microsoft.com/office/drawing/2014/main" id="{B9E95395-D89E-0043-F426-2BB8FB0FDAC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11" name="Footer Placeholder 5">
            <a:extLst>
              <a:ext uri="{FF2B5EF4-FFF2-40B4-BE49-F238E27FC236}">
                <a16:creationId xmlns:a16="http://schemas.microsoft.com/office/drawing/2014/main" id="{A91BF2A0-1C9B-2FC0-B3D8-1FE0B288994E}"/>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13" name="Slide Number Placeholder 6">
            <a:extLst>
              <a:ext uri="{FF2B5EF4-FFF2-40B4-BE49-F238E27FC236}">
                <a16:creationId xmlns:a16="http://schemas.microsoft.com/office/drawing/2014/main" id="{DC39D989-0E8D-4F7C-51E7-FE5743D404E4}"/>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973767075"/>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6FCE1F90-615F-9F95-B9AB-58D4A69578F5}"/>
              </a:ext>
            </a:extLst>
          </p:cNvPr>
          <p:cNvCxnSpPr>
            <a:cxnSpLocks/>
          </p:cNvCxnSpPr>
          <p:nvPr userDrawn="1"/>
        </p:nvCxnSpPr>
        <p:spPr>
          <a:xfrm>
            <a:off x="714375" y="1902653"/>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064172E-92BD-EBA7-48F4-D1248DC725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31024" y="2181821"/>
            <a:ext cx="6442232"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5" name="Title 1">
            <a:extLst>
              <a:ext uri="{FF2B5EF4-FFF2-40B4-BE49-F238E27FC236}">
                <a16:creationId xmlns:a16="http://schemas.microsoft.com/office/drawing/2014/main" id="{B0FDB523-462A-5591-99AE-C3C29FACD139}"/>
              </a:ext>
            </a:extLst>
          </p:cNvPr>
          <p:cNvSpPr>
            <a:spLocks noGrp="1"/>
          </p:cNvSpPr>
          <p:nvPr>
            <p:ph type="title"/>
          </p:nvPr>
        </p:nvSpPr>
        <p:spPr>
          <a:xfrm>
            <a:off x="612647" y="709099"/>
            <a:ext cx="3912880" cy="891101"/>
          </a:xfrm>
          <a:prstGeom prst="rect">
            <a:avLst/>
          </a:prstGeom>
        </p:spPr>
        <p:txBody>
          <a:bodyPr anchor="b">
            <a:no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2205106"/>
            <a:ext cx="3912880" cy="3967073"/>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Picture Placeholder 23">
            <a:extLst>
              <a:ext uri="{FF2B5EF4-FFF2-40B4-BE49-F238E27FC236}">
                <a16:creationId xmlns:a16="http://schemas.microsoft.com/office/drawing/2014/main" id="{43BD8E09-1E6C-A8B9-C809-7F1D27D0FD6A}"/>
              </a:ext>
            </a:extLst>
          </p:cNvPr>
          <p:cNvSpPr>
            <a:spLocks noGrp="1"/>
          </p:cNvSpPr>
          <p:nvPr>
            <p:ph type="pic" sz="quarter" idx="18" hasCustomPrompt="1"/>
          </p:nvPr>
        </p:nvSpPr>
        <p:spPr>
          <a:xfrm>
            <a:off x="5403200" y="2478717"/>
            <a:ext cx="5897880" cy="3419856"/>
          </a:xfrm>
          <a:blipFill>
            <a:blip r:embed="rId2">
              <a:alphaModFix amt="60000"/>
            </a:blip>
            <a:stretch>
              <a:fillRect/>
            </a:stretch>
          </a:blipFill>
        </p:spPr>
        <p:txBody>
          <a:bodyPr/>
          <a:lstStyle>
            <a:lvl1pPr>
              <a:defRPr/>
            </a:lvl1pPr>
          </a:lstStyle>
          <a:p>
            <a:r>
              <a:rPr lang="en-US" dirty="0"/>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a:prstGeom prst="rect">
            <a:avLst/>
          </a:prstGeom>
        </p:spPr>
        <p:txBody>
          <a:bodyPr>
            <a:noAutofit/>
          </a:bodyPr>
          <a:lstStyle/>
          <a:p>
            <a:r>
              <a:rPr lang="en-US"/>
              <a:t>Sample Footer Text</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a:prstGeom prst="rect">
            <a:avLst/>
          </a:prstGeom>
        </p:spPr>
        <p:txBody>
          <a:bodyPr>
            <a:noAutofit/>
          </a:bodyPr>
          <a:lstStyle/>
          <a:p>
            <a:r>
              <a:rPr lang="en-US"/>
              <a:t>20xx</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7554292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CF6E978-0239-0091-232E-1AFEC0C5FF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181821"/>
            <a:ext cx="4304620" cy="3967079"/>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99D44447-F033-C9CE-67C6-019549965081}"/>
              </a:ext>
            </a:extLst>
          </p:cNvPr>
          <p:cNvSpPr>
            <a:spLocks noGrp="1"/>
          </p:cNvSpPr>
          <p:nvPr>
            <p:ph type="title"/>
          </p:nvPr>
        </p:nvSpPr>
        <p:spPr>
          <a:xfrm>
            <a:off x="612647" y="709099"/>
            <a:ext cx="10963656" cy="891101"/>
          </a:xfrm>
          <a:prstGeom prst="rect">
            <a:avLst/>
          </a:prstGeom>
        </p:spPr>
        <p:txBody>
          <a:bodyPr anchor="b">
            <a:noAutofit/>
          </a:bodyPr>
          <a:lstStyle>
            <a:lvl1pPr>
              <a:defRPr sz="3200"/>
            </a:lvl1pPr>
          </a:lstStyle>
          <a:p>
            <a:r>
              <a:rPr lang="en-US" dirty="0"/>
              <a:t>Click to edit Master title style</a:t>
            </a:r>
          </a:p>
        </p:txBody>
      </p:sp>
      <p:sp>
        <p:nvSpPr>
          <p:cNvPr id="11" name="Picture Placeholder 23">
            <a:extLst>
              <a:ext uri="{FF2B5EF4-FFF2-40B4-BE49-F238E27FC236}">
                <a16:creationId xmlns:a16="http://schemas.microsoft.com/office/drawing/2014/main" id="{2635C552-0ED9-A459-F18A-3CDED20E5BE3}"/>
              </a:ext>
            </a:extLst>
          </p:cNvPr>
          <p:cNvSpPr>
            <a:spLocks noGrp="1"/>
          </p:cNvSpPr>
          <p:nvPr>
            <p:ph type="pic" sz="quarter" idx="18" hasCustomPrompt="1"/>
          </p:nvPr>
        </p:nvSpPr>
        <p:spPr>
          <a:xfrm>
            <a:off x="987593" y="2455432"/>
            <a:ext cx="3758184" cy="3419856"/>
          </a:xfrm>
          <a:blipFill>
            <a:blip r:embed="rId2">
              <a:alphaModFix amt="60000"/>
            </a:blip>
            <a:stretch>
              <a:fillRect/>
            </a:stretch>
          </a:blipFill>
        </p:spPr>
        <p:txBody>
          <a:bodyPr/>
          <a:lstStyle>
            <a:lvl1pPr>
              <a:defRPr/>
            </a:lvl1pPr>
          </a:lstStyle>
          <a:p>
            <a:r>
              <a:rPr lang="en-US" dirty="0"/>
              <a:t> </a:t>
            </a:r>
          </a:p>
        </p:txBody>
      </p:sp>
      <p:sp>
        <p:nvSpPr>
          <p:cNvPr id="12" name="Content Placeholder 7">
            <a:extLst>
              <a:ext uri="{FF2B5EF4-FFF2-40B4-BE49-F238E27FC236}">
                <a16:creationId xmlns:a16="http://schemas.microsoft.com/office/drawing/2014/main" id="{9488295D-6787-D840-9DD4-495F1F086107}"/>
              </a:ext>
            </a:extLst>
          </p:cNvPr>
          <p:cNvSpPr>
            <a:spLocks noGrp="1"/>
          </p:cNvSpPr>
          <p:nvPr>
            <p:ph sz="quarter" idx="14"/>
          </p:nvPr>
        </p:nvSpPr>
        <p:spPr>
          <a:xfrm>
            <a:off x="5635749" y="2205106"/>
            <a:ext cx="5940554" cy="3967079"/>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Date Placeholder 4">
            <a:extLst>
              <a:ext uri="{FF2B5EF4-FFF2-40B4-BE49-F238E27FC236}">
                <a16:creationId xmlns:a16="http://schemas.microsoft.com/office/drawing/2014/main" id="{44C833D8-E0E9-C749-0443-2B06F6DE03FC}"/>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15" name="Footer Placeholder 5">
            <a:extLst>
              <a:ext uri="{FF2B5EF4-FFF2-40B4-BE49-F238E27FC236}">
                <a16:creationId xmlns:a16="http://schemas.microsoft.com/office/drawing/2014/main" id="{ACAE9DFF-C773-D714-0C09-80240DE19FAF}"/>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16" name="Slide Number Placeholder 6">
            <a:extLst>
              <a:ext uri="{FF2B5EF4-FFF2-40B4-BE49-F238E27FC236}">
                <a16:creationId xmlns:a16="http://schemas.microsoft.com/office/drawing/2014/main" id="{339D6C62-B024-DF78-9414-D350E282202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4696798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E966A3D-9E5F-3C1B-B9EC-73F3340D5D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205106"/>
            <a:ext cx="4768976" cy="3943796"/>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C502CF0E-9C51-830C-CEDE-80A5D47BD90C}"/>
              </a:ext>
            </a:extLst>
          </p:cNvPr>
          <p:cNvSpPr>
            <a:spLocks noGrp="1"/>
          </p:cNvSpPr>
          <p:nvPr>
            <p:ph type="title"/>
          </p:nvPr>
        </p:nvSpPr>
        <p:spPr>
          <a:xfrm>
            <a:off x="612647" y="709099"/>
            <a:ext cx="3956305" cy="891101"/>
          </a:xfrm>
          <a:prstGeom prst="rect">
            <a:avLst/>
          </a:prstGeom>
        </p:spPr>
        <p:txBody>
          <a:bodyPr anchor="b">
            <a:noAutofit/>
          </a:bodyPr>
          <a:lstStyle>
            <a:lvl1pPr>
              <a:defRPr sz="3200"/>
            </a:lvl1pPr>
          </a:lstStyle>
          <a:p>
            <a:r>
              <a:rPr lang="en-US" dirty="0"/>
              <a:t>Click to edit Master title style</a:t>
            </a:r>
          </a:p>
        </p:txBody>
      </p:sp>
      <p:sp>
        <p:nvSpPr>
          <p:cNvPr id="12" name="Picture Placeholder 11">
            <a:extLst>
              <a:ext uri="{FF2B5EF4-FFF2-40B4-BE49-F238E27FC236}">
                <a16:creationId xmlns:a16="http://schemas.microsoft.com/office/drawing/2014/main" id="{64BAD4E0-57C4-108C-9E27-5EAD1A833249}"/>
              </a:ext>
            </a:extLst>
          </p:cNvPr>
          <p:cNvSpPr>
            <a:spLocks noGrp="1"/>
          </p:cNvSpPr>
          <p:nvPr>
            <p:ph type="pic" sz="quarter" idx="15" hasCustomPrompt="1"/>
          </p:nvPr>
        </p:nvSpPr>
        <p:spPr>
          <a:xfrm>
            <a:off x="986599" y="2480792"/>
            <a:ext cx="4224528" cy="3392424"/>
          </a:xfrm>
          <a:blipFill>
            <a:blip r:embed="rId2">
              <a:alphaModFix amt="60000"/>
            </a:blip>
            <a:stretch>
              <a:fillRect/>
            </a:stretch>
          </a:blipFill>
        </p:spPr>
        <p:txBody>
          <a:bodyPr/>
          <a:lstStyle>
            <a:lvl1pPr>
              <a:defRPr/>
            </a:lvl1pPr>
          </a:lstStyle>
          <a:p>
            <a:r>
              <a:rPr lang="en-US" dirty="0"/>
              <a:t> </a:t>
            </a:r>
          </a:p>
        </p:txBody>
      </p:sp>
      <p:sp>
        <p:nvSpPr>
          <p:cNvPr id="3" name="Content Placeholder 7">
            <a:extLst>
              <a:ext uri="{FF2B5EF4-FFF2-40B4-BE49-F238E27FC236}">
                <a16:creationId xmlns:a16="http://schemas.microsoft.com/office/drawing/2014/main" id="{982AE6CE-D2D4-2329-86C0-F9C45831470E}"/>
              </a:ext>
            </a:extLst>
          </p:cNvPr>
          <p:cNvSpPr>
            <a:spLocks noGrp="1"/>
          </p:cNvSpPr>
          <p:nvPr>
            <p:ph sz="quarter" idx="14"/>
          </p:nvPr>
        </p:nvSpPr>
        <p:spPr>
          <a:xfrm>
            <a:off x="6095999" y="732155"/>
            <a:ext cx="5486401" cy="5405377"/>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9322134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C5B3841-4258-5EBB-78B0-8DBB8BA824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14375" y="2205106"/>
            <a:ext cx="3854577" cy="3943796"/>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0" name="Title 1">
            <a:extLst>
              <a:ext uri="{FF2B5EF4-FFF2-40B4-BE49-F238E27FC236}">
                <a16:creationId xmlns:a16="http://schemas.microsoft.com/office/drawing/2014/main" id="{B6A14BD6-3E7F-C8A6-3ED2-DC935EEEEEE0}"/>
              </a:ext>
            </a:extLst>
          </p:cNvPr>
          <p:cNvSpPr>
            <a:spLocks noGrp="1"/>
          </p:cNvSpPr>
          <p:nvPr>
            <p:ph type="title"/>
          </p:nvPr>
        </p:nvSpPr>
        <p:spPr>
          <a:xfrm>
            <a:off x="612647" y="709099"/>
            <a:ext cx="3956305" cy="891101"/>
          </a:xfrm>
          <a:prstGeom prst="rect">
            <a:avLst/>
          </a:prstGeom>
        </p:spPr>
        <p:txBody>
          <a:bodyPr anchor="b">
            <a:noAutofit/>
          </a:bodyPr>
          <a:lstStyle>
            <a:lvl1pPr>
              <a:defRPr sz="3200"/>
            </a:lvl1pPr>
          </a:lstStyle>
          <a:p>
            <a:r>
              <a:rPr lang="en-US" dirty="0"/>
              <a:t>Click to edit Master title style</a:t>
            </a:r>
          </a:p>
        </p:txBody>
      </p:sp>
      <p:sp>
        <p:nvSpPr>
          <p:cNvPr id="14" name="Picture Placeholder 13">
            <a:extLst>
              <a:ext uri="{FF2B5EF4-FFF2-40B4-BE49-F238E27FC236}">
                <a16:creationId xmlns:a16="http://schemas.microsoft.com/office/drawing/2014/main" id="{21767FCA-DB6F-605F-8C30-6399DF325E09}"/>
              </a:ext>
            </a:extLst>
          </p:cNvPr>
          <p:cNvSpPr>
            <a:spLocks noGrp="1"/>
          </p:cNvSpPr>
          <p:nvPr>
            <p:ph type="pic" sz="quarter" idx="15" hasCustomPrompt="1"/>
          </p:nvPr>
        </p:nvSpPr>
        <p:spPr>
          <a:xfrm>
            <a:off x="988695" y="2480792"/>
            <a:ext cx="3310128" cy="3392424"/>
          </a:xfrm>
          <a:blipFill>
            <a:blip r:embed="rId2">
              <a:alphaModFix amt="60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81600" y="709098"/>
            <a:ext cx="6394704" cy="5439805"/>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32681779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tx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3C60B43-3F02-3807-6E46-2B1B4C989A37}"/>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4987925" y="49440"/>
            <a:ext cx="2216150" cy="1177924"/>
            <a:chOff x="4987925" y="2840038"/>
            <a:chExt cx="2216150" cy="1177924"/>
          </a:xfrm>
        </p:grpSpPr>
        <p:sp>
          <p:nvSpPr>
            <p:cNvPr id="10" name="Rectangle 9">
              <a:extLst>
                <a:ext uri="{FF2B5EF4-FFF2-40B4-BE49-F238E27FC236}">
                  <a16:creationId xmlns:a16="http://schemas.microsoft.com/office/drawing/2014/main" id="{DF27A944-872A-E8C8-8FC2-88B5F89140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70AFD51-4B4D-0743-F50D-5DA14EC3395E}"/>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2" name="Group 11">
                <a:extLst>
                  <a:ext uri="{FF2B5EF4-FFF2-40B4-BE49-F238E27FC236}">
                    <a16:creationId xmlns:a16="http://schemas.microsoft.com/office/drawing/2014/main" id="{E0878CA7-F6BC-3D54-9B31-0D36C99C9C9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7" name="Freeform 68">
                  <a:extLst>
                    <a:ext uri="{FF2B5EF4-FFF2-40B4-BE49-F238E27FC236}">
                      <a16:creationId xmlns:a16="http://schemas.microsoft.com/office/drawing/2014/main" id="{70D6BE5D-D14F-F86C-1B5D-DF11BCBBBF2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9">
                  <a:extLst>
                    <a:ext uri="{FF2B5EF4-FFF2-40B4-BE49-F238E27FC236}">
                      <a16:creationId xmlns:a16="http://schemas.microsoft.com/office/drawing/2014/main" id="{0B935B11-11F9-F9FC-984C-B97E8C740D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Line 70">
                  <a:extLst>
                    <a:ext uri="{FF2B5EF4-FFF2-40B4-BE49-F238E27FC236}">
                      <a16:creationId xmlns:a16="http://schemas.microsoft.com/office/drawing/2014/main" id="{BE8CD0AC-752A-36C8-B3D7-C2498B3605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3" name="Group 12">
                <a:extLst>
                  <a:ext uri="{FF2B5EF4-FFF2-40B4-BE49-F238E27FC236}">
                    <a16:creationId xmlns:a16="http://schemas.microsoft.com/office/drawing/2014/main" id="{61EB58C7-3472-9645-303A-C65C14123FC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4" name="Freeform 68">
                  <a:extLst>
                    <a:ext uri="{FF2B5EF4-FFF2-40B4-BE49-F238E27FC236}">
                      <a16:creationId xmlns:a16="http://schemas.microsoft.com/office/drawing/2014/main" id="{A6A0616B-8873-18F1-6B0F-49D27CB1CF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92415C0C-C484-F133-E62B-AF2C09A1A3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9AC31EC2-05CF-F921-C115-C93D2D5D3C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grpSp>
        <p:nvGrpSpPr>
          <p:cNvPr id="20" name="Group 19">
            <a:extLst>
              <a:ext uri="{FF2B5EF4-FFF2-40B4-BE49-F238E27FC236}">
                <a16:creationId xmlns:a16="http://schemas.microsoft.com/office/drawing/2014/main" id="{2DB1D249-E32E-CA54-2B0E-07373055B0A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4987925" y="5634038"/>
            <a:ext cx="2216150" cy="1177924"/>
            <a:chOff x="4987925" y="2840038"/>
            <a:chExt cx="2216150" cy="1177924"/>
          </a:xfrm>
        </p:grpSpPr>
        <p:sp>
          <p:nvSpPr>
            <p:cNvPr id="21" name="Rectangle 20">
              <a:extLst>
                <a:ext uri="{FF2B5EF4-FFF2-40B4-BE49-F238E27FC236}">
                  <a16:creationId xmlns:a16="http://schemas.microsoft.com/office/drawing/2014/main" id="{3151709B-660C-1490-E355-0D6EFA8B23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F9006C11-A305-CB26-F3C9-F793404FAFE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23" name="Group 22">
                <a:extLst>
                  <a:ext uri="{FF2B5EF4-FFF2-40B4-BE49-F238E27FC236}">
                    <a16:creationId xmlns:a16="http://schemas.microsoft.com/office/drawing/2014/main" id="{62141B28-A487-DAF4-07D7-398EEC73292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8" name="Freeform 68">
                  <a:extLst>
                    <a:ext uri="{FF2B5EF4-FFF2-40B4-BE49-F238E27FC236}">
                      <a16:creationId xmlns:a16="http://schemas.microsoft.com/office/drawing/2014/main" id="{08544E82-7C10-6056-96F9-890D203187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5B3767EA-BEDF-6F5A-3F2A-63110758F7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0" name="Line 70">
                  <a:extLst>
                    <a:ext uri="{FF2B5EF4-FFF2-40B4-BE49-F238E27FC236}">
                      <a16:creationId xmlns:a16="http://schemas.microsoft.com/office/drawing/2014/main" id="{894D12DF-C2FB-ECB1-D126-DE70BD1389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24" name="Group 23">
                <a:extLst>
                  <a:ext uri="{FF2B5EF4-FFF2-40B4-BE49-F238E27FC236}">
                    <a16:creationId xmlns:a16="http://schemas.microsoft.com/office/drawing/2014/main" id="{EB321FA9-CD00-E340-DF3A-DF2F6056D22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5" name="Freeform 68">
                  <a:extLst>
                    <a:ext uri="{FF2B5EF4-FFF2-40B4-BE49-F238E27FC236}">
                      <a16:creationId xmlns:a16="http://schemas.microsoft.com/office/drawing/2014/main" id="{7F442571-8A8E-F056-8120-0A7166739E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69">
                  <a:extLst>
                    <a:ext uri="{FF2B5EF4-FFF2-40B4-BE49-F238E27FC236}">
                      <a16:creationId xmlns:a16="http://schemas.microsoft.com/office/drawing/2014/main" id="{90B1B727-221D-4181-A364-D5B709E701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7" name="Line 70">
                  <a:extLst>
                    <a:ext uri="{FF2B5EF4-FFF2-40B4-BE49-F238E27FC236}">
                      <a16:creationId xmlns:a16="http://schemas.microsoft.com/office/drawing/2014/main" id="{675BA8D2-1FF0-72E0-6BB5-84E882FF72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6" name="Title 1">
            <a:extLst>
              <a:ext uri="{FF2B5EF4-FFF2-40B4-BE49-F238E27FC236}">
                <a16:creationId xmlns:a16="http://schemas.microsoft.com/office/drawing/2014/main" id="{A180BF33-C99D-1A4A-5974-7053CE7E7482}"/>
              </a:ext>
            </a:extLst>
          </p:cNvPr>
          <p:cNvSpPr>
            <a:spLocks noGrp="1"/>
          </p:cNvSpPr>
          <p:nvPr>
            <p:ph type="title"/>
          </p:nvPr>
        </p:nvSpPr>
        <p:spPr>
          <a:xfrm>
            <a:off x="1524001" y="4893732"/>
            <a:ext cx="9144000" cy="822013"/>
          </a:xfrm>
          <a:prstGeom prst="rect">
            <a:avLst/>
          </a:prstGeom>
        </p:spPr>
        <p:txBody>
          <a:bodyPr anchor="t">
            <a:noAutofit/>
          </a:bodyPr>
          <a:lstStyle>
            <a:lvl1pPr algn="ctr">
              <a:lnSpc>
                <a:spcPct val="110000"/>
              </a:lnSpc>
              <a:defRPr sz="1800" b="0" i="0">
                <a:solidFill>
                  <a:schemeClr val="bg1">
                    <a:lumMod val="75000"/>
                    <a:lumOff val="25000"/>
                  </a:schemeClr>
                </a:solidFill>
                <a:latin typeface="+mn-lt"/>
              </a:defRPr>
            </a:lvl1pPr>
          </a:lstStyle>
          <a:p>
            <a:r>
              <a:rPr lang="en-US" dirty="0"/>
              <a:t>Click to edit Master title style</a:t>
            </a:r>
          </a:p>
        </p:txBody>
      </p:sp>
      <p:sp>
        <p:nvSpPr>
          <p:cNvPr id="8" name="Content Placeholder 6">
            <a:extLst>
              <a:ext uri="{FF2B5EF4-FFF2-40B4-BE49-F238E27FC236}">
                <a16:creationId xmlns:a16="http://schemas.microsoft.com/office/drawing/2014/main" id="{63DD70A9-B50E-61D0-C634-34E20A3D422B}"/>
              </a:ext>
            </a:extLst>
          </p:cNvPr>
          <p:cNvSpPr>
            <a:spLocks noGrp="1"/>
          </p:cNvSpPr>
          <p:nvPr>
            <p:ph sz="quarter" idx="13" hasCustomPrompt="1"/>
          </p:nvPr>
        </p:nvSpPr>
        <p:spPr>
          <a:xfrm>
            <a:off x="1524001" y="1107047"/>
            <a:ext cx="9144000" cy="3660809"/>
          </a:xfrm>
        </p:spPr>
        <p:txBody>
          <a:bodyPr anchor="b">
            <a:noAutofit/>
          </a:bodyPr>
          <a:lstStyle>
            <a:lvl1pPr marL="0" indent="0" algn="ctr">
              <a:lnSpc>
                <a:spcPct val="90000"/>
              </a:lnSpc>
              <a:buNone/>
              <a:defRPr sz="23000" b="0">
                <a:solidFill>
                  <a:schemeClr val="bg1">
                    <a:lumMod val="75000"/>
                    <a:lumOff val="25000"/>
                  </a:schemeClr>
                </a:solidFill>
                <a:latin typeface="+mj-lt"/>
                <a:ea typeface="Batang" panose="02030600000101010101" pitchFamily="18" charset="-127"/>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8229600"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884773095"/>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46C6E13-5F92-0B54-E552-A8E8EA32109D}"/>
              </a:ext>
            </a:extLst>
          </p:cNvPr>
          <p:cNvGrpSpPr/>
          <p:nvPr/>
        </p:nvGrpSpPr>
        <p:grpSpPr>
          <a:xfrm flipH="1">
            <a:off x="8353425" y="531607"/>
            <a:ext cx="3838575" cy="6520778"/>
            <a:chOff x="192855" y="531607"/>
            <a:chExt cx="3838575" cy="6520778"/>
          </a:xfrm>
        </p:grpSpPr>
        <p:grpSp>
          <p:nvGrpSpPr>
            <p:cNvPr id="8" name="Group 7">
              <a:extLst>
                <a:ext uri="{FF2B5EF4-FFF2-40B4-BE49-F238E27FC236}">
                  <a16:creationId xmlns:a16="http://schemas.microsoft.com/office/drawing/2014/main" id="{581DD79D-1CEE-4719-00FE-4FD53EA315E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83418" y="-158956"/>
              <a:ext cx="2457450" cy="3838575"/>
              <a:chOff x="587376" y="280988"/>
              <a:chExt cx="2457450" cy="3838575"/>
            </a:xfrm>
          </p:grpSpPr>
          <p:sp>
            <p:nvSpPr>
              <p:cNvPr id="32" name="Freeform 64">
                <a:extLst>
                  <a:ext uri="{FF2B5EF4-FFF2-40B4-BE49-F238E27FC236}">
                    <a16:creationId xmlns:a16="http://schemas.microsoft.com/office/drawing/2014/main" id="{63458FA5-D071-3A46-EB12-8B6C8D6396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81">
                <a:extLst>
                  <a:ext uri="{FF2B5EF4-FFF2-40B4-BE49-F238E27FC236}">
                    <a16:creationId xmlns:a16="http://schemas.microsoft.com/office/drawing/2014/main" id="{4DD1D754-B9F5-6269-D3E0-3703961659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61">
                <a:extLst>
                  <a:ext uri="{FF2B5EF4-FFF2-40B4-BE49-F238E27FC236}">
                    <a16:creationId xmlns:a16="http://schemas.microsoft.com/office/drawing/2014/main" id="{F3A3D4E7-3A71-4AB8-FB08-8CEDD527A7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34">
                <a:extLst>
                  <a:ext uri="{FF2B5EF4-FFF2-40B4-BE49-F238E27FC236}">
                    <a16:creationId xmlns:a16="http://schemas.microsoft.com/office/drawing/2014/main" id="{497067EC-F598-B7C7-88F4-2F57F6D874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1A115B41-BE53-1781-C3A0-8F7DBB6CF7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7">
                <a:extLst>
                  <a:ext uri="{FF2B5EF4-FFF2-40B4-BE49-F238E27FC236}">
                    <a16:creationId xmlns:a16="http://schemas.microsoft.com/office/drawing/2014/main" id="{AD9F9AC4-59AA-3FED-EB58-ABCC8422A5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0">
                <a:extLst>
                  <a:ext uri="{FF2B5EF4-FFF2-40B4-BE49-F238E27FC236}">
                    <a16:creationId xmlns:a16="http://schemas.microsoft.com/office/drawing/2014/main" id="{5C39FA36-DD8A-A8AF-995B-FEB1B81928A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59">
                <a:extLst>
                  <a:ext uri="{FF2B5EF4-FFF2-40B4-BE49-F238E27FC236}">
                    <a16:creationId xmlns:a16="http://schemas.microsoft.com/office/drawing/2014/main" id="{0435A07F-ABFF-DBCD-9D6E-B060E78839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62">
                <a:extLst>
                  <a:ext uri="{FF2B5EF4-FFF2-40B4-BE49-F238E27FC236}">
                    <a16:creationId xmlns:a16="http://schemas.microsoft.com/office/drawing/2014/main" id="{F61ED471-E9B3-E6FF-4DA3-8663BAB6BB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65">
                <a:extLst>
                  <a:ext uri="{FF2B5EF4-FFF2-40B4-BE49-F238E27FC236}">
                    <a16:creationId xmlns:a16="http://schemas.microsoft.com/office/drawing/2014/main" id="{66D48908-5C19-CE7C-FB3B-E55D124BE81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79">
                <a:extLst>
                  <a:ext uri="{FF2B5EF4-FFF2-40B4-BE49-F238E27FC236}">
                    <a16:creationId xmlns:a16="http://schemas.microsoft.com/office/drawing/2014/main" id="{9EBA239B-B2C2-C1D7-42F7-BB50522E1C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2">
                <a:extLst>
                  <a:ext uri="{FF2B5EF4-FFF2-40B4-BE49-F238E27FC236}">
                    <a16:creationId xmlns:a16="http://schemas.microsoft.com/office/drawing/2014/main" id="{7311065F-4C49-B37C-B6F2-EF021666B0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5">
                <a:extLst>
                  <a:ext uri="{FF2B5EF4-FFF2-40B4-BE49-F238E27FC236}">
                    <a16:creationId xmlns:a16="http://schemas.microsoft.com/office/drawing/2014/main" id="{EADE6C0A-9B31-463A-DC31-450FBFB0EA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4">
                <a:extLst>
                  <a:ext uri="{FF2B5EF4-FFF2-40B4-BE49-F238E27FC236}">
                    <a16:creationId xmlns:a16="http://schemas.microsoft.com/office/drawing/2014/main" id="{715F916F-BDD7-938C-7F9F-15FA32E2E2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6" name="Group 45">
                <a:extLst>
                  <a:ext uri="{FF2B5EF4-FFF2-40B4-BE49-F238E27FC236}">
                    <a16:creationId xmlns:a16="http://schemas.microsoft.com/office/drawing/2014/main" id="{A17F0837-6401-508D-9D16-AC64526C93F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7" name="Line 63">
                  <a:extLst>
                    <a:ext uri="{FF2B5EF4-FFF2-40B4-BE49-F238E27FC236}">
                      <a16:creationId xmlns:a16="http://schemas.microsoft.com/office/drawing/2014/main" id="{201E24E4-9DA0-20F2-7AE3-5DA927CDF4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66">
                  <a:extLst>
                    <a:ext uri="{FF2B5EF4-FFF2-40B4-BE49-F238E27FC236}">
                      <a16:creationId xmlns:a16="http://schemas.microsoft.com/office/drawing/2014/main" id="{F0D81B78-2590-5FE2-3E72-AED10BB9C8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67">
                  <a:extLst>
                    <a:ext uri="{FF2B5EF4-FFF2-40B4-BE49-F238E27FC236}">
                      <a16:creationId xmlns:a16="http://schemas.microsoft.com/office/drawing/2014/main" id="{1B0E3C51-648E-EED1-D8E4-5C1A83A793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0">
                  <a:extLst>
                    <a:ext uri="{FF2B5EF4-FFF2-40B4-BE49-F238E27FC236}">
                      <a16:creationId xmlns:a16="http://schemas.microsoft.com/office/drawing/2014/main" id="{B63F0A42-E73B-9C27-C8AC-5862ECD9A9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3">
                  <a:extLst>
                    <a:ext uri="{FF2B5EF4-FFF2-40B4-BE49-F238E27FC236}">
                      <a16:creationId xmlns:a16="http://schemas.microsoft.com/office/drawing/2014/main" id="{CFD7B0F1-6021-5D68-851A-183A3606E5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Line 86">
                  <a:extLst>
                    <a:ext uri="{FF2B5EF4-FFF2-40B4-BE49-F238E27FC236}">
                      <a16:creationId xmlns:a16="http://schemas.microsoft.com/office/drawing/2014/main" id="{E63766C1-D1F5-CD70-020F-548E1994760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Line 89">
                  <a:extLst>
                    <a:ext uri="{FF2B5EF4-FFF2-40B4-BE49-F238E27FC236}">
                      <a16:creationId xmlns:a16="http://schemas.microsoft.com/office/drawing/2014/main" id="{9A7C8B71-FD3E-CF93-F909-DC78EB1BFE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2A83BBBA-0866-8DA7-4C6B-39E5341383F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V="1">
              <a:off x="917093" y="3213810"/>
              <a:ext cx="2457450" cy="3838575"/>
              <a:chOff x="587376" y="280988"/>
              <a:chExt cx="2457450" cy="3838575"/>
            </a:xfrm>
          </p:grpSpPr>
          <p:sp>
            <p:nvSpPr>
              <p:cNvPr id="10" name="Freeform 64">
                <a:extLst>
                  <a:ext uri="{FF2B5EF4-FFF2-40B4-BE49-F238E27FC236}">
                    <a16:creationId xmlns:a16="http://schemas.microsoft.com/office/drawing/2014/main" id="{55F21049-C8CB-1413-A3F0-41A22AF2A7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81">
                <a:extLst>
                  <a:ext uri="{FF2B5EF4-FFF2-40B4-BE49-F238E27FC236}">
                    <a16:creationId xmlns:a16="http://schemas.microsoft.com/office/drawing/2014/main" id="{173F64F1-9A9D-BC7E-B0A0-971F0F0F14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1">
                <a:extLst>
                  <a:ext uri="{FF2B5EF4-FFF2-40B4-BE49-F238E27FC236}">
                    <a16:creationId xmlns:a16="http://schemas.microsoft.com/office/drawing/2014/main" id="{B25A2E7D-3D32-4BB9-A01F-1F77476D5E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8">
                <a:extLst>
                  <a:ext uri="{FF2B5EF4-FFF2-40B4-BE49-F238E27FC236}">
                    <a16:creationId xmlns:a16="http://schemas.microsoft.com/office/drawing/2014/main" id="{BD1373BC-8861-74A9-F90B-6D147FAB44F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84">
                <a:extLst>
                  <a:ext uri="{FF2B5EF4-FFF2-40B4-BE49-F238E27FC236}">
                    <a16:creationId xmlns:a16="http://schemas.microsoft.com/office/drawing/2014/main" id="{1D0F6C7E-8186-9BA9-C089-F165E186A2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87">
                <a:extLst>
                  <a:ext uri="{FF2B5EF4-FFF2-40B4-BE49-F238E27FC236}">
                    <a16:creationId xmlns:a16="http://schemas.microsoft.com/office/drawing/2014/main" id="{359F8A83-D46B-F8FF-DC7C-3C04DCA8FF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0">
                <a:extLst>
                  <a:ext uri="{FF2B5EF4-FFF2-40B4-BE49-F238E27FC236}">
                    <a16:creationId xmlns:a16="http://schemas.microsoft.com/office/drawing/2014/main" id="{BFC83E63-6FC3-C31E-98CE-21843812F0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59">
                <a:extLst>
                  <a:ext uri="{FF2B5EF4-FFF2-40B4-BE49-F238E27FC236}">
                    <a16:creationId xmlns:a16="http://schemas.microsoft.com/office/drawing/2014/main" id="{302ABA44-3B57-F469-6C04-F66BDA7AE5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2">
                <a:extLst>
                  <a:ext uri="{FF2B5EF4-FFF2-40B4-BE49-F238E27FC236}">
                    <a16:creationId xmlns:a16="http://schemas.microsoft.com/office/drawing/2014/main" id="{7AEBB6FD-54FE-C7DA-9A26-50A06339E4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65">
                <a:extLst>
                  <a:ext uri="{FF2B5EF4-FFF2-40B4-BE49-F238E27FC236}">
                    <a16:creationId xmlns:a16="http://schemas.microsoft.com/office/drawing/2014/main" id="{5E33358E-58C6-D35A-1278-C81907C997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79">
                <a:extLst>
                  <a:ext uri="{FF2B5EF4-FFF2-40B4-BE49-F238E27FC236}">
                    <a16:creationId xmlns:a16="http://schemas.microsoft.com/office/drawing/2014/main" id="{03A5740E-D7E5-68C0-948E-9724E0ACF7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2">
                <a:extLst>
                  <a:ext uri="{FF2B5EF4-FFF2-40B4-BE49-F238E27FC236}">
                    <a16:creationId xmlns:a16="http://schemas.microsoft.com/office/drawing/2014/main" id="{8AB4DD54-E3B5-6D41-1243-6F2D21CD99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5">
                <a:extLst>
                  <a:ext uri="{FF2B5EF4-FFF2-40B4-BE49-F238E27FC236}">
                    <a16:creationId xmlns:a16="http://schemas.microsoft.com/office/drawing/2014/main" id="{2A94B732-4A98-2F5C-F80B-6BBDB47064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88">
                <a:extLst>
                  <a:ext uri="{FF2B5EF4-FFF2-40B4-BE49-F238E27FC236}">
                    <a16:creationId xmlns:a16="http://schemas.microsoft.com/office/drawing/2014/main" id="{DF1D8441-3705-CC80-FE5F-2A09989AAF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24" name="Group 23">
                <a:extLst>
                  <a:ext uri="{FF2B5EF4-FFF2-40B4-BE49-F238E27FC236}">
                    <a16:creationId xmlns:a16="http://schemas.microsoft.com/office/drawing/2014/main" id="{8F71A31A-59B3-9162-371C-C01A729D0C3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25" name="Line 63">
                  <a:extLst>
                    <a:ext uri="{FF2B5EF4-FFF2-40B4-BE49-F238E27FC236}">
                      <a16:creationId xmlns:a16="http://schemas.microsoft.com/office/drawing/2014/main" id="{7CCBE56E-A31B-4C75-DC85-F53147C4D0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66">
                  <a:extLst>
                    <a:ext uri="{FF2B5EF4-FFF2-40B4-BE49-F238E27FC236}">
                      <a16:creationId xmlns:a16="http://schemas.microsoft.com/office/drawing/2014/main" id="{296ACE92-E4E8-3DA8-53B5-B4C1E3A8D2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67">
                  <a:extLst>
                    <a:ext uri="{FF2B5EF4-FFF2-40B4-BE49-F238E27FC236}">
                      <a16:creationId xmlns:a16="http://schemas.microsoft.com/office/drawing/2014/main" id="{7B0613D4-F0E5-89E7-9C18-8CFA239DF1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80">
                  <a:extLst>
                    <a:ext uri="{FF2B5EF4-FFF2-40B4-BE49-F238E27FC236}">
                      <a16:creationId xmlns:a16="http://schemas.microsoft.com/office/drawing/2014/main" id="{E622BCC5-94CF-3347-DA0D-7358D5BAEC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83">
                  <a:extLst>
                    <a:ext uri="{FF2B5EF4-FFF2-40B4-BE49-F238E27FC236}">
                      <a16:creationId xmlns:a16="http://schemas.microsoft.com/office/drawing/2014/main" id="{7A92BD29-9001-7192-3FC5-2BD68F7AF26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86">
                  <a:extLst>
                    <a:ext uri="{FF2B5EF4-FFF2-40B4-BE49-F238E27FC236}">
                      <a16:creationId xmlns:a16="http://schemas.microsoft.com/office/drawing/2014/main" id="{538F5771-4928-1E01-FE11-700BA53138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Line 89">
                  <a:extLst>
                    <a:ext uri="{FF2B5EF4-FFF2-40B4-BE49-F238E27FC236}">
                      <a16:creationId xmlns:a16="http://schemas.microsoft.com/office/drawing/2014/main" id="{7DCEABB5-FF34-2744-FB43-A0CE5EE8EB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54" name="Content Placeholder 53">
            <a:extLst>
              <a:ext uri="{FF2B5EF4-FFF2-40B4-BE49-F238E27FC236}">
                <a16:creationId xmlns:a16="http://schemas.microsoft.com/office/drawing/2014/main" id="{8FCCC77F-6C47-D9CF-D034-6C88D17987B1}"/>
              </a:ext>
            </a:extLst>
          </p:cNvPr>
          <p:cNvSpPr>
            <a:spLocks noGrp="1"/>
          </p:cNvSpPr>
          <p:nvPr>
            <p:ph sz="quarter" idx="16" hasCustomPrompt="1"/>
          </p:nvPr>
        </p:nvSpPr>
        <p:spPr>
          <a:xfrm>
            <a:off x="595313" y="660400"/>
            <a:ext cx="7821612" cy="4119563"/>
          </a:xfrm>
        </p:spPr>
        <p:txBody>
          <a:bodyPr anchor="b"/>
          <a:lstStyle>
            <a:lvl1pPr>
              <a:defRPr sz="23200">
                <a:solidFill>
                  <a:schemeClr val="tx1">
                    <a:lumMod val="75000"/>
                    <a:lumOff val="25000"/>
                  </a:schemeClr>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7953518" y="6343955"/>
            <a:ext cx="429207" cy="365125"/>
          </a:xfrm>
          <a:prstGeom prst="rect">
            <a:avLst/>
          </a:prstGeom>
        </p:spPr>
        <p:txBody>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
        <p:nvSpPr>
          <p:cNvPr id="62" name="Title 61">
            <a:extLst>
              <a:ext uri="{FF2B5EF4-FFF2-40B4-BE49-F238E27FC236}">
                <a16:creationId xmlns:a16="http://schemas.microsoft.com/office/drawing/2014/main" id="{AB82C1FD-F89F-A137-0472-2D6FEB286781}"/>
              </a:ext>
            </a:extLst>
          </p:cNvPr>
          <p:cNvSpPr>
            <a:spLocks noGrp="1"/>
          </p:cNvSpPr>
          <p:nvPr>
            <p:ph type="title"/>
          </p:nvPr>
        </p:nvSpPr>
        <p:spPr>
          <a:xfrm>
            <a:off x="612648" y="4900730"/>
            <a:ext cx="7786687" cy="1097839"/>
          </a:xfrm>
        </p:spPr>
        <p:txBody>
          <a:bodyPr anchor="t"/>
          <a:lstStyle>
            <a:lvl1pPr>
              <a:lnSpc>
                <a:spcPct val="100000"/>
              </a:lnSpc>
              <a:defRPr sz="1800">
                <a:solidFill>
                  <a:schemeClr val="tx1">
                    <a:lumMod val="75000"/>
                    <a:lumOff val="25000"/>
                  </a:schemeClr>
                </a:solidFill>
                <a:latin typeface="+mn-lt"/>
              </a:defRPr>
            </a:lvl1pPr>
          </a:lstStyle>
          <a:p>
            <a:r>
              <a:rPr lang="en-US"/>
              <a:t>Click to edit Master title style</a:t>
            </a:r>
          </a:p>
        </p:txBody>
      </p:sp>
    </p:spTree>
    <p:extLst>
      <p:ext uri="{BB962C8B-B14F-4D97-AF65-F5344CB8AC3E}">
        <p14:creationId xmlns:p14="http://schemas.microsoft.com/office/powerpoint/2010/main" val="36553323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77752CF-4BA1-3C90-9F5C-CDB8AA18E744}"/>
              </a:ext>
            </a:extLst>
          </p:cNvPr>
          <p:cNvGrpSpPr/>
          <p:nvPr/>
        </p:nvGrpSpPr>
        <p:grpSpPr>
          <a:xfrm rot="2700000">
            <a:off x="10522137" y="4483036"/>
            <a:ext cx="633413" cy="1862138"/>
            <a:chOff x="5959192" y="333389"/>
            <a:chExt cx="633413" cy="1862138"/>
          </a:xfrm>
        </p:grpSpPr>
        <p:grpSp>
          <p:nvGrpSpPr>
            <p:cNvPr id="8" name="Group 7">
              <a:extLst>
                <a:ext uri="{FF2B5EF4-FFF2-40B4-BE49-F238E27FC236}">
                  <a16:creationId xmlns:a16="http://schemas.microsoft.com/office/drawing/2014/main" id="{99E24818-6F19-BE8F-6603-A7DA9C66BC86}"/>
                </a:ext>
              </a:extLst>
            </p:cNvPr>
            <p:cNvGrpSpPr/>
            <p:nvPr/>
          </p:nvGrpSpPr>
          <p:grpSpPr>
            <a:xfrm>
              <a:off x="5959192" y="333389"/>
              <a:ext cx="633413" cy="1419225"/>
              <a:chOff x="5959192" y="333389"/>
              <a:chExt cx="633413" cy="1419225"/>
            </a:xfrm>
          </p:grpSpPr>
          <p:sp>
            <p:nvSpPr>
              <p:cNvPr id="10" name="Freeform 68">
                <a:extLst>
                  <a:ext uri="{FF2B5EF4-FFF2-40B4-BE49-F238E27FC236}">
                    <a16:creationId xmlns:a16="http://schemas.microsoft.com/office/drawing/2014/main" id="{8F057B91-4F38-726D-D0A5-CAFBB0F15B2E}"/>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9">
                <a:extLst>
                  <a:ext uri="{FF2B5EF4-FFF2-40B4-BE49-F238E27FC236}">
                    <a16:creationId xmlns:a16="http://schemas.microsoft.com/office/drawing/2014/main" id="{FF13D6C9-742D-8DE0-0722-3F9455E0A479}"/>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9" name="Line 70">
              <a:extLst>
                <a:ext uri="{FF2B5EF4-FFF2-40B4-BE49-F238E27FC236}">
                  <a16:creationId xmlns:a16="http://schemas.microsoft.com/office/drawing/2014/main" id="{DD4B8E7C-D15D-34D3-2F19-CE7E119866E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531A04BA-1034-8C2D-7B4F-FFE2FEEBF2C1}"/>
              </a:ext>
            </a:extLst>
          </p:cNvPr>
          <p:cNvGrpSpPr/>
          <p:nvPr/>
        </p:nvGrpSpPr>
        <p:grpSpPr>
          <a:xfrm>
            <a:off x="1079500" y="649304"/>
            <a:ext cx="698051" cy="1372591"/>
            <a:chOff x="1079500" y="649304"/>
            <a:chExt cx="698051" cy="1372591"/>
          </a:xfrm>
        </p:grpSpPr>
        <p:sp>
          <p:nvSpPr>
            <p:cNvPr id="13" name="Oval 12">
              <a:extLst>
                <a:ext uri="{FF2B5EF4-FFF2-40B4-BE49-F238E27FC236}">
                  <a16:creationId xmlns:a16="http://schemas.microsoft.com/office/drawing/2014/main" id="{D7573B03-A5C8-6F68-19F8-A605A3FFFA0A}"/>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14" name="Group 13">
              <a:extLst>
                <a:ext uri="{FF2B5EF4-FFF2-40B4-BE49-F238E27FC236}">
                  <a16:creationId xmlns:a16="http://schemas.microsoft.com/office/drawing/2014/main" id="{099CAF66-0082-3FFF-4237-037ECC53BBE7}"/>
                </a:ext>
              </a:extLst>
            </p:cNvPr>
            <p:cNvGrpSpPr/>
            <p:nvPr/>
          </p:nvGrpSpPr>
          <p:grpSpPr>
            <a:xfrm rot="10800000">
              <a:off x="1079500" y="952167"/>
              <a:ext cx="641184" cy="1069728"/>
              <a:chOff x="6484111" y="2967038"/>
              <a:chExt cx="641184" cy="1069728"/>
            </a:xfrm>
          </p:grpSpPr>
          <p:grpSp>
            <p:nvGrpSpPr>
              <p:cNvPr id="15" name="Group 14">
                <a:extLst>
                  <a:ext uri="{FF2B5EF4-FFF2-40B4-BE49-F238E27FC236}">
                    <a16:creationId xmlns:a16="http://schemas.microsoft.com/office/drawing/2014/main" id="{EC8C6674-8594-E6D0-B843-E6B1BC872E42}"/>
                  </a:ext>
                </a:extLst>
              </p:cNvPr>
              <p:cNvGrpSpPr/>
              <p:nvPr/>
            </p:nvGrpSpPr>
            <p:grpSpPr>
              <a:xfrm>
                <a:off x="6808136" y="2967038"/>
                <a:ext cx="317159" cy="932400"/>
                <a:chOff x="6808136" y="2967038"/>
                <a:chExt cx="317159" cy="932400"/>
              </a:xfrm>
            </p:grpSpPr>
            <p:sp>
              <p:nvSpPr>
                <p:cNvPr id="20" name="Freeform 68">
                  <a:extLst>
                    <a:ext uri="{FF2B5EF4-FFF2-40B4-BE49-F238E27FC236}">
                      <a16:creationId xmlns:a16="http://schemas.microsoft.com/office/drawing/2014/main" id="{A4B74803-AB06-F0B5-CAF3-164628FA3D6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472E58AB-3D73-FE3B-8E9C-C0905E195A98}"/>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Line 70">
                  <a:extLst>
                    <a:ext uri="{FF2B5EF4-FFF2-40B4-BE49-F238E27FC236}">
                      <a16:creationId xmlns:a16="http://schemas.microsoft.com/office/drawing/2014/main" id="{8F097B18-FA06-126F-3A35-26C99428075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8BC258A3-BB98-9C50-05A6-F4E1338502D3}"/>
                  </a:ext>
                </a:extLst>
              </p:cNvPr>
              <p:cNvGrpSpPr/>
              <p:nvPr/>
            </p:nvGrpSpPr>
            <p:grpSpPr>
              <a:xfrm rot="18900000" flipH="1">
                <a:off x="6484111" y="3104366"/>
                <a:ext cx="317159" cy="932400"/>
                <a:chOff x="6808136" y="2967038"/>
                <a:chExt cx="317159" cy="932400"/>
              </a:xfrm>
            </p:grpSpPr>
            <p:sp>
              <p:nvSpPr>
                <p:cNvPr id="17" name="Freeform 68">
                  <a:extLst>
                    <a:ext uri="{FF2B5EF4-FFF2-40B4-BE49-F238E27FC236}">
                      <a16:creationId xmlns:a16="http://schemas.microsoft.com/office/drawing/2014/main" id="{276FDCAB-5D59-FEE2-A415-A5948BAEC4DC}"/>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9">
                  <a:extLst>
                    <a:ext uri="{FF2B5EF4-FFF2-40B4-BE49-F238E27FC236}">
                      <a16:creationId xmlns:a16="http://schemas.microsoft.com/office/drawing/2014/main" id="{E3DF5097-6886-8ADE-885A-24C0B21C7D42}"/>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Line 70">
                  <a:extLst>
                    <a:ext uri="{FF2B5EF4-FFF2-40B4-BE49-F238E27FC236}">
                      <a16:creationId xmlns:a16="http://schemas.microsoft.com/office/drawing/2014/main" id="{5D3400C4-73B6-95B3-1831-80DC32487EEE}"/>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5" name="Title 1">
            <a:extLst>
              <a:ext uri="{FF2B5EF4-FFF2-40B4-BE49-F238E27FC236}">
                <a16:creationId xmlns:a16="http://schemas.microsoft.com/office/drawing/2014/main" id="{D49EFEB0-E2EA-5928-A8E0-4E3586048C61}"/>
              </a:ext>
            </a:extLst>
          </p:cNvPr>
          <p:cNvSpPr>
            <a:spLocks noGrp="1"/>
          </p:cNvSpPr>
          <p:nvPr>
            <p:ph type="title"/>
          </p:nvPr>
        </p:nvSpPr>
        <p:spPr>
          <a:xfrm>
            <a:off x="2208895" y="4893732"/>
            <a:ext cx="7774211" cy="1097280"/>
          </a:xfrm>
          <a:prstGeom prst="rect">
            <a:avLst/>
          </a:prstGeom>
        </p:spPr>
        <p:txBody>
          <a:bodyPr anchor="t">
            <a:noAutofit/>
          </a:bodyPr>
          <a:lstStyle>
            <a:lvl1pPr algn="ctr">
              <a:lnSpc>
                <a:spcPct val="110000"/>
              </a:lnSpc>
              <a:defRPr sz="1800" b="0" i="0">
                <a:solidFill>
                  <a:schemeClr val="tx1">
                    <a:lumMod val="65000"/>
                    <a:lumOff val="35000"/>
                  </a:schemeClr>
                </a:solidFill>
                <a:latin typeface="+mn-lt"/>
              </a:defRPr>
            </a:lvl1pPr>
          </a:lstStyle>
          <a:p>
            <a:r>
              <a:rPr lang="en-US" dirty="0"/>
              <a:t>Click to edit Master title style</a:t>
            </a:r>
          </a:p>
        </p:txBody>
      </p:sp>
      <p:sp>
        <p:nvSpPr>
          <p:cNvPr id="26" name="Content Placeholder 6">
            <a:extLst>
              <a:ext uri="{FF2B5EF4-FFF2-40B4-BE49-F238E27FC236}">
                <a16:creationId xmlns:a16="http://schemas.microsoft.com/office/drawing/2014/main" id="{0152DD09-AB61-4F4C-9E1A-13373B0C0F6A}"/>
              </a:ext>
            </a:extLst>
          </p:cNvPr>
          <p:cNvSpPr>
            <a:spLocks noGrp="1"/>
          </p:cNvSpPr>
          <p:nvPr>
            <p:ph sz="quarter" idx="13" hasCustomPrompt="1"/>
          </p:nvPr>
        </p:nvSpPr>
        <p:spPr>
          <a:xfrm>
            <a:off x="2208895" y="685801"/>
            <a:ext cx="7774211" cy="4082056"/>
          </a:xfrm>
        </p:spPr>
        <p:txBody>
          <a:bodyPr anchor="b">
            <a:noAutofit/>
          </a:bodyPr>
          <a:lstStyle>
            <a:lvl1pPr marL="0" indent="0" algn="ctr">
              <a:lnSpc>
                <a:spcPct val="90000"/>
              </a:lnSpc>
              <a:buNone/>
              <a:defRPr sz="23000" b="0">
                <a:solidFill>
                  <a:schemeClr val="tx1">
                    <a:lumMod val="75000"/>
                    <a:lumOff val="25000"/>
                  </a:schemeClr>
                </a:solidFill>
                <a:latin typeface="+mj-lt"/>
                <a:ea typeface="Batang" panose="02030600000101010101" pitchFamily="18" charset="-127"/>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646644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tx2"/>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948CB83-964B-888F-78FF-AACD6099F73A}"/>
              </a:ext>
            </a:extLst>
          </p:cNvPr>
          <p:cNvGrpSpPr/>
          <p:nvPr/>
        </p:nvGrpSpPr>
        <p:grpSpPr>
          <a:xfrm rot="2700000">
            <a:off x="10522137" y="4483036"/>
            <a:ext cx="633413" cy="1862138"/>
            <a:chOff x="5959192" y="333389"/>
            <a:chExt cx="633413" cy="1862138"/>
          </a:xfrm>
        </p:grpSpPr>
        <p:grpSp>
          <p:nvGrpSpPr>
            <p:cNvPr id="8" name="Group 7">
              <a:extLst>
                <a:ext uri="{FF2B5EF4-FFF2-40B4-BE49-F238E27FC236}">
                  <a16:creationId xmlns:a16="http://schemas.microsoft.com/office/drawing/2014/main" id="{70C17E4C-DCC6-2046-B2E1-D1E0332600F0}"/>
                </a:ext>
              </a:extLst>
            </p:cNvPr>
            <p:cNvGrpSpPr/>
            <p:nvPr/>
          </p:nvGrpSpPr>
          <p:grpSpPr>
            <a:xfrm>
              <a:off x="5959192" y="333389"/>
              <a:ext cx="633413" cy="1419225"/>
              <a:chOff x="5959192" y="333389"/>
              <a:chExt cx="633413" cy="1419225"/>
            </a:xfrm>
          </p:grpSpPr>
          <p:sp>
            <p:nvSpPr>
              <p:cNvPr id="10" name="Freeform 68">
                <a:extLst>
                  <a:ext uri="{FF2B5EF4-FFF2-40B4-BE49-F238E27FC236}">
                    <a16:creationId xmlns:a16="http://schemas.microsoft.com/office/drawing/2014/main" id="{89C58AF8-D1AE-E262-2941-EECB2D418E11}"/>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1" name="Freeform 69">
                <a:extLst>
                  <a:ext uri="{FF2B5EF4-FFF2-40B4-BE49-F238E27FC236}">
                    <a16:creationId xmlns:a16="http://schemas.microsoft.com/office/drawing/2014/main" id="{2F5AE8CC-0485-3842-29F8-DB900BDA6A6B}"/>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9" name="Line 70">
              <a:extLst>
                <a:ext uri="{FF2B5EF4-FFF2-40B4-BE49-F238E27FC236}">
                  <a16:creationId xmlns:a16="http://schemas.microsoft.com/office/drawing/2014/main" id="{79EAF4E3-F1D3-E6D6-FE15-A6142C1ED9AE}"/>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9140952" cy="914400"/>
          </a:xfrm>
          <a:prstGeom prst="rect">
            <a:avLst/>
          </a:prstGeom>
        </p:spPr>
        <p:txBody>
          <a:bodyPr>
            <a:noAutofit/>
          </a:bodyPr>
          <a:lstStyle>
            <a:lvl1pPr>
              <a:defRPr>
                <a:solidFill>
                  <a:schemeClr val="bg1">
                    <a:lumMod val="75000"/>
                    <a:lumOff val="25000"/>
                  </a:schemeClr>
                </a:solidFill>
                <a:latin typeface="+mj-lt"/>
              </a:defRPr>
            </a:lvl1p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09600" y="685800"/>
            <a:ext cx="9144000" cy="5486399"/>
          </a:xfrm>
        </p:spPr>
        <p:txBody>
          <a:bodyPr anchor="t">
            <a:noAutofit/>
          </a:bodyPr>
          <a:lstStyle>
            <a:lvl1pPr marL="0" indent="0">
              <a:lnSpc>
                <a:spcPct val="90000"/>
              </a:lnSpc>
              <a:buNone/>
              <a:defRPr sz="5000" b="0" cap="all" baseline="0">
                <a:solidFill>
                  <a:schemeClr val="bg1">
                    <a:lumMod val="75000"/>
                    <a:lumOff val="25000"/>
                  </a:schemeClr>
                </a:solidFill>
                <a:latin typeface="+mj-lt"/>
                <a:ea typeface="Batang" panose="02030600000101010101" pitchFamily="18" charset="-127"/>
              </a:defRPr>
            </a:lvl1pPr>
            <a:lvl2pPr marL="228600" indent="0">
              <a:lnSpc>
                <a:spcPct val="90000"/>
              </a:lnSpc>
              <a:buNone/>
              <a:defRPr sz="5000" b="0" cap="all" baseline="0">
                <a:solidFill>
                  <a:schemeClr val="bg1">
                    <a:lumMod val="75000"/>
                    <a:lumOff val="25000"/>
                  </a:schemeClr>
                </a:solidFill>
                <a:latin typeface="+mj-lt"/>
                <a:ea typeface="Batang" panose="02030600000101010101" pitchFamily="18" charset="-127"/>
              </a:defRPr>
            </a:lvl2pPr>
            <a:lvl3pPr marL="457200" indent="0">
              <a:lnSpc>
                <a:spcPct val="90000"/>
              </a:lnSpc>
              <a:buNone/>
              <a:defRPr sz="5000" b="0" cap="all" baseline="0">
                <a:solidFill>
                  <a:schemeClr val="bg1">
                    <a:lumMod val="75000"/>
                    <a:lumOff val="25000"/>
                  </a:schemeClr>
                </a:solidFill>
                <a:latin typeface="+mj-lt"/>
                <a:ea typeface="Batang" panose="02030600000101010101" pitchFamily="18" charset="-127"/>
              </a:defRPr>
            </a:lvl3pPr>
            <a:lvl4pPr marL="685800" indent="0">
              <a:lnSpc>
                <a:spcPct val="90000"/>
              </a:lnSpc>
              <a:buNone/>
              <a:defRPr sz="5000" b="0" cap="all" baseline="0">
                <a:solidFill>
                  <a:schemeClr val="bg1">
                    <a:lumMod val="75000"/>
                    <a:lumOff val="25000"/>
                  </a:schemeClr>
                </a:solidFill>
                <a:latin typeface="+mj-lt"/>
                <a:ea typeface="Batang" panose="02030600000101010101" pitchFamily="18" charset="-127"/>
              </a:defRPr>
            </a:lvl4pPr>
            <a:lvl5pPr marL="914400" indent="0">
              <a:lnSpc>
                <a:spcPct val="90000"/>
              </a:lnSpc>
              <a:buNone/>
              <a:defRPr sz="5000" b="0" cap="all" baseline="0">
                <a:solidFill>
                  <a:schemeClr val="bg1">
                    <a:lumMod val="75000"/>
                    <a:lumOff val="25000"/>
                  </a:schemeClr>
                </a:solidFill>
                <a:latin typeface="+mj-lt"/>
                <a:ea typeface="Batang" panose="02030600000101010101" pitchFamily="18" charset="-12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327198845"/>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bg2"/>
        </a:solidFill>
        <a:effectLst/>
      </p:bgPr>
    </p:bg>
    <p:spTree>
      <p:nvGrpSpPr>
        <p:cNvPr id="1" name=""/>
        <p:cNvGrpSpPr/>
        <p:nvPr/>
      </p:nvGrpSpPr>
      <p:grpSpPr>
        <a:xfrm>
          <a:off x="0" y="0"/>
          <a:ext cx="0" cy="0"/>
          <a:chOff x="0" y="0"/>
          <a:chExt cx="0" cy="0"/>
        </a:xfrm>
      </p:grpSpPr>
      <p:grpSp>
        <p:nvGrpSpPr>
          <p:cNvPr id="101" name="Group 100">
            <a:extLst>
              <a:ext uri="{FF2B5EF4-FFF2-40B4-BE49-F238E27FC236}">
                <a16:creationId xmlns:a16="http://schemas.microsoft.com/office/drawing/2014/main" id="{E21DD9B6-52E0-7169-7976-70CDEAC828D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flipV="1">
            <a:off x="9970657" y="4426541"/>
            <a:ext cx="1785984" cy="2211229"/>
            <a:chOff x="3125006" y="3171595"/>
            <a:chExt cx="1785984" cy="2211229"/>
          </a:xfrm>
        </p:grpSpPr>
        <p:grpSp>
          <p:nvGrpSpPr>
            <p:cNvPr id="102" name="Group 101">
              <a:extLst>
                <a:ext uri="{FF2B5EF4-FFF2-40B4-BE49-F238E27FC236}">
                  <a16:creationId xmlns:a16="http://schemas.microsoft.com/office/drawing/2014/main" id="{B03227F6-7039-B94F-5997-1E17787AFC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06" name="Straight Connector 105">
                <a:extLst>
                  <a:ext uri="{FF2B5EF4-FFF2-40B4-BE49-F238E27FC236}">
                    <a16:creationId xmlns:a16="http://schemas.microsoft.com/office/drawing/2014/main" id="{558E3E8E-104E-EA41-08BF-5E318159E56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75B027AC-13FC-39C1-D473-0A3B1455E031}"/>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08" name="Rectangle 30">
                <a:extLst>
                  <a:ext uri="{FF2B5EF4-FFF2-40B4-BE49-F238E27FC236}">
                    <a16:creationId xmlns:a16="http://schemas.microsoft.com/office/drawing/2014/main" id="{B71D1F97-BF2F-7148-AB61-48B42BC257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30">
                <a:extLst>
                  <a:ext uri="{FF2B5EF4-FFF2-40B4-BE49-F238E27FC236}">
                    <a16:creationId xmlns:a16="http://schemas.microsoft.com/office/drawing/2014/main" id="{85AF10AC-3AF6-1059-BD35-B708FF8A83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102">
              <a:extLst>
                <a:ext uri="{FF2B5EF4-FFF2-40B4-BE49-F238E27FC236}">
                  <a16:creationId xmlns:a16="http://schemas.microsoft.com/office/drawing/2014/main" id="{13FE67EB-BA30-8EDC-4BF6-4558CC75E4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04" name="Freeform: Shape 141">
                <a:extLst>
                  <a:ext uri="{FF2B5EF4-FFF2-40B4-BE49-F238E27FC236}">
                    <a16:creationId xmlns:a16="http://schemas.microsoft.com/office/drawing/2014/main" id="{D710C972-B401-AED7-77AF-04633FE1C9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05" name="Freeform: Shape 142">
                <a:extLst>
                  <a:ext uri="{FF2B5EF4-FFF2-40B4-BE49-F238E27FC236}">
                    <a16:creationId xmlns:a16="http://schemas.microsoft.com/office/drawing/2014/main" id="{0E8234D7-B4D9-A716-9C7B-C53935A5AD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8226552" cy="914400"/>
          </a:xfrm>
          <a:prstGeom prst="rect">
            <a:avLst/>
          </a:prstGeom>
        </p:spPr>
        <p:txBody>
          <a:bodyPr>
            <a:noAutofit/>
          </a:bodyPr>
          <a:lstStyle>
            <a:lvl1pPr>
              <a:defRPr>
                <a:solidFill>
                  <a:schemeClr val="tx1">
                    <a:lumMod val="75000"/>
                    <a:lumOff val="25000"/>
                  </a:schemeClr>
                </a:solidFill>
                <a:latin typeface="+mj-lt"/>
              </a:defRPr>
            </a:lvl1pPr>
          </a:lstStyle>
          <a:p>
            <a:r>
              <a:rPr lang="en-US" dirty="0"/>
              <a:t>Click to edit Master title style</a:t>
            </a:r>
          </a:p>
        </p:txBody>
      </p:sp>
      <p:sp>
        <p:nvSpPr>
          <p:cNvPr id="6" name="Content Placeholder 6">
            <a:extLst>
              <a:ext uri="{FF2B5EF4-FFF2-40B4-BE49-F238E27FC236}">
                <a16:creationId xmlns:a16="http://schemas.microsoft.com/office/drawing/2014/main" id="{FC17A020-D6A3-77F7-85C7-53BE80D9026D}"/>
              </a:ext>
            </a:extLst>
          </p:cNvPr>
          <p:cNvSpPr>
            <a:spLocks noGrp="1"/>
          </p:cNvSpPr>
          <p:nvPr>
            <p:ph sz="quarter" idx="13" hasCustomPrompt="1"/>
          </p:nvPr>
        </p:nvSpPr>
        <p:spPr>
          <a:xfrm>
            <a:off x="609600" y="685800"/>
            <a:ext cx="8229600" cy="5486399"/>
          </a:xfrm>
        </p:spPr>
        <p:txBody>
          <a:bodyPr anchor="ctr">
            <a:noAutofit/>
          </a:bodyPr>
          <a:lstStyle>
            <a:lvl1pPr marL="0" indent="0">
              <a:lnSpc>
                <a:spcPct val="90000"/>
              </a:lnSpc>
              <a:buNone/>
              <a:defRPr sz="5000" b="0" cap="all" baseline="0">
                <a:solidFill>
                  <a:schemeClr val="tx1">
                    <a:lumMod val="75000"/>
                    <a:lumOff val="25000"/>
                  </a:schemeClr>
                </a:solidFill>
                <a:latin typeface="+mj-lt"/>
                <a:ea typeface="Batang" panose="02030600000101010101" pitchFamily="18" charset="-127"/>
              </a:defRPr>
            </a:lvl1pPr>
            <a:lvl2pPr marL="228600" indent="0">
              <a:lnSpc>
                <a:spcPct val="90000"/>
              </a:lnSpc>
              <a:buNone/>
              <a:defRPr sz="5000" b="0" cap="all" baseline="0">
                <a:solidFill>
                  <a:schemeClr val="tx1">
                    <a:lumMod val="75000"/>
                    <a:lumOff val="25000"/>
                  </a:schemeClr>
                </a:solidFill>
                <a:latin typeface="+mj-lt"/>
                <a:ea typeface="Batang" panose="02030600000101010101" pitchFamily="18" charset="-127"/>
              </a:defRPr>
            </a:lvl2pPr>
            <a:lvl3pPr marL="457200" indent="0">
              <a:lnSpc>
                <a:spcPct val="90000"/>
              </a:lnSpc>
              <a:buNone/>
              <a:defRPr sz="5000" b="0" cap="all" baseline="0">
                <a:solidFill>
                  <a:schemeClr val="tx1">
                    <a:lumMod val="75000"/>
                    <a:lumOff val="25000"/>
                  </a:schemeClr>
                </a:solidFill>
                <a:latin typeface="+mj-lt"/>
                <a:ea typeface="Batang" panose="02030600000101010101" pitchFamily="18" charset="-127"/>
              </a:defRPr>
            </a:lvl3pPr>
            <a:lvl4pPr marL="685800" indent="0">
              <a:lnSpc>
                <a:spcPct val="90000"/>
              </a:lnSpc>
              <a:buNone/>
              <a:defRPr sz="5000" b="0" cap="all" baseline="0">
                <a:solidFill>
                  <a:schemeClr val="tx1">
                    <a:lumMod val="75000"/>
                    <a:lumOff val="25000"/>
                  </a:schemeClr>
                </a:solidFill>
                <a:latin typeface="+mj-lt"/>
                <a:ea typeface="Batang" panose="02030600000101010101" pitchFamily="18" charset="-127"/>
              </a:defRPr>
            </a:lvl4pPr>
            <a:lvl5pPr marL="914400" indent="0">
              <a:lnSpc>
                <a:spcPct val="90000"/>
              </a:lnSpc>
              <a:buNone/>
              <a:defRPr sz="5000" b="0" cap="all" baseline="0">
                <a:solidFill>
                  <a:schemeClr val="tx1">
                    <a:lumMod val="75000"/>
                    <a:lumOff val="25000"/>
                  </a:schemeClr>
                </a:solidFill>
                <a:latin typeface="+mj-lt"/>
                <a:ea typeface="Batang" panose="02030600000101010101" pitchFamily="18" charset="-12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tx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tx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noAutofit/>
          </a:bodyPr>
          <a:lstStyle>
            <a:lvl1pPr>
              <a:defRPr>
                <a:solidFill>
                  <a:schemeClr val="tx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17511782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62BAAD8-5E23-403F-8F97-DCFB134B81A8}"/>
              </a:ext>
            </a:extLst>
          </p:cNvPr>
          <p:cNvGrpSpPr/>
          <p:nvPr/>
        </p:nvGrpSpPr>
        <p:grpSpPr>
          <a:xfrm flipH="1">
            <a:off x="10414450" y="651327"/>
            <a:ext cx="698051" cy="1372591"/>
            <a:chOff x="1079500" y="649304"/>
            <a:chExt cx="698051" cy="1372591"/>
          </a:xfrm>
        </p:grpSpPr>
        <p:sp>
          <p:nvSpPr>
            <p:cNvPr id="7" name="Oval 6">
              <a:extLst>
                <a:ext uri="{FF2B5EF4-FFF2-40B4-BE49-F238E27FC236}">
                  <a16:creationId xmlns:a16="http://schemas.microsoft.com/office/drawing/2014/main" id="{078DB782-5204-DE67-F9A0-4A906680A49F}"/>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9" name="Group 8">
              <a:extLst>
                <a:ext uri="{FF2B5EF4-FFF2-40B4-BE49-F238E27FC236}">
                  <a16:creationId xmlns:a16="http://schemas.microsoft.com/office/drawing/2014/main" id="{9E76D249-95D9-CBEC-64CA-3FDC7A1CE75D}"/>
                </a:ext>
              </a:extLst>
            </p:cNvPr>
            <p:cNvGrpSpPr/>
            <p:nvPr/>
          </p:nvGrpSpPr>
          <p:grpSpPr>
            <a:xfrm rot="10800000">
              <a:off x="1079500" y="952167"/>
              <a:ext cx="641184" cy="1069728"/>
              <a:chOff x="6484111" y="2967038"/>
              <a:chExt cx="641184" cy="1069728"/>
            </a:xfrm>
          </p:grpSpPr>
          <p:grpSp>
            <p:nvGrpSpPr>
              <p:cNvPr id="10" name="Group 9">
                <a:extLst>
                  <a:ext uri="{FF2B5EF4-FFF2-40B4-BE49-F238E27FC236}">
                    <a16:creationId xmlns:a16="http://schemas.microsoft.com/office/drawing/2014/main" id="{D99002E3-B8F9-2383-6644-7A34CD978308}"/>
                  </a:ext>
                </a:extLst>
              </p:cNvPr>
              <p:cNvGrpSpPr/>
              <p:nvPr/>
            </p:nvGrpSpPr>
            <p:grpSpPr>
              <a:xfrm>
                <a:off x="6808136" y="2967038"/>
                <a:ext cx="317159" cy="932400"/>
                <a:chOff x="6808136" y="2967038"/>
                <a:chExt cx="317159" cy="932400"/>
              </a:xfrm>
            </p:grpSpPr>
            <p:sp>
              <p:nvSpPr>
                <p:cNvPr id="15" name="Freeform 68">
                  <a:extLst>
                    <a:ext uri="{FF2B5EF4-FFF2-40B4-BE49-F238E27FC236}">
                      <a16:creationId xmlns:a16="http://schemas.microsoft.com/office/drawing/2014/main" id="{2ECA2663-32CE-943D-6756-F1FBDD98A6DD}"/>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9">
                  <a:extLst>
                    <a:ext uri="{FF2B5EF4-FFF2-40B4-BE49-F238E27FC236}">
                      <a16:creationId xmlns:a16="http://schemas.microsoft.com/office/drawing/2014/main" id="{CF1D89AC-FE53-59CC-9C9A-D5095FCF28F8}"/>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Line 70">
                  <a:extLst>
                    <a:ext uri="{FF2B5EF4-FFF2-40B4-BE49-F238E27FC236}">
                      <a16:creationId xmlns:a16="http://schemas.microsoft.com/office/drawing/2014/main" id="{97AE4A79-7C94-350A-D123-528B8EE9361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0">
                <a:extLst>
                  <a:ext uri="{FF2B5EF4-FFF2-40B4-BE49-F238E27FC236}">
                    <a16:creationId xmlns:a16="http://schemas.microsoft.com/office/drawing/2014/main" id="{0E7156A5-D641-1556-B542-155C3BCD690B}"/>
                  </a:ext>
                </a:extLst>
              </p:cNvPr>
              <p:cNvGrpSpPr/>
              <p:nvPr/>
            </p:nvGrpSpPr>
            <p:grpSpPr>
              <a:xfrm rot="18900000" flipH="1">
                <a:off x="6484111" y="3104366"/>
                <a:ext cx="317159" cy="932400"/>
                <a:chOff x="6808136" y="2967038"/>
                <a:chExt cx="317159" cy="932400"/>
              </a:xfrm>
            </p:grpSpPr>
            <p:sp>
              <p:nvSpPr>
                <p:cNvPr id="12" name="Freeform 68">
                  <a:extLst>
                    <a:ext uri="{FF2B5EF4-FFF2-40B4-BE49-F238E27FC236}">
                      <a16:creationId xmlns:a16="http://schemas.microsoft.com/office/drawing/2014/main" id="{9DD821AB-1AFD-00AE-F5AC-072FA2831CC5}"/>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69">
                  <a:extLst>
                    <a:ext uri="{FF2B5EF4-FFF2-40B4-BE49-F238E27FC236}">
                      <a16:creationId xmlns:a16="http://schemas.microsoft.com/office/drawing/2014/main" id="{B44CFD51-7AA3-6464-ABAC-BCABA0E25597}"/>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Line 70">
                  <a:extLst>
                    <a:ext uri="{FF2B5EF4-FFF2-40B4-BE49-F238E27FC236}">
                      <a16:creationId xmlns:a16="http://schemas.microsoft.com/office/drawing/2014/main" id="{3F6E13E8-6620-20F1-EFC9-DCAC2774FBC8}"/>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9140107" cy="914400"/>
          </a:xfrm>
          <a:prstGeom prst="rect">
            <a:avLst/>
          </a:prstGeom>
        </p:spPr>
        <p:txBody>
          <a:bodyPr>
            <a:noAutofit/>
          </a:bodyPr>
          <a:lstStyle/>
          <a:p>
            <a:r>
              <a:rPr lang="en-US"/>
              <a:t>Click to edit Master title style</a:t>
            </a:r>
          </a:p>
        </p:txBody>
      </p:sp>
      <p:sp>
        <p:nvSpPr>
          <p:cNvPr id="20" name="Content Placeholder 19">
            <a:extLst>
              <a:ext uri="{FF2B5EF4-FFF2-40B4-BE49-F238E27FC236}">
                <a16:creationId xmlns:a16="http://schemas.microsoft.com/office/drawing/2014/main" id="{9C628F80-5DEA-8C31-B904-3BC56FDFF696}"/>
              </a:ext>
            </a:extLst>
          </p:cNvPr>
          <p:cNvSpPr>
            <a:spLocks noGrp="1"/>
          </p:cNvSpPr>
          <p:nvPr>
            <p:ph sz="quarter" idx="14" hasCustomPrompt="1"/>
          </p:nvPr>
        </p:nvSpPr>
        <p:spPr>
          <a:xfrm>
            <a:off x="612775" y="650875"/>
            <a:ext cx="9139238" cy="5521325"/>
          </a:xfrm>
        </p:spPr>
        <p:txBody>
          <a:bodyPr anchor="b"/>
          <a:lstStyle>
            <a:lvl1pPr>
              <a:lnSpc>
                <a:spcPct val="90000"/>
              </a:lnSpc>
              <a:defRPr sz="5000" cap="all" baseline="0">
                <a:solidFill>
                  <a:schemeClr val="tx1">
                    <a:lumMod val="75000"/>
                    <a:lumOff val="25000"/>
                  </a:schemeClr>
                </a:solidFill>
                <a:latin typeface="+mj-lt"/>
              </a:defRPr>
            </a:lvl1pPr>
            <a:lvl2pPr>
              <a:lnSpc>
                <a:spcPct val="90000"/>
              </a:lnSpc>
              <a:defRPr sz="5000" cap="all" baseline="0">
                <a:solidFill>
                  <a:schemeClr val="tx1">
                    <a:lumMod val="75000"/>
                    <a:lumOff val="25000"/>
                  </a:schemeClr>
                </a:solidFill>
                <a:latin typeface="+mj-lt"/>
              </a:defRPr>
            </a:lvl2pPr>
            <a:lvl3pPr>
              <a:lnSpc>
                <a:spcPct val="90000"/>
              </a:lnSpc>
              <a:defRPr sz="5000" cap="all" baseline="0">
                <a:solidFill>
                  <a:schemeClr val="tx1">
                    <a:lumMod val="75000"/>
                    <a:lumOff val="25000"/>
                  </a:schemeClr>
                </a:solidFill>
                <a:latin typeface="+mj-lt"/>
              </a:defRPr>
            </a:lvl3pPr>
            <a:lvl4pPr>
              <a:lnSpc>
                <a:spcPct val="90000"/>
              </a:lnSpc>
              <a:defRPr sz="5000" cap="all" baseline="0">
                <a:solidFill>
                  <a:schemeClr val="tx1">
                    <a:lumMod val="75000"/>
                    <a:lumOff val="25000"/>
                  </a:schemeClr>
                </a:solidFill>
                <a:latin typeface="+mj-lt"/>
              </a:defRPr>
            </a:lvl4pPr>
            <a:lvl5pPr>
              <a:lnSpc>
                <a:spcPct val="90000"/>
              </a:lnSpc>
              <a:defRPr sz="5000" cap="all" baseline="0">
                <a:solidFill>
                  <a:schemeClr val="tx1">
                    <a:lumMod val="75000"/>
                    <a:lumOff val="25000"/>
                  </a:schemeClr>
                </a:solidFill>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1543796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530FA8BD-104F-B62D-9686-170237442A82}"/>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4987925" y="49440"/>
            <a:ext cx="2216150" cy="1177924"/>
            <a:chOff x="4987925" y="2840038"/>
            <a:chExt cx="2216150" cy="1177924"/>
          </a:xfrm>
        </p:grpSpPr>
        <p:sp>
          <p:nvSpPr>
            <p:cNvPr id="8" name="Rectangle 7">
              <a:extLst>
                <a:ext uri="{FF2B5EF4-FFF2-40B4-BE49-F238E27FC236}">
                  <a16:creationId xmlns:a16="http://schemas.microsoft.com/office/drawing/2014/main" id="{68ED83C9-BFC9-A791-3662-CB404216CE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2AC42635-B2C5-71D2-D5BF-7BB171F59979}"/>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0" name="Group 9">
                <a:extLst>
                  <a:ext uri="{FF2B5EF4-FFF2-40B4-BE49-F238E27FC236}">
                    <a16:creationId xmlns:a16="http://schemas.microsoft.com/office/drawing/2014/main" id="{88DB8B70-A837-784C-BE01-7662C397EFBA}"/>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5" name="Freeform 68">
                  <a:extLst>
                    <a:ext uri="{FF2B5EF4-FFF2-40B4-BE49-F238E27FC236}">
                      <a16:creationId xmlns:a16="http://schemas.microsoft.com/office/drawing/2014/main" id="{D944038A-4F94-C29A-5020-589829E2C3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69">
                  <a:extLst>
                    <a:ext uri="{FF2B5EF4-FFF2-40B4-BE49-F238E27FC236}">
                      <a16:creationId xmlns:a16="http://schemas.microsoft.com/office/drawing/2014/main" id="{CA018A91-4BC0-5B20-4336-EE7FA90F21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Line 70">
                  <a:extLst>
                    <a:ext uri="{FF2B5EF4-FFF2-40B4-BE49-F238E27FC236}">
                      <a16:creationId xmlns:a16="http://schemas.microsoft.com/office/drawing/2014/main" id="{4920CAFD-E512-4531-1169-ED481576A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0">
                <a:extLst>
                  <a:ext uri="{FF2B5EF4-FFF2-40B4-BE49-F238E27FC236}">
                    <a16:creationId xmlns:a16="http://schemas.microsoft.com/office/drawing/2014/main" id="{0EE3CA6F-C175-A73F-2E44-C039243F5AD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2" name="Freeform 68">
                  <a:extLst>
                    <a:ext uri="{FF2B5EF4-FFF2-40B4-BE49-F238E27FC236}">
                      <a16:creationId xmlns:a16="http://schemas.microsoft.com/office/drawing/2014/main" id="{2803DC2E-CE34-806E-D2CE-9F0121A4C3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69">
                  <a:extLst>
                    <a:ext uri="{FF2B5EF4-FFF2-40B4-BE49-F238E27FC236}">
                      <a16:creationId xmlns:a16="http://schemas.microsoft.com/office/drawing/2014/main" id="{A6A7E506-4934-4A00-8743-D201E56C20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Line 70">
                  <a:extLst>
                    <a:ext uri="{FF2B5EF4-FFF2-40B4-BE49-F238E27FC236}">
                      <a16:creationId xmlns:a16="http://schemas.microsoft.com/office/drawing/2014/main" id="{6D4C5F55-56C0-223F-9074-8C8EA50BA5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3169920" y="4617355"/>
            <a:ext cx="5852160" cy="1545333"/>
          </a:xfrm>
          <a:prstGeom prst="rect">
            <a:avLst/>
          </a:prstGeom>
        </p:spPr>
        <p:txBody>
          <a:bodyPr anchor="ctr">
            <a:noAutofit/>
          </a:bodyPr>
          <a:lstStyle>
            <a:lvl1pPr algn="ctr">
              <a:lnSpc>
                <a:spcPct val="120000"/>
              </a:lnSpc>
              <a:defRPr sz="1800" b="0" i="0" spc="0">
                <a:solidFill>
                  <a:schemeClr val="tx1">
                    <a:lumMod val="65000"/>
                    <a:lumOff val="35000"/>
                  </a:schemeClr>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188720"/>
            <a:ext cx="9198864" cy="2925456"/>
          </a:xfrm>
        </p:spPr>
        <p:txBody>
          <a:bodyPr anchor="b">
            <a:noAutofit/>
          </a:bodyPr>
          <a:lstStyle>
            <a:lvl1pPr marL="164592" indent="-164592" algn="ctr">
              <a:lnSpc>
                <a:spcPct val="90000"/>
              </a:lnSpc>
              <a:spcBef>
                <a:spcPts val="0"/>
              </a:spcBef>
              <a:buNone/>
              <a:defRPr sz="4000" cap="all" baseline="0">
                <a:solidFill>
                  <a:schemeClr val="tx1">
                    <a:lumMod val="75000"/>
                    <a:lumOff val="25000"/>
                  </a:schemeClr>
                </a:solidFill>
                <a:latin typeface="+mj-lt"/>
                <a:ea typeface="Batang" panose="02030600000101010101" pitchFamily="18" charset="-127"/>
              </a:defRPr>
            </a:lvl1pPr>
          </a:lstStyle>
          <a:p>
            <a:pPr lvl="0"/>
            <a:r>
              <a:rPr lang="en-US" dirty="0"/>
              <a:t>Click to add Quote</a:t>
            </a:r>
          </a:p>
        </p:txBody>
      </p:sp>
      <p:cxnSp>
        <p:nvCxnSpPr>
          <p:cNvPr id="20" name="Straight Connector 19">
            <a:extLst>
              <a:ext uri="{FF2B5EF4-FFF2-40B4-BE49-F238E27FC236}">
                <a16:creationId xmlns:a16="http://schemas.microsoft.com/office/drawing/2014/main" id="{CDB58263-7B3B-44AD-A3FB-5F78690F9D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1680" y="4365765"/>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1224012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tx2"/>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EA4D7B3C-E2E2-A99D-707D-4A29E0F78A04}"/>
              </a:ext>
            </a:extLst>
          </p:cNvPr>
          <p:cNvGrpSpPr/>
          <p:nvPr/>
        </p:nvGrpSpPr>
        <p:grpSpPr>
          <a:xfrm flipH="1">
            <a:off x="9740417" y="457964"/>
            <a:ext cx="2227875" cy="5970551"/>
            <a:chOff x="9740417" y="457964"/>
            <a:chExt cx="2227875" cy="5970551"/>
          </a:xfrm>
        </p:grpSpPr>
        <p:grpSp>
          <p:nvGrpSpPr>
            <p:cNvPr id="14" name="Group 13">
              <a:extLst>
                <a:ext uri="{FF2B5EF4-FFF2-40B4-BE49-F238E27FC236}">
                  <a16:creationId xmlns:a16="http://schemas.microsoft.com/office/drawing/2014/main" id="{039081ED-1E4D-835D-7830-219AA69ADBE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30" name="Group 29">
                <a:extLst>
                  <a:ext uri="{FF2B5EF4-FFF2-40B4-BE49-F238E27FC236}">
                    <a16:creationId xmlns:a16="http://schemas.microsoft.com/office/drawing/2014/main" id="{87482348-118F-172A-CEC2-0BE109082AF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6" name="Group 35">
                  <a:extLst>
                    <a:ext uri="{FF2B5EF4-FFF2-40B4-BE49-F238E27FC236}">
                      <a16:creationId xmlns:a16="http://schemas.microsoft.com/office/drawing/2014/main" id="{E24D7200-718C-1F03-6154-C121CE065B0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40" name="Straight Connector 39">
                    <a:extLst>
                      <a:ext uri="{FF2B5EF4-FFF2-40B4-BE49-F238E27FC236}">
                        <a16:creationId xmlns:a16="http://schemas.microsoft.com/office/drawing/2014/main" id="{92B64D78-7934-3FE5-87D9-F3A7D5D6AD6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A497D00-6369-FB97-B6F8-5A6E5F82321B}"/>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2" name="Rectangle 30">
                    <a:extLst>
                      <a:ext uri="{FF2B5EF4-FFF2-40B4-BE49-F238E27FC236}">
                        <a16:creationId xmlns:a16="http://schemas.microsoft.com/office/drawing/2014/main" id="{E7E05EA8-E3B5-A489-7929-069B330E97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30">
                    <a:extLst>
                      <a:ext uri="{FF2B5EF4-FFF2-40B4-BE49-F238E27FC236}">
                        <a16:creationId xmlns:a16="http://schemas.microsoft.com/office/drawing/2014/main" id="{1B76326D-6549-36D1-8925-974843D03D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1F73DD90-9C8D-3260-09BF-779734AD5C8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8" name="Freeform: Shape 57">
                    <a:extLst>
                      <a:ext uri="{FF2B5EF4-FFF2-40B4-BE49-F238E27FC236}">
                        <a16:creationId xmlns:a16="http://schemas.microsoft.com/office/drawing/2014/main" id="{507ED09C-B71C-F301-CEBB-E4EAA116F4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9" name="Freeform: Shape 58">
                    <a:extLst>
                      <a:ext uri="{FF2B5EF4-FFF2-40B4-BE49-F238E27FC236}">
                        <a16:creationId xmlns:a16="http://schemas.microsoft.com/office/drawing/2014/main" id="{D0C5B0BC-51DA-81B3-9A19-E6FFDEC1B35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31" name="Group 30">
                <a:extLst>
                  <a:ext uri="{FF2B5EF4-FFF2-40B4-BE49-F238E27FC236}">
                    <a16:creationId xmlns:a16="http://schemas.microsoft.com/office/drawing/2014/main" id="{1F07DBFE-AC52-8CE2-60C8-996345985A3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32" name="Group 31">
                  <a:extLst>
                    <a:ext uri="{FF2B5EF4-FFF2-40B4-BE49-F238E27FC236}">
                      <a16:creationId xmlns:a16="http://schemas.microsoft.com/office/drawing/2014/main" id="{440BB012-2594-ED3D-1998-F8EFE65C0B5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4" name="Freeform 68">
                    <a:extLst>
                      <a:ext uri="{FF2B5EF4-FFF2-40B4-BE49-F238E27FC236}">
                        <a16:creationId xmlns:a16="http://schemas.microsoft.com/office/drawing/2014/main" id="{2DE4023E-BC6D-AEE3-5769-908F1479B5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69">
                    <a:extLst>
                      <a:ext uri="{FF2B5EF4-FFF2-40B4-BE49-F238E27FC236}">
                        <a16:creationId xmlns:a16="http://schemas.microsoft.com/office/drawing/2014/main" id="{4806FFCC-55BD-F38B-78DA-C107F8CF77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3" name="Line 70">
                  <a:extLst>
                    <a:ext uri="{FF2B5EF4-FFF2-40B4-BE49-F238E27FC236}">
                      <a16:creationId xmlns:a16="http://schemas.microsoft.com/office/drawing/2014/main" id="{09587BBE-7BD5-0A5E-5711-CE564167CC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5" name="Group 14">
              <a:extLst>
                <a:ext uri="{FF2B5EF4-FFF2-40B4-BE49-F238E27FC236}">
                  <a16:creationId xmlns:a16="http://schemas.microsoft.com/office/drawing/2014/main" id="{AF9AFC1F-1EB3-9F87-5CDF-AE004E08D67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6" name="Group 15">
                <a:extLst>
                  <a:ext uri="{FF2B5EF4-FFF2-40B4-BE49-F238E27FC236}">
                    <a16:creationId xmlns:a16="http://schemas.microsoft.com/office/drawing/2014/main" id="{48F2309A-4B72-CD70-792D-23EAFFDE6F8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22" name="Group 21">
                  <a:extLst>
                    <a:ext uri="{FF2B5EF4-FFF2-40B4-BE49-F238E27FC236}">
                      <a16:creationId xmlns:a16="http://schemas.microsoft.com/office/drawing/2014/main" id="{6627476C-BCF0-6A4D-02A4-526DFA603B5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6" name="Straight Connector 25">
                    <a:extLst>
                      <a:ext uri="{FF2B5EF4-FFF2-40B4-BE49-F238E27FC236}">
                        <a16:creationId xmlns:a16="http://schemas.microsoft.com/office/drawing/2014/main" id="{9D5AF189-B5B9-C29D-8E3E-EC8702F3676B}"/>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62D464E-7CBA-A8C2-96A1-F54CBF232F8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Rectangle 30">
                    <a:extLst>
                      <a:ext uri="{FF2B5EF4-FFF2-40B4-BE49-F238E27FC236}">
                        <a16:creationId xmlns:a16="http://schemas.microsoft.com/office/drawing/2014/main" id="{C9030B14-7F34-518E-7149-0A4306370A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30">
                    <a:extLst>
                      <a:ext uri="{FF2B5EF4-FFF2-40B4-BE49-F238E27FC236}">
                        <a16:creationId xmlns:a16="http://schemas.microsoft.com/office/drawing/2014/main" id="{DCB4D896-DA64-0F12-3CA5-6161AB90C8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3" name="Group 22">
                  <a:extLst>
                    <a:ext uri="{FF2B5EF4-FFF2-40B4-BE49-F238E27FC236}">
                      <a16:creationId xmlns:a16="http://schemas.microsoft.com/office/drawing/2014/main" id="{1FB57B90-2476-D0DF-2C8B-7611AD6C9F8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4" name="Freeform: Shape 141">
                    <a:extLst>
                      <a:ext uri="{FF2B5EF4-FFF2-40B4-BE49-F238E27FC236}">
                        <a16:creationId xmlns:a16="http://schemas.microsoft.com/office/drawing/2014/main" id="{7F897B26-F7D8-0C81-447C-6942C7C6D0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5" name="Freeform: Shape 142">
                    <a:extLst>
                      <a:ext uri="{FF2B5EF4-FFF2-40B4-BE49-F238E27FC236}">
                        <a16:creationId xmlns:a16="http://schemas.microsoft.com/office/drawing/2014/main" id="{7BEC136A-9A82-57FB-E919-71BEDCF9DE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7" name="Group 16">
                <a:extLst>
                  <a:ext uri="{FF2B5EF4-FFF2-40B4-BE49-F238E27FC236}">
                    <a16:creationId xmlns:a16="http://schemas.microsoft.com/office/drawing/2014/main" id="{7924E014-70E2-35E1-4035-AFE4CB40E46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8" name="Group 17">
                  <a:extLst>
                    <a:ext uri="{FF2B5EF4-FFF2-40B4-BE49-F238E27FC236}">
                      <a16:creationId xmlns:a16="http://schemas.microsoft.com/office/drawing/2014/main" id="{D9F05B2C-AB75-E3C7-905F-DDFB7661C93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0" name="Freeform 68">
                    <a:extLst>
                      <a:ext uri="{FF2B5EF4-FFF2-40B4-BE49-F238E27FC236}">
                        <a16:creationId xmlns:a16="http://schemas.microsoft.com/office/drawing/2014/main" id="{4B2D29E0-A432-9BF7-4563-DA72650266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9FB0CA3B-A554-C7C6-489F-00CE622B0E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9" name="Line 70">
                  <a:extLst>
                    <a:ext uri="{FF2B5EF4-FFF2-40B4-BE49-F238E27FC236}">
                      <a16:creationId xmlns:a16="http://schemas.microsoft.com/office/drawing/2014/main" id="{BE41ACB0-DD9C-5E88-F826-C4E99E1F03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0" name="Title 9">
            <a:extLst>
              <a:ext uri="{FF2B5EF4-FFF2-40B4-BE49-F238E27FC236}">
                <a16:creationId xmlns:a16="http://schemas.microsoft.com/office/drawing/2014/main" id="{318DE55C-A74B-5D17-1D99-57F2DD93F3BB}"/>
              </a:ext>
            </a:extLst>
          </p:cNvPr>
          <p:cNvSpPr>
            <a:spLocks noGrp="1"/>
          </p:cNvSpPr>
          <p:nvPr>
            <p:ph type="title" hasCustomPrompt="1"/>
          </p:nvPr>
        </p:nvSpPr>
        <p:spPr>
          <a:xfrm>
            <a:off x="612648" y="4617354"/>
            <a:ext cx="8226551" cy="1545333"/>
          </a:xfrm>
        </p:spPr>
        <p:txBody>
          <a:bodyPr anchor="t"/>
          <a:lstStyle>
            <a:lvl1pPr>
              <a:lnSpc>
                <a:spcPct val="120000"/>
              </a:lnSpc>
              <a:defRPr sz="1800">
                <a:solidFill>
                  <a:schemeClr val="bg1">
                    <a:lumMod val="75000"/>
                    <a:lumOff val="25000"/>
                  </a:schemeClr>
                </a:solidFill>
                <a:latin typeface="+mn-lt"/>
              </a:defRPr>
            </a:lvl1pPr>
          </a:lstStyle>
          <a:p>
            <a:r>
              <a:rPr lang="en-US" dirty="0"/>
              <a:t>Quote Author</a:t>
            </a:r>
          </a:p>
        </p:txBody>
      </p:sp>
      <p:sp>
        <p:nvSpPr>
          <p:cNvPr id="9" name="Content Placeholder 8">
            <a:extLst>
              <a:ext uri="{FF2B5EF4-FFF2-40B4-BE49-F238E27FC236}">
                <a16:creationId xmlns:a16="http://schemas.microsoft.com/office/drawing/2014/main" id="{E1BDC543-8F6B-6FBD-5568-8A52A08A7430}"/>
              </a:ext>
            </a:extLst>
          </p:cNvPr>
          <p:cNvSpPr>
            <a:spLocks noGrp="1"/>
          </p:cNvSpPr>
          <p:nvPr>
            <p:ph sz="quarter" idx="14" hasCustomPrompt="1"/>
          </p:nvPr>
        </p:nvSpPr>
        <p:spPr>
          <a:xfrm>
            <a:off x="612646" y="1188413"/>
            <a:ext cx="8229600" cy="2925763"/>
          </a:xfrm>
        </p:spPr>
        <p:txBody>
          <a:bodyPr anchor="b"/>
          <a:lstStyle>
            <a:lvl1pPr>
              <a:defRPr sz="4000" cap="all" baseline="0">
                <a:solidFill>
                  <a:schemeClr val="bg1">
                    <a:lumMod val="75000"/>
                    <a:lumOff val="25000"/>
                  </a:schemeClr>
                </a:solidFill>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lvl1pPr>
              <a:defRPr>
                <a:solidFill>
                  <a:schemeClr val="bg1">
                    <a:lumMod val="65000"/>
                    <a:lumOff val="35000"/>
                  </a:schemeClr>
                </a:solidFill>
              </a:defRPr>
            </a:lvl1p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lvl1pPr>
              <a:defRPr>
                <a:solidFill>
                  <a:schemeClr val="bg1">
                    <a:lumMod val="65000"/>
                    <a:lumOff val="35000"/>
                  </a:schemeClr>
                </a:solidFill>
              </a:defRPr>
            </a:lvl1p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8409992" y="6343955"/>
            <a:ext cx="429207" cy="365125"/>
          </a:xfrm>
          <a:prstGeom prst="rect">
            <a:avLst/>
          </a:prstGeom>
        </p:spPr>
        <p:txBody>
          <a:bodyPr>
            <a:noAutofit/>
          </a:bodyPr>
          <a:lstStyle>
            <a:lvl1pPr>
              <a:defRPr>
                <a:solidFill>
                  <a:schemeClr val="bg1">
                    <a:lumMod val="65000"/>
                    <a:lumOff val="35000"/>
                  </a:schemeClr>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256379703"/>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3">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67AE449-03BC-35B0-AEC3-D45692970205}"/>
              </a:ext>
            </a:extLst>
          </p:cNvPr>
          <p:cNvGrpSpPr/>
          <p:nvPr userDrawn="1"/>
        </p:nvGrpSpPr>
        <p:grpSpPr>
          <a:xfrm flipH="1">
            <a:off x="10414450" y="651327"/>
            <a:ext cx="698051" cy="1372591"/>
            <a:chOff x="1079500" y="649304"/>
            <a:chExt cx="698051" cy="1372591"/>
          </a:xfrm>
        </p:grpSpPr>
        <p:sp>
          <p:nvSpPr>
            <p:cNvPr id="7" name="Oval 6">
              <a:extLst>
                <a:ext uri="{FF2B5EF4-FFF2-40B4-BE49-F238E27FC236}">
                  <a16:creationId xmlns:a16="http://schemas.microsoft.com/office/drawing/2014/main" id="{008CF3E6-E425-C72A-B625-CFCF163D32A5}"/>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20" name="Group 19">
              <a:extLst>
                <a:ext uri="{FF2B5EF4-FFF2-40B4-BE49-F238E27FC236}">
                  <a16:creationId xmlns:a16="http://schemas.microsoft.com/office/drawing/2014/main" id="{45CB0A9B-08FF-70E7-543A-C060A982F2CF}"/>
                </a:ext>
              </a:extLst>
            </p:cNvPr>
            <p:cNvGrpSpPr/>
            <p:nvPr/>
          </p:nvGrpSpPr>
          <p:grpSpPr>
            <a:xfrm rot="10800000">
              <a:off x="1079500" y="952167"/>
              <a:ext cx="641184" cy="1069728"/>
              <a:chOff x="6484111" y="2967038"/>
              <a:chExt cx="641184" cy="1069728"/>
            </a:xfrm>
          </p:grpSpPr>
          <p:grpSp>
            <p:nvGrpSpPr>
              <p:cNvPr id="21" name="Group 20">
                <a:extLst>
                  <a:ext uri="{FF2B5EF4-FFF2-40B4-BE49-F238E27FC236}">
                    <a16:creationId xmlns:a16="http://schemas.microsoft.com/office/drawing/2014/main" id="{145CACDA-2DE0-21D6-B8DB-F9BC62E49AF7}"/>
                  </a:ext>
                </a:extLst>
              </p:cNvPr>
              <p:cNvGrpSpPr/>
              <p:nvPr/>
            </p:nvGrpSpPr>
            <p:grpSpPr>
              <a:xfrm>
                <a:off x="6808136" y="2967038"/>
                <a:ext cx="317159" cy="932400"/>
                <a:chOff x="6808136" y="2967038"/>
                <a:chExt cx="317159" cy="932400"/>
              </a:xfrm>
            </p:grpSpPr>
            <p:sp>
              <p:nvSpPr>
                <p:cNvPr id="26" name="Freeform 68">
                  <a:extLst>
                    <a:ext uri="{FF2B5EF4-FFF2-40B4-BE49-F238E27FC236}">
                      <a16:creationId xmlns:a16="http://schemas.microsoft.com/office/drawing/2014/main" id="{11B46CF9-4D52-6D2F-6FEA-67C5FD728C54}"/>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69">
                  <a:extLst>
                    <a:ext uri="{FF2B5EF4-FFF2-40B4-BE49-F238E27FC236}">
                      <a16:creationId xmlns:a16="http://schemas.microsoft.com/office/drawing/2014/main" id="{E3F7DC37-85A3-8DBC-5517-FC5DDD800D21}"/>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8" name="Line 70">
                  <a:extLst>
                    <a:ext uri="{FF2B5EF4-FFF2-40B4-BE49-F238E27FC236}">
                      <a16:creationId xmlns:a16="http://schemas.microsoft.com/office/drawing/2014/main" id="{FE216884-0A7A-4FBD-E4AC-20BA199D8706}"/>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22" name="Group 21">
                <a:extLst>
                  <a:ext uri="{FF2B5EF4-FFF2-40B4-BE49-F238E27FC236}">
                    <a16:creationId xmlns:a16="http://schemas.microsoft.com/office/drawing/2014/main" id="{3930D45B-64C3-F88B-4F01-D0155582FAA1}"/>
                  </a:ext>
                </a:extLst>
              </p:cNvPr>
              <p:cNvGrpSpPr/>
              <p:nvPr/>
            </p:nvGrpSpPr>
            <p:grpSpPr>
              <a:xfrm rot="18900000" flipH="1">
                <a:off x="6484111" y="3104366"/>
                <a:ext cx="317159" cy="932400"/>
                <a:chOff x="6808136" y="2967038"/>
                <a:chExt cx="317159" cy="932400"/>
              </a:xfrm>
            </p:grpSpPr>
            <p:sp>
              <p:nvSpPr>
                <p:cNvPr id="23" name="Freeform 68">
                  <a:extLst>
                    <a:ext uri="{FF2B5EF4-FFF2-40B4-BE49-F238E27FC236}">
                      <a16:creationId xmlns:a16="http://schemas.microsoft.com/office/drawing/2014/main" id="{154D7DF8-2B62-B394-8B97-0C34D9539D31}"/>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69">
                  <a:extLst>
                    <a:ext uri="{FF2B5EF4-FFF2-40B4-BE49-F238E27FC236}">
                      <a16:creationId xmlns:a16="http://schemas.microsoft.com/office/drawing/2014/main" id="{302D7518-34D2-F390-F337-D7BFE83E8D7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5" name="Line 70">
                  <a:extLst>
                    <a:ext uri="{FF2B5EF4-FFF2-40B4-BE49-F238E27FC236}">
                      <a16:creationId xmlns:a16="http://schemas.microsoft.com/office/drawing/2014/main" id="{68A249B2-F6A7-C4B8-ABD8-196C683EDA4D}"/>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11" name="Title 9">
            <a:extLst>
              <a:ext uri="{FF2B5EF4-FFF2-40B4-BE49-F238E27FC236}">
                <a16:creationId xmlns:a16="http://schemas.microsoft.com/office/drawing/2014/main" id="{5998F931-A369-4286-5D28-0D0CED7BC240}"/>
              </a:ext>
            </a:extLst>
          </p:cNvPr>
          <p:cNvSpPr>
            <a:spLocks noGrp="1"/>
          </p:cNvSpPr>
          <p:nvPr>
            <p:ph type="title" hasCustomPrompt="1"/>
          </p:nvPr>
        </p:nvSpPr>
        <p:spPr>
          <a:xfrm>
            <a:off x="612648" y="4617354"/>
            <a:ext cx="8226551" cy="1545333"/>
          </a:xfrm>
        </p:spPr>
        <p:txBody>
          <a:bodyPr anchor="t"/>
          <a:lstStyle>
            <a:lvl1pPr>
              <a:lnSpc>
                <a:spcPct val="120000"/>
              </a:lnSpc>
              <a:defRPr sz="1800">
                <a:solidFill>
                  <a:schemeClr val="tx1">
                    <a:lumMod val="75000"/>
                    <a:lumOff val="25000"/>
                  </a:schemeClr>
                </a:solidFill>
                <a:latin typeface="+mn-lt"/>
              </a:defRPr>
            </a:lvl1pPr>
          </a:lstStyle>
          <a:p>
            <a:r>
              <a:rPr lang="en-US" dirty="0"/>
              <a:t>Quote Author</a:t>
            </a:r>
          </a:p>
        </p:txBody>
      </p:sp>
      <p:sp>
        <p:nvSpPr>
          <p:cNvPr id="8" name="Content Placeholder 8">
            <a:extLst>
              <a:ext uri="{FF2B5EF4-FFF2-40B4-BE49-F238E27FC236}">
                <a16:creationId xmlns:a16="http://schemas.microsoft.com/office/drawing/2014/main" id="{D3ED1498-0FE4-6EE1-2592-BE169CAAD957}"/>
              </a:ext>
            </a:extLst>
          </p:cNvPr>
          <p:cNvSpPr>
            <a:spLocks noGrp="1"/>
          </p:cNvSpPr>
          <p:nvPr>
            <p:ph sz="quarter" idx="14" hasCustomPrompt="1"/>
          </p:nvPr>
        </p:nvSpPr>
        <p:spPr>
          <a:xfrm>
            <a:off x="612646" y="1188413"/>
            <a:ext cx="8229600" cy="2925763"/>
          </a:xfrm>
        </p:spPr>
        <p:txBody>
          <a:bodyPr anchor="b"/>
          <a:lstStyle>
            <a:lvl1pPr>
              <a:defRPr sz="4000" cap="all" baseline="0">
                <a:solidFill>
                  <a:schemeClr val="tx1">
                    <a:lumMod val="75000"/>
                    <a:lumOff val="25000"/>
                  </a:schemeClr>
                </a:solidFill>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25328994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1037"/>
            <a:ext cx="10963655" cy="919162"/>
          </a:xfrm>
          <a:prstGeom prst="rect">
            <a:avLst/>
          </a:prstGeom>
        </p:spPr>
        <p:txBody>
          <a:bodyPr anchor="b">
            <a:noAutofit/>
          </a:bodyPr>
          <a:lstStyle/>
          <a:p>
            <a:r>
              <a:rPr lang="en-US" dirty="0"/>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825625"/>
            <a:ext cx="5074920" cy="435133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501065" y="1825625"/>
            <a:ext cx="5075237" cy="435133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16888996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13C3CA2-C6C0-82E2-7C81-4006F6A44BAF}"/>
              </a:ext>
            </a:extLst>
          </p:cNvPr>
          <p:cNvSpPr>
            <a:spLocks noGrp="1"/>
          </p:cNvSpPr>
          <p:nvPr>
            <p:ph type="title"/>
          </p:nvPr>
        </p:nvSpPr>
        <p:spPr>
          <a:xfrm>
            <a:off x="612647" y="676656"/>
            <a:ext cx="10963655" cy="919163"/>
          </a:xfrm>
          <a:prstGeom prst="rect">
            <a:avLst/>
          </a:prstGeom>
        </p:spPr>
        <p:txBody>
          <a:bodyPr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074920" cy="559834"/>
          </a:xfrm>
        </p:spPr>
        <p:txBody>
          <a:bodyPr anchor="b">
            <a:noAutofit/>
          </a:bodyPr>
          <a:lstStyle>
            <a:lvl1pPr marL="0" indent="0">
              <a:lnSpc>
                <a:spcPct val="90000"/>
              </a:lnSpc>
              <a:buNone/>
              <a:defRPr sz="1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501700" y="1685735"/>
            <a:ext cx="5074602" cy="559834"/>
          </a:xfrm>
        </p:spPr>
        <p:txBody>
          <a:bodyPr anchor="b">
            <a:noAutofit/>
          </a:bodyPr>
          <a:lstStyle>
            <a:lvl1pPr marL="0" indent="0">
              <a:lnSpc>
                <a:spcPct val="90000"/>
              </a:lnSpc>
              <a:buNone/>
              <a:defRPr sz="1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387600"/>
            <a:ext cx="5075238" cy="3786188"/>
          </a:xfrm>
        </p:spPr>
        <p:txBody>
          <a:bodyPr>
            <a:noAutofit/>
          </a:bodyPr>
          <a:lstStyle>
            <a:lvl1pPr>
              <a:defRPr sz="1400"/>
            </a:lvl1pPr>
            <a:lvl2pPr>
              <a:defRPr sz="1400"/>
            </a:lvl2pPr>
            <a:lvl3pPr>
              <a:defRPr sz="14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501064" y="2387600"/>
            <a:ext cx="5075238" cy="3786188"/>
          </a:xfrm>
        </p:spPr>
        <p:txBody>
          <a:bodyPr>
            <a:noAutofit/>
          </a:bodyPr>
          <a:lstStyle>
            <a:lvl1pPr>
              <a:defRPr sz="1400"/>
            </a:lvl1pPr>
            <a:lvl2pPr>
              <a:defRPr sz="1400"/>
            </a:lvl2pPr>
            <a:lvl3pPr>
              <a:defRPr sz="14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a:xfrm>
            <a:off x="612647" y="6343955"/>
            <a:ext cx="2202644" cy="365125"/>
          </a:xfrm>
          <a:prstGeom prst="rect">
            <a:avLst/>
          </a:prstGeom>
        </p:spPr>
        <p:txBody>
          <a:bodyPr>
            <a:noAutofit/>
          </a:bodyPr>
          <a:lstStyle/>
          <a:p>
            <a:r>
              <a:rPr lang="en-US"/>
              <a:t>20xx</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4693298" y="6343955"/>
            <a:ext cx="2805405" cy="365125"/>
          </a:xfrm>
          <a:prstGeom prst="rect">
            <a:avLst/>
          </a:prstGeom>
        </p:spPr>
        <p:txBody>
          <a:bodyPr>
            <a:noAutofit/>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11147096" y="6343955"/>
            <a:ext cx="429207" cy="365125"/>
          </a:xfrm>
          <a:prstGeom prst="rect">
            <a:avLst/>
          </a:prstGeom>
        </p:spPr>
        <p:txBody>
          <a:bodyPr>
            <a:noAutofit/>
          </a:bodyPr>
          <a:lstStyle/>
          <a:p>
            <a:fld id="{AEAA3239-9EA4-4A65-A281-97F994456D9F}" type="slidenum">
              <a:rPr lang="en-US" smtClean="0"/>
              <a:t>‹#›</a:t>
            </a:fld>
            <a:endParaRPr lang="en-US"/>
          </a:p>
        </p:txBody>
      </p:sp>
    </p:spTree>
    <p:extLst>
      <p:ext uri="{BB962C8B-B14F-4D97-AF65-F5344CB8AC3E}">
        <p14:creationId xmlns:p14="http://schemas.microsoft.com/office/powerpoint/2010/main" val="42665113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903FFA5-BEAF-26BB-1ECD-2D735E8BD7DD}"/>
              </a:ext>
            </a:extLst>
          </p:cNvPr>
          <p:cNvSpPr>
            <a:spLocks noGrp="1"/>
          </p:cNvSpPr>
          <p:nvPr>
            <p:ph type="title"/>
          </p:nvPr>
        </p:nvSpPr>
        <p:spPr>
          <a:xfrm>
            <a:off x="612647" y="681036"/>
            <a:ext cx="10963655" cy="919163"/>
          </a:xfrm>
          <a:prstGeom prst="rect">
            <a:avLst/>
          </a:prstGeom>
        </p:spPr>
        <p:txBody>
          <a:bodyPr anchor="b"/>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2036011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12840229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6C1B688C-63E7-2BFF-102C-4E3B1DCC94C7}"/>
              </a:ext>
            </a:extLst>
          </p:cNvPr>
          <p:cNvCxnSpPr>
            <a:cxnSpLocks/>
          </p:cNvCxnSpPr>
          <p:nvPr userDrawn="1"/>
        </p:nvCxnSpPr>
        <p:spPr>
          <a:xfrm>
            <a:off x="714375" y="278039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375B801E-7C84-0C81-3226-862EED76EB2C}"/>
              </a:ext>
            </a:extLst>
          </p:cNvPr>
          <p:cNvSpPr>
            <a:spLocks noGrp="1"/>
          </p:cNvSpPr>
          <p:nvPr>
            <p:ph type="title"/>
          </p:nvPr>
        </p:nvSpPr>
        <p:spPr>
          <a:xfrm>
            <a:off x="609600" y="685800"/>
            <a:ext cx="3657600" cy="1828800"/>
          </a:xfrm>
          <a:prstGeom prst="rect">
            <a:avLst/>
          </a:prstGeom>
        </p:spPr>
        <p:txBody>
          <a:bodyPr anchor="b">
            <a:noAutofit/>
          </a:bodyPr>
          <a:lstStyle>
            <a:lvl1pPr>
              <a:defRPr sz="3200"/>
            </a:lvl1pPr>
          </a:lstStyle>
          <a:p>
            <a:r>
              <a:rPr lang="en-US" dirty="0"/>
              <a:t>Click to edit Master title style</a:t>
            </a:r>
          </a:p>
        </p:txBody>
      </p:sp>
      <p:sp>
        <p:nvSpPr>
          <p:cNvPr id="13" name="Text Placeholder 3">
            <a:extLst>
              <a:ext uri="{FF2B5EF4-FFF2-40B4-BE49-F238E27FC236}">
                <a16:creationId xmlns:a16="http://schemas.microsoft.com/office/drawing/2014/main" id="{6C0B5703-D4E0-53FF-A33C-315D4E49C99E}"/>
              </a:ext>
            </a:extLst>
          </p:cNvPr>
          <p:cNvSpPr>
            <a:spLocks noGrp="1"/>
          </p:cNvSpPr>
          <p:nvPr>
            <p:ph type="body" sz="half" idx="2"/>
          </p:nvPr>
        </p:nvSpPr>
        <p:spPr>
          <a:xfrm>
            <a:off x="612648" y="3046191"/>
            <a:ext cx="3654552" cy="3126009"/>
          </a:xfrm>
        </p:spPr>
        <p:txBody>
          <a:bodyPr anchor="b">
            <a:no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81600" y="685800"/>
            <a:ext cx="6393366" cy="5486400"/>
          </a:xfrm>
        </p:spPr>
        <p:txBody>
          <a:bodyPr vert="horz" lIns="91440" tIns="45720" rIns="91440" bIns="45720" rtlCol="0" anchor="b">
            <a:noAutofit/>
          </a:bodyPr>
          <a:lstStyle>
            <a:lvl1pPr>
              <a:defRPr lang="en-US" sz="1400" dirty="0"/>
            </a:lvl1pPr>
            <a:lvl2pPr>
              <a:defRPr lang="en-US" sz="1400" dirty="0"/>
            </a:lvl2pPr>
            <a:lvl3pPr>
              <a:defRPr lang="en-US" sz="1400" dirty="0"/>
            </a:lvl3pPr>
            <a:lvl4pPr>
              <a:defRPr lang="en-US" sz="1400" dirty="0"/>
            </a:lvl4pPr>
            <a:lvl5pPr>
              <a:defRPr lang="en-US" sz="14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33958069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7119A23E-A7C2-F4A1-F34A-78CDAAE39652}"/>
              </a:ext>
            </a:extLst>
          </p:cNvPr>
          <p:cNvCxnSpPr>
            <a:cxnSpLocks/>
          </p:cNvCxnSpPr>
          <p:nvPr userDrawn="1"/>
        </p:nvCxnSpPr>
        <p:spPr>
          <a:xfrm>
            <a:off x="714375" y="2780396"/>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6E523965-95D5-2048-A337-42CF57714A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81600" y="685800"/>
            <a:ext cx="6394703" cy="5486400"/>
          </a:xfrm>
          <a:prstGeom prst="rect">
            <a:avLst/>
          </a:prstGeom>
          <a:solidFill>
            <a:srgbClr val="FFFFFF">
              <a:alpha val="5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09600" y="685800"/>
            <a:ext cx="3657600" cy="1828800"/>
          </a:xfrm>
          <a:prstGeom prst="rect">
            <a:avLst/>
          </a:prstGeom>
        </p:spPr>
        <p:txBody>
          <a:bodyPr anchor="b">
            <a:no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3046191"/>
            <a:ext cx="3654552" cy="3126009"/>
          </a:xfrm>
        </p:spPr>
        <p:txBody>
          <a:bodyPr anchor="t">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9" name="Picture Placeholder 13">
            <a:extLst>
              <a:ext uri="{FF2B5EF4-FFF2-40B4-BE49-F238E27FC236}">
                <a16:creationId xmlns:a16="http://schemas.microsoft.com/office/drawing/2014/main" id="{F5C634D1-455E-26F8-956F-445295F9C740}"/>
              </a:ext>
            </a:extLst>
          </p:cNvPr>
          <p:cNvSpPr>
            <a:spLocks noGrp="1"/>
          </p:cNvSpPr>
          <p:nvPr>
            <p:ph type="pic" sz="quarter" idx="15" hasCustomPrompt="1"/>
          </p:nvPr>
        </p:nvSpPr>
        <p:spPr>
          <a:xfrm>
            <a:off x="5457443" y="960120"/>
            <a:ext cx="5843016" cy="4937760"/>
          </a:xfrm>
          <a:blipFill>
            <a:blip r:embed="rId2">
              <a:alphaModFix amt="60000"/>
            </a:blip>
            <a:stretch>
              <a:fillRect/>
            </a:stretch>
          </a:blipFill>
        </p:spPr>
        <p:txBody>
          <a:bodyPr/>
          <a:lstStyle>
            <a:lvl1pPr>
              <a:defRPr/>
            </a:lvl1pPr>
          </a:lstStyle>
          <a:p>
            <a:r>
              <a:rPr lang="en-US" dirty="0"/>
              <a:t> </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a:xfrm>
            <a:off x="612647" y="6343955"/>
            <a:ext cx="2202644" cy="365125"/>
          </a:xfrm>
          <a:prstGeom prst="rect">
            <a:avLst/>
          </a:prstGeom>
        </p:spPr>
        <p:txBody>
          <a:bodyPr/>
          <a:lstStyle/>
          <a:p>
            <a:r>
              <a:rPr lang="en-US"/>
              <a:t>20xx</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4693298" y="6343955"/>
            <a:ext cx="2805405" cy="365125"/>
          </a:xfrm>
          <a:prstGeom prst="rect">
            <a:avLst/>
          </a:prstGeom>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286663608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8" y="685802"/>
            <a:ext cx="9146080" cy="2250780"/>
          </a:xfrm>
          <a:prstGeom prst="rect">
            <a:avLst/>
          </a:prstGeom>
        </p:spPr>
        <p:txBody>
          <a:bodyPr anchor="b">
            <a:noAutofit/>
          </a:bodyPr>
          <a:lstStyle>
            <a:lvl1pPr>
              <a:defRPr sz="4000">
                <a:solidFill>
                  <a:schemeClr val="tx1">
                    <a:lumMod val="75000"/>
                    <a:lumOff val="25000"/>
                  </a:schemeClr>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429000"/>
            <a:ext cx="9145953" cy="2620736"/>
          </a:xfrm>
        </p:spPr>
        <p:txBody>
          <a:bodyPr>
            <a:noAutofit/>
          </a:bodyPr>
          <a:lstStyle>
            <a:lvl1pPr marL="0" indent="0">
              <a:buNone/>
              <a:defRPr sz="1800" cap="all" baseline="0">
                <a:solidFill>
                  <a:schemeClr val="tx1">
                    <a:lumMod val="75000"/>
                    <a:lumOff val="25000"/>
                  </a:schemeClr>
                </a:solidFill>
              </a:defRPr>
            </a:lvl1pPr>
            <a:lvl2pPr marL="228600" indent="0">
              <a:buNone/>
              <a:defRPr sz="1800" cap="all" baseline="0">
                <a:solidFill>
                  <a:schemeClr val="tx1">
                    <a:lumMod val="75000"/>
                    <a:lumOff val="25000"/>
                  </a:schemeClr>
                </a:solidFill>
              </a:defRPr>
            </a:lvl2pPr>
            <a:lvl3pPr marL="457200" indent="0">
              <a:buNone/>
              <a:defRPr sz="1800" cap="all" baseline="0">
                <a:solidFill>
                  <a:schemeClr val="tx1">
                    <a:lumMod val="75000"/>
                    <a:lumOff val="25000"/>
                  </a:schemeClr>
                </a:solidFill>
              </a:defRPr>
            </a:lvl3pPr>
            <a:lvl4pPr marL="685800" indent="0">
              <a:buNone/>
              <a:defRPr sz="1800" cap="all" baseline="0">
                <a:solidFill>
                  <a:schemeClr val="tx1">
                    <a:lumMod val="75000"/>
                    <a:lumOff val="25000"/>
                  </a:schemeClr>
                </a:solidFill>
              </a:defRPr>
            </a:lvl4pPr>
            <a:lvl5pPr marL="914400" indent="0">
              <a:buNone/>
              <a:defRPr sz="1800" cap="all" baseline="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75000"/>
                    <a:lumOff val="25000"/>
                  </a:schemeClr>
                </a:solidFill>
              </a:defRPr>
            </a:lvl1p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75000"/>
                    <a:lumOff val="2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147096" y="6343955"/>
            <a:ext cx="429207" cy="365125"/>
          </a:xfrm>
          <a:prstGeom prst="rect">
            <a:avLst/>
          </a:prstGeom>
        </p:spPr>
        <p:txBody>
          <a:bodyPr/>
          <a:lstStyle>
            <a:lvl1pPr>
              <a:defRPr>
                <a:solidFill>
                  <a:schemeClr val="tx1">
                    <a:lumMod val="75000"/>
                    <a:lumOff val="25000"/>
                  </a:schemeClr>
                </a:solidFill>
              </a:defRPr>
            </a:lvl1pPr>
          </a:lstStyle>
          <a:p>
            <a:fld id="{AEAA3239-9EA4-4A65-A281-97F994456D9F}" type="slidenum">
              <a:rPr lang="en-US" smtClean="0"/>
              <a:pPr/>
              <a:t>‹#›</a:t>
            </a:fld>
            <a:endParaRPr lang="en-US"/>
          </a:p>
        </p:txBody>
      </p:sp>
      <p:cxnSp>
        <p:nvCxnSpPr>
          <p:cNvPr id="3" name="Straight Connector 2">
            <a:extLst>
              <a:ext uri="{FF2B5EF4-FFF2-40B4-BE49-F238E27FC236}">
                <a16:creationId xmlns:a16="http://schemas.microsoft.com/office/drawing/2014/main" id="{93A21DAF-0680-3109-32D1-F2152B86C712}"/>
              </a:ext>
            </a:extLst>
          </p:cNvPr>
          <p:cNvCxnSpPr>
            <a:cxnSpLocks/>
          </p:cNvCxnSpPr>
          <p:nvPr userDrawn="1"/>
        </p:nvCxnSpPr>
        <p:spPr>
          <a:xfrm>
            <a:off x="714375" y="318279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1AC9AAAA-FF68-58B0-6AD3-81DAA78B9D79}"/>
              </a:ext>
            </a:extLst>
          </p:cNvPr>
          <p:cNvGrpSpPr/>
          <p:nvPr userDrawn="1"/>
        </p:nvGrpSpPr>
        <p:grpSpPr>
          <a:xfrm flipH="1">
            <a:off x="10414450" y="651327"/>
            <a:ext cx="698051" cy="1372591"/>
            <a:chOff x="1079500" y="649304"/>
            <a:chExt cx="698051" cy="1372591"/>
          </a:xfrm>
        </p:grpSpPr>
        <p:sp>
          <p:nvSpPr>
            <p:cNvPr id="9" name="Oval 8">
              <a:extLst>
                <a:ext uri="{FF2B5EF4-FFF2-40B4-BE49-F238E27FC236}">
                  <a16:creationId xmlns:a16="http://schemas.microsoft.com/office/drawing/2014/main" id="{59B2EA1E-B452-6BA4-E61C-1E0C336E7707}"/>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10" name="Group 9">
              <a:extLst>
                <a:ext uri="{FF2B5EF4-FFF2-40B4-BE49-F238E27FC236}">
                  <a16:creationId xmlns:a16="http://schemas.microsoft.com/office/drawing/2014/main" id="{0DDB7CD0-2D95-5BC6-ABC1-BC54BD6C4008}"/>
                </a:ext>
              </a:extLst>
            </p:cNvPr>
            <p:cNvGrpSpPr/>
            <p:nvPr/>
          </p:nvGrpSpPr>
          <p:grpSpPr>
            <a:xfrm rot="10800000">
              <a:off x="1079500" y="952167"/>
              <a:ext cx="641184" cy="1069728"/>
              <a:chOff x="6484111" y="2967038"/>
              <a:chExt cx="641184" cy="1069728"/>
            </a:xfrm>
          </p:grpSpPr>
          <p:grpSp>
            <p:nvGrpSpPr>
              <p:cNvPr id="11" name="Group 10">
                <a:extLst>
                  <a:ext uri="{FF2B5EF4-FFF2-40B4-BE49-F238E27FC236}">
                    <a16:creationId xmlns:a16="http://schemas.microsoft.com/office/drawing/2014/main" id="{23D6FAD6-E7B1-971D-C962-F317FFDDF1A3}"/>
                  </a:ext>
                </a:extLst>
              </p:cNvPr>
              <p:cNvGrpSpPr/>
              <p:nvPr/>
            </p:nvGrpSpPr>
            <p:grpSpPr>
              <a:xfrm>
                <a:off x="6808136" y="2967038"/>
                <a:ext cx="317159" cy="932400"/>
                <a:chOff x="6808136" y="2967038"/>
                <a:chExt cx="317159" cy="932400"/>
              </a:xfrm>
            </p:grpSpPr>
            <p:sp>
              <p:nvSpPr>
                <p:cNvPr id="16" name="Freeform 68">
                  <a:extLst>
                    <a:ext uri="{FF2B5EF4-FFF2-40B4-BE49-F238E27FC236}">
                      <a16:creationId xmlns:a16="http://schemas.microsoft.com/office/drawing/2014/main" id="{FEFA5D29-9BA3-B2B0-658F-41E3FAAA39F0}"/>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69">
                  <a:extLst>
                    <a:ext uri="{FF2B5EF4-FFF2-40B4-BE49-F238E27FC236}">
                      <a16:creationId xmlns:a16="http://schemas.microsoft.com/office/drawing/2014/main" id="{F580CDFE-3C7E-D23E-EAA5-DD38817443A3}"/>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Line 70">
                  <a:extLst>
                    <a:ext uri="{FF2B5EF4-FFF2-40B4-BE49-F238E27FC236}">
                      <a16:creationId xmlns:a16="http://schemas.microsoft.com/office/drawing/2014/main" id="{667E0D1B-7B9B-7A39-6166-7AFCC9386B15}"/>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1">
                <a:extLst>
                  <a:ext uri="{FF2B5EF4-FFF2-40B4-BE49-F238E27FC236}">
                    <a16:creationId xmlns:a16="http://schemas.microsoft.com/office/drawing/2014/main" id="{EA8D3FD9-9675-FFF0-644E-B5C1A1ECE835}"/>
                  </a:ext>
                </a:extLst>
              </p:cNvPr>
              <p:cNvGrpSpPr/>
              <p:nvPr/>
            </p:nvGrpSpPr>
            <p:grpSpPr>
              <a:xfrm rot="18900000" flipH="1">
                <a:off x="6484111" y="3104366"/>
                <a:ext cx="317159" cy="932400"/>
                <a:chOff x="6808136" y="2967038"/>
                <a:chExt cx="317159" cy="932400"/>
              </a:xfrm>
            </p:grpSpPr>
            <p:sp>
              <p:nvSpPr>
                <p:cNvPr id="13" name="Freeform 68">
                  <a:extLst>
                    <a:ext uri="{FF2B5EF4-FFF2-40B4-BE49-F238E27FC236}">
                      <a16:creationId xmlns:a16="http://schemas.microsoft.com/office/drawing/2014/main" id="{82ABA779-0915-5846-DFC5-5E96B4A97230}"/>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69">
                  <a:extLst>
                    <a:ext uri="{FF2B5EF4-FFF2-40B4-BE49-F238E27FC236}">
                      <a16:creationId xmlns:a16="http://schemas.microsoft.com/office/drawing/2014/main" id="{75B608AC-7F9B-F6BF-06DF-231BBDA3AFEB}"/>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Line 70">
                  <a:extLst>
                    <a:ext uri="{FF2B5EF4-FFF2-40B4-BE49-F238E27FC236}">
                      <a16:creationId xmlns:a16="http://schemas.microsoft.com/office/drawing/2014/main" id="{2D2E2887-1666-122F-B8DA-A4C029AAA7A2}"/>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Tree>
    <p:extLst>
      <p:ext uri="{BB962C8B-B14F-4D97-AF65-F5344CB8AC3E}">
        <p14:creationId xmlns:p14="http://schemas.microsoft.com/office/powerpoint/2010/main" val="2205699878"/>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2898B5F-AB7B-74C1-BF81-2EBBA277CB0A}"/>
              </a:ext>
            </a:extLst>
          </p:cNvPr>
          <p:cNvGrpSpPr/>
          <p:nvPr/>
        </p:nvGrpSpPr>
        <p:grpSpPr>
          <a:xfrm flipH="1">
            <a:off x="9740417" y="457964"/>
            <a:ext cx="2227875" cy="5970551"/>
            <a:chOff x="9740417" y="457964"/>
            <a:chExt cx="2227875" cy="5970551"/>
          </a:xfrm>
        </p:grpSpPr>
        <p:grpSp>
          <p:nvGrpSpPr>
            <p:cNvPr id="8" name="Group 7">
              <a:extLst>
                <a:ext uri="{FF2B5EF4-FFF2-40B4-BE49-F238E27FC236}">
                  <a16:creationId xmlns:a16="http://schemas.microsoft.com/office/drawing/2014/main" id="{A5AD13E4-C736-C4D0-3329-881CFA91CCF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24" name="Group 23">
                <a:extLst>
                  <a:ext uri="{FF2B5EF4-FFF2-40B4-BE49-F238E27FC236}">
                    <a16:creationId xmlns:a16="http://schemas.microsoft.com/office/drawing/2014/main" id="{9D7712BC-206D-B1BF-26E4-F924E900D1E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30" name="Group 29">
                  <a:extLst>
                    <a:ext uri="{FF2B5EF4-FFF2-40B4-BE49-F238E27FC236}">
                      <a16:creationId xmlns:a16="http://schemas.microsoft.com/office/drawing/2014/main" id="{B4DD0FA9-35AD-B9CB-6A43-73FB16AA4B5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B34DDA94-22F2-1094-2D3C-DBDC0C363AF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5A45A38-9585-93BE-7D81-140D05F385E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A3E11012-B90B-F52F-7684-926CA336E9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0">
                    <a:extLst>
                      <a:ext uri="{FF2B5EF4-FFF2-40B4-BE49-F238E27FC236}">
                        <a16:creationId xmlns:a16="http://schemas.microsoft.com/office/drawing/2014/main" id="{BE5AA1E3-A11C-0373-1D61-D0A9FE4617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1" name="Group 30">
                  <a:extLst>
                    <a:ext uri="{FF2B5EF4-FFF2-40B4-BE49-F238E27FC236}">
                      <a16:creationId xmlns:a16="http://schemas.microsoft.com/office/drawing/2014/main" id="{21D63B7A-DDB4-2C0B-1728-0D718F9E39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57">
                    <a:extLst>
                      <a:ext uri="{FF2B5EF4-FFF2-40B4-BE49-F238E27FC236}">
                        <a16:creationId xmlns:a16="http://schemas.microsoft.com/office/drawing/2014/main" id="{80E2BC7D-E4BD-1454-C098-E5EDE26963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33" name="Freeform: Shape 58">
                    <a:extLst>
                      <a:ext uri="{FF2B5EF4-FFF2-40B4-BE49-F238E27FC236}">
                        <a16:creationId xmlns:a16="http://schemas.microsoft.com/office/drawing/2014/main" id="{B661F348-951D-D355-FE18-B5392C718B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25" name="Group 24">
                <a:extLst>
                  <a:ext uri="{FF2B5EF4-FFF2-40B4-BE49-F238E27FC236}">
                    <a16:creationId xmlns:a16="http://schemas.microsoft.com/office/drawing/2014/main" id="{58E45DB4-7A7F-E7F2-6CCB-5E6213440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26" name="Group 25">
                  <a:extLst>
                    <a:ext uri="{FF2B5EF4-FFF2-40B4-BE49-F238E27FC236}">
                      <a16:creationId xmlns:a16="http://schemas.microsoft.com/office/drawing/2014/main" id="{2D224138-06E2-E0AF-DE3A-E57A3358CBE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28" name="Freeform 68">
                    <a:extLst>
                      <a:ext uri="{FF2B5EF4-FFF2-40B4-BE49-F238E27FC236}">
                        <a16:creationId xmlns:a16="http://schemas.microsoft.com/office/drawing/2014/main" id="{01AC57F7-CE8B-F99B-0F9A-7BEE21F865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9">
                    <a:extLst>
                      <a:ext uri="{FF2B5EF4-FFF2-40B4-BE49-F238E27FC236}">
                        <a16:creationId xmlns:a16="http://schemas.microsoft.com/office/drawing/2014/main" id="{BCF0D402-7FE4-9FAC-4BC6-9DD325D1BC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27" name="Line 70">
                  <a:extLst>
                    <a:ext uri="{FF2B5EF4-FFF2-40B4-BE49-F238E27FC236}">
                      <a16:creationId xmlns:a16="http://schemas.microsoft.com/office/drawing/2014/main" id="{D05FDF64-168D-467A-6A78-2FA456716E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9" name="Group 8">
              <a:extLst>
                <a:ext uri="{FF2B5EF4-FFF2-40B4-BE49-F238E27FC236}">
                  <a16:creationId xmlns:a16="http://schemas.microsoft.com/office/drawing/2014/main" id="{F8D64388-EE11-3AC7-CE32-5F667F63F5A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0" name="Group 9">
                <a:extLst>
                  <a:ext uri="{FF2B5EF4-FFF2-40B4-BE49-F238E27FC236}">
                    <a16:creationId xmlns:a16="http://schemas.microsoft.com/office/drawing/2014/main" id="{4A27A44E-F151-2A8C-9338-9747085C3EE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 name="Group 15">
                  <a:extLst>
                    <a:ext uri="{FF2B5EF4-FFF2-40B4-BE49-F238E27FC236}">
                      <a16:creationId xmlns:a16="http://schemas.microsoft.com/office/drawing/2014/main" id="{20BD2E44-9A02-DE19-97AB-DCFC7164C97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0" name="Straight Connector 19">
                    <a:extLst>
                      <a:ext uri="{FF2B5EF4-FFF2-40B4-BE49-F238E27FC236}">
                        <a16:creationId xmlns:a16="http://schemas.microsoft.com/office/drawing/2014/main" id="{942C6307-1DD8-4291-5F56-1C701B3F1313}"/>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BAF2483-2C50-41D9-2806-86B3EA8B526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Rectangle 30">
                    <a:extLst>
                      <a:ext uri="{FF2B5EF4-FFF2-40B4-BE49-F238E27FC236}">
                        <a16:creationId xmlns:a16="http://schemas.microsoft.com/office/drawing/2014/main" id="{493CF191-5DDA-8462-AE83-CA01EB942E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30">
                    <a:extLst>
                      <a:ext uri="{FF2B5EF4-FFF2-40B4-BE49-F238E27FC236}">
                        <a16:creationId xmlns:a16="http://schemas.microsoft.com/office/drawing/2014/main" id="{B16DA0CF-99DB-5B26-15CE-7A5C3FF5B5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969A3741-69D5-4A00-BE22-77B52FF20CC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8" name="Freeform: Shape 141">
                    <a:extLst>
                      <a:ext uri="{FF2B5EF4-FFF2-40B4-BE49-F238E27FC236}">
                        <a16:creationId xmlns:a16="http://schemas.microsoft.com/office/drawing/2014/main" id="{CEB8C9BA-7217-3FF0-0000-F75245E697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19" name="Freeform: Shape 142">
                    <a:extLst>
                      <a:ext uri="{FF2B5EF4-FFF2-40B4-BE49-F238E27FC236}">
                        <a16:creationId xmlns:a16="http://schemas.microsoft.com/office/drawing/2014/main" id="{2EBBFD8B-2D36-E329-EB66-AF3287A585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1" name="Group 10">
                <a:extLst>
                  <a:ext uri="{FF2B5EF4-FFF2-40B4-BE49-F238E27FC236}">
                    <a16:creationId xmlns:a16="http://schemas.microsoft.com/office/drawing/2014/main" id="{D06447F1-9BEC-3B87-BB32-191FA43AF03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2" name="Group 11">
                  <a:extLst>
                    <a:ext uri="{FF2B5EF4-FFF2-40B4-BE49-F238E27FC236}">
                      <a16:creationId xmlns:a16="http://schemas.microsoft.com/office/drawing/2014/main" id="{9C5EF3DE-B07E-D485-E31C-3594D9BC20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4" name="Freeform 68">
                    <a:extLst>
                      <a:ext uri="{FF2B5EF4-FFF2-40B4-BE49-F238E27FC236}">
                        <a16:creationId xmlns:a16="http://schemas.microsoft.com/office/drawing/2014/main" id="{D3AFEFF8-8B08-9A6A-2ABC-B7AC1E804B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911E6C5C-E6C0-1635-8A8E-18A6C9AC44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3" name="Line 70">
                  <a:extLst>
                    <a:ext uri="{FF2B5EF4-FFF2-40B4-BE49-F238E27FC236}">
                      <a16:creationId xmlns:a16="http://schemas.microsoft.com/office/drawing/2014/main" id="{A3E77BF5-0B00-BE87-3AF1-AC7557C235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
        <p:nvSpPr>
          <p:cNvPr id="38" name="Title 1">
            <a:extLst>
              <a:ext uri="{FF2B5EF4-FFF2-40B4-BE49-F238E27FC236}">
                <a16:creationId xmlns:a16="http://schemas.microsoft.com/office/drawing/2014/main" id="{ABDBC601-EF17-43ED-E11A-47AF443F0459}"/>
              </a:ext>
            </a:extLst>
          </p:cNvPr>
          <p:cNvSpPr>
            <a:spLocks noGrp="1"/>
          </p:cNvSpPr>
          <p:nvPr>
            <p:ph type="title"/>
          </p:nvPr>
        </p:nvSpPr>
        <p:spPr>
          <a:xfrm>
            <a:off x="612648" y="685802"/>
            <a:ext cx="8226552" cy="2250780"/>
          </a:xfrm>
          <a:prstGeom prst="rect">
            <a:avLst/>
          </a:prstGeom>
        </p:spPr>
        <p:txBody>
          <a:bodyPr anchor="b">
            <a:noAutofit/>
          </a:bodyPr>
          <a:lstStyle>
            <a:lvl1pPr>
              <a:defRPr sz="4000">
                <a:solidFill>
                  <a:schemeClr val="tx1">
                    <a:lumMod val="75000"/>
                    <a:lumOff val="25000"/>
                  </a:schemeClr>
                </a:solidFill>
              </a:defRPr>
            </a:lvl1pPr>
          </a:lstStyle>
          <a:p>
            <a:r>
              <a:rPr lang="en-US" dirty="0"/>
              <a:t>Click to edit Master title style</a:t>
            </a:r>
          </a:p>
        </p:txBody>
      </p:sp>
      <p:sp>
        <p:nvSpPr>
          <p:cNvPr id="39" name="Content Placeholder 7">
            <a:extLst>
              <a:ext uri="{FF2B5EF4-FFF2-40B4-BE49-F238E27FC236}">
                <a16:creationId xmlns:a16="http://schemas.microsoft.com/office/drawing/2014/main" id="{0FA9591D-3E3F-856B-F084-D47E87FA27B8}"/>
              </a:ext>
            </a:extLst>
          </p:cNvPr>
          <p:cNvSpPr>
            <a:spLocks noGrp="1"/>
          </p:cNvSpPr>
          <p:nvPr>
            <p:ph sz="quarter" idx="13"/>
          </p:nvPr>
        </p:nvSpPr>
        <p:spPr>
          <a:xfrm>
            <a:off x="612775" y="3429000"/>
            <a:ext cx="8226437" cy="2620736"/>
          </a:xfrm>
        </p:spPr>
        <p:txBody>
          <a:bodyPr>
            <a:noAutofit/>
          </a:bodyPr>
          <a:lstStyle>
            <a:lvl1pPr marL="0" indent="0">
              <a:buNone/>
              <a:defRPr sz="1800" cap="all" baseline="0">
                <a:solidFill>
                  <a:schemeClr val="tx1">
                    <a:lumMod val="75000"/>
                    <a:lumOff val="25000"/>
                  </a:schemeClr>
                </a:solidFill>
              </a:defRPr>
            </a:lvl1pPr>
            <a:lvl2pPr marL="228600" indent="0">
              <a:buNone/>
              <a:defRPr sz="1800" cap="all" baseline="0">
                <a:solidFill>
                  <a:schemeClr val="tx1">
                    <a:lumMod val="75000"/>
                    <a:lumOff val="25000"/>
                  </a:schemeClr>
                </a:solidFill>
              </a:defRPr>
            </a:lvl2pPr>
            <a:lvl3pPr marL="457200" indent="0">
              <a:buNone/>
              <a:defRPr sz="1800" cap="all" baseline="0">
                <a:solidFill>
                  <a:schemeClr val="tx1">
                    <a:lumMod val="75000"/>
                    <a:lumOff val="25000"/>
                  </a:schemeClr>
                </a:solidFill>
              </a:defRPr>
            </a:lvl3pPr>
            <a:lvl4pPr marL="685800" indent="0">
              <a:buNone/>
              <a:defRPr sz="1800" cap="all" baseline="0">
                <a:solidFill>
                  <a:schemeClr val="tx1">
                    <a:lumMod val="75000"/>
                    <a:lumOff val="25000"/>
                  </a:schemeClr>
                </a:solidFill>
              </a:defRPr>
            </a:lvl4pPr>
            <a:lvl5pPr marL="914400" indent="0">
              <a:buNone/>
              <a:defRPr sz="1800" cap="all" baseline="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612647" y="6343955"/>
            <a:ext cx="2202644" cy="365125"/>
          </a:xfrm>
          <a:prstGeom prst="rect">
            <a:avLst/>
          </a:prstGeom>
        </p:spPr>
        <p:txBody>
          <a:bodyPr/>
          <a:lstStyle>
            <a:lvl1pPr>
              <a:defRPr>
                <a:solidFill>
                  <a:schemeClr val="tx1">
                    <a:lumMod val="75000"/>
                    <a:lumOff val="25000"/>
                  </a:schemeClr>
                </a:solidFill>
              </a:defRPr>
            </a:lvl1pPr>
          </a:lstStyle>
          <a:p>
            <a:r>
              <a:rPr lang="en-US"/>
              <a:t>20xx</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693298" y="6343955"/>
            <a:ext cx="2805405" cy="365125"/>
          </a:xfrm>
          <a:prstGeom prst="rect">
            <a:avLst/>
          </a:prstGeom>
        </p:spPr>
        <p:txBody>
          <a:bodyPr/>
          <a:lstStyle>
            <a:lvl1pPr>
              <a:defRPr>
                <a:solidFill>
                  <a:schemeClr val="tx1">
                    <a:lumMod val="75000"/>
                    <a:lumOff val="25000"/>
                  </a:schemeClr>
                </a:solidFill>
              </a:defRPr>
            </a:lvl1p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409993" y="6343955"/>
            <a:ext cx="429207" cy="365125"/>
          </a:xfrm>
          <a:prstGeom prst="rect">
            <a:avLst/>
          </a:prstGeom>
        </p:spPr>
        <p:txBody>
          <a:bodyPr/>
          <a:lstStyle>
            <a:lvl1pPr>
              <a:defRPr>
                <a:solidFill>
                  <a:schemeClr val="tx1">
                    <a:lumMod val="75000"/>
                    <a:lumOff val="25000"/>
                  </a:schemeClr>
                </a:solidFill>
              </a:defRPr>
            </a:lvl1pPr>
          </a:lstStyle>
          <a:p>
            <a:fld id="{AEAA3239-9EA4-4A65-A281-97F994456D9F}" type="slidenum">
              <a:rPr lang="en-US" smtClean="0"/>
              <a:pPr/>
              <a:t>‹#›</a:t>
            </a:fld>
            <a:endParaRPr lang="en-US"/>
          </a:p>
        </p:txBody>
      </p:sp>
      <p:cxnSp>
        <p:nvCxnSpPr>
          <p:cNvPr id="2" name="Straight Connector 1">
            <a:extLst>
              <a:ext uri="{FF2B5EF4-FFF2-40B4-BE49-F238E27FC236}">
                <a16:creationId xmlns:a16="http://schemas.microsoft.com/office/drawing/2014/main" id="{4456575F-43CC-E7A8-7305-3C73B4FC75BD}"/>
              </a:ext>
            </a:extLst>
          </p:cNvPr>
          <p:cNvCxnSpPr>
            <a:cxnSpLocks/>
          </p:cNvCxnSpPr>
          <p:nvPr userDrawn="1"/>
        </p:nvCxnSpPr>
        <p:spPr>
          <a:xfrm>
            <a:off x="714375" y="3182791"/>
            <a:ext cx="54864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762464"/>
      </p:ext>
    </p:extLst>
  </p:cSld>
  <p:clrMapOvr>
    <a:overrideClrMapping bg1="lt1" tx1="dk1" bg2="lt2" tx2="dk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1_Title with Pictur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86093" y="190500"/>
            <a:ext cx="3923894" cy="2673696"/>
          </a:xfrm>
        </p:spPr>
        <p:txBody>
          <a:bodyPr vert="horz" lIns="91440" tIns="45720" rIns="91440" bIns="45720" rtlCol="0" anchor="t">
            <a:normAutofit/>
          </a:bodyPr>
          <a:lstStyle>
            <a:lvl1pPr>
              <a:lnSpc>
                <a:spcPct val="95000"/>
              </a:lnSpc>
              <a:defRPr lang="en-US" sz="36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2000" y="4873751"/>
            <a:ext cx="3277380" cy="1228945"/>
          </a:xfrm>
        </p:spPr>
        <p:txBody>
          <a:bodyPr vert="horz" lIns="91440" tIns="45720" rIns="91440" bIns="45720" rtlCol="0" anchor="b">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8" name="Picture Placeholder 7">
            <a:extLst>
              <a:ext uri="{FF2B5EF4-FFF2-40B4-BE49-F238E27FC236}">
                <a16:creationId xmlns:a16="http://schemas.microsoft.com/office/drawing/2014/main" id="{1E33A8AF-9A38-4027-A746-F135FF75F2EF}"/>
              </a:ext>
            </a:extLst>
          </p:cNvPr>
          <p:cNvSpPr>
            <a:spLocks noGrp="1"/>
          </p:cNvSpPr>
          <p:nvPr>
            <p:ph type="pic" sz="quarter" idx="13" hasCustomPrompt="1"/>
          </p:nvPr>
        </p:nvSpPr>
        <p:spPr>
          <a:xfrm>
            <a:off x="4743585" y="0"/>
            <a:ext cx="7448415" cy="6093762"/>
          </a:xfrm>
          <a:custGeom>
            <a:avLst/>
            <a:gdLst>
              <a:gd name="connsiteX0" fmla="*/ 0 w 7448415"/>
              <a:gd name="connsiteY0" fmla="*/ 0 h 6093762"/>
              <a:gd name="connsiteX1" fmla="*/ 7448415 w 7448415"/>
              <a:gd name="connsiteY1" fmla="*/ 0 h 6093762"/>
              <a:gd name="connsiteX2" fmla="*/ 7448415 w 7448415"/>
              <a:gd name="connsiteY2" fmla="*/ 6093762 h 6093762"/>
              <a:gd name="connsiteX3" fmla="*/ 501521 w 7448415"/>
              <a:gd name="connsiteY3" fmla="*/ 6093762 h 6093762"/>
              <a:gd name="connsiteX4" fmla="*/ 0 w 7448415"/>
              <a:gd name="connsiteY4" fmla="*/ 5592240 h 6093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415" h="6093762">
                <a:moveTo>
                  <a:pt x="0" y="0"/>
                </a:moveTo>
                <a:lnTo>
                  <a:pt x="7448415" y="0"/>
                </a:lnTo>
                <a:lnTo>
                  <a:pt x="7448415" y="6093762"/>
                </a:lnTo>
                <a:lnTo>
                  <a:pt x="501521" y="6093762"/>
                </a:lnTo>
                <a:cubicBezTo>
                  <a:pt x="224538" y="6093762"/>
                  <a:pt x="0" y="5869223"/>
                  <a:pt x="0" y="5592240"/>
                </a:cubicBez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62000" y="6329172"/>
            <a:ext cx="2816835" cy="338328"/>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D7E3ECEC-7E7B-4FB9-BAE8-5C10F12795EA}" type="datetimeFigureOut">
              <a:rPr lang="en-US" smtClean="0"/>
              <a:t>11/17/2025</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235F31FF-4816-4A7C-BAEE-4B5C41A91EB1}" type="slidenum">
              <a:rPr lang="en-US" smtClean="0"/>
              <a:t>‹#›</a:t>
            </a:fld>
            <a:endParaRPr lang="en-US"/>
          </a:p>
        </p:txBody>
      </p:sp>
    </p:spTree>
    <p:extLst>
      <p:ext uri="{BB962C8B-B14F-4D97-AF65-F5344CB8AC3E}">
        <p14:creationId xmlns:p14="http://schemas.microsoft.com/office/powerpoint/2010/main" val="284907832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1_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8096" y="822960"/>
            <a:ext cx="7196328" cy="1068324"/>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8096" y="1996440"/>
            <a:ext cx="7196328" cy="4099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72090" y="6329172"/>
            <a:ext cx="2816835" cy="338328"/>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974104" y="6329172"/>
            <a:ext cx="2660904" cy="338328"/>
          </a:xfrm>
        </p:spPr>
        <p:txBody>
          <a:bodyPr/>
          <a:lstStyle/>
          <a:p>
            <a:fld id="{D7E3ECEC-7E7B-4FB9-BAE8-5C10F12795EA}" type="datetimeFigureOut">
              <a:rPr lang="en-US" smtClean="0"/>
              <a:t>11/17/2025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809836" y="6329172"/>
            <a:ext cx="457200" cy="338328"/>
          </a:xfrm>
        </p:spPr>
        <p:txBody>
          <a:bodyPr/>
          <a:lstStyle>
            <a:lvl1pPr>
              <a:defRPr>
                <a:solidFill>
                  <a:schemeClr val="tx1"/>
                </a:solidFill>
                <a:effectLst/>
              </a:defRPr>
            </a:lvl1pPr>
          </a:lstStyle>
          <a:p>
            <a:fld id="{235F31FF-4816-4A7C-BAEE-4B5C41A91EB1}" type="slidenum">
              <a:rPr lang="en-US" smtClean="0"/>
              <a:t>‹#›</a:t>
            </a:fld>
            <a:endParaRPr lang="en-US"/>
          </a:p>
        </p:txBody>
      </p:sp>
      <p:sp>
        <p:nvSpPr>
          <p:cNvPr id="11" name="Picture Placeholder 10">
            <a:extLst>
              <a:ext uri="{FF2B5EF4-FFF2-40B4-BE49-F238E27FC236}">
                <a16:creationId xmlns:a16="http://schemas.microsoft.com/office/drawing/2014/main" id="{8BBFAFCD-BCC9-C2BB-355B-1D08B9A7708D}"/>
              </a:ext>
            </a:extLst>
          </p:cNvPr>
          <p:cNvSpPr>
            <a:spLocks noGrp="1"/>
          </p:cNvSpPr>
          <p:nvPr>
            <p:ph type="pic" sz="quarter" idx="15" hasCustomPrompt="1"/>
          </p:nvPr>
        </p:nvSpPr>
        <p:spPr>
          <a:xfrm>
            <a:off x="8698986" y="758460"/>
            <a:ext cx="3493014" cy="6099541"/>
          </a:xfrm>
          <a:custGeom>
            <a:avLst/>
            <a:gdLst>
              <a:gd name="connsiteX0" fmla="*/ 501522 w 3493014"/>
              <a:gd name="connsiteY0" fmla="*/ 0 h 6099541"/>
              <a:gd name="connsiteX1" fmla="*/ 3493014 w 3493014"/>
              <a:gd name="connsiteY1" fmla="*/ 0 h 6099541"/>
              <a:gd name="connsiteX2" fmla="*/ 3493014 w 3493014"/>
              <a:gd name="connsiteY2" fmla="*/ 6099541 h 6099541"/>
              <a:gd name="connsiteX3" fmla="*/ 0 w 3493014"/>
              <a:gd name="connsiteY3" fmla="*/ 6099541 h 6099541"/>
              <a:gd name="connsiteX4" fmla="*/ 0 w 3493014"/>
              <a:gd name="connsiteY4" fmla="*/ 501522 h 6099541"/>
              <a:gd name="connsiteX5" fmla="*/ 501522 w 3493014"/>
              <a:gd name="connsiteY5" fmla="*/ 0 h 6099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93014" h="6099541">
                <a:moveTo>
                  <a:pt x="501522" y="0"/>
                </a:moveTo>
                <a:lnTo>
                  <a:pt x="3493014" y="0"/>
                </a:lnTo>
                <a:lnTo>
                  <a:pt x="3493014" y="6099541"/>
                </a:lnTo>
                <a:lnTo>
                  <a:pt x="0" y="6099541"/>
                </a:lnTo>
                <a:lnTo>
                  <a:pt x="0" y="501522"/>
                </a:lnTo>
                <a:cubicBezTo>
                  <a:pt x="0" y="224539"/>
                  <a:pt x="224539" y="0"/>
                  <a:pt x="501522" y="0"/>
                </a:cubicBezTo>
                <a:close/>
              </a:path>
            </a:pathLst>
          </a:custGeom>
          <a:blipFill>
            <a:blip r:embed="rId2">
              <a:alphaModFix amt="7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210465533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1_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23912" y="822960"/>
            <a:ext cx="4243345" cy="1089702"/>
          </a:xfrm>
        </p:spPr>
        <p:txBody>
          <a:bodyPr anchor="t"/>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DBFBCB5-4A7B-F7B3-9AAF-F908FB128AB0}"/>
              </a:ext>
            </a:extLst>
          </p:cNvPr>
          <p:cNvSpPr>
            <a:spLocks noGrp="1"/>
          </p:cNvSpPr>
          <p:nvPr>
            <p:ph type="pic" sz="quarter" idx="15" hasCustomPrompt="1"/>
          </p:nvPr>
        </p:nvSpPr>
        <p:spPr>
          <a:xfrm>
            <a:off x="0" y="0"/>
            <a:ext cx="6548534" cy="6100464"/>
          </a:xfrm>
          <a:custGeom>
            <a:avLst/>
            <a:gdLst>
              <a:gd name="connsiteX0" fmla="*/ 0 w 6548534"/>
              <a:gd name="connsiteY0" fmla="*/ 0 h 6100464"/>
              <a:gd name="connsiteX1" fmla="*/ 6548534 w 6548534"/>
              <a:gd name="connsiteY1" fmla="*/ 0 h 6100464"/>
              <a:gd name="connsiteX2" fmla="*/ 6548534 w 6548534"/>
              <a:gd name="connsiteY2" fmla="*/ 5595865 h 6100464"/>
              <a:gd name="connsiteX3" fmla="*/ 6047012 w 6548534"/>
              <a:gd name="connsiteY3" fmla="*/ 6100464 h 6100464"/>
              <a:gd name="connsiteX4" fmla="*/ 0 w 6548534"/>
              <a:gd name="connsiteY4" fmla="*/ 6100464 h 6100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8534" h="6100464">
                <a:moveTo>
                  <a:pt x="0" y="0"/>
                </a:moveTo>
                <a:lnTo>
                  <a:pt x="6548534" y="0"/>
                </a:lnTo>
                <a:lnTo>
                  <a:pt x="6548534" y="5595865"/>
                </a:lnTo>
                <a:cubicBezTo>
                  <a:pt x="6548534" y="5874548"/>
                  <a:pt x="6323995" y="6100464"/>
                  <a:pt x="6047012" y="6100464"/>
                </a:cubicBezTo>
                <a:lnTo>
                  <a:pt x="0" y="610046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23069" y="1988820"/>
            <a:ext cx="4244188" cy="41116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8F54AB8-6B4D-C00F-7A9F-6627E7066D2A}"/>
              </a:ext>
            </a:extLst>
          </p:cNvPr>
          <p:cNvSpPr>
            <a:spLocks noGrp="1"/>
          </p:cNvSpPr>
          <p:nvPr>
            <p:ph type="ftr" sz="quarter" idx="17"/>
          </p:nvPr>
        </p:nvSpPr>
        <p:spPr/>
        <p:txBody>
          <a:bodyPr/>
          <a:lstStyle/>
          <a:p>
            <a:endParaRPr lang="en-US"/>
          </a:p>
        </p:txBody>
      </p:sp>
      <p:sp>
        <p:nvSpPr>
          <p:cNvPr id="4" name="Date Placeholder 3">
            <a:extLst>
              <a:ext uri="{FF2B5EF4-FFF2-40B4-BE49-F238E27FC236}">
                <a16:creationId xmlns:a16="http://schemas.microsoft.com/office/drawing/2014/main" id="{DC218C63-B1E1-78F4-CF24-6991FB09C1C4}"/>
              </a:ext>
            </a:extLst>
          </p:cNvPr>
          <p:cNvSpPr>
            <a:spLocks noGrp="1"/>
          </p:cNvSpPr>
          <p:nvPr>
            <p:ph type="dt" sz="half" idx="16"/>
          </p:nvPr>
        </p:nvSpPr>
        <p:spPr/>
        <p:txBody>
          <a:bodyPr/>
          <a:lstStyle/>
          <a:p>
            <a:fld id="{D7E3ECEC-7E7B-4FB9-BAE8-5C10F12795EA}" type="datetimeFigureOut">
              <a:rPr lang="en-US" smtClean="0"/>
              <a:t>11/17/2025</a:t>
            </a:fld>
            <a:endParaRPr lang="en-US"/>
          </a:p>
        </p:txBody>
      </p:sp>
      <p:sp>
        <p:nvSpPr>
          <p:cNvPr id="10" name="Slide Number Placeholder 9">
            <a:extLst>
              <a:ext uri="{FF2B5EF4-FFF2-40B4-BE49-F238E27FC236}">
                <a16:creationId xmlns:a16="http://schemas.microsoft.com/office/drawing/2014/main" id="{BD268E9B-F4A2-5ABF-D43A-3BF4DCADB3FB}"/>
              </a:ext>
            </a:extLst>
          </p:cNvPr>
          <p:cNvSpPr>
            <a:spLocks noGrp="1"/>
          </p:cNvSpPr>
          <p:nvPr>
            <p:ph type="sldNum" sz="quarter" idx="18"/>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59975135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1_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60520" y="822960"/>
            <a:ext cx="7305005" cy="972657"/>
          </a:xfrm>
        </p:spPr>
        <p:txBody>
          <a:bodyPr anchor="t"/>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F1613FF0-3917-A83C-848B-3D1932393483}"/>
              </a:ext>
            </a:extLst>
          </p:cNvPr>
          <p:cNvSpPr>
            <a:spLocks noGrp="1"/>
          </p:cNvSpPr>
          <p:nvPr>
            <p:ph type="pic" sz="quarter" idx="15" hasCustomPrompt="1"/>
          </p:nvPr>
        </p:nvSpPr>
        <p:spPr>
          <a:xfrm>
            <a:off x="0" y="0"/>
            <a:ext cx="3493008" cy="6107204"/>
          </a:xfrm>
          <a:custGeom>
            <a:avLst/>
            <a:gdLst>
              <a:gd name="connsiteX0" fmla="*/ 0 w 3493008"/>
              <a:gd name="connsiteY0" fmla="*/ 0 h 6107204"/>
              <a:gd name="connsiteX1" fmla="*/ 3493008 w 3493008"/>
              <a:gd name="connsiteY1" fmla="*/ 0 h 6107204"/>
              <a:gd name="connsiteX2" fmla="*/ 3493008 w 3493008"/>
              <a:gd name="connsiteY2" fmla="*/ 5602161 h 6107204"/>
              <a:gd name="connsiteX3" fmla="*/ 2991486 w 3493008"/>
              <a:gd name="connsiteY3" fmla="*/ 6107204 h 6107204"/>
              <a:gd name="connsiteX4" fmla="*/ 0 w 3493008"/>
              <a:gd name="connsiteY4" fmla="*/ 6107204 h 6107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3008" h="6107204">
                <a:moveTo>
                  <a:pt x="0" y="0"/>
                </a:moveTo>
                <a:lnTo>
                  <a:pt x="3493008" y="0"/>
                </a:lnTo>
                <a:lnTo>
                  <a:pt x="3493008" y="5602161"/>
                </a:lnTo>
                <a:cubicBezTo>
                  <a:pt x="3493008" y="5881089"/>
                  <a:pt x="3268469" y="6107204"/>
                  <a:pt x="2991486" y="6107204"/>
                </a:cubicBezTo>
                <a:lnTo>
                  <a:pt x="0" y="610720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163095" y="1993392"/>
            <a:ext cx="7305005" cy="41208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7E3ECEC-7E7B-4FB9-BAE8-5C10F12795EA}" type="datetimeFigureOut">
              <a:rPr lang="en-US" smtClean="0"/>
              <a:t>11/17/2025</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235F31FF-4816-4A7C-BAEE-4B5C41A91EB1}" type="slidenum">
              <a:rPr lang="en-US" smtClean="0"/>
              <a:t>‹#›</a:t>
            </a:fld>
            <a:endParaRPr lang="en-US"/>
          </a:p>
        </p:txBody>
      </p:sp>
    </p:spTree>
    <p:extLst>
      <p:ext uri="{BB962C8B-B14F-4D97-AF65-F5344CB8AC3E}">
        <p14:creationId xmlns:p14="http://schemas.microsoft.com/office/powerpoint/2010/main" val="289633177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685800"/>
            <a:ext cx="10963655" cy="801222"/>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629786"/>
            <a:ext cx="10963656" cy="4542414"/>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12647" y="6343955"/>
            <a:ext cx="2202644" cy="365125"/>
          </a:xfrm>
          <a:prstGeom prst="rect">
            <a:avLst/>
          </a:prstGeom>
        </p:spPr>
        <p:txBody>
          <a:bodyPr vert="horz" lIns="91440" tIns="45720" rIns="91440" bIns="45720" rtlCol="0" anchor="ctr">
            <a:noAutofit/>
          </a:bodyPr>
          <a:lstStyle>
            <a:lvl1pPr algn="l" rtl="0">
              <a:defRPr sz="1000" b="0" i="0" cap="all" baseline="0">
                <a:solidFill>
                  <a:schemeClr val="tx1">
                    <a:lumMod val="65000"/>
                    <a:lumOff val="35000"/>
                  </a:schemeClr>
                </a:solidFill>
                <a:latin typeface="+mn-lt"/>
              </a:defRPr>
            </a:lvl1pPr>
          </a:lstStyle>
          <a:p>
            <a:r>
              <a:rPr lang="en-US"/>
              <a:t>20xx	</a:t>
            </a:r>
            <a:endParaRPr lang="en-US" dirty="0"/>
          </a:p>
        </p:txBody>
      </p:sp>
      <p:sp>
        <p:nvSpPr>
          <p:cNvPr id="7" name="Footer Placeholder 6">
            <a:extLst>
              <a:ext uri="{FF2B5EF4-FFF2-40B4-BE49-F238E27FC236}">
                <a16:creationId xmlns:a16="http://schemas.microsoft.com/office/drawing/2014/main" id="{2AF5E0EC-34DA-2393-A02C-AF21DBB180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rtl="0">
              <a:defRPr sz="1200" b="0" i="0" cap="all" spc="300" baseline="0">
                <a:solidFill>
                  <a:schemeClr val="tx1">
                    <a:lumMod val="65000"/>
                    <a:lumOff val="3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noAutofit/>
          </a:bodyPr>
          <a:lstStyle>
            <a:lvl1pPr algn="r" rtl="0">
              <a:defRPr sz="1000" b="0" i="0" cap="all" baseline="0">
                <a:solidFill>
                  <a:schemeClr val="tx1">
                    <a:lumMod val="65000"/>
                    <a:lumOff val="35000"/>
                  </a:schemeClr>
                </a:solidFill>
                <a:latin typeface="+mn-lt"/>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117197501"/>
      </p:ext>
    </p:extLst>
  </p:cSld>
  <p:clrMap bg1="lt1" tx1="dk1" bg2="lt2" tx2="dk2" accent1="accent1" accent2="accent2" accent3="accent3" accent4="accent4" accent5="accent5" accent6="accent6" hlink="hlink" folHlink="folHlink"/>
  <p:sldLayoutIdLst>
    <p:sldLayoutId id="2147484168" r:id="rId1"/>
    <p:sldLayoutId id="2147484164" r:id="rId2"/>
    <p:sldLayoutId id="2147484169" r:id="rId3"/>
    <p:sldLayoutId id="2147484170" r:id="rId4"/>
    <p:sldLayoutId id="2147484163" r:id="rId5"/>
    <p:sldLayoutId id="2147484165" r:id="rId6"/>
    <p:sldLayoutId id="2147484166" r:id="rId7"/>
    <p:sldLayoutId id="2147484167" r:id="rId8"/>
    <p:sldLayoutId id="2147484171" r:id="rId9"/>
    <p:sldLayoutId id="2147484172" r:id="rId10"/>
    <p:sldLayoutId id="2147484173" r:id="rId11"/>
    <p:sldLayoutId id="2147484174" r:id="rId12"/>
    <p:sldLayoutId id="2147484175" r:id="rId13"/>
    <p:sldLayoutId id="2147484176" r:id="rId14"/>
    <p:sldLayoutId id="2147484177" r:id="rId15"/>
    <p:sldLayoutId id="2147484178" r:id="rId16"/>
    <p:sldLayoutId id="2147484179" r:id="rId17"/>
    <p:sldLayoutId id="2147484180" r:id="rId18"/>
    <p:sldLayoutId id="2147484181" r:id="rId19"/>
    <p:sldLayoutId id="2147484182" r:id="rId20"/>
    <p:sldLayoutId id="2147484183" r:id="rId21"/>
    <p:sldLayoutId id="2147484184" r:id="rId22"/>
    <p:sldLayoutId id="2147484185" r:id="rId23"/>
    <p:sldLayoutId id="2147484186" r:id="rId24"/>
    <p:sldLayoutId id="2147484187" r:id="rId25"/>
    <p:sldLayoutId id="2147484188" r:id="rId26"/>
    <p:sldLayoutId id="2147484189" r:id="rId27"/>
    <p:sldLayoutId id="2147484190" r:id="rId28"/>
    <p:sldLayoutId id="2147484191" r:id="rId29"/>
    <p:sldLayoutId id="2147484192" r:id="rId30"/>
    <p:sldLayoutId id="2147484193" r:id="rId31"/>
    <p:sldLayoutId id="2147484194" r:id="rId32"/>
    <p:sldLayoutId id="2147484195" r:id="rId33"/>
    <p:sldLayoutId id="2147484196" r:id="rId34"/>
    <p:sldLayoutId id="2147484197" r:id="rId35"/>
    <p:sldLayoutId id="2147484198" r:id="rId36"/>
    <p:sldLayoutId id="2147484199" r:id="rId37"/>
    <p:sldLayoutId id="2147484200" r:id="rId38"/>
    <p:sldLayoutId id="2147484201" r:id="rId39"/>
    <p:sldLayoutId id="2147484202" r:id="rId40"/>
    <p:sldLayoutId id="2147484203" r:id="rId41"/>
    <p:sldLayoutId id="2147484216" r:id="rId42"/>
    <p:sldLayoutId id="2147484205" r:id="rId43"/>
    <p:sldLayoutId id="2147484206" r:id="rId44"/>
    <p:sldLayoutId id="2147484207" r:id="rId45"/>
    <p:sldLayoutId id="2147484208" r:id="rId46"/>
    <p:sldLayoutId id="2147484209" r:id="rId47"/>
    <p:sldLayoutId id="2147484210" r:id="rId48"/>
    <p:sldLayoutId id="2147484211" r:id="rId49"/>
    <p:sldLayoutId id="2147484212" r:id="rId50"/>
    <p:sldLayoutId id="2147484213" r:id="rId51"/>
    <p:sldLayoutId id="2147484214" r:id="rId52"/>
    <p:sldLayoutId id="2147484215" r:id="rId53"/>
    <p:sldLayoutId id="2147484217" r:id="rId54"/>
    <p:sldLayoutId id="2147484218" r:id="rId55"/>
    <p:sldLayoutId id="2147484219" r:id="rId56"/>
    <p:sldLayoutId id="2147484220" r:id="rId57"/>
  </p:sldLayoutIdLst>
  <p:hf sldNum="0" hdr="0" ftr="0" dt="0"/>
  <p:txStyles>
    <p:titleStyle>
      <a:lvl1pPr algn="l" defTabSz="914400" rtl="0" eaLnBrk="1" latinLnBrk="0" hangingPunct="1">
        <a:lnSpc>
          <a:spcPct val="80000"/>
        </a:lnSpc>
        <a:spcBef>
          <a:spcPct val="0"/>
        </a:spcBef>
        <a:buNone/>
        <a:defRPr sz="3200" b="0" kern="1200" cap="all" spc="0" baseline="0">
          <a:solidFill>
            <a:schemeClr val="tx1">
              <a:lumMod val="75000"/>
              <a:lumOff val="25000"/>
            </a:schemeClr>
          </a:solidFill>
          <a:latin typeface="+mj-lt"/>
          <a:ea typeface="Batang" panose="02030600000101010101" pitchFamily="18" charset="-127"/>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800" b="0" i="0" kern="1200">
          <a:solidFill>
            <a:schemeClr val="tx1">
              <a:lumMod val="65000"/>
              <a:lumOff val="35000"/>
            </a:schemeClr>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lumMod val="65000"/>
              <a:lumOff val="35000"/>
            </a:schemeClr>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b="0" i="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5" orient="horz" pos="2160">
          <p15:clr>
            <a:srgbClr val="F26B43"/>
          </p15:clr>
        </p15:guide>
        <p15:guide id="36" pos="3840">
          <p15:clr>
            <a:srgbClr val="F26B43"/>
          </p15:clr>
        </p15:guide>
        <p15:guide id="37" pos="7296">
          <p15:clr>
            <a:srgbClr val="F26B43"/>
          </p15:clr>
        </p15:guide>
        <p15:guide id="38" pos="3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56.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55.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56.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55.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AA199-86B2-8E8C-23D5-C62AF05C8C20}"/>
              </a:ext>
            </a:extLst>
          </p:cNvPr>
          <p:cNvSpPr>
            <a:spLocks noGrp="1"/>
          </p:cNvSpPr>
          <p:nvPr>
            <p:ph type="ctrTitle"/>
          </p:nvPr>
        </p:nvSpPr>
        <p:spPr>
          <a:xfrm>
            <a:off x="5824728" y="685805"/>
            <a:ext cx="5760720" cy="2925456"/>
          </a:xfrm>
        </p:spPr>
        <p:txBody>
          <a:bodyPr anchor="b">
            <a:normAutofit/>
          </a:bodyPr>
          <a:lstStyle/>
          <a:p>
            <a:r>
              <a:rPr lang="en-US"/>
              <a:t>Understanding Policy in a UK Context</a:t>
            </a:r>
          </a:p>
        </p:txBody>
      </p:sp>
      <p:pic>
        <p:nvPicPr>
          <p:cNvPr id="4" name="Picture 3" descr="Brantford, Canada.">
            <a:extLst>
              <a:ext uri="{FF2B5EF4-FFF2-40B4-BE49-F238E27FC236}">
                <a16:creationId xmlns:a16="http://schemas.microsoft.com/office/drawing/2014/main" id="{3C6F14A0-92D0-405E-AA0D-8ADC610DD010}"/>
              </a:ext>
            </a:extLst>
          </p:cNvPr>
          <p:cNvPicPr>
            <a:picLocks noChangeAspect="1"/>
          </p:cNvPicPr>
          <p:nvPr/>
        </p:nvPicPr>
        <p:blipFill>
          <a:blip r:embed="rId3"/>
          <a:srcRect l="23098" r="28200" b="1"/>
          <a:stretch>
            <a:fillRect/>
          </a:stretch>
        </p:blipFill>
        <p:spPr>
          <a:xfrm>
            <a:off x="272796" y="233172"/>
            <a:ext cx="4663440" cy="6391656"/>
          </a:xfrm>
          <a:prstGeom prst="rect">
            <a:avLst/>
          </a:prstGeom>
          <a:noFill/>
        </p:spPr>
      </p:pic>
      <p:sp>
        <p:nvSpPr>
          <p:cNvPr id="6" name="Subtitle 5">
            <a:extLst>
              <a:ext uri="{FF2B5EF4-FFF2-40B4-BE49-F238E27FC236}">
                <a16:creationId xmlns:a16="http://schemas.microsoft.com/office/drawing/2014/main" id="{D5E410A9-4A0C-0F21-2FE2-87688EF2675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972712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90124-09F3-A26C-2D7F-E2EF5C905BC9}"/>
              </a:ext>
            </a:extLst>
          </p:cNvPr>
          <p:cNvSpPr>
            <a:spLocks noGrp="1"/>
          </p:cNvSpPr>
          <p:nvPr>
            <p:ph type="title"/>
          </p:nvPr>
        </p:nvSpPr>
        <p:spPr>
          <a:xfrm>
            <a:off x="609600" y="709099"/>
            <a:ext cx="8019289" cy="891101"/>
          </a:xfrm>
        </p:spPr>
        <p:txBody>
          <a:bodyPr anchor="b">
            <a:normAutofit/>
          </a:bodyPr>
          <a:lstStyle/>
          <a:p>
            <a:r>
              <a:rPr lang="en-US"/>
              <a:t>Definition of Policy</a:t>
            </a:r>
          </a:p>
        </p:txBody>
      </p:sp>
      <p:sp>
        <p:nvSpPr>
          <p:cNvPr id="4" name="Content Placeholder 3">
            <a:extLst>
              <a:ext uri="{FF2B5EF4-FFF2-40B4-BE49-F238E27FC236}">
                <a16:creationId xmlns:a16="http://schemas.microsoft.com/office/drawing/2014/main" id="{56588D90-C4B9-B231-1E06-2111414C3A5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sz="1300" b="1"/>
              <a:t>Definition and Purpose</a:t>
            </a:r>
          </a:p>
          <a:p>
            <a:pPr marL="0" lvl="1" indent="0">
              <a:buFont typeface="Arial" panose="020B0604020202020204" pitchFamily="34" charset="0"/>
              <a:buNone/>
            </a:pPr>
            <a:r>
              <a:rPr lang="en-US" sz="1300"/>
              <a:t>A policy is a deliberate system of principles guiding decisions to achieve rational outcomes in governance.</a:t>
            </a:r>
          </a:p>
          <a:p>
            <a:pPr marL="0" indent="0">
              <a:spcBef>
                <a:spcPts val="2500"/>
              </a:spcBef>
              <a:buFont typeface="Arial" panose="020B0604020202020204" pitchFamily="34" charset="0"/>
              <a:buNone/>
            </a:pPr>
            <a:r>
              <a:rPr lang="en-US" sz="1300" b="1"/>
              <a:t>Policy Formulation Bodies</a:t>
            </a:r>
          </a:p>
          <a:p>
            <a:pPr marL="0" lvl="1" indent="0">
              <a:buFont typeface="Arial" panose="020B0604020202020204" pitchFamily="34" charset="0"/>
              <a:buNone/>
            </a:pPr>
            <a:r>
              <a:rPr lang="en-US" sz="1300"/>
              <a:t>Policies are created by government departments, local authorities, and organisations to ensure consistent governance.</a:t>
            </a:r>
          </a:p>
          <a:p>
            <a:pPr marL="0" indent="0">
              <a:spcBef>
                <a:spcPts val="2500"/>
              </a:spcBef>
              <a:buFont typeface="Arial" panose="020B0604020202020204" pitchFamily="34" charset="0"/>
              <a:buNone/>
            </a:pPr>
            <a:r>
              <a:rPr lang="en-US" sz="1300" b="1"/>
              <a:t>Role in Public Affairs</a:t>
            </a:r>
          </a:p>
          <a:p>
            <a:pPr marL="0" lvl="1" indent="0">
              <a:buFont typeface="Arial" panose="020B0604020202020204" pitchFamily="34" charset="0"/>
              <a:buNone/>
            </a:pPr>
            <a:r>
              <a:rPr lang="en-US" sz="1300"/>
              <a:t>Policies manage public affairs and align institutional actions with societal goals and legal frameworks.</a:t>
            </a:r>
          </a:p>
          <a:p>
            <a:pPr marL="0" indent="0">
              <a:spcBef>
                <a:spcPts val="2500"/>
              </a:spcBef>
              <a:buFont typeface="Arial" panose="020B0604020202020204" pitchFamily="34" charset="0"/>
              <a:buNone/>
            </a:pPr>
            <a:r>
              <a:rPr lang="en-US" sz="1300" b="1"/>
              <a:t>Policy Development Process</a:t>
            </a:r>
          </a:p>
          <a:p>
            <a:pPr marL="0" lvl="1" indent="0">
              <a:buFont typeface="Arial" panose="020B0604020202020204" pitchFamily="34" charset="0"/>
              <a:buNone/>
            </a:pPr>
            <a:r>
              <a:rPr lang="en-US" sz="1300"/>
              <a:t>Developing policy involves identifying issues, setting objectives, and choosing the best legal course of action.</a:t>
            </a:r>
          </a:p>
        </p:txBody>
      </p:sp>
      <p:pic>
        <p:nvPicPr>
          <p:cNvPr id="5" name="Content Placeholder 4" descr="Building Icon on Button with Metallic Rim. The icon comes in two versions blue and red and has a shiny metallic rim. The buttons have a slight shadow and are on a white background. The modern look of the buttons is very clean and will work perfectly for websites and mobile aps.">
            <a:extLst>
              <a:ext uri="{FF2B5EF4-FFF2-40B4-BE49-F238E27FC236}">
                <a16:creationId xmlns:a16="http://schemas.microsoft.com/office/drawing/2014/main" id="{1E398108-DE2D-452F-92B9-463067BB14D6}"/>
              </a:ext>
            </a:extLst>
          </p:cNvPr>
          <p:cNvPicPr>
            <a:picLocks noGrp="1" noChangeAspect="1"/>
          </p:cNvPicPr>
          <p:nvPr>
            <p:ph type="pic" sz="quarter" idx="18"/>
          </p:nvPr>
        </p:nvPicPr>
        <p:blipFill>
          <a:blip r:embed="rId3"/>
          <a:srcRect l="35295" r="44959" b="-2"/>
          <a:stretch>
            <a:fillRect/>
          </a:stretch>
        </p:blipFill>
        <p:spPr>
          <a:xfrm>
            <a:off x="9521861" y="269622"/>
            <a:ext cx="2395728" cy="6309360"/>
          </a:xfrm>
          <a:prstGeom prst="rect">
            <a:avLst/>
          </a:prstGeom>
          <a:noFill/>
        </p:spPr>
      </p:pic>
    </p:spTree>
    <p:extLst>
      <p:ext uri="{BB962C8B-B14F-4D97-AF65-F5344CB8AC3E}">
        <p14:creationId xmlns:p14="http://schemas.microsoft.com/office/powerpoint/2010/main" val="877599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35A58-40B2-6A9D-77F1-233C1EE5326C}"/>
              </a:ext>
            </a:extLst>
          </p:cNvPr>
          <p:cNvSpPr>
            <a:spLocks noGrp="1"/>
          </p:cNvSpPr>
          <p:nvPr>
            <p:ph type="title"/>
          </p:nvPr>
        </p:nvSpPr>
        <p:spPr>
          <a:xfrm>
            <a:off x="609600" y="709099"/>
            <a:ext cx="8019289" cy="891101"/>
          </a:xfrm>
        </p:spPr>
        <p:txBody>
          <a:bodyPr anchor="b">
            <a:normAutofit/>
          </a:bodyPr>
          <a:lstStyle/>
          <a:p>
            <a:r>
              <a:rPr lang="en-US"/>
              <a:t>Characteristics of Policy</a:t>
            </a:r>
          </a:p>
        </p:txBody>
      </p:sp>
      <p:sp>
        <p:nvSpPr>
          <p:cNvPr id="4" name="Content Placeholder 3">
            <a:extLst>
              <a:ext uri="{FF2B5EF4-FFF2-40B4-BE49-F238E27FC236}">
                <a16:creationId xmlns:a16="http://schemas.microsoft.com/office/drawing/2014/main" id="{FFE14198-EBD7-61A9-A11E-7A8979A8217F}"/>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b="1"/>
              <a:t>Formal Documented Guidelines</a:t>
            </a:r>
          </a:p>
          <a:p>
            <a:pPr marL="0" lvl="1" indent="0">
              <a:buFont typeface="Arial" panose="020B0604020202020204" pitchFamily="34" charset="0"/>
              <a:buNone/>
            </a:pPr>
            <a:r>
              <a:t>Policies are formal, documented to ensure clarity and consistency in decision-making processes.</a:t>
            </a:r>
            <a:endParaRPr lang="en-US"/>
          </a:p>
          <a:p>
            <a:pPr marL="0" indent="0">
              <a:spcBef>
                <a:spcPts val="2500"/>
              </a:spcBef>
              <a:buFont typeface="Arial" panose="020B0604020202020204" pitchFamily="34" charset="0"/>
              <a:buNone/>
            </a:pPr>
            <a:r>
              <a:rPr lang="en-US" b="1"/>
              <a:t>Consultation and Evidence</a:t>
            </a:r>
          </a:p>
          <a:p>
            <a:pPr marL="0" lvl="1" indent="0">
              <a:buFont typeface="Arial" panose="020B0604020202020204" pitchFamily="34" charset="0"/>
              <a:buNone/>
            </a:pPr>
            <a:r>
              <a:t>Policy development involves consultation and is based on diverse perspectives and empirical evidence.</a:t>
            </a:r>
            <a:endParaRPr lang="en-US"/>
          </a:p>
          <a:p>
            <a:pPr marL="0" indent="0">
              <a:spcBef>
                <a:spcPts val="2500"/>
              </a:spcBef>
              <a:buFont typeface="Arial" panose="020B0604020202020204" pitchFamily="34" charset="0"/>
              <a:buNone/>
            </a:pPr>
            <a:r>
              <a:rPr lang="en-US" b="1"/>
              <a:t>Targeted and Purposeful</a:t>
            </a:r>
          </a:p>
          <a:p>
            <a:pPr marL="0" lvl="1" indent="0">
              <a:buFont typeface="Arial" panose="020B0604020202020204" pitchFamily="34" charset="0"/>
              <a:buNone/>
            </a:pPr>
            <a:r>
              <a:t>Policies address specific issues or objectives, ensuring focused and effective solutions.</a:t>
            </a:r>
            <a:endParaRPr lang="en-US"/>
          </a:p>
          <a:p>
            <a:pPr marL="0" indent="0">
              <a:spcBef>
                <a:spcPts val="2500"/>
              </a:spcBef>
              <a:buFont typeface="Arial" panose="020B0604020202020204" pitchFamily="34" charset="0"/>
              <a:buNone/>
            </a:pPr>
            <a:r>
              <a:rPr lang="en-US" b="1"/>
              <a:t>Review and Adaptability</a:t>
            </a:r>
          </a:p>
          <a:p>
            <a:pPr marL="0" lvl="1" indent="0">
              <a:buFont typeface="Arial" panose="020B0604020202020204" pitchFamily="34" charset="0"/>
              <a:buNone/>
            </a:pPr>
            <a:r>
              <a:t>Policies are regularly reviewed and amended to stay relevant and responsive to change.</a:t>
            </a:r>
            <a:endParaRPr lang="en-US"/>
          </a:p>
        </p:txBody>
      </p:sp>
      <p:pic>
        <p:nvPicPr>
          <p:cNvPr id="5" name="Content Placeholder 4" descr="Group of people, man and women, working together in office, business meeting, cropped photo.">
            <a:extLst>
              <a:ext uri="{FF2B5EF4-FFF2-40B4-BE49-F238E27FC236}">
                <a16:creationId xmlns:a16="http://schemas.microsoft.com/office/drawing/2014/main" id="{C023C94C-1A4C-44AA-8F00-736EEAE10F04}"/>
              </a:ext>
            </a:extLst>
          </p:cNvPr>
          <p:cNvPicPr>
            <a:picLocks noGrp="1" noChangeAspect="1"/>
          </p:cNvPicPr>
          <p:nvPr>
            <p:ph type="pic" sz="quarter" idx="18"/>
          </p:nvPr>
        </p:nvPicPr>
        <p:blipFill>
          <a:blip r:embed="rId3"/>
          <a:srcRect l="38158" r="36496" b="2"/>
          <a:stretch>
            <a:fillRect/>
          </a:stretch>
        </p:blipFill>
        <p:spPr>
          <a:xfrm>
            <a:off x="9521861" y="269622"/>
            <a:ext cx="2395728" cy="6309360"/>
          </a:xfrm>
          <a:prstGeom prst="rect">
            <a:avLst/>
          </a:prstGeom>
          <a:noFill/>
        </p:spPr>
      </p:pic>
    </p:spTree>
    <p:extLst>
      <p:ext uri="{BB962C8B-B14F-4D97-AF65-F5344CB8AC3E}">
        <p14:creationId xmlns:p14="http://schemas.microsoft.com/office/powerpoint/2010/main" val="29139008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9EECB-A248-E938-E4A0-2E16ACB8D1CC}"/>
              </a:ext>
            </a:extLst>
          </p:cNvPr>
          <p:cNvSpPr>
            <a:spLocks noGrp="1"/>
          </p:cNvSpPr>
          <p:nvPr>
            <p:ph type="ctrTitle"/>
          </p:nvPr>
        </p:nvSpPr>
        <p:spPr>
          <a:xfrm>
            <a:off x="612648" y="1417671"/>
            <a:ext cx="7909560" cy="4754529"/>
          </a:xfrm>
        </p:spPr>
        <p:txBody>
          <a:bodyPr anchor="b">
            <a:normAutofit/>
          </a:bodyPr>
          <a:lstStyle/>
          <a:p>
            <a:r>
              <a:rPr lang="en-US"/>
              <a:t>Types of Policy</a:t>
            </a:r>
          </a:p>
        </p:txBody>
      </p:sp>
    </p:spTree>
    <p:extLst>
      <p:ext uri="{BB962C8B-B14F-4D97-AF65-F5344CB8AC3E}">
        <p14:creationId xmlns:p14="http://schemas.microsoft.com/office/powerpoint/2010/main" val="28694108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D4EBD-BEDB-BC3D-EFCA-006974556F43}"/>
              </a:ext>
            </a:extLst>
          </p:cNvPr>
          <p:cNvSpPr>
            <a:spLocks noGrp="1"/>
          </p:cNvSpPr>
          <p:nvPr>
            <p:ph type="title"/>
          </p:nvPr>
        </p:nvSpPr>
        <p:spPr>
          <a:xfrm>
            <a:off x="7004302" y="685800"/>
            <a:ext cx="4572001" cy="895139"/>
          </a:xfrm>
        </p:spPr>
        <p:txBody>
          <a:bodyPr anchor="b">
            <a:normAutofit/>
          </a:bodyPr>
          <a:lstStyle/>
          <a:p>
            <a:r>
              <a:rPr lang="en-US" sz="3000"/>
              <a:t>Public, Social, and Economic Policy</a:t>
            </a:r>
          </a:p>
        </p:txBody>
      </p:sp>
      <p:pic>
        <p:nvPicPr>
          <p:cNvPr id="5" name="Content Placeholder 4" descr="&quot;The city hall building in Boston, MA with a blue sky in the background.&quot;">
            <a:extLst>
              <a:ext uri="{FF2B5EF4-FFF2-40B4-BE49-F238E27FC236}">
                <a16:creationId xmlns:a16="http://schemas.microsoft.com/office/drawing/2014/main" id="{7228B896-9984-4BB5-A1C7-F1831DFA92A0}"/>
              </a:ext>
            </a:extLst>
          </p:cNvPr>
          <p:cNvPicPr>
            <a:picLocks noGrp="1" noChangeAspect="1"/>
          </p:cNvPicPr>
          <p:nvPr>
            <p:ph type="pic" sz="quarter" idx="18"/>
          </p:nvPr>
        </p:nvPicPr>
        <p:blipFill>
          <a:blip r:embed="rId3"/>
          <a:srcRect l="20678" r="27380" b="1"/>
          <a:stretch>
            <a:fillRect/>
          </a:stretch>
        </p:blipFill>
        <p:spPr>
          <a:xfrm>
            <a:off x="271445" y="274320"/>
            <a:ext cx="5852160" cy="6309360"/>
          </a:xfrm>
          <a:prstGeom prst="rect">
            <a:avLst/>
          </a:prstGeom>
          <a:noFill/>
        </p:spPr>
      </p:pic>
      <p:sp>
        <p:nvSpPr>
          <p:cNvPr id="4" name="Content Placeholder 3">
            <a:extLst>
              <a:ext uri="{FF2B5EF4-FFF2-40B4-BE49-F238E27FC236}">
                <a16:creationId xmlns:a16="http://schemas.microsoft.com/office/drawing/2014/main" id="{6B37DDD5-2365-BA00-B228-404729A8EFA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010400" y="2133606"/>
            <a:ext cx="4572001" cy="4038575"/>
          </a:xfrm>
        </p:spPr>
        <p:txBody>
          <a:bodyPr>
            <a:normAutofit/>
          </a:bodyPr>
          <a:lstStyle/>
          <a:p>
            <a:pPr marL="0" indent="0">
              <a:spcBef>
                <a:spcPts val="2500"/>
              </a:spcBef>
              <a:buFont typeface="Arial" panose="020B0604020202020204" pitchFamily="34" charset="0"/>
              <a:buNone/>
            </a:pPr>
            <a:r>
              <a:rPr lang="en-US" b="1" dirty="0"/>
              <a:t>Public Policy</a:t>
            </a:r>
          </a:p>
          <a:p>
            <a:pPr marL="0" lvl="1" indent="0">
              <a:buFont typeface="Arial" panose="020B0604020202020204" pitchFamily="34" charset="0"/>
              <a:buNone/>
            </a:pPr>
            <a:r>
              <a:rPr dirty="0"/>
              <a:t>Public policy involves government decisions on </a:t>
            </a:r>
            <a:r>
              <a:rPr dirty="0" err="1"/>
              <a:t>defence</a:t>
            </a:r>
            <a:r>
              <a:rPr dirty="0"/>
              <a:t>, safety, and infrastructure addressing national issues.</a:t>
            </a:r>
            <a:endParaRPr lang="en-US" dirty="0"/>
          </a:p>
          <a:p>
            <a:pPr marL="0" indent="0">
              <a:spcBef>
                <a:spcPts val="2500"/>
              </a:spcBef>
              <a:buFont typeface="Arial" panose="020B0604020202020204" pitchFamily="34" charset="0"/>
              <a:buNone/>
            </a:pPr>
            <a:r>
              <a:rPr lang="en-US" b="1" dirty="0"/>
              <a:t>Social Policy Focus</a:t>
            </a:r>
          </a:p>
          <a:p>
            <a:pPr marL="0" lvl="1" indent="0">
              <a:buFont typeface="Arial" panose="020B0604020202020204" pitchFamily="34" charset="0"/>
              <a:buNone/>
            </a:pPr>
            <a:r>
              <a:rPr dirty="0"/>
              <a:t>Social policy aims to improve welfare through healthcare, education, and housing services.</a:t>
            </a:r>
            <a:endParaRPr lang="en-US" dirty="0"/>
          </a:p>
          <a:p>
            <a:pPr marL="0" indent="0">
              <a:spcBef>
                <a:spcPts val="2500"/>
              </a:spcBef>
              <a:buFont typeface="Arial" panose="020B0604020202020204" pitchFamily="34" charset="0"/>
              <a:buNone/>
            </a:pPr>
            <a:r>
              <a:rPr lang="en-US" b="1" dirty="0"/>
              <a:t>Economic Policy Role</a:t>
            </a:r>
          </a:p>
          <a:p>
            <a:pPr marL="0" lvl="1" indent="0">
              <a:buFont typeface="Arial" panose="020B0604020202020204" pitchFamily="34" charset="0"/>
              <a:buNone/>
            </a:pPr>
            <a:r>
              <a:rPr dirty="0"/>
              <a:t>Economic policy manages taxation, government spending, and monetary regulation to support growth.</a:t>
            </a:r>
            <a:endParaRPr lang="en-US" dirty="0"/>
          </a:p>
        </p:txBody>
      </p:sp>
    </p:spTree>
    <p:extLst>
      <p:ext uri="{BB962C8B-B14F-4D97-AF65-F5344CB8AC3E}">
        <p14:creationId xmlns:p14="http://schemas.microsoft.com/office/powerpoint/2010/main" val="40126929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A5DEB-14D4-5E94-BA18-8145A3C91CE8}"/>
              </a:ext>
            </a:extLst>
          </p:cNvPr>
          <p:cNvSpPr>
            <a:spLocks noGrp="1"/>
          </p:cNvSpPr>
          <p:nvPr>
            <p:ph type="title"/>
          </p:nvPr>
        </p:nvSpPr>
        <p:spPr>
          <a:xfrm>
            <a:off x="609600" y="709099"/>
            <a:ext cx="8019289" cy="891101"/>
          </a:xfrm>
        </p:spPr>
        <p:txBody>
          <a:bodyPr anchor="b">
            <a:normAutofit/>
          </a:bodyPr>
          <a:lstStyle/>
          <a:p>
            <a:r>
              <a:rPr lang="en-US"/>
              <a:t>Stages of Policy-Making in the UK</a:t>
            </a:r>
          </a:p>
        </p:txBody>
      </p:sp>
      <p:sp>
        <p:nvSpPr>
          <p:cNvPr id="4" name="Content Placeholder 3">
            <a:extLst>
              <a:ext uri="{FF2B5EF4-FFF2-40B4-BE49-F238E27FC236}">
                <a16:creationId xmlns:a16="http://schemas.microsoft.com/office/drawing/2014/main" id="{AD48E6A5-8D10-137D-4E79-ADB3407CCEA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9600" y="2200614"/>
            <a:ext cx="8019289" cy="3962388"/>
          </a:xfrm>
        </p:spPr>
        <p:txBody>
          <a:bodyPr>
            <a:normAutofit/>
          </a:bodyPr>
          <a:lstStyle/>
          <a:p>
            <a:pPr marL="0" indent="0">
              <a:spcBef>
                <a:spcPts val="2500"/>
              </a:spcBef>
              <a:buFont typeface="Arial" panose="020B0604020202020204" pitchFamily="34" charset="0"/>
              <a:buNone/>
            </a:pPr>
            <a:r>
              <a:rPr lang="en-US" b="1"/>
              <a:t>Agenda Setting</a:t>
            </a:r>
          </a:p>
          <a:p>
            <a:pPr marL="0" lvl="1" indent="0">
              <a:buFont typeface="Arial" panose="020B0604020202020204" pitchFamily="34" charset="0"/>
              <a:buNone/>
            </a:pPr>
            <a:r>
              <a:t>Identify and prioritise issues requiring government attention to begin the policy-making process.</a:t>
            </a:r>
            <a:endParaRPr lang="en-US"/>
          </a:p>
          <a:p>
            <a:pPr marL="0" indent="0">
              <a:spcBef>
                <a:spcPts val="2500"/>
              </a:spcBef>
              <a:buFont typeface="Arial" panose="020B0604020202020204" pitchFamily="34" charset="0"/>
              <a:buNone/>
            </a:pPr>
            <a:r>
              <a:rPr lang="en-US" b="1"/>
              <a:t>Policy Formulation</a:t>
            </a:r>
          </a:p>
          <a:p>
            <a:pPr marL="0" lvl="1" indent="0">
              <a:buFont typeface="Arial" panose="020B0604020202020204" pitchFamily="34" charset="0"/>
              <a:buNone/>
            </a:pPr>
            <a:r>
              <a:t>Develop policy options and consult stakeholders to determine viable solutions.</a:t>
            </a:r>
            <a:endParaRPr lang="en-US"/>
          </a:p>
          <a:p>
            <a:pPr marL="0" indent="0">
              <a:spcBef>
                <a:spcPts val="2500"/>
              </a:spcBef>
              <a:buFont typeface="Arial" panose="020B0604020202020204" pitchFamily="34" charset="0"/>
              <a:buNone/>
            </a:pPr>
            <a:r>
              <a:rPr lang="en-US" b="1"/>
              <a:t>Decision-Making</a:t>
            </a:r>
          </a:p>
          <a:p>
            <a:pPr marL="0" lvl="1" indent="0">
              <a:buFont typeface="Arial" panose="020B0604020202020204" pitchFamily="34" charset="0"/>
              <a:buNone/>
            </a:pPr>
            <a:r>
              <a:t>Select the preferred policy option based on feasibility, cost, and public support criteria.</a:t>
            </a:r>
            <a:endParaRPr lang="en-US"/>
          </a:p>
          <a:p>
            <a:pPr marL="0" indent="0">
              <a:spcBef>
                <a:spcPts val="2500"/>
              </a:spcBef>
              <a:buFont typeface="Arial" panose="020B0604020202020204" pitchFamily="34" charset="0"/>
              <a:buNone/>
            </a:pPr>
            <a:r>
              <a:rPr lang="en-US" b="1"/>
              <a:t>Implementation and Evaluation</a:t>
            </a:r>
          </a:p>
          <a:p>
            <a:pPr marL="0" lvl="1" indent="0">
              <a:buFont typeface="Arial" panose="020B0604020202020204" pitchFamily="34" charset="0"/>
              <a:buNone/>
            </a:pPr>
            <a:r>
              <a:t>Put policy into practice through legislation and assess its effectiveness for future improvements.</a:t>
            </a:r>
            <a:endParaRPr lang="en-US"/>
          </a:p>
        </p:txBody>
      </p:sp>
      <p:pic>
        <p:nvPicPr>
          <p:cNvPr id="5" name="Content Placeholder 4" descr="Businesman drawing gears">
            <a:extLst>
              <a:ext uri="{FF2B5EF4-FFF2-40B4-BE49-F238E27FC236}">
                <a16:creationId xmlns:a16="http://schemas.microsoft.com/office/drawing/2014/main" id="{BE6CC1E6-4D11-4EAD-A44C-65BCB0217574}"/>
              </a:ext>
            </a:extLst>
          </p:cNvPr>
          <p:cNvPicPr>
            <a:picLocks noGrp="1" noChangeAspect="1"/>
          </p:cNvPicPr>
          <p:nvPr>
            <p:ph type="pic" sz="quarter" idx="18"/>
          </p:nvPr>
        </p:nvPicPr>
        <p:blipFill>
          <a:blip r:embed="rId3"/>
          <a:srcRect l="28584" r="46260"/>
          <a:stretch>
            <a:fillRect/>
          </a:stretch>
        </p:blipFill>
        <p:spPr>
          <a:xfrm>
            <a:off x="9521861" y="269622"/>
            <a:ext cx="2395728" cy="6309360"/>
          </a:xfrm>
          <a:prstGeom prst="rect">
            <a:avLst/>
          </a:prstGeom>
          <a:noFill/>
        </p:spPr>
      </p:pic>
    </p:spTree>
    <p:extLst>
      <p:ext uri="{BB962C8B-B14F-4D97-AF65-F5344CB8AC3E}">
        <p14:creationId xmlns:p14="http://schemas.microsoft.com/office/powerpoint/2010/main" val="22530174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0E57F-C251-425B-3458-28F1A0889FCB}"/>
              </a:ext>
            </a:extLst>
          </p:cNvPr>
          <p:cNvSpPr>
            <a:spLocks noGrp="1"/>
          </p:cNvSpPr>
          <p:nvPr>
            <p:ph type="title"/>
          </p:nvPr>
        </p:nvSpPr>
        <p:spPr>
          <a:xfrm>
            <a:off x="1832344" y="267099"/>
            <a:ext cx="3657474" cy="909797"/>
          </a:xfrm>
        </p:spPr>
        <p:txBody>
          <a:bodyPr anchor="b">
            <a:normAutofit/>
          </a:bodyPr>
          <a:lstStyle/>
          <a:p>
            <a:r>
              <a:rPr lang="en-US" dirty="0"/>
              <a:t>Notable UK Policies</a:t>
            </a:r>
          </a:p>
        </p:txBody>
      </p:sp>
      <p:pic>
        <p:nvPicPr>
          <p:cNvPr id="5" name="Content Placeholder 4" descr="Abundance of medical icons in geometric figures">
            <a:extLst>
              <a:ext uri="{FF2B5EF4-FFF2-40B4-BE49-F238E27FC236}">
                <a16:creationId xmlns:a16="http://schemas.microsoft.com/office/drawing/2014/main" id="{EA4B6E03-124B-42BD-9C6F-12758F995A3D}"/>
              </a:ext>
            </a:extLst>
          </p:cNvPr>
          <p:cNvPicPr>
            <a:picLocks noGrp="1" noChangeAspect="1"/>
          </p:cNvPicPr>
          <p:nvPr>
            <p:ph type="pic" sz="quarter" idx="18"/>
          </p:nvPr>
        </p:nvPicPr>
        <p:blipFill>
          <a:blip r:embed="rId3"/>
          <a:stretch/>
        </p:blipFill>
        <p:spPr>
          <a:xfrm>
            <a:off x="7832545" y="2140805"/>
            <a:ext cx="3994404" cy="2576390"/>
          </a:xfrm>
          <a:prstGeom prst="rect">
            <a:avLst/>
          </a:prstGeom>
          <a:noFill/>
        </p:spPr>
      </p:pic>
      <p:sp>
        <p:nvSpPr>
          <p:cNvPr id="4" name="Content Placeholder 3">
            <a:extLst>
              <a:ext uri="{FF2B5EF4-FFF2-40B4-BE49-F238E27FC236}">
                <a16:creationId xmlns:a16="http://schemas.microsoft.com/office/drawing/2014/main" id="{3733C8EA-25EA-2206-A93D-DB9BB917C94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91386" y="1275907"/>
            <a:ext cx="6507126" cy="5351336"/>
          </a:xfrm>
        </p:spPr>
        <p:txBody>
          <a:bodyPr>
            <a:normAutofit/>
          </a:bodyPr>
          <a:lstStyle/>
          <a:p>
            <a:pPr marL="0" indent="0">
              <a:lnSpc>
                <a:spcPct val="110000"/>
              </a:lnSpc>
              <a:spcBef>
                <a:spcPts val="2500"/>
              </a:spcBef>
              <a:buFont typeface="Arial" panose="020B0604020202020204" pitchFamily="34" charset="0"/>
              <a:buNone/>
            </a:pPr>
            <a:r>
              <a:rPr lang="en-US" sz="1800" b="1" dirty="0"/>
              <a:t>Healthcare Policy</a:t>
            </a:r>
          </a:p>
          <a:p>
            <a:pPr marL="0" lvl="1" indent="0">
              <a:lnSpc>
                <a:spcPct val="110000"/>
              </a:lnSpc>
              <a:buFont typeface="Arial" panose="020B0604020202020204" pitchFamily="34" charset="0"/>
              <a:buNone/>
            </a:pPr>
            <a:r>
              <a:rPr lang="en-US" sz="1800" dirty="0"/>
              <a:t>NHS policies ensure equitable access to healthcare services, focusing on funding, delivery, and patient rights.</a:t>
            </a:r>
          </a:p>
          <a:p>
            <a:pPr marL="0" indent="0">
              <a:lnSpc>
                <a:spcPct val="110000"/>
              </a:lnSpc>
              <a:spcBef>
                <a:spcPts val="2500"/>
              </a:spcBef>
              <a:buFont typeface="Arial" panose="020B0604020202020204" pitchFamily="34" charset="0"/>
              <a:buNone/>
            </a:pPr>
            <a:r>
              <a:rPr lang="en-US" sz="1800" b="1" dirty="0"/>
              <a:t>Education Policy</a:t>
            </a:r>
          </a:p>
          <a:p>
            <a:pPr marL="0" lvl="1" indent="0">
              <a:lnSpc>
                <a:spcPct val="110000"/>
              </a:lnSpc>
              <a:buFont typeface="Arial" panose="020B0604020202020204" pitchFamily="34" charset="0"/>
              <a:buNone/>
            </a:pPr>
            <a:r>
              <a:rPr lang="en-US" sz="1800" dirty="0"/>
              <a:t>The National Curriculum </a:t>
            </a:r>
            <a:r>
              <a:rPr lang="en-US" sz="1800" dirty="0" err="1"/>
              <a:t>standardises</a:t>
            </a:r>
            <a:r>
              <a:rPr lang="en-US" sz="1800" dirty="0"/>
              <a:t> learning objectives and assessments to maintain education quality across England.</a:t>
            </a:r>
          </a:p>
          <a:p>
            <a:pPr marL="0" indent="0">
              <a:lnSpc>
                <a:spcPct val="110000"/>
              </a:lnSpc>
              <a:spcBef>
                <a:spcPts val="2500"/>
              </a:spcBef>
              <a:buFont typeface="Arial" panose="020B0604020202020204" pitchFamily="34" charset="0"/>
              <a:buNone/>
            </a:pPr>
            <a:r>
              <a:rPr lang="en-US" sz="1800" b="1" dirty="0"/>
              <a:t>Economic Policy</a:t>
            </a:r>
          </a:p>
          <a:p>
            <a:pPr marL="0" lvl="1" indent="0">
              <a:lnSpc>
                <a:spcPct val="110000"/>
              </a:lnSpc>
              <a:buFont typeface="Arial" panose="020B0604020202020204" pitchFamily="34" charset="0"/>
              <a:buNone/>
            </a:pPr>
            <a:r>
              <a:rPr lang="en-US" sz="1800" dirty="0"/>
              <a:t>Fiscal and monetary policies manage taxation, public spending, and inflation to support economic stability.</a:t>
            </a:r>
          </a:p>
        </p:txBody>
      </p:sp>
    </p:spTree>
    <p:extLst>
      <p:ext uri="{BB962C8B-B14F-4D97-AF65-F5344CB8AC3E}">
        <p14:creationId xmlns:p14="http://schemas.microsoft.com/office/powerpoint/2010/main" val="5074643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74C4C-DA9F-2893-B53B-E8834A16580B}"/>
              </a:ext>
            </a:extLst>
          </p:cNvPr>
          <p:cNvSpPr>
            <a:spLocks noGrp="1"/>
          </p:cNvSpPr>
          <p:nvPr>
            <p:ph type="ctrTitle"/>
          </p:nvPr>
        </p:nvSpPr>
        <p:spPr>
          <a:xfrm>
            <a:off x="186093" y="190500"/>
            <a:ext cx="3923894" cy="2673696"/>
          </a:xfrm>
        </p:spPr>
        <p:txBody>
          <a:bodyPr anchor="t">
            <a:normAutofit/>
          </a:bodyPr>
          <a:lstStyle/>
          <a:p>
            <a:r>
              <a:rPr lang="en-US" sz="3300"/>
              <a:t>Developing a Mental Health Policy in UK Organisations</a:t>
            </a:r>
          </a:p>
        </p:txBody>
      </p:sp>
      <p:pic>
        <p:nvPicPr>
          <p:cNvPr id="4" name="Picture 3" descr="young couple talk about their problems">
            <a:extLst>
              <a:ext uri="{FF2B5EF4-FFF2-40B4-BE49-F238E27FC236}">
                <a16:creationId xmlns:a16="http://schemas.microsoft.com/office/drawing/2014/main" id="{3E422B13-22C5-4546-8861-3E7AB306AD33}"/>
              </a:ext>
            </a:extLst>
          </p:cNvPr>
          <p:cNvPicPr>
            <a:picLocks noChangeAspect="1"/>
          </p:cNvPicPr>
          <p:nvPr/>
        </p:nvPicPr>
        <p:blipFill>
          <a:blip r:embed="rId3"/>
          <a:srcRect r="18411"/>
          <a:stretch>
            <a:fillRect/>
          </a:stretch>
        </p:blipFill>
        <p:spPr>
          <a:xfrm>
            <a:off x="4743585" y="10"/>
            <a:ext cx="7448415" cy="6093752"/>
          </a:xfrm>
          <a:custGeom>
            <a:avLst/>
            <a:gdLst>
              <a:gd name="connsiteX0" fmla="*/ 0 w 7448415"/>
              <a:gd name="connsiteY0" fmla="*/ 0 h 6093762"/>
              <a:gd name="connsiteX1" fmla="*/ 7448415 w 7448415"/>
              <a:gd name="connsiteY1" fmla="*/ 0 h 6093762"/>
              <a:gd name="connsiteX2" fmla="*/ 7448415 w 7448415"/>
              <a:gd name="connsiteY2" fmla="*/ 6093762 h 6093762"/>
              <a:gd name="connsiteX3" fmla="*/ 501521 w 7448415"/>
              <a:gd name="connsiteY3" fmla="*/ 6093762 h 6093762"/>
              <a:gd name="connsiteX4" fmla="*/ 0 w 7448415"/>
              <a:gd name="connsiteY4" fmla="*/ 5592240 h 6093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415" h="6093762">
                <a:moveTo>
                  <a:pt x="0" y="0"/>
                </a:moveTo>
                <a:lnTo>
                  <a:pt x="7448415" y="0"/>
                </a:lnTo>
                <a:lnTo>
                  <a:pt x="7448415" y="6093762"/>
                </a:lnTo>
                <a:lnTo>
                  <a:pt x="501521" y="6093762"/>
                </a:lnTo>
                <a:cubicBezTo>
                  <a:pt x="224538" y="6093762"/>
                  <a:pt x="0" y="5869223"/>
                  <a:pt x="0" y="5592240"/>
                </a:cubicBezTo>
                <a:close/>
              </a:path>
            </a:pathLst>
          </a:custGeom>
          <a:noFill/>
        </p:spPr>
      </p:pic>
      <p:sp>
        <p:nvSpPr>
          <p:cNvPr id="6" name="Subtitle 5">
            <a:extLst>
              <a:ext uri="{FF2B5EF4-FFF2-40B4-BE49-F238E27FC236}">
                <a16:creationId xmlns:a16="http://schemas.microsoft.com/office/drawing/2014/main" id="{20C6A0DF-2C42-AC7C-5F6A-7642AA3E184C}"/>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549135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BBD32-B444-BDA5-6E3D-793753A8F7D6}"/>
              </a:ext>
            </a:extLst>
          </p:cNvPr>
          <p:cNvSpPr>
            <a:spLocks noGrp="1"/>
          </p:cNvSpPr>
          <p:nvPr>
            <p:ph type="title"/>
          </p:nvPr>
        </p:nvSpPr>
        <p:spPr>
          <a:xfrm>
            <a:off x="768096" y="822960"/>
            <a:ext cx="7196328" cy="1068324"/>
          </a:xfrm>
        </p:spPr>
        <p:txBody>
          <a:bodyPr anchor="t">
            <a:normAutofit/>
          </a:bodyPr>
          <a:lstStyle/>
          <a:p>
            <a:r>
              <a:rPr lang="en-US"/>
              <a:t>Introduction &amp; Importance</a:t>
            </a:r>
          </a:p>
        </p:txBody>
      </p:sp>
      <p:sp>
        <p:nvSpPr>
          <p:cNvPr id="4" name="Content Placeholder 3">
            <a:extLst>
              <a:ext uri="{FF2B5EF4-FFF2-40B4-BE49-F238E27FC236}">
                <a16:creationId xmlns:a16="http://schemas.microsoft.com/office/drawing/2014/main" id="{69A90CC2-8894-8533-FB88-72D848A98F21}"/>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Impact of Poor Mental Health</a:t>
            </a:r>
          </a:p>
          <a:p>
            <a:pPr marL="0" lvl="1" indent="0">
              <a:lnSpc>
                <a:spcPct val="110000"/>
              </a:lnSpc>
              <a:buFont typeface="Arial" panose="020B0604020202020204" pitchFamily="34" charset="0"/>
              <a:buNone/>
            </a:pPr>
            <a:r>
              <a:t>Poor mental health causes absenteeism, presenteeism, and reduces productivity in workplaces across the UK.</a:t>
            </a:r>
            <a:endParaRPr lang="en-US"/>
          </a:p>
          <a:p>
            <a:pPr marL="0" indent="0">
              <a:lnSpc>
                <a:spcPct val="110000"/>
              </a:lnSpc>
              <a:spcBef>
                <a:spcPts val="2500"/>
              </a:spcBef>
              <a:buFont typeface="Arial" panose="020B0604020202020204" pitchFamily="34" charset="0"/>
              <a:buNone/>
            </a:pPr>
            <a:r>
              <a:rPr lang="en-US" b="1"/>
              <a:t>Role of Mental Health Policy</a:t>
            </a:r>
          </a:p>
          <a:p>
            <a:pPr marL="0" lvl="1" indent="0">
              <a:lnSpc>
                <a:spcPct val="110000"/>
              </a:lnSpc>
              <a:buFont typeface="Arial" panose="020B0604020202020204" pitchFamily="34" charset="0"/>
              <a:buNone/>
            </a:pPr>
            <a:r>
              <a:t>A mental health policy shows commitment to workforce support and reduces stigma around mental health issues.</a:t>
            </a:r>
            <a:endParaRPr lang="en-US"/>
          </a:p>
          <a:p>
            <a:pPr marL="0" indent="0">
              <a:lnSpc>
                <a:spcPct val="110000"/>
              </a:lnSpc>
              <a:spcBef>
                <a:spcPts val="2500"/>
              </a:spcBef>
              <a:buFont typeface="Arial" panose="020B0604020202020204" pitchFamily="34" charset="0"/>
              <a:buNone/>
            </a:pPr>
            <a:r>
              <a:rPr lang="en-US" b="1"/>
              <a:t>Benefits of Supportive Culture</a:t>
            </a:r>
          </a:p>
          <a:p>
            <a:pPr marL="0" lvl="1" indent="0">
              <a:lnSpc>
                <a:spcPct val="110000"/>
              </a:lnSpc>
              <a:buFont typeface="Arial" panose="020B0604020202020204" pitchFamily="34" charset="0"/>
              <a:buNone/>
            </a:pPr>
            <a:r>
              <a:t>Fostering openness encourages early intervention, improves job satisfaction, and boosts overall performance.</a:t>
            </a:r>
            <a:endParaRPr lang="en-US"/>
          </a:p>
          <a:p>
            <a:pPr marL="0" indent="0">
              <a:lnSpc>
                <a:spcPct val="110000"/>
              </a:lnSpc>
              <a:spcBef>
                <a:spcPts val="2500"/>
              </a:spcBef>
              <a:buFont typeface="Arial" panose="020B0604020202020204" pitchFamily="34" charset="0"/>
              <a:buNone/>
            </a:pPr>
            <a:r>
              <a:rPr lang="en-US" b="1"/>
              <a:t>Organisational Advantages</a:t>
            </a:r>
          </a:p>
          <a:p>
            <a:pPr marL="0" lvl="1" indent="0">
              <a:lnSpc>
                <a:spcPct val="110000"/>
              </a:lnSpc>
              <a:buFont typeface="Arial" panose="020B0604020202020204" pitchFamily="34" charset="0"/>
              <a:buNone/>
            </a:pPr>
            <a:r>
              <a:t>Investing in mental health policies reduces turnover, increases engagement, and builds workforce resilience.</a:t>
            </a:r>
            <a:endParaRPr lang="en-US"/>
          </a:p>
        </p:txBody>
      </p:sp>
      <p:pic>
        <p:nvPicPr>
          <p:cNvPr id="5" name="Content Placeholder 4" descr="Doctor of the desk that nobody">
            <a:extLst>
              <a:ext uri="{FF2B5EF4-FFF2-40B4-BE49-F238E27FC236}">
                <a16:creationId xmlns:a16="http://schemas.microsoft.com/office/drawing/2014/main" id="{CBFE2872-711C-459E-B992-6D46A06E4791}"/>
              </a:ext>
            </a:extLst>
          </p:cNvPr>
          <p:cNvPicPr>
            <a:picLocks noGrp="1" noChangeAspect="1"/>
          </p:cNvPicPr>
          <p:nvPr>
            <p:ph type="pic" sz="quarter" idx="15"/>
          </p:nvPr>
        </p:nvPicPr>
        <p:blipFill>
          <a:blip r:embed="rId3"/>
          <a:srcRect l="14675" r="47100" b="1"/>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2525818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F48D2-9A45-587F-1929-857B96996FEC}"/>
              </a:ext>
            </a:extLst>
          </p:cNvPr>
          <p:cNvSpPr>
            <a:spLocks noGrp="1"/>
          </p:cNvSpPr>
          <p:nvPr>
            <p:ph type="title"/>
          </p:nvPr>
        </p:nvSpPr>
        <p:spPr>
          <a:xfrm>
            <a:off x="7223912" y="822960"/>
            <a:ext cx="4243345" cy="1089702"/>
          </a:xfrm>
        </p:spPr>
        <p:txBody>
          <a:bodyPr anchor="t">
            <a:normAutofit fontScale="90000"/>
          </a:bodyPr>
          <a:lstStyle/>
          <a:p>
            <a:r>
              <a:rPr lang="en-US"/>
              <a:t>Legal Obligations in the UK</a:t>
            </a:r>
          </a:p>
        </p:txBody>
      </p:sp>
      <p:pic>
        <p:nvPicPr>
          <p:cNvPr id="5" name="Content Placeholder 4" descr="A couple of of job applications.">
            <a:extLst>
              <a:ext uri="{FF2B5EF4-FFF2-40B4-BE49-F238E27FC236}">
                <a16:creationId xmlns:a16="http://schemas.microsoft.com/office/drawing/2014/main" id="{150FACBF-E0CA-4A68-82F7-865B6A05EDEF}"/>
              </a:ext>
            </a:extLst>
          </p:cNvPr>
          <p:cNvPicPr>
            <a:picLocks noGrp="1" noChangeAspect="1"/>
          </p:cNvPicPr>
          <p:nvPr>
            <p:ph type="pic" sz="quarter" idx="15"/>
          </p:nvPr>
        </p:nvPicPr>
        <p:blipFill>
          <a:blip r:embed="rId3"/>
          <a:srcRect l="19763" r="8584" b="-1"/>
          <a:stretch>
            <a:fillRect/>
          </a:stretch>
        </p:blipFill>
        <p:spPr>
          <a:xfrm>
            <a:off x="20" y="10"/>
            <a:ext cx="6548514" cy="6100454"/>
          </a:xfrm>
          <a:prstGeom prst="rect">
            <a:avLst/>
          </a:prstGeom>
          <a:noFill/>
        </p:spPr>
      </p:pic>
      <p:sp>
        <p:nvSpPr>
          <p:cNvPr id="4" name="Content Placeholder 3">
            <a:extLst>
              <a:ext uri="{FF2B5EF4-FFF2-40B4-BE49-F238E27FC236}">
                <a16:creationId xmlns:a16="http://schemas.microsoft.com/office/drawing/2014/main" id="{400BC98E-0AF7-6131-7F53-8FE34C2A0A36}"/>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23069" y="1988820"/>
            <a:ext cx="4244188" cy="4111644"/>
          </a:xfrm>
        </p:spPr>
        <p:txBody>
          <a:bodyPr>
            <a:normAutofit/>
          </a:bodyPr>
          <a:lstStyle/>
          <a:p>
            <a:pPr marL="0" indent="0">
              <a:lnSpc>
                <a:spcPct val="110000"/>
              </a:lnSpc>
              <a:spcBef>
                <a:spcPts val="2500"/>
              </a:spcBef>
              <a:buFont typeface="Arial" panose="020B0604020202020204" pitchFamily="34" charset="0"/>
              <a:buNone/>
            </a:pPr>
            <a:r>
              <a:rPr lang="en-US" sz="1100" b="1"/>
              <a:t>Equality Act 2010</a:t>
            </a:r>
          </a:p>
          <a:p>
            <a:pPr marL="0" lvl="1" indent="0">
              <a:lnSpc>
                <a:spcPct val="110000"/>
              </a:lnSpc>
              <a:buFont typeface="Arial" panose="020B0604020202020204" pitchFamily="34" charset="0"/>
              <a:buNone/>
            </a:pPr>
            <a:r>
              <a:rPr lang="en-US" sz="1100"/>
              <a:t>This act prohibits discrimination based on disability, including long-term mental health conditions, ensuring workplace equality.</a:t>
            </a:r>
          </a:p>
          <a:p>
            <a:pPr marL="0" indent="0">
              <a:lnSpc>
                <a:spcPct val="110000"/>
              </a:lnSpc>
              <a:spcBef>
                <a:spcPts val="2500"/>
              </a:spcBef>
              <a:buFont typeface="Arial" panose="020B0604020202020204" pitchFamily="34" charset="0"/>
              <a:buNone/>
            </a:pPr>
            <a:r>
              <a:rPr lang="en-US" sz="1100" b="1"/>
              <a:t>Health and Safety Duty</a:t>
            </a:r>
          </a:p>
          <a:p>
            <a:pPr marL="0" lvl="1" indent="0">
              <a:lnSpc>
                <a:spcPct val="110000"/>
              </a:lnSpc>
              <a:buFont typeface="Arial" panose="020B0604020202020204" pitchFamily="34" charset="0"/>
              <a:buNone/>
            </a:pPr>
            <a:r>
              <a:rPr lang="en-US" sz="1100"/>
              <a:t>Employers must ensure the health, safety, and welfare of employees, covering both physical and mental health aspects.</a:t>
            </a:r>
          </a:p>
          <a:p>
            <a:pPr marL="0" indent="0">
              <a:lnSpc>
                <a:spcPct val="110000"/>
              </a:lnSpc>
              <a:spcBef>
                <a:spcPts val="2500"/>
              </a:spcBef>
              <a:buFont typeface="Arial" panose="020B0604020202020204" pitchFamily="34" charset="0"/>
              <a:buNone/>
            </a:pPr>
            <a:r>
              <a:rPr lang="en-US" sz="1100" b="1"/>
              <a:t>Risk Assessment Regulations</a:t>
            </a:r>
          </a:p>
          <a:p>
            <a:pPr marL="0" lvl="1" indent="0">
              <a:lnSpc>
                <a:spcPct val="110000"/>
              </a:lnSpc>
              <a:buFont typeface="Arial" panose="020B0604020202020204" pitchFamily="34" charset="0"/>
              <a:buNone/>
            </a:pPr>
            <a:r>
              <a:rPr lang="en-US" sz="1100"/>
              <a:t>Employers are required to conduct risk assessments to identify and mitigate mental health hazards at work.</a:t>
            </a:r>
          </a:p>
          <a:p>
            <a:pPr marL="0" indent="0">
              <a:lnSpc>
                <a:spcPct val="110000"/>
              </a:lnSpc>
              <a:spcBef>
                <a:spcPts val="2500"/>
              </a:spcBef>
              <a:buFont typeface="Arial" panose="020B0604020202020204" pitchFamily="34" charset="0"/>
              <a:buNone/>
            </a:pPr>
            <a:r>
              <a:rPr lang="en-US" sz="1100" b="1"/>
              <a:t>Legal Compliance Importance</a:t>
            </a:r>
          </a:p>
          <a:p>
            <a:pPr marL="0" lvl="1" indent="0">
              <a:lnSpc>
                <a:spcPct val="110000"/>
              </a:lnSpc>
              <a:buFont typeface="Arial" panose="020B0604020202020204" pitchFamily="34" charset="0"/>
              <a:buNone/>
            </a:pPr>
            <a:r>
              <a:rPr lang="en-US" sz="1100"/>
              <a:t>Adhering to legal frameworks protects employees and organisations from discrimination and reputational damage.</a:t>
            </a:r>
          </a:p>
        </p:txBody>
      </p:sp>
    </p:spTree>
    <p:extLst>
      <p:ext uri="{BB962C8B-B14F-4D97-AF65-F5344CB8AC3E}">
        <p14:creationId xmlns:p14="http://schemas.microsoft.com/office/powerpoint/2010/main" val="30262612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53A8E-AE87-49A9-D129-A2AEFB5858B8}"/>
              </a:ext>
            </a:extLst>
          </p:cNvPr>
          <p:cNvSpPr>
            <a:spLocks noGrp="1"/>
          </p:cNvSpPr>
          <p:nvPr>
            <p:ph type="title"/>
          </p:nvPr>
        </p:nvSpPr>
        <p:spPr>
          <a:xfrm>
            <a:off x="768096" y="822960"/>
            <a:ext cx="7196328" cy="1068324"/>
          </a:xfrm>
        </p:spPr>
        <p:txBody>
          <a:bodyPr anchor="t">
            <a:normAutofit/>
          </a:bodyPr>
          <a:lstStyle/>
          <a:p>
            <a:r>
              <a:rPr lang="en-US"/>
              <a:t>Steps to Develop Policy</a:t>
            </a:r>
          </a:p>
        </p:txBody>
      </p:sp>
      <p:sp>
        <p:nvSpPr>
          <p:cNvPr id="4" name="Content Placeholder 3">
            <a:extLst>
              <a:ext uri="{FF2B5EF4-FFF2-40B4-BE49-F238E27FC236}">
                <a16:creationId xmlns:a16="http://schemas.microsoft.com/office/drawing/2014/main" id="{B13397F0-02A9-290E-8789-85FAD2D1D79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Understanding Policy Objectives</a:t>
            </a:r>
          </a:p>
          <a:p>
            <a:pPr marL="0" lvl="1" indent="0">
              <a:lnSpc>
                <a:spcPct val="110000"/>
              </a:lnSpc>
              <a:buFont typeface="Arial" panose="020B0604020202020204" pitchFamily="34" charset="0"/>
              <a:buNone/>
            </a:pPr>
            <a:r>
              <a:t>Identify the importance and goals of the mental health policy to promote supportive culture and reduce stigma.</a:t>
            </a:r>
            <a:endParaRPr lang="en-US"/>
          </a:p>
          <a:p>
            <a:pPr marL="0" indent="0">
              <a:lnSpc>
                <a:spcPct val="110000"/>
              </a:lnSpc>
              <a:spcBef>
                <a:spcPts val="2500"/>
              </a:spcBef>
              <a:buFont typeface="Arial" panose="020B0604020202020204" pitchFamily="34" charset="0"/>
              <a:buNone/>
            </a:pPr>
            <a:r>
              <a:rPr lang="en-US" b="1"/>
              <a:t>Stakeholder Engagement</a:t>
            </a:r>
          </a:p>
          <a:p>
            <a:pPr marL="0" lvl="1" indent="0">
              <a:lnSpc>
                <a:spcPct val="110000"/>
              </a:lnSpc>
              <a:buFont typeface="Arial" panose="020B0604020202020204" pitchFamily="34" charset="0"/>
              <a:buNone/>
            </a:pPr>
            <a:r>
              <a:t>Gather input from employees, HR, and management through surveys and consultations to address real needs.</a:t>
            </a:r>
            <a:endParaRPr lang="en-US"/>
          </a:p>
          <a:p>
            <a:pPr marL="0" indent="0">
              <a:lnSpc>
                <a:spcPct val="110000"/>
              </a:lnSpc>
              <a:spcBef>
                <a:spcPts val="2500"/>
              </a:spcBef>
              <a:buFont typeface="Arial" panose="020B0604020202020204" pitchFamily="34" charset="0"/>
              <a:buNone/>
            </a:pPr>
            <a:r>
              <a:rPr lang="en-US" b="1"/>
              <a:t>Policy Drafting and Compliance</a:t>
            </a:r>
          </a:p>
          <a:p>
            <a:pPr marL="0" lvl="1" indent="0">
              <a:lnSpc>
                <a:spcPct val="110000"/>
              </a:lnSpc>
              <a:buFont typeface="Arial" panose="020B0604020202020204" pitchFamily="34" charset="0"/>
              <a:buNone/>
            </a:pPr>
            <a:r>
              <a:t>Draft clear guidelines including definitions, support mechanisms, and confidentiality ensuring legal compliance.</a:t>
            </a:r>
            <a:endParaRPr lang="en-US"/>
          </a:p>
          <a:p>
            <a:pPr marL="0" indent="0">
              <a:lnSpc>
                <a:spcPct val="110000"/>
              </a:lnSpc>
              <a:spcBef>
                <a:spcPts val="2500"/>
              </a:spcBef>
              <a:buFont typeface="Arial" panose="020B0604020202020204" pitchFamily="34" charset="0"/>
              <a:buNone/>
            </a:pPr>
            <a:r>
              <a:rPr lang="en-US" b="1"/>
              <a:t>Communication and Training</a:t>
            </a:r>
          </a:p>
          <a:p>
            <a:pPr marL="0" lvl="1" indent="0">
              <a:lnSpc>
                <a:spcPct val="110000"/>
              </a:lnSpc>
              <a:buFont typeface="Arial" panose="020B0604020202020204" pitchFamily="34" charset="0"/>
              <a:buNone/>
            </a:pPr>
            <a:r>
              <a:t>Effectively communicate policy across organisation and train managers and staff for proper implementation.</a:t>
            </a:r>
            <a:endParaRPr lang="en-US"/>
          </a:p>
        </p:txBody>
      </p:sp>
      <p:pic>
        <p:nvPicPr>
          <p:cNvPr id="5" name="Content Placeholder 4" descr="Young stylish business man presenting his idea in front of company board. He is holding his tablet, where he keeps important data about his idea, and by his right side white board where he wrote charts about success rate of his idea. Board members and his colleagues are listening him very carefully and with respect. He looks very confident in himself and in success of his idea and project.">
            <a:extLst>
              <a:ext uri="{FF2B5EF4-FFF2-40B4-BE49-F238E27FC236}">
                <a16:creationId xmlns:a16="http://schemas.microsoft.com/office/drawing/2014/main" id="{7726C9BB-0C5A-4CD3-B3AC-76815CA6B3C1}"/>
              </a:ext>
            </a:extLst>
          </p:cNvPr>
          <p:cNvPicPr>
            <a:picLocks noGrp="1" noChangeAspect="1"/>
          </p:cNvPicPr>
          <p:nvPr>
            <p:ph type="pic" sz="quarter" idx="15"/>
          </p:nvPr>
        </p:nvPicPr>
        <p:blipFill>
          <a:blip r:embed="rId3"/>
          <a:srcRect l="22540" r="45247"/>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7835721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A5B90-6AB7-7D92-FD48-62CFA5FBE185}"/>
              </a:ext>
            </a:extLst>
          </p:cNvPr>
          <p:cNvSpPr>
            <a:spLocks noGrp="1"/>
          </p:cNvSpPr>
          <p:nvPr>
            <p:ph type="title"/>
          </p:nvPr>
        </p:nvSpPr>
        <p:spPr>
          <a:xfrm>
            <a:off x="4160520" y="822960"/>
            <a:ext cx="7305005" cy="972657"/>
          </a:xfrm>
        </p:spPr>
        <p:txBody>
          <a:bodyPr anchor="t">
            <a:normAutofit/>
          </a:bodyPr>
          <a:lstStyle/>
          <a:p>
            <a:r>
              <a:rPr lang="en-US"/>
              <a:t>Key Components of Policy</a:t>
            </a:r>
          </a:p>
        </p:txBody>
      </p:sp>
      <p:pic>
        <p:nvPicPr>
          <p:cNvPr id="5" name="Content Placeholder 4" descr="3D illustration.">
            <a:extLst>
              <a:ext uri="{FF2B5EF4-FFF2-40B4-BE49-F238E27FC236}">
                <a16:creationId xmlns:a16="http://schemas.microsoft.com/office/drawing/2014/main" id="{CCE06AFE-835D-4E7C-A9D1-3D74E7F6B370}"/>
              </a:ext>
            </a:extLst>
          </p:cNvPr>
          <p:cNvPicPr>
            <a:picLocks noGrp="1" noChangeAspect="1"/>
          </p:cNvPicPr>
          <p:nvPr>
            <p:ph type="pic" sz="quarter" idx="15"/>
          </p:nvPr>
        </p:nvPicPr>
        <p:blipFill>
          <a:blip r:embed="rId3"/>
          <a:srcRect l="12701" r="44403" b="-2"/>
          <a:stretch>
            <a:fillRect/>
          </a:stretch>
        </p:blipFill>
        <p:spPr>
          <a:xfrm>
            <a:off x="20" y="10"/>
            <a:ext cx="3492988" cy="6107194"/>
          </a:xfrm>
          <a:prstGeom prst="rect">
            <a:avLst/>
          </a:prstGeom>
          <a:noFill/>
        </p:spPr>
      </p:pic>
      <p:sp>
        <p:nvSpPr>
          <p:cNvPr id="4" name="Content Placeholder 3">
            <a:extLst>
              <a:ext uri="{FF2B5EF4-FFF2-40B4-BE49-F238E27FC236}">
                <a16:creationId xmlns:a16="http://schemas.microsoft.com/office/drawing/2014/main" id="{0F68C994-37DA-7520-3E84-E2F1036C2DB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163095" y="1993392"/>
            <a:ext cx="7305005" cy="4120889"/>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Defining Mental Health</a:t>
            </a:r>
          </a:p>
          <a:p>
            <a:pPr marL="0" lvl="1" indent="0">
              <a:lnSpc>
                <a:spcPct val="110000"/>
              </a:lnSpc>
              <a:buFont typeface="Arial" panose="020B0604020202020204" pitchFamily="34" charset="0"/>
              <a:buNone/>
            </a:pPr>
            <a:r>
              <a:t>The policy defines mental health and recognises its impact on individuals and the workplace environment.</a:t>
            </a:r>
            <a:endParaRPr lang="en-US"/>
          </a:p>
          <a:p>
            <a:pPr marL="0" indent="0">
              <a:lnSpc>
                <a:spcPct val="110000"/>
              </a:lnSpc>
              <a:spcBef>
                <a:spcPts val="2500"/>
              </a:spcBef>
              <a:buFont typeface="Arial" panose="020B0604020202020204" pitchFamily="34" charset="0"/>
              <a:buNone/>
            </a:pPr>
            <a:r>
              <a:rPr lang="en-US" b="1"/>
              <a:t>Support and Resources</a:t>
            </a:r>
          </a:p>
          <a:p>
            <a:pPr marL="0" lvl="1" indent="0">
              <a:lnSpc>
                <a:spcPct val="110000"/>
              </a:lnSpc>
              <a:buFont typeface="Arial" panose="020B0604020202020204" pitchFamily="34" charset="0"/>
              <a:buNone/>
            </a:pPr>
            <a:r>
              <a:t>It outlines support available to employees, including HR services and external counselling options.</a:t>
            </a:r>
            <a:endParaRPr lang="en-US"/>
          </a:p>
          <a:p>
            <a:pPr marL="0" indent="0">
              <a:lnSpc>
                <a:spcPct val="110000"/>
              </a:lnSpc>
              <a:spcBef>
                <a:spcPts val="2500"/>
              </a:spcBef>
              <a:buFont typeface="Arial" panose="020B0604020202020204" pitchFamily="34" charset="0"/>
              <a:buNone/>
            </a:pPr>
            <a:r>
              <a:rPr lang="en-US" b="1"/>
              <a:t>Training and Sensitivity</a:t>
            </a:r>
          </a:p>
          <a:p>
            <a:pPr marL="0" lvl="1" indent="0">
              <a:lnSpc>
                <a:spcPct val="110000"/>
              </a:lnSpc>
              <a:buFont typeface="Arial" panose="020B0604020202020204" pitchFamily="34" charset="0"/>
              <a:buNone/>
            </a:pPr>
            <a:r>
              <a:t>Training for managers and staff ensures recognition and sensitive handling of mental health issues.</a:t>
            </a:r>
            <a:endParaRPr lang="en-US"/>
          </a:p>
          <a:p>
            <a:pPr marL="0" indent="0">
              <a:lnSpc>
                <a:spcPct val="110000"/>
              </a:lnSpc>
              <a:spcBef>
                <a:spcPts val="2500"/>
              </a:spcBef>
              <a:buFont typeface="Arial" panose="020B0604020202020204" pitchFamily="34" charset="0"/>
              <a:buNone/>
            </a:pPr>
            <a:r>
              <a:rPr lang="en-US" b="1"/>
              <a:t>Policy Review and Feedback</a:t>
            </a:r>
          </a:p>
          <a:p>
            <a:pPr marL="0" lvl="1" indent="0">
              <a:lnSpc>
                <a:spcPct val="110000"/>
              </a:lnSpc>
              <a:buFont typeface="Arial" panose="020B0604020202020204" pitchFamily="34" charset="0"/>
              <a:buNone/>
            </a:pPr>
            <a:r>
              <a:t>Clear procedures for policy review and mechanisms for employees to raise concerns are established.</a:t>
            </a:r>
            <a:endParaRPr lang="en-US"/>
          </a:p>
        </p:txBody>
      </p:sp>
    </p:spTree>
    <p:extLst>
      <p:ext uri="{BB962C8B-B14F-4D97-AF65-F5344CB8AC3E}">
        <p14:creationId xmlns:p14="http://schemas.microsoft.com/office/powerpoint/2010/main" val="32483227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873DA-ACC9-28D8-9986-D3A07AF74125}"/>
              </a:ext>
            </a:extLst>
          </p:cNvPr>
          <p:cNvSpPr>
            <a:spLocks noGrp="1"/>
          </p:cNvSpPr>
          <p:nvPr>
            <p:ph type="title"/>
          </p:nvPr>
        </p:nvSpPr>
        <p:spPr>
          <a:xfrm>
            <a:off x="7223912" y="822960"/>
            <a:ext cx="4243345" cy="1089702"/>
          </a:xfrm>
        </p:spPr>
        <p:txBody>
          <a:bodyPr anchor="t">
            <a:normAutofit fontScale="90000"/>
          </a:bodyPr>
          <a:lstStyle/>
          <a:p>
            <a:r>
              <a:rPr lang="en-US"/>
              <a:t>Best Practices &amp; NICE Guidelines</a:t>
            </a:r>
          </a:p>
        </p:txBody>
      </p:sp>
      <p:pic>
        <p:nvPicPr>
          <p:cNvPr id="5" name="Content Placeholder 4" descr="Dedicated coworkers discussing company strategy in a conference room">
            <a:extLst>
              <a:ext uri="{FF2B5EF4-FFF2-40B4-BE49-F238E27FC236}">
                <a16:creationId xmlns:a16="http://schemas.microsoft.com/office/drawing/2014/main" id="{87AAE1DC-8C05-4139-AE0A-7CED86633803}"/>
              </a:ext>
            </a:extLst>
          </p:cNvPr>
          <p:cNvPicPr>
            <a:picLocks noGrp="1" noChangeAspect="1"/>
          </p:cNvPicPr>
          <p:nvPr>
            <p:ph type="pic" sz="quarter" idx="15"/>
          </p:nvPr>
        </p:nvPicPr>
        <p:blipFill>
          <a:blip r:embed="rId3"/>
          <a:srcRect l="17153" r="10657" b="-1"/>
          <a:stretch>
            <a:fillRect/>
          </a:stretch>
        </p:blipFill>
        <p:spPr>
          <a:xfrm>
            <a:off x="20" y="10"/>
            <a:ext cx="6548514" cy="6100454"/>
          </a:xfrm>
          <a:prstGeom prst="rect">
            <a:avLst/>
          </a:prstGeom>
          <a:noFill/>
        </p:spPr>
      </p:pic>
      <p:sp>
        <p:nvSpPr>
          <p:cNvPr id="4" name="Content Placeholder 3">
            <a:extLst>
              <a:ext uri="{FF2B5EF4-FFF2-40B4-BE49-F238E27FC236}">
                <a16:creationId xmlns:a16="http://schemas.microsoft.com/office/drawing/2014/main" id="{BFD54E81-3829-7DDF-5313-0FCB4260E46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223069" y="1988820"/>
            <a:ext cx="4244188" cy="4111644"/>
          </a:xfrm>
        </p:spPr>
        <p:txBody>
          <a:bodyPr>
            <a:normAutofit/>
          </a:bodyPr>
          <a:lstStyle/>
          <a:p>
            <a:pPr marL="0" indent="0">
              <a:lnSpc>
                <a:spcPct val="110000"/>
              </a:lnSpc>
              <a:spcBef>
                <a:spcPts val="2500"/>
              </a:spcBef>
              <a:buFont typeface="Arial" panose="020B0604020202020204" pitchFamily="34" charset="0"/>
              <a:buNone/>
            </a:pPr>
            <a:r>
              <a:rPr lang="en-US" sz="1200" b="1" dirty="0"/>
              <a:t>Tiered Mental Health Approach</a:t>
            </a:r>
          </a:p>
          <a:p>
            <a:pPr marL="0" lvl="1" indent="0">
              <a:lnSpc>
                <a:spcPct val="110000"/>
              </a:lnSpc>
              <a:buFont typeface="Arial" panose="020B0604020202020204" pitchFamily="34" charset="0"/>
              <a:buNone/>
            </a:pPr>
            <a:r>
              <a:rPr lang="en-US" sz="1200" dirty="0" err="1"/>
              <a:t>Organisational</a:t>
            </a:r>
            <a:r>
              <a:rPr lang="en-US" sz="1200" dirty="0"/>
              <a:t> strategies combined with individual and targeted interventions create a comprehensive mental health framework.</a:t>
            </a:r>
          </a:p>
          <a:p>
            <a:pPr marL="0" indent="0">
              <a:lnSpc>
                <a:spcPct val="110000"/>
              </a:lnSpc>
              <a:spcBef>
                <a:spcPts val="2500"/>
              </a:spcBef>
              <a:buFont typeface="Arial" panose="020B0604020202020204" pitchFamily="34" charset="0"/>
              <a:buNone/>
            </a:pPr>
            <a:r>
              <a:rPr lang="en-US" sz="1200" b="1" dirty="0"/>
              <a:t>Embedding Wellbeing in Business</a:t>
            </a:r>
          </a:p>
          <a:p>
            <a:pPr marL="0" lvl="1" indent="0">
              <a:lnSpc>
                <a:spcPct val="110000"/>
              </a:lnSpc>
              <a:buFont typeface="Arial" panose="020B0604020202020204" pitchFamily="34" charset="0"/>
              <a:buNone/>
            </a:pPr>
            <a:r>
              <a:rPr lang="en-US" sz="1200" dirty="0"/>
              <a:t>Integrating mental wellbeing into overall business strategy </a:t>
            </a:r>
            <a:r>
              <a:rPr lang="en-US" sz="1200" dirty="0" err="1"/>
              <a:t>prioritises</a:t>
            </a:r>
            <a:r>
              <a:rPr lang="en-US" sz="1200" dirty="0"/>
              <a:t> employee health and </a:t>
            </a:r>
            <a:r>
              <a:rPr lang="en-US" sz="1200" dirty="0" err="1"/>
              <a:t>organisational</a:t>
            </a:r>
            <a:r>
              <a:rPr lang="en-US" sz="1200" dirty="0"/>
              <a:t> success.</a:t>
            </a:r>
          </a:p>
          <a:p>
            <a:pPr marL="0" indent="0">
              <a:lnSpc>
                <a:spcPct val="110000"/>
              </a:lnSpc>
              <a:spcBef>
                <a:spcPts val="2500"/>
              </a:spcBef>
              <a:buFont typeface="Arial" panose="020B0604020202020204" pitchFamily="34" charset="0"/>
              <a:buNone/>
            </a:pPr>
            <a:r>
              <a:rPr lang="en-US" sz="1200" b="1" dirty="0"/>
              <a:t>Stress Risk Assessments</a:t>
            </a:r>
          </a:p>
          <a:p>
            <a:pPr marL="0" lvl="1" indent="0">
              <a:lnSpc>
                <a:spcPct val="110000"/>
              </a:lnSpc>
              <a:buFont typeface="Arial" panose="020B0604020202020204" pitchFamily="34" charset="0"/>
              <a:buNone/>
            </a:pPr>
            <a:r>
              <a:rPr lang="en-US" sz="1200" dirty="0"/>
              <a:t>Conducting stress risk assessments for roles identifies and mitigates workplace stress factors effectively.</a:t>
            </a:r>
          </a:p>
          <a:p>
            <a:pPr marL="0" indent="0">
              <a:lnSpc>
                <a:spcPct val="110000"/>
              </a:lnSpc>
              <a:spcBef>
                <a:spcPts val="2500"/>
              </a:spcBef>
              <a:buFont typeface="Arial" panose="020B0604020202020204" pitchFamily="34" charset="0"/>
              <a:buNone/>
            </a:pPr>
            <a:r>
              <a:rPr lang="en-US" sz="1200" b="1" dirty="0"/>
              <a:t>Supportive Work Environment</a:t>
            </a:r>
          </a:p>
          <a:p>
            <a:pPr marL="0" lvl="1" indent="0">
              <a:lnSpc>
                <a:spcPct val="110000"/>
              </a:lnSpc>
              <a:buFont typeface="Arial" panose="020B0604020202020204" pitchFamily="34" charset="0"/>
              <a:buNone/>
            </a:pPr>
            <a:r>
              <a:rPr lang="en-US" sz="1200" dirty="0"/>
              <a:t>Creating an inclusive environment promotes open mental health conversations and reduces stigma among staff.</a:t>
            </a:r>
          </a:p>
        </p:txBody>
      </p:sp>
    </p:spTree>
    <p:extLst>
      <p:ext uri="{BB962C8B-B14F-4D97-AF65-F5344CB8AC3E}">
        <p14:creationId xmlns:p14="http://schemas.microsoft.com/office/powerpoint/2010/main" val="34700442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D13AD-7753-5D1C-C0BE-F54F594C1F62}"/>
              </a:ext>
            </a:extLst>
          </p:cNvPr>
          <p:cNvSpPr>
            <a:spLocks noGrp="1"/>
          </p:cNvSpPr>
          <p:nvPr>
            <p:ph type="title"/>
          </p:nvPr>
        </p:nvSpPr>
        <p:spPr>
          <a:xfrm>
            <a:off x="768096" y="822960"/>
            <a:ext cx="7196328" cy="1068324"/>
          </a:xfrm>
        </p:spPr>
        <p:txBody>
          <a:bodyPr anchor="t">
            <a:normAutofit/>
          </a:bodyPr>
          <a:lstStyle/>
          <a:p>
            <a:r>
              <a:rPr lang="en-US"/>
              <a:t>Implementation &amp; Review</a:t>
            </a:r>
          </a:p>
        </p:txBody>
      </p:sp>
      <p:sp>
        <p:nvSpPr>
          <p:cNvPr id="4" name="Content Placeholder 3">
            <a:extLst>
              <a:ext uri="{FF2B5EF4-FFF2-40B4-BE49-F238E27FC236}">
                <a16:creationId xmlns:a16="http://schemas.microsoft.com/office/drawing/2014/main" id="{BAFA62FE-30F4-FAF2-D7CE-CDD7AC925A2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dirty="0"/>
              <a:t>Effective Communication and Training</a:t>
            </a:r>
          </a:p>
          <a:p>
            <a:pPr marL="0" lvl="1" indent="0">
              <a:lnSpc>
                <a:spcPct val="110000"/>
              </a:lnSpc>
              <a:buFont typeface="Arial" panose="020B0604020202020204" pitchFamily="34" charset="0"/>
              <a:buNone/>
            </a:pPr>
            <a:r>
              <a:rPr dirty="0"/>
              <a:t>Sharing the policy </a:t>
            </a:r>
            <a:r>
              <a:rPr dirty="0" err="1"/>
              <a:t>organi</a:t>
            </a:r>
            <a:r>
              <a:rPr lang="en-GB" dirty="0"/>
              <a:t>s</a:t>
            </a:r>
            <a:r>
              <a:rPr dirty="0" err="1"/>
              <a:t>ation</a:t>
            </a:r>
            <a:r>
              <a:rPr dirty="0"/>
              <a:t>-wide and including it in induction promotes awareness and understanding from the start.</a:t>
            </a:r>
            <a:endParaRPr lang="en-US" dirty="0"/>
          </a:p>
          <a:p>
            <a:pPr marL="0" indent="0">
              <a:lnSpc>
                <a:spcPct val="110000"/>
              </a:lnSpc>
              <a:spcBef>
                <a:spcPts val="2500"/>
              </a:spcBef>
              <a:buFont typeface="Arial" panose="020B0604020202020204" pitchFamily="34" charset="0"/>
              <a:buNone/>
            </a:pPr>
            <a:r>
              <a:rPr lang="en-US" b="1" dirty="0"/>
              <a:t>Managerial Support and Ongoing Training</a:t>
            </a:r>
          </a:p>
          <a:p>
            <a:pPr marL="0" lvl="1" indent="0">
              <a:lnSpc>
                <a:spcPct val="110000"/>
              </a:lnSpc>
              <a:buFont typeface="Arial" panose="020B0604020202020204" pitchFamily="34" charset="0"/>
              <a:buNone/>
            </a:pPr>
            <a:r>
              <a:rPr dirty="0"/>
              <a:t>Training managers to address mental health sensitively ensures consistent support and builds confidence.</a:t>
            </a:r>
            <a:endParaRPr lang="en-US" dirty="0"/>
          </a:p>
          <a:p>
            <a:pPr marL="0" indent="0">
              <a:lnSpc>
                <a:spcPct val="110000"/>
              </a:lnSpc>
              <a:spcBef>
                <a:spcPts val="2500"/>
              </a:spcBef>
              <a:buFont typeface="Arial" panose="020B0604020202020204" pitchFamily="34" charset="0"/>
              <a:buNone/>
            </a:pPr>
            <a:r>
              <a:rPr lang="en-US" b="1" dirty="0"/>
              <a:t>Regular Policy Review and Feedback</a:t>
            </a:r>
          </a:p>
          <a:p>
            <a:pPr marL="0" lvl="1" indent="0">
              <a:lnSpc>
                <a:spcPct val="110000"/>
              </a:lnSpc>
              <a:buFont typeface="Arial" panose="020B0604020202020204" pitchFamily="34" charset="0"/>
              <a:buNone/>
            </a:pPr>
            <a:r>
              <a:rPr dirty="0"/>
              <a:t>Collecting employee feedback and monitoring impacts keeps the policy relevant and effective over time.</a:t>
            </a:r>
            <a:endParaRPr lang="en-US" dirty="0"/>
          </a:p>
          <a:p>
            <a:pPr marL="0" indent="0">
              <a:lnSpc>
                <a:spcPct val="110000"/>
              </a:lnSpc>
              <a:spcBef>
                <a:spcPts val="2500"/>
              </a:spcBef>
              <a:buFont typeface="Arial" panose="020B0604020202020204" pitchFamily="34" charset="0"/>
              <a:buNone/>
            </a:pPr>
            <a:r>
              <a:rPr lang="en-US" b="1" dirty="0"/>
              <a:t>Accountability and Evaluation</a:t>
            </a:r>
          </a:p>
          <a:p>
            <a:pPr marL="0" lvl="1" indent="0">
              <a:lnSpc>
                <a:spcPct val="110000"/>
              </a:lnSpc>
              <a:buFont typeface="Arial" panose="020B0604020202020204" pitchFamily="34" charset="0"/>
              <a:buNone/>
            </a:pPr>
            <a:r>
              <a:rPr dirty="0"/>
              <a:t>Steering groups oversee implementation and evaluate outcomes, ensuring accountability and continuous improvement.</a:t>
            </a:r>
            <a:endParaRPr lang="en-US" dirty="0"/>
          </a:p>
        </p:txBody>
      </p:sp>
      <p:pic>
        <p:nvPicPr>
          <p:cNvPr id="5" name="Content Placeholder 4" descr="Shot of a diverse group of creative employees having a meeting inside">
            <a:extLst>
              <a:ext uri="{FF2B5EF4-FFF2-40B4-BE49-F238E27FC236}">
                <a16:creationId xmlns:a16="http://schemas.microsoft.com/office/drawing/2014/main" id="{DF9E2BF3-C0C8-4B71-A907-0A2D1E1CE66A}"/>
              </a:ext>
            </a:extLst>
          </p:cNvPr>
          <p:cNvPicPr>
            <a:picLocks noGrp="1" noChangeAspect="1"/>
          </p:cNvPicPr>
          <p:nvPr>
            <p:ph type="pic" sz="quarter" idx="15"/>
          </p:nvPr>
        </p:nvPicPr>
        <p:blipFill>
          <a:blip r:embed="rId3"/>
          <a:srcRect l="30908" r="30866" b="1"/>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14813190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D4BBC-5241-7E51-1B5E-D8BD63C4A23A}"/>
              </a:ext>
            </a:extLst>
          </p:cNvPr>
          <p:cNvSpPr>
            <a:spLocks noGrp="1"/>
          </p:cNvSpPr>
          <p:nvPr>
            <p:ph type="title"/>
          </p:nvPr>
        </p:nvSpPr>
        <p:spPr>
          <a:xfrm>
            <a:off x="768096" y="822960"/>
            <a:ext cx="7196328" cy="1068324"/>
          </a:xfrm>
        </p:spPr>
        <p:txBody>
          <a:bodyPr anchor="t">
            <a:normAutofit/>
          </a:bodyPr>
          <a:lstStyle/>
          <a:p>
            <a:r>
              <a:rPr lang="en-US"/>
              <a:t>Resources &amp; Support</a:t>
            </a:r>
          </a:p>
        </p:txBody>
      </p:sp>
      <p:sp>
        <p:nvSpPr>
          <p:cNvPr id="4" name="Content Placeholder 3">
            <a:extLst>
              <a:ext uri="{FF2B5EF4-FFF2-40B4-BE49-F238E27FC236}">
                <a16:creationId xmlns:a16="http://schemas.microsoft.com/office/drawing/2014/main" id="{3C8A8066-1C89-139B-ED83-FD2B61C0DB6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768096" y="1996440"/>
            <a:ext cx="7196328" cy="4099560"/>
          </a:xfrm>
        </p:spPr>
        <p:txBody>
          <a:bodyPr>
            <a:normAutofit fontScale="92500" lnSpcReduction="20000"/>
          </a:bodyPr>
          <a:lstStyle/>
          <a:p>
            <a:pPr marL="0" indent="0">
              <a:lnSpc>
                <a:spcPct val="110000"/>
              </a:lnSpc>
              <a:spcBef>
                <a:spcPts val="2500"/>
              </a:spcBef>
              <a:buFont typeface="Arial" panose="020B0604020202020204" pitchFamily="34" charset="0"/>
              <a:buNone/>
            </a:pPr>
            <a:r>
              <a:rPr lang="en-US" b="1"/>
              <a:t>Employee Assistance Programmes</a:t>
            </a:r>
          </a:p>
          <a:p>
            <a:pPr marL="0" lvl="1" indent="0">
              <a:lnSpc>
                <a:spcPct val="110000"/>
              </a:lnSpc>
              <a:buFont typeface="Arial" panose="020B0604020202020204" pitchFamily="34" charset="0"/>
              <a:buNone/>
            </a:pPr>
            <a:r>
              <a:t>EAPs provide confidential counseling and support services to help employees manage mental health challenges effectively.</a:t>
            </a:r>
            <a:endParaRPr lang="en-US"/>
          </a:p>
          <a:p>
            <a:pPr marL="0" indent="0">
              <a:lnSpc>
                <a:spcPct val="110000"/>
              </a:lnSpc>
              <a:spcBef>
                <a:spcPts val="2500"/>
              </a:spcBef>
              <a:buFont typeface="Arial" panose="020B0604020202020204" pitchFamily="34" charset="0"/>
              <a:buNone/>
            </a:pPr>
            <a:r>
              <a:rPr lang="en-US" b="1"/>
              <a:t>Mental Health First Aiders</a:t>
            </a:r>
          </a:p>
          <a:p>
            <a:pPr marL="0" lvl="1" indent="0">
              <a:lnSpc>
                <a:spcPct val="110000"/>
              </a:lnSpc>
              <a:buFont typeface="Arial" panose="020B0604020202020204" pitchFamily="34" charset="0"/>
              <a:buNone/>
            </a:pPr>
            <a:r>
              <a:t>Training Mental Health First Aiders creates designated personnel to offer immediate support and guidance in workplaces.</a:t>
            </a:r>
            <a:endParaRPr lang="en-US"/>
          </a:p>
          <a:p>
            <a:pPr marL="0" indent="0">
              <a:lnSpc>
                <a:spcPct val="110000"/>
              </a:lnSpc>
              <a:spcBef>
                <a:spcPts val="2500"/>
              </a:spcBef>
              <a:buFont typeface="Arial" panose="020B0604020202020204" pitchFamily="34" charset="0"/>
              <a:buNone/>
            </a:pPr>
            <a:r>
              <a:rPr lang="en-US" b="1"/>
              <a:t>External Organisations Support</a:t>
            </a:r>
          </a:p>
          <a:p>
            <a:pPr marL="0" lvl="1" indent="0">
              <a:lnSpc>
                <a:spcPct val="110000"/>
              </a:lnSpc>
              <a:buFont typeface="Arial" panose="020B0604020202020204" pitchFamily="34" charset="0"/>
              <a:buNone/>
            </a:pPr>
            <a:r>
              <a:t>Organisations like Mind, Acas, and NHS England provide resources, training, and consultancy for mental health initiatives.</a:t>
            </a:r>
            <a:endParaRPr lang="en-US"/>
          </a:p>
          <a:p>
            <a:pPr marL="0" indent="0">
              <a:lnSpc>
                <a:spcPct val="110000"/>
              </a:lnSpc>
              <a:spcBef>
                <a:spcPts val="2500"/>
              </a:spcBef>
              <a:buFont typeface="Arial" panose="020B0604020202020204" pitchFamily="34" charset="0"/>
              <a:buNone/>
            </a:pPr>
            <a:r>
              <a:rPr lang="en-US" b="1"/>
              <a:t>Awareness Campaigns Participation</a:t>
            </a:r>
          </a:p>
          <a:p>
            <a:pPr marL="0" lvl="1" indent="0">
              <a:lnSpc>
                <a:spcPct val="110000"/>
              </a:lnSpc>
              <a:buFont typeface="Arial" panose="020B0604020202020204" pitchFamily="34" charset="0"/>
              <a:buNone/>
            </a:pPr>
            <a:r>
              <a:t>Engagement in campaigns such as Mental Health Awareness Week promotes openness and awareness in the workplace.</a:t>
            </a:r>
            <a:endParaRPr lang="en-US"/>
          </a:p>
        </p:txBody>
      </p:sp>
      <p:pic>
        <p:nvPicPr>
          <p:cNvPr id="5" name="Content Placeholder 4" descr="Directly above shot of group of friends holding a yellow speech bubble with human head and machinery gears against white background, representing the concept of intelligence, brainstorming and progress.">
            <a:extLst>
              <a:ext uri="{FF2B5EF4-FFF2-40B4-BE49-F238E27FC236}">
                <a16:creationId xmlns:a16="http://schemas.microsoft.com/office/drawing/2014/main" id="{19ABE68E-E2D3-4BEE-9472-E4E436AC9E90}"/>
              </a:ext>
            </a:extLst>
          </p:cNvPr>
          <p:cNvPicPr>
            <a:picLocks noGrp="1" noChangeAspect="1"/>
          </p:cNvPicPr>
          <p:nvPr>
            <p:ph type="pic" sz="quarter" idx="15"/>
          </p:nvPr>
        </p:nvPicPr>
        <p:blipFill>
          <a:blip r:embed="rId3"/>
          <a:srcRect l="26330" r="30289" b="-2"/>
          <a:stretch>
            <a:fillRect/>
          </a:stretch>
        </p:blipFill>
        <p:spPr>
          <a:xfrm>
            <a:off x="8698986" y="758460"/>
            <a:ext cx="3493014" cy="6099541"/>
          </a:xfrm>
          <a:prstGeom prst="rect">
            <a:avLst/>
          </a:prstGeom>
          <a:noFill/>
        </p:spPr>
      </p:pic>
    </p:spTree>
    <p:extLst>
      <p:ext uri="{BB962C8B-B14F-4D97-AF65-F5344CB8AC3E}">
        <p14:creationId xmlns:p14="http://schemas.microsoft.com/office/powerpoint/2010/main" val="26270880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Solace">
  <a:themeElements>
    <a:clrScheme name="Custom 2">
      <a:dk1>
        <a:srgbClr val="000000"/>
      </a:dk1>
      <a:lt1>
        <a:srgbClr val="FFFFFF"/>
      </a:lt1>
      <a:dk2>
        <a:srgbClr val="0B2627"/>
      </a:dk2>
      <a:lt2>
        <a:srgbClr val="DAE3E3"/>
      </a:lt2>
      <a:accent1>
        <a:srgbClr val="858A66"/>
      </a:accent1>
      <a:accent2>
        <a:srgbClr val="DACCE0"/>
      </a:accent2>
      <a:accent3>
        <a:srgbClr val="ADBEBF"/>
      </a:accent3>
      <a:accent4>
        <a:srgbClr val="E0B775"/>
      </a:accent4>
      <a:accent5>
        <a:srgbClr val="BA6F50"/>
      </a:accent5>
      <a:accent6>
        <a:srgbClr val="D0BB9E"/>
      </a:accent6>
      <a:hlink>
        <a:srgbClr val="698289"/>
      </a:hlink>
      <a:folHlink>
        <a:srgbClr val="9F7C8F"/>
      </a:folHlink>
    </a:clrScheme>
    <a:fontScheme name="Custom 63">
      <a:majorFont>
        <a:latin typeface="Batang"/>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olace_Copilot Layouts_win32_KO_V7" id="{158F8A01-2E5F-4A07-81BB-FE4F3C72D79D}" vid="{30D5BA39-8B68-4632-B62A-F659D871A1D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38E339AF-67FC-4BA3-8B2E-038B3ED310D5}">
  <ds:schemaRefs>
    <ds:schemaRef ds:uri="http://schemas.microsoft.com/sharepoint/v3/contenttype/forms"/>
  </ds:schemaRefs>
</ds:datastoreItem>
</file>

<file path=customXml/itemProps2.xml><?xml version="1.0" encoding="utf-8"?>
<ds:datastoreItem xmlns:ds="http://schemas.openxmlformats.org/officeDocument/2006/customXml" ds:itemID="{3766CE19-BB35-48A2-AFDA-766E83330032}">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B99ED26-B189-4BA1-99D0-1112D8C2F106}">
  <ds:schemaRefs>
    <ds:schemaRef ds:uri="http://purl.org/dc/elements/1.1/"/>
    <ds:schemaRef ds:uri="http://schemas.microsoft.com/office/2006/documentManagement/types"/>
    <ds:schemaRef ds:uri="http://schemas.microsoft.com/office/infopath/2007/PartnerControls"/>
    <ds:schemaRef ds:uri="http://www.w3.org/XML/1998/namespace"/>
    <ds:schemaRef ds:uri="230e9df3-be65-4c73-a93b-d1236ebd677e"/>
    <ds:schemaRef ds:uri="http://schemas.microsoft.com/sharepoint/v3"/>
    <ds:schemaRef ds:uri="http://purl.org/dc/dcmitype/"/>
    <ds:schemaRef ds:uri="71af3243-3dd4-4a8d-8c0d-dd76da1f02a5"/>
    <ds:schemaRef ds:uri="http://purl.org/dc/terms/"/>
    <ds:schemaRef ds:uri="http://schemas.openxmlformats.org/package/2006/metadata/core-properties"/>
    <ds:schemaRef ds:uri="16c05727-aa75-4e4a-9b5f-8a80a1165891"/>
    <ds:schemaRef ds:uri="http://schemas.microsoft.com/office/2006/metadata/propertie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985</Words>
  <Application>Microsoft Office PowerPoint</Application>
  <PresentationFormat>Widescreen</PresentationFormat>
  <Paragraphs>136</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Batang</vt:lpstr>
      <vt:lpstr>Aptos</vt:lpstr>
      <vt:lpstr>Arial</vt:lpstr>
      <vt:lpstr>Avenir Next LT Pro Light</vt:lpstr>
      <vt:lpstr>Solace</vt:lpstr>
      <vt:lpstr>Understanding Policy in a UK Context</vt:lpstr>
      <vt:lpstr>Definition of Policy</vt:lpstr>
      <vt:lpstr>Characteristics of Policy</vt:lpstr>
      <vt:lpstr>Types of Policy</vt:lpstr>
      <vt:lpstr>Public, Social, and Economic Policy</vt:lpstr>
      <vt:lpstr>Stages of Policy-Making in the UK</vt:lpstr>
      <vt:lpstr>Notable UK Policies</vt:lpstr>
      <vt:lpstr>Developing a Mental Health Policy in UK Organisations</vt:lpstr>
      <vt:lpstr>Introduction &amp; Importance</vt:lpstr>
      <vt:lpstr>Legal Obligations in the UK</vt:lpstr>
      <vt:lpstr>Steps to Develop Policy</vt:lpstr>
      <vt:lpstr>Key Components of Policy</vt:lpstr>
      <vt:lpstr>Best Practices &amp; NICE Guidelines</vt:lpstr>
      <vt:lpstr>Implementation &amp; Review</vt:lpstr>
      <vt:lpstr>Resources &amp;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Paul Hutchings</dc:creator>
  <cp:lastModifiedBy>Paul Hutchings</cp:lastModifiedBy>
  <cp:revision>4</cp:revision>
  <dcterms:created xsi:type="dcterms:W3CDTF">2025-05-21T23:03:00Z</dcterms:created>
  <dcterms:modified xsi:type="dcterms:W3CDTF">2025-11-17T20:02:46Z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