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818" r:id="rId2"/>
    <p:sldMasterId id="2147483833" r:id="rId3"/>
    <p:sldMasterId id="2147483840" r:id="rId4"/>
  </p:sldMasterIdLst>
  <p:notesMasterIdLst>
    <p:notesMasterId r:id="rId42"/>
  </p:notesMasterIdLst>
  <p:handoutMasterIdLst>
    <p:handoutMasterId r:id="rId43"/>
  </p:handoutMasterIdLst>
  <p:sldIdLst>
    <p:sldId id="472" r:id="rId5"/>
    <p:sldId id="637" r:id="rId6"/>
    <p:sldId id="349" r:id="rId7"/>
    <p:sldId id="257" r:id="rId8"/>
    <p:sldId id="350" r:id="rId9"/>
    <p:sldId id="352" r:id="rId10"/>
    <p:sldId id="353" r:id="rId11"/>
    <p:sldId id="369" r:id="rId12"/>
    <p:sldId id="377" r:id="rId13"/>
    <p:sldId id="378" r:id="rId14"/>
    <p:sldId id="844" r:id="rId15"/>
    <p:sldId id="474" r:id="rId16"/>
    <p:sldId id="475" r:id="rId17"/>
    <p:sldId id="380" r:id="rId18"/>
    <p:sldId id="381" r:id="rId19"/>
    <p:sldId id="371" r:id="rId20"/>
    <p:sldId id="843" r:id="rId21"/>
    <p:sldId id="473" r:id="rId22"/>
    <p:sldId id="477" r:id="rId23"/>
    <p:sldId id="845" r:id="rId24"/>
    <p:sldId id="846" r:id="rId25"/>
    <p:sldId id="476" r:id="rId26"/>
    <p:sldId id="269" r:id="rId27"/>
    <p:sldId id="282" r:id="rId28"/>
    <p:sldId id="468" r:id="rId29"/>
    <p:sldId id="389" r:id="rId30"/>
    <p:sldId id="469" r:id="rId31"/>
    <p:sldId id="384" r:id="rId32"/>
    <p:sldId id="470" r:id="rId33"/>
    <p:sldId id="383" r:id="rId34"/>
    <p:sldId id="390" r:id="rId35"/>
    <p:sldId id="300" r:id="rId36"/>
    <p:sldId id="372" r:id="rId37"/>
    <p:sldId id="373" r:id="rId38"/>
    <p:sldId id="375" r:id="rId39"/>
    <p:sldId id="478" r:id="rId40"/>
    <p:sldId id="365" r:id="rId4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AB982-F103-4B47-B2BE-4E05187DC531}" v="28" dt="2024-10-28T09:15:37.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1979" autoAdjust="0"/>
  </p:normalViewPr>
  <p:slideViewPr>
    <p:cSldViewPr>
      <p:cViewPr>
        <p:scale>
          <a:sx n="91" d="100"/>
          <a:sy n="91" d="100"/>
        </p:scale>
        <p:origin x="819"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8AE4E22C-0A8C-436B-B559-73330856DD5F}"/>
    <pc:docChg chg="modSld sldOrd">
      <pc:chgData name="Deborah Jenkins" userId="3cd02ba5-e528-4585-978d-4fde2b47730a" providerId="ADAL" clId="{8AE4E22C-0A8C-436B-B559-73330856DD5F}" dt="2023-10-24T10:05:30.346" v="1"/>
      <pc:docMkLst>
        <pc:docMk/>
      </pc:docMkLst>
      <pc:sldChg chg="ord">
        <pc:chgData name="Deborah Jenkins" userId="3cd02ba5-e528-4585-978d-4fde2b47730a" providerId="ADAL" clId="{8AE4E22C-0A8C-436B-B559-73330856DD5F}" dt="2023-10-24T10:05:30.346" v="1"/>
        <pc:sldMkLst>
          <pc:docMk/>
          <pc:sldMk cId="3334675375" sldId="843"/>
        </pc:sldMkLst>
      </pc:sldChg>
    </pc:docChg>
  </pc:docChgLst>
  <pc:docChgLst>
    <pc:chgData name="Deborah Jenkins" userId="3cd02ba5-e528-4585-978d-4fde2b47730a" providerId="ADAL" clId="{CFEE0446-0BCA-4202-9931-01C4E79A68D6}"/>
    <pc:docChg chg="undo custSel addSld delSld modSld sldOrd">
      <pc:chgData name="Deborah Jenkins" userId="3cd02ba5-e528-4585-978d-4fde2b47730a" providerId="ADAL" clId="{CFEE0446-0BCA-4202-9931-01C4E79A68D6}" dt="2023-10-23T17:19:51.508" v="770" actId="20577"/>
      <pc:docMkLst>
        <pc:docMk/>
      </pc:docMkLst>
      <pc:sldChg chg="modSp mod">
        <pc:chgData name="Deborah Jenkins" userId="3cd02ba5-e528-4585-978d-4fde2b47730a" providerId="ADAL" clId="{CFEE0446-0BCA-4202-9931-01C4E79A68D6}" dt="2023-10-23T17:14:55.087" v="273" actId="27636"/>
        <pc:sldMkLst>
          <pc:docMk/>
          <pc:sldMk cId="0" sldId="257"/>
        </pc:sldMkLst>
        <pc:spChg chg="mod">
          <ac:chgData name="Deborah Jenkins" userId="3cd02ba5-e528-4585-978d-4fde2b47730a" providerId="ADAL" clId="{CFEE0446-0BCA-4202-9931-01C4E79A68D6}" dt="2023-10-23T17:14:55.087" v="273" actId="27636"/>
          <ac:spMkLst>
            <pc:docMk/>
            <pc:sldMk cId="0" sldId="257"/>
            <ac:spMk id="5123" creationId="{00000000-0000-0000-0000-000000000000}"/>
          </ac:spMkLst>
        </pc:spChg>
      </pc:sldChg>
      <pc:sldChg chg="ord">
        <pc:chgData name="Deborah Jenkins" userId="3cd02ba5-e528-4585-978d-4fde2b47730a" providerId="ADAL" clId="{CFEE0446-0BCA-4202-9931-01C4E79A68D6}" dt="2023-10-23T16:58:20.173" v="162"/>
        <pc:sldMkLst>
          <pc:docMk/>
          <pc:sldMk cId="0" sldId="264"/>
        </pc:sldMkLst>
      </pc:sldChg>
      <pc:sldChg chg="ord">
        <pc:chgData name="Deborah Jenkins" userId="3cd02ba5-e528-4585-978d-4fde2b47730a" providerId="ADAL" clId="{CFEE0446-0BCA-4202-9931-01C4E79A68D6}" dt="2023-10-23T17:09:47.564" v="262"/>
        <pc:sldMkLst>
          <pc:docMk/>
          <pc:sldMk cId="0" sldId="300"/>
        </pc:sldMkLst>
      </pc:sldChg>
      <pc:sldChg chg="modSp mod">
        <pc:chgData name="Deborah Jenkins" userId="3cd02ba5-e528-4585-978d-4fde2b47730a" providerId="ADAL" clId="{CFEE0446-0BCA-4202-9931-01C4E79A68D6}" dt="2023-10-23T16:23:22.195" v="22" actId="20577"/>
        <pc:sldMkLst>
          <pc:docMk/>
          <pc:sldMk cId="0" sldId="352"/>
        </pc:sldMkLst>
        <pc:graphicFrameChg chg="mod modGraphic">
          <ac:chgData name="Deborah Jenkins" userId="3cd02ba5-e528-4585-978d-4fde2b47730a" providerId="ADAL" clId="{CFEE0446-0BCA-4202-9931-01C4E79A68D6}" dt="2023-10-23T16:23:22.195" v="22" actId="20577"/>
          <ac:graphicFrameMkLst>
            <pc:docMk/>
            <pc:sldMk cId="0" sldId="352"/>
            <ac:graphicFrameMk id="30771" creationId="{00000000-0000-0000-0000-000000000000}"/>
          </ac:graphicFrameMkLst>
        </pc:graphicFrameChg>
      </pc:sldChg>
      <pc:sldChg chg="modSp mod">
        <pc:chgData name="Deborah Jenkins" userId="3cd02ba5-e528-4585-978d-4fde2b47730a" providerId="ADAL" clId="{CFEE0446-0BCA-4202-9931-01C4E79A68D6}" dt="2023-10-23T16:25:06.066" v="27" actId="1076"/>
        <pc:sldMkLst>
          <pc:docMk/>
          <pc:sldMk cId="0" sldId="353"/>
        </pc:sldMkLst>
        <pc:spChg chg="mod">
          <ac:chgData name="Deborah Jenkins" userId="3cd02ba5-e528-4585-978d-4fde2b47730a" providerId="ADAL" clId="{CFEE0446-0BCA-4202-9931-01C4E79A68D6}" dt="2023-10-23T16:25:06.066" v="27" actId="1076"/>
          <ac:spMkLst>
            <pc:docMk/>
            <pc:sldMk cId="0" sldId="353"/>
            <ac:spMk id="25602" creationId="{00000000-0000-0000-0000-000000000000}"/>
          </ac:spMkLst>
        </pc:spChg>
        <pc:graphicFrameChg chg="mod modGraphic">
          <ac:chgData name="Deborah Jenkins" userId="3cd02ba5-e528-4585-978d-4fde2b47730a" providerId="ADAL" clId="{CFEE0446-0BCA-4202-9931-01C4E79A68D6}" dt="2023-10-23T16:25:02.896" v="26" actId="1076"/>
          <ac:graphicFrameMkLst>
            <pc:docMk/>
            <pc:sldMk cId="0" sldId="353"/>
            <ac:graphicFrameMk id="32796" creationId="{00000000-0000-0000-0000-000000000000}"/>
          </ac:graphicFrameMkLst>
        </pc:graphicFrameChg>
      </pc:sldChg>
      <pc:sldChg chg="modSp mod ord">
        <pc:chgData name="Deborah Jenkins" userId="3cd02ba5-e528-4585-978d-4fde2b47730a" providerId="ADAL" clId="{CFEE0446-0BCA-4202-9931-01C4E79A68D6}" dt="2023-10-23T17:08:59.658" v="258"/>
        <pc:sldMkLst>
          <pc:docMk/>
          <pc:sldMk cId="4069626413" sldId="365"/>
        </pc:sldMkLst>
        <pc:spChg chg="mod">
          <ac:chgData name="Deborah Jenkins" userId="3cd02ba5-e528-4585-978d-4fde2b47730a" providerId="ADAL" clId="{CFEE0446-0BCA-4202-9931-01C4E79A68D6}" dt="2023-10-23T16:56:47.199" v="152" actId="27636"/>
          <ac:spMkLst>
            <pc:docMk/>
            <pc:sldMk cId="4069626413" sldId="365"/>
            <ac:spMk id="3" creationId="{00000000-0000-0000-0000-000000000000}"/>
          </ac:spMkLst>
        </pc:spChg>
      </pc:sldChg>
      <pc:sldChg chg="modSp mod">
        <pc:chgData name="Deborah Jenkins" userId="3cd02ba5-e528-4585-978d-4fde2b47730a" providerId="ADAL" clId="{CFEE0446-0BCA-4202-9931-01C4E79A68D6}" dt="2023-10-23T16:25:20.611" v="31" actId="20577"/>
        <pc:sldMkLst>
          <pc:docMk/>
          <pc:sldMk cId="3769358888" sldId="369"/>
        </pc:sldMkLst>
        <pc:spChg chg="mod">
          <ac:chgData name="Deborah Jenkins" userId="3cd02ba5-e528-4585-978d-4fde2b47730a" providerId="ADAL" clId="{CFEE0446-0BCA-4202-9931-01C4E79A68D6}" dt="2023-10-23T16:25:20.611" v="31" actId="20577"/>
          <ac:spMkLst>
            <pc:docMk/>
            <pc:sldMk cId="3769358888" sldId="369"/>
            <ac:spMk id="3" creationId="{00000000-0000-0000-0000-000000000000}"/>
          </ac:spMkLst>
        </pc:spChg>
      </pc:sldChg>
      <pc:sldChg chg="delSp modSp add del mod ord">
        <pc:chgData name="Deborah Jenkins" userId="3cd02ba5-e528-4585-978d-4fde2b47730a" providerId="ADAL" clId="{CFEE0446-0BCA-4202-9931-01C4E79A68D6}" dt="2023-10-23T17:14:20.666" v="267"/>
        <pc:sldMkLst>
          <pc:docMk/>
          <pc:sldMk cId="1034930095" sldId="371"/>
        </pc:sldMkLst>
        <pc:picChg chg="del">
          <ac:chgData name="Deborah Jenkins" userId="3cd02ba5-e528-4585-978d-4fde2b47730a" providerId="ADAL" clId="{CFEE0446-0BCA-4202-9931-01C4E79A68D6}" dt="2023-10-23T17:14:20.666" v="267"/>
          <ac:picMkLst>
            <pc:docMk/>
            <pc:sldMk cId="1034930095" sldId="371"/>
            <ac:picMk id="4" creationId="{867CA909-3EA3-13A2-DE08-64DD57C0FA4E}"/>
          </ac:picMkLst>
        </pc:picChg>
        <pc:picChg chg="mod">
          <ac:chgData name="Deborah Jenkins" userId="3cd02ba5-e528-4585-978d-4fde2b47730a" providerId="ADAL" clId="{CFEE0446-0BCA-4202-9931-01C4E79A68D6}" dt="2023-10-23T17:00:13.088" v="167" actId="1076"/>
          <ac:picMkLst>
            <pc:docMk/>
            <pc:sldMk cId="1034930095" sldId="371"/>
            <ac:picMk id="5" creationId="{8ACFE96E-D13C-274D-F401-9FC5FA4D437D}"/>
          </ac:picMkLst>
        </pc:picChg>
      </pc:sldChg>
      <pc:sldChg chg="delSp">
        <pc:chgData name="Deborah Jenkins" userId="3cd02ba5-e528-4585-978d-4fde2b47730a" providerId="ADAL" clId="{CFEE0446-0BCA-4202-9931-01C4E79A68D6}" dt="2023-10-23T17:08:01.937" v="250"/>
        <pc:sldMkLst>
          <pc:docMk/>
          <pc:sldMk cId="2357923621" sldId="372"/>
        </pc:sldMkLst>
        <pc:picChg chg="del">
          <ac:chgData name="Deborah Jenkins" userId="3cd02ba5-e528-4585-978d-4fde2b47730a" providerId="ADAL" clId="{CFEE0446-0BCA-4202-9931-01C4E79A68D6}" dt="2023-10-23T17:08:01.937" v="250"/>
          <ac:picMkLst>
            <pc:docMk/>
            <pc:sldMk cId="2357923621" sldId="372"/>
            <ac:picMk id="6" creationId="{954F79AF-57D0-F137-6745-1FE77163F59E}"/>
          </ac:picMkLst>
        </pc:picChg>
      </pc:sldChg>
      <pc:sldChg chg="addSp delSp mod">
        <pc:chgData name="Deborah Jenkins" userId="3cd02ba5-e528-4585-978d-4fde2b47730a" providerId="ADAL" clId="{CFEE0446-0BCA-4202-9931-01C4E79A68D6}" dt="2023-10-23T16:39:41.001" v="47" actId="22"/>
        <pc:sldMkLst>
          <pc:docMk/>
          <pc:sldMk cId="2326053885" sldId="378"/>
        </pc:sldMkLst>
        <pc:spChg chg="add del">
          <ac:chgData name="Deborah Jenkins" userId="3cd02ba5-e528-4585-978d-4fde2b47730a" providerId="ADAL" clId="{CFEE0446-0BCA-4202-9931-01C4E79A68D6}" dt="2023-10-23T16:39:41.001" v="47" actId="22"/>
          <ac:spMkLst>
            <pc:docMk/>
            <pc:sldMk cId="2326053885" sldId="378"/>
            <ac:spMk id="3" creationId="{E5F46FB7-4D80-C7A6-61C3-A25B3C23FC20}"/>
          </ac:spMkLst>
        </pc:spChg>
      </pc:sldChg>
      <pc:sldChg chg="addSp delSp modSp del mod delAnim">
        <pc:chgData name="Deborah Jenkins" userId="3cd02ba5-e528-4585-978d-4fde2b47730a" providerId="ADAL" clId="{CFEE0446-0BCA-4202-9931-01C4E79A68D6}" dt="2023-10-23T16:51:12.135" v="109" actId="47"/>
        <pc:sldMkLst>
          <pc:docMk/>
          <pc:sldMk cId="1566398137" sldId="379"/>
        </pc:sldMkLst>
        <pc:spChg chg="del mod">
          <ac:chgData name="Deborah Jenkins" userId="3cd02ba5-e528-4585-978d-4fde2b47730a" providerId="ADAL" clId="{CFEE0446-0BCA-4202-9931-01C4E79A68D6}" dt="2023-10-23T16:51:07.171" v="108" actId="478"/>
          <ac:spMkLst>
            <pc:docMk/>
            <pc:sldMk cId="1566398137" sldId="379"/>
            <ac:spMk id="3" creationId="{8EB672EA-303A-27D8-CB34-F415B6AFD1AA}"/>
          </ac:spMkLst>
        </pc:spChg>
        <pc:spChg chg="add mod">
          <ac:chgData name="Deborah Jenkins" userId="3cd02ba5-e528-4585-978d-4fde2b47730a" providerId="ADAL" clId="{CFEE0446-0BCA-4202-9931-01C4E79A68D6}" dt="2023-10-23T16:51:07.171" v="108" actId="478"/>
          <ac:spMkLst>
            <pc:docMk/>
            <pc:sldMk cId="1566398137" sldId="379"/>
            <ac:spMk id="5" creationId="{FBAEAA5D-7870-72CF-A71A-7B4203C4E1BE}"/>
          </ac:spMkLst>
        </pc:spChg>
      </pc:sldChg>
      <pc:sldChg chg="modAnim">
        <pc:chgData name="Deborah Jenkins" userId="3cd02ba5-e528-4585-978d-4fde2b47730a" providerId="ADAL" clId="{CFEE0446-0BCA-4202-9931-01C4E79A68D6}" dt="2023-10-23T16:47:34.373" v="106"/>
        <pc:sldMkLst>
          <pc:docMk/>
          <pc:sldMk cId="3495943555" sldId="380"/>
        </pc:sldMkLst>
      </pc:sldChg>
      <pc:sldChg chg="modSp mod">
        <pc:chgData name="Deborah Jenkins" userId="3cd02ba5-e528-4585-978d-4fde2b47730a" providerId="ADAL" clId="{CFEE0446-0BCA-4202-9931-01C4E79A68D6}" dt="2023-10-23T16:51:55.594" v="110" actId="1076"/>
        <pc:sldMkLst>
          <pc:docMk/>
          <pc:sldMk cId="1794538141" sldId="381"/>
        </pc:sldMkLst>
        <pc:spChg chg="mod">
          <ac:chgData name="Deborah Jenkins" userId="3cd02ba5-e528-4585-978d-4fde2b47730a" providerId="ADAL" clId="{CFEE0446-0BCA-4202-9931-01C4E79A68D6}" dt="2023-10-23T16:51:55.594" v="110" actId="1076"/>
          <ac:spMkLst>
            <pc:docMk/>
            <pc:sldMk cId="1794538141" sldId="381"/>
            <ac:spMk id="2" creationId="{9DAF7D30-D6EB-E111-09ED-BA4F88E0819D}"/>
          </ac:spMkLst>
        </pc:spChg>
      </pc:sldChg>
      <pc:sldChg chg="ord">
        <pc:chgData name="Deborah Jenkins" userId="3cd02ba5-e528-4585-978d-4fde2b47730a" providerId="ADAL" clId="{CFEE0446-0BCA-4202-9931-01C4E79A68D6}" dt="2023-10-23T17:04:26.235" v="246"/>
        <pc:sldMkLst>
          <pc:docMk/>
          <pc:sldMk cId="1849704820" sldId="384"/>
        </pc:sldMkLst>
      </pc:sldChg>
      <pc:sldChg chg="ord">
        <pc:chgData name="Deborah Jenkins" userId="3cd02ba5-e528-4585-978d-4fde2b47730a" providerId="ADAL" clId="{CFEE0446-0BCA-4202-9931-01C4E79A68D6}" dt="2023-10-23T17:04:57.398" v="248"/>
        <pc:sldMkLst>
          <pc:docMk/>
          <pc:sldMk cId="570184558" sldId="389"/>
        </pc:sldMkLst>
      </pc:sldChg>
      <pc:sldChg chg="modSp mod">
        <pc:chgData name="Deborah Jenkins" userId="3cd02ba5-e528-4585-978d-4fde2b47730a" providerId="ADAL" clId="{CFEE0446-0BCA-4202-9931-01C4E79A68D6}" dt="2023-10-23T17:01:22.104" v="172" actId="14100"/>
        <pc:sldMkLst>
          <pc:docMk/>
          <pc:sldMk cId="1287503307" sldId="468"/>
        </pc:sldMkLst>
        <pc:picChg chg="mod">
          <ac:chgData name="Deborah Jenkins" userId="3cd02ba5-e528-4585-978d-4fde2b47730a" providerId="ADAL" clId="{CFEE0446-0BCA-4202-9931-01C4E79A68D6}" dt="2023-10-23T17:01:22.104" v="172" actId="14100"/>
          <ac:picMkLst>
            <pc:docMk/>
            <pc:sldMk cId="1287503307" sldId="468"/>
            <ac:picMk id="4" creationId="{581A3856-4FEB-4BB3-6623-24F5DC70D5DC}"/>
          </ac:picMkLst>
        </pc:picChg>
      </pc:sldChg>
      <pc:sldChg chg="modSp mod modAnim">
        <pc:chgData name="Deborah Jenkins" userId="3cd02ba5-e528-4585-978d-4fde2b47730a" providerId="ADAL" clId="{CFEE0446-0BCA-4202-9931-01C4E79A68D6}" dt="2023-10-23T17:03:58.780" v="244"/>
        <pc:sldMkLst>
          <pc:docMk/>
          <pc:sldMk cId="2958060573" sldId="469"/>
        </pc:sldMkLst>
        <pc:spChg chg="mod">
          <ac:chgData name="Deborah Jenkins" userId="3cd02ba5-e528-4585-978d-4fde2b47730a" providerId="ADAL" clId="{CFEE0446-0BCA-4202-9931-01C4E79A68D6}" dt="2023-10-23T17:03:53.254" v="243" actId="20577"/>
          <ac:spMkLst>
            <pc:docMk/>
            <pc:sldMk cId="2958060573" sldId="469"/>
            <ac:spMk id="2" creationId="{AE82B5FE-F673-C058-8623-4A29F916B608}"/>
          </ac:spMkLst>
        </pc:spChg>
        <pc:spChg chg="mod">
          <ac:chgData name="Deborah Jenkins" userId="3cd02ba5-e528-4585-978d-4fde2b47730a" providerId="ADAL" clId="{CFEE0446-0BCA-4202-9931-01C4E79A68D6}" dt="2023-10-23T17:03:43.646" v="234" actId="20577"/>
          <ac:spMkLst>
            <pc:docMk/>
            <pc:sldMk cId="2958060573" sldId="469"/>
            <ac:spMk id="5" creationId="{2ADCEAB8-979D-8D0D-10EE-3E3A66ED1766}"/>
          </ac:spMkLst>
        </pc:spChg>
      </pc:sldChg>
      <pc:sldChg chg="modSp mod ord">
        <pc:chgData name="Deborah Jenkins" userId="3cd02ba5-e528-4585-978d-4fde2b47730a" providerId="ADAL" clId="{CFEE0446-0BCA-4202-9931-01C4E79A68D6}" dt="2023-10-23T17:19:51.508" v="770" actId="20577"/>
        <pc:sldMkLst>
          <pc:docMk/>
          <pc:sldMk cId="4221792648" sldId="471"/>
        </pc:sldMkLst>
        <pc:spChg chg="mod">
          <ac:chgData name="Deborah Jenkins" userId="3cd02ba5-e528-4585-978d-4fde2b47730a" providerId="ADAL" clId="{CFEE0446-0BCA-4202-9931-01C4E79A68D6}" dt="2023-10-23T17:15:16.313" v="274" actId="1076"/>
          <ac:spMkLst>
            <pc:docMk/>
            <pc:sldMk cId="4221792648" sldId="471"/>
            <ac:spMk id="2" creationId="{C9F38550-9AB6-F3D0-79B8-190D613DF7B0}"/>
          </ac:spMkLst>
        </pc:spChg>
        <pc:spChg chg="mod">
          <ac:chgData name="Deborah Jenkins" userId="3cd02ba5-e528-4585-978d-4fde2b47730a" providerId="ADAL" clId="{CFEE0446-0BCA-4202-9931-01C4E79A68D6}" dt="2023-10-23T17:19:51.508" v="770" actId="20577"/>
          <ac:spMkLst>
            <pc:docMk/>
            <pc:sldMk cId="4221792648" sldId="471"/>
            <ac:spMk id="3" creationId="{68AF2CE6-88C0-E885-AF82-C49D9473A5AE}"/>
          </ac:spMkLst>
        </pc:spChg>
      </pc:sldChg>
      <pc:sldChg chg="modSp mod ord modAnim">
        <pc:chgData name="Deborah Jenkins" userId="3cd02ba5-e528-4585-978d-4fde2b47730a" providerId="ADAL" clId="{CFEE0446-0BCA-4202-9931-01C4E79A68D6}" dt="2023-10-23T16:58:13.138" v="160"/>
        <pc:sldMkLst>
          <pc:docMk/>
          <pc:sldMk cId="0" sldId="473"/>
        </pc:sldMkLst>
        <pc:spChg chg="mod">
          <ac:chgData name="Deborah Jenkins" userId="3cd02ba5-e528-4585-978d-4fde2b47730a" providerId="ADAL" clId="{CFEE0446-0BCA-4202-9931-01C4E79A68D6}" dt="2023-10-23T16:25:31.498" v="32" actId="1076"/>
          <ac:spMkLst>
            <pc:docMk/>
            <pc:sldMk cId="0" sldId="473"/>
            <ac:spMk id="2" creationId="{FC88D8E1-7F50-25BA-AEA8-7E73E11760CF}"/>
          </ac:spMkLst>
        </pc:spChg>
        <pc:spChg chg="mod">
          <ac:chgData name="Deborah Jenkins" userId="3cd02ba5-e528-4585-978d-4fde2b47730a" providerId="ADAL" clId="{CFEE0446-0BCA-4202-9931-01C4E79A68D6}" dt="2023-10-23T16:26:33.339" v="45" actId="27636"/>
          <ac:spMkLst>
            <pc:docMk/>
            <pc:sldMk cId="0" sldId="473"/>
            <ac:spMk id="25603" creationId="{B9EEE292-27D8-CAAA-B5B8-14606E116961}"/>
          </ac:spMkLst>
        </pc:spChg>
      </pc:sldChg>
      <pc:sldChg chg="addSp delSp modSp new mod">
        <pc:chgData name="Deborah Jenkins" userId="3cd02ba5-e528-4585-978d-4fde2b47730a" providerId="ADAL" clId="{CFEE0446-0BCA-4202-9931-01C4E79A68D6}" dt="2023-10-23T16:47:16.422" v="105" actId="14100"/>
        <pc:sldMkLst>
          <pc:docMk/>
          <pc:sldMk cId="2127690570" sldId="474"/>
        </pc:sldMkLst>
        <pc:spChg chg="mod">
          <ac:chgData name="Deborah Jenkins" userId="3cd02ba5-e528-4585-978d-4fde2b47730a" providerId="ADAL" clId="{CFEE0446-0BCA-4202-9931-01C4E79A68D6}" dt="2023-10-23T16:47:16.422" v="105" actId="14100"/>
          <ac:spMkLst>
            <pc:docMk/>
            <pc:sldMk cId="2127690570" sldId="474"/>
            <ac:spMk id="2" creationId="{FE226F40-9ECB-35CA-9E5F-B60E50F36C4C}"/>
          </ac:spMkLst>
        </pc:spChg>
        <pc:spChg chg="del">
          <ac:chgData name="Deborah Jenkins" userId="3cd02ba5-e528-4585-978d-4fde2b47730a" providerId="ADAL" clId="{CFEE0446-0BCA-4202-9931-01C4E79A68D6}" dt="2023-10-23T16:40:21.575" v="49" actId="22"/>
          <ac:spMkLst>
            <pc:docMk/>
            <pc:sldMk cId="2127690570" sldId="474"/>
            <ac:spMk id="3" creationId="{A705CB21-3C27-E943-1F6D-04F7E7CA5475}"/>
          </ac:spMkLst>
        </pc:spChg>
        <pc:spChg chg="add mod">
          <ac:chgData name="Deborah Jenkins" userId="3cd02ba5-e528-4585-978d-4fde2b47730a" providerId="ADAL" clId="{CFEE0446-0BCA-4202-9931-01C4E79A68D6}" dt="2023-10-23T16:47:10.950" v="104" actId="1076"/>
          <ac:spMkLst>
            <pc:docMk/>
            <pc:sldMk cId="2127690570" sldId="474"/>
            <ac:spMk id="7" creationId="{0553F1CD-709F-BF00-B937-C084A576B33F}"/>
          </ac:spMkLst>
        </pc:spChg>
        <pc:picChg chg="add mod ord modCrop">
          <ac:chgData name="Deborah Jenkins" userId="3cd02ba5-e528-4585-978d-4fde2b47730a" providerId="ADAL" clId="{CFEE0446-0BCA-4202-9931-01C4E79A68D6}" dt="2023-10-23T16:47:07.298" v="103" actId="14100"/>
          <ac:picMkLst>
            <pc:docMk/>
            <pc:sldMk cId="2127690570" sldId="474"/>
            <ac:picMk id="5" creationId="{203C9531-E677-BDB5-56DD-90C3F6D1F24D}"/>
          </ac:picMkLst>
        </pc:picChg>
      </pc:sldChg>
      <pc:sldChg chg="addSp delSp modSp new mod">
        <pc:chgData name="Deborah Jenkins" userId="3cd02ba5-e528-4585-978d-4fde2b47730a" providerId="ADAL" clId="{CFEE0446-0BCA-4202-9931-01C4E79A68D6}" dt="2023-10-23T16:46:27.264" v="98" actId="20577"/>
        <pc:sldMkLst>
          <pc:docMk/>
          <pc:sldMk cId="3138719189" sldId="475"/>
        </pc:sldMkLst>
        <pc:spChg chg="del">
          <ac:chgData name="Deborah Jenkins" userId="3cd02ba5-e528-4585-978d-4fde2b47730a" providerId="ADAL" clId="{CFEE0446-0BCA-4202-9931-01C4E79A68D6}" dt="2023-10-23T16:46:13.377" v="93" actId="478"/>
          <ac:spMkLst>
            <pc:docMk/>
            <pc:sldMk cId="3138719189" sldId="475"/>
            <ac:spMk id="2" creationId="{01978B42-45F9-368D-5596-0EFAF14E1D01}"/>
          </ac:spMkLst>
        </pc:spChg>
        <pc:spChg chg="add del">
          <ac:chgData name="Deborah Jenkins" userId="3cd02ba5-e528-4585-978d-4fde2b47730a" providerId="ADAL" clId="{CFEE0446-0BCA-4202-9931-01C4E79A68D6}" dt="2023-10-23T16:43:53.372" v="76" actId="478"/>
          <ac:spMkLst>
            <pc:docMk/>
            <pc:sldMk cId="3138719189" sldId="475"/>
            <ac:spMk id="3" creationId="{C3E3B94F-4D49-7BC3-C782-CBC39C054057}"/>
          </ac:spMkLst>
        </pc:spChg>
        <pc:spChg chg="add mod">
          <ac:chgData name="Deborah Jenkins" userId="3cd02ba5-e528-4585-978d-4fde2b47730a" providerId="ADAL" clId="{CFEE0446-0BCA-4202-9931-01C4E79A68D6}" dt="2023-10-23T16:46:27.264" v="98" actId="20577"/>
          <ac:spMkLst>
            <pc:docMk/>
            <pc:sldMk cId="3138719189" sldId="475"/>
            <ac:spMk id="9" creationId="{578E131B-69D9-FD8B-87C4-A8F1540D02AC}"/>
          </ac:spMkLst>
        </pc:spChg>
        <pc:picChg chg="add del mod ord modCrop">
          <ac:chgData name="Deborah Jenkins" userId="3cd02ba5-e528-4585-978d-4fde2b47730a" providerId="ADAL" clId="{CFEE0446-0BCA-4202-9931-01C4E79A68D6}" dt="2023-10-23T16:43:50.198" v="75" actId="22"/>
          <ac:picMkLst>
            <pc:docMk/>
            <pc:sldMk cId="3138719189" sldId="475"/>
            <ac:picMk id="5" creationId="{E8F0CF4B-753B-1424-C393-02F6B22E7F4E}"/>
          </ac:picMkLst>
        </pc:picChg>
        <pc:picChg chg="add mod modCrop">
          <ac:chgData name="Deborah Jenkins" userId="3cd02ba5-e528-4585-978d-4fde2b47730a" providerId="ADAL" clId="{CFEE0446-0BCA-4202-9931-01C4E79A68D6}" dt="2023-10-23T16:46:18.117" v="95" actId="14100"/>
          <ac:picMkLst>
            <pc:docMk/>
            <pc:sldMk cId="3138719189" sldId="475"/>
            <ac:picMk id="7" creationId="{B4578235-36DF-3368-49FC-C239F8740659}"/>
          </ac:picMkLst>
        </pc:picChg>
      </pc:sldChg>
      <pc:sldChg chg="addSp delSp modSp new mod modAnim">
        <pc:chgData name="Deborah Jenkins" userId="3cd02ba5-e528-4585-978d-4fde2b47730a" providerId="ADAL" clId="{CFEE0446-0BCA-4202-9931-01C4E79A68D6}" dt="2023-10-23T16:56:32.311" v="147" actId="1076"/>
        <pc:sldMkLst>
          <pc:docMk/>
          <pc:sldMk cId="3902438557" sldId="476"/>
        </pc:sldMkLst>
        <pc:spChg chg="mod">
          <ac:chgData name="Deborah Jenkins" userId="3cd02ba5-e528-4585-978d-4fde2b47730a" providerId="ADAL" clId="{CFEE0446-0BCA-4202-9931-01C4E79A68D6}" dt="2023-10-23T16:55:35.154" v="145" actId="20577"/>
          <ac:spMkLst>
            <pc:docMk/>
            <pc:sldMk cId="3902438557" sldId="476"/>
            <ac:spMk id="2" creationId="{48028C1E-8DAE-C590-FC3D-153BC8CA1010}"/>
          </ac:spMkLst>
        </pc:spChg>
        <pc:spChg chg="del">
          <ac:chgData name="Deborah Jenkins" userId="3cd02ba5-e528-4585-978d-4fde2b47730a" providerId="ADAL" clId="{CFEE0446-0BCA-4202-9931-01C4E79A68D6}" dt="2023-10-23T16:56:28.736" v="146"/>
          <ac:spMkLst>
            <pc:docMk/>
            <pc:sldMk cId="3902438557" sldId="476"/>
            <ac:spMk id="3" creationId="{B20AE952-2779-CCBC-FD22-09AF08140009}"/>
          </ac:spMkLst>
        </pc:spChg>
        <pc:picChg chg="add mod">
          <ac:chgData name="Deborah Jenkins" userId="3cd02ba5-e528-4585-978d-4fde2b47730a" providerId="ADAL" clId="{CFEE0446-0BCA-4202-9931-01C4E79A68D6}" dt="2023-10-23T16:56:32.311" v="147" actId="1076"/>
          <ac:picMkLst>
            <pc:docMk/>
            <pc:sldMk cId="3902438557" sldId="476"/>
            <ac:picMk id="4" creationId="{AC296ECE-CBAA-6EF0-3B17-2CD67DF95E7A}"/>
          </ac:picMkLst>
        </pc:picChg>
      </pc:sldChg>
      <pc:sldChg chg="addSp delSp modSp new mod modAnim">
        <pc:chgData name="Deborah Jenkins" userId="3cd02ba5-e528-4585-978d-4fde2b47730a" providerId="ADAL" clId="{CFEE0446-0BCA-4202-9931-01C4E79A68D6}" dt="2023-10-23T16:59:58.155" v="166"/>
        <pc:sldMkLst>
          <pc:docMk/>
          <pc:sldMk cId="874366457" sldId="477"/>
        </pc:sldMkLst>
        <pc:spChg chg="mod">
          <ac:chgData name="Deborah Jenkins" userId="3cd02ba5-e528-4585-978d-4fde2b47730a" providerId="ADAL" clId="{CFEE0446-0BCA-4202-9931-01C4E79A68D6}" dt="2023-10-23T16:59:58.155" v="166"/>
          <ac:spMkLst>
            <pc:docMk/>
            <pc:sldMk cId="874366457" sldId="477"/>
            <ac:spMk id="2" creationId="{8B154480-B4A4-DBA6-5E05-644CD7A3230C}"/>
          </ac:spMkLst>
        </pc:spChg>
        <pc:spChg chg="del">
          <ac:chgData name="Deborah Jenkins" userId="3cd02ba5-e528-4585-978d-4fde2b47730a" providerId="ADAL" clId="{CFEE0446-0BCA-4202-9931-01C4E79A68D6}" dt="2023-10-23T16:59:40.254" v="164"/>
          <ac:spMkLst>
            <pc:docMk/>
            <pc:sldMk cId="874366457" sldId="477"/>
            <ac:spMk id="3" creationId="{B440E844-E1F9-4473-0B94-1EEB71CF4666}"/>
          </ac:spMkLst>
        </pc:spChg>
        <pc:picChg chg="add mod">
          <ac:chgData name="Deborah Jenkins" userId="3cd02ba5-e528-4585-978d-4fde2b47730a" providerId="ADAL" clId="{CFEE0446-0BCA-4202-9931-01C4E79A68D6}" dt="2023-10-23T16:59:43.462" v="165" actId="1076"/>
          <ac:picMkLst>
            <pc:docMk/>
            <pc:sldMk cId="874366457" sldId="477"/>
            <ac:picMk id="4" creationId="{ABB756C3-B8C3-7871-8502-B93CDAF30171}"/>
          </ac:picMkLst>
        </pc:picChg>
      </pc:sldChg>
      <pc:sldChg chg="addSp delSp modSp new mod ord">
        <pc:chgData name="Deborah Jenkins" userId="3cd02ba5-e528-4585-978d-4fde2b47730a" providerId="ADAL" clId="{CFEE0446-0BCA-4202-9931-01C4E79A68D6}" dt="2023-10-23T17:13:43.625" v="266"/>
        <pc:sldMkLst>
          <pc:docMk/>
          <pc:sldMk cId="3881469152" sldId="478"/>
        </pc:sldMkLst>
        <pc:spChg chg="del">
          <ac:chgData name="Deborah Jenkins" userId="3cd02ba5-e528-4585-978d-4fde2b47730a" providerId="ADAL" clId="{CFEE0446-0BCA-4202-9931-01C4E79A68D6}" dt="2023-10-23T17:08:11.535" v="253" actId="478"/>
          <ac:spMkLst>
            <pc:docMk/>
            <pc:sldMk cId="3881469152" sldId="478"/>
            <ac:spMk id="2" creationId="{8A8FDF17-6766-7394-12A4-A385C98C05FE}"/>
          </ac:spMkLst>
        </pc:spChg>
        <pc:spChg chg="del">
          <ac:chgData name="Deborah Jenkins" userId="3cd02ba5-e528-4585-978d-4fde2b47730a" providerId="ADAL" clId="{CFEE0446-0BCA-4202-9931-01C4E79A68D6}" dt="2023-10-23T17:08:05.874" v="251"/>
          <ac:spMkLst>
            <pc:docMk/>
            <pc:sldMk cId="3881469152" sldId="478"/>
            <ac:spMk id="3" creationId="{54B3580E-0E44-1BD7-C0A2-8B7FFB2BAB12}"/>
          </ac:spMkLst>
        </pc:spChg>
        <pc:picChg chg="add mod">
          <ac:chgData name="Deborah Jenkins" userId="3cd02ba5-e528-4585-978d-4fde2b47730a" providerId="ADAL" clId="{CFEE0446-0BCA-4202-9931-01C4E79A68D6}" dt="2023-10-23T17:08:13.445" v="254" actId="1076"/>
          <ac:picMkLst>
            <pc:docMk/>
            <pc:sldMk cId="3881469152" sldId="478"/>
            <ac:picMk id="4" creationId="{9BB02A30-4076-F2C8-98F0-9B9263B2C609}"/>
          </ac:picMkLst>
        </pc:picChg>
        <pc:picChg chg="add mod">
          <ac:chgData name="Deborah Jenkins" userId="3cd02ba5-e528-4585-978d-4fde2b47730a" providerId="ADAL" clId="{CFEE0446-0BCA-4202-9931-01C4E79A68D6}" dt="2023-10-23T17:08:38.719" v="256" actId="1076"/>
          <ac:picMkLst>
            <pc:docMk/>
            <pc:sldMk cId="3881469152" sldId="478"/>
            <ac:picMk id="5" creationId="{3561639C-4641-DEB3-1EA5-7FCEBFBFA3EE}"/>
          </ac:picMkLst>
        </pc:picChg>
      </pc:sldChg>
      <pc:sldChg chg="modSp mod">
        <pc:chgData name="Deborah Jenkins" userId="3cd02ba5-e528-4585-978d-4fde2b47730a" providerId="ADAL" clId="{CFEE0446-0BCA-4202-9931-01C4E79A68D6}" dt="2023-10-23T17:14:35.519" v="271" actId="20577"/>
        <pc:sldMkLst>
          <pc:docMk/>
          <pc:sldMk cId="3334675375" sldId="843"/>
        </pc:sldMkLst>
        <pc:spChg chg="mod">
          <ac:chgData name="Deborah Jenkins" userId="3cd02ba5-e528-4585-978d-4fde2b47730a" providerId="ADAL" clId="{CFEE0446-0BCA-4202-9931-01C4E79A68D6}" dt="2023-10-23T17:14:35.519" v="271" actId="20577"/>
          <ac:spMkLst>
            <pc:docMk/>
            <pc:sldMk cId="3334675375" sldId="843"/>
            <ac:spMk id="2" creationId="{3161D4A0-C46D-453C-99CE-59FD4587B254}"/>
          </ac:spMkLst>
        </pc:spChg>
      </pc:sldChg>
    </pc:docChg>
  </pc:docChgLst>
  <pc:docChgLst>
    <pc:chgData name="Deborah Jenkins" userId="3cd02ba5-e528-4585-978d-4fde2b47730a" providerId="ADAL" clId="{2F438580-DDB3-4D17-9D06-80D9E0116D20}"/>
    <pc:docChg chg="undo custSel addSld delSld modSld sldOrd">
      <pc:chgData name="Deborah Jenkins" userId="3cd02ba5-e528-4585-978d-4fde2b47730a" providerId="ADAL" clId="{2F438580-DDB3-4D17-9D06-80D9E0116D20}" dt="2023-09-19T12:57:14.646" v="162" actId="47"/>
      <pc:docMkLst>
        <pc:docMk/>
      </pc:docMkLst>
      <pc:sldChg chg="delSp modSp del mod delDesignElem">
        <pc:chgData name="Deborah Jenkins" userId="3cd02ba5-e528-4585-978d-4fde2b47730a" providerId="ADAL" clId="{2F438580-DDB3-4D17-9D06-80D9E0116D20}" dt="2023-09-19T12:57:14.646" v="162" actId="47"/>
        <pc:sldMkLst>
          <pc:docMk/>
          <pc:sldMk cId="0" sldId="256"/>
        </pc:sldMkLst>
        <pc:spChg chg="del">
          <ac:chgData name="Deborah Jenkins" userId="3cd02ba5-e528-4585-978d-4fde2b47730a" providerId="ADAL" clId="{2F438580-DDB3-4D17-9D06-80D9E0116D20}" dt="2023-09-19T12:44:39.928" v="28"/>
          <ac:spMkLst>
            <pc:docMk/>
            <pc:sldMk cId="0" sldId="256"/>
            <ac:spMk id="73" creationId="{74426AB7-D619-4515-962A-BC83909EC015}"/>
          </ac:spMkLst>
        </pc:spChg>
        <pc:spChg chg="del">
          <ac:chgData name="Deborah Jenkins" userId="3cd02ba5-e528-4585-978d-4fde2b47730a" providerId="ADAL" clId="{2F438580-DDB3-4D17-9D06-80D9E0116D20}" dt="2023-09-19T12:44:39.928" v="28"/>
          <ac:spMkLst>
            <pc:docMk/>
            <pc:sldMk cId="0" sldId="256"/>
            <ac:spMk id="75" creationId="{DE47DF98-723F-4AAC-ABCF-CACBC438F78F}"/>
          </ac:spMkLst>
        </pc:spChg>
        <pc:spChg chg="mod">
          <ac:chgData name="Deborah Jenkins" userId="3cd02ba5-e528-4585-978d-4fde2b47730a" providerId="ADAL" clId="{2F438580-DDB3-4D17-9D06-80D9E0116D20}" dt="2023-09-19T12:44:22.344" v="17" actId="27636"/>
          <ac:spMkLst>
            <pc:docMk/>
            <pc:sldMk cId="0" sldId="256"/>
            <ac:spMk id="4100" creationId="{00000000-0000-0000-0000-000000000000}"/>
          </ac:spMkLst>
        </pc:spChg>
        <pc:cxnChg chg="del">
          <ac:chgData name="Deborah Jenkins" userId="3cd02ba5-e528-4585-978d-4fde2b47730a" providerId="ADAL" clId="{2F438580-DDB3-4D17-9D06-80D9E0116D20}" dt="2023-09-19T12:44:39.928" v="28"/>
          <ac:cxnSpMkLst>
            <pc:docMk/>
            <pc:sldMk cId="0" sldId="256"/>
            <ac:cxnSpMk id="77" creationId="{EA29FC7C-9308-4FDE-8DCA-405668055B0F}"/>
          </ac:cxnSpMkLst>
        </pc:cxnChg>
      </pc:sldChg>
      <pc:sldChg chg="delSp ord delDesignElem">
        <pc:chgData name="Deborah Jenkins" userId="3cd02ba5-e528-4585-978d-4fde2b47730a" providerId="ADAL" clId="{2F438580-DDB3-4D17-9D06-80D9E0116D20}" dt="2023-09-19T12:44:39.928" v="28"/>
        <pc:sldMkLst>
          <pc:docMk/>
          <pc:sldMk cId="0" sldId="257"/>
        </pc:sldMkLst>
        <pc:spChg chg="del">
          <ac:chgData name="Deborah Jenkins" userId="3cd02ba5-e528-4585-978d-4fde2b47730a" providerId="ADAL" clId="{2F438580-DDB3-4D17-9D06-80D9E0116D20}" dt="2023-09-19T12:44:39.928" v="28"/>
          <ac:spMkLst>
            <pc:docMk/>
            <pc:sldMk cId="0" sldId="257"/>
            <ac:spMk id="5128" creationId="{7FF47CB7-972F-479F-A36D-9E72D26EC8DA}"/>
          </ac:spMkLst>
        </pc:spChg>
        <pc:spChg chg="del">
          <ac:chgData name="Deborah Jenkins" userId="3cd02ba5-e528-4585-978d-4fde2b47730a" providerId="ADAL" clId="{2F438580-DDB3-4D17-9D06-80D9E0116D20}" dt="2023-09-19T12:44:39.928" v="28"/>
          <ac:spMkLst>
            <pc:docMk/>
            <pc:sldMk cId="0" sldId="257"/>
            <ac:spMk id="5130" creationId="{0D153B68-5844-490D-8E67-F616D6D721CA}"/>
          </ac:spMkLst>
        </pc:spChg>
        <pc:spChg chg="del">
          <ac:chgData name="Deborah Jenkins" userId="3cd02ba5-e528-4585-978d-4fde2b47730a" providerId="ADAL" clId="{2F438580-DDB3-4D17-9D06-80D9E0116D20}" dt="2023-09-19T12:44:39.928" v="28"/>
          <ac:spMkLst>
            <pc:docMk/>
            <pc:sldMk cId="0" sldId="257"/>
            <ac:spMk id="5132" creationId="{9A0D773F-7A7D-4DBB-9DEA-86BB8B8F4BC8}"/>
          </ac:spMkLst>
        </pc:spChg>
      </pc:sldChg>
      <pc:sldChg chg="modSp mod">
        <pc:chgData name="Deborah Jenkins" userId="3cd02ba5-e528-4585-978d-4fde2b47730a" providerId="ADAL" clId="{2F438580-DDB3-4D17-9D06-80D9E0116D20}" dt="2023-09-19T12:52:07.262" v="96" actId="1076"/>
        <pc:sldMkLst>
          <pc:docMk/>
          <pc:sldMk cId="0" sldId="282"/>
        </pc:sldMkLst>
        <pc:spChg chg="mod">
          <ac:chgData name="Deborah Jenkins" userId="3cd02ba5-e528-4585-978d-4fde2b47730a" providerId="ADAL" clId="{2F438580-DDB3-4D17-9D06-80D9E0116D20}" dt="2023-09-19T12:52:07.262" v="96" actId="1076"/>
          <ac:spMkLst>
            <pc:docMk/>
            <pc:sldMk cId="0" sldId="282"/>
            <ac:spMk id="18433" creationId="{00000000-0000-0000-0000-000000000000}"/>
          </ac:spMkLst>
        </pc:spChg>
        <pc:picChg chg="mod">
          <ac:chgData name="Deborah Jenkins" userId="3cd02ba5-e528-4585-978d-4fde2b47730a" providerId="ADAL" clId="{2F438580-DDB3-4D17-9D06-80D9E0116D20}" dt="2023-09-19T12:52:05.088" v="95" actId="1076"/>
          <ac:picMkLst>
            <pc:docMk/>
            <pc:sldMk cId="0" sldId="282"/>
            <ac:picMk id="18434" creationId="{00000000-0000-0000-0000-000000000000}"/>
          </ac:picMkLst>
        </pc:picChg>
      </pc:sldChg>
      <pc:sldChg chg="modSp mod">
        <pc:chgData name="Deborah Jenkins" userId="3cd02ba5-e528-4585-978d-4fde2b47730a" providerId="ADAL" clId="{2F438580-DDB3-4D17-9D06-80D9E0116D20}" dt="2023-09-19T12:45:44.051" v="53" actId="1076"/>
        <pc:sldMkLst>
          <pc:docMk/>
          <pc:sldMk cId="0" sldId="349"/>
        </pc:sldMkLst>
        <pc:spChg chg="mod">
          <ac:chgData name="Deborah Jenkins" userId="3cd02ba5-e528-4585-978d-4fde2b47730a" providerId="ADAL" clId="{2F438580-DDB3-4D17-9D06-80D9E0116D20}" dt="2023-09-19T12:45:40.264" v="51" actId="1076"/>
          <ac:spMkLst>
            <pc:docMk/>
            <pc:sldMk cId="0" sldId="349"/>
            <ac:spMk id="2" creationId="{00000000-0000-0000-0000-000000000000}"/>
          </ac:spMkLst>
        </pc:spChg>
        <pc:spChg chg="mod">
          <ac:chgData name="Deborah Jenkins" userId="3cd02ba5-e528-4585-978d-4fde2b47730a" providerId="ADAL" clId="{2F438580-DDB3-4D17-9D06-80D9E0116D20}" dt="2023-09-19T12:45:38.157" v="50" actId="1076"/>
          <ac:spMkLst>
            <pc:docMk/>
            <pc:sldMk cId="0" sldId="349"/>
            <ac:spMk id="21506" creationId="{00000000-0000-0000-0000-000000000000}"/>
          </ac:spMkLst>
        </pc:spChg>
        <pc:spChg chg="mod">
          <ac:chgData name="Deborah Jenkins" userId="3cd02ba5-e528-4585-978d-4fde2b47730a" providerId="ADAL" clId="{2F438580-DDB3-4D17-9D06-80D9E0116D20}" dt="2023-09-19T12:45:44.051" v="53" actId="1076"/>
          <ac:spMkLst>
            <pc:docMk/>
            <pc:sldMk cId="0" sldId="349"/>
            <ac:spMk id="21508"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09"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0"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1"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2"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3"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4" creationId="{00000000-0000-0000-0000-000000000000}"/>
          </ac:spMkLst>
        </pc:spChg>
        <pc:grpChg chg="mod">
          <ac:chgData name="Deborah Jenkins" userId="3cd02ba5-e528-4585-978d-4fde2b47730a" providerId="ADAL" clId="{2F438580-DDB3-4D17-9D06-80D9E0116D20}" dt="2023-09-19T12:45:41.728" v="52" actId="1076"/>
          <ac:grpSpMkLst>
            <pc:docMk/>
            <pc:sldMk cId="0" sldId="349"/>
            <ac:grpSpMk id="21507" creationId="{00000000-0000-0000-0000-000000000000}"/>
          </ac:grpSpMkLst>
        </pc:grpChg>
      </pc:sldChg>
      <pc:sldChg chg="modSp mod">
        <pc:chgData name="Deborah Jenkins" userId="3cd02ba5-e528-4585-978d-4fde2b47730a" providerId="ADAL" clId="{2F438580-DDB3-4D17-9D06-80D9E0116D20}" dt="2023-09-19T12:46:11.219" v="58" actId="27107"/>
        <pc:sldMkLst>
          <pc:docMk/>
          <pc:sldMk cId="0" sldId="350"/>
        </pc:sldMkLst>
        <pc:spChg chg="mod">
          <ac:chgData name="Deborah Jenkins" userId="3cd02ba5-e528-4585-978d-4fde2b47730a" providerId="ADAL" clId="{2F438580-DDB3-4D17-9D06-80D9E0116D20}" dt="2023-09-19T12:45:53.974" v="55" actId="14100"/>
          <ac:spMkLst>
            <pc:docMk/>
            <pc:sldMk cId="0" sldId="350"/>
            <ac:spMk id="22530" creationId="{00000000-0000-0000-0000-000000000000}"/>
          </ac:spMkLst>
        </pc:spChg>
        <pc:graphicFrameChg chg="mod modGraphic">
          <ac:chgData name="Deborah Jenkins" userId="3cd02ba5-e528-4585-978d-4fde2b47730a" providerId="ADAL" clId="{2F438580-DDB3-4D17-9D06-80D9E0116D20}" dt="2023-09-19T12:46:11.219" v="58" actId="27107"/>
          <ac:graphicFrameMkLst>
            <pc:docMk/>
            <pc:sldMk cId="0" sldId="350"/>
            <ac:graphicFrameMk id="27729" creationId="{00000000-0000-0000-0000-000000000000}"/>
          </ac:graphicFrameMkLst>
        </pc:graphicFrameChg>
      </pc:sldChg>
      <pc:sldChg chg="del">
        <pc:chgData name="Deborah Jenkins" userId="3cd02ba5-e528-4585-978d-4fde2b47730a" providerId="ADAL" clId="{2F438580-DDB3-4D17-9D06-80D9E0116D20}" dt="2023-09-19T12:44:10.463" v="3" actId="47"/>
        <pc:sldMkLst>
          <pc:docMk/>
          <pc:sldMk cId="453881802" sldId="357"/>
        </pc:sldMkLst>
      </pc:sldChg>
      <pc:sldChg chg="addSp delSp modSp mod delDesignElem">
        <pc:chgData name="Deborah Jenkins" userId="3cd02ba5-e528-4585-978d-4fde2b47730a" providerId="ADAL" clId="{2F438580-DDB3-4D17-9D06-80D9E0116D20}" dt="2023-09-19T12:56:23.791" v="155" actId="26606"/>
        <pc:sldMkLst>
          <pc:docMk/>
          <pc:sldMk cId="3637357646" sldId="362"/>
        </pc:sldMkLst>
        <pc:spChg chg="del">
          <ac:chgData name="Deborah Jenkins" userId="3cd02ba5-e528-4585-978d-4fde2b47730a" providerId="ADAL" clId="{2F438580-DDB3-4D17-9D06-80D9E0116D20}" dt="2023-09-19T12:55:53.746" v="147" actId="478"/>
          <ac:spMkLst>
            <pc:docMk/>
            <pc:sldMk cId="3637357646" sldId="362"/>
            <ac:spMk id="2" creationId="{00000000-0000-0000-0000-000000000000}"/>
          </ac:spMkLst>
        </pc:spChg>
        <pc:spChg chg="mod">
          <ac:chgData name="Deborah Jenkins" userId="3cd02ba5-e528-4585-978d-4fde2b47730a" providerId="ADAL" clId="{2F438580-DDB3-4D17-9D06-80D9E0116D20}" dt="2023-09-19T12:56:23.791" v="155" actId="26606"/>
          <ac:spMkLst>
            <pc:docMk/>
            <pc:sldMk cId="3637357646" sldId="362"/>
            <ac:spMk id="3" creationId="{00000000-0000-0000-0000-000000000000}"/>
          </ac:spMkLst>
        </pc:spChg>
        <pc:spChg chg="add mod">
          <ac:chgData name="Deborah Jenkins" userId="3cd02ba5-e528-4585-978d-4fde2b47730a" providerId="ADAL" clId="{2F438580-DDB3-4D17-9D06-80D9E0116D20}" dt="2023-09-19T12:56:23.791" v="155" actId="26606"/>
          <ac:spMkLst>
            <pc:docMk/>
            <pc:sldMk cId="3637357646" sldId="362"/>
            <ac:spMk id="5" creationId="{0B55DBA1-E65F-8542-2C52-6652E157253D}"/>
          </ac:spMkLst>
        </pc:spChg>
        <pc:spChg chg="add">
          <ac:chgData name="Deborah Jenkins" userId="3cd02ba5-e528-4585-978d-4fde2b47730a" providerId="ADAL" clId="{2F438580-DDB3-4D17-9D06-80D9E0116D20}" dt="2023-09-19T12:56:23.791" v="155" actId="26606"/>
          <ac:spMkLst>
            <pc:docMk/>
            <pc:sldMk cId="3637357646" sldId="362"/>
            <ac:spMk id="7" creationId="{1B15ED52-F352-441B-82BF-E0EA34836D08}"/>
          </ac:spMkLst>
        </pc:spChg>
        <pc:spChg chg="del">
          <ac:chgData name="Deborah Jenkins" userId="3cd02ba5-e528-4585-978d-4fde2b47730a" providerId="ADAL" clId="{2F438580-DDB3-4D17-9D06-80D9E0116D20}" dt="2023-09-19T12:44:39.928" v="28"/>
          <ac:spMkLst>
            <pc:docMk/>
            <pc:sldMk cId="3637357646" sldId="362"/>
            <ac:spMk id="8" creationId="{827B839B-9ADE-406B-8590-F1CAEDED45A1}"/>
          </ac:spMkLst>
        </pc:spChg>
        <pc:spChg chg="add">
          <ac:chgData name="Deborah Jenkins" userId="3cd02ba5-e528-4585-978d-4fde2b47730a" providerId="ADAL" clId="{2F438580-DDB3-4D17-9D06-80D9E0116D20}" dt="2023-09-19T12:56:23.791" v="155" actId="26606"/>
          <ac:spMkLst>
            <pc:docMk/>
            <pc:sldMk cId="3637357646" sldId="362"/>
            <ac:spMk id="9" creationId="{3B2E3793-BFE6-45A2-9B7B-E18844431C99}"/>
          </ac:spMkLst>
        </pc:spChg>
        <pc:spChg chg="del">
          <ac:chgData name="Deborah Jenkins" userId="3cd02ba5-e528-4585-978d-4fde2b47730a" providerId="ADAL" clId="{2F438580-DDB3-4D17-9D06-80D9E0116D20}" dt="2023-09-19T12:44:39.928" v="28"/>
          <ac:spMkLst>
            <pc:docMk/>
            <pc:sldMk cId="3637357646" sldId="362"/>
            <ac:spMk id="10" creationId="{CFE45BF0-46DB-408C-B5F7-7B11716805D4}"/>
          </ac:spMkLst>
        </pc:spChg>
        <pc:spChg chg="add">
          <ac:chgData name="Deborah Jenkins" userId="3cd02ba5-e528-4585-978d-4fde2b47730a" providerId="ADAL" clId="{2F438580-DDB3-4D17-9D06-80D9E0116D20}" dt="2023-09-19T12:56:23.791" v="155" actId="26606"/>
          <ac:spMkLst>
            <pc:docMk/>
            <pc:sldMk cId="3637357646" sldId="362"/>
            <ac:spMk id="11" creationId="{BC4C4868-CB8F-4AF9-9CDB-8108F2C19B67}"/>
          </ac:spMkLst>
        </pc:spChg>
        <pc:spChg chg="del">
          <ac:chgData name="Deborah Jenkins" userId="3cd02ba5-e528-4585-978d-4fde2b47730a" providerId="ADAL" clId="{2F438580-DDB3-4D17-9D06-80D9E0116D20}" dt="2023-09-19T12:44:39.928" v="28"/>
          <ac:spMkLst>
            <pc:docMk/>
            <pc:sldMk cId="3637357646" sldId="362"/>
            <ac:spMk id="12" creationId="{2AEBC8F2-97B1-41B4-93F1-2D289E197FBA}"/>
          </ac:spMkLst>
        </pc:spChg>
        <pc:spChg chg="add">
          <ac:chgData name="Deborah Jenkins" userId="3cd02ba5-e528-4585-978d-4fde2b47730a" providerId="ADAL" clId="{2F438580-DDB3-4D17-9D06-80D9E0116D20}" dt="2023-09-19T12:56:23.791" v="155" actId="26606"/>
          <ac:spMkLst>
            <pc:docMk/>
            <pc:sldMk cId="3637357646" sldId="362"/>
            <ac:spMk id="13" creationId="{375E0459-6403-40CD-989D-56A4407CA12E}"/>
          </ac:spMkLst>
        </pc:spChg>
        <pc:spChg chg="del">
          <ac:chgData name="Deborah Jenkins" userId="3cd02ba5-e528-4585-978d-4fde2b47730a" providerId="ADAL" clId="{2F438580-DDB3-4D17-9D06-80D9E0116D20}" dt="2023-09-19T12:44:39.928" v="28"/>
          <ac:spMkLst>
            <pc:docMk/>
            <pc:sldMk cId="3637357646" sldId="362"/>
            <ac:spMk id="14" creationId="{472E3A19-F5D5-48FC-BB9C-48C2F68F598B}"/>
          </ac:spMkLst>
        </pc:spChg>
        <pc:spChg chg="add">
          <ac:chgData name="Deborah Jenkins" userId="3cd02ba5-e528-4585-978d-4fde2b47730a" providerId="ADAL" clId="{2F438580-DDB3-4D17-9D06-80D9E0116D20}" dt="2023-09-19T12:56:23.791" v="155" actId="26606"/>
          <ac:spMkLst>
            <pc:docMk/>
            <pc:sldMk cId="3637357646" sldId="362"/>
            <ac:spMk id="15" creationId="{53E5B1A8-3AC9-4BD1-9BBC-78CA94F2D1BA}"/>
          </ac:spMkLst>
        </pc:spChg>
        <pc:spChg chg="del">
          <ac:chgData name="Deborah Jenkins" userId="3cd02ba5-e528-4585-978d-4fde2b47730a" providerId="ADAL" clId="{2F438580-DDB3-4D17-9D06-80D9E0116D20}" dt="2023-09-19T12:44:39.928" v="28"/>
          <ac:spMkLst>
            <pc:docMk/>
            <pc:sldMk cId="3637357646" sldId="362"/>
            <ac:spMk id="16" creationId="{7A62E32F-BB65-43A8-8EB5-92346890E549}"/>
          </ac:spMkLst>
        </pc:spChg>
        <pc:spChg chg="del">
          <ac:chgData name="Deborah Jenkins" userId="3cd02ba5-e528-4585-978d-4fde2b47730a" providerId="ADAL" clId="{2F438580-DDB3-4D17-9D06-80D9E0116D20}" dt="2023-09-19T12:44:39.928" v="28"/>
          <ac:spMkLst>
            <pc:docMk/>
            <pc:sldMk cId="3637357646" sldId="362"/>
            <ac:spMk id="18" creationId="{14E91B64-9FCC-451E-AFB4-A827D6329367}"/>
          </ac:spMkLst>
        </pc:spChg>
      </pc:sldChg>
      <pc:sldChg chg="delSp modSp mod delDesignElem">
        <pc:chgData name="Deborah Jenkins" userId="3cd02ba5-e528-4585-978d-4fde2b47730a" providerId="ADAL" clId="{2F438580-DDB3-4D17-9D06-80D9E0116D20}" dt="2023-09-19T12:56:33.810" v="157" actId="33524"/>
        <pc:sldMkLst>
          <pc:docMk/>
          <pc:sldMk cId="3834336628" sldId="363"/>
        </pc:sldMkLst>
        <pc:spChg chg="mod">
          <ac:chgData name="Deborah Jenkins" userId="3cd02ba5-e528-4585-978d-4fde2b47730a" providerId="ADAL" clId="{2F438580-DDB3-4D17-9D06-80D9E0116D20}" dt="2023-09-19T12:56:33.810" v="157" actId="33524"/>
          <ac:spMkLst>
            <pc:docMk/>
            <pc:sldMk cId="3834336628" sldId="363"/>
            <ac:spMk id="3" creationId="{00000000-0000-0000-0000-000000000000}"/>
          </ac:spMkLst>
        </pc:spChg>
        <pc:spChg chg="del">
          <ac:chgData name="Deborah Jenkins" userId="3cd02ba5-e528-4585-978d-4fde2b47730a" providerId="ADAL" clId="{2F438580-DDB3-4D17-9D06-80D9E0116D20}" dt="2023-09-19T12:44:39.928" v="28"/>
          <ac:spMkLst>
            <pc:docMk/>
            <pc:sldMk cId="3834336628" sldId="363"/>
            <ac:spMk id="8" creationId="{827B839B-9ADE-406B-8590-F1CAEDED45A1}"/>
          </ac:spMkLst>
        </pc:spChg>
        <pc:spChg chg="del">
          <ac:chgData name="Deborah Jenkins" userId="3cd02ba5-e528-4585-978d-4fde2b47730a" providerId="ADAL" clId="{2F438580-DDB3-4D17-9D06-80D9E0116D20}" dt="2023-09-19T12:44:39.928" v="28"/>
          <ac:spMkLst>
            <pc:docMk/>
            <pc:sldMk cId="3834336628" sldId="363"/>
            <ac:spMk id="10" creationId="{CFE45BF0-46DB-408C-B5F7-7B11716805D4}"/>
          </ac:spMkLst>
        </pc:spChg>
        <pc:spChg chg="del">
          <ac:chgData name="Deborah Jenkins" userId="3cd02ba5-e528-4585-978d-4fde2b47730a" providerId="ADAL" clId="{2F438580-DDB3-4D17-9D06-80D9E0116D20}" dt="2023-09-19T12:44:39.928" v="28"/>
          <ac:spMkLst>
            <pc:docMk/>
            <pc:sldMk cId="3834336628" sldId="363"/>
            <ac:spMk id="12" creationId="{2AEBC8F2-97B1-41B4-93F1-2D289E197FBA}"/>
          </ac:spMkLst>
        </pc:spChg>
        <pc:spChg chg="del">
          <ac:chgData name="Deborah Jenkins" userId="3cd02ba5-e528-4585-978d-4fde2b47730a" providerId="ADAL" clId="{2F438580-DDB3-4D17-9D06-80D9E0116D20}" dt="2023-09-19T12:44:39.928" v="28"/>
          <ac:spMkLst>
            <pc:docMk/>
            <pc:sldMk cId="3834336628" sldId="363"/>
            <ac:spMk id="14" creationId="{472E3A19-F5D5-48FC-BB9C-48C2F68F598B}"/>
          </ac:spMkLst>
        </pc:spChg>
        <pc:spChg chg="del">
          <ac:chgData name="Deborah Jenkins" userId="3cd02ba5-e528-4585-978d-4fde2b47730a" providerId="ADAL" clId="{2F438580-DDB3-4D17-9D06-80D9E0116D20}" dt="2023-09-19T12:44:39.928" v="28"/>
          <ac:spMkLst>
            <pc:docMk/>
            <pc:sldMk cId="3834336628" sldId="363"/>
            <ac:spMk id="16" creationId="{7A62E32F-BB65-43A8-8EB5-92346890E549}"/>
          </ac:spMkLst>
        </pc:spChg>
        <pc:spChg chg="del">
          <ac:chgData name="Deborah Jenkins" userId="3cd02ba5-e528-4585-978d-4fde2b47730a" providerId="ADAL" clId="{2F438580-DDB3-4D17-9D06-80D9E0116D20}" dt="2023-09-19T12:44:39.928" v="28"/>
          <ac:spMkLst>
            <pc:docMk/>
            <pc:sldMk cId="3834336628" sldId="363"/>
            <ac:spMk id="18" creationId="{14E91B64-9FCC-451E-AFB4-A827D6329367}"/>
          </ac:spMkLst>
        </pc:spChg>
      </pc:sldChg>
      <pc:sldChg chg="modSp">
        <pc:chgData name="Deborah Jenkins" userId="3cd02ba5-e528-4585-978d-4fde2b47730a" providerId="ADAL" clId="{2F438580-DDB3-4D17-9D06-80D9E0116D20}" dt="2023-09-19T12:56:20.206" v="154"/>
        <pc:sldMkLst>
          <pc:docMk/>
          <pc:sldMk cId="2223571701" sldId="364"/>
        </pc:sldMkLst>
        <pc:spChg chg="mod">
          <ac:chgData name="Deborah Jenkins" userId="3cd02ba5-e528-4585-978d-4fde2b47730a" providerId="ADAL" clId="{2F438580-DDB3-4D17-9D06-80D9E0116D20}" dt="2023-09-19T12:56:20.206" v="154"/>
          <ac:spMkLst>
            <pc:docMk/>
            <pc:sldMk cId="2223571701" sldId="364"/>
            <ac:spMk id="2" creationId="{00000000-0000-0000-0000-000000000000}"/>
          </ac:spMkLst>
        </pc:spChg>
        <pc:spChg chg="mod">
          <ac:chgData name="Deborah Jenkins" userId="3cd02ba5-e528-4585-978d-4fde2b47730a" providerId="ADAL" clId="{2F438580-DDB3-4D17-9D06-80D9E0116D20}" dt="2023-09-19T12:56:20.206" v="154"/>
          <ac:spMkLst>
            <pc:docMk/>
            <pc:sldMk cId="2223571701" sldId="364"/>
            <ac:spMk id="3" creationId="{00000000-0000-0000-0000-000000000000}"/>
          </ac:spMkLst>
        </pc:spChg>
      </pc:sldChg>
      <pc:sldChg chg="modSp mod">
        <pc:chgData name="Deborah Jenkins" userId="3cd02ba5-e528-4585-978d-4fde2b47730a" providerId="ADAL" clId="{2F438580-DDB3-4D17-9D06-80D9E0116D20}" dt="2023-09-19T12:57:04.882" v="161" actId="1076"/>
        <pc:sldMkLst>
          <pc:docMk/>
          <pc:sldMk cId="4069626413" sldId="365"/>
        </pc:sldMkLst>
        <pc:spChg chg="mod">
          <ac:chgData name="Deborah Jenkins" userId="3cd02ba5-e528-4585-978d-4fde2b47730a" providerId="ADAL" clId="{2F438580-DDB3-4D17-9D06-80D9E0116D20}" dt="2023-09-19T12:57:04.882" v="161" actId="1076"/>
          <ac:spMkLst>
            <pc:docMk/>
            <pc:sldMk cId="4069626413" sldId="365"/>
            <ac:spMk id="2" creationId="{00000000-0000-0000-0000-000000000000}"/>
          </ac:spMkLst>
        </pc:spChg>
        <pc:spChg chg="mod">
          <ac:chgData name="Deborah Jenkins" userId="3cd02ba5-e528-4585-978d-4fde2b47730a" providerId="ADAL" clId="{2F438580-DDB3-4D17-9D06-80D9E0116D20}" dt="2023-09-19T12:56:45.447" v="160" actId="1076"/>
          <ac:spMkLst>
            <pc:docMk/>
            <pc:sldMk cId="4069626413" sldId="365"/>
            <ac:spMk id="3" creationId="{00000000-0000-0000-0000-000000000000}"/>
          </ac:spMkLst>
        </pc:spChg>
      </pc:sldChg>
      <pc:sldChg chg="del">
        <pc:chgData name="Deborah Jenkins" userId="3cd02ba5-e528-4585-978d-4fde2b47730a" providerId="ADAL" clId="{2F438580-DDB3-4D17-9D06-80D9E0116D20}" dt="2023-09-19T12:44:04.204" v="2" actId="47"/>
        <pc:sldMkLst>
          <pc:docMk/>
          <pc:sldMk cId="1471576978" sldId="368"/>
        </pc:sldMkLst>
      </pc:sldChg>
      <pc:sldChg chg="modSp mod">
        <pc:chgData name="Deborah Jenkins" userId="3cd02ba5-e528-4585-978d-4fde2b47730a" providerId="ADAL" clId="{2F438580-DDB3-4D17-9D06-80D9E0116D20}" dt="2023-09-19T12:46:36.673" v="62" actId="20577"/>
        <pc:sldMkLst>
          <pc:docMk/>
          <pc:sldMk cId="3769358888" sldId="369"/>
        </pc:sldMkLst>
        <pc:spChg chg="mod">
          <ac:chgData name="Deborah Jenkins" userId="3cd02ba5-e528-4585-978d-4fde2b47730a" providerId="ADAL" clId="{2F438580-DDB3-4D17-9D06-80D9E0116D20}" dt="2023-09-19T12:46:36.673" v="62" actId="20577"/>
          <ac:spMkLst>
            <pc:docMk/>
            <pc:sldMk cId="3769358888" sldId="369"/>
            <ac:spMk id="3" creationId="{00000000-0000-0000-0000-000000000000}"/>
          </ac:spMkLst>
        </pc:spChg>
      </pc:sldChg>
      <pc:sldChg chg="modSp">
        <pc:chgData name="Deborah Jenkins" userId="3cd02ba5-e528-4585-978d-4fde2b47730a" providerId="ADAL" clId="{2F438580-DDB3-4D17-9D06-80D9E0116D20}" dt="2023-09-19T12:56:20.206" v="154"/>
        <pc:sldMkLst>
          <pc:docMk/>
          <pc:sldMk cId="1034930095" sldId="371"/>
        </pc:sldMkLst>
        <pc:spChg chg="mod">
          <ac:chgData name="Deborah Jenkins" userId="3cd02ba5-e528-4585-978d-4fde2b47730a" providerId="ADAL" clId="{2F438580-DDB3-4D17-9D06-80D9E0116D20}" dt="2023-09-19T12:56:20.206" v="154"/>
          <ac:spMkLst>
            <pc:docMk/>
            <pc:sldMk cId="1034930095" sldId="371"/>
            <ac:spMk id="2" creationId="{00000000-0000-0000-0000-000000000000}"/>
          </ac:spMkLst>
        </pc:spChg>
        <pc:spChg chg="mod">
          <ac:chgData name="Deborah Jenkins" userId="3cd02ba5-e528-4585-978d-4fde2b47730a" providerId="ADAL" clId="{2F438580-DDB3-4D17-9D06-80D9E0116D20}" dt="2023-09-19T12:56:20.206" v="154"/>
          <ac:spMkLst>
            <pc:docMk/>
            <pc:sldMk cId="1034930095" sldId="371"/>
            <ac:spMk id="3" creationId="{00000000-0000-0000-0000-000000000000}"/>
          </ac:spMkLst>
        </pc:spChg>
      </pc:sldChg>
      <pc:sldChg chg="delSp delDesignElem">
        <pc:chgData name="Deborah Jenkins" userId="3cd02ba5-e528-4585-978d-4fde2b47730a" providerId="ADAL" clId="{2F438580-DDB3-4D17-9D06-80D9E0116D20}" dt="2023-09-19T12:44:39.928" v="28"/>
        <pc:sldMkLst>
          <pc:docMk/>
          <pc:sldMk cId="2357923621" sldId="372"/>
        </pc:sldMkLst>
        <pc:spChg chg="del">
          <ac:chgData name="Deborah Jenkins" userId="3cd02ba5-e528-4585-978d-4fde2b47730a" providerId="ADAL" clId="{2F438580-DDB3-4D17-9D06-80D9E0116D20}" dt="2023-09-19T12:44:39.928" v="28"/>
          <ac:spMkLst>
            <pc:docMk/>
            <pc:sldMk cId="2357923621" sldId="372"/>
            <ac:spMk id="9" creationId="{D7A453D2-15D8-4403-815F-291FA16340D9}"/>
          </ac:spMkLst>
        </pc:spChg>
        <pc:spChg chg="del">
          <ac:chgData name="Deborah Jenkins" userId="3cd02ba5-e528-4585-978d-4fde2b47730a" providerId="ADAL" clId="{2F438580-DDB3-4D17-9D06-80D9E0116D20}" dt="2023-09-19T12:44:39.928" v="28"/>
          <ac:spMkLst>
            <pc:docMk/>
            <pc:sldMk cId="2357923621" sldId="372"/>
            <ac:spMk id="11" creationId="{8161EA6B-09CA-445B-AB0D-8DF76FA92DEF}"/>
          </ac:spMkLst>
        </pc:spChg>
        <pc:spChg chg="del">
          <ac:chgData name="Deborah Jenkins" userId="3cd02ba5-e528-4585-978d-4fde2b47730a" providerId="ADAL" clId="{2F438580-DDB3-4D17-9D06-80D9E0116D20}" dt="2023-09-19T12:44:39.928" v="28"/>
          <ac:spMkLst>
            <pc:docMk/>
            <pc:sldMk cId="2357923621" sldId="372"/>
            <ac:spMk id="21" creationId="{B8114C98-A349-4111-A123-E8EAB86ABE30}"/>
          </ac:spMkLst>
        </pc:spChg>
        <pc:spChg chg="del">
          <ac:chgData name="Deborah Jenkins" userId="3cd02ba5-e528-4585-978d-4fde2b47730a" providerId="ADAL" clId="{2F438580-DDB3-4D17-9D06-80D9E0116D20}" dt="2023-09-19T12:44:39.928" v="28"/>
          <ac:spMkLst>
            <pc:docMk/>
            <pc:sldMk cId="2357923621" sldId="372"/>
            <ac:spMk id="35" creationId="{E2D3D3F2-ABBB-4453-B1C5-1BEBF7E4DD56}"/>
          </ac:spMkLst>
        </pc:spChg>
        <pc:grpChg chg="del">
          <ac:chgData name="Deborah Jenkins" userId="3cd02ba5-e528-4585-978d-4fde2b47730a" providerId="ADAL" clId="{2F438580-DDB3-4D17-9D06-80D9E0116D20}" dt="2023-09-19T12:44:39.928" v="28"/>
          <ac:grpSpMkLst>
            <pc:docMk/>
            <pc:sldMk cId="2357923621" sldId="372"/>
            <ac:grpSpMk id="13" creationId="{1EA1DAFF-CECA-492F-BFA1-22C64956B8D9}"/>
          </ac:grpSpMkLst>
        </pc:grpChg>
        <pc:grpChg chg="del">
          <ac:chgData name="Deborah Jenkins" userId="3cd02ba5-e528-4585-978d-4fde2b47730a" providerId="ADAL" clId="{2F438580-DDB3-4D17-9D06-80D9E0116D20}" dt="2023-09-19T12:44:39.928" v="28"/>
          <ac:grpSpMkLst>
            <pc:docMk/>
            <pc:sldMk cId="2357923621" sldId="372"/>
            <ac:grpSpMk id="23" creationId="{670FB431-AE18-414D-92F4-1D12D1991152}"/>
          </ac:grpSpMkLst>
        </pc:grpChg>
        <pc:grpChg chg="del">
          <ac:chgData name="Deborah Jenkins" userId="3cd02ba5-e528-4585-978d-4fde2b47730a" providerId="ADAL" clId="{2F438580-DDB3-4D17-9D06-80D9E0116D20}" dt="2023-09-19T12:44:39.928" v="28"/>
          <ac:grpSpMkLst>
            <pc:docMk/>
            <pc:sldMk cId="2357923621" sldId="372"/>
            <ac:grpSpMk id="29" creationId="{AF19A774-30A5-488B-9BAF-629C6440294E}"/>
          </ac:grpSpMkLst>
        </pc:grpChg>
        <pc:grpChg chg="del">
          <ac:chgData name="Deborah Jenkins" userId="3cd02ba5-e528-4585-978d-4fde2b47730a" providerId="ADAL" clId="{2F438580-DDB3-4D17-9D06-80D9E0116D20}" dt="2023-09-19T12:44:39.928" v="28"/>
          <ac:grpSpMkLst>
            <pc:docMk/>
            <pc:sldMk cId="2357923621" sldId="372"/>
            <ac:grpSpMk id="37" creationId="{8214E4A5-A0D2-42C4-8D14-D2A7E495F041}"/>
          </ac:grpSpMkLst>
        </pc:grpChg>
      </pc:sldChg>
      <pc:sldChg chg="delSp delDesignElem">
        <pc:chgData name="Deborah Jenkins" userId="3cd02ba5-e528-4585-978d-4fde2b47730a" providerId="ADAL" clId="{2F438580-DDB3-4D17-9D06-80D9E0116D20}" dt="2023-09-19T12:44:39.928" v="28"/>
        <pc:sldMkLst>
          <pc:docMk/>
          <pc:sldMk cId="1758798093" sldId="373"/>
        </pc:sldMkLst>
        <pc:spChg chg="del">
          <ac:chgData name="Deborah Jenkins" userId="3cd02ba5-e528-4585-978d-4fde2b47730a" providerId="ADAL" clId="{2F438580-DDB3-4D17-9D06-80D9E0116D20}" dt="2023-09-19T12:44:39.928" v="28"/>
          <ac:spMkLst>
            <pc:docMk/>
            <pc:sldMk cId="1758798093" sldId="373"/>
            <ac:spMk id="11" creationId="{B5809B1F-0726-44C0-B0A1-7FCE2A129E20}"/>
          </ac:spMkLst>
        </pc:spChg>
        <pc:spChg chg="del">
          <ac:chgData name="Deborah Jenkins" userId="3cd02ba5-e528-4585-978d-4fde2b47730a" providerId="ADAL" clId="{2F438580-DDB3-4D17-9D06-80D9E0116D20}" dt="2023-09-19T12:44:39.928" v="28"/>
          <ac:spMkLst>
            <pc:docMk/>
            <pc:sldMk cId="1758798093" sldId="373"/>
            <ac:spMk id="13" creationId="{26EE9A0B-C601-4E3F-8541-29CA20DE1186}"/>
          </ac:spMkLst>
        </pc:spChg>
      </pc:sldChg>
      <pc:sldChg chg="modSp mod">
        <pc:chgData name="Deborah Jenkins" userId="3cd02ba5-e528-4585-978d-4fde2b47730a" providerId="ADAL" clId="{2F438580-DDB3-4D17-9D06-80D9E0116D20}" dt="2023-09-19T12:56:20.206" v="154"/>
        <pc:sldMkLst>
          <pc:docMk/>
          <pc:sldMk cId="2091744260" sldId="375"/>
        </pc:sldMkLst>
        <pc:spChg chg="mod">
          <ac:chgData name="Deborah Jenkins" userId="3cd02ba5-e528-4585-978d-4fde2b47730a" providerId="ADAL" clId="{2F438580-DDB3-4D17-9D06-80D9E0116D20}" dt="2023-09-19T12:56:20.206" v="154"/>
          <ac:spMkLst>
            <pc:docMk/>
            <pc:sldMk cId="2091744260" sldId="375"/>
            <ac:spMk id="2" creationId="{2EDE2EDF-7198-0768-34F9-E6B43E68607A}"/>
          </ac:spMkLst>
        </pc:spChg>
        <pc:picChg chg="mod">
          <ac:chgData name="Deborah Jenkins" userId="3cd02ba5-e528-4585-978d-4fde2b47730a" providerId="ADAL" clId="{2F438580-DDB3-4D17-9D06-80D9E0116D20}" dt="2023-09-19T12:56:20.206" v="154"/>
          <ac:picMkLst>
            <pc:docMk/>
            <pc:sldMk cId="2091744260" sldId="375"/>
            <ac:picMk id="4" creationId="{1DB3AEEE-DEE9-E403-F5A2-59D0502EF2DE}"/>
          </ac:picMkLst>
        </pc:picChg>
      </pc:sldChg>
      <pc:sldChg chg="modSp mod">
        <pc:chgData name="Deborah Jenkins" userId="3cd02ba5-e528-4585-978d-4fde2b47730a" providerId="ADAL" clId="{2F438580-DDB3-4D17-9D06-80D9E0116D20}" dt="2023-09-19T12:56:20.206" v="154"/>
        <pc:sldMkLst>
          <pc:docMk/>
          <pc:sldMk cId="1775234886" sldId="376"/>
        </pc:sldMkLst>
        <pc:spChg chg="mod">
          <ac:chgData name="Deborah Jenkins" userId="3cd02ba5-e528-4585-978d-4fde2b47730a" providerId="ADAL" clId="{2F438580-DDB3-4D17-9D06-80D9E0116D20}" dt="2023-09-19T12:56:20.206" v="154"/>
          <ac:spMkLst>
            <pc:docMk/>
            <pc:sldMk cId="1775234886" sldId="376"/>
            <ac:spMk id="2" creationId="{9E1FC8F6-9D85-FEF9-30B3-3EB18A317DB2}"/>
          </ac:spMkLst>
        </pc:spChg>
        <pc:picChg chg="mod">
          <ac:chgData name="Deborah Jenkins" userId="3cd02ba5-e528-4585-978d-4fde2b47730a" providerId="ADAL" clId="{2F438580-DDB3-4D17-9D06-80D9E0116D20}" dt="2023-09-19T12:56:20.206" v="154"/>
          <ac:picMkLst>
            <pc:docMk/>
            <pc:sldMk cId="1775234886" sldId="376"/>
            <ac:picMk id="4" creationId="{19CEE932-1189-1A38-D630-C0B9CCB4FFDF}"/>
          </ac:picMkLst>
        </pc:picChg>
      </pc:sldChg>
      <pc:sldChg chg="modSp mod">
        <pc:chgData name="Deborah Jenkins" userId="3cd02ba5-e528-4585-978d-4fde2b47730a" providerId="ADAL" clId="{2F438580-DDB3-4D17-9D06-80D9E0116D20}" dt="2023-09-19T12:46:45.424" v="63" actId="14100"/>
        <pc:sldMkLst>
          <pc:docMk/>
          <pc:sldMk cId="2705147939" sldId="377"/>
        </pc:sldMkLst>
        <pc:picChg chg="mod">
          <ac:chgData name="Deborah Jenkins" userId="3cd02ba5-e528-4585-978d-4fde2b47730a" providerId="ADAL" clId="{2F438580-DDB3-4D17-9D06-80D9E0116D20}" dt="2023-09-19T12:46:45.424" v="63" actId="14100"/>
          <ac:picMkLst>
            <pc:docMk/>
            <pc:sldMk cId="2705147939" sldId="377"/>
            <ac:picMk id="5" creationId="{AE63FEA3-103E-A830-1364-385687733D38}"/>
          </ac:picMkLst>
        </pc:picChg>
      </pc:sldChg>
      <pc:sldChg chg="modSp mod">
        <pc:chgData name="Deborah Jenkins" userId="3cd02ba5-e528-4585-978d-4fde2b47730a" providerId="ADAL" clId="{2F438580-DDB3-4D17-9D06-80D9E0116D20}" dt="2023-09-19T12:46:49.095" v="64" actId="14100"/>
        <pc:sldMkLst>
          <pc:docMk/>
          <pc:sldMk cId="2326053885" sldId="378"/>
        </pc:sldMkLst>
        <pc:picChg chg="mod">
          <ac:chgData name="Deborah Jenkins" userId="3cd02ba5-e528-4585-978d-4fde2b47730a" providerId="ADAL" clId="{2F438580-DDB3-4D17-9D06-80D9E0116D20}" dt="2023-09-19T12:46:49.095" v="64" actId="14100"/>
          <ac:picMkLst>
            <pc:docMk/>
            <pc:sldMk cId="2326053885" sldId="378"/>
            <ac:picMk id="5" creationId="{54DF3D39-4B30-2049-8A57-11EF46A9DF2F}"/>
          </ac:picMkLst>
        </pc:picChg>
      </pc:sldChg>
      <pc:sldChg chg="modSp">
        <pc:chgData name="Deborah Jenkins" userId="3cd02ba5-e528-4585-978d-4fde2b47730a" providerId="ADAL" clId="{2F438580-DDB3-4D17-9D06-80D9E0116D20}" dt="2023-09-19T12:56:20.206" v="154"/>
        <pc:sldMkLst>
          <pc:docMk/>
          <pc:sldMk cId="1566398137" sldId="379"/>
        </pc:sldMkLst>
        <pc:spChg chg="mod">
          <ac:chgData name="Deborah Jenkins" userId="3cd02ba5-e528-4585-978d-4fde2b47730a" providerId="ADAL" clId="{2F438580-DDB3-4D17-9D06-80D9E0116D20}" dt="2023-09-19T12:56:20.206" v="154"/>
          <ac:spMkLst>
            <pc:docMk/>
            <pc:sldMk cId="1566398137" sldId="379"/>
            <ac:spMk id="2" creationId="{569498F7-7D64-A5FE-75A5-505AF8EDB21A}"/>
          </ac:spMkLst>
        </pc:spChg>
        <pc:spChg chg="mod">
          <ac:chgData name="Deborah Jenkins" userId="3cd02ba5-e528-4585-978d-4fde2b47730a" providerId="ADAL" clId="{2F438580-DDB3-4D17-9D06-80D9E0116D20}" dt="2023-09-19T12:56:20.206" v="154"/>
          <ac:spMkLst>
            <pc:docMk/>
            <pc:sldMk cId="1566398137" sldId="379"/>
            <ac:spMk id="3" creationId="{8EB672EA-303A-27D8-CB34-F415B6AFD1AA}"/>
          </ac:spMkLst>
        </pc:spChg>
      </pc:sldChg>
      <pc:sldChg chg="delSp modSp mod delDesignElem">
        <pc:chgData name="Deborah Jenkins" userId="3cd02ba5-e528-4585-978d-4fde2b47730a" providerId="ADAL" clId="{2F438580-DDB3-4D17-9D06-80D9E0116D20}" dt="2023-09-19T12:49:32.748" v="72" actId="113"/>
        <pc:sldMkLst>
          <pc:docMk/>
          <pc:sldMk cId="3495943555" sldId="380"/>
        </pc:sldMkLst>
        <pc:spChg chg="mod">
          <ac:chgData name="Deborah Jenkins" userId="3cd02ba5-e528-4585-978d-4fde2b47730a" providerId="ADAL" clId="{2F438580-DDB3-4D17-9D06-80D9E0116D20}" dt="2023-09-19T12:49:32.748" v="72" actId="113"/>
          <ac:spMkLst>
            <pc:docMk/>
            <pc:sldMk cId="3495943555" sldId="380"/>
            <ac:spMk id="2" creationId="{5D24B7CB-9A9E-667F-88F5-7691BFC02BBD}"/>
          </ac:spMkLst>
        </pc:spChg>
        <pc:spChg chg="del">
          <ac:chgData name="Deborah Jenkins" userId="3cd02ba5-e528-4585-978d-4fde2b47730a" providerId="ADAL" clId="{2F438580-DDB3-4D17-9D06-80D9E0116D20}" dt="2023-09-19T12:44:39.928" v="28"/>
          <ac:spMkLst>
            <pc:docMk/>
            <pc:sldMk cId="3495943555" sldId="380"/>
            <ac:spMk id="9" creationId="{B819A166-7571-4003-A6B8-B62034C3ED30}"/>
          </ac:spMkLst>
        </pc:spChg>
      </pc:sldChg>
      <pc:sldChg chg="modSp mod">
        <pc:chgData name="Deborah Jenkins" userId="3cd02ba5-e528-4585-978d-4fde2b47730a" providerId="ADAL" clId="{2F438580-DDB3-4D17-9D06-80D9E0116D20}" dt="2023-09-19T12:51:53.046" v="92" actId="255"/>
        <pc:sldMkLst>
          <pc:docMk/>
          <pc:sldMk cId="1794538141" sldId="381"/>
        </pc:sldMkLst>
        <pc:spChg chg="mod">
          <ac:chgData name="Deborah Jenkins" userId="3cd02ba5-e528-4585-978d-4fde2b47730a" providerId="ADAL" clId="{2F438580-DDB3-4D17-9D06-80D9E0116D20}" dt="2023-09-19T12:51:53.046" v="92" actId="255"/>
          <ac:spMkLst>
            <pc:docMk/>
            <pc:sldMk cId="1794538141" sldId="381"/>
            <ac:spMk id="3" creationId="{0662C83E-FA28-999D-57AA-921E941165AB}"/>
          </ac:spMkLst>
        </pc:spChg>
      </pc:sldChg>
      <pc:sldChg chg="modSp mod">
        <pc:chgData name="Deborah Jenkins" userId="3cd02ba5-e528-4585-978d-4fde2b47730a" providerId="ADAL" clId="{2F438580-DDB3-4D17-9D06-80D9E0116D20}" dt="2023-09-19T12:56:20.206" v="154"/>
        <pc:sldMkLst>
          <pc:docMk/>
          <pc:sldMk cId="2535013315" sldId="383"/>
        </pc:sldMkLst>
        <pc:spChg chg="mod">
          <ac:chgData name="Deborah Jenkins" userId="3cd02ba5-e528-4585-978d-4fde2b47730a" providerId="ADAL" clId="{2F438580-DDB3-4D17-9D06-80D9E0116D20}" dt="2023-09-19T12:56:20.206" v="154"/>
          <ac:spMkLst>
            <pc:docMk/>
            <pc:sldMk cId="2535013315" sldId="383"/>
            <ac:spMk id="2" creationId="{F5F19998-3CC4-22A6-61B0-85D8B8D12530}"/>
          </ac:spMkLst>
        </pc:spChg>
        <pc:picChg chg="mod">
          <ac:chgData name="Deborah Jenkins" userId="3cd02ba5-e528-4585-978d-4fde2b47730a" providerId="ADAL" clId="{2F438580-DDB3-4D17-9D06-80D9E0116D20}" dt="2023-09-19T12:56:20.206" v="154"/>
          <ac:picMkLst>
            <pc:docMk/>
            <pc:sldMk cId="2535013315" sldId="383"/>
            <ac:picMk id="4" creationId="{17500852-94A3-EFC4-A5BE-E1E59273258D}"/>
          </ac:picMkLst>
        </pc:picChg>
      </pc:sldChg>
      <pc:sldChg chg="modSp mod modAnim">
        <pc:chgData name="Deborah Jenkins" userId="3cd02ba5-e528-4585-978d-4fde2b47730a" providerId="ADAL" clId="{2F438580-DDB3-4D17-9D06-80D9E0116D20}" dt="2023-09-19T12:53:57.979" v="111" actId="403"/>
        <pc:sldMkLst>
          <pc:docMk/>
          <pc:sldMk cId="1849704820" sldId="384"/>
        </pc:sldMkLst>
        <pc:spChg chg="mod">
          <ac:chgData name="Deborah Jenkins" userId="3cd02ba5-e528-4585-978d-4fde2b47730a" providerId="ADAL" clId="{2F438580-DDB3-4D17-9D06-80D9E0116D20}" dt="2023-09-19T12:52:30.506" v="102" actId="404"/>
          <ac:spMkLst>
            <pc:docMk/>
            <pc:sldMk cId="1849704820" sldId="384"/>
            <ac:spMk id="2" creationId="{29699279-944A-7A3A-04BB-257EDC744E5A}"/>
          </ac:spMkLst>
        </pc:spChg>
        <pc:spChg chg="mod">
          <ac:chgData name="Deborah Jenkins" userId="3cd02ba5-e528-4585-978d-4fde2b47730a" providerId="ADAL" clId="{2F438580-DDB3-4D17-9D06-80D9E0116D20}" dt="2023-09-19T12:53:57.979" v="111" actId="403"/>
          <ac:spMkLst>
            <pc:docMk/>
            <pc:sldMk cId="1849704820" sldId="384"/>
            <ac:spMk id="3" creationId="{6E6BAC7E-15AE-012C-626E-77AC1B294FA7}"/>
          </ac:spMkLst>
        </pc:spChg>
      </pc:sldChg>
      <pc:sldChg chg="delSp del delDesignElem">
        <pc:chgData name="Deborah Jenkins" userId="3cd02ba5-e528-4585-978d-4fde2b47730a" providerId="ADAL" clId="{2F438580-DDB3-4D17-9D06-80D9E0116D20}" dt="2023-09-19T12:49:01.589" v="67" actId="47"/>
        <pc:sldMkLst>
          <pc:docMk/>
          <pc:sldMk cId="2144096916" sldId="385"/>
        </pc:sldMkLst>
        <pc:spChg chg="del">
          <ac:chgData name="Deborah Jenkins" userId="3cd02ba5-e528-4585-978d-4fde2b47730a" providerId="ADAL" clId="{2F438580-DDB3-4D17-9D06-80D9E0116D20}" dt="2023-09-19T12:44:39.928" v="28"/>
          <ac:spMkLst>
            <pc:docMk/>
            <pc:sldMk cId="2144096916" sldId="385"/>
            <ac:spMk id="14" creationId="{955A2079-FA98-4876-80F0-72364A7D2EA4}"/>
          </ac:spMkLst>
        </pc:spChg>
      </pc:sldChg>
      <pc:sldChg chg="delSp del delDesignElem">
        <pc:chgData name="Deborah Jenkins" userId="3cd02ba5-e528-4585-978d-4fde2b47730a" providerId="ADAL" clId="{2F438580-DDB3-4D17-9D06-80D9E0116D20}" dt="2023-09-19T12:49:09.238" v="70" actId="47"/>
        <pc:sldMkLst>
          <pc:docMk/>
          <pc:sldMk cId="1071457998" sldId="386"/>
        </pc:sldMkLst>
        <pc:spChg chg="del">
          <ac:chgData name="Deborah Jenkins" userId="3cd02ba5-e528-4585-978d-4fde2b47730a" providerId="ADAL" clId="{2F438580-DDB3-4D17-9D06-80D9E0116D20}" dt="2023-09-19T12:44:39.928" v="28"/>
          <ac:spMkLst>
            <pc:docMk/>
            <pc:sldMk cId="1071457998" sldId="386"/>
            <ac:spMk id="10" creationId="{AB8C311F-7253-4AED-9701-7FC0708C41C7}"/>
          </ac:spMkLst>
        </pc:spChg>
        <pc:spChg chg="del">
          <ac:chgData name="Deborah Jenkins" userId="3cd02ba5-e528-4585-978d-4fde2b47730a" providerId="ADAL" clId="{2F438580-DDB3-4D17-9D06-80D9E0116D20}" dt="2023-09-19T12:44:39.928" v="28"/>
          <ac:spMkLst>
            <pc:docMk/>
            <pc:sldMk cId="1071457998" sldId="386"/>
            <ac:spMk id="12" creationId="{E2384209-CB15-4CDF-9D31-C44FD9A3F20D}"/>
          </ac:spMkLst>
        </pc:spChg>
        <pc:spChg chg="del">
          <ac:chgData name="Deborah Jenkins" userId="3cd02ba5-e528-4585-978d-4fde2b47730a" providerId="ADAL" clId="{2F438580-DDB3-4D17-9D06-80D9E0116D20}" dt="2023-09-19T12:44:39.928" v="28"/>
          <ac:spMkLst>
            <pc:docMk/>
            <pc:sldMk cId="1071457998" sldId="386"/>
            <ac:spMk id="14" creationId="{2633B3B5-CC90-43F0-8714-D31D1F3F0209}"/>
          </ac:spMkLst>
        </pc:spChg>
        <pc:spChg chg="del">
          <ac:chgData name="Deborah Jenkins" userId="3cd02ba5-e528-4585-978d-4fde2b47730a" providerId="ADAL" clId="{2F438580-DDB3-4D17-9D06-80D9E0116D20}" dt="2023-09-19T12:44:39.928" v="28"/>
          <ac:spMkLst>
            <pc:docMk/>
            <pc:sldMk cId="1071457998" sldId="386"/>
            <ac:spMk id="16" creationId="{A8D57A06-A426-446D-B02C-A2DC6B62E45E}"/>
          </ac:spMkLst>
        </pc:spChg>
      </pc:sldChg>
      <pc:sldChg chg="delSp del delDesignElem">
        <pc:chgData name="Deborah Jenkins" userId="3cd02ba5-e528-4585-978d-4fde2b47730a" providerId="ADAL" clId="{2F438580-DDB3-4D17-9D06-80D9E0116D20}" dt="2023-09-19T12:49:06.901" v="69" actId="47"/>
        <pc:sldMkLst>
          <pc:docMk/>
          <pc:sldMk cId="2957307944" sldId="387"/>
        </pc:sldMkLst>
        <pc:spChg chg="del">
          <ac:chgData name="Deborah Jenkins" userId="3cd02ba5-e528-4585-978d-4fde2b47730a" providerId="ADAL" clId="{2F438580-DDB3-4D17-9D06-80D9E0116D20}" dt="2023-09-19T12:44:39.928" v="28"/>
          <ac:spMkLst>
            <pc:docMk/>
            <pc:sldMk cId="2957307944" sldId="387"/>
            <ac:spMk id="14" creationId="{AB8C311F-7253-4AED-9701-7FC0708C41C7}"/>
          </ac:spMkLst>
        </pc:spChg>
        <pc:spChg chg="del">
          <ac:chgData name="Deborah Jenkins" userId="3cd02ba5-e528-4585-978d-4fde2b47730a" providerId="ADAL" clId="{2F438580-DDB3-4D17-9D06-80D9E0116D20}" dt="2023-09-19T12:44:39.928" v="28"/>
          <ac:spMkLst>
            <pc:docMk/>
            <pc:sldMk cId="2957307944" sldId="387"/>
            <ac:spMk id="16" creationId="{E2384209-CB15-4CDF-9D31-C44FD9A3F20D}"/>
          </ac:spMkLst>
        </pc:spChg>
        <pc:spChg chg="del">
          <ac:chgData name="Deborah Jenkins" userId="3cd02ba5-e528-4585-978d-4fde2b47730a" providerId="ADAL" clId="{2F438580-DDB3-4D17-9D06-80D9E0116D20}" dt="2023-09-19T12:44:39.928" v="28"/>
          <ac:spMkLst>
            <pc:docMk/>
            <pc:sldMk cId="2957307944" sldId="387"/>
            <ac:spMk id="18" creationId="{2633B3B5-CC90-43F0-8714-D31D1F3F0209}"/>
          </ac:spMkLst>
        </pc:spChg>
        <pc:spChg chg="del">
          <ac:chgData name="Deborah Jenkins" userId="3cd02ba5-e528-4585-978d-4fde2b47730a" providerId="ADAL" clId="{2F438580-DDB3-4D17-9D06-80D9E0116D20}" dt="2023-09-19T12:44:39.928" v="28"/>
          <ac:spMkLst>
            <pc:docMk/>
            <pc:sldMk cId="2957307944" sldId="387"/>
            <ac:spMk id="20" creationId="{A8D57A06-A426-446D-B02C-A2DC6B62E45E}"/>
          </ac:spMkLst>
        </pc:spChg>
      </pc:sldChg>
      <pc:sldChg chg="del">
        <pc:chgData name="Deborah Jenkins" userId="3cd02ba5-e528-4585-978d-4fde2b47730a" providerId="ADAL" clId="{2F438580-DDB3-4D17-9D06-80D9E0116D20}" dt="2023-09-19T12:49:05.096" v="68" actId="47"/>
        <pc:sldMkLst>
          <pc:docMk/>
          <pc:sldMk cId="19615682" sldId="388"/>
        </pc:sldMkLst>
      </pc:sldChg>
      <pc:sldChg chg="modSp mod">
        <pc:chgData name="Deborah Jenkins" userId="3cd02ba5-e528-4585-978d-4fde2b47730a" providerId="ADAL" clId="{2F438580-DDB3-4D17-9D06-80D9E0116D20}" dt="2023-09-19T12:56:20.206" v="154"/>
        <pc:sldMkLst>
          <pc:docMk/>
          <pc:sldMk cId="570184558" sldId="389"/>
        </pc:sldMkLst>
        <pc:spChg chg="mod">
          <ac:chgData name="Deborah Jenkins" userId="3cd02ba5-e528-4585-978d-4fde2b47730a" providerId="ADAL" clId="{2F438580-DDB3-4D17-9D06-80D9E0116D20}" dt="2023-09-19T12:56:20.206" v="154"/>
          <ac:spMkLst>
            <pc:docMk/>
            <pc:sldMk cId="570184558" sldId="389"/>
            <ac:spMk id="2" creationId="{84E358B6-95D9-9480-E004-AB37C157FCE1}"/>
          </ac:spMkLst>
        </pc:spChg>
        <pc:picChg chg="mod">
          <ac:chgData name="Deborah Jenkins" userId="3cd02ba5-e528-4585-978d-4fde2b47730a" providerId="ADAL" clId="{2F438580-DDB3-4D17-9D06-80D9E0116D20}" dt="2023-09-19T12:56:20.206" v="154"/>
          <ac:picMkLst>
            <pc:docMk/>
            <pc:sldMk cId="570184558" sldId="389"/>
            <ac:picMk id="4" creationId="{53E2826D-C167-0095-D4FB-FD5E62E737AE}"/>
          </ac:picMkLst>
        </pc:picChg>
      </pc:sldChg>
      <pc:sldChg chg="modSp mod">
        <pc:chgData name="Deborah Jenkins" userId="3cd02ba5-e528-4585-978d-4fde2b47730a" providerId="ADAL" clId="{2F438580-DDB3-4D17-9D06-80D9E0116D20}" dt="2023-09-19T12:56:20.206" v="154"/>
        <pc:sldMkLst>
          <pc:docMk/>
          <pc:sldMk cId="1269775619" sldId="390"/>
        </pc:sldMkLst>
        <pc:spChg chg="mod">
          <ac:chgData name="Deborah Jenkins" userId="3cd02ba5-e528-4585-978d-4fde2b47730a" providerId="ADAL" clId="{2F438580-DDB3-4D17-9D06-80D9E0116D20}" dt="2023-09-19T12:56:20.206" v="154"/>
          <ac:spMkLst>
            <pc:docMk/>
            <pc:sldMk cId="1269775619" sldId="390"/>
            <ac:spMk id="2" creationId="{CF191475-7F6A-16EF-9C03-8738CEF93FD7}"/>
          </ac:spMkLst>
        </pc:spChg>
        <pc:picChg chg="mod">
          <ac:chgData name="Deborah Jenkins" userId="3cd02ba5-e528-4585-978d-4fde2b47730a" providerId="ADAL" clId="{2F438580-DDB3-4D17-9D06-80D9E0116D20}" dt="2023-09-19T12:56:20.206" v="154"/>
          <ac:picMkLst>
            <pc:docMk/>
            <pc:sldMk cId="1269775619" sldId="390"/>
            <ac:picMk id="4" creationId="{ADBE4E3D-F42D-ED57-9629-57ED92733DE7}"/>
          </ac:picMkLst>
        </pc:picChg>
      </pc:sldChg>
      <pc:sldChg chg="del">
        <pc:chgData name="Deborah Jenkins" userId="3cd02ba5-e528-4585-978d-4fde2b47730a" providerId="ADAL" clId="{2F438580-DDB3-4D17-9D06-80D9E0116D20}" dt="2023-09-19T12:43:53.788" v="1" actId="47"/>
        <pc:sldMkLst>
          <pc:docMk/>
          <pc:sldMk cId="1246135441" sldId="467"/>
        </pc:sldMkLst>
      </pc:sldChg>
      <pc:sldChg chg="modSp mod">
        <pc:chgData name="Deborah Jenkins" userId="3cd02ba5-e528-4585-978d-4fde2b47730a" providerId="ADAL" clId="{2F438580-DDB3-4D17-9D06-80D9E0116D20}" dt="2023-09-19T12:56:20.206" v="154"/>
        <pc:sldMkLst>
          <pc:docMk/>
          <pc:sldMk cId="1287503307" sldId="468"/>
        </pc:sldMkLst>
        <pc:spChg chg="mod">
          <ac:chgData name="Deborah Jenkins" userId="3cd02ba5-e528-4585-978d-4fde2b47730a" providerId="ADAL" clId="{2F438580-DDB3-4D17-9D06-80D9E0116D20}" dt="2023-09-19T12:56:20.206" v="154"/>
          <ac:spMkLst>
            <pc:docMk/>
            <pc:sldMk cId="1287503307" sldId="468"/>
            <ac:spMk id="2" creationId="{EE7BE43E-CD04-213C-3672-0E9A92078175}"/>
          </ac:spMkLst>
        </pc:spChg>
        <pc:picChg chg="mod">
          <ac:chgData name="Deborah Jenkins" userId="3cd02ba5-e528-4585-978d-4fde2b47730a" providerId="ADAL" clId="{2F438580-DDB3-4D17-9D06-80D9E0116D20}" dt="2023-09-19T12:56:20.206" v="154"/>
          <ac:picMkLst>
            <pc:docMk/>
            <pc:sldMk cId="1287503307" sldId="468"/>
            <ac:picMk id="4" creationId="{581A3856-4FEB-4BB3-6623-24F5DC70D5DC}"/>
          </ac:picMkLst>
        </pc:picChg>
      </pc:sldChg>
      <pc:sldChg chg="modSp">
        <pc:chgData name="Deborah Jenkins" userId="3cd02ba5-e528-4585-978d-4fde2b47730a" providerId="ADAL" clId="{2F438580-DDB3-4D17-9D06-80D9E0116D20}" dt="2023-09-19T12:56:20.206" v="154"/>
        <pc:sldMkLst>
          <pc:docMk/>
          <pc:sldMk cId="2958060573" sldId="469"/>
        </pc:sldMkLst>
        <pc:spChg chg="mod">
          <ac:chgData name="Deborah Jenkins" userId="3cd02ba5-e528-4585-978d-4fde2b47730a" providerId="ADAL" clId="{2F438580-DDB3-4D17-9D06-80D9E0116D20}" dt="2023-09-19T12:56:20.206" v="154"/>
          <ac:spMkLst>
            <pc:docMk/>
            <pc:sldMk cId="2958060573" sldId="469"/>
            <ac:spMk id="5" creationId="{2ADCEAB8-979D-8D0D-10EE-3E3A66ED1766}"/>
          </ac:spMkLst>
        </pc:spChg>
      </pc:sldChg>
      <pc:sldChg chg="modSp mod">
        <pc:chgData name="Deborah Jenkins" userId="3cd02ba5-e528-4585-978d-4fde2b47730a" providerId="ADAL" clId="{2F438580-DDB3-4D17-9D06-80D9E0116D20}" dt="2023-09-19T12:56:20.206" v="154"/>
        <pc:sldMkLst>
          <pc:docMk/>
          <pc:sldMk cId="519132518" sldId="470"/>
        </pc:sldMkLst>
        <pc:spChg chg="mod">
          <ac:chgData name="Deborah Jenkins" userId="3cd02ba5-e528-4585-978d-4fde2b47730a" providerId="ADAL" clId="{2F438580-DDB3-4D17-9D06-80D9E0116D20}" dt="2023-09-19T12:56:20.206" v="154"/>
          <ac:spMkLst>
            <pc:docMk/>
            <pc:sldMk cId="519132518" sldId="470"/>
            <ac:spMk id="2" creationId="{E8A928EF-1096-EDD0-3886-5B5798C462B3}"/>
          </ac:spMkLst>
        </pc:spChg>
        <pc:picChg chg="mod">
          <ac:chgData name="Deborah Jenkins" userId="3cd02ba5-e528-4585-978d-4fde2b47730a" providerId="ADAL" clId="{2F438580-DDB3-4D17-9D06-80D9E0116D20}" dt="2023-09-19T12:56:20.206" v="154"/>
          <ac:picMkLst>
            <pc:docMk/>
            <pc:sldMk cId="519132518" sldId="470"/>
            <ac:picMk id="4" creationId="{AB5F4334-6D1F-ABB9-A625-4A23FB415556}"/>
          </ac:picMkLst>
        </pc:picChg>
      </pc:sldChg>
      <pc:sldChg chg="modSp mod">
        <pc:chgData name="Deborah Jenkins" userId="3cd02ba5-e528-4585-978d-4fde2b47730a" providerId="ADAL" clId="{2F438580-DDB3-4D17-9D06-80D9E0116D20}" dt="2023-09-19T12:56:20.206" v="154"/>
        <pc:sldMkLst>
          <pc:docMk/>
          <pc:sldMk cId="4221792648" sldId="471"/>
        </pc:sldMkLst>
        <pc:spChg chg="mod">
          <ac:chgData name="Deborah Jenkins" userId="3cd02ba5-e528-4585-978d-4fde2b47730a" providerId="ADAL" clId="{2F438580-DDB3-4D17-9D06-80D9E0116D20}" dt="2023-09-19T12:56:20.206" v="154"/>
          <ac:spMkLst>
            <pc:docMk/>
            <pc:sldMk cId="4221792648" sldId="471"/>
            <ac:spMk id="2" creationId="{C9F38550-9AB6-F3D0-79B8-190D613DF7B0}"/>
          </ac:spMkLst>
        </pc:spChg>
        <pc:spChg chg="mod">
          <ac:chgData name="Deborah Jenkins" userId="3cd02ba5-e528-4585-978d-4fde2b47730a" providerId="ADAL" clId="{2F438580-DDB3-4D17-9D06-80D9E0116D20}" dt="2023-09-19T12:55:00.073" v="131" actId="1076"/>
          <ac:spMkLst>
            <pc:docMk/>
            <pc:sldMk cId="4221792648" sldId="471"/>
            <ac:spMk id="3" creationId="{68AF2CE6-88C0-E885-AF82-C49D9473A5AE}"/>
          </ac:spMkLst>
        </pc:spChg>
      </pc:sldChg>
      <pc:sldChg chg="modSp add mod">
        <pc:chgData name="Deborah Jenkins" userId="3cd02ba5-e528-4585-978d-4fde2b47730a" providerId="ADAL" clId="{2F438580-DDB3-4D17-9D06-80D9E0116D20}" dt="2023-09-19T12:45:28.204" v="48" actId="6549"/>
        <pc:sldMkLst>
          <pc:docMk/>
          <pc:sldMk cId="931301183" sldId="472"/>
        </pc:sldMkLst>
        <pc:spChg chg="mod">
          <ac:chgData name="Deborah Jenkins" userId="3cd02ba5-e528-4585-978d-4fde2b47730a" providerId="ADAL" clId="{2F438580-DDB3-4D17-9D06-80D9E0116D20}" dt="2023-09-19T12:45:28.204" v="48" actId="6549"/>
          <ac:spMkLst>
            <pc:docMk/>
            <pc:sldMk cId="931301183" sldId="472"/>
            <ac:spMk id="4" creationId="{F87B34D3-CF74-F251-B88E-14F79E250091}"/>
          </ac:spMkLst>
        </pc:spChg>
        <pc:spChg chg="mod">
          <ac:chgData name="Deborah Jenkins" userId="3cd02ba5-e528-4585-978d-4fde2b47730a" providerId="ADAL" clId="{2F438580-DDB3-4D17-9D06-80D9E0116D20}" dt="2023-09-19T12:45:20.635" v="36" actId="20577"/>
          <ac:spMkLst>
            <pc:docMk/>
            <pc:sldMk cId="931301183" sldId="472"/>
            <ac:spMk id="5" creationId="{066E66B9-5E97-9ABB-EF4B-9D37D0CF9BE5}"/>
          </ac:spMkLst>
        </pc:spChg>
        <pc:spChg chg="mod">
          <ac:chgData name="Deborah Jenkins" userId="3cd02ba5-e528-4585-978d-4fde2b47730a" providerId="ADAL" clId="{2F438580-DDB3-4D17-9D06-80D9E0116D20}" dt="2023-09-19T12:45:13.420" v="32" actId="1076"/>
          <ac:spMkLst>
            <pc:docMk/>
            <pc:sldMk cId="931301183" sldId="472"/>
            <ac:spMk id="6" creationId="{2DDBD4A8-0007-5EFA-628C-3A9FCA50BB6B}"/>
          </ac:spMkLst>
        </pc:spChg>
      </pc:sldChg>
      <pc:sldChg chg="add del">
        <pc:chgData name="Deborah Jenkins" userId="3cd02ba5-e528-4585-978d-4fde2b47730a" providerId="ADAL" clId="{2F438580-DDB3-4D17-9D06-80D9E0116D20}" dt="2023-09-19T12:47:36.426" v="66" actId="47"/>
        <pc:sldMkLst>
          <pc:docMk/>
          <pc:sldMk cId="0" sldId="473"/>
        </pc:sldMkLst>
      </pc:sldChg>
    </pc:docChg>
  </pc:docChgLst>
  <pc:docChgLst>
    <pc:chgData name="Deborah Jenkins" userId="3cd02ba5-e528-4585-978d-4fde2b47730a" providerId="ADAL" clId="{394AB982-F103-4B47-B2BE-4E05187DC531}"/>
    <pc:docChg chg="undo custSel addSld delSld modSld sldOrd">
      <pc:chgData name="Deborah Jenkins" userId="3cd02ba5-e528-4585-978d-4fde2b47730a" providerId="ADAL" clId="{394AB982-F103-4B47-B2BE-4E05187DC531}" dt="2024-10-28T09:17:13.701" v="441" actId="2696"/>
      <pc:docMkLst>
        <pc:docMk/>
      </pc:docMkLst>
      <pc:sldChg chg="modSp mod ord">
        <pc:chgData name="Deborah Jenkins" userId="3cd02ba5-e528-4585-978d-4fde2b47730a" providerId="ADAL" clId="{394AB982-F103-4B47-B2BE-4E05187DC531}" dt="2024-10-28T09:14:20.341" v="417"/>
        <pc:sldMkLst>
          <pc:docMk/>
          <pc:sldMk cId="0" sldId="257"/>
        </pc:sldMkLst>
        <pc:spChg chg="mod">
          <ac:chgData name="Deborah Jenkins" userId="3cd02ba5-e528-4585-978d-4fde2b47730a" providerId="ADAL" clId="{394AB982-F103-4B47-B2BE-4E05187DC531}" dt="2024-10-25T11:03:55.582" v="408" actId="1076"/>
          <ac:spMkLst>
            <pc:docMk/>
            <pc:sldMk cId="0" sldId="257"/>
            <ac:spMk id="5122" creationId="{00000000-0000-0000-0000-000000000000}"/>
          </ac:spMkLst>
        </pc:spChg>
        <pc:spChg chg="mod">
          <ac:chgData name="Deborah Jenkins" userId="3cd02ba5-e528-4585-978d-4fde2b47730a" providerId="ADAL" clId="{394AB982-F103-4B47-B2BE-4E05187DC531}" dt="2024-10-25T11:03:59.844" v="410" actId="1076"/>
          <ac:spMkLst>
            <pc:docMk/>
            <pc:sldMk cId="0" sldId="257"/>
            <ac:spMk id="5123" creationId="{00000000-0000-0000-0000-000000000000}"/>
          </ac:spMkLst>
        </pc:spChg>
        <pc:picChg chg="mod">
          <ac:chgData name="Deborah Jenkins" userId="3cd02ba5-e528-4585-978d-4fde2b47730a" providerId="ADAL" clId="{394AB982-F103-4B47-B2BE-4E05187DC531}" dt="2024-10-25T10:52:16.212" v="406" actId="1076"/>
          <ac:picMkLst>
            <pc:docMk/>
            <pc:sldMk cId="0" sldId="257"/>
            <ac:picMk id="3" creationId="{2BA2166C-6922-DED9-9888-A189E780D6BC}"/>
          </ac:picMkLst>
        </pc:picChg>
      </pc:sldChg>
      <pc:sldChg chg="del ord">
        <pc:chgData name="Deborah Jenkins" userId="3cd02ba5-e528-4585-978d-4fde2b47730a" providerId="ADAL" clId="{394AB982-F103-4B47-B2BE-4E05187DC531}" dt="2024-10-25T10:47:53.329" v="365" actId="47"/>
        <pc:sldMkLst>
          <pc:docMk/>
          <pc:sldMk cId="0" sldId="264"/>
        </pc:sldMkLst>
      </pc:sldChg>
      <pc:sldChg chg="modSp mod">
        <pc:chgData name="Deborah Jenkins" userId="3cd02ba5-e528-4585-978d-4fde2b47730a" providerId="ADAL" clId="{394AB982-F103-4B47-B2BE-4E05187DC531}" dt="2024-10-25T10:48:08.464" v="367" actId="1076"/>
        <pc:sldMkLst>
          <pc:docMk/>
          <pc:sldMk cId="0" sldId="269"/>
        </pc:sldMkLst>
        <pc:spChg chg="mod">
          <ac:chgData name="Deborah Jenkins" userId="3cd02ba5-e528-4585-978d-4fde2b47730a" providerId="ADAL" clId="{394AB982-F103-4B47-B2BE-4E05187DC531}" dt="2024-10-25T10:48:05.138" v="366" actId="1076"/>
          <ac:spMkLst>
            <pc:docMk/>
            <pc:sldMk cId="0" sldId="269"/>
            <ac:spMk id="17409" creationId="{00000000-0000-0000-0000-000000000000}"/>
          </ac:spMkLst>
        </pc:spChg>
        <pc:picChg chg="mod">
          <ac:chgData name="Deborah Jenkins" userId="3cd02ba5-e528-4585-978d-4fde2b47730a" providerId="ADAL" clId="{394AB982-F103-4B47-B2BE-4E05187DC531}" dt="2024-10-25T10:48:08.464" v="367" actId="1076"/>
          <ac:picMkLst>
            <pc:docMk/>
            <pc:sldMk cId="0" sldId="269"/>
            <ac:picMk id="17410" creationId="{00000000-0000-0000-0000-000000000000}"/>
          </ac:picMkLst>
        </pc:picChg>
      </pc:sldChg>
      <pc:sldChg chg="ord">
        <pc:chgData name="Deborah Jenkins" userId="3cd02ba5-e528-4585-978d-4fde2b47730a" providerId="ADAL" clId="{394AB982-F103-4B47-B2BE-4E05187DC531}" dt="2024-10-25T10:48:20.055" v="369"/>
        <pc:sldMkLst>
          <pc:docMk/>
          <pc:sldMk cId="0" sldId="282"/>
        </pc:sldMkLst>
      </pc:sldChg>
      <pc:sldChg chg="addSp delSp modSp del mod addAnim delAnim delDesignElem">
        <pc:chgData name="Deborah Jenkins" userId="3cd02ba5-e528-4585-978d-4fde2b47730a" providerId="ADAL" clId="{394AB982-F103-4B47-B2BE-4E05187DC531}" dt="2024-10-28T09:17:13.701" v="441" actId="2696"/>
        <pc:sldMkLst>
          <pc:docMk/>
          <pc:sldMk cId="3637357646" sldId="362"/>
        </pc:sldMkLst>
        <pc:spChg chg="mod">
          <ac:chgData name="Deborah Jenkins" userId="3cd02ba5-e528-4585-978d-4fde2b47730a" providerId="ADAL" clId="{394AB982-F103-4B47-B2BE-4E05187DC531}" dt="2024-10-28T09:15:37.567" v="430" actId="113"/>
          <ac:spMkLst>
            <pc:docMk/>
            <pc:sldMk cId="3637357646" sldId="362"/>
            <ac:spMk id="3" creationId="{00000000-0000-0000-0000-000000000000}"/>
          </ac:spMkLst>
        </pc:spChg>
        <pc:spChg chg="add del">
          <ac:chgData name="Deborah Jenkins" userId="3cd02ba5-e528-4585-978d-4fde2b47730a" providerId="ADAL" clId="{394AB982-F103-4B47-B2BE-4E05187DC531}" dt="2024-10-28T09:15:21.367" v="427" actId="22"/>
          <ac:spMkLst>
            <pc:docMk/>
            <pc:sldMk cId="3637357646" sldId="362"/>
            <ac:spMk id="4" creationId="{F5693481-0165-239C-905B-CE1DE372A29E}"/>
          </ac:spMkLst>
        </pc:spChg>
        <pc:spChg chg="mod">
          <ac:chgData name="Deborah Jenkins" userId="3cd02ba5-e528-4585-978d-4fde2b47730a" providerId="ADAL" clId="{394AB982-F103-4B47-B2BE-4E05187DC531}" dt="2024-10-28T09:16:11.545" v="440" actId="20577"/>
          <ac:spMkLst>
            <pc:docMk/>
            <pc:sldMk cId="3637357646" sldId="362"/>
            <ac:spMk id="5" creationId="{0B55DBA1-E65F-8542-2C52-6652E157253D}"/>
          </ac:spMkLst>
        </pc:spChg>
        <pc:spChg chg="del">
          <ac:chgData name="Deborah Jenkins" userId="3cd02ba5-e528-4585-978d-4fde2b47730a" providerId="ADAL" clId="{394AB982-F103-4B47-B2BE-4E05187DC531}" dt="2024-10-25T10:52:12.157" v="393"/>
          <ac:spMkLst>
            <pc:docMk/>
            <pc:sldMk cId="3637357646" sldId="362"/>
            <ac:spMk id="7" creationId="{1B15ED52-F352-441B-82BF-E0EA34836D08}"/>
          </ac:spMkLst>
        </pc:spChg>
        <pc:spChg chg="del">
          <ac:chgData name="Deborah Jenkins" userId="3cd02ba5-e528-4585-978d-4fde2b47730a" providerId="ADAL" clId="{394AB982-F103-4B47-B2BE-4E05187DC531}" dt="2024-10-25T10:52:12.157" v="393"/>
          <ac:spMkLst>
            <pc:docMk/>
            <pc:sldMk cId="3637357646" sldId="362"/>
            <ac:spMk id="9" creationId="{3B2E3793-BFE6-45A2-9B7B-E18844431C99}"/>
          </ac:spMkLst>
        </pc:spChg>
        <pc:spChg chg="del">
          <ac:chgData name="Deborah Jenkins" userId="3cd02ba5-e528-4585-978d-4fde2b47730a" providerId="ADAL" clId="{394AB982-F103-4B47-B2BE-4E05187DC531}" dt="2024-10-25T10:52:12.157" v="393"/>
          <ac:spMkLst>
            <pc:docMk/>
            <pc:sldMk cId="3637357646" sldId="362"/>
            <ac:spMk id="11" creationId="{BC4C4868-CB8F-4AF9-9CDB-8108F2C19B67}"/>
          </ac:spMkLst>
        </pc:spChg>
        <pc:spChg chg="del">
          <ac:chgData name="Deborah Jenkins" userId="3cd02ba5-e528-4585-978d-4fde2b47730a" providerId="ADAL" clId="{394AB982-F103-4B47-B2BE-4E05187DC531}" dt="2024-10-25T10:52:12.157" v="393"/>
          <ac:spMkLst>
            <pc:docMk/>
            <pc:sldMk cId="3637357646" sldId="362"/>
            <ac:spMk id="13" creationId="{375E0459-6403-40CD-989D-56A4407CA12E}"/>
          </ac:spMkLst>
        </pc:spChg>
        <pc:spChg chg="del">
          <ac:chgData name="Deborah Jenkins" userId="3cd02ba5-e528-4585-978d-4fde2b47730a" providerId="ADAL" clId="{394AB982-F103-4B47-B2BE-4E05187DC531}" dt="2024-10-25T10:52:12.157" v="393"/>
          <ac:spMkLst>
            <pc:docMk/>
            <pc:sldMk cId="3637357646" sldId="362"/>
            <ac:spMk id="15" creationId="{53E5B1A8-3AC9-4BD1-9BBC-78CA94F2D1BA}"/>
          </ac:spMkLst>
        </pc:spChg>
      </pc:sldChg>
      <pc:sldChg chg="modSp del mod">
        <pc:chgData name="Deborah Jenkins" userId="3cd02ba5-e528-4585-978d-4fde2b47730a" providerId="ADAL" clId="{394AB982-F103-4B47-B2BE-4E05187DC531}" dt="2024-10-28T09:17:13.701" v="441" actId="2696"/>
        <pc:sldMkLst>
          <pc:docMk/>
          <pc:sldMk cId="3834336628" sldId="363"/>
        </pc:sldMkLst>
        <pc:spChg chg="mod">
          <ac:chgData name="Deborah Jenkins" userId="3cd02ba5-e528-4585-978d-4fde2b47730a" providerId="ADAL" clId="{394AB982-F103-4B47-B2BE-4E05187DC531}" dt="2024-10-25T10:52:12.941" v="404" actId="27636"/>
          <ac:spMkLst>
            <pc:docMk/>
            <pc:sldMk cId="3834336628" sldId="363"/>
            <ac:spMk id="3" creationId="{00000000-0000-0000-0000-000000000000}"/>
          </ac:spMkLst>
        </pc:spChg>
      </pc:sldChg>
      <pc:sldChg chg="modSp del">
        <pc:chgData name="Deborah Jenkins" userId="3cd02ba5-e528-4585-978d-4fde2b47730a" providerId="ADAL" clId="{394AB982-F103-4B47-B2BE-4E05187DC531}" dt="2024-10-28T09:17:13.701" v="441" actId="2696"/>
        <pc:sldMkLst>
          <pc:docMk/>
          <pc:sldMk cId="2223571701" sldId="364"/>
        </pc:sldMkLst>
        <pc:spChg chg="mod">
          <ac:chgData name="Deborah Jenkins" userId="3cd02ba5-e528-4585-978d-4fde2b47730a" providerId="ADAL" clId="{394AB982-F103-4B47-B2BE-4E05187DC531}" dt="2024-10-25T11:03:56.537" v="409"/>
          <ac:spMkLst>
            <pc:docMk/>
            <pc:sldMk cId="2223571701" sldId="364"/>
            <ac:spMk id="2" creationId="{00000000-0000-0000-0000-000000000000}"/>
          </ac:spMkLst>
        </pc:spChg>
        <pc:spChg chg="mod">
          <ac:chgData name="Deborah Jenkins" userId="3cd02ba5-e528-4585-978d-4fde2b47730a" providerId="ADAL" clId="{394AB982-F103-4B47-B2BE-4E05187DC531}" dt="2024-10-25T11:03:56.537" v="409"/>
          <ac:spMkLst>
            <pc:docMk/>
            <pc:sldMk cId="2223571701" sldId="364"/>
            <ac:spMk id="3" creationId="{00000000-0000-0000-0000-000000000000}"/>
          </ac:spMkLst>
        </pc:spChg>
      </pc:sldChg>
      <pc:sldChg chg="modSp mod">
        <pc:chgData name="Deborah Jenkins" userId="3cd02ba5-e528-4585-978d-4fde2b47730a" providerId="ADAL" clId="{394AB982-F103-4B47-B2BE-4E05187DC531}" dt="2024-10-25T10:52:12.974" v="405" actId="27636"/>
        <pc:sldMkLst>
          <pc:docMk/>
          <pc:sldMk cId="4069626413" sldId="365"/>
        </pc:sldMkLst>
        <pc:spChg chg="mod">
          <ac:chgData name="Deborah Jenkins" userId="3cd02ba5-e528-4585-978d-4fde2b47730a" providerId="ADAL" clId="{394AB982-F103-4B47-B2BE-4E05187DC531}" dt="2024-10-25T10:52:12.974" v="405" actId="27636"/>
          <ac:spMkLst>
            <pc:docMk/>
            <pc:sldMk cId="4069626413" sldId="365"/>
            <ac:spMk id="3" creationId="{00000000-0000-0000-0000-000000000000}"/>
          </ac:spMkLst>
        </pc:spChg>
      </pc:sldChg>
      <pc:sldChg chg="modSp del mod">
        <pc:chgData name="Deborah Jenkins" userId="3cd02ba5-e528-4585-978d-4fde2b47730a" providerId="ADAL" clId="{394AB982-F103-4B47-B2BE-4E05187DC531}" dt="2024-10-28T09:17:13.701" v="441" actId="2696"/>
        <pc:sldMkLst>
          <pc:docMk/>
          <pc:sldMk cId="1328024706" sldId="367"/>
        </pc:sldMkLst>
        <pc:spChg chg="mod">
          <ac:chgData name="Deborah Jenkins" userId="3cd02ba5-e528-4585-978d-4fde2b47730a" providerId="ADAL" clId="{394AB982-F103-4B47-B2BE-4E05187DC531}" dt="2024-10-25T10:52:12.908" v="402" actId="27636"/>
          <ac:spMkLst>
            <pc:docMk/>
            <pc:sldMk cId="1328024706" sldId="367"/>
            <ac:spMk id="5" creationId="{00000000-0000-0000-0000-000000000000}"/>
          </ac:spMkLst>
        </pc:spChg>
      </pc:sldChg>
      <pc:sldChg chg="modSp mod">
        <pc:chgData name="Deborah Jenkins" userId="3cd02ba5-e528-4585-978d-4fde2b47730a" providerId="ADAL" clId="{394AB982-F103-4B47-B2BE-4E05187DC531}" dt="2024-10-25T09:31:16.895" v="66" actId="20577"/>
        <pc:sldMkLst>
          <pc:docMk/>
          <pc:sldMk cId="3769358888" sldId="369"/>
        </pc:sldMkLst>
        <pc:spChg chg="mod">
          <ac:chgData name="Deborah Jenkins" userId="3cd02ba5-e528-4585-978d-4fde2b47730a" providerId="ADAL" clId="{394AB982-F103-4B47-B2BE-4E05187DC531}" dt="2024-10-25T09:31:16.895" v="66" actId="20577"/>
          <ac:spMkLst>
            <pc:docMk/>
            <pc:sldMk cId="3769358888" sldId="369"/>
            <ac:spMk id="3" creationId="{00000000-0000-0000-0000-000000000000}"/>
          </ac:spMkLst>
        </pc:spChg>
      </pc:sldChg>
      <pc:sldChg chg="modSp mod modShow">
        <pc:chgData name="Deborah Jenkins" userId="3cd02ba5-e528-4585-978d-4fde2b47730a" providerId="ADAL" clId="{394AB982-F103-4B47-B2BE-4E05187DC531}" dt="2024-10-25T11:03:56.537" v="409"/>
        <pc:sldMkLst>
          <pc:docMk/>
          <pc:sldMk cId="1034930095" sldId="371"/>
        </pc:sldMkLst>
        <pc:spChg chg="mod">
          <ac:chgData name="Deborah Jenkins" userId="3cd02ba5-e528-4585-978d-4fde2b47730a" providerId="ADAL" clId="{394AB982-F103-4B47-B2BE-4E05187DC531}" dt="2024-10-25T11:03:56.537" v="409"/>
          <ac:spMkLst>
            <pc:docMk/>
            <pc:sldMk cId="1034930095" sldId="371"/>
            <ac:spMk id="2" creationId="{00000000-0000-0000-0000-000000000000}"/>
          </ac:spMkLst>
        </pc:spChg>
        <pc:spChg chg="mod">
          <ac:chgData name="Deborah Jenkins" userId="3cd02ba5-e528-4585-978d-4fde2b47730a" providerId="ADAL" clId="{394AB982-F103-4B47-B2BE-4E05187DC531}" dt="2024-10-25T11:03:56.537" v="409"/>
          <ac:spMkLst>
            <pc:docMk/>
            <pc:sldMk cId="1034930095" sldId="371"/>
            <ac:spMk id="3" creationId="{00000000-0000-0000-0000-000000000000}"/>
          </ac:spMkLst>
        </pc:spChg>
      </pc:sldChg>
      <pc:sldChg chg="modSp mod">
        <pc:chgData name="Deborah Jenkins" userId="3cd02ba5-e528-4585-978d-4fde2b47730a" providerId="ADAL" clId="{394AB982-F103-4B47-B2BE-4E05187DC531}" dt="2024-10-25T10:52:12.877" v="401" actId="27636"/>
        <pc:sldMkLst>
          <pc:docMk/>
          <pc:sldMk cId="1758798093" sldId="373"/>
        </pc:sldMkLst>
        <pc:spChg chg="mod">
          <ac:chgData name="Deborah Jenkins" userId="3cd02ba5-e528-4585-978d-4fde2b47730a" providerId="ADAL" clId="{394AB982-F103-4B47-B2BE-4E05187DC531}" dt="2024-10-25T10:52:12.877" v="401" actId="27636"/>
          <ac:spMkLst>
            <pc:docMk/>
            <pc:sldMk cId="1758798093" sldId="373"/>
            <ac:spMk id="2" creationId="{6B4CC879-C4C7-470D-8C13-1054857E6A99}"/>
          </ac:spMkLst>
        </pc:spChg>
      </pc:sldChg>
      <pc:sldChg chg="modSp">
        <pc:chgData name="Deborah Jenkins" userId="3cd02ba5-e528-4585-978d-4fde2b47730a" providerId="ADAL" clId="{394AB982-F103-4B47-B2BE-4E05187DC531}" dt="2024-10-25T11:03:56.537" v="409"/>
        <pc:sldMkLst>
          <pc:docMk/>
          <pc:sldMk cId="2091744260" sldId="375"/>
        </pc:sldMkLst>
        <pc:spChg chg="mod">
          <ac:chgData name="Deborah Jenkins" userId="3cd02ba5-e528-4585-978d-4fde2b47730a" providerId="ADAL" clId="{394AB982-F103-4B47-B2BE-4E05187DC531}" dt="2024-10-25T11:03:56.537" v="409"/>
          <ac:spMkLst>
            <pc:docMk/>
            <pc:sldMk cId="2091744260" sldId="375"/>
            <ac:spMk id="2" creationId="{2EDE2EDF-7198-0768-34F9-E6B43E68607A}"/>
          </ac:spMkLst>
        </pc:spChg>
        <pc:picChg chg="mod">
          <ac:chgData name="Deborah Jenkins" userId="3cd02ba5-e528-4585-978d-4fde2b47730a" providerId="ADAL" clId="{394AB982-F103-4B47-B2BE-4E05187DC531}" dt="2024-10-25T10:52:12.157" v="393"/>
          <ac:picMkLst>
            <pc:docMk/>
            <pc:sldMk cId="2091744260" sldId="375"/>
            <ac:picMk id="4" creationId="{1DB3AEEE-DEE9-E403-F5A2-59D0502EF2DE}"/>
          </ac:picMkLst>
        </pc:picChg>
      </pc:sldChg>
      <pc:sldChg chg="modSp del">
        <pc:chgData name="Deborah Jenkins" userId="3cd02ba5-e528-4585-978d-4fde2b47730a" providerId="ADAL" clId="{394AB982-F103-4B47-B2BE-4E05187DC531}" dt="2024-10-28T09:17:13.701" v="441" actId="2696"/>
        <pc:sldMkLst>
          <pc:docMk/>
          <pc:sldMk cId="1775234886" sldId="376"/>
        </pc:sldMkLst>
        <pc:spChg chg="mod">
          <ac:chgData name="Deborah Jenkins" userId="3cd02ba5-e528-4585-978d-4fde2b47730a" providerId="ADAL" clId="{394AB982-F103-4B47-B2BE-4E05187DC531}" dt="2024-10-25T11:03:56.537" v="409"/>
          <ac:spMkLst>
            <pc:docMk/>
            <pc:sldMk cId="1775234886" sldId="376"/>
            <ac:spMk id="2" creationId="{9E1FC8F6-9D85-FEF9-30B3-3EB18A317DB2}"/>
          </ac:spMkLst>
        </pc:spChg>
        <pc:picChg chg="mod">
          <ac:chgData name="Deborah Jenkins" userId="3cd02ba5-e528-4585-978d-4fde2b47730a" providerId="ADAL" clId="{394AB982-F103-4B47-B2BE-4E05187DC531}" dt="2024-10-25T10:52:12.157" v="393"/>
          <ac:picMkLst>
            <pc:docMk/>
            <pc:sldMk cId="1775234886" sldId="376"/>
            <ac:picMk id="4" creationId="{19CEE932-1189-1A38-D630-C0B9CCB4FFDF}"/>
          </ac:picMkLst>
        </pc:picChg>
      </pc:sldChg>
      <pc:sldChg chg="modSp mod">
        <pc:chgData name="Deborah Jenkins" userId="3cd02ba5-e528-4585-978d-4fde2b47730a" providerId="ADAL" clId="{394AB982-F103-4B47-B2BE-4E05187DC531}" dt="2024-10-25T10:29:38.886" v="109" actId="20577"/>
        <pc:sldMkLst>
          <pc:docMk/>
          <pc:sldMk cId="3495943555" sldId="380"/>
        </pc:sldMkLst>
        <pc:spChg chg="mod">
          <ac:chgData name="Deborah Jenkins" userId="3cd02ba5-e528-4585-978d-4fde2b47730a" providerId="ADAL" clId="{394AB982-F103-4B47-B2BE-4E05187DC531}" dt="2024-10-25T10:29:38.886" v="109" actId="20577"/>
          <ac:spMkLst>
            <pc:docMk/>
            <pc:sldMk cId="3495943555" sldId="380"/>
            <ac:spMk id="2" creationId="{5D24B7CB-9A9E-667F-88F5-7691BFC02BBD}"/>
          </ac:spMkLst>
        </pc:spChg>
      </pc:sldChg>
      <pc:sldChg chg="modSp mod">
        <pc:chgData name="Deborah Jenkins" userId="3cd02ba5-e528-4585-978d-4fde2b47730a" providerId="ADAL" clId="{394AB982-F103-4B47-B2BE-4E05187DC531}" dt="2024-10-25T10:52:12.711" v="395" actId="27636"/>
        <pc:sldMkLst>
          <pc:docMk/>
          <pc:sldMk cId="1794538141" sldId="381"/>
        </pc:sldMkLst>
        <pc:spChg chg="mod">
          <ac:chgData name="Deborah Jenkins" userId="3cd02ba5-e528-4585-978d-4fde2b47730a" providerId="ADAL" clId="{394AB982-F103-4B47-B2BE-4E05187DC531}" dt="2024-10-25T10:52:12.711" v="395" actId="27636"/>
          <ac:spMkLst>
            <pc:docMk/>
            <pc:sldMk cId="1794538141" sldId="381"/>
            <ac:spMk id="2" creationId="{9DAF7D30-D6EB-E111-09ED-BA4F88E0819D}"/>
          </ac:spMkLst>
        </pc:spChg>
        <pc:spChg chg="mod">
          <ac:chgData name="Deborah Jenkins" userId="3cd02ba5-e528-4585-978d-4fde2b47730a" providerId="ADAL" clId="{394AB982-F103-4B47-B2BE-4E05187DC531}" dt="2024-10-25T10:46:25.753" v="359" actId="14100"/>
          <ac:spMkLst>
            <pc:docMk/>
            <pc:sldMk cId="1794538141" sldId="381"/>
            <ac:spMk id="3" creationId="{0662C83E-FA28-999D-57AA-921E941165AB}"/>
          </ac:spMkLst>
        </pc:spChg>
      </pc:sldChg>
      <pc:sldChg chg="modSp">
        <pc:chgData name="Deborah Jenkins" userId="3cd02ba5-e528-4585-978d-4fde2b47730a" providerId="ADAL" clId="{394AB982-F103-4B47-B2BE-4E05187DC531}" dt="2024-10-25T11:03:56.537" v="409"/>
        <pc:sldMkLst>
          <pc:docMk/>
          <pc:sldMk cId="2535013315" sldId="383"/>
        </pc:sldMkLst>
        <pc:spChg chg="mod">
          <ac:chgData name="Deborah Jenkins" userId="3cd02ba5-e528-4585-978d-4fde2b47730a" providerId="ADAL" clId="{394AB982-F103-4B47-B2BE-4E05187DC531}" dt="2024-10-25T11:03:56.537" v="409"/>
          <ac:spMkLst>
            <pc:docMk/>
            <pc:sldMk cId="2535013315" sldId="383"/>
            <ac:spMk id="2" creationId="{F5F19998-3CC4-22A6-61B0-85D8B8D12530}"/>
          </ac:spMkLst>
        </pc:spChg>
        <pc:picChg chg="mod">
          <ac:chgData name="Deborah Jenkins" userId="3cd02ba5-e528-4585-978d-4fde2b47730a" providerId="ADAL" clId="{394AB982-F103-4B47-B2BE-4E05187DC531}" dt="2024-10-25T10:52:12.157" v="393"/>
          <ac:picMkLst>
            <pc:docMk/>
            <pc:sldMk cId="2535013315" sldId="383"/>
            <ac:picMk id="4" creationId="{17500852-94A3-EFC4-A5BE-E1E59273258D}"/>
          </ac:picMkLst>
        </pc:picChg>
      </pc:sldChg>
      <pc:sldChg chg="modSp">
        <pc:chgData name="Deborah Jenkins" userId="3cd02ba5-e528-4585-978d-4fde2b47730a" providerId="ADAL" clId="{394AB982-F103-4B47-B2BE-4E05187DC531}" dt="2024-10-25T11:03:56.537" v="409"/>
        <pc:sldMkLst>
          <pc:docMk/>
          <pc:sldMk cId="570184558" sldId="389"/>
        </pc:sldMkLst>
        <pc:spChg chg="mod">
          <ac:chgData name="Deborah Jenkins" userId="3cd02ba5-e528-4585-978d-4fde2b47730a" providerId="ADAL" clId="{394AB982-F103-4B47-B2BE-4E05187DC531}" dt="2024-10-25T11:03:56.537" v="409"/>
          <ac:spMkLst>
            <pc:docMk/>
            <pc:sldMk cId="570184558" sldId="389"/>
            <ac:spMk id="2" creationId="{84E358B6-95D9-9480-E004-AB37C157FCE1}"/>
          </ac:spMkLst>
        </pc:spChg>
        <pc:picChg chg="mod">
          <ac:chgData name="Deborah Jenkins" userId="3cd02ba5-e528-4585-978d-4fde2b47730a" providerId="ADAL" clId="{394AB982-F103-4B47-B2BE-4E05187DC531}" dt="2024-10-25T10:52:12.157" v="393"/>
          <ac:picMkLst>
            <pc:docMk/>
            <pc:sldMk cId="570184558" sldId="389"/>
            <ac:picMk id="4" creationId="{53E2826D-C167-0095-D4FB-FD5E62E737AE}"/>
          </ac:picMkLst>
        </pc:picChg>
      </pc:sldChg>
      <pc:sldChg chg="modSp">
        <pc:chgData name="Deborah Jenkins" userId="3cd02ba5-e528-4585-978d-4fde2b47730a" providerId="ADAL" clId="{394AB982-F103-4B47-B2BE-4E05187DC531}" dt="2024-10-25T11:03:56.537" v="409"/>
        <pc:sldMkLst>
          <pc:docMk/>
          <pc:sldMk cId="1269775619" sldId="390"/>
        </pc:sldMkLst>
        <pc:spChg chg="mod">
          <ac:chgData name="Deborah Jenkins" userId="3cd02ba5-e528-4585-978d-4fde2b47730a" providerId="ADAL" clId="{394AB982-F103-4B47-B2BE-4E05187DC531}" dt="2024-10-25T11:03:56.537" v="409"/>
          <ac:spMkLst>
            <pc:docMk/>
            <pc:sldMk cId="1269775619" sldId="390"/>
            <ac:spMk id="2" creationId="{CF191475-7F6A-16EF-9C03-8738CEF93FD7}"/>
          </ac:spMkLst>
        </pc:spChg>
        <pc:picChg chg="mod">
          <ac:chgData name="Deborah Jenkins" userId="3cd02ba5-e528-4585-978d-4fde2b47730a" providerId="ADAL" clId="{394AB982-F103-4B47-B2BE-4E05187DC531}" dt="2024-10-25T10:52:12.157" v="393"/>
          <ac:picMkLst>
            <pc:docMk/>
            <pc:sldMk cId="1269775619" sldId="390"/>
            <ac:picMk id="4" creationId="{ADBE4E3D-F42D-ED57-9629-57ED92733DE7}"/>
          </ac:picMkLst>
        </pc:picChg>
      </pc:sldChg>
      <pc:sldChg chg="modSp">
        <pc:chgData name="Deborah Jenkins" userId="3cd02ba5-e528-4585-978d-4fde2b47730a" providerId="ADAL" clId="{394AB982-F103-4B47-B2BE-4E05187DC531}" dt="2024-10-25T11:03:56.537" v="409"/>
        <pc:sldMkLst>
          <pc:docMk/>
          <pc:sldMk cId="1287503307" sldId="468"/>
        </pc:sldMkLst>
        <pc:spChg chg="mod">
          <ac:chgData name="Deborah Jenkins" userId="3cd02ba5-e528-4585-978d-4fde2b47730a" providerId="ADAL" clId="{394AB982-F103-4B47-B2BE-4E05187DC531}" dt="2024-10-25T11:03:56.537" v="409"/>
          <ac:spMkLst>
            <pc:docMk/>
            <pc:sldMk cId="1287503307" sldId="468"/>
            <ac:spMk id="2" creationId="{EE7BE43E-CD04-213C-3672-0E9A92078175}"/>
          </ac:spMkLst>
        </pc:spChg>
        <pc:picChg chg="mod">
          <ac:chgData name="Deborah Jenkins" userId="3cd02ba5-e528-4585-978d-4fde2b47730a" providerId="ADAL" clId="{394AB982-F103-4B47-B2BE-4E05187DC531}" dt="2024-10-25T10:52:12.157" v="393"/>
          <ac:picMkLst>
            <pc:docMk/>
            <pc:sldMk cId="1287503307" sldId="468"/>
            <ac:picMk id="4" creationId="{581A3856-4FEB-4BB3-6623-24F5DC70D5DC}"/>
          </ac:picMkLst>
        </pc:picChg>
      </pc:sldChg>
      <pc:sldChg chg="modSp mod">
        <pc:chgData name="Deborah Jenkins" userId="3cd02ba5-e528-4585-978d-4fde2b47730a" providerId="ADAL" clId="{394AB982-F103-4B47-B2BE-4E05187DC531}" dt="2024-10-25T10:52:12.858" v="400" actId="27636"/>
        <pc:sldMkLst>
          <pc:docMk/>
          <pc:sldMk cId="2958060573" sldId="469"/>
        </pc:sldMkLst>
        <pc:spChg chg="mod">
          <ac:chgData name="Deborah Jenkins" userId="3cd02ba5-e528-4585-978d-4fde2b47730a" providerId="ADAL" clId="{394AB982-F103-4B47-B2BE-4E05187DC531}" dt="2024-10-25T10:52:12.858" v="400" actId="27636"/>
          <ac:spMkLst>
            <pc:docMk/>
            <pc:sldMk cId="2958060573" sldId="469"/>
            <ac:spMk id="2" creationId="{AE82B5FE-F673-C058-8623-4A29F916B608}"/>
          </ac:spMkLst>
        </pc:spChg>
        <pc:spChg chg="mod">
          <ac:chgData name="Deborah Jenkins" userId="3cd02ba5-e528-4585-978d-4fde2b47730a" providerId="ADAL" clId="{394AB982-F103-4B47-B2BE-4E05187DC531}" dt="2024-10-25T10:48:36.724" v="372" actId="403"/>
          <ac:spMkLst>
            <pc:docMk/>
            <pc:sldMk cId="2958060573" sldId="469"/>
            <ac:spMk id="5" creationId="{2ADCEAB8-979D-8D0D-10EE-3E3A66ED1766}"/>
          </ac:spMkLst>
        </pc:spChg>
      </pc:sldChg>
      <pc:sldChg chg="modSp">
        <pc:chgData name="Deborah Jenkins" userId="3cd02ba5-e528-4585-978d-4fde2b47730a" providerId="ADAL" clId="{394AB982-F103-4B47-B2BE-4E05187DC531}" dt="2024-10-25T11:03:56.537" v="409"/>
        <pc:sldMkLst>
          <pc:docMk/>
          <pc:sldMk cId="519132518" sldId="470"/>
        </pc:sldMkLst>
        <pc:spChg chg="mod">
          <ac:chgData name="Deborah Jenkins" userId="3cd02ba5-e528-4585-978d-4fde2b47730a" providerId="ADAL" clId="{394AB982-F103-4B47-B2BE-4E05187DC531}" dt="2024-10-25T11:03:56.537" v="409"/>
          <ac:spMkLst>
            <pc:docMk/>
            <pc:sldMk cId="519132518" sldId="470"/>
            <ac:spMk id="2" creationId="{E8A928EF-1096-EDD0-3886-5B5798C462B3}"/>
          </ac:spMkLst>
        </pc:spChg>
        <pc:picChg chg="mod">
          <ac:chgData name="Deborah Jenkins" userId="3cd02ba5-e528-4585-978d-4fde2b47730a" providerId="ADAL" clId="{394AB982-F103-4B47-B2BE-4E05187DC531}" dt="2024-10-25T11:03:56.537" v="409"/>
          <ac:picMkLst>
            <pc:docMk/>
            <pc:sldMk cId="519132518" sldId="470"/>
            <ac:picMk id="4" creationId="{AB5F4334-6D1F-ABB9-A625-4A23FB415556}"/>
          </ac:picMkLst>
        </pc:picChg>
      </pc:sldChg>
      <pc:sldChg chg="modSp del mod">
        <pc:chgData name="Deborah Jenkins" userId="3cd02ba5-e528-4585-978d-4fde2b47730a" providerId="ADAL" clId="{394AB982-F103-4B47-B2BE-4E05187DC531}" dt="2024-10-28T09:17:13.701" v="441" actId="2696"/>
        <pc:sldMkLst>
          <pc:docMk/>
          <pc:sldMk cId="4221792648" sldId="471"/>
        </pc:sldMkLst>
        <pc:spChg chg="mod">
          <ac:chgData name="Deborah Jenkins" userId="3cd02ba5-e528-4585-978d-4fde2b47730a" providerId="ADAL" clId="{394AB982-F103-4B47-B2BE-4E05187DC531}" dt="2024-10-25T10:52:12.925" v="403" actId="27636"/>
          <ac:spMkLst>
            <pc:docMk/>
            <pc:sldMk cId="4221792648" sldId="471"/>
            <ac:spMk id="3" creationId="{68AF2CE6-88C0-E885-AF82-C49D9473A5AE}"/>
          </ac:spMkLst>
        </pc:spChg>
      </pc:sldChg>
      <pc:sldChg chg="modSp mod">
        <pc:chgData name="Deborah Jenkins" userId="3cd02ba5-e528-4585-978d-4fde2b47730a" providerId="ADAL" clId="{394AB982-F103-4B47-B2BE-4E05187DC531}" dt="2024-10-25T10:52:12.763" v="396" actId="27636"/>
        <pc:sldMkLst>
          <pc:docMk/>
          <pc:sldMk cId="0" sldId="473"/>
        </pc:sldMkLst>
        <pc:spChg chg="mod">
          <ac:chgData name="Deborah Jenkins" userId="3cd02ba5-e528-4585-978d-4fde2b47730a" providerId="ADAL" clId="{394AB982-F103-4B47-B2BE-4E05187DC531}" dt="2024-10-25T10:52:12.763" v="396" actId="27636"/>
          <ac:spMkLst>
            <pc:docMk/>
            <pc:sldMk cId="0" sldId="473"/>
            <ac:spMk id="25603" creationId="{B9EEE292-27D8-CAAA-B5B8-14606E116961}"/>
          </ac:spMkLst>
        </pc:spChg>
      </pc:sldChg>
      <pc:sldChg chg="modSp mod">
        <pc:chgData name="Deborah Jenkins" userId="3cd02ba5-e528-4585-978d-4fde2b47730a" providerId="ADAL" clId="{394AB982-F103-4B47-B2BE-4E05187DC531}" dt="2024-10-25T10:52:12.552" v="394" actId="27636"/>
        <pc:sldMkLst>
          <pc:docMk/>
          <pc:sldMk cId="2127690570" sldId="474"/>
        </pc:sldMkLst>
        <pc:spChg chg="mod">
          <ac:chgData name="Deborah Jenkins" userId="3cd02ba5-e528-4585-978d-4fde2b47730a" providerId="ADAL" clId="{394AB982-F103-4B47-B2BE-4E05187DC531}" dt="2024-10-25T10:52:12.552" v="394" actId="27636"/>
          <ac:spMkLst>
            <pc:docMk/>
            <pc:sldMk cId="2127690570" sldId="474"/>
            <ac:spMk id="2" creationId="{FE226F40-9ECB-35CA-9E5F-B60E50F36C4C}"/>
          </ac:spMkLst>
        </pc:spChg>
        <pc:spChg chg="mod">
          <ac:chgData name="Deborah Jenkins" userId="3cd02ba5-e528-4585-978d-4fde2b47730a" providerId="ADAL" clId="{394AB982-F103-4B47-B2BE-4E05187DC531}" dt="2024-10-25T09:36:47.608" v="101" actId="1076"/>
          <ac:spMkLst>
            <pc:docMk/>
            <pc:sldMk cId="2127690570" sldId="474"/>
            <ac:spMk id="7" creationId="{0553F1CD-709F-BF00-B937-C084A576B33F}"/>
          </ac:spMkLst>
        </pc:spChg>
        <pc:picChg chg="mod">
          <ac:chgData name="Deborah Jenkins" userId="3cd02ba5-e528-4585-978d-4fde2b47730a" providerId="ADAL" clId="{394AB982-F103-4B47-B2BE-4E05187DC531}" dt="2024-10-25T09:36:44.521" v="100" actId="14100"/>
          <ac:picMkLst>
            <pc:docMk/>
            <pc:sldMk cId="2127690570" sldId="474"/>
            <ac:picMk id="5" creationId="{203C9531-E677-BDB5-56DD-90C3F6D1F24D}"/>
          </ac:picMkLst>
        </pc:picChg>
      </pc:sldChg>
      <pc:sldChg chg="modSp">
        <pc:chgData name="Deborah Jenkins" userId="3cd02ba5-e528-4585-978d-4fde2b47730a" providerId="ADAL" clId="{394AB982-F103-4B47-B2BE-4E05187DC531}" dt="2024-10-25T11:03:56.537" v="409"/>
        <pc:sldMkLst>
          <pc:docMk/>
          <pc:sldMk cId="3902438557" sldId="476"/>
        </pc:sldMkLst>
        <pc:spChg chg="mod">
          <ac:chgData name="Deborah Jenkins" userId="3cd02ba5-e528-4585-978d-4fde2b47730a" providerId="ADAL" clId="{394AB982-F103-4B47-B2BE-4E05187DC531}" dt="2024-10-25T11:03:56.537" v="409"/>
          <ac:spMkLst>
            <pc:docMk/>
            <pc:sldMk cId="3902438557" sldId="476"/>
            <ac:spMk id="2" creationId="{48028C1E-8DAE-C590-FC3D-153BC8CA1010}"/>
          </ac:spMkLst>
        </pc:spChg>
        <pc:picChg chg="mod">
          <ac:chgData name="Deborah Jenkins" userId="3cd02ba5-e528-4585-978d-4fde2b47730a" providerId="ADAL" clId="{394AB982-F103-4B47-B2BE-4E05187DC531}" dt="2024-10-25T10:52:12.157" v="393"/>
          <ac:picMkLst>
            <pc:docMk/>
            <pc:sldMk cId="3902438557" sldId="476"/>
            <ac:picMk id="4" creationId="{AC296ECE-CBAA-6EF0-3B17-2CD67DF95E7A}"/>
          </ac:picMkLst>
        </pc:picChg>
      </pc:sldChg>
      <pc:sldChg chg="modSp">
        <pc:chgData name="Deborah Jenkins" userId="3cd02ba5-e528-4585-978d-4fde2b47730a" providerId="ADAL" clId="{394AB982-F103-4B47-B2BE-4E05187DC531}" dt="2024-10-25T11:03:56.537" v="409"/>
        <pc:sldMkLst>
          <pc:docMk/>
          <pc:sldMk cId="874366457" sldId="477"/>
        </pc:sldMkLst>
        <pc:spChg chg="mod">
          <ac:chgData name="Deborah Jenkins" userId="3cd02ba5-e528-4585-978d-4fde2b47730a" providerId="ADAL" clId="{394AB982-F103-4B47-B2BE-4E05187DC531}" dt="2024-10-25T11:03:56.537" v="409"/>
          <ac:spMkLst>
            <pc:docMk/>
            <pc:sldMk cId="874366457" sldId="477"/>
            <ac:spMk id="2" creationId="{8B154480-B4A4-DBA6-5E05-644CD7A3230C}"/>
          </ac:spMkLst>
        </pc:spChg>
        <pc:picChg chg="mod">
          <ac:chgData name="Deborah Jenkins" userId="3cd02ba5-e528-4585-978d-4fde2b47730a" providerId="ADAL" clId="{394AB982-F103-4B47-B2BE-4E05187DC531}" dt="2024-10-25T10:52:12.157" v="393"/>
          <ac:picMkLst>
            <pc:docMk/>
            <pc:sldMk cId="874366457" sldId="477"/>
            <ac:picMk id="4" creationId="{ABB756C3-B8C3-7871-8502-B93CDAF30171}"/>
          </ac:picMkLst>
        </pc:picChg>
      </pc:sldChg>
      <pc:sldChg chg="add del ord">
        <pc:chgData name="Deborah Jenkins" userId="3cd02ba5-e528-4585-978d-4fde2b47730a" providerId="ADAL" clId="{394AB982-F103-4B47-B2BE-4E05187DC531}" dt="2024-10-28T09:14:52.628" v="421"/>
        <pc:sldMkLst>
          <pc:docMk/>
          <pc:sldMk cId="819645464" sldId="637"/>
        </pc:sldMkLst>
      </pc:sldChg>
      <pc:sldChg chg="addSp delSp modSp new mod">
        <pc:chgData name="Deborah Jenkins" userId="3cd02ba5-e528-4585-978d-4fde2b47730a" providerId="ADAL" clId="{394AB982-F103-4B47-B2BE-4E05187DC531}" dt="2024-10-25T09:37:22.156" v="107" actId="1076"/>
        <pc:sldMkLst>
          <pc:docMk/>
          <pc:sldMk cId="2447682383" sldId="844"/>
        </pc:sldMkLst>
        <pc:spChg chg="del">
          <ac:chgData name="Deborah Jenkins" userId="3cd02ba5-e528-4585-978d-4fde2b47730a" providerId="ADAL" clId="{394AB982-F103-4B47-B2BE-4E05187DC531}" dt="2024-10-25T09:35:50.844" v="86" actId="478"/>
          <ac:spMkLst>
            <pc:docMk/>
            <pc:sldMk cId="2447682383" sldId="844"/>
            <ac:spMk id="2" creationId="{5E59A0A7-B3AC-5CAB-14FF-D2B68CC3751C}"/>
          </ac:spMkLst>
        </pc:spChg>
        <pc:spChg chg="mod">
          <ac:chgData name="Deborah Jenkins" userId="3cd02ba5-e528-4585-978d-4fde2b47730a" providerId="ADAL" clId="{394AB982-F103-4B47-B2BE-4E05187DC531}" dt="2024-10-25T09:37:15.273" v="104" actId="1076"/>
          <ac:spMkLst>
            <pc:docMk/>
            <pc:sldMk cId="2447682383" sldId="844"/>
            <ac:spMk id="3" creationId="{1BCD15D2-D197-2E50-DF75-54D4C232342F}"/>
          </ac:spMkLst>
        </pc:spChg>
        <pc:picChg chg="add mod modCrop">
          <ac:chgData name="Deborah Jenkins" userId="3cd02ba5-e528-4585-978d-4fde2b47730a" providerId="ADAL" clId="{394AB982-F103-4B47-B2BE-4E05187DC531}" dt="2024-10-25T09:36:13.840" v="93" actId="1076"/>
          <ac:picMkLst>
            <pc:docMk/>
            <pc:sldMk cId="2447682383" sldId="844"/>
            <ac:picMk id="5" creationId="{FEA3763B-B345-8EB0-C574-AF26F32D3366}"/>
          </ac:picMkLst>
        </pc:picChg>
        <pc:picChg chg="add del">
          <ac:chgData name="Deborah Jenkins" userId="3cd02ba5-e528-4585-978d-4fde2b47730a" providerId="ADAL" clId="{394AB982-F103-4B47-B2BE-4E05187DC531}" dt="2024-10-25T09:36:11.364" v="92" actId="478"/>
          <ac:picMkLst>
            <pc:docMk/>
            <pc:sldMk cId="2447682383" sldId="844"/>
            <ac:picMk id="6" creationId="{3C775E1D-45AF-B0B9-2141-DB958770AEF4}"/>
          </ac:picMkLst>
        </pc:picChg>
        <pc:picChg chg="add del mod">
          <ac:chgData name="Deborah Jenkins" userId="3cd02ba5-e528-4585-978d-4fde2b47730a" providerId="ADAL" clId="{394AB982-F103-4B47-B2BE-4E05187DC531}" dt="2024-10-25T09:37:22.156" v="107" actId="1076"/>
          <ac:picMkLst>
            <pc:docMk/>
            <pc:sldMk cId="2447682383" sldId="844"/>
            <ac:picMk id="7" creationId="{A806F6B0-E0C7-EE48-AC2E-985B9F9E078C}"/>
          </ac:picMkLst>
        </pc:picChg>
        <pc:picChg chg="add mod">
          <ac:chgData name="Deborah Jenkins" userId="3cd02ba5-e528-4585-978d-4fde2b47730a" providerId="ADAL" clId="{394AB982-F103-4B47-B2BE-4E05187DC531}" dt="2024-10-25T09:37:20.034" v="106" actId="14100"/>
          <ac:picMkLst>
            <pc:docMk/>
            <pc:sldMk cId="2447682383" sldId="844"/>
            <ac:picMk id="8" creationId="{3BF21C26-D129-1E06-4050-1C447583019E}"/>
          </ac:picMkLst>
        </pc:picChg>
      </pc:sldChg>
      <pc:sldChg chg="modSp new mod ord">
        <pc:chgData name="Deborah Jenkins" userId="3cd02ba5-e528-4585-978d-4fde2b47730a" providerId="ADAL" clId="{394AB982-F103-4B47-B2BE-4E05187DC531}" dt="2024-10-25T10:52:12.805" v="397" actId="27636"/>
        <pc:sldMkLst>
          <pc:docMk/>
          <pc:sldMk cId="1162840074" sldId="845"/>
        </pc:sldMkLst>
        <pc:spChg chg="mod">
          <ac:chgData name="Deborah Jenkins" userId="3cd02ba5-e528-4585-978d-4fde2b47730a" providerId="ADAL" clId="{394AB982-F103-4B47-B2BE-4E05187DC531}" dt="2024-10-25T10:52:12.805" v="397" actId="27636"/>
          <ac:spMkLst>
            <pc:docMk/>
            <pc:sldMk cId="1162840074" sldId="845"/>
            <ac:spMk id="2" creationId="{BDBF4635-4667-2775-EB58-43D5B8DD98EE}"/>
          </ac:spMkLst>
        </pc:spChg>
        <pc:spChg chg="mod">
          <ac:chgData name="Deborah Jenkins" userId="3cd02ba5-e528-4585-978d-4fde2b47730a" providerId="ADAL" clId="{394AB982-F103-4B47-B2BE-4E05187DC531}" dt="2024-10-25T10:39:34.236" v="324" actId="20577"/>
          <ac:spMkLst>
            <pc:docMk/>
            <pc:sldMk cId="1162840074" sldId="845"/>
            <ac:spMk id="3" creationId="{09C962C3-AF68-FA78-65F1-96A8563866CA}"/>
          </ac:spMkLst>
        </pc:spChg>
      </pc:sldChg>
      <pc:sldChg chg="modSp new mod ord">
        <pc:chgData name="Deborah Jenkins" userId="3cd02ba5-e528-4585-978d-4fde2b47730a" providerId="ADAL" clId="{394AB982-F103-4B47-B2BE-4E05187DC531}" dt="2024-10-25T10:52:12.842" v="399" actId="27636"/>
        <pc:sldMkLst>
          <pc:docMk/>
          <pc:sldMk cId="1793675532" sldId="846"/>
        </pc:sldMkLst>
        <pc:spChg chg="mod">
          <ac:chgData name="Deborah Jenkins" userId="3cd02ba5-e528-4585-978d-4fde2b47730a" providerId="ADAL" clId="{394AB982-F103-4B47-B2BE-4E05187DC531}" dt="2024-10-25T10:52:12.842" v="399" actId="27636"/>
          <ac:spMkLst>
            <pc:docMk/>
            <pc:sldMk cId="1793675532" sldId="846"/>
            <ac:spMk id="2" creationId="{E9D46787-FF2F-3EE6-6D4E-9A482749D827}"/>
          </ac:spMkLst>
        </pc:spChg>
        <pc:spChg chg="mod">
          <ac:chgData name="Deborah Jenkins" userId="3cd02ba5-e528-4585-978d-4fde2b47730a" providerId="ADAL" clId="{394AB982-F103-4B47-B2BE-4E05187DC531}" dt="2024-10-25T10:52:12.836" v="398" actId="27636"/>
          <ac:spMkLst>
            <pc:docMk/>
            <pc:sldMk cId="1793675532" sldId="846"/>
            <ac:spMk id="3" creationId="{2B37DA9B-1F4B-E126-C26F-650DD7D43901}"/>
          </ac:spMkLst>
        </pc:spChg>
      </pc:sldChg>
      <pc:sldMasterChg chg="delSldLayout">
        <pc:chgData name="Deborah Jenkins" userId="3cd02ba5-e528-4585-978d-4fde2b47730a" providerId="ADAL" clId="{394AB982-F103-4B47-B2BE-4E05187DC531}" dt="2024-10-28T09:14:27.905" v="418" actId="47"/>
        <pc:sldMasterMkLst>
          <pc:docMk/>
          <pc:sldMasterMk cId="4165203629" sldId="2147483840"/>
        </pc:sldMasterMkLst>
        <pc:sldLayoutChg chg="del">
          <pc:chgData name="Deborah Jenkins" userId="3cd02ba5-e528-4585-978d-4fde2b47730a" providerId="ADAL" clId="{394AB982-F103-4B47-B2BE-4E05187DC531}" dt="2024-10-28T09:14:27.905" v="418" actId="47"/>
          <pc:sldLayoutMkLst>
            <pc:docMk/>
            <pc:sldMasterMk cId="4165203629" sldId="2147483840"/>
            <pc:sldLayoutMk cId="2878829634" sldId="214748384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dirty="0"/>
            <a:t>International events attract much higher average spend than their domestic equivalents.</a:t>
          </a:r>
          <a:endParaRPr lang="en-US" dirty="0"/>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dirty="0"/>
            <a:t>The two main reasons are:  Overseas delegates stay much longer on average (3.7 nights) than domestic delegates (1.0 nights) </a:t>
          </a:r>
          <a:endParaRPr lang="en-US" dirty="0"/>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a:t>International events charge much higher registration fees. For incentive trips, the average spend per delegate is £1,893. </a:t>
          </a:r>
          <a:endParaRPr lang="en-US"/>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a:t>It is highest for trips from North America (£2,311), the main reason being the higher average length of stay (4.9 nights) compared to other markets. </a:t>
          </a:r>
          <a:endParaRPr lang="en-US"/>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dirty="0"/>
            <a:t>Average incentive trip spend varies by region of Britain: London (£2,332), Scotland (£1,518), rest of England (£1,118). </a:t>
          </a:r>
          <a:endParaRPr lang="en-US" dirty="0"/>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International events attract much higher average spend than their domestic equivalents.</a:t>
          </a:r>
          <a:endParaRPr lang="en-US" sz="1700" kern="1200" dirty="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two main reasons are:  Overseas delegates stay much longer on average (3.7 nights) than domestic delegates (1.0 nights) </a:t>
          </a:r>
          <a:endParaRPr lang="en-US" sz="1700" kern="1200" dirty="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charge much higher registration fees. For incentive trips, the average spend per delegate is £1,893. </a:t>
          </a:r>
          <a:endParaRPr lang="en-US" sz="1700" kern="120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highest for trips from North America (£2,311), the main reason being the higher average length of stay (4.9 nights) compared to other markets. </a:t>
          </a:r>
          <a:endParaRPr lang="en-US" sz="1700" kern="120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Average incentive trip spend varies by region of Britain: London (£2,332), Scotland (£1,518), rest of England (£1,118). </a:t>
          </a:r>
          <a:endParaRPr lang="en-US" sz="1700" kern="1200" dirty="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10/28/2024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E7A9A2-E548-4214-9209-CD20B316B686}" type="slidenum">
              <a:rPr lang="en-GB" altLang="en-US"/>
              <a:pPr eaLnBrk="1" hangingPunct="1"/>
              <a:t>3</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07954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A275A52-B5CF-442F-B9B5-AAAAF0C04413}" type="slidenum">
              <a:rPr lang="en-GB" altLang="en-US"/>
              <a:pPr eaLnBrk="1" hangingPunct="1"/>
              <a:t>4</a:t>
            </a:fld>
            <a:endParaRPr lang="en-GB" altLang="en-US"/>
          </a:p>
        </p:txBody>
      </p:sp>
    </p:spTree>
    <p:extLst>
      <p:ext uri="{BB962C8B-B14F-4D97-AF65-F5344CB8AC3E}">
        <p14:creationId xmlns:p14="http://schemas.microsoft.com/office/powerpoint/2010/main" val="171288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167670-91FA-41E7-BF91-A72F34128679}" type="slidenum">
              <a:rPr lang="en-GB" altLang="en-US"/>
              <a:pPr eaLnBrk="1" hangingPunct="1"/>
              <a:t>5</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31964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0C40B2-00F1-43A1-9953-2CAEAE0CFDBE}" type="slidenum">
              <a:rPr lang="en-GB" altLang="en-US"/>
              <a:pPr eaLnBrk="1" hangingPunct="1"/>
              <a:t>6</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0021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63E29F0-F0CB-42C1-8659-2DF19328DF89}" type="slidenum">
              <a:rPr lang="en-GB" altLang="en-US"/>
              <a:pPr eaLnBrk="1" hangingPunct="1"/>
              <a:t>7</a:t>
            </a:fld>
            <a:endParaRPr lang="en-GB" alt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622810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3998356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254138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7336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03317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9EDD4E2-9818-4817-81DA-B8E7E04F30BE}" type="slidenum">
              <a:rPr lang="en-GB" altLang="en-US" smtClean="0"/>
              <a:pPr/>
              <a:t>‹#›</a:t>
            </a:fld>
            <a:endParaRPr lang="en-GB" altLang="en-US"/>
          </a:p>
        </p:txBody>
      </p:sp>
    </p:spTree>
    <p:extLst>
      <p:ext uri="{BB962C8B-B14F-4D97-AF65-F5344CB8AC3E}">
        <p14:creationId xmlns:p14="http://schemas.microsoft.com/office/powerpoint/2010/main" val="1991082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1DB55F91-0872-484C-828E-D399A1EED694}" type="slidenum">
              <a:rPr lang="en-GB" altLang="en-US" smtClean="0"/>
              <a:pPr/>
              <a:t>‹#›</a:t>
            </a:fld>
            <a:endParaRPr lang="en-GB" altLang="en-US"/>
          </a:p>
        </p:txBody>
      </p:sp>
    </p:spTree>
    <p:extLst>
      <p:ext uri="{BB962C8B-B14F-4D97-AF65-F5344CB8AC3E}">
        <p14:creationId xmlns:p14="http://schemas.microsoft.com/office/powerpoint/2010/main" val="12786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B3E7118-5826-4DE2-9675-C800A061015F}" type="slidenum">
              <a:rPr lang="en-GB" altLang="en-US" smtClean="0"/>
              <a:pPr/>
              <a:t>‹#›</a:t>
            </a:fld>
            <a:endParaRPr lang="en-GB" altLang="en-US"/>
          </a:p>
        </p:txBody>
      </p:sp>
    </p:spTree>
    <p:extLst>
      <p:ext uri="{BB962C8B-B14F-4D97-AF65-F5344CB8AC3E}">
        <p14:creationId xmlns:p14="http://schemas.microsoft.com/office/powerpoint/2010/main" val="31020207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FA54227A-1CE4-46B2-902D-E2F68BF17918}" type="slidenum">
              <a:rPr lang="en-GB" altLang="en-US" smtClean="0"/>
              <a:pPr/>
              <a:t>‹#›</a:t>
            </a:fld>
            <a:endParaRPr lang="en-GB" altLang="en-US"/>
          </a:p>
        </p:txBody>
      </p:sp>
    </p:spTree>
    <p:extLst>
      <p:ext uri="{BB962C8B-B14F-4D97-AF65-F5344CB8AC3E}">
        <p14:creationId xmlns:p14="http://schemas.microsoft.com/office/powerpoint/2010/main" val="28131686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51F1951-63AE-45B0-A017-A6124250F8C7}" type="slidenum">
              <a:rPr lang="en-GB" altLang="en-US" smtClean="0"/>
              <a:pPr/>
              <a:t>‹#›</a:t>
            </a:fld>
            <a:endParaRPr lang="en-GB" altLang="en-US"/>
          </a:p>
        </p:txBody>
      </p:sp>
    </p:spTree>
    <p:extLst>
      <p:ext uri="{BB962C8B-B14F-4D97-AF65-F5344CB8AC3E}">
        <p14:creationId xmlns:p14="http://schemas.microsoft.com/office/powerpoint/2010/main" val="2993624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B2010942-9A94-4E7D-846A-8DA7B610CDE4}" type="slidenum">
              <a:rPr lang="en-GB" altLang="en-US" smtClean="0"/>
              <a:pPr/>
              <a:t>‹#›</a:t>
            </a:fld>
            <a:endParaRPr lang="en-GB" altLang="en-US"/>
          </a:p>
        </p:txBody>
      </p:sp>
    </p:spTree>
    <p:extLst>
      <p:ext uri="{BB962C8B-B14F-4D97-AF65-F5344CB8AC3E}">
        <p14:creationId xmlns:p14="http://schemas.microsoft.com/office/powerpoint/2010/main" val="2260625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881DC2D-202B-41B1-8B9A-C6409377910C}" type="slidenum">
              <a:rPr lang="en-GB" altLang="en-US" smtClean="0"/>
              <a:pPr/>
              <a:t>‹#›</a:t>
            </a:fld>
            <a:endParaRPr lang="en-GB" altLang="en-US"/>
          </a:p>
        </p:txBody>
      </p:sp>
    </p:spTree>
    <p:extLst>
      <p:ext uri="{BB962C8B-B14F-4D97-AF65-F5344CB8AC3E}">
        <p14:creationId xmlns:p14="http://schemas.microsoft.com/office/powerpoint/2010/main" val="7316049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A979CA2-3ACD-479E-9C84-80F3F25B8A5A}" type="slidenum">
              <a:rPr lang="en-GB" altLang="en-US" smtClean="0"/>
              <a:pPr/>
              <a:t>‹#›</a:t>
            </a:fld>
            <a:endParaRPr lang="en-GB" altLang="en-US"/>
          </a:p>
        </p:txBody>
      </p:sp>
    </p:spTree>
    <p:extLst>
      <p:ext uri="{BB962C8B-B14F-4D97-AF65-F5344CB8AC3E}">
        <p14:creationId xmlns:p14="http://schemas.microsoft.com/office/powerpoint/2010/main" val="18040505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3394DFB4-6691-45F6-974C-2B429380EE45}" type="slidenum">
              <a:rPr lang="en-GB" altLang="en-US" smtClean="0"/>
              <a:pPr/>
              <a:t>‹#›</a:t>
            </a:fld>
            <a:endParaRPr lang="en-GB" altLang="en-US"/>
          </a:p>
        </p:txBody>
      </p:sp>
    </p:spTree>
    <p:extLst>
      <p:ext uri="{BB962C8B-B14F-4D97-AF65-F5344CB8AC3E}">
        <p14:creationId xmlns:p14="http://schemas.microsoft.com/office/powerpoint/2010/main" val="27902221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D6E59934-DCEB-4068-AA08-2202BF617C37}" type="slidenum">
              <a:rPr lang="en-GB" altLang="en-US" smtClean="0"/>
              <a:pPr/>
              <a:t>‹#›</a:t>
            </a:fld>
            <a:endParaRPr lang="en-GB" altLang="en-US"/>
          </a:p>
        </p:txBody>
      </p:sp>
    </p:spTree>
    <p:extLst>
      <p:ext uri="{BB962C8B-B14F-4D97-AF65-F5344CB8AC3E}">
        <p14:creationId xmlns:p14="http://schemas.microsoft.com/office/powerpoint/2010/main" val="756485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12538688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2177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926509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13395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00264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45535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498663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779718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38036678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467023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D0E570-3EA5-4EBD-A381-1D15B8F6BBB8}" type="datetimeFigureOut">
              <a:rPr lang="en-GB" smtClean="0"/>
              <a:t>28/10/2024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3608693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256524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848508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28/10/2024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2926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image" Target="../media/image5.png"/><Relationship Id="rId5" Type="http://schemas.openxmlformats.org/officeDocument/2006/relationships/slideLayout" Target="../slideLayouts/slideLayout31.xml"/><Relationship Id="rId10" Type="http://schemas.openxmlformats.org/officeDocument/2006/relationships/theme" Target="../theme/theme3.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6.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Arial" panose="020B0604020202020204" pitchFamily="34" charset="0"/>
          <a:ea typeface="+mj-ea"/>
          <a:cs typeface="Arial" panose="020B0604020202020204" pitchFamily="34" charset="0"/>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Arial" panose="020B0604020202020204" pitchFamily="34" charset="0"/>
          <a:ea typeface="+mn-ea"/>
          <a:cs typeface="Arial" panose="020B0604020202020204" pitchFamily="34" charset="0"/>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Arial" panose="020B0604020202020204" pitchFamily="34" charset="0"/>
          <a:cs typeface="Arial" panose="020B0604020202020204" pitchFamily="34" charset="0"/>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Arial" panose="020B0604020202020204" pitchFamily="34" charset="0"/>
          <a:cs typeface="Arial" panose="020B0604020202020204" pitchFamily="34" charset="0"/>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EDD4E2-9818-4817-81DA-B8E7E04F30BE}" type="slidenum">
              <a:rPr lang="en-GB" altLang="en-US" smtClean="0"/>
              <a:pPr/>
              <a:t>‹#›</a:t>
            </a:fld>
            <a:endParaRPr lang="en-GB" alt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35430504"/>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1708707696"/>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3" r:id="rId7"/>
    <p:sldLayoutId id="2147483844" r:id="rId8"/>
    <p:sldLayoutId id="214748384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165203629"/>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8.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8.xml"/><Relationship Id="rId4" Type="http://schemas.openxmlformats.org/officeDocument/2006/relationships/hyperlink" Target="https://cat.xula.edu/food/brightspace-tip-5-introduction-to-brightspace-training-recap/"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hyperlink" Target="https://www.crowdfunder.co.uk/start-community" TargetMode="External"/><Relationship Id="rId2" Type="http://schemas.openxmlformats.org/officeDocument/2006/relationships/notesSlide" Target="../notesSlides/notesSlide5.xml"/><Relationship Id="rId1" Type="http://schemas.openxmlformats.org/officeDocument/2006/relationships/slideLayout" Target="../slideLayouts/slideLayout33.xml"/><Relationship Id="rId5" Type="http://schemas.openxmlformats.org/officeDocument/2006/relationships/hyperlink" Target="https://www.adventurealternative.com/sustainable-tourism/social-enterprise/" TargetMode="External"/><Relationship Id="rId4" Type="http://schemas.openxmlformats.org/officeDocument/2006/relationships/hyperlink" Target="https://www.urbanfoundry.co.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hyperlink" Target="https://event-managers.institute/about-us" TargetMode="External"/><Relationship Id="rId2" Type="http://schemas.openxmlformats.org/officeDocument/2006/relationships/image" Target="../media/image12.png"/><Relationship Id="rId1" Type="http://schemas.openxmlformats.org/officeDocument/2006/relationships/slideLayout" Target="../slideLayouts/slideLayout28.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hyperlink" Target="http://www.event-managers.institute/" TargetMode="External"/><Relationship Id="rId2" Type="http://schemas.openxmlformats.org/officeDocument/2006/relationships/image" Target="../media/image16.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urbanfoundry.co.uk/" TargetMode="External"/><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eventscouncil.org/" TargetMode="Externa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8.xml"/><Relationship Id="rId1" Type="http://schemas.openxmlformats.org/officeDocument/2006/relationships/video" Target="https://www.youtube.com/embed/t8mNZps07do?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8.xml"/><Relationship Id="rId1" Type="http://schemas.openxmlformats.org/officeDocument/2006/relationships/video" Target="https://www.youtube.com/embed/nhW67WOTvCE?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8.xml"/><Relationship Id="rId1" Type="http://schemas.openxmlformats.org/officeDocument/2006/relationships/video" Target="https://www.youtube.com/embed/qdLlad_NcZk?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8.xml"/><Relationship Id="rId1" Type="http://schemas.openxmlformats.org/officeDocument/2006/relationships/video" Target="https://www.youtube.com/embed/q4yIZ4pN2jk?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www.oneplanevents.com/stadiums-arenas/" TargetMode="External"/><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8.xml"/><Relationship Id="rId1" Type="http://schemas.openxmlformats.org/officeDocument/2006/relationships/video" Target="https://www.youtube.com/embed/7h1n5NhfU-Y?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8.xml"/><Relationship Id="rId1" Type="http://schemas.openxmlformats.org/officeDocument/2006/relationships/video" Target="https://www.youtube.com/embed/mr6PA9SDf9Q?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8.xml"/><Relationship Id="rId1" Type="http://schemas.openxmlformats.org/officeDocument/2006/relationships/video" Target="https://www.youtube.com/embed/sPkimrT8oQE?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3" Type="http://schemas.openxmlformats.org/officeDocument/2006/relationships/hyperlink" Target="https://www.iccwales.com/" TargetMode="External"/><Relationship Id="rId2" Type="http://schemas.openxmlformats.org/officeDocument/2006/relationships/image" Target="../media/image30.png"/><Relationship Id="rId1" Type="http://schemas.openxmlformats.org/officeDocument/2006/relationships/slideLayout" Target="../slideLayouts/slideLayout28.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hyperlink" Target="https://www.visitbritain.com/gb/en/business/blog/virtual-discoveries-uk-innovation-expertise" TargetMode="External"/><Relationship Id="rId2" Type="http://schemas.openxmlformats.org/officeDocument/2006/relationships/hyperlink" Target="https://www.visitbritain.com/gb/en/business" TargetMode="External"/><Relationship Id="rId1" Type="http://schemas.openxmlformats.org/officeDocument/2006/relationships/slideLayout" Target="../slideLayouts/slideLayout28.xml"/><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8.xml"/><Relationship Id="rId1" Type="http://schemas.openxmlformats.org/officeDocument/2006/relationships/video" Target="https://www.youtube.com/embed/1s6VW7GKg8I?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www.swansea.gov.uk/keyfacts" TargetMode="External"/><Relationship Id="rId1" Type="http://schemas.openxmlformats.org/officeDocument/2006/relationships/slideLayout" Target="../slideLayouts/slideLayout28.xml"/><Relationship Id="rId6" Type="http://schemas.openxmlformats.org/officeDocument/2006/relationships/hyperlink" Target="https://youtu.be/nhW67WOTvCE?si=MMJ4gcV" TargetMode="External"/><Relationship Id="rId5" Type="http://schemas.openxmlformats.org/officeDocument/2006/relationships/hyperlink" Target="http://www.swansea.gov.uk/article/6406/Tourism-research-and-statistics" TargetMode="External"/><Relationship Id="rId4" Type="http://schemas.openxmlformats.org/officeDocument/2006/relationships/hyperlink" Target="http://gov.wales/statistics-and-research/?topic=Tourism&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289763" y="1445768"/>
            <a:ext cx="2781531"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BMTP4018</a:t>
            </a:r>
          </a:p>
        </p:txBody>
      </p:sp>
      <p:sp>
        <p:nvSpPr>
          <p:cNvPr id="5" name="TextBox 4">
            <a:extLst>
              <a:ext uri="{FF2B5EF4-FFF2-40B4-BE49-F238E27FC236}">
                <a16:creationId xmlns:a16="http://schemas.microsoft.com/office/drawing/2014/main" id="{066E66B9-5E97-9ABB-EF4B-9D37D0CF9BE5}"/>
              </a:ext>
            </a:extLst>
          </p:cNvPr>
          <p:cNvSpPr txBox="1"/>
          <p:nvPr/>
        </p:nvSpPr>
        <p:spPr>
          <a:xfrm>
            <a:off x="289763" y="2083404"/>
            <a:ext cx="1281120"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395536" y="3933056"/>
            <a:ext cx="7455887"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Events and Festivals in Context</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E591A0-BF23-E2E9-00EC-7C0909BBBF3E}"/>
              </a:ext>
            </a:extLst>
          </p:cNvPr>
          <p:cNvPicPr>
            <a:picLocks noChangeAspect="1"/>
          </p:cNvPicPr>
          <p:nvPr/>
        </p:nvPicPr>
        <p:blipFill>
          <a:blip r:embed="rId2"/>
          <a:stretch>
            <a:fillRect/>
          </a:stretch>
        </p:blipFill>
        <p:spPr>
          <a:xfrm rot="940690">
            <a:off x="7434189" y="1644185"/>
            <a:ext cx="1620733" cy="1140126"/>
          </a:xfrm>
          <a:prstGeom prst="rect">
            <a:avLst/>
          </a:prstGeom>
        </p:spPr>
      </p:pic>
      <p:sp>
        <p:nvSpPr>
          <p:cNvPr id="3" name="TextBox 2">
            <a:extLst>
              <a:ext uri="{FF2B5EF4-FFF2-40B4-BE49-F238E27FC236}">
                <a16:creationId xmlns:a16="http://schemas.microsoft.com/office/drawing/2014/main" id="{4A213C4D-506B-C33F-BBB9-DD3DD2884D56}"/>
              </a:ext>
            </a:extLst>
          </p:cNvPr>
          <p:cNvSpPr txBox="1"/>
          <p:nvPr/>
        </p:nvSpPr>
        <p:spPr>
          <a:xfrm>
            <a:off x="251508" y="926804"/>
            <a:ext cx="7493515" cy="4822859"/>
          </a:xfrm>
          <a:prstGeom prst="rect">
            <a:avLst/>
          </a:prstGeom>
          <a:noFill/>
        </p:spPr>
        <p:txBody>
          <a:bodyPr wrap="square">
            <a:spAutoFit/>
          </a:bodyPr>
          <a:lstStyle/>
          <a:p>
            <a:endParaRPr lang="en-GB" dirty="0"/>
          </a:p>
          <a:p>
            <a:r>
              <a:rPr lang="en-GB" sz="1200" dirty="0">
                <a:ea typeface="DengXian" panose="02010600030101010101" pitchFamily="2" charset="-122"/>
                <a:cs typeface="Arial" panose="020B0604020202020204" pitchFamily="34" charset="0"/>
              </a:rPr>
              <a:t>In this report, you are required to analyse a </a:t>
            </a:r>
            <a:r>
              <a:rPr lang="en-GB" sz="1200" b="1" dirty="0">
                <a:ea typeface="DengXian" panose="02010600030101010101" pitchFamily="2" charset="-122"/>
                <a:cs typeface="Arial" panose="020B0604020202020204" pitchFamily="34" charset="0"/>
              </a:rPr>
              <a:t>UK tourism destination </a:t>
            </a:r>
            <a:r>
              <a:rPr lang="en-GB" sz="1200" dirty="0">
                <a:ea typeface="DengXian" panose="02010600030101010101" pitchFamily="2" charset="-122"/>
                <a:cs typeface="Arial" panose="020B0604020202020204" pitchFamily="34" charset="0"/>
              </a:rPr>
              <a:t>that hosts an </a:t>
            </a:r>
            <a:r>
              <a:rPr lang="en-GB" sz="1200" b="1" dirty="0">
                <a:ea typeface="DengXian" panose="02010600030101010101" pitchFamily="2" charset="-122"/>
                <a:cs typeface="Arial" panose="020B0604020202020204" pitchFamily="34" charset="0"/>
              </a:rPr>
              <a:t>event, whether monthly or, annually</a:t>
            </a:r>
            <a:r>
              <a:rPr lang="en-GB" sz="1200" dirty="0">
                <a:ea typeface="DengXian" panose="02010600030101010101" pitchFamily="2" charset="-122"/>
                <a:cs typeface="Arial" panose="020B0604020202020204" pitchFamily="34" charset="0"/>
              </a:rPr>
              <a:t>. The destination must be </a:t>
            </a:r>
            <a:r>
              <a:rPr lang="en-GB" sz="1200" b="1" dirty="0">
                <a:ea typeface="DengXian" panose="02010600030101010101" pitchFamily="2" charset="-122"/>
                <a:cs typeface="Arial" panose="020B0604020202020204" pitchFamily="34" charset="0"/>
              </a:rPr>
              <a:t>accessible by train as a travel option</a:t>
            </a:r>
            <a:r>
              <a:rPr lang="en-GB" sz="1200" dirty="0">
                <a:ea typeface="DengXian" panose="02010600030101010101" pitchFamily="2" charset="-122"/>
                <a:cs typeface="Arial" panose="020B0604020202020204" pitchFamily="34" charset="0"/>
              </a:rPr>
              <a:t>, and you are to </a:t>
            </a:r>
            <a:r>
              <a:rPr lang="en-GB" sz="1200" b="1" dirty="0">
                <a:ea typeface="DengXian" panose="02010600030101010101" pitchFamily="2" charset="-122"/>
                <a:cs typeface="Arial" panose="020B0604020202020204" pitchFamily="34" charset="0"/>
              </a:rPr>
              <a:t>evaluate the impacts of the event on the destination, as well as the impacts of using this type of transport option </a:t>
            </a:r>
            <a:r>
              <a:rPr lang="en-GB" sz="1200" dirty="0">
                <a:ea typeface="DengXian" panose="02010600030101010101" pitchFamily="2" charset="-122"/>
                <a:cs typeface="Arial" panose="020B0604020202020204" pitchFamily="34" charset="0"/>
              </a:rPr>
              <a:t>and you must consider c</a:t>
            </a:r>
            <a:r>
              <a:rPr lang="en-GB" sz="1200" b="1" dirty="0">
                <a:ea typeface="DengXian" panose="02010600030101010101" pitchFamily="2" charset="-122"/>
                <a:cs typeface="Arial" panose="020B0604020202020204" pitchFamily="34" charset="0"/>
              </a:rPr>
              <a:t>urrent trends in tourism, events, and leisure industries</a:t>
            </a:r>
            <a:r>
              <a:rPr lang="en-GB" sz="1200" dirty="0">
                <a:ea typeface="DengXian" panose="02010600030101010101" pitchFamily="2" charset="-122"/>
                <a:cs typeface="Arial" panose="020B0604020202020204" pitchFamily="34" charset="0"/>
              </a:rPr>
              <a:t> that have been discussed in class and support this with further research.</a:t>
            </a:r>
          </a:p>
          <a:p>
            <a:endParaRPr lang="en-GB" sz="1200" dirty="0"/>
          </a:p>
          <a:p>
            <a:pPr algn="just">
              <a:lnSpc>
                <a:spcPct val="115000"/>
              </a:lnSpc>
              <a:spcAft>
                <a:spcPts val="600"/>
              </a:spcAft>
            </a:pPr>
            <a:r>
              <a:rPr lang="en-GB" sz="1200" dirty="0"/>
              <a:t>• </a:t>
            </a:r>
            <a:r>
              <a:rPr lang="en-GB" sz="1200" b="1" dirty="0">
                <a:ea typeface="DengXian" panose="02010600030101010101" pitchFamily="2" charset="-122"/>
                <a:cs typeface="Arial" panose="020B0604020202020204" pitchFamily="34" charset="0"/>
              </a:rPr>
              <a:t>Key Components of the Report:</a:t>
            </a:r>
            <a:endParaRPr lang="en-GB" sz="1200" dirty="0">
              <a:ea typeface="Arial Unicode MS"/>
            </a:endParaRPr>
          </a:p>
          <a:p>
            <a:pPr marL="257175" indent="-257175" algn="just">
              <a:lnSpc>
                <a:spcPct val="115000"/>
              </a:lnSpc>
              <a:spcAft>
                <a:spcPts val="600"/>
              </a:spcAft>
              <a:buSzPts val="1000"/>
              <a:buFont typeface="Symbol" panose="05050102010706020507" pitchFamily="18" charset="2"/>
              <a:buChar char=""/>
              <a:tabLst>
                <a:tab pos="342900" algn="l"/>
              </a:tabLst>
            </a:pPr>
            <a:r>
              <a:rPr lang="en-GB" sz="1200" b="1" dirty="0">
                <a:ea typeface="DengXian" panose="02010600030101010101" pitchFamily="2" charset="-122"/>
                <a:cs typeface="Arial" panose="020B0604020202020204" pitchFamily="34" charset="0"/>
              </a:rPr>
              <a:t>You must provide a destination and event overview. For example, e</a:t>
            </a:r>
            <a:r>
              <a:rPr lang="en-GB" sz="1200" dirty="0">
                <a:ea typeface="DengXian" panose="02010600030101010101" pitchFamily="2" charset="-122"/>
                <a:cs typeface="Arial" panose="020B0604020202020204" pitchFamily="34" charset="0"/>
              </a:rPr>
              <a:t>xplain how visitors can access the destination by train and why this method of travel is significant.</a:t>
            </a:r>
            <a:endParaRPr lang="en-GB" sz="1200" dirty="0">
              <a:ea typeface="Arial Unicode MS"/>
            </a:endParaRPr>
          </a:p>
          <a:p>
            <a:pPr marL="257175" indent="-257175" algn="just">
              <a:lnSpc>
                <a:spcPct val="115000"/>
              </a:lnSpc>
              <a:spcAft>
                <a:spcPts val="600"/>
              </a:spcAft>
              <a:buSzPts val="1000"/>
              <a:buFont typeface="Symbol" panose="05050102010706020507" pitchFamily="18" charset="2"/>
              <a:buChar char=""/>
              <a:tabLst>
                <a:tab pos="342900" algn="l"/>
              </a:tabLst>
            </a:pPr>
            <a:r>
              <a:rPr lang="en-GB" sz="1200" dirty="0">
                <a:ea typeface="DengXian" panose="02010600030101010101" pitchFamily="2" charset="-122"/>
                <a:cs typeface="Arial" panose="020B0604020202020204" pitchFamily="34" charset="0"/>
              </a:rPr>
              <a:t> Report on  </a:t>
            </a:r>
            <a:r>
              <a:rPr lang="en-GB" sz="1200" b="1" dirty="0">
                <a:ea typeface="DengXian" panose="02010600030101010101" pitchFamily="2" charset="-122"/>
                <a:cs typeface="Arial" panose="020B0604020202020204" pitchFamily="34" charset="0"/>
              </a:rPr>
              <a:t>Impacts on the Destination by analysing</a:t>
            </a:r>
            <a:r>
              <a:rPr lang="en-GB" sz="1200" dirty="0">
                <a:ea typeface="DengXian" panose="02010600030101010101" pitchFamily="2" charset="-122"/>
                <a:cs typeface="Arial" panose="020B0604020202020204" pitchFamily="34" charset="0"/>
              </a:rPr>
              <a:t> the short-term and long-term impacts of the event on the destination by considering  visitor numbers, tourism trends, and the future planning required to accommodate visitors sustainably and the structural and functional development of the global tourism, events, and leisure industry, and understand its role in modern society. </a:t>
            </a:r>
            <a:endParaRPr lang="en-GB" sz="1200" dirty="0">
              <a:ea typeface="Arial Unicode MS"/>
            </a:endParaRPr>
          </a:p>
          <a:p>
            <a:pPr marL="257175" indent="-257175" algn="just">
              <a:lnSpc>
                <a:spcPct val="115000"/>
              </a:lnSpc>
              <a:spcAft>
                <a:spcPts val="600"/>
              </a:spcAft>
              <a:buSzPts val="1000"/>
              <a:buFont typeface="Symbol" panose="05050102010706020507" pitchFamily="18" charset="2"/>
              <a:buChar char=""/>
              <a:tabLst>
                <a:tab pos="342900" algn="l"/>
              </a:tabLst>
            </a:pPr>
            <a:r>
              <a:rPr lang="en-GB" sz="1200" dirty="0">
                <a:ea typeface="DengXian" panose="02010600030101010101" pitchFamily="2" charset="-122"/>
                <a:cs typeface="Arial" panose="020B0604020202020204" pitchFamily="34" charset="0"/>
              </a:rPr>
              <a:t>Include </a:t>
            </a:r>
            <a:r>
              <a:rPr lang="en-GB" sz="1200" b="1" dirty="0">
                <a:ea typeface="DengXian" panose="02010600030101010101" pitchFamily="2" charset="-122"/>
                <a:cs typeface="Arial" panose="020B0604020202020204" pitchFamily="34" charset="0"/>
              </a:rPr>
              <a:t>Visitor Typology and Experience and discuss</a:t>
            </a:r>
            <a:r>
              <a:rPr lang="en-GB" sz="1200" dirty="0">
                <a:ea typeface="DengXian" panose="02010600030101010101" pitchFamily="2" charset="-122"/>
                <a:cs typeface="Arial" panose="020B0604020202020204" pitchFamily="34" charset="0"/>
              </a:rPr>
              <a:t> visitor motivations, demand, and leisure needs using models and theories studied in class. Demonstrate an understanding of the factors impacting the international tourism, events, and leisure industry and analyse the forces influencing global trends and engagement for this destination and event.  Discuss s</a:t>
            </a:r>
            <a:r>
              <a:rPr lang="en-GB" sz="1200" b="1" dirty="0">
                <a:ea typeface="DengXian" panose="02010600030101010101" pitchFamily="2" charset="-122"/>
                <a:cs typeface="Arial" panose="020B0604020202020204" pitchFamily="34" charset="0"/>
              </a:rPr>
              <a:t>ustainability </a:t>
            </a:r>
            <a:r>
              <a:rPr lang="en-GB" sz="1200" dirty="0">
                <a:ea typeface="DengXian" panose="02010600030101010101" pitchFamily="2" charset="-122"/>
                <a:cs typeface="Arial" panose="020B0604020202020204" pitchFamily="34" charset="0"/>
              </a:rPr>
              <a:t>challenges posed by the event</a:t>
            </a:r>
            <a:r>
              <a:rPr lang="en-GB" sz="1200" b="1" dirty="0">
                <a:ea typeface="DengXian" panose="02010600030101010101" pitchFamily="2" charset="-122"/>
                <a:cs typeface="Arial" panose="020B0604020202020204" pitchFamily="34" charset="0"/>
              </a:rPr>
              <a:t> and recommendations </a:t>
            </a:r>
            <a:r>
              <a:rPr lang="en-GB" sz="1200" dirty="0">
                <a:ea typeface="DengXian" panose="02010600030101010101" pitchFamily="2" charset="-122"/>
                <a:cs typeface="Arial" panose="020B0604020202020204" pitchFamily="34" charset="0"/>
              </a:rPr>
              <a:t>for stakeholders to ensure the destination and event remain viable in the long term, addressing environmental, economic, and social factors to include train travel as an option.</a:t>
            </a:r>
            <a:endParaRPr lang="en-GB" sz="1200" dirty="0">
              <a:ea typeface="Arial Unicode MS"/>
            </a:endParaRPr>
          </a:p>
          <a:p>
            <a:endParaRPr lang="en-GB" dirty="0"/>
          </a:p>
        </p:txBody>
      </p:sp>
    </p:spTree>
    <p:extLst>
      <p:ext uri="{BB962C8B-B14F-4D97-AF65-F5344CB8AC3E}">
        <p14:creationId xmlns:p14="http://schemas.microsoft.com/office/powerpoint/2010/main" val="819645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7504" y="35720"/>
            <a:ext cx="8243887" cy="1143000"/>
          </a:xfrm>
        </p:spPr>
        <p:txBody>
          <a:bodyPr/>
          <a:lstStyle/>
          <a:p>
            <a:r>
              <a:rPr lang="en-GB" altLang="en-US" dirty="0">
                <a:solidFill>
                  <a:schemeClr val="accent1"/>
                </a:solidFill>
              </a:rPr>
              <a:t>Events Industry Sectors </a:t>
            </a:r>
          </a:p>
        </p:txBody>
      </p:sp>
      <p:grpSp>
        <p:nvGrpSpPr>
          <p:cNvPr id="21507" name="Group 4"/>
          <p:cNvGrpSpPr>
            <a:grpSpLocks/>
          </p:cNvGrpSpPr>
          <p:nvPr/>
        </p:nvGrpSpPr>
        <p:grpSpPr bwMode="auto">
          <a:xfrm>
            <a:off x="251520" y="1178720"/>
            <a:ext cx="5359400" cy="3859212"/>
            <a:chOff x="1182" y="1090"/>
            <a:chExt cx="3376" cy="2431"/>
          </a:xfrm>
        </p:grpSpPr>
        <p:sp>
          <p:nvSpPr>
            <p:cNvPr id="21509" name="_s1028"/>
            <p:cNvSpPr>
              <a:spLocks noChangeArrowheads="1" noTextEdit="1"/>
            </p:cNvSpPr>
            <p:nvPr/>
          </p:nvSpPr>
          <p:spPr bwMode="auto">
            <a:xfrm>
              <a:off x="1852" y="1090"/>
              <a:ext cx="2036" cy="1548"/>
            </a:xfrm>
            <a:prstGeom prst="ellipse">
              <a:avLst/>
            </a:prstGeom>
            <a:solidFill>
              <a:schemeClr val="folHlink">
                <a:alpha val="50195"/>
              </a:schemeClr>
            </a:solidFill>
            <a:ln w="4670">
              <a:solidFill>
                <a:schemeClr val="folHlink"/>
              </a:solidFill>
              <a:round/>
              <a:headEnd/>
              <a:tailEnd/>
            </a:ln>
          </p:spPr>
          <p:txBody>
            <a:bodyPr lIns="0" tIns="0" rIns="0" bIns="0" anchor="ctr"/>
            <a:lstStyle/>
            <a:p>
              <a:endParaRPr lang="en-GB"/>
            </a:p>
          </p:txBody>
        </p:sp>
        <p:sp>
          <p:nvSpPr>
            <p:cNvPr id="21510" name="_s1030"/>
            <p:cNvSpPr>
              <a:spLocks noChangeArrowheads="1" noTextEdit="1"/>
            </p:cNvSpPr>
            <p:nvPr/>
          </p:nvSpPr>
          <p:spPr bwMode="auto">
            <a:xfrm>
              <a:off x="2522" y="1973"/>
              <a:ext cx="2036" cy="1548"/>
            </a:xfrm>
            <a:prstGeom prst="ellipse">
              <a:avLst/>
            </a:prstGeom>
            <a:solidFill>
              <a:schemeClr val="hlink">
                <a:alpha val="50195"/>
              </a:schemeClr>
            </a:solidFill>
            <a:ln w="4670">
              <a:solidFill>
                <a:schemeClr val="hlink"/>
              </a:solidFill>
              <a:round/>
              <a:headEnd/>
              <a:tailEnd/>
            </a:ln>
          </p:spPr>
          <p:txBody>
            <a:bodyPr lIns="0" tIns="0" rIns="0" bIns="0" anchor="ctr"/>
            <a:lstStyle/>
            <a:p>
              <a:endParaRPr lang="en-GB"/>
            </a:p>
          </p:txBody>
        </p:sp>
        <p:sp>
          <p:nvSpPr>
            <p:cNvPr id="21511" name="_s1032"/>
            <p:cNvSpPr>
              <a:spLocks noChangeArrowheads="1" noTextEdit="1"/>
            </p:cNvSpPr>
            <p:nvPr/>
          </p:nvSpPr>
          <p:spPr bwMode="auto">
            <a:xfrm>
              <a:off x="1182" y="1973"/>
              <a:ext cx="2036" cy="1548"/>
            </a:xfrm>
            <a:prstGeom prst="ellipse">
              <a:avLst/>
            </a:prstGeom>
            <a:solidFill>
              <a:schemeClr val="accent2">
                <a:alpha val="50195"/>
              </a:schemeClr>
            </a:solidFill>
            <a:ln w="4670">
              <a:solidFill>
                <a:schemeClr val="accent2"/>
              </a:solidFill>
              <a:round/>
              <a:headEnd/>
              <a:tailEnd/>
            </a:ln>
          </p:spPr>
          <p:txBody>
            <a:bodyPr lIns="0" tIns="0" rIns="0" bIns="0" anchor="ctr"/>
            <a:lstStyle/>
            <a:p>
              <a:endParaRPr lang="en-GB"/>
            </a:p>
          </p:txBody>
        </p:sp>
        <p:sp>
          <p:nvSpPr>
            <p:cNvPr id="21512" name="Rectangle 8"/>
            <p:cNvSpPr>
              <a:spLocks noChangeArrowheads="1"/>
            </p:cNvSpPr>
            <p:nvPr/>
          </p:nvSpPr>
          <p:spPr bwMode="auto">
            <a:xfrm>
              <a:off x="2189" y="1206"/>
              <a:ext cx="140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t>Private - For profit</a:t>
              </a:r>
            </a:p>
            <a:p>
              <a:pPr algn="ctr" eaLnBrk="1" hangingPunct="1"/>
              <a:r>
                <a:rPr lang="en-GB" altLang="en-US" dirty="0"/>
                <a:t>Companies</a:t>
              </a:r>
            </a:p>
            <a:p>
              <a:pPr algn="ctr" eaLnBrk="1" hangingPunct="1"/>
              <a:r>
                <a:rPr lang="en-GB" altLang="en-US" dirty="0"/>
                <a:t>Corporations</a:t>
              </a:r>
            </a:p>
            <a:p>
              <a:pPr algn="ctr" eaLnBrk="1" hangingPunct="1"/>
              <a:r>
                <a:rPr lang="en-GB" altLang="en-US" dirty="0"/>
                <a:t>Hotels/resorts</a:t>
              </a:r>
            </a:p>
          </p:txBody>
        </p:sp>
        <p:sp>
          <p:nvSpPr>
            <p:cNvPr id="21513" name="Text Box 9"/>
            <p:cNvSpPr txBox="1">
              <a:spLocks noChangeArrowheads="1"/>
            </p:cNvSpPr>
            <p:nvPr/>
          </p:nvSpPr>
          <p:spPr bwMode="auto">
            <a:xfrm>
              <a:off x="1417" y="2385"/>
              <a:ext cx="1497" cy="1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Public</a:t>
              </a:r>
            </a:p>
            <a:p>
              <a:pPr algn="ctr" eaLnBrk="1" hangingPunct="1"/>
              <a:r>
                <a:rPr lang="en-GB" altLang="en-US"/>
                <a:t>Government Agencies</a:t>
              </a:r>
            </a:p>
            <a:p>
              <a:pPr algn="ctr" eaLnBrk="1" hangingPunct="1"/>
              <a:endParaRPr lang="en-GB" altLang="en-US"/>
            </a:p>
            <a:p>
              <a:pPr algn="ctr" eaLnBrk="1" hangingPunct="1">
                <a:spcBef>
                  <a:spcPct val="50000"/>
                </a:spcBef>
              </a:pPr>
              <a:endParaRPr lang="en-GB" altLang="en-US"/>
            </a:p>
          </p:txBody>
        </p:sp>
        <p:sp>
          <p:nvSpPr>
            <p:cNvPr id="21514" name="Text Box 10"/>
            <p:cNvSpPr txBox="1">
              <a:spLocks noChangeArrowheads="1"/>
            </p:cNvSpPr>
            <p:nvPr/>
          </p:nvSpPr>
          <p:spPr bwMode="auto">
            <a:xfrm>
              <a:off x="3004" y="2431"/>
              <a:ext cx="1499" cy="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b="1"/>
                <a:t>Voluntary - Non Profit</a:t>
              </a:r>
            </a:p>
            <a:p>
              <a:pPr algn="ctr" eaLnBrk="1" hangingPunct="1"/>
              <a:r>
                <a:rPr lang="en-GB" altLang="en-US"/>
                <a:t>Charities</a:t>
              </a:r>
            </a:p>
            <a:p>
              <a:pPr algn="ctr" eaLnBrk="1" hangingPunct="1"/>
              <a:r>
                <a:rPr lang="en-GB" altLang="en-US"/>
                <a:t>Community-based societies</a:t>
              </a:r>
            </a:p>
          </p:txBody>
        </p:sp>
      </p:grpSp>
      <p:sp>
        <p:nvSpPr>
          <p:cNvPr id="21508" name="Text Box 11"/>
          <p:cNvSpPr txBox="1">
            <a:spLocks noChangeArrowheads="1"/>
          </p:cNvSpPr>
          <p:nvPr/>
        </p:nvSpPr>
        <p:spPr bwMode="auto">
          <a:xfrm>
            <a:off x="1476002" y="5308601"/>
            <a:ext cx="70564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b="1" dirty="0"/>
              <a:t>See: Event Management &amp; Event Tourism, Getz (2005) pp191</a:t>
            </a:r>
          </a:p>
        </p:txBody>
      </p:sp>
      <p:sp>
        <p:nvSpPr>
          <p:cNvPr id="2" name="TextBox 1"/>
          <p:cNvSpPr txBox="1"/>
          <p:nvPr/>
        </p:nvSpPr>
        <p:spPr>
          <a:xfrm>
            <a:off x="6372200" y="944097"/>
            <a:ext cx="2160240" cy="523220"/>
          </a:xfrm>
          <a:prstGeom prst="rect">
            <a:avLst/>
          </a:prstGeom>
          <a:noFill/>
        </p:spPr>
        <p:txBody>
          <a:bodyPr wrap="square" rtlCol="0">
            <a:spAutoFit/>
          </a:bodyPr>
          <a:lstStyle/>
          <a:p>
            <a:r>
              <a:rPr lang="en-GB" sz="2800" dirty="0"/>
              <a:t>Examples?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13739" y="36783"/>
            <a:ext cx="7044316" cy="1330841"/>
          </a:xfrm>
        </p:spPr>
        <p:txBody>
          <a:bodyPr>
            <a:normAutofit/>
          </a:bodyPr>
          <a:lstStyle/>
          <a:p>
            <a:pPr eaLnBrk="1" hangingPunct="1"/>
            <a:r>
              <a:rPr lang="en-GB" altLang="en-US" dirty="0"/>
              <a:t>Recap</a:t>
            </a:r>
          </a:p>
        </p:txBody>
      </p:sp>
      <p:sp>
        <p:nvSpPr>
          <p:cNvPr id="5123" name="Rectangle 3"/>
          <p:cNvSpPr>
            <a:spLocks noGrp="1" noChangeArrowheads="1"/>
          </p:cNvSpPr>
          <p:nvPr>
            <p:ph idx="1"/>
          </p:nvPr>
        </p:nvSpPr>
        <p:spPr>
          <a:xfrm>
            <a:off x="179512" y="960651"/>
            <a:ext cx="3719225" cy="4543006"/>
          </a:xfrm>
        </p:spPr>
        <p:txBody>
          <a:bodyPr>
            <a:normAutofit lnSpcReduction="10000"/>
          </a:bodyPr>
          <a:lstStyle/>
          <a:p>
            <a:pPr eaLnBrk="1" hangingPunct="1"/>
            <a:r>
              <a:rPr lang="en-GB" altLang="en-US" sz="2400" dirty="0"/>
              <a:t>So far we have covered….</a:t>
            </a:r>
          </a:p>
          <a:p>
            <a:pPr lvl="1"/>
            <a:r>
              <a:rPr lang="en-GB" altLang="en-US" sz="2400" dirty="0"/>
              <a:t>History </a:t>
            </a:r>
          </a:p>
          <a:p>
            <a:pPr lvl="1"/>
            <a:r>
              <a:rPr lang="en-GB" altLang="en-US" sz="2400" dirty="0"/>
              <a:t>Types of events</a:t>
            </a:r>
          </a:p>
          <a:p>
            <a:pPr lvl="1"/>
            <a:r>
              <a:rPr lang="en-GB" altLang="en-US" sz="2400" dirty="0"/>
              <a:t>Associations of the industry </a:t>
            </a:r>
          </a:p>
          <a:p>
            <a:pPr lvl="1"/>
            <a:endParaRPr lang="en-GB" altLang="en-US" sz="2400" dirty="0"/>
          </a:p>
          <a:p>
            <a:r>
              <a:rPr lang="en-GB" altLang="en-US" sz="2400" dirty="0"/>
              <a:t>Today…</a:t>
            </a:r>
          </a:p>
          <a:p>
            <a:pPr lvl="1"/>
            <a:r>
              <a:rPr lang="en-GB" altLang="en-US" sz="2400" dirty="0"/>
              <a:t>Events industry, Public, Private and Not for Profit (voluntary)</a:t>
            </a:r>
          </a:p>
          <a:p>
            <a:pPr lvl="1"/>
            <a:r>
              <a:rPr lang="en-GB" altLang="en-US" sz="2400" dirty="0"/>
              <a:t>Events Industry </a:t>
            </a:r>
          </a:p>
          <a:p>
            <a:pPr lvl="1"/>
            <a:r>
              <a:rPr lang="en-GB" altLang="en-US" sz="2400" dirty="0"/>
              <a:t>MICE</a:t>
            </a:r>
          </a:p>
          <a:p>
            <a:pPr lvl="1"/>
            <a:r>
              <a:rPr lang="en-GB" altLang="en-US" sz="2400" dirty="0"/>
              <a:t>Tasks</a:t>
            </a:r>
          </a:p>
          <a:p>
            <a:pPr lvl="1"/>
            <a:endParaRPr lang="en-GB" altLang="en-US" sz="1700" dirty="0"/>
          </a:p>
        </p:txBody>
      </p:sp>
      <p:pic>
        <p:nvPicPr>
          <p:cNvPr id="3" name="Picture 2" descr="Text&#10;&#10;Description automatically generated with medium confidence">
            <a:extLst>
              <a:ext uri="{FF2B5EF4-FFF2-40B4-BE49-F238E27FC236}">
                <a16:creationId xmlns:a16="http://schemas.microsoft.com/office/drawing/2014/main" id="{2BA2166C-6922-DED9-9888-A189E780D6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08104" y="1340768"/>
            <a:ext cx="3145347" cy="375591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598" y="46873"/>
            <a:ext cx="7786687" cy="717831"/>
          </a:xfrm>
        </p:spPr>
        <p:txBody>
          <a:bodyPr/>
          <a:lstStyle/>
          <a:p>
            <a:r>
              <a:rPr lang="en-GB" altLang="en-US" dirty="0">
                <a:solidFill>
                  <a:schemeClr val="accent1"/>
                </a:solidFill>
              </a:rPr>
              <a:t>The Public Sector</a:t>
            </a:r>
          </a:p>
        </p:txBody>
      </p:sp>
      <p:graphicFrame>
        <p:nvGraphicFramePr>
          <p:cNvPr id="27729" name="Group 81"/>
          <p:cNvGraphicFramePr>
            <a:graphicFrameLocks noGrp="1"/>
          </p:cNvGraphicFramePr>
          <p:nvPr>
            <p:ph type="tbl" idx="1"/>
            <p:extLst>
              <p:ext uri="{D42A27DB-BD31-4B8C-83A1-F6EECF244321}">
                <p14:modId xmlns:p14="http://schemas.microsoft.com/office/powerpoint/2010/main" val="2736961049"/>
              </p:ext>
            </p:extLst>
          </p:nvPr>
        </p:nvGraphicFramePr>
        <p:xfrm>
          <a:off x="251520" y="764704"/>
          <a:ext cx="7920037" cy="4970867"/>
        </p:xfrm>
        <a:graphic>
          <a:graphicData uri="http://schemas.openxmlformats.org/drawingml/2006/table">
            <a:tbl>
              <a:tblPr/>
              <a:tblGrid>
                <a:gridCol w="3796250">
                  <a:extLst>
                    <a:ext uri="{9D8B030D-6E8A-4147-A177-3AD203B41FA5}">
                      <a16:colId xmlns:a16="http://schemas.microsoft.com/office/drawing/2014/main" val="20000"/>
                    </a:ext>
                  </a:extLst>
                </a:gridCol>
                <a:gridCol w="4123787">
                  <a:extLst>
                    <a:ext uri="{9D8B030D-6E8A-4147-A177-3AD203B41FA5}">
                      <a16:colId xmlns:a16="http://schemas.microsoft.com/office/drawing/2014/main" val="20001"/>
                    </a:ext>
                  </a:extLst>
                </a:gridCol>
              </a:tblGrid>
              <a:tr h="3587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rPr>
                        <a:t>Event generators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Types of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Central Government</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Civic celebrations and commemorations, bidding for large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Public space authorities e.g., National Trust, National Park Authorities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entertainment, festivals, leisure and recreation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91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a:ln>
                            <a:noFill/>
                          </a:ln>
                          <a:solidFill>
                            <a:schemeClr val="tx1"/>
                          </a:solidFill>
                          <a:effectLst/>
                          <a:latin typeface="Arial" charset="0"/>
                        </a:rPr>
                        <a:t>Touristourism</a:t>
                      </a:r>
                      <a:r>
                        <a:rPr kumimoji="0" lang="en-GB" sz="1200" b="0" i="0" u="none" strike="noStrike" cap="none" normalizeH="0" baseline="0" dirty="0">
                          <a:ln>
                            <a:noFill/>
                          </a:ln>
                          <a:solidFill>
                            <a:schemeClr val="tx1"/>
                          </a:solidFill>
                          <a:effectLst/>
                          <a:latin typeface="Arial" charset="0"/>
                        </a:rPr>
                        <a:t> m e.g. VisitBritain, </a:t>
                      </a:r>
                      <a:r>
                        <a:rPr kumimoji="0" lang="en-GB" sz="1200" b="0" i="0" u="none" strike="noStrike" cap="none" normalizeH="0" baseline="0" dirty="0" err="1">
                          <a:ln>
                            <a:noFill/>
                          </a:ln>
                          <a:solidFill>
                            <a:schemeClr val="tx1"/>
                          </a:solidFill>
                          <a:effectLst/>
                          <a:latin typeface="Arial" charset="0"/>
                        </a:rPr>
                        <a:t>VisitScotland</a:t>
                      </a:r>
                      <a:r>
                        <a:rPr kumimoji="0" lang="en-GB" sz="1200" b="0" i="0" u="none" strike="noStrike" cap="none" normalizeH="0" baseline="0" dirty="0">
                          <a:ln>
                            <a:noFill/>
                          </a:ln>
                          <a:solidFill>
                            <a:schemeClr val="tx1"/>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Tourist Board, Visit Wales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Festivals, special interest and lifestyle events, destination promotions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90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Visitor &amp; Convention Bureaux </a:t>
                      </a:r>
                      <a:r>
                        <a:rPr kumimoji="0" lang="en-GB" sz="1200" b="0" i="0" u="none" strike="noStrike" cap="none" normalizeH="0" baseline="0" dirty="0" err="1">
                          <a:ln>
                            <a:noFill/>
                          </a:ln>
                          <a:solidFill>
                            <a:schemeClr val="tx1"/>
                          </a:solidFill>
                          <a:effectLst/>
                          <a:latin typeface="Arial" charset="0"/>
                        </a:rPr>
                        <a:t>eg</a:t>
                      </a:r>
                      <a:r>
                        <a:rPr kumimoji="0" lang="en-GB" sz="1200" b="0" i="0" u="none" strike="noStrike" cap="none" normalizeH="0" baseline="0" dirty="0">
                          <a:ln>
                            <a:noFill/>
                          </a:ln>
                          <a:solidFill>
                            <a:schemeClr val="tx1"/>
                          </a:solidFill>
                          <a:effectLst/>
                          <a:latin typeface="Arial" charset="0"/>
                        </a:rPr>
                        <a:t>. London Convention Bureau</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Meetings, incentives, conferences and exhibitions (MICE)</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e.g. Arts Council England/Wales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festivals, cultural events, touring programmes, theatre, themed art exhibitions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326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e.g. UK Sport, Sport England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Northern Ireland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Sporting events, hosting of national and international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131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Economic development e.g. Event Wales, EventScotland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Events Company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Regional Development Agencies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Focus on events with industry development and job creation benefits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5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Local government e.g. City Councils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Community events, local festivals and fairs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00113" y="414338"/>
            <a:ext cx="7786687" cy="1143000"/>
          </a:xfrm>
        </p:spPr>
        <p:txBody>
          <a:bodyPr/>
          <a:lstStyle/>
          <a:p>
            <a:r>
              <a:rPr lang="en-GB" altLang="en-US">
                <a:solidFill>
                  <a:schemeClr val="accent1"/>
                </a:solidFill>
              </a:rPr>
              <a:t>The Private Sector (for profit)</a:t>
            </a:r>
          </a:p>
        </p:txBody>
      </p:sp>
      <p:graphicFrame>
        <p:nvGraphicFramePr>
          <p:cNvPr id="30771" name="Group 51"/>
          <p:cNvGraphicFramePr>
            <a:graphicFrameLocks noGrp="1"/>
          </p:cNvGraphicFramePr>
          <p:nvPr>
            <p:ph type="tbl" idx="1"/>
            <p:extLst>
              <p:ext uri="{D42A27DB-BD31-4B8C-83A1-F6EECF244321}">
                <p14:modId xmlns:p14="http://schemas.microsoft.com/office/powerpoint/2010/main" val="1915263836"/>
              </p:ext>
            </p:extLst>
          </p:nvPr>
        </p:nvGraphicFramePr>
        <p:xfrm>
          <a:off x="426331" y="1772816"/>
          <a:ext cx="8064500" cy="3752690"/>
        </p:xfrm>
        <a:graphic>
          <a:graphicData uri="http://schemas.openxmlformats.org/drawingml/2006/table">
            <a:tbl>
              <a:tblPr/>
              <a:tblGrid>
                <a:gridCol w="3465869">
                  <a:extLst>
                    <a:ext uri="{9D8B030D-6E8A-4147-A177-3AD203B41FA5}">
                      <a16:colId xmlns:a16="http://schemas.microsoft.com/office/drawing/2014/main" val="20000"/>
                    </a:ext>
                  </a:extLst>
                </a:gridCol>
                <a:gridCol w="4598631">
                  <a:extLst>
                    <a:ext uri="{9D8B030D-6E8A-4147-A177-3AD203B41FA5}">
                      <a16:colId xmlns:a16="http://schemas.microsoft.com/office/drawing/2014/main" val="20001"/>
                    </a:ext>
                  </a:extLst>
                </a:gridCol>
              </a:tblGrid>
              <a:tr h="358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a:ln>
                            <a:noFill/>
                          </a:ln>
                          <a:solidFill>
                            <a:schemeClr val="tx1"/>
                          </a:solidFill>
                          <a:effectLst/>
                          <a:latin typeface="Arial" charset="0"/>
                        </a:rPr>
                        <a:t>Event generators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Types of events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5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Companies and corporate organisations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Promotions, product launches, incentives, corporate hospitality, corporate entertainment and image building sponsorships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53">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400" b="0" i="0" u="none" strike="noStrike" cap="none" normalizeH="0" baseline="0" dirty="0">
                          <a:ln>
                            <a:noFill/>
                          </a:ln>
                          <a:solidFill>
                            <a:schemeClr val="tx1"/>
                          </a:solidFill>
                          <a:effectLst/>
                          <a:latin typeface="Arial" charset="0"/>
                        </a:rPr>
                        <a:t>Industry associations e.g. IFEA </a:t>
                      </a:r>
                      <a:r>
                        <a:rPr lang="en-GB" sz="1350" b="0" i="0" kern="1200" dirty="0">
                          <a:solidFill>
                            <a:schemeClr val="tx1"/>
                          </a:solidFill>
                          <a:effectLst/>
                          <a:latin typeface="+mn-lt"/>
                          <a:ea typeface="+mn-ea"/>
                          <a:cs typeface="+mn-cs"/>
                        </a:rPr>
                        <a:t>International Festivals and Events Association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 IOH, ABTA etc.</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Industry promotions, trade fairs / exhibitions, seminars, training, conferences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68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Gaming and racing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e.g. Racecourse Holdings Trust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(owners of Aintree, Epsom, Newmarket)</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Race meetings and carnivals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Entrepreneurs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Ticketed sporting events, concerts and exhibitions, TED Talks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608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Media</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Media promotions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e.g. concerts, fun runs, appeals - Children In Need</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9512" y="0"/>
            <a:ext cx="7786687" cy="1143000"/>
          </a:xfrm>
        </p:spPr>
        <p:txBody>
          <a:bodyPr>
            <a:normAutofit fontScale="90000"/>
          </a:bodyPr>
          <a:lstStyle/>
          <a:p>
            <a:r>
              <a:rPr lang="en-GB" altLang="en-US" sz="4000" dirty="0">
                <a:solidFill>
                  <a:schemeClr val="accent1"/>
                </a:solidFill>
              </a:rPr>
              <a:t>The Voluntary Sector (not for profit)</a:t>
            </a:r>
          </a:p>
        </p:txBody>
      </p:sp>
      <p:graphicFrame>
        <p:nvGraphicFramePr>
          <p:cNvPr id="32796" name="Group 28"/>
          <p:cNvGraphicFramePr>
            <a:graphicFrameLocks noGrp="1"/>
          </p:cNvGraphicFramePr>
          <p:nvPr>
            <p:ph type="tbl" idx="1"/>
            <p:extLst>
              <p:ext uri="{D42A27DB-BD31-4B8C-83A1-F6EECF244321}">
                <p14:modId xmlns:p14="http://schemas.microsoft.com/office/powerpoint/2010/main" val="2259987310"/>
              </p:ext>
            </p:extLst>
          </p:nvPr>
        </p:nvGraphicFramePr>
        <p:xfrm>
          <a:off x="466898" y="1412776"/>
          <a:ext cx="7776989" cy="4249592"/>
        </p:xfrm>
        <a:graphic>
          <a:graphicData uri="http://schemas.openxmlformats.org/drawingml/2006/table">
            <a:tbl>
              <a:tblPr/>
              <a:tblGrid>
                <a:gridCol w="3219093">
                  <a:extLst>
                    <a:ext uri="{9D8B030D-6E8A-4147-A177-3AD203B41FA5}">
                      <a16:colId xmlns:a16="http://schemas.microsoft.com/office/drawing/2014/main" val="20000"/>
                    </a:ext>
                  </a:extLst>
                </a:gridCol>
                <a:gridCol w="4557896">
                  <a:extLst>
                    <a:ext uri="{9D8B030D-6E8A-4147-A177-3AD203B41FA5}">
                      <a16:colId xmlns:a16="http://schemas.microsoft.com/office/drawing/2014/main" val="20001"/>
                    </a:ext>
                  </a:extLst>
                </a:gridCol>
              </a:tblGrid>
              <a:tr h="38088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dirty="0">
                          <a:ln>
                            <a:noFill/>
                          </a:ln>
                          <a:solidFill>
                            <a:schemeClr val="tx1"/>
                          </a:solidFill>
                          <a:effectLst/>
                          <a:latin typeface="Arial" charset="0"/>
                        </a:rPr>
                        <a:t>Event generators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Types of events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04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Clubs, societies other groups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Special interest groups e.g. Rowing, Running, Triathlon etc.</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Charities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Individual Crowd funding?</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hlinkClick r:id="rId3"/>
                        </a:rPr>
                        <a:t>https://www.crowdfunder.co.uk/start-community</a:t>
                      </a:r>
                      <a:endParaRPr kumimoji="0" lang="en-GB" sz="19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Social Enterprises/</a:t>
                      </a:r>
                      <a:r>
                        <a:rPr kumimoji="0" lang="en-GB" sz="1900" b="0" i="0" u="none" strike="noStrike" cap="none" normalizeH="0" baseline="0" dirty="0" err="1">
                          <a:ln>
                            <a:noFill/>
                          </a:ln>
                          <a:solidFill>
                            <a:schemeClr val="tx1"/>
                          </a:solidFill>
                          <a:effectLst/>
                          <a:latin typeface="Arial" charset="0"/>
                        </a:rPr>
                        <a:t>Bcorp</a:t>
                      </a: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en-GB" sz="2000" dirty="0">
                          <a:hlinkClick r:id="rId4"/>
                        </a:rPr>
                        <a:t>https://www.urbanfoundry.co.uk/</a:t>
                      </a:r>
                      <a:endParaRPr lang="en-GB" sz="2000" dirty="0"/>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hlinkClick r:id="rId5"/>
                        </a:rPr>
                        <a:t>https://www.adventurealternative.com/sustainable-tourism/social-enterprise/</a:t>
                      </a:r>
                      <a:endParaRPr kumimoji="0" lang="en-GB" sz="19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29964807"/>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1325563"/>
          </a:xfrm>
        </p:spPr>
        <p:txBody>
          <a:bodyPr/>
          <a:lstStyle/>
          <a:p>
            <a:r>
              <a:rPr lang="en-GB" dirty="0"/>
              <a:t>Task</a:t>
            </a:r>
          </a:p>
        </p:txBody>
      </p:sp>
      <p:sp>
        <p:nvSpPr>
          <p:cNvPr id="3" name="Content Placeholder 2"/>
          <p:cNvSpPr>
            <a:spLocks noGrp="1"/>
          </p:cNvSpPr>
          <p:nvPr>
            <p:ph idx="1"/>
          </p:nvPr>
        </p:nvSpPr>
        <p:spPr>
          <a:xfrm>
            <a:off x="285524" y="1253331"/>
            <a:ext cx="7886700" cy="4351338"/>
          </a:xfrm>
        </p:spPr>
        <p:txBody>
          <a:bodyPr/>
          <a:lstStyle/>
          <a:p>
            <a:r>
              <a:rPr lang="en-GB" sz="2000" dirty="0"/>
              <a:t>Work in pairs to find one example each for a public sector organisation, a private sector organisation, an industry association event , a charitable organisation event  that took </a:t>
            </a:r>
            <a:r>
              <a:rPr lang="en-GB" sz="2000" b="1" dirty="0"/>
              <a:t>place in the last month some locally, some regionally</a:t>
            </a:r>
            <a:r>
              <a:rPr lang="en-GB" sz="2000" dirty="0"/>
              <a:t>. Try to answer the following questions:</a:t>
            </a:r>
          </a:p>
          <a:p>
            <a:endParaRPr lang="en-GB" sz="2000" dirty="0"/>
          </a:p>
          <a:p>
            <a:pPr lvl="1"/>
            <a:r>
              <a:rPr lang="en-GB" sz="2000" dirty="0"/>
              <a:t>What do they do? What are they trying to achieve?</a:t>
            </a:r>
          </a:p>
          <a:p>
            <a:pPr lvl="1"/>
            <a:r>
              <a:rPr lang="en-GB" sz="2000" dirty="0"/>
              <a:t>How are they funded/resourced?</a:t>
            </a:r>
          </a:p>
          <a:p>
            <a:pPr lvl="1"/>
            <a:r>
              <a:rPr lang="en-GB" sz="2000" dirty="0"/>
              <a:t>Why do they organise/promote events or a particular service?</a:t>
            </a:r>
          </a:p>
          <a:p>
            <a:pPr lvl="1"/>
            <a:r>
              <a:rPr lang="en-GB" sz="2000" dirty="0"/>
              <a:t>What does their events schedule look like?</a:t>
            </a:r>
          </a:p>
          <a:p>
            <a:endParaRPr lang="en-GB" dirty="0"/>
          </a:p>
          <a:p>
            <a:r>
              <a:rPr lang="en-GB" dirty="0"/>
              <a:t>Return ready to give </a:t>
            </a:r>
            <a:r>
              <a:rPr lang="en-GB" b="1" dirty="0"/>
              <a:t>a short presentation </a:t>
            </a:r>
            <a:r>
              <a:rPr lang="en-GB" dirty="0"/>
              <a:t>on your findings</a:t>
            </a:r>
          </a:p>
        </p:txBody>
      </p:sp>
    </p:spTree>
    <p:extLst>
      <p:ext uri="{BB962C8B-B14F-4D97-AF65-F5344CB8AC3E}">
        <p14:creationId xmlns:p14="http://schemas.microsoft.com/office/powerpoint/2010/main" val="3769358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63FEA3-103E-A830-1364-385687733D38}"/>
              </a:ext>
            </a:extLst>
          </p:cNvPr>
          <p:cNvPicPr>
            <a:picLocks noGrp="1" noChangeAspect="1"/>
          </p:cNvPicPr>
          <p:nvPr>
            <p:ph idx="1"/>
          </p:nvPr>
        </p:nvPicPr>
        <p:blipFill rotWithShape="1">
          <a:blip r:embed="rId2"/>
          <a:srcRect l="4348" t="17494" r="49087" b="7926"/>
          <a:stretch/>
        </p:blipFill>
        <p:spPr>
          <a:xfrm>
            <a:off x="323528" y="332656"/>
            <a:ext cx="7992888" cy="5472608"/>
          </a:xfrm>
        </p:spPr>
      </p:pic>
    </p:spTree>
    <p:extLst>
      <p:ext uri="{BB962C8B-B14F-4D97-AF65-F5344CB8AC3E}">
        <p14:creationId xmlns:p14="http://schemas.microsoft.com/office/powerpoint/2010/main" val="2705147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DF3D39-4B30-2049-8A57-11EF46A9DF2F}"/>
              </a:ext>
            </a:extLst>
          </p:cNvPr>
          <p:cNvPicPr>
            <a:picLocks noGrp="1" noChangeAspect="1"/>
          </p:cNvPicPr>
          <p:nvPr>
            <p:ph idx="1"/>
          </p:nvPr>
        </p:nvPicPr>
        <p:blipFill rotWithShape="1">
          <a:blip r:embed="rId2"/>
          <a:srcRect l="3435" t="17493" r="48391" b="7927"/>
          <a:stretch/>
        </p:blipFill>
        <p:spPr>
          <a:xfrm>
            <a:off x="539552" y="404664"/>
            <a:ext cx="8064896" cy="5256584"/>
          </a:xfrm>
        </p:spPr>
      </p:pic>
    </p:spTree>
    <p:extLst>
      <p:ext uri="{BB962C8B-B14F-4D97-AF65-F5344CB8AC3E}">
        <p14:creationId xmlns:p14="http://schemas.microsoft.com/office/powerpoint/2010/main" val="2326053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806F6B0-E0C7-EE48-AC2E-985B9F9E078C}"/>
              </a:ext>
            </a:extLst>
          </p:cNvPr>
          <p:cNvPicPr>
            <a:picLocks noChangeAspect="1"/>
          </p:cNvPicPr>
          <p:nvPr/>
        </p:nvPicPr>
        <p:blipFill>
          <a:blip r:embed="rId2"/>
          <a:stretch>
            <a:fillRect/>
          </a:stretch>
        </p:blipFill>
        <p:spPr>
          <a:xfrm>
            <a:off x="6437863" y="215925"/>
            <a:ext cx="2528513" cy="1767086"/>
          </a:xfrm>
          <a:prstGeom prst="rect">
            <a:avLst/>
          </a:prstGeom>
        </p:spPr>
      </p:pic>
      <p:sp>
        <p:nvSpPr>
          <p:cNvPr id="3" name="Content Placeholder 2">
            <a:extLst>
              <a:ext uri="{FF2B5EF4-FFF2-40B4-BE49-F238E27FC236}">
                <a16:creationId xmlns:a16="http://schemas.microsoft.com/office/drawing/2014/main" id="{1BCD15D2-D197-2E50-DF75-54D4C232342F}"/>
              </a:ext>
            </a:extLst>
          </p:cNvPr>
          <p:cNvSpPr>
            <a:spLocks noGrp="1"/>
          </p:cNvSpPr>
          <p:nvPr>
            <p:ph idx="1"/>
          </p:nvPr>
        </p:nvSpPr>
        <p:spPr>
          <a:xfrm>
            <a:off x="0" y="231412"/>
            <a:ext cx="7886700" cy="4351338"/>
          </a:xfrm>
        </p:spPr>
        <p:txBody>
          <a:bodyPr/>
          <a:lstStyle/>
          <a:p>
            <a:r>
              <a:rPr lang="en-GB" dirty="0">
                <a:hlinkClick r:id="rId3"/>
              </a:rPr>
              <a:t>https://event-managers.institute/about-us</a:t>
            </a:r>
            <a:endParaRPr lang="en-GB" dirty="0"/>
          </a:p>
          <a:p>
            <a:endParaRPr lang="en-GB" dirty="0"/>
          </a:p>
        </p:txBody>
      </p:sp>
      <p:pic>
        <p:nvPicPr>
          <p:cNvPr id="5" name="Picture 4">
            <a:extLst>
              <a:ext uri="{FF2B5EF4-FFF2-40B4-BE49-F238E27FC236}">
                <a16:creationId xmlns:a16="http://schemas.microsoft.com/office/drawing/2014/main" id="{FEA3763B-B345-8EB0-C574-AF26F32D3366}"/>
              </a:ext>
            </a:extLst>
          </p:cNvPr>
          <p:cNvPicPr>
            <a:picLocks noChangeAspect="1"/>
          </p:cNvPicPr>
          <p:nvPr/>
        </p:nvPicPr>
        <p:blipFill>
          <a:blip r:embed="rId4"/>
          <a:srcRect t="13382" r="1176" b="12200"/>
          <a:stretch/>
        </p:blipFill>
        <p:spPr>
          <a:xfrm>
            <a:off x="755576" y="2446164"/>
            <a:ext cx="7278036" cy="3312368"/>
          </a:xfrm>
          <a:prstGeom prst="rect">
            <a:avLst/>
          </a:prstGeom>
        </p:spPr>
      </p:pic>
      <p:pic>
        <p:nvPicPr>
          <p:cNvPr id="8" name="Picture 7">
            <a:extLst>
              <a:ext uri="{FF2B5EF4-FFF2-40B4-BE49-F238E27FC236}">
                <a16:creationId xmlns:a16="http://schemas.microsoft.com/office/drawing/2014/main" id="{3BF21C26-D129-1E06-4050-1C447583019E}"/>
              </a:ext>
            </a:extLst>
          </p:cNvPr>
          <p:cNvPicPr>
            <a:picLocks noChangeAspect="1"/>
          </p:cNvPicPr>
          <p:nvPr/>
        </p:nvPicPr>
        <p:blipFill>
          <a:blip r:embed="rId5"/>
          <a:stretch>
            <a:fillRect/>
          </a:stretch>
        </p:blipFill>
        <p:spPr>
          <a:xfrm>
            <a:off x="179512" y="692696"/>
            <a:ext cx="6048672" cy="1597290"/>
          </a:xfrm>
          <a:prstGeom prst="rect">
            <a:avLst/>
          </a:prstGeom>
        </p:spPr>
      </p:pic>
    </p:spTree>
    <p:extLst>
      <p:ext uri="{BB962C8B-B14F-4D97-AF65-F5344CB8AC3E}">
        <p14:creationId xmlns:p14="http://schemas.microsoft.com/office/powerpoint/2010/main" val="2447682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6F40-9ECB-35CA-9E5F-B60E50F36C4C}"/>
              </a:ext>
            </a:extLst>
          </p:cNvPr>
          <p:cNvSpPr>
            <a:spLocks noGrp="1"/>
          </p:cNvSpPr>
          <p:nvPr>
            <p:ph type="title"/>
          </p:nvPr>
        </p:nvSpPr>
        <p:spPr>
          <a:xfrm>
            <a:off x="107504" y="116633"/>
            <a:ext cx="7886700" cy="576064"/>
          </a:xfrm>
        </p:spPr>
        <p:txBody>
          <a:bodyPr>
            <a:normAutofit fontScale="90000"/>
          </a:bodyPr>
          <a:lstStyle/>
          <a:p>
            <a:pPr algn="ctr"/>
            <a:r>
              <a:rPr lang="en-GB" b="1" dirty="0"/>
              <a:t>‘EVENTS’ SECTOR MATRIX</a:t>
            </a:r>
          </a:p>
        </p:txBody>
      </p:sp>
      <p:pic>
        <p:nvPicPr>
          <p:cNvPr id="5" name="Content Placeholder 4">
            <a:extLst>
              <a:ext uri="{FF2B5EF4-FFF2-40B4-BE49-F238E27FC236}">
                <a16:creationId xmlns:a16="http://schemas.microsoft.com/office/drawing/2014/main" id="{203C9531-E677-BDB5-56DD-90C3F6D1F24D}"/>
              </a:ext>
            </a:extLst>
          </p:cNvPr>
          <p:cNvPicPr>
            <a:picLocks noGrp="1" noChangeAspect="1"/>
          </p:cNvPicPr>
          <p:nvPr>
            <p:ph idx="1"/>
          </p:nvPr>
        </p:nvPicPr>
        <p:blipFill rotWithShape="1">
          <a:blip r:embed="rId2"/>
          <a:srcRect l="52209" t="10370" r="21283" b="66462"/>
          <a:stretch/>
        </p:blipFill>
        <p:spPr>
          <a:xfrm>
            <a:off x="1259632" y="620688"/>
            <a:ext cx="6840760" cy="5760640"/>
          </a:xfrm>
        </p:spPr>
      </p:pic>
      <p:sp>
        <p:nvSpPr>
          <p:cNvPr id="7" name="TextBox 6">
            <a:extLst>
              <a:ext uri="{FF2B5EF4-FFF2-40B4-BE49-F238E27FC236}">
                <a16:creationId xmlns:a16="http://schemas.microsoft.com/office/drawing/2014/main" id="{0553F1CD-709F-BF00-B937-C084A576B33F}"/>
              </a:ext>
            </a:extLst>
          </p:cNvPr>
          <p:cNvSpPr txBox="1"/>
          <p:nvPr/>
        </p:nvSpPr>
        <p:spPr>
          <a:xfrm>
            <a:off x="2411760" y="5836928"/>
            <a:ext cx="4572000" cy="369332"/>
          </a:xfrm>
          <a:prstGeom prst="rect">
            <a:avLst/>
          </a:prstGeom>
          <a:noFill/>
        </p:spPr>
        <p:txBody>
          <a:bodyPr wrap="square">
            <a:spAutoFit/>
          </a:bodyPr>
          <a:lstStyle/>
          <a:p>
            <a:r>
              <a:rPr lang="en-GB" dirty="0"/>
              <a:t>https://event-managers.institute/</a:t>
            </a:r>
          </a:p>
        </p:txBody>
      </p:sp>
    </p:spTree>
    <p:extLst>
      <p:ext uri="{BB962C8B-B14F-4D97-AF65-F5344CB8AC3E}">
        <p14:creationId xmlns:p14="http://schemas.microsoft.com/office/powerpoint/2010/main" val="2127690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578235-36DF-3368-49FC-C239F8740659}"/>
              </a:ext>
            </a:extLst>
          </p:cNvPr>
          <p:cNvPicPr>
            <a:picLocks noChangeAspect="1"/>
          </p:cNvPicPr>
          <p:nvPr/>
        </p:nvPicPr>
        <p:blipFill rotWithShape="1">
          <a:blip r:embed="rId2"/>
          <a:srcRect l="52363" t="4719" r="21650" b="83037"/>
          <a:stretch/>
        </p:blipFill>
        <p:spPr>
          <a:xfrm>
            <a:off x="683568" y="260648"/>
            <a:ext cx="7421148" cy="3168352"/>
          </a:xfrm>
          <a:prstGeom prst="rect">
            <a:avLst/>
          </a:prstGeom>
        </p:spPr>
      </p:pic>
      <p:sp>
        <p:nvSpPr>
          <p:cNvPr id="9" name="TextBox 8">
            <a:extLst>
              <a:ext uri="{FF2B5EF4-FFF2-40B4-BE49-F238E27FC236}">
                <a16:creationId xmlns:a16="http://schemas.microsoft.com/office/drawing/2014/main" id="{578E131B-69D9-FD8B-87C4-A8F1540D02AC}"/>
              </a:ext>
            </a:extLst>
          </p:cNvPr>
          <p:cNvSpPr txBox="1"/>
          <p:nvPr/>
        </p:nvSpPr>
        <p:spPr>
          <a:xfrm>
            <a:off x="1187624" y="3789040"/>
            <a:ext cx="6984776" cy="1477328"/>
          </a:xfrm>
          <a:prstGeom prst="rect">
            <a:avLst/>
          </a:prstGeom>
          <a:noFill/>
        </p:spPr>
        <p:txBody>
          <a:bodyPr wrap="square">
            <a:spAutoFit/>
          </a:bodyPr>
          <a:lstStyle/>
          <a:p>
            <a:r>
              <a:rPr lang="en-GB" dirty="0"/>
              <a:t>The Institute of Event Management [IEM]</a:t>
            </a:r>
          </a:p>
          <a:p>
            <a:r>
              <a:rPr lang="en-GB" dirty="0"/>
              <a:t> </a:t>
            </a:r>
            <a:r>
              <a:rPr lang="en-GB" dirty="0">
                <a:hlinkClick r:id="rId3"/>
              </a:rPr>
              <a:t>www.event-managers.institute</a:t>
            </a:r>
            <a:endParaRPr lang="en-GB" dirty="0"/>
          </a:p>
          <a:p>
            <a:r>
              <a:rPr lang="en-GB" dirty="0"/>
              <a:t> has been established to provide routes to professional recognition, </a:t>
            </a:r>
          </a:p>
          <a:p>
            <a:r>
              <a:rPr lang="en-GB" dirty="0"/>
              <a:t>qualification structures, continuing professional development, and a body of knowledge to support individuals and employers globally.</a:t>
            </a:r>
          </a:p>
        </p:txBody>
      </p:sp>
    </p:spTree>
    <p:extLst>
      <p:ext uri="{BB962C8B-B14F-4D97-AF65-F5344CB8AC3E}">
        <p14:creationId xmlns:p14="http://schemas.microsoft.com/office/powerpoint/2010/main" val="3138719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393555" y="620392"/>
            <a:ext cx="2856201" cy="5504688"/>
          </a:xfrm>
        </p:spPr>
        <p:txBody>
          <a:bodyPr>
            <a:normAutofit/>
          </a:bodyPr>
          <a:lstStyle/>
          <a:p>
            <a:r>
              <a:rPr lang="en-GB" sz="3600" dirty="0"/>
              <a:t>Regional expenditure by delegates attending </a:t>
            </a:r>
            <a:r>
              <a:rPr lang="en-GB" sz="3600" b="1" dirty="0"/>
              <a:t>international corporate and association events</a:t>
            </a:r>
            <a:br>
              <a:rPr lang="en-GB" sz="3600" b="1" dirty="0"/>
            </a:br>
            <a:endParaRPr lang="en-GB" sz="3600" b="1" dirty="0"/>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07125139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7D30-D6EB-E111-09ED-BA4F88E0819D}"/>
              </a:ext>
            </a:extLst>
          </p:cNvPr>
          <p:cNvSpPr>
            <a:spLocks noGrp="1"/>
          </p:cNvSpPr>
          <p:nvPr>
            <p:ph type="title"/>
          </p:nvPr>
        </p:nvSpPr>
        <p:spPr>
          <a:xfrm>
            <a:off x="179512" y="50649"/>
            <a:ext cx="7886700" cy="615602"/>
          </a:xfrm>
        </p:spPr>
        <p:txBody>
          <a:bodyPr>
            <a:normAutofit fontScale="90000"/>
          </a:bodyPr>
          <a:lstStyle/>
          <a:p>
            <a:r>
              <a:rPr lang="en-GB" b="1" dirty="0"/>
              <a:t>Emerging and Future Trends in Events</a:t>
            </a:r>
          </a:p>
        </p:txBody>
      </p:sp>
      <p:sp>
        <p:nvSpPr>
          <p:cNvPr id="3" name="Content Placeholder 2">
            <a:extLst>
              <a:ext uri="{FF2B5EF4-FFF2-40B4-BE49-F238E27FC236}">
                <a16:creationId xmlns:a16="http://schemas.microsoft.com/office/drawing/2014/main" id="{0662C83E-FA28-999D-57AA-921E941165AB}"/>
              </a:ext>
            </a:extLst>
          </p:cNvPr>
          <p:cNvSpPr>
            <a:spLocks noGrp="1"/>
          </p:cNvSpPr>
          <p:nvPr>
            <p:ph idx="1"/>
          </p:nvPr>
        </p:nvSpPr>
        <p:spPr>
          <a:xfrm>
            <a:off x="251520" y="681037"/>
            <a:ext cx="8712968" cy="6111528"/>
          </a:xfrm>
        </p:spPr>
        <p:txBody>
          <a:bodyPr>
            <a:normAutofit/>
          </a:bodyPr>
          <a:lstStyle/>
          <a:p>
            <a:pPr>
              <a:lnSpc>
                <a:spcPct val="100000"/>
              </a:lnSpc>
            </a:pPr>
            <a:r>
              <a:rPr lang="en-GB" sz="1400" dirty="0"/>
              <a:t>Research specialist Fast Future (Talwar, Wells, Whittington, </a:t>
            </a:r>
            <a:r>
              <a:rPr lang="en-GB" sz="1400" dirty="0" err="1"/>
              <a:t>Koury</a:t>
            </a:r>
            <a:r>
              <a:rPr lang="en-GB" sz="1400" dirty="0"/>
              <a:t> and </a:t>
            </a:r>
            <a:r>
              <a:rPr lang="en-GB" sz="1400" dirty="0" err="1"/>
              <a:t>Kalle</a:t>
            </a:r>
            <a:r>
              <a:rPr lang="en-GB" sz="1400" dirty="0"/>
              <a:t>, 2018) identified </a:t>
            </a:r>
            <a:r>
              <a:rPr lang="en-GB" sz="1400" b="1" dirty="0"/>
              <a:t>key driving forces </a:t>
            </a:r>
            <a:r>
              <a:rPr lang="en-GB" sz="1400" dirty="0"/>
              <a:t>shaping the future of events in the next 5 years. </a:t>
            </a:r>
          </a:p>
          <a:p>
            <a:pPr>
              <a:lnSpc>
                <a:spcPct val="100000"/>
              </a:lnSpc>
            </a:pPr>
            <a:r>
              <a:rPr lang="en-GB" sz="1400" dirty="0"/>
              <a:t>It suggested that there is ‘potential for massive change and a need to re-think how the sector operates. Many developments have the potential to become major industry trends.’ </a:t>
            </a:r>
          </a:p>
          <a:p>
            <a:pPr>
              <a:lnSpc>
                <a:spcPct val="100000"/>
              </a:lnSpc>
            </a:pPr>
            <a:r>
              <a:rPr lang="en-GB" sz="1400" dirty="0"/>
              <a:t>Such developments and changes include:</a:t>
            </a:r>
          </a:p>
          <a:p>
            <a:pPr>
              <a:lnSpc>
                <a:spcPct val="100000"/>
              </a:lnSpc>
            </a:pPr>
            <a:r>
              <a:rPr lang="en-GB" sz="1400" b="1" dirty="0"/>
              <a:t>Business model experimentation </a:t>
            </a:r>
            <a:r>
              <a:rPr lang="en-GB" sz="1400" dirty="0"/>
              <a:t>- growing pressure on events to </a:t>
            </a:r>
            <a:r>
              <a:rPr lang="en-GB" sz="1400" b="1" dirty="0"/>
              <a:t>bring greater creativity</a:t>
            </a:r>
            <a:r>
              <a:rPr lang="en-GB" sz="1400" dirty="0"/>
              <a:t>. Paying based on the perceived value and seat auctions through to pay per session and results-based charging. </a:t>
            </a:r>
          </a:p>
          <a:p>
            <a:pPr>
              <a:lnSpc>
                <a:spcPct val="100000"/>
              </a:lnSpc>
            </a:pPr>
            <a:r>
              <a:rPr lang="en-GB" sz="1400" b="1" dirty="0"/>
              <a:t>Robot realms </a:t>
            </a:r>
            <a:r>
              <a:rPr lang="en-GB" sz="1400" dirty="0"/>
              <a:t>- robots as mobile customer service assistants, kitchen staff, baristas, waiting staff, security guards and porters. More robots featuring presentations . </a:t>
            </a:r>
            <a:r>
              <a:rPr lang="en-GB" sz="1400" b="1" dirty="0"/>
              <a:t>Drones capturing videos </a:t>
            </a:r>
            <a:r>
              <a:rPr lang="en-GB" sz="1400" dirty="0"/>
              <a:t>of the sessions, transporting goods and even moving people between sessions</a:t>
            </a:r>
          </a:p>
          <a:p>
            <a:pPr>
              <a:lnSpc>
                <a:spcPct val="100000"/>
              </a:lnSpc>
            </a:pPr>
            <a:r>
              <a:rPr lang="en-GB" sz="1400" b="1" dirty="0"/>
              <a:t>#metoo charters </a:t>
            </a:r>
            <a:r>
              <a:rPr lang="en-GB" sz="1400" dirty="0"/>
              <a:t>-  </a:t>
            </a:r>
            <a:r>
              <a:rPr lang="en-GB" sz="1400" b="1" dirty="0"/>
              <a:t>Stricter codes of conduct </a:t>
            </a:r>
            <a:r>
              <a:rPr lang="en-GB" sz="1400" dirty="0"/>
              <a:t>covering behaviour at events, participants will be asked to sign to commit. </a:t>
            </a:r>
          </a:p>
          <a:p>
            <a:pPr>
              <a:lnSpc>
                <a:spcPct val="100000"/>
              </a:lnSpc>
            </a:pPr>
            <a:r>
              <a:rPr lang="en-GB" sz="1400" b="1" dirty="0"/>
              <a:t>Silent conferences </a:t>
            </a:r>
            <a:r>
              <a:rPr lang="en-GB" sz="1400" dirty="0"/>
              <a:t>– participants will be able to tune in to every parallel session via their personal devices and listen through their headphones .</a:t>
            </a:r>
          </a:p>
          <a:p>
            <a:pPr>
              <a:lnSpc>
                <a:spcPct val="100000"/>
              </a:lnSpc>
            </a:pPr>
            <a:r>
              <a:rPr lang="en-GB" sz="1400" b="1" dirty="0"/>
              <a:t>Big Brother </a:t>
            </a:r>
            <a:r>
              <a:rPr lang="en-GB" sz="1400" dirty="0"/>
              <a:t>– events that gather large numbers of participants could become attractive to proponents of the growing Internet of Things (IoT) and smart city movement. Attendee data provide key insights to exhibitors, and non-participating marketers, for example those aiming at the business traveller.</a:t>
            </a:r>
          </a:p>
          <a:p>
            <a:pPr>
              <a:lnSpc>
                <a:spcPct val="100000"/>
              </a:lnSpc>
            </a:pPr>
            <a:r>
              <a:rPr lang="en-GB" sz="1400" b="1" dirty="0"/>
              <a:t>Circular economies and zero waste </a:t>
            </a:r>
            <a:r>
              <a:rPr lang="en-GB" sz="1400" dirty="0"/>
              <a:t>– the events industry under growing pressure and take greater action to alleviate food, energy and water waste</a:t>
            </a:r>
          </a:p>
        </p:txBody>
      </p:sp>
    </p:spTree>
    <p:extLst>
      <p:ext uri="{BB962C8B-B14F-4D97-AF65-F5344CB8AC3E}">
        <p14:creationId xmlns:p14="http://schemas.microsoft.com/office/powerpoint/2010/main" val="179453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Urban Foundry</a:t>
            </a:r>
          </a:p>
        </p:txBody>
      </p:sp>
      <p:sp>
        <p:nvSpPr>
          <p:cNvPr id="3" name="Content Placeholder 2"/>
          <p:cNvSpPr>
            <a:spLocks noGrp="1"/>
          </p:cNvSpPr>
          <p:nvPr>
            <p:ph idx="1"/>
          </p:nvPr>
        </p:nvSpPr>
        <p:spPr/>
        <p:txBody>
          <a:bodyPr/>
          <a:lstStyle/>
          <a:p>
            <a:r>
              <a:rPr lang="en-GB" dirty="0">
                <a:hlinkClick r:id="rId2"/>
              </a:rPr>
              <a:t>https://www.urbanfoundry.co.uk/</a:t>
            </a:r>
            <a:endParaRPr lang="en-GB" dirty="0"/>
          </a:p>
        </p:txBody>
      </p:sp>
      <p:pic>
        <p:nvPicPr>
          <p:cNvPr id="5" name="Picture 4">
            <a:extLst>
              <a:ext uri="{FF2B5EF4-FFF2-40B4-BE49-F238E27FC236}">
                <a16:creationId xmlns:a16="http://schemas.microsoft.com/office/drawing/2014/main" id="{8ACFE96E-D13C-274D-F401-9FC5FA4D437D}"/>
              </a:ext>
            </a:extLst>
          </p:cNvPr>
          <p:cNvPicPr>
            <a:picLocks noChangeAspect="1"/>
          </p:cNvPicPr>
          <p:nvPr/>
        </p:nvPicPr>
        <p:blipFill rotWithShape="1">
          <a:blip r:embed="rId3"/>
          <a:srcRect t="11807" r="42125" b="5776"/>
          <a:stretch/>
        </p:blipFill>
        <p:spPr>
          <a:xfrm>
            <a:off x="1475656" y="2636912"/>
            <a:ext cx="5292080" cy="2952329"/>
          </a:xfrm>
          <a:prstGeom prst="rect">
            <a:avLst/>
          </a:prstGeom>
        </p:spPr>
      </p:pic>
    </p:spTree>
    <p:extLst>
      <p:ext uri="{BB962C8B-B14F-4D97-AF65-F5344CB8AC3E}">
        <p14:creationId xmlns:p14="http://schemas.microsoft.com/office/powerpoint/2010/main" val="1034930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4946565" y="1308041"/>
            <a:ext cx="2910215" cy="2705839"/>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20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419100" y="1083565"/>
            <a:ext cx="3838575" cy="3795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675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D8E1-7F50-25BA-AEA8-7E73E11760CF}"/>
              </a:ext>
            </a:extLst>
          </p:cNvPr>
          <p:cNvSpPr>
            <a:spLocks noGrp="1"/>
          </p:cNvSpPr>
          <p:nvPr>
            <p:ph type="title"/>
          </p:nvPr>
        </p:nvSpPr>
        <p:spPr>
          <a:xfrm>
            <a:off x="107504" y="116632"/>
            <a:ext cx="5964507" cy="890588"/>
          </a:xfrm>
        </p:spPr>
        <p:txBody>
          <a:bodyPr>
            <a:normAutofit fontScale="90000"/>
          </a:bodyPr>
          <a:lstStyle/>
          <a:p>
            <a:pPr>
              <a:defRPr/>
            </a:pPr>
            <a:r>
              <a:rPr lang="en-GB" dirty="0"/>
              <a:t>Business Tourism and Events</a:t>
            </a:r>
            <a:br>
              <a:rPr lang="en-GB" dirty="0"/>
            </a:br>
            <a:endParaRPr lang="en-GB" dirty="0"/>
          </a:p>
        </p:txBody>
      </p:sp>
      <p:sp>
        <p:nvSpPr>
          <p:cNvPr id="25603" name="Content Placeholder 2">
            <a:extLst>
              <a:ext uri="{FF2B5EF4-FFF2-40B4-BE49-F238E27FC236}">
                <a16:creationId xmlns:a16="http://schemas.microsoft.com/office/drawing/2014/main" id="{B9EEE292-27D8-CAAA-B5B8-14606E116961}"/>
              </a:ext>
            </a:extLst>
          </p:cNvPr>
          <p:cNvSpPr>
            <a:spLocks noGrp="1" noChangeArrowheads="1"/>
          </p:cNvSpPr>
          <p:nvPr>
            <p:ph idx="1"/>
          </p:nvPr>
        </p:nvSpPr>
        <p:spPr>
          <a:xfrm>
            <a:off x="125271" y="1124744"/>
            <a:ext cx="4452938" cy="4392488"/>
          </a:xfrm>
        </p:spPr>
        <p:txBody>
          <a:bodyPr>
            <a:normAutofit fontScale="70000" lnSpcReduction="20000"/>
          </a:bodyPr>
          <a:lstStyle/>
          <a:p>
            <a:r>
              <a:rPr lang="en-GB" altLang="en-US" sz="2850" b="1" dirty="0"/>
              <a:t>MICE</a:t>
            </a:r>
          </a:p>
          <a:p>
            <a:pPr>
              <a:lnSpc>
                <a:spcPct val="100000"/>
              </a:lnSpc>
            </a:pPr>
            <a:r>
              <a:rPr lang="en-GB" altLang="en-US" dirty="0"/>
              <a:t>MICE is an acronym for Meeting, Incentives, Conferences and Exhibitions. The hospitality industry uses this term to define a customer market segment. </a:t>
            </a:r>
          </a:p>
          <a:p>
            <a:pPr>
              <a:lnSpc>
                <a:spcPct val="100000"/>
              </a:lnSpc>
            </a:pPr>
            <a:r>
              <a:rPr lang="en-GB" altLang="en-US" dirty="0"/>
              <a:t>This segment is also known as “Meeting &amp; Events”.</a:t>
            </a:r>
          </a:p>
          <a:p>
            <a:pPr>
              <a:lnSpc>
                <a:spcPct val="100000"/>
              </a:lnSpc>
            </a:pPr>
            <a:r>
              <a:rPr lang="en-GB" altLang="en-US" dirty="0"/>
              <a:t> This is </a:t>
            </a:r>
            <a:r>
              <a:rPr lang="en-GB" altLang="en-US" b="1" dirty="0"/>
              <a:t>a profitable part </a:t>
            </a:r>
            <a:r>
              <a:rPr lang="en-GB" altLang="en-US" dirty="0"/>
              <a:t>of the hospitality industry.</a:t>
            </a:r>
          </a:p>
          <a:p>
            <a:pPr>
              <a:lnSpc>
                <a:spcPct val="100000"/>
              </a:lnSpc>
            </a:pPr>
            <a:r>
              <a:rPr lang="en-GB" altLang="en-US" dirty="0"/>
              <a:t>More than 1.8 million trade shows, conferences, conventions and similar events take place every year (Events Industry Council 2018)</a:t>
            </a:r>
          </a:p>
          <a:p>
            <a:pPr>
              <a:lnSpc>
                <a:spcPct val="100000"/>
              </a:lnSpc>
            </a:pPr>
            <a:r>
              <a:rPr lang="en-GB" altLang="en-US" dirty="0">
                <a:hlinkClick r:id="rId2"/>
              </a:rPr>
              <a:t>https://www.eventscouncil.org/</a:t>
            </a:r>
            <a:endParaRPr lang="en-GB" altLang="en-US" dirty="0"/>
          </a:p>
          <a:p>
            <a:pPr>
              <a:lnSpc>
                <a:spcPct val="100000"/>
              </a:lnSpc>
            </a:pPr>
            <a:endParaRPr lang="en-GB" altLang="en-US" dirty="0"/>
          </a:p>
          <a:p>
            <a:endParaRPr lang="en-GB" altLang="en-US" dirty="0"/>
          </a:p>
        </p:txBody>
      </p:sp>
      <p:pic>
        <p:nvPicPr>
          <p:cNvPr id="28676" name="Picture 3" descr="A picture containing ceiling, indoor, several&#10;&#10;Description automatically generated">
            <a:extLst>
              <a:ext uri="{FF2B5EF4-FFF2-40B4-BE49-F238E27FC236}">
                <a16:creationId xmlns:a16="http://schemas.microsoft.com/office/drawing/2014/main" id="{21938FBB-A5F5-880E-8E60-4B4230959D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787" y="2273315"/>
            <a:ext cx="3771608" cy="2173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4480-B4A4-DBA6-5E05-644CD7A3230C}"/>
              </a:ext>
            </a:extLst>
          </p:cNvPr>
          <p:cNvSpPr>
            <a:spLocks noGrp="1"/>
          </p:cNvSpPr>
          <p:nvPr>
            <p:ph type="title"/>
          </p:nvPr>
        </p:nvSpPr>
        <p:spPr/>
        <p:txBody>
          <a:bodyPr/>
          <a:lstStyle/>
          <a:p>
            <a:r>
              <a:rPr lang="en-GB" b="1" i="0" dirty="0">
                <a:solidFill>
                  <a:srgbClr val="0F0F0F"/>
                </a:solidFill>
                <a:effectLst/>
                <a:latin typeface="YouTube Sans"/>
              </a:rPr>
              <a:t>The MICE Industry</a:t>
            </a:r>
            <a:br>
              <a:rPr lang="en-GB" b="1" i="0" dirty="0">
                <a:solidFill>
                  <a:srgbClr val="0F0F0F"/>
                </a:solidFill>
                <a:effectLst/>
                <a:latin typeface="YouTube Sans"/>
              </a:rPr>
            </a:br>
            <a:endParaRPr lang="en-GB" dirty="0"/>
          </a:p>
        </p:txBody>
      </p:sp>
      <p:pic>
        <p:nvPicPr>
          <p:cNvPr id="4" name="Online Media 3" title="The MICE Industry">
            <a:hlinkClick r:id="" action="ppaction://media"/>
            <a:extLst>
              <a:ext uri="{FF2B5EF4-FFF2-40B4-BE49-F238E27FC236}">
                <a16:creationId xmlns:a16="http://schemas.microsoft.com/office/drawing/2014/main" id="{ABB756C3-B8C3-7871-8502-B93CDAF30171}"/>
              </a:ext>
            </a:extLst>
          </p:cNvPr>
          <p:cNvPicPr>
            <a:picLocks noGrp="1" noRot="1" noChangeAspect="1"/>
          </p:cNvPicPr>
          <p:nvPr>
            <p:ph idx="1"/>
            <a:videoFile r:link="rId1"/>
          </p:nvPr>
        </p:nvPicPr>
        <p:blipFill>
          <a:blip r:embed="rId3"/>
          <a:stretch>
            <a:fillRect/>
          </a:stretch>
        </p:blipFill>
        <p:spPr>
          <a:xfrm>
            <a:off x="539750" y="1422400"/>
            <a:ext cx="7700963" cy="4332288"/>
          </a:xfrm>
          <a:prstGeom prst="rect">
            <a:avLst/>
          </a:prstGeom>
        </p:spPr>
      </p:pic>
    </p:spTree>
    <p:extLst>
      <p:ext uri="{BB962C8B-B14F-4D97-AF65-F5344CB8AC3E}">
        <p14:creationId xmlns:p14="http://schemas.microsoft.com/office/powerpoint/2010/main" val="87436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635-4667-2775-EB58-43D5B8DD98EE}"/>
              </a:ext>
            </a:extLst>
          </p:cNvPr>
          <p:cNvSpPr>
            <a:spLocks noGrp="1"/>
          </p:cNvSpPr>
          <p:nvPr>
            <p:ph type="title"/>
          </p:nvPr>
        </p:nvSpPr>
        <p:spPr>
          <a:xfrm>
            <a:off x="0" y="1"/>
            <a:ext cx="7886700" cy="620688"/>
          </a:xfrm>
        </p:spPr>
        <p:txBody>
          <a:bodyPr>
            <a:normAutofit fontScale="90000"/>
          </a:bodyPr>
          <a:lstStyle/>
          <a:p>
            <a:r>
              <a:rPr lang="en-GB" dirty="0"/>
              <a:t>UKCAMS 2024 </a:t>
            </a:r>
          </a:p>
        </p:txBody>
      </p:sp>
      <p:sp>
        <p:nvSpPr>
          <p:cNvPr id="3" name="Content Placeholder 2">
            <a:extLst>
              <a:ext uri="{FF2B5EF4-FFF2-40B4-BE49-F238E27FC236}">
                <a16:creationId xmlns:a16="http://schemas.microsoft.com/office/drawing/2014/main" id="{09C962C3-AF68-FA78-65F1-96A8563866CA}"/>
              </a:ext>
            </a:extLst>
          </p:cNvPr>
          <p:cNvSpPr>
            <a:spLocks noGrp="1"/>
          </p:cNvSpPr>
          <p:nvPr>
            <p:ph idx="1"/>
          </p:nvPr>
        </p:nvSpPr>
        <p:spPr>
          <a:xfrm>
            <a:off x="179512" y="548680"/>
            <a:ext cx="8928992" cy="5215434"/>
          </a:xfrm>
        </p:spPr>
        <p:txBody>
          <a:bodyPr>
            <a:noAutofit/>
          </a:bodyPr>
          <a:lstStyle/>
          <a:p>
            <a:pPr>
              <a:lnSpc>
                <a:spcPct val="120000"/>
              </a:lnSpc>
            </a:pPr>
            <a:r>
              <a:rPr lang="en-GB" sz="1700" b="0" i="0" dirty="0">
                <a:solidFill>
                  <a:srgbClr val="181818"/>
                </a:solidFill>
                <a:effectLst/>
              </a:rPr>
              <a:t>‘UK Conference and Meeting Survey 2024’ (UKCAMS) n 2023, there were an estimated 964,000 conferences and meetings in the UK, substantial recovery from 2020 and 2021 (0.2 million and 0.44 million events respectively), but slightly below the 2022 figure of 1.02 million after pandemic.</a:t>
            </a:r>
          </a:p>
          <a:p>
            <a:pPr>
              <a:lnSpc>
                <a:spcPct val="120000"/>
              </a:lnSpc>
            </a:pPr>
            <a:r>
              <a:rPr lang="en-GB" sz="1700" dirty="0">
                <a:solidFill>
                  <a:srgbClr val="181818"/>
                </a:solidFill>
              </a:rPr>
              <a:t>G</a:t>
            </a:r>
            <a:r>
              <a:rPr lang="en-GB" sz="1700" b="0" i="0" dirty="0">
                <a:solidFill>
                  <a:srgbClr val="181818"/>
                </a:solidFill>
                <a:effectLst/>
              </a:rPr>
              <a:t>enerated an estimated £</a:t>
            </a:r>
            <a:r>
              <a:rPr lang="en-GB" sz="1700" b="1" i="0" dirty="0">
                <a:solidFill>
                  <a:srgbClr val="181818"/>
                </a:solidFill>
                <a:effectLst/>
              </a:rPr>
              <a:t>14.4 billion of direct expenditure in venues </a:t>
            </a:r>
            <a:r>
              <a:rPr lang="en-GB" sz="1700" b="0" i="0" dirty="0">
                <a:solidFill>
                  <a:srgbClr val="181818"/>
                </a:solidFill>
                <a:effectLst/>
              </a:rPr>
              <a:t>and the wider destination, compared with an estimated </a:t>
            </a:r>
            <a:r>
              <a:rPr lang="en-GB" sz="1700" b="1" i="0" dirty="0">
                <a:solidFill>
                  <a:srgbClr val="181818"/>
                </a:solidFill>
                <a:effectLst/>
              </a:rPr>
              <a:t>£16.3 billion in 2022.</a:t>
            </a:r>
          </a:p>
          <a:p>
            <a:pPr>
              <a:lnSpc>
                <a:spcPct val="120000"/>
              </a:lnSpc>
              <a:buFont typeface="Arial" panose="020B0604020202020204" pitchFamily="34" charset="0"/>
              <a:buChar char="•"/>
            </a:pPr>
            <a:r>
              <a:rPr lang="en-GB" sz="1700" dirty="0">
                <a:effectLst/>
              </a:rPr>
              <a:t>The average daily delegate rate achieved by venues for conferences and meetings in 2023 was £46 (inc. VAT). The average 24 hour / residential rate was £158.</a:t>
            </a:r>
          </a:p>
          <a:p>
            <a:pPr>
              <a:lnSpc>
                <a:spcPct val="120000"/>
              </a:lnSpc>
              <a:buFont typeface="Arial" panose="020B0604020202020204" pitchFamily="34" charset="0"/>
              <a:buChar char="•"/>
            </a:pPr>
            <a:r>
              <a:rPr lang="en-GB" sz="1700" dirty="0">
                <a:effectLst/>
              </a:rPr>
              <a:t>The </a:t>
            </a:r>
            <a:r>
              <a:rPr lang="en-GB" sz="1700" b="1" dirty="0">
                <a:effectLst/>
              </a:rPr>
              <a:t>corporate sector </a:t>
            </a:r>
            <a:r>
              <a:rPr lang="en-GB" sz="1700" dirty="0">
                <a:effectLst/>
              </a:rPr>
              <a:t>accounted for over half of events (55% compared to 46% in 2019). The next most significant group was </a:t>
            </a:r>
            <a:r>
              <a:rPr lang="en-GB" sz="1700" b="1" dirty="0">
                <a:effectLst/>
              </a:rPr>
              <a:t>government and the public sector </a:t>
            </a:r>
            <a:r>
              <a:rPr lang="en-GB" sz="1700" dirty="0">
                <a:effectLst/>
              </a:rPr>
              <a:t>(27%). </a:t>
            </a:r>
            <a:r>
              <a:rPr lang="en-GB" sz="1700" b="1" dirty="0">
                <a:effectLst/>
              </a:rPr>
              <a:t>Associations </a:t>
            </a:r>
            <a:r>
              <a:rPr lang="en-GB" sz="1700" dirty="0">
                <a:effectLst/>
              </a:rPr>
              <a:t>accounted for 17% of the market.</a:t>
            </a:r>
          </a:p>
          <a:p>
            <a:pPr>
              <a:lnSpc>
                <a:spcPct val="120000"/>
              </a:lnSpc>
              <a:buFont typeface="Arial" panose="020B0604020202020204" pitchFamily="34" charset="0"/>
              <a:buChar char="•"/>
            </a:pPr>
            <a:r>
              <a:rPr lang="en-GB" sz="1700" dirty="0">
                <a:effectLst/>
              </a:rPr>
              <a:t>The key international market (in terms of enquiries) was the USA. Germany, France, and China were also important.</a:t>
            </a:r>
          </a:p>
          <a:p>
            <a:pPr>
              <a:lnSpc>
                <a:spcPct val="120000"/>
              </a:lnSpc>
              <a:buFont typeface="Arial" panose="020B0604020202020204" pitchFamily="34" charset="0"/>
              <a:buChar char="•"/>
            </a:pPr>
            <a:r>
              <a:rPr lang="en-GB" sz="1700" dirty="0"/>
              <a:t>V</a:t>
            </a:r>
            <a:r>
              <a:rPr lang="en-GB" sz="1700" dirty="0">
                <a:effectLst/>
              </a:rPr>
              <a:t>enues developing using AI to respond to client enquiries (18%) and offering live availability of event space and instant booking on their website and through third parties (16%).</a:t>
            </a:r>
          </a:p>
          <a:p>
            <a:pPr marL="0" indent="0">
              <a:lnSpc>
                <a:spcPct val="120000"/>
              </a:lnSpc>
              <a:buNone/>
            </a:pPr>
            <a:r>
              <a:rPr lang="en-GB" sz="1800" dirty="0">
                <a:solidFill>
                  <a:schemeClr val="bg1"/>
                </a:solidFill>
                <a:effectLst/>
              </a:rPr>
              <a:t>                                                                                               https://ukcams.org.uk/</a:t>
            </a:r>
            <a:br>
              <a:rPr lang="en-GB" sz="1800" dirty="0">
                <a:effectLst/>
              </a:rPr>
            </a:br>
            <a:endParaRPr lang="en-GB" sz="1800" dirty="0"/>
          </a:p>
        </p:txBody>
      </p:sp>
    </p:spTree>
    <p:extLst>
      <p:ext uri="{BB962C8B-B14F-4D97-AF65-F5344CB8AC3E}">
        <p14:creationId xmlns:p14="http://schemas.microsoft.com/office/powerpoint/2010/main" val="1162840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46787-FF2F-3EE6-6D4E-9A482749D827}"/>
              </a:ext>
            </a:extLst>
          </p:cNvPr>
          <p:cNvSpPr>
            <a:spLocks noGrp="1"/>
          </p:cNvSpPr>
          <p:nvPr>
            <p:ph type="title"/>
          </p:nvPr>
        </p:nvSpPr>
        <p:spPr>
          <a:xfrm>
            <a:off x="107504" y="44624"/>
            <a:ext cx="7886700" cy="687610"/>
          </a:xfrm>
        </p:spPr>
        <p:txBody>
          <a:bodyPr>
            <a:normAutofit fontScale="90000"/>
          </a:bodyPr>
          <a:lstStyle/>
          <a:p>
            <a:r>
              <a:rPr lang="en-GB" b="1" i="0" dirty="0">
                <a:solidFill>
                  <a:srgbClr val="181818"/>
                </a:solidFill>
                <a:effectLst/>
              </a:rPr>
              <a:t>Business events research</a:t>
            </a:r>
            <a:endParaRPr lang="en-GB" dirty="0"/>
          </a:p>
        </p:txBody>
      </p:sp>
      <p:sp>
        <p:nvSpPr>
          <p:cNvPr id="3" name="Content Placeholder 2">
            <a:extLst>
              <a:ext uri="{FF2B5EF4-FFF2-40B4-BE49-F238E27FC236}">
                <a16:creationId xmlns:a16="http://schemas.microsoft.com/office/drawing/2014/main" id="{2B37DA9B-1F4B-E126-C26F-650DD7D43901}"/>
              </a:ext>
            </a:extLst>
          </p:cNvPr>
          <p:cNvSpPr>
            <a:spLocks noGrp="1"/>
          </p:cNvSpPr>
          <p:nvPr>
            <p:ph idx="1"/>
          </p:nvPr>
        </p:nvSpPr>
        <p:spPr>
          <a:xfrm>
            <a:off x="-21263" y="732234"/>
            <a:ext cx="8928992" cy="5124226"/>
          </a:xfrm>
        </p:spPr>
        <p:txBody>
          <a:bodyPr>
            <a:normAutofit fontScale="62500" lnSpcReduction="20000"/>
          </a:bodyPr>
          <a:lstStyle/>
          <a:p>
            <a:pPr>
              <a:lnSpc>
                <a:spcPct val="120000"/>
              </a:lnSpc>
            </a:pPr>
            <a:r>
              <a:rPr lang="en-GB" dirty="0"/>
              <a:t>The direct value of the events industry </a:t>
            </a:r>
            <a:r>
              <a:rPr lang="en-GB" b="1" dirty="0"/>
              <a:t>was £61.65 billion to the UK economy in 2023 </a:t>
            </a:r>
            <a:r>
              <a:rPr lang="en-GB" dirty="0"/>
              <a:t>(</a:t>
            </a:r>
            <a:r>
              <a:rPr lang="en-GB" dirty="0" err="1"/>
              <a:t>UKEvents</a:t>
            </a:r>
            <a:r>
              <a:rPr lang="en-GB" dirty="0"/>
              <a:t> Report 2024).</a:t>
            </a:r>
          </a:p>
          <a:p>
            <a:pPr>
              <a:lnSpc>
                <a:spcPct val="120000"/>
              </a:lnSpc>
            </a:pPr>
            <a:r>
              <a:rPr lang="en-GB" dirty="0"/>
              <a:t>Looking at sector performance, the Events Industry Council revealed that 2023 saw sustained growth in Business Events performance worldwide, with the </a:t>
            </a:r>
            <a:r>
              <a:rPr lang="en-GB" b="1" dirty="0"/>
              <a:t>UK exceeding the Western European average </a:t>
            </a:r>
            <a:r>
              <a:rPr lang="en-GB" dirty="0"/>
              <a:t>in RFP activity at the start of 2024. ​</a:t>
            </a:r>
          </a:p>
          <a:p>
            <a:pPr>
              <a:lnSpc>
                <a:spcPct val="120000"/>
              </a:lnSpc>
            </a:pPr>
            <a:r>
              <a:rPr lang="en-GB" dirty="0"/>
              <a:t>The UK received </a:t>
            </a:r>
            <a:r>
              <a:rPr lang="en-GB" b="1" dirty="0"/>
              <a:t>1.5m inbound business event visitors in 2023</a:t>
            </a:r>
            <a:r>
              <a:rPr lang="en-GB" dirty="0"/>
              <a:t>, </a:t>
            </a:r>
            <a:r>
              <a:rPr lang="en-GB" b="1" dirty="0"/>
              <a:t>spending £1.7bn</a:t>
            </a:r>
            <a:r>
              <a:rPr lang="en-GB" dirty="0"/>
              <a:t>. Inbound business events visits recovered to </a:t>
            </a:r>
            <a:r>
              <a:rPr lang="en-GB" b="1" dirty="0"/>
              <a:t>84% of 2019 levels</a:t>
            </a:r>
            <a:r>
              <a:rPr lang="en-GB" dirty="0"/>
              <a:t>, faster than business travellers in general, and spending </a:t>
            </a:r>
            <a:r>
              <a:rPr lang="en-GB" b="1" dirty="0"/>
              <a:t>38% more per trip than the average inbound visitor </a:t>
            </a:r>
            <a:r>
              <a:rPr lang="en-GB" dirty="0"/>
              <a:t>(International Passenger Survey, ONS).</a:t>
            </a:r>
          </a:p>
          <a:p>
            <a:pPr>
              <a:lnSpc>
                <a:spcPct val="120000"/>
              </a:lnSpc>
            </a:pPr>
            <a:r>
              <a:rPr lang="en-GB" dirty="0"/>
              <a:t>Looking at association events specifically, the UK maintained </a:t>
            </a:r>
            <a:r>
              <a:rPr lang="en-GB" b="1" dirty="0"/>
              <a:t>its 6th rank from ICCA </a:t>
            </a:r>
            <a:r>
              <a:rPr lang="en-GB" dirty="0"/>
              <a:t>for the number of meetings hosted in 2023, recovering 69% of pre-COVID volumes, with London, Edinburgh and Glasgow hosting the most meetings within the UK.</a:t>
            </a:r>
          </a:p>
          <a:p>
            <a:pPr>
              <a:lnSpc>
                <a:spcPct val="120000"/>
              </a:lnSpc>
            </a:pPr>
            <a:r>
              <a:rPr lang="en-GB" dirty="0"/>
              <a:t>The Business of Events has assessed influences on destination selection among global planners, showing that ‘</a:t>
            </a:r>
            <a:r>
              <a:rPr lang="en-GB" b="1" dirty="0"/>
              <a:t>cost and value’, ‘safety and security’, and ‘equity and diversity</a:t>
            </a:r>
            <a:r>
              <a:rPr lang="en-GB" dirty="0"/>
              <a:t>’ are most important for planners globally, while sustainability and social impact is now becoming expected for venues.</a:t>
            </a:r>
          </a:p>
        </p:txBody>
      </p:sp>
    </p:spTree>
    <p:extLst>
      <p:ext uri="{BB962C8B-B14F-4D97-AF65-F5344CB8AC3E}">
        <p14:creationId xmlns:p14="http://schemas.microsoft.com/office/powerpoint/2010/main" val="1793675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8C1E-8DAE-C590-FC3D-153BC8CA1010}"/>
              </a:ext>
            </a:extLst>
          </p:cNvPr>
          <p:cNvSpPr>
            <a:spLocks noGrp="1"/>
          </p:cNvSpPr>
          <p:nvPr>
            <p:ph type="title"/>
          </p:nvPr>
        </p:nvSpPr>
        <p:spPr/>
        <p:txBody>
          <a:bodyPr/>
          <a:lstStyle/>
          <a:p>
            <a:r>
              <a:rPr lang="en-GB" dirty="0"/>
              <a:t>Sustainability in the MICE sector </a:t>
            </a:r>
          </a:p>
        </p:txBody>
      </p:sp>
      <p:pic>
        <p:nvPicPr>
          <p:cNvPr id="4" name="Online Media 3" title="Launch of the MICE Sustainability Roadmap">
            <a:hlinkClick r:id="" action="ppaction://media"/>
            <a:extLst>
              <a:ext uri="{FF2B5EF4-FFF2-40B4-BE49-F238E27FC236}">
                <a16:creationId xmlns:a16="http://schemas.microsoft.com/office/drawing/2014/main" id="{AC296ECE-CBAA-6EF0-3B17-2CD67DF95E7A}"/>
              </a:ext>
            </a:extLst>
          </p:cNvPr>
          <p:cNvPicPr>
            <a:picLocks noGrp="1" noRot="1" noChangeAspect="1"/>
          </p:cNvPicPr>
          <p:nvPr>
            <p:ph idx="1"/>
            <a:videoFile r:link="rId1"/>
          </p:nvPr>
        </p:nvPicPr>
        <p:blipFill>
          <a:blip r:embed="rId3"/>
          <a:stretch>
            <a:fillRect/>
          </a:stretch>
        </p:blipFill>
        <p:spPr>
          <a:xfrm>
            <a:off x="811213" y="1262063"/>
            <a:ext cx="7700962" cy="4332287"/>
          </a:xfrm>
          <a:prstGeom prst="rect">
            <a:avLst/>
          </a:prstGeom>
        </p:spPr>
      </p:pic>
    </p:spTree>
    <p:extLst>
      <p:ext uri="{BB962C8B-B14F-4D97-AF65-F5344CB8AC3E}">
        <p14:creationId xmlns:p14="http://schemas.microsoft.com/office/powerpoint/2010/main" val="39024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971600" y="4945062"/>
            <a:ext cx="6386512" cy="822325"/>
          </a:xfrm>
          <a:prstGeom prst="rect">
            <a:avLst/>
          </a:prstGeom>
          <a:noFill/>
          <a:ln w="9525">
            <a:noFill/>
            <a:miter lim="800000"/>
            <a:headEnd/>
            <a:tailEnd/>
          </a:ln>
        </p:spPr>
        <p:txBody>
          <a:bodyPr anchor="ctr">
            <a:spAutoFit/>
          </a:bodyPr>
          <a:lstStyle/>
          <a:p>
            <a:pPr marL="1611313" indent="-1611313" eaLnBrk="0" hangingPunct="0"/>
            <a:r>
              <a:rPr lang="en-GB" sz="2400" b="1" dirty="0">
                <a:latin typeface="Calibri" pitchFamily="34" charset="0"/>
              </a:rPr>
              <a:t>Figure 12.1	</a:t>
            </a:r>
            <a:r>
              <a:rPr lang="en-US" sz="2400" dirty="0">
                <a:latin typeface="Calibri" pitchFamily="34" charset="0"/>
              </a:rPr>
              <a:t>Key components for conference and </a:t>
            </a:r>
            <a:br>
              <a:rPr lang="en-US" sz="2400" dirty="0">
                <a:latin typeface="Calibri" pitchFamily="34" charset="0"/>
              </a:rPr>
            </a:br>
            <a:r>
              <a:rPr lang="en-US" sz="2400" dirty="0">
                <a:latin typeface="Calibri" pitchFamily="34" charset="0"/>
              </a:rPr>
              <a:t>meeting events management</a:t>
            </a:r>
            <a:endParaRPr lang="en-GB" sz="2400" dirty="0">
              <a:latin typeface="Calibri" pitchFamily="34" charset="0"/>
            </a:endParaRPr>
          </a:p>
        </p:txBody>
      </p:sp>
      <p:pic>
        <p:nvPicPr>
          <p:cNvPr id="17410" name="Picture 5" descr="Events fig 12"/>
          <p:cNvPicPr>
            <a:picLocks noChangeAspect="1" noChangeArrowheads="1"/>
          </p:cNvPicPr>
          <p:nvPr/>
        </p:nvPicPr>
        <p:blipFill>
          <a:blip r:embed="rId2"/>
          <a:srcRect/>
          <a:stretch>
            <a:fillRect/>
          </a:stretch>
        </p:blipFill>
        <p:spPr bwMode="auto">
          <a:xfrm>
            <a:off x="1691531" y="23406"/>
            <a:ext cx="4946650" cy="494665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2171082" y="5047948"/>
            <a:ext cx="4670425" cy="830263"/>
          </a:xfrm>
          <a:prstGeom prst="rect">
            <a:avLst/>
          </a:prstGeom>
          <a:noFill/>
          <a:ln w="9525">
            <a:noFill/>
            <a:miter lim="800000"/>
            <a:headEnd/>
            <a:tailEnd/>
          </a:ln>
        </p:spPr>
        <p:txBody>
          <a:bodyPr anchor="ctr">
            <a:spAutoFit/>
          </a:bodyPr>
          <a:lstStyle/>
          <a:p>
            <a:pPr marL="1611313" indent="-1611313" eaLnBrk="0" hangingPunct="0"/>
            <a:r>
              <a:rPr lang="en-GB" sz="2400" b="1" dirty="0">
                <a:latin typeface="Calibri" pitchFamily="34" charset="0"/>
              </a:rPr>
              <a:t>Figure 12.2	</a:t>
            </a:r>
            <a:r>
              <a:rPr lang="en-US" sz="2400" dirty="0">
                <a:latin typeface="Calibri" pitchFamily="34" charset="0"/>
              </a:rPr>
              <a:t>Achieving outcomes at </a:t>
            </a:r>
            <a:br>
              <a:rPr lang="en-US" sz="2400" dirty="0">
                <a:latin typeface="Calibri" pitchFamily="34" charset="0"/>
              </a:rPr>
            </a:br>
            <a:r>
              <a:rPr lang="en-US" sz="2400" dirty="0">
                <a:latin typeface="Calibri" pitchFamily="34" charset="0"/>
              </a:rPr>
              <a:t>networking events</a:t>
            </a:r>
            <a:endParaRPr lang="en-GB" sz="2400" dirty="0">
              <a:latin typeface="Calibri" pitchFamily="34" charset="0"/>
            </a:endParaRPr>
          </a:p>
        </p:txBody>
      </p:sp>
      <p:pic>
        <p:nvPicPr>
          <p:cNvPr id="18434" name="Picture 5" descr="Events fig 12"/>
          <p:cNvPicPr>
            <a:picLocks noChangeAspect="1" noChangeArrowheads="1"/>
          </p:cNvPicPr>
          <p:nvPr/>
        </p:nvPicPr>
        <p:blipFill>
          <a:blip r:embed="rId2"/>
          <a:srcRect/>
          <a:stretch>
            <a:fillRect/>
          </a:stretch>
        </p:blipFill>
        <p:spPr bwMode="auto">
          <a:xfrm>
            <a:off x="2201862" y="260648"/>
            <a:ext cx="4705350" cy="4752975"/>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43E-CD04-213C-3672-0E9A92078175}"/>
              </a:ext>
            </a:extLst>
          </p:cNvPr>
          <p:cNvSpPr>
            <a:spLocks noGrp="1"/>
          </p:cNvSpPr>
          <p:nvPr>
            <p:ph type="title"/>
          </p:nvPr>
        </p:nvSpPr>
        <p:spPr/>
        <p:txBody>
          <a:bodyPr>
            <a:normAutofit/>
          </a:bodyPr>
          <a:lstStyle/>
          <a:p>
            <a:r>
              <a:rPr lang="en-GB" b="1" dirty="0"/>
              <a:t>Off Limits Events</a:t>
            </a:r>
            <a:br>
              <a:rPr lang="en-GB" dirty="0"/>
            </a:br>
            <a:r>
              <a:rPr lang="en-GB" sz="2800" dirty="0"/>
              <a:t>https://www.offlimits.co.uk/corporate-events/</a:t>
            </a:r>
            <a:endParaRPr lang="en-GB" dirty="0"/>
          </a:p>
        </p:txBody>
      </p:sp>
      <p:pic>
        <p:nvPicPr>
          <p:cNvPr id="4" name="Online Media 3" title="Off Limits Events">
            <a:hlinkClick r:id="" action="ppaction://media"/>
            <a:extLst>
              <a:ext uri="{FF2B5EF4-FFF2-40B4-BE49-F238E27FC236}">
                <a16:creationId xmlns:a16="http://schemas.microsoft.com/office/drawing/2014/main" id="{581A3856-4FEB-4BB3-6623-24F5DC70D5DC}"/>
              </a:ext>
            </a:extLst>
          </p:cNvPr>
          <p:cNvPicPr>
            <a:picLocks noGrp="1" noRot="1" noChangeAspect="1"/>
          </p:cNvPicPr>
          <p:nvPr>
            <p:ph idx="1"/>
            <a:videoFile r:link="rId1"/>
          </p:nvPr>
        </p:nvPicPr>
        <p:blipFill>
          <a:blip r:embed="rId3"/>
          <a:stretch>
            <a:fillRect/>
          </a:stretch>
        </p:blipFill>
        <p:spPr>
          <a:xfrm>
            <a:off x="1585913" y="2293938"/>
            <a:ext cx="5080000" cy="2857500"/>
          </a:xfrm>
          <a:prstGeom prst="rect">
            <a:avLst/>
          </a:prstGeom>
        </p:spPr>
      </p:pic>
    </p:spTree>
    <p:extLst>
      <p:ext uri="{BB962C8B-B14F-4D97-AF65-F5344CB8AC3E}">
        <p14:creationId xmlns:p14="http://schemas.microsoft.com/office/powerpoint/2010/main" val="12875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58B6-95D9-9480-E004-AB37C157FCE1}"/>
              </a:ext>
            </a:extLst>
          </p:cNvPr>
          <p:cNvSpPr>
            <a:spLocks noGrp="1"/>
          </p:cNvSpPr>
          <p:nvPr>
            <p:ph type="title"/>
          </p:nvPr>
        </p:nvSpPr>
        <p:spPr/>
        <p:txBody>
          <a:bodyPr>
            <a:normAutofit/>
          </a:bodyPr>
          <a:lstStyle/>
          <a:p>
            <a:r>
              <a:rPr lang="en-GB" sz="3200" dirty="0" err="1"/>
              <a:t>Wildgoose</a:t>
            </a:r>
            <a:r>
              <a:rPr lang="en-GB" sz="3200" dirty="0"/>
              <a:t>: Creating shared experiences with </a:t>
            </a:r>
            <a:r>
              <a:rPr lang="en-GB" sz="3200" u="sng" dirty="0"/>
              <a:t>team building</a:t>
            </a:r>
          </a:p>
        </p:txBody>
      </p:sp>
      <p:pic>
        <p:nvPicPr>
          <p:cNvPr id="4" name="Online Media 3" title="CN Conference Call – Wildgoose: Creating shared experiences with team building">
            <a:hlinkClick r:id="" action="ppaction://media"/>
            <a:extLst>
              <a:ext uri="{FF2B5EF4-FFF2-40B4-BE49-F238E27FC236}">
                <a16:creationId xmlns:a16="http://schemas.microsoft.com/office/drawing/2014/main" id="{53E2826D-C167-0095-D4FB-FD5E62E737AE}"/>
              </a:ext>
            </a:extLst>
          </p:cNvPr>
          <p:cNvPicPr>
            <a:picLocks noGrp="1" noRot="1" noChangeAspect="1"/>
          </p:cNvPicPr>
          <p:nvPr>
            <p:ph idx="1"/>
            <a:videoFile r:link="rId1"/>
          </p:nvPr>
        </p:nvPicPr>
        <p:blipFill>
          <a:blip r:embed="rId3"/>
          <a:stretch>
            <a:fillRect/>
          </a:stretch>
        </p:blipFill>
        <p:spPr>
          <a:xfrm>
            <a:off x="1908175" y="2066925"/>
            <a:ext cx="6097588" cy="3430588"/>
          </a:xfrm>
          <a:prstGeom prst="rect">
            <a:avLst/>
          </a:prstGeom>
        </p:spPr>
      </p:pic>
      <p:sp>
        <p:nvSpPr>
          <p:cNvPr id="6" name="TextBox 5">
            <a:extLst>
              <a:ext uri="{FF2B5EF4-FFF2-40B4-BE49-F238E27FC236}">
                <a16:creationId xmlns:a16="http://schemas.microsoft.com/office/drawing/2014/main" id="{41C56B87-8682-5E3C-B5B2-2A47261E749C}"/>
              </a:ext>
            </a:extLst>
          </p:cNvPr>
          <p:cNvSpPr txBox="1"/>
          <p:nvPr/>
        </p:nvSpPr>
        <p:spPr>
          <a:xfrm>
            <a:off x="1907704" y="6381328"/>
            <a:ext cx="4572000" cy="369332"/>
          </a:xfrm>
          <a:prstGeom prst="rect">
            <a:avLst/>
          </a:prstGeom>
          <a:noFill/>
        </p:spPr>
        <p:txBody>
          <a:bodyPr wrap="square">
            <a:spAutoFit/>
          </a:bodyPr>
          <a:lstStyle/>
          <a:p>
            <a:r>
              <a:rPr lang="en-GB" dirty="0"/>
              <a:t>https://wearewildgoose.com/uk/</a:t>
            </a:r>
          </a:p>
        </p:txBody>
      </p:sp>
    </p:spTree>
    <p:extLst>
      <p:ext uri="{BB962C8B-B14F-4D97-AF65-F5344CB8AC3E}">
        <p14:creationId xmlns:p14="http://schemas.microsoft.com/office/powerpoint/2010/main" val="57018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B5FE-F673-C058-8623-4A29F916B608}"/>
              </a:ext>
            </a:extLst>
          </p:cNvPr>
          <p:cNvSpPr>
            <a:spLocks noGrp="1"/>
          </p:cNvSpPr>
          <p:nvPr>
            <p:ph type="title"/>
          </p:nvPr>
        </p:nvSpPr>
        <p:spPr>
          <a:xfrm>
            <a:off x="628650" y="365127"/>
            <a:ext cx="7886700" cy="615602"/>
          </a:xfrm>
        </p:spPr>
        <p:txBody>
          <a:bodyPr>
            <a:normAutofit fontScale="90000"/>
          </a:bodyPr>
          <a:lstStyle/>
          <a:p>
            <a:r>
              <a:rPr lang="en-GB" dirty="0"/>
              <a:t>Tourism events planning </a:t>
            </a:r>
          </a:p>
        </p:txBody>
      </p:sp>
      <p:sp>
        <p:nvSpPr>
          <p:cNvPr id="5" name="Content Placeholder 4">
            <a:extLst>
              <a:ext uri="{FF2B5EF4-FFF2-40B4-BE49-F238E27FC236}">
                <a16:creationId xmlns:a16="http://schemas.microsoft.com/office/drawing/2014/main" id="{2ADCEAB8-979D-8D0D-10EE-3E3A66ED1766}"/>
              </a:ext>
            </a:extLst>
          </p:cNvPr>
          <p:cNvSpPr>
            <a:spLocks noGrp="1"/>
          </p:cNvSpPr>
          <p:nvPr>
            <p:ph idx="1"/>
          </p:nvPr>
        </p:nvSpPr>
        <p:spPr>
          <a:xfrm>
            <a:off x="628650" y="1124744"/>
            <a:ext cx="7886700" cy="5052219"/>
          </a:xfrm>
        </p:spPr>
        <p:txBody>
          <a:bodyPr/>
          <a:lstStyle/>
          <a:p>
            <a:r>
              <a:rPr lang="en-GB" sz="2400" b="1" dirty="0"/>
              <a:t>What is an example of a tourism event?</a:t>
            </a:r>
          </a:p>
          <a:p>
            <a:r>
              <a:rPr lang="en-GB" sz="2400" dirty="0"/>
              <a:t>From sporting events to music festivals, and conference meetings to outstation weddings, tourism events have become an integral part of the industry. </a:t>
            </a:r>
          </a:p>
          <a:p>
            <a:r>
              <a:rPr lang="en-GB" sz="2400" dirty="0"/>
              <a:t>Event tourism provides travellers with </a:t>
            </a:r>
            <a:r>
              <a:rPr lang="en-GB" sz="2400" b="1" dirty="0"/>
              <a:t>unique and memorable </a:t>
            </a:r>
            <a:r>
              <a:rPr lang="en-GB" sz="2400" dirty="0"/>
              <a:t>experiences and brings significant economic and social benefits to the host destination.</a:t>
            </a:r>
          </a:p>
          <a:p>
            <a:r>
              <a:rPr lang="en-GB" sz="2400" dirty="0">
                <a:hlinkClick r:id="rId2"/>
              </a:rPr>
              <a:t>Technology that is changing the event planning industry :</a:t>
            </a:r>
          </a:p>
          <a:p>
            <a:r>
              <a:rPr lang="en-GB" sz="2400" dirty="0">
                <a:hlinkClick r:id="rId2"/>
              </a:rPr>
              <a:t> https://www.oneplanevents.com/stadiums-arenas/</a:t>
            </a:r>
            <a:endParaRPr lang="en-GB" sz="2400" dirty="0"/>
          </a:p>
          <a:p>
            <a:endParaRPr lang="en-GB" sz="2400" dirty="0"/>
          </a:p>
          <a:p>
            <a:endParaRPr lang="en-GB" dirty="0"/>
          </a:p>
        </p:txBody>
      </p:sp>
    </p:spTree>
    <p:extLst>
      <p:ext uri="{BB962C8B-B14F-4D97-AF65-F5344CB8AC3E}">
        <p14:creationId xmlns:p14="http://schemas.microsoft.com/office/powerpoint/2010/main" val="295806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9279-944A-7A3A-04BB-257EDC744E5A}"/>
              </a:ext>
            </a:extLst>
          </p:cNvPr>
          <p:cNvSpPr>
            <a:spLocks noGrp="1"/>
          </p:cNvSpPr>
          <p:nvPr>
            <p:ph type="title"/>
          </p:nvPr>
        </p:nvSpPr>
        <p:spPr>
          <a:xfrm>
            <a:off x="395536" y="131402"/>
            <a:ext cx="7886700" cy="1325563"/>
          </a:xfrm>
        </p:spPr>
        <p:txBody>
          <a:bodyPr>
            <a:noAutofit/>
          </a:bodyPr>
          <a:lstStyle/>
          <a:p>
            <a:r>
              <a:rPr lang="en-GB" sz="1800" b="1" dirty="0"/>
              <a:t>IN Raconteur supplement for the Times newspaper (</a:t>
            </a:r>
            <a:r>
              <a:rPr lang="en-GB" sz="1800" b="1" dirty="0" err="1"/>
              <a:t>Lidstone</a:t>
            </a:r>
            <a:r>
              <a:rPr lang="en-GB" sz="1800" b="1" dirty="0"/>
              <a:t>, 2019, p.7), Russ </a:t>
            </a:r>
            <a:r>
              <a:rPr lang="en-GB" sz="1800" b="1" dirty="0" err="1"/>
              <a:t>Lidstone</a:t>
            </a:r>
            <a:r>
              <a:rPr lang="en-GB" sz="1800" b="1" dirty="0"/>
              <a:t>, group chief executive of The Creative Engagement Group (parent group of events division WRG), explains how events are evolving to reflect a new culture of business.</a:t>
            </a:r>
          </a:p>
        </p:txBody>
      </p:sp>
      <p:sp>
        <p:nvSpPr>
          <p:cNvPr id="3" name="Content Placeholder 2">
            <a:extLst>
              <a:ext uri="{FF2B5EF4-FFF2-40B4-BE49-F238E27FC236}">
                <a16:creationId xmlns:a16="http://schemas.microsoft.com/office/drawing/2014/main" id="{6E6BAC7E-15AE-012C-626E-77AC1B294FA7}"/>
              </a:ext>
            </a:extLst>
          </p:cNvPr>
          <p:cNvSpPr>
            <a:spLocks noGrp="1"/>
          </p:cNvSpPr>
          <p:nvPr>
            <p:ph idx="1"/>
          </p:nvPr>
        </p:nvSpPr>
        <p:spPr>
          <a:xfrm>
            <a:off x="467544" y="1463356"/>
            <a:ext cx="8352928" cy="5350020"/>
          </a:xfrm>
        </p:spPr>
        <p:txBody>
          <a:bodyPr>
            <a:normAutofit/>
          </a:bodyPr>
          <a:lstStyle/>
          <a:p>
            <a:pPr>
              <a:lnSpc>
                <a:spcPct val="120000"/>
              </a:lnSpc>
            </a:pPr>
            <a:r>
              <a:rPr lang="en-GB" sz="1600" b="1" dirty="0"/>
              <a:t>Move from ‘Inform’ to ‘Involve’ </a:t>
            </a:r>
            <a:r>
              <a:rPr lang="en-GB" sz="1600" dirty="0"/>
              <a:t>– companies must think much more about </a:t>
            </a:r>
            <a:r>
              <a:rPr lang="en-GB" sz="1600" b="1" dirty="0"/>
              <a:t>what an audience wants to get out of the event</a:t>
            </a:r>
            <a:r>
              <a:rPr lang="en-GB" sz="1600" dirty="0"/>
              <a:t>. Delegates want to </a:t>
            </a:r>
            <a:r>
              <a:rPr lang="en-GB" sz="1600" b="1" dirty="0"/>
              <a:t>be involved</a:t>
            </a:r>
            <a:r>
              <a:rPr lang="en-GB" sz="1600" dirty="0"/>
              <a:t>. </a:t>
            </a:r>
          </a:p>
          <a:p>
            <a:pPr>
              <a:lnSpc>
                <a:spcPct val="120000"/>
              </a:lnSpc>
            </a:pPr>
            <a:r>
              <a:rPr lang="en-GB" sz="1600" b="1" dirty="0"/>
              <a:t>Extend beyond the event </a:t>
            </a:r>
            <a:r>
              <a:rPr lang="en-GB" sz="1600" dirty="0"/>
              <a:t>– all engagement activity needs to reflect the multi-faceted, multi-screen, always-on communications landscape. Engagement starts before the event and continues afterwards, aim to be creative with formats to </a:t>
            </a:r>
            <a:r>
              <a:rPr lang="en-GB" sz="1600" b="1" dirty="0"/>
              <a:t>recognise events as a part of an ongoing engagement programme</a:t>
            </a:r>
            <a:r>
              <a:rPr lang="en-GB" sz="1600" dirty="0"/>
              <a:t>. </a:t>
            </a:r>
          </a:p>
          <a:p>
            <a:pPr>
              <a:lnSpc>
                <a:spcPct val="120000"/>
              </a:lnSpc>
            </a:pPr>
            <a:r>
              <a:rPr lang="en-GB" sz="1600" b="1" dirty="0"/>
              <a:t>Use physical space to strengthen experience </a:t>
            </a:r>
            <a:r>
              <a:rPr lang="en-GB" sz="1600" dirty="0"/>
              <a:t>– the physical environment for events increasingly needs to put people into the </a:t>
            </a:r>
            <a:r>
              <a:rPr lang="en-GB" sz="1600" b="1" dirty="0"/>
              <a:t>right mindset to receive content and experience messaging</a:t>
            </a:r>
            <a:r>
              <a:rPr lang="en-GB" sz="1600" dirty="0"/>
              <a:t>. After all, they can listen online. Thinking about the </a:t>
            </a:r>
            <a:r>
              <a:rPr lang="en-GB" sz="1600" b="1" dirty="0"/>
              <a:t>physical flow </a:t>
            </a:r>
            <a:r>
              <a:rPr lang="en-GB" sz="1600" dirty="0"/>
              <a:t>of your event and how delegates are going to </a:t>
            </a:r>
            <a:r>
              <a:rPr lang="en-GB" sz="1600" b="1" dirty="0"/>
              <a:t>navigate the agenda or floorspace</a:t>
            </a:r>
            <a:r>
              <a:rPr lang="en-GB" sz="1600" dirty="0"/>
              <a:t>, as well as the use of touch, taste and smell, can have a huge impact on experience.</a:t>
            </a:r>
          </a:p>
          <a:p>
            <a:pPr>
              <a:lnSpc>
                <a:spcPct val="120000"/>
              </a:lnSpc>
            </a:pPr>
            <a:r>
              <a:rPr lang="en-GB" sz="1600" b="1" dirty="0"/>
              <a:t>Bigger speakers, smaller stages </a:t>
            </a:r>
            <a:r>
              <a:rPr lang="en-GB" sz="1600" dirty="0"/>
              <a:t>– clients value meaningful content over shiny production with bells and whistles. This means having compelling speakers on topics that matters more than ever</a:t>
            </a:r>
            <a:r>
              <a:rPr lang="en-GB" sz="1200" dirty="0"/>
              <a:t>.</a:t>
            </a:r>
          </a:p>
        </p:txBody>
      </p:sp>
    </p:spTree>
    <p:extLst>
      <p:ext uri="{BB962C8B-B14F-4D97-AF65-F5344CB8AC3E}">
        <p14:creationId xmlns:p14="http://schemas.microsoft.com/office/powerpoint/2010/main" val="18497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28EF-1096-EDD0-3886-5B5798C462B3}"/>
              </a:ext>
            </a:extLst>
          </p:cNvPr>
          <p:cNvSpPr>
            <a:spLocks noGrp="1"/>
          </p:cNvSpPr>
          <p:nvPr>
            <p:ph type="title"/>
          </p:nvPr>
        </p:nvSpPr>
        <p:spPr/>
        <p:txBody>
          <a:bodyPr>
            <a:normAutofit/>
          </a:bodyPr>
          <a:lstStyle/>
          <a:p>
            <a:r>
              <a:rPr lang="en-GB" sz="3600" b="1" dirty="0"/>
              <a:t>HAVAS EVENTS NETWORK - SHOWREEL</a:t>
            </a:r>
          </a:p>
        </p:txBody>
      </p:sp>
      <p:pic>
        <p:nvPicPr>
          <p:cNvPr id="4" name="Online Media 3" title="HAVAS EVENTS NETWORK - SHOWREEL">
            <a:hlinkClick r:id="" action="ppaction://media"/>
            <a:extLst>
              <a:ext uri="{FF2B5EF4-FFF2-40B4-BE49-F238E27FC236}">
                <a16:creationId xmlns:a16="http://schemas.microsoft.com/office/drawing/2014/main" id="{AB5F4334-6D1F-ABB9-A625-4A23FB415556}"/>
              </a:ext>
            </a:extLst>
          </p:cNvPr>
          <p:cNvPicPr>
            <a:picLocks noGrp="1" noRot="1" noChangeAspect="1"/>
          </p:cNvPicPr>
          <p:nvPr>
            <p:ph idx="1"/>
            <a:videoFile r:link="rId1"/>
          </p:nvPr>
        </p:nvPicPr>
        <p:blipFill>
          <a:blip r:embed="rId3"/>
          <a:stretch>
            <a:fillRect/>
          </a:stretch>
        </p:blipFill>
        <p:spPr>
          <a:xfrm>
            <a:off x="1619250" y="1974850"/>
            <a:ext cx="6550025" cy="3684588"/>
          </a:xfrm>
          <a:prstGeom prst="rect">
            <a:avLst/>
          </a:prstGeom>
        </p:spPr>
      </p:pic>
    </p:spTree>
    <p:extLst>
      <p:ext uri="{BB962C8B-B14F-4D97-AF65-F5344CB8AC3E}">
        <p14:creationId xmlns:p14="http://schemas.microsoft.com/office/powerpoint/2010/main" val="51913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9998-3CC4-22A6-61B0-85D8B8D12530}"/>
              </a:ext>
            </a:extLst>
          </p:cNvPr>
          <p:cNvSpPr>
            <a:spLocks noGrp="1"/>
          </p:cNvSpPr>
          <p:nvPr>
            <p:ph type="title"/>
          </p:nvPr>
        </p:nvSpPr>
        <p:spPr/>
        <p:txBody>
          <a:bodyPr>
            <a:normAutofit/>
          </a:bodyPr>
          <a:lstStyle/>
          <a:p>
            <a:r>
              <a:rPr lang="en-GB" sz="2800" dirty="0" err="1"/>
              <a:t>ShoutOut</a:t>
            </a:r>
            <a:r>
              <a:rPr lang="en-GB" sz="2800" dirty="0"/>
              <a:t>: Helping #eventprofs become content creators VIDEO MARKETING </a:t>
            </a:r>
          </a:p>
        </p:txBody>
      </p:sp>
      <p:pic>
        <p:nvPicPr>
          <p:cNvPr id="4" name="Online Media 3" title="CN Conference Call - ShoutOut: Helping #eventprofs become content creators">
            <a:hlinkClick r:id="" action="ppaction://media"/>
            <a:extLst>
              <a:ext uri="{FF2B5EF4-FFF2-40B4-BE49-F238E27FC236}">
                <a16:creationId xmlns:a16="http://schemas.microsoft.com/office/drawing/2014/main" id="{17500852-94A3-EFC4-A5BE-E1E59273258D}"/>
              </a:ext>
            </a:extLst>
          </p:cNvPr>
          <p:cNvPicPr>
            <a:picLocks noGrp="1" noRot="1" noChangeAspect="1"/>
          </p:cNvPicPr>
          <p:nvPr>
            <p:ph idx="1"/>
            <a:videoFile r:link="rId1"/>
          </p:nvPr>
        </p:nvPicPr>
        <p:blipFill>
          <a:blip r:embed="rId3"/>
          <a:stretch>
            <a:fillRect/>
          </a:stretch>
        </p:blipFill>
        <p:spPr>
          <a:xfrm>
            <a:off x="1138238" y="2068513"/>
            <a:ext cx="6026150" cy="3389312"/>
          </a:xfrm>
          <a:prstGeom prst="rect">
            <a:avLst/>
          </a:prstGeom>
        </p:spPr>
      </p:pic>
      <p:sp>
        <p:nvSpPr>
          <p:cNvPr id="6" name="TextBox 5">
            <a:extLst>
              <a:ext uri="{FF2B5EF4-FFF2-40B4-BE49-F238E27FC236}">
                <a16:creationId xmlns:a16="http://schemas.microsoft.com/office/drawing/2014/main" id="{2868901B-922E-D269-5109-C1BFF73CA137}"/>
              </a:ext>
            </a:extLst>
          </p:cNvPr>
          <p:cNvSpPr txBox="1"/>
          <p:nvPr/>
        </p:nvSpPr>
        <p:spPr>
          <a:xfrm>
            <a:off x="1043608" y="6381328"/>
            <a:ext cx="4572000" cy="369332"/>
          </a:xfrm>
          <a:prstGeom prst="rect">
            <a:avLst/>
          </a:prstGeom>
          <a:noFill/>
        </p:spPr>
        <p:txBody>
          <a:bodyPr wrap="square">
            <a:spAutoFit/>
          </a:bodyPr>
          <a:lstStyle/>
          <a:p>
            <a:r>
              <a:rPr lang="en-GB" dirty="0"/>
              <a:t>https://www.shoutout.social/</a:t>
            </a:r>
          </a:p>
        </p:txBody>
      </p:sp>
    </p:spTree>
    <p:extLst>
      <p:ext uri="{BB962C8B-B14F-4D97-AF65-F5344CB8AC3E}">
        <p14:creationId xmlns:p14="http://schemas.microsoft.com/office/powerpoint/2010/main" val="253501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475-7F6A-16EF-9C03-8738CEF93FD7}"/>
              </a:ext>
            </a:extLst>
          </p:cNvPr>
          <p:cNvSpPr>
            <a:spLocks noGrp="1"/>
          </p:cNvSpPr>
          <p:nvPr>
            <p:ph type="title"/>
          </p:nvPr>
        </p:nvSpPr>
        <p:spPr/>
        <p:txBody>
          <a:bodyPr>
            <a:normAutofit/>
          </a:bodyPr>
          <a:lstStyle/>
          <a:p>
            <a:r>
              <a:rPr lang="en-GB" sz="3200" dirty="0"/>
              <a:t>What do planners want from venues?</a:t>
            </a:r>
          </a:p>
        </p:txBody>
      </p:sp>
      <p:pic>
        <p:nvPicPr>
          <p:cNvPr id="4" name="Online Media 3" title="CN Conference Call: What do planners want from venues ?">
            <a:hlinkClick r:id="" action="ppaction://media"/>
            <a:extLst>
              <a:ext uri="{FF2B5EF4-FFF2-40B4-BE49-F238E27FC236}">
                <a16:creationId xmlns:a16="http://schemas.microsoft.com/office/drawing/2014/main" id="{ADBE4E3D-F42D-ED57-9629-57ED92733DE7}"/>
              </a:ext>
            </a:extLst>
          </p:cNvPr>
          <p:cNvPicPr>
            <a:picLocks noGrp="1" noRot="1" noChangeAspect="1"/>
          </p:cNvPicPr>
          <p:nvPr>
            <p:ph idx="1"/>
            <a:videoFile r:link="rId1"/>
          </p:nvPr>
        </p:nvPicPr>
        <p:blipFill>
          <a:blip r:embed="rId3"/>
          <a:stretch>
            <a:fillRect/>
          </a:stretch>
        </p:blipFill>
        <p:spPr>
          <a:xfrm>
            <a:off x="1044575" y="2016125"/>
            <a:ext cx="6478588" cy="3644900"/>
          </a:xfrm>
          <a:prstGeom prst="rect">
            <a:avLst/>
          </a:prstGeom>
        </p:spPr>
      </p:pic>
    </p:spTree>
    <p:extLst>
      <p:ext uri="{BB962C8B-B14F-4D97-AF65-F5344CB8AC3E}">
        <p14:creationId xmlns:p14="http://schemas.microsoft.com/office/powerpoint/2010/main" val="12697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514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514350" y="1073150"/>
            <a:ext cx="8115300" cy="372427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35A5D-0C5C-47E8-AD52-0D06B8898D8C}"/>
              </a:ext>
            </a:extLst>
          </p:cNvPr>
          <p:cNvPicPr>
            <a:picLocks noChangeAspect="1"/>
          </p:cNvPicPr>
          <p:nvPr/>
        </p:nvPicPr>
        <p:blipFill rotWithShape="1">
          <a:blip r:embed="rId2"/>
          <a:srcRect t="12149" r="1" b="7571"/>
          <a:stretch/>
        </p:blipFill>
        <p:spPr>
          <a:xfrm>
            <a:off x="469942" y="317578"/>
            <a:ext cx="8138333" cy="3508437"/>
          </a:xfrm>
          <a:prstGeom prst="rect">
            <a:avLst/>
          </a:prstGeom>
        </p:spPr>
      </p:pic>
      <p:sp>
        <p:nvSpPr>
          <p:cNvPr id="2" name="Title 1">
            <a:extLst>
              <a:ext uri="{FF2B5EF4-FFF2-40B4-BE49-F238E27FC236}">
                <a16:creationId xmlns:a16="http://schemas.microsoft.com/office/drawing/2014/main" id="{EAA5B65A-95B2-412F-9945-27A81DD2AA4F}"/>
              </a:ext>
            </a:extLst>
          </p:cNvPr>
          <p:cNvSpPr>
            <a:spLocks noGrp="1"/>
          </p:cNvSpPr>
          <p:nvPr>
            <p:ph type="title"/>
          </p:nvPr>
        </p:nvSpPr>
        <p:spPr>
          <a:xfrm>
            <a:off x="473202" y="4018137"/>
            <a:ext cx="3426795" cy="2129586"/>
          </a:xfrm>
          <a:noFill/>
        </p:spPr>
        <p:txBody>
          <a:bodyPr anchor="t">
            <a:normAutofit/>
          </a:bodyPr>
          <a:lstStyle/>
          <a:p>
            <a:r>
              <a:rPr lang="en-GB" sz="4200">
                <a:solidFill>
                  <a:schemeClr val="bg1"/>
                </a:solidFill>
              </a:rPr>
              <a:t>MICE venue - ICC Wales </a:t>
            </a:r>
          </a:p>
        </p:txBody>
      </p:sp>
      <p:sp>
        <p:nvSpPr>
          <p:cNvPr id="3" name="Content Placeholder 2">
            <a:extLst>
              <a:ext uri="{FF2B5EF4-FFF2-40B4-BE49-F238E27FC236}">
                <a16:creationId xmlns:a16="http://schemas.microsoft.com/office/drawing/2014/main" id="{3C6E8FFD-C3D6-493C-A13C-D95B9BEEDE72}"/>
              </a:ext>
            </a:extLst>
          </p:cNvPr>
          <p:cNvSpPr>
            <a:spLocks noGrp="1"/>
          </p:cNvSpPr>
          <p:nvPr>
            <p:ph idx="1"/>
          </p:nvPr>
        </p:nvSpPr>
        <p:spPr>
          <a:xfrm>
            <a:off x="4114560" y="4018143"/>
            <a:ext cx="4255578" cy="2129599"/>
          </a:xfrm>
          <a:noFill/>
        </p:spPr>
        <p:txBody>
          <a:bodyPr anchor="t">
            <a:normAutofit/>
          </a:bodyPr>
          <a:lstStyle/>
          <a:p>
            <a:pPr marL="0" indent="0">
              <a:buNone/>
            </a:pPr>
            <a:r>
              <a:rPr lang="en-GB" sz="2800" dirty="0">
                <a:solidFill>
                  <a:schemeClr val="bg1"/>
                </a:solidFill>
                <a:hlinkClick r:id="rId3"/>
              </a:rPr>
              <a:t>https://www.iccwales.com/</a:t>
            </a:r>
            <a:endParaRPr lang="en-GB" sz="2800" dirty="0">
              <a:solidFill>
                <a:schemeClr val="bg1"/>
              </a:solidFill>
            </a:endParaRPr>
          </a:p>
          <a:p>
            <a:pPr marL="0" indent="0">
              <a:buNone/>
            </a:pPr>
            <a:endParaRPr lang="en-GB" sz="1600" dirty="0">
              <a:solidFill>
                <a:schemeClr val="bg1"/>
              </a:solidFill>
            </a:endParaRPr>
          </a:p>
        </p:txBody>
      </p:sp>
      <p:pic>
        <p:nvPicPr>
          <p:cNvPr id="5" name="Picture 4">
            <a:extLst>
              <a:ext uri="{FF2B5EF4-FFF2-40B4-BE49-F238E27FC236}">
                <a16:creationId xmlns:a16="http://schemas.microsoft.com/office/drawing/2014/main" id="{543D7832-41D5-4A83-9DEF-C0E9836ECA1E}"/>
              </a:ext>
            </a:extLst>
          </p:cNvPr>
          <p:cNvPicPr>
            <a:picLocks noChangeAspect="1"/>
          </p:cNvPicPr>
          <p:nvPr/>
        </p:nvPicPr>
        <p:blipFill>
          <a:blip r:embed="rId4"/>
          <a:stretch>
            <a:fillRect/>
          </a:stretch>
        </p:blipFill>
        <p:spPr>
          <a:xfrm>
            <a:off x="5632651" y="4728040"/>
            <a:ext cx="2763894" cy="2005570"/>
          </a:xfrm>
          <a:prstGeom prst="rect">
            <a:avLst/>
          </a:prstGeom>
        </p:spPr>
      </p:pic>
    </p:spTree>
    <p:extLst>
      <p:ext uri="{BB962C8B-B14F-4D97-AF65-F5344CB8AC3E}">
        <p14:creationId xmlns:p14="http://schemas.microsoft.com/office/powerpoint/2010/main" val="23579236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C879-C4C7-470D-8C13-1054857E6A99}"/>
              </a:ext>
            </a:extLst>
          </p:cNvPr>
          <p:cNvSpPr>
            <a:spLocks noGrp="1"/>
          </p:cNvSpPr>
          <p:nvPr>
            <p:ph type="title"/>
          </p:nvPr>
        </p:nvSpPr>
        <p:spPr>
          <a:xfrm>
            <a:off x="5058769" y="534248"/>
            <a:ext cx="3666230" cy="1325563"/>
          </a:xfrm>
        </p:spPr>
        <p:txBody>
          <a:bodyPr>
            <a:normAutofit fontScale="90000"/>
          </a:bodyPr>
          <a:lstStyle/>
          <a:p>
            <a:r>
              <a:rPr lang="en-GB" dirty="0"/>
              <a:t>Events Industry UK </a:t>
            </a:r>
            <a:br>
              <a:rPr lang="en-GB" dirty="0"/>
            </a:br>
            <a:endParaRPr lang="en-GB" dirty="0"/>
          </a:p>
        </p:txBody>
      </p:sp>
      <p:sp>
        <p:nvSpPr>
          <p:cNvPr id="4" name="Rectangle 1">
            <a:extLst>
              <a:ext uri="{FF2B5EF4-FFF2-40B4-BE49-F238E27FC236}">
                <a16:creationId xmlns:a16="http://schemas.microsoft.com/office/drawing/2014/main" id="{C6413E0A-DE3C-4FA4-BFA4-EAD65C536B52}"/>
              </a:ext>
            </a:extLst>
          </p:cNvPr>
          <p:cNvSpPr>
            <a:spLocks noGrp="1" noChangeArrowheads="1"/>
          </p:cNvSpPr>
          <p:nvPr>
            <p:ph idx="1"/>
          </p:nvPr>
        </p:nvSpPr>
        <p:spPr bwMode="auto">
          <a:xfrm>
            <a:off x="5061856" y="2009941"/>
            <a:ext cx="3663142" cy="243886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hlinkClick r:id="rId2"/>
              </a:rPr>
              <a:t>https://www.visitbritain.com/gb/en/business</a:t>
            </a: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600" dirty="0">
              <a:latin typeface="Arial" panose="020B0604020202020204" pitchFamily="34" charset="0"/>
              <a:cs typeface="Arial" panose="020B0604020202020204" pitchFamily="34" charset="0"/>
            </a:endParaRPr>
          </a:p>
          <a:p>
            <a:pPr marL="0" lvl="0" indent="0" defTabSz="914400" eaLnBrk="0" fontAlgn="base" hangingPunct="0">
              <a:spcBef>
                <a:spcPct val="0"/>
              </a:spcBef>
              <a:spcAft>
                <a:spcPts val="600"/>
              </a:spcAft>
              <a:buNone/>
            </a:pPr>
            <a:r>
              <a:rPr lang="en-GB" sz="1600" dirty="0">
                <a:hlinkClick r:id="rId3"/>
              </a:rPr>
              <a:t>https://www.visitbritain.com/gb/en/business/blog/virtual-discoveries-uk-innovation-expertise</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rPr>
            </a:br>
            <a:endParaRPr kumimoji="0" lang="en-US" altLang="en-US" sz="16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32AF227B-A4BA-44B7-9ED8-0587F3DD4F48}"/>
              </a:ext>
            </a:extLst>
          </p:cNvPr>
          <p:cNvPicPr>
            <a:picLocks noChangeAspect="1"/>
          </p:cNvPicPr>
          <p:nvPr/>
        </p:nvPicPr>
        <p:blipFill rotWithShape="1">
          <a:blip r:embed="rId4"/>
          <a:srcRect l="12106" r="12209" b="-2"/>
          <a:stretch/>
        </p:blipFill>
        <p:spPr>
          <a:xfrm>
            <a:off x="20" y="10"/>
            <a:ext cx="4260803"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pic>
        <p:nvPicPr>
          <p:cNvPr id="6" name="Picture 5">
            <a:extLst>
              <a:ext uri="{FF2B5EF4-FFF2-40B4-BE49-F238E27FC236}">
                <a16:creationId xmlns:a16="http://schemas.microsoft.com/office/drawing/2014/main" id="{62A86428-1604-4365-A901-CAF56171126D}"/>
              </a:ext>
            </a:extLst>
          </p:cNvPr>
          <p:cNvPicPr>
            <a:picLocks noChangeAspect="1"/>
          </p:cNvPicPr>
          <p:nvPr/>
        </p:nvPicPr>
        <p:blipFill rotWithShape="1">
          <a:blip r:embed="rId5"/>
          <a:srcRect r="-2" b="971"/>
          <a:stretch/>
        </p:blipFill>
        <p:spPr>
          <a:xfrm>
            <a:off x="2089405" y="4448810"/>
            <a:ext cx="386169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758798093"/>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dirty="0"/>
              <a:t>*</a:t>
            </a:r>
            <a:r>
              <a:rPr lang="en-GB" dirty="0" err="1"/>
              <a:t>Dyma</a:t>
            </a:r>
            <a:r>
              <a:rPr lang="en-GB" dirty="0"/>
              <a:t> </a:t>
            </a:r>
            <a:r>
              <a:rPr lang="en-GB" dirty="0" err="1"/>
              <a:t>Ddigwyddiadau</a:t>
            </a:r>
            <a:r>
              <a:rPr lang="en-GB" dirty="0"/>
              <a:t> </a:t>
            </a:r>
            <a:r>
              <a:rPr lang="en-GB" dirty="0" err="1"/>
              <a:t>yng</a:t>
            </a:r>
            <a:r>
              <a:rPr lang="en-GB" dirty="0"/>
              <a:t> </a:t>
            </a:r>
            <a:r>
              <a:rPr lang="en-GB" dirty="0" err="1"/>
              <a:t>Nghymru</a:t>
            </a:r>
            <a:r>
              <a:rPr lang="en-GB" dirty="0"/>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1403350" y="1698625"/>
            <a:ext cx="6872288" cy="3865563"/>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B02A30-4076-F2C8-98F0-9B9263B2C609}"/>
              </a:ext>
            </a:extLst>
          </p:cNvPr>
          <p:cNvPicPr>
            <a:picLocks noGrp="1" noChangeAspect="1"/>
          </p:cNvPicPr>
          <p:nvPr>
            <p:ph idx="1"/>
          </p:nvPr>
        </p:nvPicPr>
        <p:blipFill>
          <a:blip r:embed="rId2"/>
          <a:stretch>
            <a:fillRect/>
          </a:stretch>
        </p:blipFill>
        <p:spPr>
          <a:xfrm>
            <a:off x="2123728" y="836712"/>
            <a:ext cx="4237087" cy="4237087"/>
          </a:xfrm>
          <a:prstGeom prst="rect">
            <a:avLst/>
          </a:prstGeom>
        </p:spPr>
      </p:pic>
      <p:pic>
        <p:nvPicPr>
          <p:cNvPr id="5" name="Picture 4">
            <a:extLst>
              <a:ext uri="{FF2B5EF4-FFF2-40B4-BE49-F238E27FC236}">
                <a16:creationId xmlns:a16="http://schemas.microsoft.com/office/drawing/2014/main" id="{3561639C-4641-DEB3-1EA5-7FCEBFBFA3EE}"/>
              </a:ext>
            </a:extLst>
          </p:cNvPr>
          <p:cNvPicPr>
            <a:picLocks noChangeAspect="1"/>
          </p:cNvPicPr>
          <p:nvPr/>
        </p:nvPicPr>
        <p:blipFill>
          <a:blip r:embed="rId3"/>
          <a:stretch>
            <a:fillRect/>
          </a:stretch>
        </p:blipFill>
        <p:spPr>
          <a:xfrm>
            <a:off x="6360815" y="2955255"/>
            <a:ext cx="2755631" cy="2487384"/>
          </a:xfrm>
          <a:prstGeom prst="rect">
            <a:avLst/>
          </a:prstGeom>
        </p:spPr>
      </p:pic>
    </p:spTree>
    <p:extLst>
      <p:ext uri="{BB962C8B-B14F-4D97-AF65-F5344CB8AC3E}">
        <p14:creationId xmlns:p14="http://schemas.microsoft.com/office/powerpoint/2010/main" val="38814691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886700" cy="543594"/>
          </a:xfrm>
        </p:spPr>
        <p:txBody>
          <a:bodyPr>
            <a:normAutofit fontScale="90000"/>
          </a:bodyPr>
          <a:lstStyle/>
          <a:p>
            <a:r>
              <a:rPr lang="en-GB" dirty="0"/>
              <a:t>Some Research Links	</a:t>
            </a:r>
          </a:p>
        </p:txBody>
      </p:sp>
      <p:sp>
        <p:nvSpPr>
          <p:cNvPr id="3" name="Content Placeholder 2"/>
          <p:cNvSpPr>
            <a:spLocks noGrp="1"/>
          </p:cNvSpPr>
          <p:nvPr>
            <p:ph idx="1"/>
          </p:nvPr>
        </p:nvSpPr>
        <p:spPr>
          <a:xfrm>
            <a:off x="395536" y="1124744"/>
            <a:ext cx="7886700" cy="4351338"/>
          </a:xfrm>
        </p:spPr>
        <p:txBody>
          <a:bodyPr>
            <a:normAutofit fontScale="62500" lnSpcReduction="20000"/>
          </a:bodyPr>
          <a:lstStyle/>
          <a:p>
            <a:r>
              <a:rPr lang="en-GB" dirty="0"/>
              <a:t>…for demographics and segmentation</a:t>
            </a:r>
          </a:p>
          <a:p>
            <a:r>
              <a:rPr lang="en-GB" dirty="0">
                <a:hlinkClick r:id="rId2"/>
              </a:rPr>
              <a:t>http://www.swansea.gov.uk/keyfacts</a:t>
            </a:r>
            <a:endParaRPr lang="en-GB" dirty="0"/>
          </a:p>
          <a:p>
            <a:r>
              <a:rPr lang="en-GB" dirty="0">
                <a:hlinkClick r:id="rId3"/>
              </a:rPr>
              <a:t>www.ons.gov.uk</a:t>
            </a:r>
            <a:endParaRPr lang="en-GB" dirty="0"/>
          </a:p>
          <a:p>
            <a:r>
              <a:rPr lang="en-GB" dirty="0">
                <a:hlinkClick r:id="rId4"/>
              </a:rPr>
              <a:t>http://gov.wales/statistics-and-research/?topic=Tourism&amp;lang=en</a:t>
            </a:r>
            <a:endParaRPr lang="en-GB" dirty="0"/>
          </a:p>
          <a:p>
            <a:r>
              <a:rPr lang="en-GB" dirty="0">
                <a:hlinkClick r:id="rId5"/>
              </a:rPr>
              <a:t>http://www.swansea.gov.uk/article/6406/Tourism-research-and-statistics</a:t>
            </a:r>
            <a:endParaRPr lang="en-GB" dirty="0"/>
          </a:p>
          <a:p>
            <a:endParaRPr lang="en-GB" dirty="0"/>
          </a:p>
          <a:p>
            <a:r>
              <a:rPr lang="en-GB" dirty="0"/>
              <a:t>Jackson, C., Blake, A. &amp; Hibbert, J. (2019). Value of outdoor events 2018 (UK). Retrieved from Events Industry Forum website https://www.eventsindustryforum.co.uk/index.php/contributingbillions-to-the-uk-economy. Accessed 7 October 2022.</a:t>
            </a:r>
          </a:p>
          <a:p>
            <a:r>
              <a:rPr lang="en-GB" dirty="0"/>
              <a:t>Rogers, A. &amp; Smith, R. (2019). UK Conference and Meeting Survey 2019. www.ukcams.org.uk. Accessed 7 October 2022</a:t>
            </a:r>
          </a:p>
          <a:p>
            <a:r>
              <a:rPr lang="en-GB" dirty="0">
                <a:hlinkClick r:id="rId6"/>
              </a:rPr>
              <a:t>https://youtu.be/nhW67WOTvCE?si=MMJ4gcV</a:t>
            </a:r>
            <a:endParaRPr lang="en-GB" dirty="0"/>
          </a:p>
          <a:p>
            <a:r>
              <a:rPr lang="en-GB" dirty="0" err="1"/>
              <a:t>yehXrZrJC</a:t>
            </a:r>
            <a:endParaRPr lang="en-GB" dirty="0"/>
          </a:p>
          <a:p>
            <a:endParaRPr lang="en-GB" dirty="0"/>
          </a:p>
          <a:p>
            <a:endParaRPr lang="en-GB" dirty="0"/>
          </a:p>
        </p:txBody>
      </p:sp>
    </p:spTree>
    <p:extLst>
      <p:ext uri="{BB962C8B-B14F-4D97-AF65-F5344CB8AC3E}">
        <p14:creationId xmlns:p14="http://schemas.microsoft.com/office/powerpoint/2010/main" val="406962641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2470</Words>
  <Application>Microsoft Office PowerPoint</Application>
  <PresentationFormat>On-screen Show (4:3)</PresentationFormat>
  <Paragraphs>193</Paragraphs>
  <Slides>37</Slides>
  <Notes>6</Notes>
  <HiddenSlides>2</HiddenSlides>
  <MMClips>8</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37</vt:i4>
      </vt:variant>
    </vt:vector>
  </HeadingPairs>
  <TitlesOfParts>
    <vt:vector size="50" baseType="lpstr">
      <vt:lpstr>Arial Unicode MS</vt:lpstr>
      <vt:lpstr>DengXian</vt:lpstr>
      <vt:lpstr>Monotype Sorts</vt:lpstr>
      <vt:lpstr>YouTube Sans</vt:lpstr>
      <vt:lpstr>Arial</vt:lpstr>
      <vt:lpstr>Calibri</vt:lpstr>
      <vt:lpstr>Calibri Light</vt:lpstr>
      <vt:lpstr>Symbol</vt:lpstr>
      <vt:lpstr>Times New Roman</vt:lpstr>
      <vt:lpstr>Notebook</vt:lpstr>
      <vt:lpstr>AccessTheme1</vt:lpstr>
      <vt:lpstr>Accessible 2</vt:lpstr>
      <vt:lpstr>Sub Title 1</vt:lpstr>
      <vt:lpstr>PowerPoint Presentation</vt:lpstr>
      <vt:lpstr>PowerPoint Presentation</vt:lpstr>
      <vt:lpstr>Events Industry Sectors </vt:lpstr>
      <vt:lpstr>Recap</vt:lpstr>
      <vt:lpstr>The Public Sector</vt:lpstr>
      <vt:lpstr>The Private Sector (for profit)</vt:lpstr>
      <vt:lpstr>The Voluntary Sector (not for profit)</vt:lpstr>
      <vt:lpstr>Task</vt:lpstr>
      <vt:lpstr>PowerPoint Presentation</vt:lpstr>
      <vt:lpstr>PowerPoint Presentation</vt:lpstr>
      <vt:lpstr>PowerPoint Presentation</vt:lpstr>
      <vt:lpstr>‘EVENTS’ SECTOR MATRIX</vt:lpstr>
      <vt:lpstr>PowerPoint Presentation</vt:lpstr>
      <vt:lpstr>Regional expenditure by delegates attending international corporate and association events </vt:lpstr>
      <vt:lpstr>Emerging and Future Trends in Events</vt:lpstr>
      <vt:lpstr>Case study – Urban Foundry</vt:lpstr>
      <vt:lpstr>  We are going to take a 20 min break…  See you soon!</vt:lpstr>
      <vt:lpstr>Business Tourism and Events </vt:lpstr>
      <vt:lpstr>The MICE Industry </vt:lpstr>
      <vt:lpstr>UKCAMS 2024 </vt:lpstr>
      <vt:lpstr>Business events research</vt:lpstr>
      <vt:lpstr>Sustainability in the MICE sector </vt:lpstr>
      <vt:lpstr>PowerPoint Presentation</vt:lpstr>
      <vt:lpstr>PowerPoint Presentation</vt:lpstr>
      <vt:lpstr>Off Limits Events https://www.offlimits.co.uk/corporate-events/</vt:lpstr>
      <vt:lpstr>Wildgoose: Creating shared experiences with team building</vt:lpstr>
      <vt:lpstr>Tourism events planning </vt:lpstr>
      <vt:lpstr>IN Raconteur supplement for the Times newspaper (Lidstone, 2019, p.7), Russ Lidstone, group chief executive of The Creative Engagement Group (parent group of events division WRG), explains how events are evolving to reflect a new culture of business.</vt:lpstr>
      <vt:lpstr>HAVAS EVENTS NETWORK - SHOWREEL</vt:lpstr>
      <vt:lpstr>ShoutOut: Helping #eventprofs become content creators VIDEO MARKETING </vt:lpstr>
      <vt:lpstr>What do planners want from venues?</vt:lpstr>
      <vt:lpstr>PowerPoint Presentation</vt:lpstr>
      <vt:lpstr>MICE venue - ICC Wales </vt:lpstr>
      <vt:lpstr>Events Industry UK  </vt:lpstr>
      <vt:lpstr>*Dyma Ddigwyddiadau yng Nghymru / This is Events in Wales</vt:lpstr>
      <vt:lpstr>PowerPoint Presentation</vt:lpstr>
      <vt:lpstr>Some 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and Festivals in Context</dc:title>
  <dc:creator>Helen Evans</dc:creator>
  <cp:lastModifiedBy>Deborah Jenkins</cp:lastModifiedBy>
  <cp:revision>6</cp:revision>
  <dcterms:created xsi:type="dcterms:W3CDTF">2020-10-06T10:52:54Z</dcterms:created>
  <dcterms:modified xsi:type="dcterms:W3CDTF">2024-10-28T09:17:24Z</dcterms:modified>
</cp:coreProperties>
</file>