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6" r:id="rId1"/>
  </p:sldMasterIdLst>
  <p:sldIdLst>
    <p:sldId id="257" r:id="rId2"/>
    <p:sldId id="256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000" autoAdjust="0"/>
    <p:restoredTop sz="94660"/>
  </p:normalViewPr>
  <p:slideViewPr>
    <p:cSldViewPr snapToGrid="0">
      <p:cViewPr varScale="1">
        <p:scale>
          <a:sx n="111" d="100"/>
          <a:sy n="111" d="100"/>
        </p:scale>
        <p:origin x="76" y="6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elanie Thomas" userId="f18c586a-207e-4287-b6e1-b54fd5aca44d" providerId="ADAL" clId="{7058D966-B7E8-4A27-B0ED-9E9F5347B496}"/>
    <pc:docChg chg="modSld">
      <pc:chgData name="Melanie Thomas" userId="f18c586a-207e-4287-b6e1-b54fd5aca44d" providerId="ADAL" clId="{7058D966-B7E8-4A27-B0ED-9E9F5347B496}" dt="2026-02-18T17:43:32.443" v="1" actId="1076"/>
      <pc:docMkLst>
        <pc:docMk/>
      </pc:docMkLst>
      <pc:sldChg chg="modSp mod">
        <pc:chgData name="Melanie Thomas" userId="f18c586a-207e-4287-b6e1-b54fd5aca44d" providerId="ADAL" clId="{7058D966-B7E8-4A27-B0ED-9E9F5347B496}" dt="2026-02-18T17:43:32.443" v="1" actId="1076"/>
        <pc:sldMkLst>
          <pc:docMk/>
          <pc:sldMk cId="2594095028" sldId="257"/>
        </pc:sldMkLst>
        <pc:spChg chg="mod">
          <ac:chgData name="Melanie Thomas" userId="f18c586a-207e-4287-b6e1-b54fd5aca44d" providerId="ADAL" clId="{7058D966-B7E8-4A27-B0ED-9E9F5347B496}" dt="2026-02-18T17:43:32.443" v="1" actId="1076"/>
          <ac:spMkLst>
            <pc:docMk/>
            <pc:sldMk cId="2594095028" sldId="257"/>
            <ac:spMk id="2" creationId="{C31A89E1-505C-79D1-6C9A-FD89E68C54E4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70" y="6209925"/>
            <a:ext cx="11155680" cy="45719"/>
          </a:xfrm>
          <a:custGeom>
            <a:avLst/>
            <a:gdLst>
              <a:gd name="connsiteX0" fmla="*/ 0 w 8715708"/>
              <a:gd name="connsiteY0" fmla="*/ 0 h 45719"/>
              <a:gd name="connsiteX1" fmla="*/ 3694525 w 8715708"/>
              <a:gd name="connsiteY1" fmla="*/ 0 h 45719"/>
              <a:gd name="connsiteX2" fmla="*/ 5021183 w 8715708"/>
              <a:gd name="connsiteY2" fmla="*/ 0 h 45719"/>
              <a:gd name="connsiteX3" fmla="*/ 8715708 w 8715708"/>
              <a:gd name="connsiteY3" fmla="*/ 0 h 45719"/>
              <a:gd name="connsiteX4" fmla="*/ 8715708 w 8715708"/>
              <a:gd name="connsiteY4" fmla="*/ 45719 h 45719"/>
              <a:gd name="connsiteX5" fmla="*/ 5021183 w 8715708"/>
              <a:gd name="connsiteY5" fmla="*/ 45719 h 45719"/>
              <a:gd name="connsiteX6" fmla="*/ 3694525 w 8715708"/>
              <a:gd name="connsiteY6" fmla="*/ 45719 h 45719"/>
              <a:gd name="connsiteX7" fmla="*/ 0 w 8715708"/>
              <a:gd name="connsiteY7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2327B2-BA4B-2C04-0751-5CB63D4AA4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978408"/>
            <a:ext cx="11155680" cy="3429000"/>
          </a:xfrm>
        </p:spPr>
        <p:txBody>
          <a:bodyPr anchor="t">
            <a:normAutofit/>
          </a:bodyPr>
          <a:lstStyle>
            <a:lvl1pPr algn="l">
              <a:defRPr sz="7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201176-DC7A-4C3D-3D8F-352526DA7B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1208" y="4480560"/>
            <a:ext cx="7104888" cy="1399032"/>
          </a:xfrm>
        </p:spPr>
        <p:txBody>
          <a:bodyPr anchor="b">
            <a:normAutofit/>
          </a:bodyPr>
          <a:lstStyle>
            <a:lvl1pPr marL="0" indent="0" algn="l">
              <a:buNone/>
              <a:defRPr sz="22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7DC221-9A2E-7459-102F-C3CFB27CC3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2/18/2026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020671-6F7D-3A03-EEC1-661A87F96F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453D3A-E0F9-8386-2A6C-96671FBB15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69436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A26D03-149A-DAB3-4B2A-E9B74F2E25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C1E73D-41A7-9934-0990-9208B95232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BB2A3F-E719-673C-5D56-F663712D0E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2/18/2026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AE594A-52F5-D85E-343C-ADFEE3C72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7D5C9C-B2E2-FC26-E459-9E880EF975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44549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29D51F-B2D5-2804-4F7C-C99850FBD0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4288536"/>
          </a:xfrm>
        </p:spPr>
        <p:txBody>
          <a:bodyPr anchor="t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FE5516-03B6-C488-EB4A-68AE681EDF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5266944"/>
            <a:ext cx="5020056" cy="1088136"/>
          </a:xfrm>
        </p:spPr>
        <p:txBody>
          <a:bodyPr anchor="b">
            <a:normAutofit/>
          </a:bodyPr>
          <a:lstStyle>
            <a:lvl1pPr marL="0" indent="0">
              <a:buNone/>
              <a:defRPr sz="2200" i="1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ECB4D7-49A7-D050-70B9-11A1E2D445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2/18/2026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9A913F-AD00-C1EE-B01A-8590671C01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4FC386-B2AF-6FAD-D053-E22D48CD72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E1E1B67-3BFF-F04B-52F4-7E724FB3B24D}"/>
              </a:ext>
            </a:extLst>
          </p:cNvPr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41928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CE3B21-CF4D-1B01-0F4E-D32C1B218B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B39FF2-6858-B514-B695-58442557D0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1208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A30130-974D-B91D-5B93-EC52AABDB5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19672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5BED99-6FD7-9C6B-1152-A6E42715BB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2/18/2026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253AAC-5967-2565-A715-82D3505ABF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B51313-69FB-E016-3CC1-62CA476ED2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79540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B3DF9D-B849-CE37-97E4-AD37F88067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64824" cy="121615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D4C626-4008-960A-E601-6AA9F4BB8D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6E8D6C-AC07-ED6B-2EA8-9C40A5AEA7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21208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C52617E-C6D9-246B-E7B7-8159DF17C0A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19672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BC2094-7EBC-02C5-5AB5-233E63080A9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19672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3010BD2-59B4-FD2E-3C5E-C83AE60039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2/18/2026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72B35C4-A654-7759-BDA0-94D9D1A216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5F4347-2EC0-CA6E-2637-8048456D7E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548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34716D-52F2-C7FB-83B1-2DA1AD375E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6F4A371-AC27-6A28-32E6-74A28371BF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2/18/2026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55941A-A24E-885D-E894-0326F4C400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D5E5B4-971F-FF6A-1B07-A5C8537055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5679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99F431F-E6DC-4137-3092-A30A0A3628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2/18/2026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AC814B-67B4-C70F-FA51-6205D5E2CB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EAA9C9-D895-DD20-1089-EA75EA4289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31508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B50562-884C-9053-70C1-3B72A0B45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18F509-68F0-39D5-1A8B-CE246715AE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9672" y="987424"/>
            <a:ext cx="5166360" cy="535838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58E37C-27CE-3A84-FC74-BDCCD8A9A3E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A95F79-E23E-11D2-40BF-66ED340195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2/18/2026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57F7FC-06F3-3D89-5D1A-4EC4B1D735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54ACD5-6E0B-5713-DC9A-41E9D62AB1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08900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B2D45-7CDB-D38C-2AAE-273F797674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CBF0855-1744-56E4-B115-3A3C5EA7834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519672" y="987424"/>
            <a:ext cx="5166360" cy="535838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5E8A1D-28AE-4A19-BD96-401D4822A5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327DDB-CE95-4C89-DFC5-7DDBFC24E8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2/18/2026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22C835-F3B5-943C-FFC4-D5BA9666AF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709891-6E3C-ADED-01DD-15FCED37AF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40347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C36771-E72D-FAD8-771E-3E196DD2E1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5BB827-257D-60D9-792F-E695900429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E5D2E7-C856-F78A-E88C-375474982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2/18/2026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DAB289-9591-51C9-9E3C-B6F2ACC6A6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FE037C-790D-7442-8E43-D2740B3952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12396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2635151-A38B-3766-6A32-FF1DF7687D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659368" y="978408"/>
            <a:ext cx="2551176" cy="536752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D132D1-640C-FB9A-AD6F-D845738349F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21208" y="978408"/>
            <a:ext cx="8010144" cy="536752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55F80A-4BA7-8ED8-9A62-B921942726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2/18/2026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E38113-D55A-A1A0-D1FE-53C95860FB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9DDB-F89D-4B2D-21A2-82AF1D1023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62572D8-D485-1DB1-34B1-C35C61C89940}"/>
              </a:ext>
            </a:extLst>
          </p:cNvPr>
          <p:cNvSpPr/>
          <p:nvPr/>
        </p:nvSpPr>
        <p:spPr>
          <a:xfrm rot="5400000">
            <a:off x="8936623" y="3585018"/>
            <a:ext cx="532573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81526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31A28D7-6581-4956-AAE3-9104804DF5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46304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CFCCA4-57A4-08A1-FC45-D2BBA66FAB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578608"/>
            <a:ext cx="11155680" cy="37673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FAA0F4-2442-8D45-3C3D-1B8F55C8683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21208" y="641908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E80C50CD-E178-4744-9B35-B2F624D6C5E9}" type="datetimeFigureOut">
              <a:rPr lang="en-US" smtClean="0"/>
              <a:pPr/>
              <a:t>2/18/2026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03785E-FB42-1D54-92AC-D0A61A8FABD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1208" y="100584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C9CF34-1274-DB45-4809-90E5D244A9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7432" y="6419088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50907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79" r:id="rId6"/>
    <p:sldLayoutId id="2147483675" r:id="rId7"/>
    <p:sldLayoutId id="2147483676" r:id="rId8"/>
    <p:sldLayoutId id="2147483677" r:id="rId9"/>
    <p:sldLayoutId id="2147483678" r:id="rId10"/>
    <p:sldLayoutId id="2147483680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1A89E1-505C-79D1-6C9A-FD89E68C54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174" y="3060249"/>
            <a:ext cx="11155680" cy="1463040"/>
          </a:xfrm>
        </p:spPr>
        <p:txBody>
          <a:bodyPr/>
          <a:lstStyle/>
          <a:p>
            <a:r>
              <a:rPr lang="en-GB" dirty="0"/>
              <a:t>Role Play -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D7865C-83C6-358D-DC57-470CF2A9E8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You are a police officer, on duty in full police uniform with a marked police car, equipped with blue light and radio</a:t>
            </a:r>
          </a:p>
          <a:p>
            <a:r>
              <a:rPr lang="en-GB" dirty="0"/>
              <a:t>You have been dispatched to an incident on the dual carriageway which has been reported as an RTC</a:t>
            </a:r>
          </a:p>
          <a:p>
            <a:r>
              <a:rPr lang="en-GB" dirty="0"/>
              <a:t>On attendance you are met with the following scene</a:t>
            </a:r>
          </a:p>
          <a:p>
            <a:r>
              <a:rPr lang="en-GB" dirty="0"/>
              <a:t>Consider your actions and ensure that you inform the assessor of your thoughts</a:t>
            </a:r>
          </a:p>
          <a:p>
            <a:r>
              <a:rPr lang="en-GB" dirty="0"/>
              <a:t>It may assist you to consider Jesip principles, basic risk assessment and scene preservation</a:t>
            </a:r>
          </a:p>
          <a:p>
            <a:endParaRPr lang="en-GB" dirty="0"/>
          </a:p>
          <a:p>
            <a:r>
              <a:rPr lang="en-GB" dirty="0"/>
              <a:t>Good luck!</a:t>
            </a:r>
          </a:p>
        </p:txBody>
      </p:sp>
    </p:spTree>
    <p:extLst>
      <p:ext uri="{BB962C8B-B14F-4D97-AF65-F5344CB8AC3E}">
        <p14:creationId xmlns:p14="http://schemas.microsoft.com/office/powerpoint/2010/main" val="25940950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80B98925-0550-1AFB-C1DC-02792400FB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EBB79AB-27EB-FC2A-DF81-75F7714F52C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2323" b="9091"/>
          <a:stretch>
            <a:fillRect/>
          </a:stretch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0DBFCB27-760B-5FF3-72F5-581461CE16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1999" cy="1280160"/>
          </a:xfrm>
          <a:prstGeom prst="rect">
            <a:avLst/>
          </a:prstGeom>
          <a:solidFill>
            <a:schemeClr val="bg1">
              <a:alpha val="2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181ECBF-D419-FD2B-C330-3ADB89066F0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597152" y="175146"/>
            <a:ext cx="3402123" cy="960120"/>
          </a:xfrm>
        </p:spPr>
        <p:txBody>
          <a:bodyPr anchor="ctr">
            <a:normAutofit/>
          </a:bodyPr>
          <a:lstStyle/>
          <a:p>
            <a:pPr algn="r"/>
            <a:endParaRPr lang="en-GB" sz="1900" dirty="0"/>
          </a:p>
        </p:txBody>
      </p:sp>
    </p:spTree>
    <p:extLst>
      <p:ext uri="{BB962C8B-B14F-4D97-AF65-F5344CB8AC3E}">
        <p14:creationId xmlns:p14="http://schemas.microsoft.com/office/powerpoint/2010/main" val="186071189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GestaltVTI">
  <a:themeElements>
    <a:clrScheme name="Gestalt">
      <a:dk1>
        <a:srgbClr val="000000"/>
      </a:dk1>
      <a:lt1>
        <a:sysClr val="window" lastClr="FFFFFF"/>
      </a:lt1>
      <a:dk2>
        <a:srgbClr val="262626"/>
      </a:dk2>
      <a:lt2>
        <a:srgbClr val="F7F7F7"/>
      </a:lt2>
      <a:accent1>
        <a:srgbClr val="EBA000"/>
      </a:accent1>
      <a:accent2>
        <a:srgbClr val="00BAC8"/>
      </a:accent2>
      <a:accent3>
        <a:srgbClr val="E64823"/>
      </a:accent3>
      <a:accent4>
        <a:srgbClr val="4D5AFF"/>
      </a:accent4>
      <a:accent5>
        <a:srgbClr val="FE5D21"/>
      </a:accent5>
      <a:accent6>
        <a:srgbClr val="00C777"/>
      </a:accent6>
      <a:hlink>
        <a:srgbClr val="2998E3"/>
      </a:hlink>
      <a:folHlink>
        <a:srgbClr val="939393"/>
      </a:folHlink>
    </a:clrScheme>
    <a:fontScheme name="Gestalt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GestaltVTI" id="{4F87C71D-53D1-4B71-BF97-FD0EA4B25665}" vid="{A110AFC4-8D8A-4C02-8885-7BA370B379B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86</Words>
  <Application>Microsoft Office PowerPoint</Application>
  <PresentationFormat>Widescreen</PresentationFormat>
  <Paragraphs>8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5" baseType="lpstr">
      <vt:lpstr>Arial</vt:lpstr>
      <vt:lpstr>Bierstadt</vt:lpstr>
      <vt:lpstr>GestaltVTI</vt:lpstr>
      <vt:lpstr>Role Play - practice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Melanie Thomas</dc:creator>
  <cp:lastModifiedBy>Melanie Thomas</cp:lastModifiedBy>
  <cp:revision>1</cp:revision>
  <dcterms:created xsi:type="dcterms:W3CDTF">2026-02-18T17:39:58Z</dcterms:created>
  <dcterms:modified xsi:type="dcterms:W3CDTF">2026-02-18T17:43:37Z</dcterms:modified>
</cp:coreProperties>
</file>