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diagrams/data2.xml" ContentType="application/vnd.openxmlformats-officedocument.drawingml.diagramData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Override PartName="/ppt/diagrams/colors1.xml" ContentType="application/vnd.openxmlformats-officedocument.drawingml.diagramColors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Default Extension="xml" ContentType="application/xml"/>
  <Override PartName="/ppt/diagrams/drawing3.xml" ContentType="application/vnd.ms-office.drawingml.diagramDrawing+xml"/>
  <Override PartName="/ppt/slideLayouts/slideLayout16.xml" ContentType="application/vnd.openxmlformats-officedocument.presentationml.slideLayout+xml"/>
  <Override PartName="/ppt/tableStyles.xml" ContentType="application/vnd.openxmlformats-officedocument.presentationml.tableStyles+xml"/>
  <Override PartName="/ppt/diagrams/data3.xml" ContentType="application/vnd.openxmlformats-officedocument.drawingml.diagramData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ppt/diagrams/colors2.xml" ContentType="application/vnd.openxmlformats-officedocument.drawingml.diagramColors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diagrams/quickStyle1.xml" ContentType="application/vnd.openxmlformats-officedocument.drawingml.diagramStyle+xml"/>
  <Override PartName="/ppt/slideLayouts/slideLayout2.xml" ContentType="application/vnd.openxmlformats-officedocument.presentationml.slideLayout+xml"/>
  <Override PartName="/ppt/diagrams/layout1.xml" ContentType="application/vnd.openxmlformats-officedocument.drawingml.diagramLayout+xml"/>
  <Override PartName="/ppt/diagrams/drawing4.xml" ContentType="application/vnd.ms-office.drawingml.diagramDrawing+xml"/>
  <Override PartName="/ppt/slideLayouts/slideLayout17.xml" ContentType="application/vnd.openxmlformats-officedocument.presentationml.slideLayout+xml"/>
  <Override PartName="/ppt/diagrams/data4.xml" ContentType="application/vnd.openxmlformats-officedocument.drawingml.diagramData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diagrams/colors3.xml" ContentType="application/vnd.openxmlformats-officedocument.drawingml.diagramColors+xml"/>
  <Override PartName="/ppt/presentation.xml" ContentType="application/vnd.openxmlformats-officedocument.presentationml.presentation.main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slideLayouts/slideLayout3.xml" ContentType="application/vnd.openxmlformats-officedocument.presentationml.slideLayout+xml"/>
  <Override PartName="/ppt/diagrams/drawing1.xml" ContentType="application/vnd.ms-office.drawingml.diagramDrawing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4.xml" ContentType="application/vnd.openxmlformats-officedocument.drawingml.diagramColors+xml"/>
  <Override PartName="/ppt/presProps.xml" ContentType="application/vnd.openxmlformats-officedocument.presentationml.presProps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diagrams/quickStyle3.xml" ContentType="application/vnd.openxmlformats-officedocument.drawingml.diagramStyle+xml"/>
  <Override PartName="/ppt/slideLayouts/slideLayout4.xml" ContentType="application/vnd.openxmlformats-officedocument.presentationml.slideLayout+xml"/>
  <Override PartName="/ppt/diagrams/layout3.xml" ContentType="application/vnd.openxmlformats-officedocument.drawingml.diagram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viewProps.xml" ContentType="application/vnd.openxmlformats-officedocument.presentationml.viewProps+xml"/>
  <Default Extension="bin" ContentType="application/vnd.openxmlformats-officedocument.presentationml.printerSettings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3" r:id="rId6"/>
    <p:sldId id="266" r:id="rId7"/>
    <p:sldId id="267" r:id="rId8"/>
    <p:sldId id="268" r:id="rId9"/>
    <p:sldId id="259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767"/>
    </p:ext>
    <p:ext uri="{FD5EFAAD-0ECE-453E-9831-46B23BE46B34}">
      <p15:chartTrackingRefBased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2" autoAdjust="0"/>
    <p:restoredTop sz="94712" autoAdjust="0"/>
  </p:normalViewPr>
  <p:slideViewPr>
    <p:cSldViewPr snapToGrid="0">
      <p:cViewPr varScale="1">
        <p:scale>
          <a:sx n="95" d="100"/>
          <a:sy n="95" d="100"/>
        </p:scale>
        <p:origin x="-104" y="-12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C95887-D4E0-40A6-A283-4B5B4AD85E4A}" type="doc">
      <dgm:prSet loTypeId="urn:microsoft.com/office/officeart/2009/layout/ReverseList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14ACF247-EC5A-417B-B445-BA0E75A4DAF0}">
      <dgm:prSet phldrT="[Text]" phldr="1"/>
      <dgm:spPr/>
      <dgm:t>
        <a:bodyPr/>
        <a:lstStyle/>
        <a:p>
          <a:endParaRPr lang="en-US"/>
        </a:p>
      </dgm:t>
    </dgm:pt>
    <dgm:pt modelId="{C4CD9693-9439-448E-85A5-8E8A90B1A7EB}" type="parTrans" cxnId="{1701E6BF-1058-4722-9A5C-2FBCDE47345D}">
      <dgm:prSet/>
      <dgm:spPr/>
      <dgm:t>
        <a:bodyPr/>
        <a:lstStyle/>
        <a:p>
          <a:endParaRPr lang="en-US"/>
        </a:p>
      </dgm:t>
    </dgm:pt>
    <dgm:pt modelId="{B279A48C-54A3-4B09-A180-6F72E0CF90D1}" type="sibTrans" cxnId="{1701E6BF-1058-4722-9A5C-2FBCDE47345D}">
      <dgm:prSet/>
      <dgm:spPr/>
      <dgm:t>
        <a:bodyPr/>
        <a:lstStyle/>
        <a:p>
          <a:endParaRPr lang="en-US"/>
        </a:p>
      </dgm:t>
    </dgm:pt>
    <dgm:pt modelId="{2A0CE812-132C-4DBD-B8D3-FB0BF82D5574}">
      <dgm:prSet phldrT="[Text]" phldr="1"/>
      <dgm:spPr/>
      <dgm:t>
        <a:bodyPr/>
        <a:lstStyle/>
        <a:p>
          <a:endParaRPr lang="en-US" dirty="0"/>
        </a:p>
      </dgm:t>
    </dgm:pt>
    <dgm:pt modelId="{0C235C12-C69D-44CE-958E-DA1892FA1877}" type="parTrans" cxnId="{6FEEAF52-2E5B-4B40-BEA3-25E13D27678E}">
      <dgm:prSet/>
      <dgm:spPr/>
      <dgm:t>
        <a:bodyPr/>
        <a:lstStyle/>
        <a:p>
          <a:endParaRPr lang="en-US"/>
        </a:p>
      </dgm:t>
    </dgm:pt>
    <dgm:pt modelId="{BA6A1806-6304-420B-85A5-37A3642E4E3B}" type="sibTrans" cxnId="{6FEEAF52-2E5B-4B40-BEA3-25E13D27678E}">
      <dgm:prSet/>
      <dgm:spPr/>
      <dgm:t>
        <a:bodyPr/>
        <a:lstStyle/>
        <a:p>
          <a:endParaRPr lang="en-US"/>
        </a:p>
      </dgm:t>
    </dgm:pt>
    <dgm:pt modelId="{0277367A-BBF0-401B-A247-769E5E7944FC}">
      <dgm:prSet phldrT="[Text]" phldr="1"/>
      <dgm:spPr/>
      <dgm:t>
        <a:bodyPr/>
        <a:lstStyle/>
        <a:p>
          <a:endParaRPr lang="en-US" dirty="0"/>
        </a:p>
      </dgm:t>
    </dgm:pt>
    <dgm:pt modelId="{2B1CA4FE-954C-497D-8A67-272EA3B55CC6}" type="parTrans" cxnId="{C55875E5-890F-4664-A787-6B0C0CD72664}">
      <dgm:prSet/>
      <dgm:spPr/>
      <dgm:t>
        <a:bodyPr/>
        <a:lstStyle/>
        <a:p>
          <a:endParaRPr lang="en-US"/>
        </a:p>
      </dgm:t>
    </dgm:pt>
    <dgm:pt modelId="{453E2166-A314-48CC-AA92-2B859380A714}" type="sibTrans" cxnId="{C55875E5-890F-4664-A787-6B0C0CD72664}">
      <dgm:prSet/>
      <dgm:spPr/>
      <dgm:t>
        <a:bodyPr/>
        <a:lstStyle/>
        <a:p>
          <a:endParaRPr lang="en-US"/>
        </a:p>
      </dgm:t>
    </dgm:pt>
    <dgm:pt modelId="{CC840569-FD03-4C62-82DE-254F39058709}">
      <dgm:prSet phldrT="[Text]" phldr="1"/>
      <dgm:spPr/>
      <dgm:t>
        <a:bodyPr/>
        <a:lstStyle/>
        <a:p>
          <a:endParaRPr lang="en-US"/>
        </a:p>
      </dgm:t>
    </dgm:pt>
    <dgm:pt modelId="{11E45DCA-67DD-4EC7-9328-03F107B68E41}" type="parTrans" cxnId="{734F26FD-0063-465F-8D8F-66325B86A627}">
      <dgm:prSet/>
      <dgm:spPr/>
      <dgm:t>
        <a:bodyPr/>
        <a:lstStyle/>
        <a:p>
          <a:endParaRPr lang="en-US"/>
        </a:p>
      </dgm:t>
    </dgm:pt>
    <dgm:pt modelId="{33AF1FAF-FCCA-4D14-A170-C117F4BBA45E}" type="sibTrans" cxnId="{734F26FD-0063-465F-8D8F-66325B86A627}">
      <dgm:prSet/>
      <dgm:spPr/>
      <dgm:t>
        <a:bodyPr/>
        <a:lstStyle/>
        <a:p>
          <a:endParaRPr lang="en-US"/>
        </a:p>
      </dgm:t>
    </dgm:pt>
    <dgm:pt modelId="{41E2F711-575E-47F4-9BA5-A1424E026C90}" type="pres">
      <dgm:prSet presAssocID="{8BC95887-D4E0-40A6-A283-4B5B4AD85E4A}" presName="Name0" presStyleCnt="0">
        <dgm:presLayoutVars>
          <dgm:chMax val="2"/>
          <dgm:chPref val="2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622D66B2-2823-48C9-B96C-EC9D1C47621A}" type="pres">
      <dgm:prSet presAssocID="{8BC95887-D4E0-40A6-A283-4B5B4AD85E4A}" presName="LeftText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1E25F1-D8E6-4F90-8682-76FF4C4C1F39}" type="pres">
      <dgm:prSet presAssocID="{8BC95887-D4E0-40A6-A283-4B5B4AD85E4A}" presName="LeftNode" presStyleLbl="bgImgPlace1" presStyleIdx="0" presStyleCnt="2">
        <dgm:presLayoutVars>
          <dgm:chMax val="2"/>
          <dgm:chPref val="2"/>
        </dgm:presLayoutVars>
      </dgm:prSet>
      <dgm:spPr/>
      <dgm:t>
        <a:bodyPr/>
        <a:lstStyle/>
        <a:p>
          <a:endParaRPr lang="en-US"/>
        </a:p>
      </dgm:t>
    </dgm:pt>
    <dgm:pt modelId="{9A03D8E9-15DB-4A41-8E59-69F78AA0F0D4}" type="pres">
      <dgm:prSet presAssocID="{8BC95887-D4E0-40A6-A283-4B5B4AD85E4A}" presName="RightText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FFE91A-366B-4CAB-AC9D-8703B23626A2}" type="pres">
      <dgm:prSet presAssocID="{8BC95887-D4E0-40A6-A283-4B5B4AD85E4A}" presName="RightNode" presStyleLbl="bgImgPlace1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AF85EF2-BACC-4AB5-9AEF-6AF5DE324800}" type="pres">
      <dgm:prSet presAssocID="{8BC95887-D4E0-40A6-A283-4B5B4AD85E4A}" presName="TopArrow" presStyleLbl="node1" presStyleIdx="0" presStyleCnt="2"/>
      <dgm:spPr/>
    </dgm:pt>
    <dgm:pt modelId="{8743DA8C-A7BB-4DBD-970C-907D623B5D6A}" type="pres">
      <dgm:prSet presAssocID="{8BC95887-D4E0-40A6-A283-4B5B4AD85E4A}" presName="BottomArrow" presStyleLbl="node1" presStyleIdx="1" presStyleCnt="2"/>
      <dgm:spPr/>
    </dgm:pt>
  </dgm:ptLst>
  <dgm:cxnLst>
    <dgm:cxn modelId="{E867B6DD-1BB1-F74D-B15A-BB06729E30FA}" type="presOf" srcId="{14ACF247-EC5A-417B-B445-BA0E75A4DAF0}" destId="{F31E25F1-D8E6-4F90-8682-76FF4C4C1F39}" srcOrd="1" destOrd="0" presId="urn:microsoft.com/office/officeart/2009/layout/ReverseList"/>
    <dgm:cxn modelId="{651E4A48-DCFA-BB40-AF8A-406AC769DDC8}" type="presOf" srcId="{8BC95887-D4E0-40A6-A283-4B5B4AD85E4A}" destId="{41E2F711-575E-47F4-9BA5-A1424E026C90}" srcOrd="0" destOrd="0" presId="urn:microsoft.com/office/officeart/2009/layout/ReverseList"/>
    <dgm:cxn modelId="{962350A1-5A7E-8745-9A81-582B5E0DB876}" type="presOf" srcId="{2A0CE812-132C-4DBD-B8D3-FB0BF82D5574}" destId="{F31E25F1-D8E6-4F90-8682-76FF4C4C1F39}" srcOrd="1" destOrd="1" presId="urn:microsoft.com/office/officeart/2009/layout/ReverseList"/>
    <dgm:cxn modelId="{8CB21271-C29C-3946-A0F8-877F2A33EFA7}" type="presOf" srcId="{14ACF247-EC5A-417B-B445-BA0E75A4DAF0}" destId="{622D66B2-2823-48C9-B96C-EC9D1C47621A}" srcOrd="0" destOrd="0" presId="urn:microsoft.com/office/officeart/2009/layout/ReverseList"/>
    <dgm:cxn modelId="{EA31E6F0-3385-A240-8993-BBA1C913FA69}" type="presOf" srcId="{CC840569-FD03-4C62-82DE-254F39058709}" destId="{52FFE91A-366B-4CAB-AC9D-8703B23626A2}" srcOrd="1" destOrd="1" presId="urn:microsoft.com/office/officeart/2009/layout/ReverseList"/>
    <dgm:cxn modelId="{6468F228-6995-304D-88F2-1ECBBD796B25}" type="presOf" srcId="{CC840569-FD03-4C62-82DE-254F39058709}" destId="{9A03D8E9-15DB-4A41-8E59-69F78AA0F0D4}" srcOrd="0" destOrd="1" presId="urn:microsoft.com/office/officeart/2009/layout/ReverseList"/>
    <dgm:cxn modelId="{C67E4D28-1E0B-EA4E-82B0-E5FA051A6A0A}" type="presOf" srcId="{2A0CE812-132C-4DBD-B8D3-FB0BF82D5574}" destId="{622D66B2-2823-48C9-B96C-EC9D1C47621A}" srcOrd="0" destOrd="1" presId="urn:microsoft.com/office/officeart/2009/layout/ReverseList"/>
    <dgm:cxn modelId="{67E9FF32-742E-F847-91F2-69F58CE72828}" type="presOf" srcId="{0277367A-BBF0-401B-A247-769E5E7944FC}" destId="{9A03D8E9-15DB-4A41-8E59-69F78AA0F0D4}" srcOrd="0" destOrd="0" presId="urn:microsoft.com/office/officeart/2009/layout/ReverseList"/>
    <dgm:cxn modelId="{3F66349F-CB9B-CD4D-9B54-0F85475DA014}" type="presOf" srcId="{0277367A-BBF0-401B-A247-769E5E7944FC}" destId="{52FFE91A-366B-4CAB-AC9D-8703B23626A2}" srcOrd="1" destOrd="0" presId="urn:microsoft.com/office/officeart/2009/layout/ReverseList"/>
    <dgm:cxn modelId="{1701E6BF-1058-4722-9A5C-2FBCDE47345D}" srcId="{8BC95887-D4E0-40A6-A283-4B5B4AD85E4A}" destId="{14ACF247-EC5A-417B-B445-BA0E75A4DAF0}" srcOrd="0" destOrd="0" parTransId="{C4CD9693-9439-448E-85A5-8E8A90B1A7EB}" sibTransId="{B279A48C-54A3-4B09-A180-6F72E0CF90D1}"/>
    <dgm:cxn modelId="{6FEEAF52-2E5B-4B40-BEA3-25E13D27678E}" srcId="{14ACF247-EC5A-417B-B445-BA0E75A4DAF0}" destId="{2A0CE812-132C-4DBD-B8D3-FB0BF82D5574}" srcOrd="0" destOrd="0" parTransId="{0C235C12-C69D-44CE-958E-DA1892FA1877}" sibTransId="{BA6A1806-6304-420B-85A5-37A3642E4E3B}"/>
    <dgm:cxn modelId="{734F26FD-0063-465F-8D8F-66325B86A627}" srcId="{0277367A-BBF0-401B-A247-769E5E7944FC}" destId="{CC840569-FD03-4C62-82DE-254F39058709}" srcOrd="0" destOrd="0" parTransId="{11E45DCA-67DD-4EC7-9328-03F107B68E41}" sibTransId="{33AF1FAF-FCCA-4D14-A170-C117F4BBA45E}"/>
    <dgm:cxn modelId="{C55875E5-890F-4664-A787-6B0C0CD72664}" srcId="{8BC95887-D4E0-40A6-A283-4B5B4AD85E4A}" destId="{0277367A-BBF0-401B-A247-769E5E7944FC}" srcOrd="1" destOrd="0" parTransId="{2B1CA4FE-954C-497D-8A67-272EA3B55CC6}" sibTransId="{453E2166-A314-48CC-AA92-2B859380A714}"/>
    <dgm:cxn modelId="{04EFDB4D-26A5-A64D-9A30-1C56110CFDF6}" type="presParOf" srcId="{41E2F711-575E-47F4-9BA5-A1424E026C90}" destId="{622D66B2-2823-48C9-B96C-EC9D1C47621A}" srcOrd="0" destOrd="0" presId="urn:microsoft.com/office/officeart/2009/layout/ReverseList"/>
    <dgm:cxn modelId="{EEA973DF-0E91-4242-A1E1-305AB4D41A1E}" type="presParOf" srcId="{41E2F711-575E-47F4-9BA5-A1424E026C90}" destId="{F31E25F1-D8E6-4F90-8682-76FF4C4C1F39}" srcOrd="1" destOrd="0" presId="urn:microsoft.com/office/officeart/2009/layout/ReverseList"/>
    <dgm:cxn modelId="{46925F65-E400-164B-B6C5-A61C9CE60AA9}" type="presParOf" srcId="{41E2F711-575E-47F4-9BA5-A1424E026C90}" destId="{9A03D8E9-15DB-4A41-8E59-69F78AA0F0D4}" srcOrd="2" destOrd="0" presId="urn:microsoft.com/office/officeart/2009/layout/ReverseList"/>
    <dgm:cxn modelId="{0C34F4B3-3383-4044-87DE-D685DE8683BE}" type="presParOf" srcId="{41E2F711-575E-47F4-9BA5-A1424E026C90}" destId="{52FFE91A-366B-4CAB-AC9D-8703B23626A2}" srcOrd="3" destOrd="0" presId="urn:microsoft.com/office/officeart/2009/layout/ReverseList"/>
    <dgm:cxn modelId="{9D9FD10E-5F36-AE4A-AD23-64767C6A7735}" type="presParOf" srcId="{41E2F711-575E-47F4-9BA5-A1424E026C90}" destId="{EAF85EF2-BACC-4AB5-9AEF-6AF5DE324800}" srcOrd="4" destOrd="0" presId="urn:microsoft.com/office/officeart/2009/layout/ReverseList"/>
    <dgm:cxn modelId="{079263AB-A1BA-7443-B8ED-4DB7C50C9367}" type="presParOf" srcId="{41E2F711-575E-47F4-9BA5-A1424E026C90}" destId="{8743DA8C-A7BB-4DBD-970C-907D623B5D6A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4555EA-E834-4F9C-A240-0DE70E778668}" type="doc">
      <dgm:prSet loTypeId="urn:microsoft.com/office/officeart/2005/8/layout/cycle2" loCatId="cycle" qsTypeId="urn:microsoft.com/office/officeart/2005/8/quickstyle/simple1#1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6E3D56AD-811D-402A-826A-1B574DB40E84}">
      <dgm:prSet phldrT="[Text]"/>
      <dgm:spPr/>
      <dgm:t>
        <a:bodyPr/>
        <a:lstStyle/>
        <a:p>
          <a:r>
            <a:rPr lang="en-US" dirty="0" err="1"/>
            <a:t>Anfarnol</a:t>
          </a:r>
          <a:r>
            <a:rPr lang="en-US" dirty="0"/>
            <a:t> </a:t>
          </a:r>
        </a:p>
      </dgm:t>
    </dgm:pt>
    <dgm:pt modelId="{07E94BD4-127A-472A-97A9-C5ED165AD3B6}" type="parTrans" cxnId="{F121734B-66EE-4E7F-A7A5-F64196113937}">
      <dgm:prSet/>
      <dgm:spPr/>
      <dgm:t>
        <a:bodyPr/>
        <a:lstStyle/>
        <a:p>
          <a:endParaRPr lang="en-US"/>
        </a:p>
      </dgm:t>
    </dgm:pt>
    <dgm:pt modelId="{AEC140BA-DA50-4D5E-A2E2-8A88E1D0B6CF}" type="sibTrans" cxnId="{F121734B-66EE-4E7F-A7A5-F64196113937}">
      <dgm:prSet/>
      <dgm:spPr/>
      <dgm:t>
        <a:bodyPr/>
        <a:lstStyle/>
        <a:p>
          <a:endParaRPr lang="en-US"/>
        </a:p>
      </dgm:t>
    </dgm:pt>
    <dgm:pt modelId="{09ACF411-DD10-421F-9634-07C690D73D5A}">
      <dgm:prSet phldrT="[Text]"/>
      <dgm:spPr/>
      <dgm:t>
        <a:bodyPr/>
        <a:lstStyle/>
        <a:p>
          <a:r>
            <a:rPr lang="en-US" dirty="0" err="1"/>
            <a:t>Gwrando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y </a:t>
          </a:r>
          <a:r>
            <a:rPr lang="en-US" dirty="0" err="1"/>
            <a:t>Claf</a:t>
          </a:r>
          <a:endParaRPr lang="en-US" dirty="0"/>
        </a:p>
      </dgm:t>
    </dgm:pt>
    <dgm:pt modelId="{FCAB51BB-C77A-4BE9-B9D5-58E4DFF2ACD1}" type="parTrans" cxnId="{760C5E59-BD7A-472E-8327-142099780643}">
      <dgm:prSet/>
      <dgm:spPr/>
      <dgm:t>
        <a:bodyPr/>
        <a:lstStyle/>
        <a:p>
          <a:endParaRPr lang="en-US"/>
        </a:p>
      </dgm:t>
    </dgm:pt>
    <dgm:pt modelId="{89D29261-2E9A-45AC-88A1-A3F9AE59235A}" type="sibTrans" cxnId="{760C5E59-BD7A-472E-8327-142099780643}">
      <dgm:prSet/>
      <dgm:spPr/>
      <dgm:t>
        <a:bodyPr/>
        <a:lstStyle/>
        <a:p>
          <a:endParaRPr lang="en-US"/>
        </a:p>
      </dgm:t>
    </dgm:pt>
    <dgm:pt modelId="{13E9C078-1C65-4A19-829F-699FFECC87C2}">
      <dgm:prSet phldrT="[Text]"/>
      <dgm:spPr/>
      <dgm:t>
        <a:bodyPr/>
        <a:lstStyle/>
        <a:p>
          <a:r>
            <a:rPr lang="en-US" dirty="0" err="1"/>
            <a:t>Canolbwyntio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y </a:t>
          </a:r>
          <a:r>
            <a:rPr lang="en-US" dirty="0" err="1"/>
            <a:t>Claf</a:t>
          </a:r>
          <a:endParaRPr lang="en-US" dirty="0"/>
        </a:p>
      </dgm:t>
    </dgm:pt>
    <dgm:pt modelId="{B079C948-900D-4F0E-8366-30213865F1E9}" type="parTrans" cxnId="{91A00E7C-5BCA-4628-BE99-09C98669EEDF}">
      <dgm:prSet/>
      <dgm:spPr/>
      <dgm:t>
        <a:bodyPr/>
        <a:lstStyle/>
        <a:p>
          <a:endParaRPr lang="en-US"/>
        </a:p>
      </dgm:t>
    </dgm:pt>
    <dgm:pt modelId="{2EF6725B-C38B-4835-B899-956B933A78CD}" type="sibTrans" cxnId="{91A00E7C-5BCA-4628-BE99-09C98669EEDF}">
      <dgm:prSet/>
      <dgm:spPr/>
      <dgm:t>
        <a:bodyPr/>
        <a:lstStyle/>
        <a:p>
          <a:endParaRPr lang="en-US"/>
        </a:p>
      </dgm:t>
    </dgm:pt>
    <dgm:pt modelId="{D5AA3B47-51EB-4A51-A65D-06055F9691F1}">
      <dgm:prSet phldrT="[Text]"/>
      <dgm:spPr/>
      <dgm:t>
        <a:bodyPr/>
        <a:lstStyle/>
        <a:p>
          <a:r>
            <a:rPr lang="en-US" dirty="0" err="1"/>
            <a:t>Meddwl</a:t>
          </a:r>
          <a:r>
            <a:rPr lang="en-US" dirty="0"/>
            <a:t> </a:t>
          </a:r>
          <a:r>
            <a:rPr lang="en-US" dirty="0" err="1"/>
            <a:t>Agored</a:t>
          </a:r>
          <a:endParaRPr lang="en-US" dirty="0"/>
        </a:p>
      </dgm:t>
    </dgm:pt>
    <dgm:pt modelId="{446F4706-6928-44C9-8906-32AFC9C02A66}" type="parTrans" cxnId="{AF87B961-BFBA-4A9A-9385-C59F8FE29118}">
      <dgm:prSet/>
      <dgm:spPr/>
      <dgm:t>
        <a:bodyPr/>
        <a:lstStyle/>
        <a:p>
          <a:endParaRPr lang="en-US"/>
        </a:p>
      </dgm:t>
    </dgm:pt>
    <dgm:pt modelId="{23FDD536-FA55-49E6-9806-3417E5FBD062}" type="sibTrans" cxnId="{AF87B961-BFBA-4A9A-9385-C59F8FE29118}">
      <dgm:prSet/>
      <dgm:spPr/>
      <dgm:t>
        <a:bodyPr/>
        <a:lstStyle/>
        <a:p>
          <a:endParaRPr lang="en-US"/>
        </a:p>
      </dgm:t>
    </dgm:pt>
    <dgm:pt modelId="{8A6228AB-3698-4102-9C1B-DE2493716692}" type="pres">
      <dgm:prSet presAssocID="{964555EA-E834-4F9C-A240-0DE70E77866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A4F3E71-9E1C-4C5C-9F6F-9D1EE0A2FE69}" type="pres">
      <dgm:prSet presAssocID="{6E3D56AD-811D-402A-826A-1B574DB40E84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620A93-7AF7-40C0-913D-DFF7C5375A17}" type="pres">
      <dgm:prSet presAssocID="{AEC140BA-DA50-4D5E-A2E2-8A88E1D0B6CF}" presName="sibTrans" presStyleLbl="sibTrans2D1" presStyleIdx="0" presStyleCnt="4"/>
      <dgm:spPr/>
      <dgm:t>
        <a:bodyPr/>
        <a:lstStyle/>
        <a:p>
          <a:endParaRPr lang="en-US"/>
        </a:p>
      </dgm:t>
    </dgm:pt>
    <dgm:pt modelId="{6FCC5DE6-D726-4563-98EF-BADB9CB47A5C}" type="pres">
      <dgm:prSet presAssocID="{AEC140BA-DA50-4D5E-A2E2-8A88E1D0B6CF}" presName="connectorText" presStyleLbl="sibTrans2D1" presStyleIdx="0" presStyleCnt="4"/>
      <dgm:spPr/>
      <dgm:t>
        <a:bodyPr/>
        <a:lstStyle/>
        <a:p>
          <a:endParaRPr lang="en-US"/>
        </a:p>
      </dgm:t>
    </dgm:pt>
    <dgm:pt modelId="{06367ABD-9379-4BD4-9DB5-B89D147CD340}" type="pres">
      <dgm:prSet presAssocID="{09ACF411-DD10-421F-9634-07C690D73D5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59CEE3-3CAA-435C-8353-D700DBF9076A}" type="pres">
      <dgm:prSet presAssocID="{89D29261-2E9A-45AC-88A1-A3F9AE59235A}" presName="sibTrans" presStyleLbl="sibTrans2D1" presStyleIdx="1" presStyleCnt="4"/>
      <dgm:spPr/>
      <dgm:t>
        <a:bodyPr/>
        <a:lstStyle/>
        <a:p>
          <a:endParaRPr lang="en-US"/>
        </a:p>
      </dgm:t>
    </dgm:pt>
    <dgm:pt modelId="{D27C04DF-33B1-42E3-A59D-5458131E6D09}" type="pres">
      <dgm:prSet presAssocID="{89D29261-2E9A-45AC-88A1-A3F9AE59235A}" presName="connectorText" presStyleLbl="sibTrans2D1" presStyleIdx="1" presStyleCnt="4"/>
      <dgm:spPr/>
      <dgm:t>
        <a:bodyPr/>
        <a:lstStyle/>
        <a:p>
          <a:endParaRPr lang="en-US"/>
        </a:p>
      </dgm:t>
    </dgm:pt>
    <dgm:pt modelId="{77B1B1A8-A86C-45F3-962D-E26F0FF5166A}" type="pres">
      <dgm:prSet presAssocID="{13E9C078-1C65-4A19-829F-699FFECC87C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00BD40-22F4-4315-80D4-424F94E0061A}" type="pres">
      <dgm:prSet presAssocID="{2EF6725B-C38B-4835-B899-956B933A78CD}" presName="sibTrans" presStyleLbl="sibTrans2D1" presStyleIdx="2" presStyleCnt="4"/>
      <dgm:spPr/>
      <dgm:t>
        <a:bodyPr/>
        <a:lstStyle/>
        <a:p>
          <a:endParaRPr lang="en-US"/>
        </a:p>
      </dgm:t>
    </dgm:pt>
    <dgm:pt modelId="{DF7B24D4-7F79-4801-B998-CF857F71F241}" type="pres">
      <dgm:prSet presAssocID="{2EF6725B-C38B-4835-B899-956B933A78CD}" presName="connectorText" presStyleLbl="sibTrans2D1" presStyleIdx="2" presStyleCnt="4"/>
      <dgm:spPr/>
      <dgm:t>
        <a:bodyPr/>
        <a:lstStyle/>
        <a:p>
          <a:endParaRPr lang="en-US"/>
        </a:p>
      </dgm:t>
    </dgm:pt>
    <dgm:pt modelId="{D6347F4F-5C20-43A9-98B4-8FCD20D65798}" type="pres">
      <dgm:prSet presAssocID="{D5AA3B47-51EB-4A51-A65D-06055F9691F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86AB8B-3A35-4221-8E2B-09ACF8BF48F2}" type="pres">
      <dgm:prSet presAssocID="{23FDD536-FA55-49E6-9806-3417E5FBD062}" presName="sibTrans" presStyleLbl="sibTrans2D1" presStyleIdx="3" presStyleCnt="4"/>
      <dgm:spPr/>
      <dgm:t>
        <a:bodyPr/>
        <a:lstStyle/>
        <a:p>
          <a:endParaRPr lang="en-US"/>
        </a:p>
      </dgm:t>
    </dgm:pt>
    <dgm:pt modelId="{413CDE3C-64E4-49C7-8E67-44A1A80518F1}" type="pres">
      <dgm:prSet presAssocID="{23FDD536-FA55-49E6-9806-3417E5FBD062}" presName="connectorText" presStyleLbl="sibTrans2D1" presStyleIdx="3" presStyleCnt="4"/>
      <dgm:spPr/>
      <dgm:t>
        <a:bodyPr/>
        <a:lstStyle/>
        <a:p>
          <a:endParaRPr lang="en-US"/>
        </a:p>
      </dgm:t>
    </dgm:pt>
  </dgm:ptLst>
  <dgm:cxnLst>
    <dgm:cxn modelId="{33F355E9-FDF9-0F40-87DF-8F9F88B44009}" type="presOf" srcId="{89D29261-2E9A-45AC-88A1-A3F9AE59235A}" destId="{D27C04DF-33B1-42E3-A59D-5458131E6D09}" srcOrd="1" destOrd="0" presId="urn:microsoft.com/office/officeart/2005/8/layout/cycle2"/>
    <dgm:cxn modelId="{AF87B961-BFBA-4A9A-9385-C59F8FE29118}" srcId="{964555EA-E834-4F9C-A240-0DE70E778668}" destId="{D5AA3B47-51EB-4A51-A65D-06055F9691F1}" srcOrd="3" destOrd="0" parTransId="{446F4706-6928-44C9-8906-32AFC9C02A66}" sibTransId="{23FDD536-FA55-49E6-9806-3417E5FBD062}"/>
    <dgm:cxn modelId="{5E7FFB8C-7C07-9C46-B5D0-CB6E6C40B2B5}" type="presOf" srcId="{09ACF411-DD10-421F-9634-07C690D73D5A}" destId="{06367ABD-9379-4BD4-9DB5-B89D147CD340}" srcOrd="0" destOrd="0" presId="urn:microsoft.com/office/officeart/2005/8/layout/cycle2"/>
    <dgm:cxn modelId="{CB7F6FF8-7166-C545-8B8C-CE06223D37CA}" type="presOf" srcId="{13E9C078-1C65-4A19-829F-699FFECC87C2}" destId="{77B1B1A8-A86C-45F3-962D-E26F0FF5166A}" srcOrd="0" destOrd="0" presId="urn:microsoft.com/office/officeart/2005/8/layout/cycle2"/>
    <dgm:cxn modelId="{D1D320A8-6D38-E342-B655-4A66A610736A}" type="presOf" srcId="{964555EA-E834-4F9C-A240-0DE70E778668}" destId="{8A6228AB-3698-4102-9C1B-DE2493716692}" srcOrd="0" destOrd="0" presId="urn:microsoft.com/office/officeart/2005/8/layout/cycle2"/>
    <dgm:cxn modelId="{EC37C6BE-56C3-9641-AE44-89953FBE71DE}" type="presOf" srcId="{2EF6725B-C38B-4835-B899-956B933A78CD}" destId="{8600BD40-22F4-4315-80D4-424F94E0061A}" srcOrd="0" destOrd="0" presId="urn:microsoft.com/office/officeart/2005/8/layout/cycle2"/>
    <dgm:cxn modelId="{8B58FDBF-857D-3547-A021-395AB096C0B5}" type="presOf" srcId="{23FDD536-FA55-49E6-9806-3417E5FBD062}" destId="{413CDE3C-64E4-49C7-8E67-44A1A80518F1}" srcOrd="1" destOrd="0" presId="urn:microsoft.com/office/officeart/2005/8/layout/cycle2"/>
    <dgm:cxn modelId="{91A00E7C-5BCA-4628-BE99-09C98669EEDF}" srcId="{964555EA-E834-4F9C-A240-0DE70E778668}" destId="{13E9C078-1C65-4A19-829F-699FFECC87C2}" srcOrd="2" destOrd="0" parTransId="{B079C948-900D-4F0E-8366-30213865F1E9}" sibTransId="{2EF6725B-C38B-4835-B899-956B933A78CD}"/>
    <dgm:cxn modelId="{6D3D798F-4F05-DC49-A48E-CC3EC9A173E9}" type="presOf" srcId="{2EF6725B-C38B-4835-B899-956B933A78CD}" destId="{DF7B24D4-7F79-4801-B998-CF857F71F241}" srcOrd="1" destOrd="0" presId="urn:microsoft.com/office/officeart/2005/8/layout/cycle2"/>
    <dgm:cxn modelId="{61AC345E-9DED-F242-81F4-B639A90CCCF1}" type="presOf" srcId="{AEC140BA-DA50-4D5E-A2E2-8A88E1D0B6CF}" destId="{6FCC5DE6-D726-4563-98EF-BADB9CB47A5C}" srcOrd="1" destOrd="0" presId="urn:microsoft.com/office/officeart/2005/8/layout/cycle2"/>
    <dgm:cxn modelId="{DC328B44-8A2A-8E4C-A5B3-0727ABF494E5}" type="presOf" srcId="{89D29261-2E9A-45AC-88A1-A3F9AE59235A}" destId="{8559CEE3-3CAA-435C-8353-D700DBF9076A}" srcOrd="0" destOrd="0" presId="urn:microsoft.com/office/officeart/2005/8/layout/cycle2"/>
    <dgm:cxn modelId="{F121734B-66EE-4E7F-A7A5-F64196113937}" srcId="{964555EA-E834-4F9C-A240-0DE70E778668}" destId="{6E3D56AD-811D-402A-826A-1B574DB40E84}" srcOrd="0" destOrd="0" parTransId="{07E94BD4-127A-472A-97A9-C5ED165AD3B6}" sibTransId="{AEC140BA-DA50-4D5E-A2E2-8A88E1D0B6CF}"/>
    <dgm:cxn modelId="{760C5E59-BD7A-472E-8327-142099780643}" srcId="{964555EA-E834-4F9C-A240-0DE70E778668}" destId="{09ACF411-DD10-421F-9634-07C690D73D5A}" srcOrd="1" destOrd="0" parTransId="{FCAB51BB-C77A-4BE9-B9D5-58E4DFF2ACD1}" sibTransId="{89D29261-2E9A-45AC-88A1-A3F9AE59235A}"/>
    <dgm:cxn modelId="{7B99AB48-1932-8043-8069-3C7CF6954811}" type="presOf" srcId="{AEC140BA-DA50-4D5E-A2E2-8A88E1D0B6CF}" destId="{5F620A93-7AF7-40C0-913D-DFF7C5375A17}" srcOrd="0" destOrd="0" presId="urn:microsoft.com/office/officeart/2005/8/layout/cycle2"/>
    <dgm:cxn modelId="{0BEFB5DA-E86F-EF45-97A6-1F9C507273C0}" type="presOf" srcId="{D5AA3B47-51EB-4A51-A65D-06055F9691F1}" destId="{D6347F4F-5C20-43A9-98B4-8FCD20D65798}" srcOrd="0" destOrd="0" presId="urn:microsoft.com/office/officeart/2005/8/layout/cycle2"/>
    <dgm:cxn modelId="{DBF68922-C07E-EA4A-AC84-C3BB5A032C3A}" type="presOf" srcId="{23FDD536-FA55-49E6-9806-3417E5FBD062}" destId="{B286AB8B-3A35-4221-8E2B-09ACF8BF48F2}" srcOrd="0" destOrd="0" presId="urn:microsoft.com/office/officeart/2005/8/layout/cycle2"/>
    <dgm:cxn modelId="{5F706BDE-9C72-5A4B-BA02-20401C0B84CA}" type="presOf" srcId="{6E3D56AD-811D-402A-826A-1B574DB40E84}" destId="{FA4F3E71-9E1C-4C5C-9F6F-9D1EE0A2FE69}" srcOrd="0" destOrd="0" presId="urn:microsoft.com/office/officeart/2005/8/layout/cycle2"/>
    <dgm:cxn modelId="{BABE697B-273E-C945-8553-7C43529B212B}" type="presParOf" srcId="{8A6228AB-3698-4102-9C1B-DE2493716692}" destId="{FA4F3E71-9E1C-4C5C-9F6F-9D1EE0A2FE69}" srcOrd="0" destOrd="0" presId="urn:microsoft.com/office/officeart/2005/8/layout/cycle2"/>
    <dgm:cxn modelId="{C4CD7B12-74EC-B048-BEAB-B6D102C4FFBF}" type="presParOf" srcId="{8A6228AB-3698-4102-9C1B-DE2493716692}" destId="{5F620A93-7AF7-40C0-913D-DFF7C5375A17}" srcOrd="1" destOrd="0" presId="urn:microsoft.com/office/officeart/2005/8/layout/cycle2"/>
    <dgm:cxn modelId="{4DC10DBC-A331-4F47-B109-B80667365F2D}" type="presParOf" srcId="{5F620A93-7AF7-40C0-913D-DFF7C5375A17}" destId="{6FCC5DE6-D726-4563-98EF-BADB9CB47A5C}" srcOrd="0" destOrd="0" presId="urn:microsoft.com/office/officeart/2005/8/layout/cycle2"/>
    <dgm:cxn modelId="{D46F405F-878C-A442-AF9E-27FA772E17E0}" type="presParOf" srcId="{8A6228AB-3698-4102-9C1B-DE2493716692}" destId="{06367ABD-9379-4BD4-9DB5-B89D147CD340}" srcOrd="2" destOrd="0" presId="urn:microsoft.com/office/officeart/2005/8/layout/cycle2"/>
    <dgm:cxn modelId="{CB4C7E39-682D-1746-852E-05FEEFB23D98}" type="presParOf" srcId="{8A6228AB-3698-4102-9C1B-DE2493716692}" destId="{8559CEE3-3CAA-435C-8353-D700DBF9076A}" srcOrd="3" destOrd="0" presId="urn:microsoft.com/office/officeart/2005/8/layout/cycle2"/>
    <dgm:cxn modelId="{A17836DA-43E3-8D4C-84B1-6C888D62CF18}" type="presParOf" srcId="{8559CEE3-3CAA-435C-8353-D700DBF9076A}" destId="{D27C04DF-33B1-42E3-A59D-5458131E6D09}" srcOrd="0" destOrd="0" presId="urn:microsoft.com/office/officeart/2005/8/layout/cycle2"/>
    <dgm:cxn modelId="{25BBF0AC-C4F2-0D47-87E9-AD538CAE819B}" type="presParOf" srcId="{8A6228AB-3698-4102-9C1B-DE2493716692}" destId="{77B1B1A8-A86C-45F3-962D-E26F0FF5166A}" srcOrd="4" destOrd="0" presId="urn:microsoft.com/office/officeart/2005/8/layout/cycle2"/>
    <dgm:cxn modelId="{F2EA9460-F3D1-D54D-8562-C02675ADECF1}" type="presParOf" srcId="{8A6228AB-3698-4102-9C1B-DE2493716692}" destId="{8600BD40-22F4-4315-80D4-424F94E0061A}" srcOrd="5" destOrd="0" presId="urn:microsoft.com/office/officeart/2005/8/layout/cycle2"/>
    <dgm:cxn modelId="{1F1A4F7A-4BAC-044E-B605-8A9BDACDD902}" type="presParOf" srcId="{8600BD40-22F4-4315-80D4-424F94E0061A}" destId="{DF7B24D4-7F79-4801-B998-CF857F71F241}" srcOrd="0" destOrd="0" presId="urn:microsoft.com/office/officeart/2005/8/layout/cycle2"/>
    <dgm:cxn modelId="{CB9657C6-ED85-7948-BD15-A228378BFF22}" type="presParOf" srcId="{8A6228AB-3698-4102-9C1B-DE2493716692}" destId="{D6347F4F-5C20-43A9-98B4-8FCD20D65798}" srcOrd="6" destOrd="0" presId="urn:microsoft.com/office/officeart/2005/8/layout/cycle2"/>
    <dgm:cxn modelId="{C8EE3893-FEEC-0946-AE89-C373560E80E1}" type="presParOf" srcId="{8A6228AB-3698-4102-9C1B-DE2493716692}" destId="{B286AB8B-3A35-4221-8E2B-09ACF8BF48F2}" srcOrd="7" destOrd="0" presId="urn:microsoft.com/office/officeart/2005/8/layout/cycle2"/>
    <dgm:cxn modelId="{356C29C2-C029-3D4F-8B71-3C201D266F75}" type="presParOf" srcId="{B286AB8B-3A35-4221-8E2B-09ACF8BF48F2}" destId="{413CDE3C-64E4-49C7-8E67-44A1A80518F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8D3493-2E56-4A9B-898E-AF4707189965}" type="doc">
      <dgm:prSet loTypeId="urn:microsoft.com/office/officeart/2005/8/layout/venn3" loCatId="relationship" qsTypeId="urn:microsoft.com/office/officeart/2005/8/quickstyle/3d1" qsCatId="3D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CE5FC8E7-B2E3-4F95-986A-43AC7BFFB99B}">
      <dgm:prSet phldrT="[Text]"/>
      <dgm:spPr/>
      <dgm:t>
        <a:bodyPr/>
        <a:lstStyle/>
        <a:p>
          <a:r>
            <a:rPr lang="en-US" dirty="0" err="1"/>
            <a:t>Tryloywder</a:t>
          </a:r>
          <a:endParaRPr lang="en-US" dirty="0"/>
        </a:p>
      </dgm:t>
    </dgm:pt>
    <dgm:pt modelId="{A3810A05-68EF-45B0-9279-4EA4975E9845}" type="parTrans" cxnId="{771383F1-39D5-4297-896F-F9E675E1AE47}">
      <dgm:prSet/>
      <dgm:spPr/>
      <dgm:t>
        <a:bodyPr/>
        <a:lstStyle/>
        <a:p>
          <a:endParaRPr lang="en-US"/>
        </a:p>
      </dgm:t>
    </dgm:pt>
    <dgm:pt modelId="{98AC2772-E9C9-4CB9-BD63-5254CAF76DD1}" type="sibTrans" cxnId="{771383F1-39D5-4297-896F-F9E675E1AE47}">
      <dgm:prSet/>
      <dgm:spPr/>
      <dgm:t>
        <a:bodyPr/>
        <a:lstStyle/>
        <a:p>
          <a:endParaRPr lang="en-US"/>
        </a:p>
      </dgm:t>
    </dgm:pt>
    <dgm:pt modelId="{4A5EE8F4-7E39-48A6-87C0-5B1D4178D318}">
      <dgm:prSet phldrT="[Text]"/>
      <dgm:spPr/>
      <dgm:t>
        <a:bodyPr/>
        <a:lstStyle/>
        <a:p>
          <a:r>
            <a:rPr lang="en-US" dirty="0" err="1"/>
            <a:t>Dyletswydd</a:t>
          </a:r>
          <a:r>
            <a:rPr lang="en-US" dirty="0"/>
            <a:t> </a:t>
          </a:r>
          <a:r>
            <a:rPr lang="en-US" dirty="0" err="1"/>
            <a:t>Gonestrwydd</a:t>
          </a:r>
          <a:r>
            <a:rPr lang="en-US" dirty="0"/>
            <a:t> </a:t>
          </a:r>
          <a:r>
            <a:rPr lang="en-US" dirty="0" err="1"/>
            <a:t>Proffesiynol</a:t>
          </a:r>
          <a:endParaRPr lang="en-US" dirty="0"/>
        </a:p>
      </dgm:t>
    </dgm:pt>
    <dgm:pt modelId="{48515729-7E9B-4006-82FC-1507DECB4A47}" type="parTrans" cxnId="{91E3B12D-450E-49E9-A1B4-7F6772516BE7}">
      <dgm:prSet/>
      <dgm:spPr/>
      <dgm:t>
        <a:bodyPr/>
        <a:lstStyle/>
        <a:p>
          <a:endParaRPr lang="en-US"/>
        </a:p>
      </dgm:t>
    </dgm:pt>
    <dgm:pt modelId="{0B014CBB-5328-4914-BF52-068AFE4095CF}" type="sibTrans" cxnId="{91E3B12D-450E-49E9-A1B4-7F6772516BE7}">
      <dgm:prSet/>
      <dgm:spPr/>
      <dgm:t>
        <a:bodyPr/>
        <a:lstStyle/>
        <a:p>
          <a:endParaRPr lang="en-US"/>
        </a:p>
      </dgm:t>
    </dgm:pt>
    <dgm:pt modelId="{BCBECCE2-7CCE-4773-B9E3-8C474E0E0078}">
      <dgm:prSet phldrT="[Text]"/>
      <dgm:spPr/>
      <dgm:t>
        <a:bodyPr/>
        <a:lstStyle/>
        <a:p>
          <a:r>
            <a:rPr lang="en-US" dirty="0" err="1"/>
            <a:t>Gwroldeb</a:t>
          </a:r>
          <a:endParaRPr lang="en-US" dirty="0"/>
        </a:p>
      </dgm:t>
    </dgm:pt>
    <dgm:pt modelId="{83F7319F-0676-411C-A27B-A09718588CC5}" type="parTrans" cxnId="{8ADC53CA-6414-4A16-8FC3-951C97672376}">
      <dgm:prSet/>
      <dgm:spPr/>
      <dgm:t>
        <a:bodyPr/>
        <a:lstStyle/>
        <a:p>
          <a:endParaRPr lang="en-US"/>
        </a:p>
      </dgm:t>
    </dgm:pt>
    <dgm:pt modelId="{7B87FCEF-69CA-4416-9BAD-440F64B162B7}" type="sibTrans" cxnId="{8ADC53CA-6414-4A16-8FC3-951C97672376}">
      <dgm:prSet/>
      <dgm:spPr/>
      <dgm:t>
        <a:bodyPr/>
        <a:lstStyle/>
        <a:p>
          <a:endParaRPr lang="en-US"/>
        </a:p>
      </dgm:t>
    </dgm:pt>
    <dgm:pt modelId="{E869862E-802E-4A1C-8DAD-C0A64A302579}">
      <dgm:prSet/>
      <dgm:spPr/>
      <dgm:t>
        <a:bodyPr/>
        <a:lstStyle/>
        <a:p>
          <a:r>
            <a:rPr lang="en-US" dirty="0"/>
            <a:t>Parch</a:t>
          </a:r>
        </a:p>
      </dgm:t>
    </dgm:pt>
    <dgm:pt modelId="{36FE8D17-1F2E-4030-B93B-7A591DF6FD14}" type="parTrans" cxnId="{C322E4E8-6F2A-4C2B-9303-9A77C3E2F0DB}">
      <dgm:prSet/>
      <dgm:spPr/>
      <dgm:t>
        <a:bodyPr/>
        <a:lstStyle/>
        <a:p>
          <a:endParaRPr lang="en-US"/>
        </a:p>
      </dgm:t>
    </dgm:pt>
    <dgm:pt modelId="{93D20971-A05D-49B3-9370-308088B16C76}" type="sibTrans" cxnId="{C322E4E8-6F2A-4C2B-9303-9A77C3E2F0DB}">
      <dgm:prSet/>
      <dgm:spPr/>
      <dgm:t>
        <a:bodyPr/>
        <a:lstStyle/>
        <a:p>
          <a:endParaRPr lang="en-US"/>
        </a:p>
      </dgm:t>
    </dgm:pt>
    <dgm:pt modelId="{F82989DA-857B-45E9-8374-10D5BEE38ACC}" type="pres">
      <dgm:prSet presAssocID="{478D3493-2E56-4A9B-898E-AF470718996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CBEA351-D682-4B1D-A447-2A0B56F50695}" type="pres">
      <dgm:prSet presAssocID="{CE5FC8E7-B2E3-4F95-986A-43AC7BFFB99B}" presName="Name5" presStyleLbl="vennNode1" presStyleIdx="0" presStyleCnt="4" custLinFactNeighborX="9893" custLinFactNeighborY="158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914065-DC6A-40D3-B928-84E270FDBADC}" type="pres">
      <dgm:prSet presAssocID="{98AC2772-E9C9-4CB9-BD63-5254CAF76DD1}" presName="space" presStyleCnt="0"/>
      <dgm:spPr/>
    </dgm:pt>
    <dgm:pt modelId="{9993443A-75AE-462D-B232-13D3F1962BAA}" type="pres">
      <dgm:prSet presAssocID="{4A5EE8F4-7E39-48A6-87C0-5B1D4178D318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33BDDA-990D-4E72-89B2-2CA0ED2503F1}" type="pres">
      <dgm:prSet presAssocID="{0B014CBB-5328-4914-BF52-068AFE4095CF}" presName="space" presStyleCnt="0"/>
      <dgm:spPr/>
    </dgm:pt>
    <dgm:pt modelId="{C2E46505-5EED-4688-A4DE-FC76049414DE}" type="pres">
      <dgm:prSet presAssocID="{BCBECCE2-7CCE-4773-B9E3-8C474E0E0078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963D9A-91C4-4F8C-BD74-9AC1788684DE}" type="pres">
      <dgm:prSet presAssocID="{7B87FCEF-69CA-4416-9BAD-440F64B162B7}" presName="space" presStyleCnt="0"/>
      <dgm:spPr/>
    </dgm:pt>
    <dgm:pt modelId="{E46501CE-4610-4C48-98E6-0FED5297E015}" type="pres">
      <dgm:prSet presAssocID="{E869862E-802E-4A1C-8DAD-C0A64A302579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C5A4850-2304-2949-AB80-84B6AC18722E}" type="presOf" srcId="{4A5EE8F4-7E39-48A6-87C0-5B1D4178D318}" destId="{9993443A-75AE-462D-B232-13D3F1962BAA}" srcOrd="0" destOrd="0" presId="urn:microsoft.com/office/officeart/2005/8/layout/venn3"/>
    <dgm:cxn modelId="{C322E4E8-6F2A-4C2B-9303-9A77C3E2F0DB}" srcId="{478D3493-2E56-4A9B-898E-AF4707189965}" destId="{E869862E-802E-4A1C-8DAD-C0A64A302579}" srcOrd="3" destOrd="0" parTransId="{36FE8D17-1F2E-4030-B93B-7A591DF6FD14}" sibTransId="{93D20971-A05D-49B3-9370-308088B16C76}"/>
    <dgm:cxn modelId="{91E3B12D-450E-49E9-A1B4-7F6772516BE7}" srcId="{478D3493-2E56-4A9B-898E-AF4707189965}" destId="{4A5EE8F4-7E39-48A6-87C0-5B1D4178D318}" srcOrd="1" destOrd="0" parTransId="{48515729-7E9B-4006-82FC-1507DECB4A47}" sibTransId="{0B014CBB-5328-4914-BF52-068AFE4095CF}"/>
    <dgm:cxn modelId="{5CB93BDB-4F93-5B4D-8EFE-19741651E665}" type="presOf" srcId="{BCBECCE2-7CCE-4773-B9E3-8C474E0E0078}" destId="{C2E46505-5EED-4688-A4DE-FC76049414DE}" srcOrd="0" destOrd="0" presId="urn:microsoft.com/office/officeart/2005/8/layout/venn3"/>
    <dgm:cxn modelId="{4C02E8C2-7AA9-DF47-A152-877E8DE64B39}" type="presOf" srcId="{478D3493-2E56-4A9B-898E-AF4707189965}" destId="{F82989DA-857B-45E9-8374-10D5BEE38ACC}" srcOrd="0" destOrd="0" presId="urn:microsoft.com/office/officeart/2005/8/layout/venn3"/>
    <dgm:cxn modelId="{771383F1-39D5-4297-896F-F9E675E1AE47}" srcId="{478D3493-2E56-4A9B-898E-AF4707189965}" destId="{CE5FC8E7-B2E3-4F95-986A-43AC7BFFB99B}" srcOrd="0" destOrd="0" parTransId="{A3810A05-68EF-45B0-9279-4EA4975E9845}" sibTransId="{98AC2772-E9C9-4CB9-BD63-5254CAF76DD1}"/>
    <dgm:cxn modelId="{8ADC53CA-6414-4A16-8FC3-951C97672376}" srcId="{478D3493-2E56-4A9B-898E-AF4707189965}" destId="{BCBECCE2-7CCE-4773-B9E3-8C474E0E0078}" srcOrd="2" destOrd="0" parTransId="{83F7319F-0676-411C-A27B-A09718588CC5}" sibTransId="{7B87FCEF-69CA-4416-9BAD-440F64B162B7}"/>
    <dgm:cxn modelId="{FFA65A9E-EB1A-2F46-9ABE-3D3F9015AE66}" type="presOf" srcId="{CE5FC8E7-B2E3-4F95-986A-43AC7BFFB99B}" destId="{4CBEA351-D682-4B1D-A447-2A0B56F50695}" srcOrd="0" destOrd="0" presId="urn:microsoft.com/office/officeart/2005/8/layout/venn3"/>
    <dgm:cxn modelId="{6BEDB237-F4F1-D74A-A1AA-9DDAE5FBC875}" type="presOf" srcId="{E869862E-802E-4A1C-8DAD-C0A64A302579}" destId="{E46501CE-4610-4C48-98E6-0FED5297E015}" srcOrd="0" destOrd="0" presId="urn:microsoft.com/office/officeart/2005/8/layout/venn3"/>
    <dgm:cxn modelId="{2B3DCF4F-B285-FF4A-8477-9280023A5D9F}" type="presParOf" srcId="{F82989DA-857B-45E9-8374-10D5BEE38ACC}" destId="{4CBEA351-D682-4B1D-A447-2A0B56F50695}" srcOrd="0" destOrd="0" presId="urn:microsoft.com/office/officeart/2005/8/layout/venn3"/>
    <dgm:cxn modelId="{D20869FF-0F9F-214A-83BE-96B8AEDC9623}" type="presParOf" srcId="{F82989DA-857B-45E9-8374-10D5BEE38ACC}" destId="{0E914065-DC6A-40D3-B928-84E270FDBADC}" srcOrd="1" destOrd="0" presId="urn:microsoft.com/office/officeart/2005/8/layout/venn3"/>
    <dgm:cxn modelId="{9E220DB3-7F9B-9842-8F82-246FB1FA7D50}" type="presParOf" srcId="{F82989DA-857B-45E9-8374-10D5BEE38ACC}" destId="{9993443A-75AE-462D-B232-13D3F1962BAA}" srcOrd="2" destOrd="0" presId="urn:microsoft.com/office/officeart/2005/8/layout/venn3"/>
    <dgm:cxn modelId="{853E9E5D-FE1E-CB4F-8F09-BDCAAC304F13}" type="presParOf" srcId="{F82989DA-857B-45E9-8374-10D5BEE38ACC}" destId="{8433BDDA-990D-4E72-89B2-2CA0ED2503F1}" srcOrd="3" destOrd="0" presId="urn:microsoft.com/office/officeart/2005/8/layout/venn3"/>
    <dgm:cxn modelId="{CCA0C8CC-A970-854E-B193-DFB045B07E2E}" type="presParOf" srcId="{F82989DA-857B-45E9-8374-10D5BEE38ACC}" destId="{C2E46505-5EED-4688-A4DE-FC76049414DE}" srcOrd="4" destOrd="0" presId="urn:microsoft.com/office/officeart/2005/8/layout/venn3"/>
    <dgm:cxn modelId="{C909B18B-05CB-0441-A79A-874CC88E006D}" type="presParOf" srcId="{F82989DA-857B-45E9-8374-10D5BEE38ACC}" destId="{93963D9A-91C4-4F8C-BD74-9AC1788684DE}" srcOrd="5" destOrd="0" presId="urn:microsoft.com/office/officeart/2005/8/layout/venn3"/>
    <dgm:cxn modelId="{E3E71DC4-19B9-3443-9B06-4D3A9EDA2560}" type="presParOf" srcId="{F82989DA-857B-45E9-8374-10D5BEE38ACC}" destId="{E46501CE-4610-4C48-98E6-0FED5297E015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507B83-F343-4F40-9936-8B0417097912}" type="doc">
      <dgm:prSet loTypeId="urn:microsoft.com/office/officeart/2005/8/layout/venn3" loCatId="relationship" qsTypeId="urn:microsoft.com/office/officeart/2005/8/quickstyle/simple1#2" qsCatId="simple" csTypeId="urn:microsoft.com/office/officeart/2005/8/colors/accent1_2#4" csCatId="accent1" phldr="1"/>
      <dgm:spPr/>
      <dgm:t>
        <a:bodyPr/>
        <a:lstStyle/>
        <a:p>
          <a:endParaRPr lang="en-US"/>
        </a:p>
      </dgm:t>
    </dgm:pt>
    <dgm:pt modelId="{DF76548B-3106-40CC-BA52-4390AE815559}">
      <dgm:prSet phldrT="[Text]"/>
      <dgm:spPr/>
      <dgm:t>
        <a:bodyPr/>
        <a:lstStyle/>
        <a:p>
          <a:r>
            <a:rPr lang="en-US" dirty="0" err="1"/>
            <a:t>Gwrando</a:t>
          </a:r>
          <a:r>
            <a:rPr lang="en-US" dirty="0"/>
            <a:t> </a:t>
          </a:r>
          <a:r>
            <a:rPr lang="en-US" dirty="0" err="1"/>
            <a:t>Gweithredol</a:t>
          </a:r>
          <a:endParaRPr lang="en-US" dirty="0"/>
        </a:p>
      </dgm:t>
    </dgm:pt>
    <dgm:pt modelId="{EB72267A-6A6E-44F3-A9B1-AAF776E7B61F}" type="parTrans" cxnId="{CAD673AD-1E00-4F89-A40E-795E9CDE89D4}">
      <dgm:prSet/>
      <dgm:spPr/>
      <dgm:t>
        <a:bodyPr/>
        <a:lstStyle/>
        <a:p>
          <a:endParaRPr lang="en-US"/>
        </a:p>
      </dgm:t>
    </dgm:pt>
    <dgm:pt modelId="{39E5141F-F57A-435D-94A9-F744A80F7E8D}" type="sibTrans" cxnId="{CAD673AD-1E00-4F89-A40E-795E9CDE89D4}">
      <dgm:prSet/>
      <dgm:spPr/>
      <dgm:t>
        <a:bodyPr/>
        <a:lstStyle/>
        <a:p>
          <a:endParaRPr lang="en-US"/>
        </a:p>
      </dgm:t>
    </dgm:pt>
    <dgm:pt modelId="{E4A4D6B8-29FE-495F-8F23-E217A4056A65}">
      <dgm:prSet phldrT="[Text]"/>
      <dgm:spPr/>
      <dgm:t>
        <a:bodyPr/>
        <a:lstStyle/>
        <a:p>
          <a:r>
            <a:rPr lang="en-US" dirty="0" err="1"/>
            <a:t>Anwahaniaethol</a:t>
          </a:r>
          <a:endParaRPr lang="en-US" dirty="0"/>
        </a:p>
      </dgm:t>
    </dgm:pt>
    <dgm:pt modelId="{F6C1CACF-7DA1-435D-8A7E-EB31613FE240}" type="parTrans" cxnId="{64034877-FC1E-43A1-9EA5-77F61A3743A2}">
      <dgm:prSet/>
      <dgm:spPr/>
      <dgm:t>
        <a:bodyPr/>
        <a:lstStyle/>
        <a:p>
          <a:endParaRPr lang="en-US"/>
        </a:p>
      </dgm:t>
    </dgm:pt>
    <dgm:pt modelId="{8D60622F-5E2D-468B-A715-E9056F4AFA18}" type="sibTrans" cxnId="{64034877-FC1E-43A1-9EA5-77F61A3743A2}">
      <dgm:prSet/>
      <dgm:spPr/>
      <dgm:t>
        <a:bodyPr/>
        <a:lstStyle/>
        <a:p>
          <a:endParaRPr lang="en-US"/>
        </a:p>
      </dgm:t>
    </dgm:pt>
    <dgm:pt modelId="{DEAF5E02-773F-472C-8827-2B16615F40CA}">
      <dgm:prSet phldrT="[Text]"/>
      <dgm:spPr/>
      <dgm:t>
        <a:bodyPr/>
        <a:lstStyle/>
        <a:p>
          <a:r>
            <a:rPr lang="en-US" dirty="0"/>
            <a:t>Person-</a:t>
          </a:r>
          <a:r>
            <a:rPr lang="en-US" dirty="0" err="1"/>
            <a:t>ganolog</a:t>
          </a:r>
          <a:endParaRPr lang="en-US" dirty="0"/>
        </a:p>
      </dgm:t>
    </dgm:pt>
    <dgm:pt modelId="{0D90FF91-D10E-4A0C-98CE-4AA9BF41030D}" type="parTrans" cxnId="{AB4413D9-91B4-436D-BD8C-E1B79387C83C}">
      <dgm:prSet/>
      <dgm:spPr/>
      <dgm:t>
        <a:bodyPr/>
        <a:lstStyle/>
        <a:p>
          <a:endParaRPr lang="en-US"/>
        </a:p>
      </dgm:t>
    </dgm:pt>
    <dgm:pt modelId="{EA7F0420-6F0D-4088-BE19-C5A7BA7E774E}" type="sibTrans" cxnId="{AB4413D9-91B4-436D-BD8C-E1B79387C83C}">
      <dgm:prSet/>
      <dgm:spPr/>
      <dgm:t>
        <a:bodyPr/>
        <a:lstStyle/>
        <a:p>
          <a:endParaRPr lang="en-US"/>
        </a:p>
      </dgm:t>
    </dgm:pt>
    <dgm:pt modelId="{8040635A-9DF1-442B-B9BD-455085A2BA7F}">
      <dgm:prSet phldrT="[Text]"/>
      <dgm:spPr/>
      <dgm:t>
        <a:bodyPr/>
        <a:lstStyle/>
        <a:p>
          <a:r>
            <a:rPr lang="en-US" dirty="0" err="1"/>
            <a:t>Sensitifrwydd</a:t>
          </a:r>
          <a:endParaRPr lang="en-US" dirty="0"/>
        </a:p>
      </dgm:t>
    </dgm:pt>
    <dgm:pt modelId="{BE5259B7-671B-43DF-AB10-6188D50C746A}" type="parTrans" cxnId="{C616C63A-F943-4CD1-9D15-D0F3F41261CE}">
      <dgm:prSet/>
      <dgm:spPr/>
      <dgm:t>
        <a:bodyPr/>
        <a:lstStyle/>
        <a:p>
          <a:endParaRPr lang="en-US"/>
        </a:p>
      </dgm:t>
    </dgm:pt>
    <dgm:pt modelId="{32618AEF-75D4-45DF-8374-7957900DB605}" type="sibTrans" cxnId="{C616C63A-F943-4CD1-9D15-D0F3F41261CE}">
      <dgm:prSet/>
      <dgm:spPr/>
      <dgm:t>
        <a:bodyPr/>
        <a:lstStyle/>
        <a:p>
          <a:endParaRPr lang="en-US"/>
        </a:p>
      </dgm:t>
    </dgm:pt>
    <dgm:pt modelId="{C0D8379C-8643-4438-B43B-5C1914C93EB4}" type="pres">
      <dgm:prSet presAssocID="{16507B83-F343-4F40-9936-8B041709791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3B82D94-29D6-4B46-B781-08F13E1BD34E}" type="pres">
      <dgm:prSet presAssocID="{DF76548B-3106-40CC-BA52-4390AE815559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C2CE4D-A505-4A46-A43C-933FC1B54A0A}" type="pres">
      <dgm:prSet presAssocID="{39E5141F-F57A-435D-94A9-F744A80F7E8D}" presName="space" presStyleCnt="0"/>
      <dgm:spPr/>
    </dgm:pt>
    <dgm:pt modelId="{D482F7E3-0A69-4C29-98C8-88522F6075C0}" type="pres">
      <dgm:prSet presAssocID="{E4A4D6B8-29FE-495F-8F23-E217A4056A65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715450-22D0-4DBD-A4F6-9FA8A6CCCBE9}" type="pres">
      <dgm:prSet presAssocID="{8D60622F-5E2D-468B-A715-E9056F4AFA18}" presName="space" presStyleCnt="0"/>
      <dgm:spPr/>
    </dgm:pt>
    <dgm:pt modelId="{C722DCF9-4627-4449-B499-888CA8434A24}" type="pres">
      <dgm:prSet presAssocID="{DEAF5E02-773F-472C-8827-2B16615F40CA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4FEA9D-58BC-47D8-B0FE-B6EB6E3EA5CF}" type="pres">
      <dgm:prSet presAssocID="{EA7F0420-6F0D-4088-BE19-C5A7BA7E774E}" presName="space" presStyleCnt="0"/>
      <dgm:spPr/>
    </dgm:pt>
    <dgm:pt modelId="{8941E16A-F921-4058-BE82-482DF3D55612}" type="pres">
      <dgm:prSet presAssocID="{8040635A-9DF1-442B-B9BD-455085A2BA7F}" presName="Name5" presStyleLbl="vennNode1" presStyleIdx="3" presStyleCnt="4" custLinFactNeighborX="58797" custLinFactNeighborY="-2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715D7F3-80FD-2F45-808B-C73AFF5D406F}" type="presOf" srcId="{8040635A-9DF1-442B-B9BD-455085A2BA7F}" destId="{8941E16A-F921-4058-BE82-482DF3D55612}" srcOrd="0" destOrd="0" presId="urn:microsoft.com/office/officeart/2005/8/layout/venn3"/>
    <dgm:cxn modelId="{64034877-FC1E-43A1-9EA5-77F61A3743A2}" srcId="{16507B83-F343-4F40-9936-8B0417097912}" destId="{E4A4D6B8-29FE-495F-8F23-E217A4056A65}" srcOrd="1" destOrd="0" parTransId="{F6C1CACF-7DA1-435D-8A7E-EB31613FE240}" sibTransId="{8D60622F-5E2D-468B-A715-E9056F4AFA18}"/>
    <dgm:cxn modelId="{7D578220-F5CE-FA40-AE70-38DB852E671E}" type="presOf" srcId="{E4A4D6B8-29FE-495F-8F23-E217A4056A65}" destId="{D482F7E3-0A69-4C29-98C8-88522F6075C0}" srcOrd="0" destOrd="0" presId="urn:microsoft.com/office/officeart/2005/8/layout/venn3"/>
    <dgm:cxn modelId="{AB4413D9-91B4-436D-BD8C-E1B79387C83C}" srcId="{16507B83-F343-4F40-9936-8B0417097912}" destId="{DEAF5E02-773F-472C-8827-2B16615F40CA}" srcOrd="2" destOrd="0" parTransId="{0D90FF91-D10E-4A0C-98CE-4AA9BF41030D}" sibTransId="{EA7F0420-6F0D-4088-BE19-C5A7BA7E774E}"/>
    <dgm:cxn modelId="{C616C63A-F943-4CD1-9D15-D0F3F41261CE}" srcId="{16507B83-F343-4F40-9936-8B0417097912}" destId="{8040635A-9DF1-442B-B9BD-455085A2BA7F}" srcOrd="3" destOrd="0" parTransId="{BE5259B7-671B-43DF-AB10-6188D50C746A}" sibTransId="{32618AEF-75D4-45DF-8374-7957900DB605}"/>
    <dgm:cxn modelId="{CAD673AD-1E00-4F89-A40E-795E9CDE89D4}" srcId="{16507B83-F343-4F40-9936-8B0417097912}" destId="{DF76548B-3106-40CC-BA52-4390AE815559}" srcOrd="0" destOrd="0" parTransId="{EB72267A-6A6E-44F3-A9B1-AAF776E7B61F}" sibTransId="{39E5141F-F57A-435D-94A9-F744A80F7E8D}"/>
    <dgm:cxn modelId="{9E59ADDB-89DA-8741-AEDA-DF8BC87F1745}" type="presOf" srcId="{16507B83-F343-4F40-9936-8B0417097912}" destId="{C0D8379C-8643-4438-B43B-5C1914C93EB4}" srcOrd="0" destOrd="0" presId="urn:microsoft.com/office/officeart/2005/8/layout/venn3"/>
    <dgm:cxn modelId="{139365D9-9359-CB49-9A4B-CE5AD3751BD0}" type="presOf" srcId="{DF76548B-3106-40CC-BA52-4390AE815559}" destId="{33B82D94-29D6-4B46-B781-08F13E1BD34E}" srcOrd="0" destOrd="0" presId="urn:microsoft.com/office/officeart/2005/8/layout/venn3"/>
    <dgm:cxn modelId="{F352B38E-7D4F-2049-AEFB-4858B5A9971B}" type="presOf" srcId="{DEAF5E02-773F-472C-8827-2B16615F40CA}" destId="{C722DCF9-4627-4449-B499-888CA8434A24}" srcOrd="0" destOrd="0" presId="urn:microsoft.com/office/officeart/2005/8/layout/venn3"/>
    <dgm:cxn modelId="{3FCE2149-02E9-C64E-B744-A3730787A9F9}" type="presParOf" srcId="{C0D8379C-8643-4438-B43B-5C1914C93EB4}" destId="{33B82D94-29D6-4B46-B781-08F13E1BD34E}" srcOrd="0" destOrd="0" presId="urn:microsoft.com/office/officeart/2005/8/layout/venn3"/>
    <dgm:cxn modelId="{F2F0B9F1-967F-354F-A452-4D8D4FF2B07A}" type="presParOf" srcId="{C0D8379C-8643-4438-B43B-5C1914C93EB4}" destId="{8BC2CE4D-A505-4A46-A43C-933FC1B54A0A}" srcOrd="1" destOrd="0" presId="urn:microsoft.com/office/officeart/2005/8/layout/venn3"/>
    <dgm:cxn modelId="{69DDAB51-0843-6045-82D2-45774C79D86C}" type="presParOf" srcId="{C0D8379C-8643-4438-B43B-5C1914C93EB4}" destId="{D482F7E3-0A69-4C29-98C8-88522F6075C0}" srcOrd="2" destOrd="0" presId="urn:microsoft.com/office/officeart/2005/8/layout/venn3"/>
    <dgm:cxn modelId="{5B6584EC-F8F5-7248-8B8E-8E95CB59E213}" type="presParOf" srcId="{C0D8379C-8643-4438-B43B-5C1914C93EB4}" destId="{D9715450-22D0-4DBD-A4F6-9FA8A6CCCBE9}" srcOrd="3" destOrd="0" presId="urn:microsoft.com/office/officeart/2005/8/layout/venn3"/>
    <dgm:cxn modelId="{912F1F24-BABC-2846-8A80-8B4DB4E1DF85}" type="presParOf" srcId="{C0D8379C-8643-4438-B43B-5C1914C93EB4}" destId="{C722DCF9-4627-4449-B499-888CA8434A24}" srcOrd="4" destOrd="0" presId="urn:microsoft.com/office/officeart/2005/8/layout/venn3"/>
    <dgm:cxn modelId="{3656CAE7-51F2-8648-918E-CCA65CC68BD3}" type="presParOf" srcId="{C0D8379C-8643-4438-B43B-5C1914C93EB4}" destId="{F04FEA9D-58BC-47D8-B0FE-B6EB6E3EA5CF}" srcOrd="5" destOrd="0" presId="urn:microsoft.com/office/officeart/2005/8/layout/venn3"/>
    <dgm:cxn modelId="{066DF08E-3F08-894C-931B-4BE0886506FE}" type="presParOf" srcId="{C0D8379C-8643-4438-B43B-5C1914C93EB4}" destId="{8941E16A-F921-4058-BE82-482DF3D55612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31E25F1-D8E6-4F90-8682-76FF4C4C1F39}">
      <dsp:nvSpPr>
        <dsp:cNvPr id="0" name=""/>
        <dsp:cNvSpPr/>
      </dsp:nvSpPr>
      <dsp:spPr>
        <a:xfrm rot="16200000">
          <a:off x="1123902" y="1980132"/>
          <a:ext cx="4192969" cy="2562348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220980" tIns="368300" rIns="331470" bIns="368300" numCol="1" spcCol="1270" anchor="t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800" kern="1200"/>
        </a:p>
        <a:p>
          <a:pPr marL="285750" lvl="1" indent="-285750" algn="l" defTabSz="2000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4500" kern="1200" dirty="0"/>
        </a:p>
      </dsp:txBody>
      <dsp:txXfrm rot="16200000">
        <a:off x="1123902" y="1980132"/>
        <a:ext cx="4192969" cy="2562348"/>
      </dsp:txXfrm>
    </dsp:sp>
    <dsp:sp modelId="{52FFE91A-366B-4CAB-AC9D-8703B23626A2}">
      <dsp:nvSpPr>
        <dsp:cNvPr id="0" name=""/>
        <dsp:cNvSpPr/>
      </dsp:nvSpPr>
      <dsp:spPr>
        <a:xfrm rot="5400000">
          <a:off x="3802602" y="1980132"/>
          <a:ext cx="4192969" cy="2562348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331470" tIns="368300" rIns="220980" bIns="368300" numCol="1" spcCol="1270" anchor="t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800" kern="1200" dirty="0"/>
        </a:p>
        <a:p>
          <a:pPr marL="285750" lvl="1" indent="-285750" algn="l" defTabSz="2000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4500" kern="1200"/>
        </a:p>
      </dsp:txBody>
      <dsp:txXfrm rot="5400000">
        <a:off x="3802602" y="1980132"/>
        <a:ext cx="4192969" cy="2562348"/>
      </dsp:txXfrm>
    </dsp:sp>
    <dsp:sp modelId="{EAF85EF2-BACC-4AB5-9AEF-6AF5DE324800}">
      <dsp:nvSpPr>
        <dsp:cNvPr id="0" name=""/>
        <dsp:cNvSpPr/>
      </dsp:nvSpPr>
      <dsp:spPr>
        <a:xfrm>
          <a:off x="3220125" y="0"/>
          <a:ext cx="2678699" cy="2678569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743DA8C-A7BB-4DBD-970C-907D623B5D6A}">
      <dsp:nvSpPr>
        <dsp:cNvPr id="0" name=""/>
        <dsp:cNvSpPr/>
      </dsp:nvSpPr>
      <dsp:spPr>
        <a:xfrm rot="10800000">
          <a:off x="3220125" y="3843392"/>
          <a:ext cx="2678699" cy="2678569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A4F3E71-9E1C-4C5C-9F6F-9D1EE0A2FE69}">
      <dsp:nvSpPr>
        <dsp:cNvPr id="0" name=""/>
        <dsp:cNvSpPr/>
      </dsp:nvSpPr>
      <dsp:spPr>
        <a:xfrm>
          <a:off x="3272806" y="1778"/>
          <a:ext cx="1625929" cy="1625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Anfarnol</a:t>
          </a:r>
          <a:r>
            <a:rPr lang="en-US" sz="1200" kern="1200" dirty="0"/>
            <a:t> </a:t>
          </a:r>
        </a:p>
      </dsp:txBody>
      <dsp:txXfrm>
        <a:off x="3272806" y="1778"/>
        <a:ext cx="1625929" cy="1625929"/>
      </dsp:txXfrm>
    </dsp:sp>
    <dsp:sp modelId="{5F620A93-7AF7-40C0-913D-DFF7C5375A17}">
      <dsp:nvSpPr>
        <dsp:cNvPr id="0" name=""/>
        <dsp:cNvSpPr/>
      </dsp:nvSpPr>
      <dsp:spPr>
        <a:xfrm rot="2700000">
          <a:off x="4724069" y="1394363"/>
          <a:ext cx="431394" cy="54875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 rot="2700000">
        <a:off x="4724069" y="1394363"/>
        <a:ext cx="431394" cy="548751"/>
      </dsp:txXfrm>
    </dsp:sp>
    <dsp:sp modelId="{06367ABD-9379-4BD4-9DB5-B89D147CD340}">
      <dsp:nvSpPr>
        <dsp:cNvPr id="0" name=""/>
        <dsp:cNvSpPr/>
      </dsp:nvSpPr>
      <dsp:spPr>
        <a:xfrm>
          <a:off x="4998062" y="1727035"/>
          <a:ext cx="1625929" cy="1625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Gwrando</a:t>
          </a:r>
          <a:r>
            <a:rPr lang="en-US" sz="1200" kern="1200" dirty="0"/>
            <a:t> </a:t>
          </a:r>
          <a:r>
            <a:rPr lang="en-US" sz="1200" kern="1200" dirty="0" err="1"/>
            <a:t>ar</a:t>
          </a:r>
          <a:r>
            <a:rPr lang="en-US" sz="1200" kern="1200" dirty="0"/>
            <a:t> y </a:t>
          </a:r>
          <a:r>
            <a:rPr lang="en-US" sz="1200" kern="1200" dirty="0" err="1"/>
            <a:t>Claf</a:t>
          </a:r>
          <a:endParaRPr lang="en-US" sz="1200" kern="1200" dirty="0"/>
        </a:p>
      </dsp:txBody>
      <dsp:txXfrm>
        <a:off x="4998062" y="1727035"/>
        <a:ext cx="1625929" cy="1625929"/>
      </dsp:txXfrm>
    </dsp:sp>
    <dsp:sp modelId="{8559CEE3-3CAA-435C-8353-D700DBF9076A}">
      <dsp:nvSpPr>
        <dsp:cNvPr id="0" name=""/>
        <dsp:cNvSpPr/>
      </dsp:nvSpPr>
      <dsp:spPr>
        <a:xfrm rot="8100000">
          <a:off x="4741335" y="3119619"/>
          <a:ext cx="431394" cy="54875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 rot="8100000">
        <a:off x="4741335" y="3119619"/>
        <a:ext cx="431394" cy="548751"/>
      </dsp:txXfrm>
    </dsp:sp>
    <dsp:sp modelId="{77B1B1A8-A86C-45F3-962D-E26F0FF5166A}">
      <dsp:nvSpPr>
        <dsp:cNvPr id="0" name=""/>
        <dsp:cNvSpPr/>
      </dsp:nvSpPr>
      <dsp:spPr>
        <a:xfrm>
          <a:off x="3272806" y="3452291"/>
          <a:ext cx="1625929" cy="1625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Canolbwyntio</a:t>
          </a:r>
          <a:r>
            <a:rPr lang="en-US" sz="1200" kern="1200" dirty="0"/>
            <a:t> </a:t>
          </a:r>
          <a:r>
            <a:rPr lang="en-US" sz="1200" kern="1200" dirty="0" err="1"/>
            <a:t>ar</a:t>
          </a:r>
          <a:r>
            <a:rPr lang="en-US" sz="1200" kern="1200" dirty="0"/>
            <a:t> y </a:t>
          </a:r>
          <a:r>
            <a:rPr lang="en-US" sz="1200" kern="1200" dirty="0" err="1"/>
            <a:t>Claf</a:t>
          </a:r>
          <a:endParaRPr lang="en-US" sz="1200" kern="1200" dirty="0"/>
        </a:p>
      </dsp:txBody>
      <dsp:txXfrm>
        <a:off x="3272806" y="3452291"/>
        <a:ext cx="1625929" cy="1625929"/>
      </dsp:txXfrm>
    </dsp:sp>
    <dsp:sp modelId="{8600BD40-22F4-4315-80D4-424F94E0061A}">
      <dsp:nvSpPr>
        <dsp:cNvPr id="0" name=""/>
        <dsp:cNvSpPr/>
      </dsp:nvSpPr>
      <dsp:spPr>
        <a:xfrm rot="13500000">
          <a:off x="3016079" y="3136885"/>
          <a:ext cx="431394" cy="54875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 rot="13500000">
        <a:off x="3016079" y="3136885"/>
        <a:ext cx="431394" cy="548751"/>
      </dsp:txXfrm>
    </dsp:sp>
    <dsp:sp modelId="{D6347F4F-5C20-43A9-98B4-8FCD20D65798}">
      <dsp:nvSpPr>
        <dsp:cNvPr id="0" name=""/>
        <dsp:cNvSpPr/>
      </dsp:nvSpPr>
      <dsp:spPr>
        <a:xfrm>
          <a:off x="1547550" y="1727035"/>
          <a:ext cx="1625929" cy="1625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err="1"/>
            <a:t>Meddwl</a:t>
          </a:r>
          <a:r>
            <a:rPr lang="en-US" sz="1200" kern="1200" dirty="0"/>
            <a:t> </a:t>
          </a:r>
          <a:r>
            <a:rPr lang="en-US" sz="1200" kern="1200" dirty="0" err="1"/>
            <a:t>Agored</a:t>
          </a:r>
          <a:endParaRPr lang="en-US" sz="1200" kern="1200" dirty="0"/>
        </a:p>
      </dsp:txBody>
      <dsp:txXfrm>
        <a:off x="1547550" y="1727035"/>
        <a:ext cx="1625929" cy="1625929"/>
      </dsp:txXfrm>
    </dsp:sp>
    <dsp:sp modelId="{B286AB8B-3A35-4221-8E2B-09ACF8BF48F2}">
      <dsp:nvSpPr>
        <dsp:cNvPr id="0" name=""/>
        <dsp:cNvSpPr/>
      </dsp:nvSpPr>
      <dsp:spPr>
        <a:xfrm rot="18900000">
          <a:off x="2998813" y="1411629"/>
          <a:ext cx="431394" cy="54875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 rot="18900000">
        <a:off x="2998813" y="1411629"/>
        <a:ext cx="431394" cy="54875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CBEA351-D682-4B1D-A447-2A0B56F50695}">
      <dsp:nvSpPr>
        <dsp:cNvPr id="0" name=""/>
        <dsp:cNvSpPr/>
      </dsp:nvSpPr>
      <dsp:spPr>
        <a:xfrm>
          <a:off x="63188" y="976336"/>
          <a:ext cx="3040441" cy="304044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67326" tIns="26670" rIns="167326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err="1"/>
            <a:t>Tryloywder</a:t>
          </a:r>
          <a:endParaRPr lang="en-US" sz="2100" kern="1200" dirty="0"/>
        </a:p>
      </dsp:txBody>
      <dsp:txXfrm>
        <a:off x="63188" y="976336"/>
        <a:ext cx="3040441" cy="3040441"/>
      </dsp:txXfrm>
    </dsp:sp>
    <dsp:sp modelId="{9993443A-75AE-462D-B232-13D3F1962BAA}">
      <dsp:nvSpPr>
        <dsp:cNvPr id="0" name=""/>
        <dsp:cNvSpPr/>
      </dsp:nvSpPr>
      <dsp:spPr>
        <a:xfrm>
          <a:off x="2435383" y="928205"/>
          <a:ext cx="3040441" cy="304044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67326" tIns="26670" rIns="167326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err="1"/>
            <a:t>Dyletswydd</a:t>
          </a:r>
          <a:r>
            <a:rPr lang="en-US" sz="2100" kern="1200" dirty="0"/>
            <a:t> </a:t>
          </a:r>
          <a:r>
            <a:rPr lang="en-US" sz="2100" kern="1200" dirty="0" err="1"/>
            <a:t>Gonestrwydd</a:t>
          </a:r>
          <a:r>
            <a:rPr lang="en-US" sz="2100" kern="1200" dirty="0"/>
            <a:t> </a:t>
          </a:r>
          <a:r>
            <a:rPr lang="en-US" sz="2100" kern="1200" dirty="0" err="1"/>
            <a:t>Proffesiynol</a:t>
          </a:r>
          <a:endParaRPr lang="en-US" sz="2100" kern="1200" dirty="0"/>
        </a:p>
      </dsp:txBody>
      <dsp:txXfrm>
        <a:off x="2435383" y="928205"/>
        <a:ext cx="3040441" cy="3040441"/>
      </dsp:txXfrm>
    </dsp:sp>
    <dsp:sp modelId="{C2E46505-5EED-4688-A4DE-FC76049414DE}">
      <dsp:nvSpPr>
        <dsp:cNvPr id="0" name=""/>
        <dsp:cNvSpPr/>
      </dsp:nvSpPr>
      <dsp:spPr>
        <a:xfrm>
          <a:off x="4867736" y="928205"/>
          <a:ext cx="3040441" cy="304044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67326" tIns="26670" rIns="167326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err="1"/>
            <a:t>Gwroldeb</a:t>
          </a:r>
          <a:endParaRPr lang="en-US" sz="2100" kern="1200" dirty="0"/>
        </a:p>
      </dsp:txBody>
      <dsp:txXfrm>
        <a:off x="4867736" y="928205"/>
        <a:ext cx="3040441" cy="3040441"/>
      </dsp:txXfrm>
    </dsp:sp>
    <dsp:sp modelId="{E46501CE-4610-4C48-98E6-0FED5297E015}">
      <dsp:nvSpPr>
        <dsp:cNvPr id="0" name=""/>
        <dsp:cNvSpPr/>
      </dsp:nvSpPr>
      <dsp:spPr>
        <a:xfrm>
          <a:off x="7300089" y="928205"/>
          <a:ext cx="3040441" cy="304044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67326" tIns="26670" rIns="167326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Parch</a:t>
          </a:r>
        </a:p>
      </dsp:txBody>
      <dsp:txXfrm>
        <a:off x="7300089" y="928205"/>
        <a:ext cx="3040441" cy="304044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3B82D94-29D6-4B46-B781-08F13E1BD34E}">
      <dsp:nvSpPr>
        <dsp:cNvPr id="0" name=""/>
        <dsp:cNvSpPr/>
      </dsp:nvSpPr>
      <dsp:spPr>
        <a:xfrm>
          <a:off x="3030" y="911272"/>
          <a:ext cx="3040441" cy="304044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7326" tIns="21590" rIns="167326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err="1"/>
            <a:t>Gwrando</a:t>
          </a:r>
          <a:r>
            <a:rPr lang="en-US" sz="1700" kern="1200" dirty="0"/>
            <a:t> </a:t>
          </a:r>
          <a:r>
            <a:rPr lang="en-US" sz="1700" kern="1200" dirty="0" err="1"/>
            <a:t>Gweithredol</a:t>
          </a:r>
          <a:endParaRPr lang="en-US" sz="1700" kern="1200" dirty="0"/>
        </a:p>
      </dsp:txBody>
      <dsp:txXfrm>
        <a:off x="3030" y="911272"/>
        <a:ext cx="3040441" cy="3040441"/>
      </dsp:txXfrm>
    </dsp:sp>
    <dsp:sp modelId="{D482F7E3-0A69-4C29-98C8-88522F6075C0}">
      <dsp:nvSpPr>
        <dsp:cNvPr id="0" name=""/>
        <dsp:cNvSpPr/>
      </dsp:nvSpPr>
      <dsp:spPr>
        <a:xfrm>
          <a:off x="2435383" y="911272"/>
          <a:ext cx="3040441" cy="304044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7326" tIns="21590" rIns="167326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err="1"/>
            <a:t>Anwahaniaethol</a:t>
          </a:r>
          <a:endParaRPr lang="en-US" sz="1700" kern="1200" dirty="0"/>
        </a:p>
      </dsp:txBody>
      <dsp:txXfrm>
        <a:off x="2435383" y="911272"/>
        <a:ext cx="3040441" cy="3040441"/>
      </dsp:txXfrm>
    </dsp:sp>
    <dsp:sp modelId="{C722DCF9-4627-4449-B499-888CA8434A24}">
      <dsp:nvSpPr>
        <dsp:cNvPr id="0" name=""/>
        <dsp:cNvSpPr/>
      </dsp:nvSpPr>
      <dsp:spPr>
        <a:xfrm>
          <a:off x="4867736" y="911272"/>
          <a:ext cx="3040441" cy="304044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7326" tIns="21590" rIns="167326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/>
            <a:t>Person-</a:t>
          </a:r>
          <a:r>
            <a:rPr lang="en-US" sz="1700" kern="1200" dirty="0" err="1"/>
            <a:t>ganolog</a:t>
          </a:r>
          <a:endParaRPr lang="en-US" sz="1700" kern="1200" dirty="0"/>
        </a:p>
      </dsp:txBody>
      <dsp:txXfrm>
        <a:off x="4867736" y="911272"/>
        <a:ext cx="3040441" cy="3040441"/>
      </dsp:txXfrm>
    </dsp:sp>
    <dsp:sp modelId="{8941E16A-F921-4058-BE82-482DF3D55612}">
      <dsp:nvSpPr>
        <dsp:cNvPr id="0" name=""/>
        <dsp:cNvSpPr/>
      </dsp:nvSpPr>
      <dsp:spPr>
        <a:xfrm>
          <a:off x="7303119" y="902272"/>
          <a:ext cx="3040441" cy="304044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7326" tIns="21590" rIns="167326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err="1"/>
            <a:t>Sensitifrwydd</a:t>
          </a:r>
          <a:endParaRPr lang="en-US" sz="1700" kern="1200" dirty="0"/>
        </a:p>
      </dsp:txBody>
      <dsp:txXfrm>
        <a:off x="7303119" y="902272"/>
        <a:ext cx="3040441" cy="3040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2D3D7698-B3A4-41A3-B653-4575A0BBF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67156-748D-4A44-95B5-1FEEA1E949EF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1667B3A-3E1F-4ED0-9419-3EB833A9C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ABCBD00-7D81-47C4-84A6-8F7968264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C4873-6202-40A0-B8D2-55A5F548431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820718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66E17E2A-EE59-4A10-A222-ABF09E2EE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EB689-1267-4867-B049-A8C223CA520C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5DDB3DF1-FFB7-4812-AA66-A6B9605C0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510C3D6-F0F2-4D3F-9428-4412C69CB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98459-0323-45DE-811C-1556A66078D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33235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D0C3AE5-B632-4D4E-9FDA-1E8F8F455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4437D-3654-4E52-A6FD-077A74A8C05C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61AE8B8A-8FA9-4490-84E1-C4C1710A3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2F20287-CA87-432E-A2EA-1CBCC8390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7CA2A-D04D-4EEA-B508-E1065013732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763890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D117D64-B349-4460-B1C5-A31437FD2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09D15-F508-4C3A-939E-EF474C00245B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C0A053C-D4A3-4219-9607-1A8255AA1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3FFC8B70-5F6D-4C96-B519-7C011DEEA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0694E9-9D05-45E5-92E7-0801437F021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61735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1EA328CA-1E5F-4C81-A381-8FEA97751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F676E-26F4-4754-B629-28E0F8FC990C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47986D8-D49E-4984-B009-BB45627E3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30137C5-798A-4410-80BD-EF20A24F6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07836-C58E-4730-9DD8-F16D74B5799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663414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3195A935-B6EE-455F-82AC-055AC8A6B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69448-67EB-494E-A87D-34EA768F0EB9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3655965E-0BF0-4C3A-BB6B-775BDA201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CD8F2FC-F604-4F1E-A821-35E8D9AD5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18DB0-3B46-4644-B802-B1AE0C62D6D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8564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52AD6ED7-FC02-4C40-9C01-D1BC9E052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76220-6EE7-4355-9353-44620124942F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91DDBD4-E01A-4B5D-B95F-26B5E9EA9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22E7597-CDFF-4727-BAE3-0B0C136B6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FAC11-BCA5-4CED-AFE9-1943FC8109E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043624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4BD8A43-8663-404E-ADEF-4B80B931E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5805A-D200-4AC0-849D-24A1BA71D904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6DF6596B-9D0E-407B-B879-B08E3D4E6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5442952-18CB-40B2-A3D5-5816C491B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88970-7DAE-4E10-AD9E-9601DE78B28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55703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361A8D99-4ED9-425C-926C-329C8E167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0E036-3A12-4868-A532-8B10A5758B5F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0F5C96E-A86D-453E-9DA3-41303FAF2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4332F1F-1B86-406A-9940-8D0860C16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8C2D6-1230-45D4-91C1-15B477500EE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930597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5364C4F-43B3-48E4-80B4-47157E7E1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44B1B-3DD7-45FF-8BA9-46BD2CD2C4E2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2948799-4FCC-4223-9999-FCF87DB98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4D3E546-5CA3-4871-84DB-14D8B3E79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7D7EF-2FB3-4B9C-A537-1741DE2905D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274144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F3A6D6B-EF75-496B-806B-FD800604E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24DC9-C074-4F5E-8184-83D2C790D092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3653E2A9-3080-43C3-B73E-E7CC2C540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B5B7850C-FDB6-4BFA-A012-45322A432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E0BFB-1AF7-490A-B26F-BA8C4FAA3F8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70418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E14E714-8884-4911-B224-0036C0B4C358}"/>
              </a:ext>
            </a:extLst>
          </p:cNvPr>
          <p:cNvSpPr txBox="1"/>
          <p:nvPr/>
        </p:nvSpPr>
        <p:spPr>
          <a:xfrm>
            <a:off x="898525" y="971550"/>
            <a:ext cx="801688" cy="19700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>
              <a:defRPr/>
            </a:pPr>
            <a:r>
              <a:rPr lang="en-US" altLang="en-US" sz="122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F27B21A-A364-4A2D-9C5D-21D0E50F2D86}"/>
              </a:ext>
            </a:extLst>
          </p:cNvPr>
          <p:cNvSpPr txBox="1"/>
          <p:nvPr/>
        </p:nvSpPr>
        <p:spPr>
          <a:xfrm>
            <a:off x="9329738" y="2613025"/>
            <a:ext cx="803275" cy="19700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>
              <a:defRPr/>
            </a:pPr>
            <a:r>
              <a:rPr lang="en-US" altLang="en-US" sz="122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7C2D139-6A52-4965-854F-A71DE6279E9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F879919-5476-47D1-85A1-B6378B1659C5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F3FBD59-43CB-441B-9A92-BBC279194EB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ABA46F0-D93A-4C38-BE0F-B2ED5011DA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85A1231-6A64-47A7-8AE8-513083508E5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4380929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6C56A9F-2AFC-4113-A707-BA117D888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EAC52-0D1D-49B5-8746-C6E10F2184E4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5F18E38-482C-46EE-84B1-53A98EF14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5775F66-0A6A-4D0E-8A58-7DE0F58E8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35693-80B3-49CD-BCEA-656B8926B12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005787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787181D3-51A0-45D7-851F-31E6BC649C1C}"/>
              </a:ext>
            </a:extLst>
          </p:cNvPr>
          <p:cNvCxnSpPr/>
          <p:nvPr/>
        </p:nvCxnSpPr>
        <p:spPr>
          <a:xfrm>
            <a:off x="3725863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5D751529-A0CE-4F57-92F2-4D8463F023B1}"/>
              </a:ext>
            </a:extLst>
          </p:cNvPr>
          <p:cNvCxnSpPr/>
          <p:nvPr/>
        </p:nvCxnSpPr>
        <p:spPr>
          <a:xfrm>
            <a:off x="6962775" y="2133600"/>
            <a:ext cx="0" cy="396716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0B79E5E-0E15-4EBD-B3F2-BB4EF3B1A9F3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0B842E2-F713-4329-96DD-C58E4F05123F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A2D0AD5-C3A8-4E06-BB30-04E1F9DE0DE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D94013A-84C2-4714-8DDF-10E6B763F313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01B8F0-E188-435B-A1F8-5230CF1FE71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74075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73A92E0D-7516-4A2A-B792-97E8EB8117CF}"/>
              </a:ext>
            </a:extLst>
          </p:cNvPr>
          <p:cNvCxnSpPr/>
          <p:nvPr/>
        </p:nvCxnSpPr>
        <p:spPr>
          <a:xfrm>
            <a:off x="3725863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7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E4FC78B-C41E-487F-901C-8CA386A420A7}"/>
              </a:ext>
            </a:extLst>
          </p:cNvPr>
          <p:cNvCxnSpPr/>
          <p:nvPr/>
        </p:nvCxnSpPr>
        <p:spPr>
          <a:xfrm>
            <a:off x="6962775" y="2133600"/>
            <a:ext cx="0" cy="396716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18138873-7DA2-4EA1-AE80-CDA779199ACB}"/>
              </a:ext>
            </a:extLst>
          </p:cNvPr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F60884A-8B82-4979-A697-6A3FA90EF912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83B53D4-6D53-422B-A318-C329D2F85CFD}"/>
              </a:ext>
            </a:extLst>
          </p:cNvPr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56AD9866-0D01-44CB-962C-90577F306A24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7F0E83D-4823-4CA7-8C67-298A87633A5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770883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09129D6-3F72-4C4B-B1D3-602917A59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42E36-7186-41A3-8C17-FDEC5873A7F2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8DB21EB-24DB-41F8-B448-34F17120D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5C354979-9BFF-4E43-B39D-F95912DFA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B247D-2F82-4F22-BB4F-62A04F4B306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506226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527956B9-2949-4894-A1C5-5022C71D5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0EF0A-FB3C-4500-B89E-0289D795035A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475AAC2-41C8-4BD9-8733-F7C406E2A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28685A48-9D16-4957-AE85-E5DD7D8E7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DE392-7DFD-4EF9-A813-64CCC7A2A95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57343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3.png"/><Relationship Id="rId21" Type="http://schemas.openxmlformats.org/officeDocument/2006/relationships/image" Target="../media/image4.png"/><Relationship Id="rId22" Type="http://schemas.openxmlformats.org/officeDocument/2006/relationships/image" Target="../media/image5.png"/><Relationship Id="rId23" Type="http://schemas.openxmlformats.org/officeDocument/2006/relationships/image" Target="../media/image6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5498CDC-2140-4C0E-8870-86085CB7C52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613"/>
          <a:stretch>
            <a:fillRect/>
          </a:stretch>
        </p:blipFill>
        <p:spPr bwMode="auto">
          <a:xfrm>
            <a:off x="0" y="2670175"/>
            <a:ext cx="4037013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6271CC82-8063-4B82-A4D7-778633F64736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5640"/>
          <a:stretch>
            <a:fillRect/>
          </a:stretch>
        </p:blipFill>
        <p:spPr bwMode="auto">
          <a:xfrm>
            <a:off x="0" y="2892425"/>
            <a:ext cx="1522413" cy="236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4CB3EE8-7060-44C4-911A-628FF32C67BD}"/>
              </a:ext>
            </a:extLst>
          </p:cNvPr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31" name="Picture 8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E600AAA-3720-48D4-AD52-208F02DCFF84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t="28813"/>
          <a:stretch>
            <a:fillRect/>
          </a:stretch>
        </p:blipFill>
        <p:spPr bwMode="auto">
          <a:xfrm>
            <a:off x="7999413" y="0"/>
            <a:ext cx="1603375" cy="114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9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569B401-0696-400F-8F5A-55382C93DF59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b="23320"/>
          <a:stretch>
            <a:fillRect/>
          </a:stretch>
        </p:blipFill>
        <p:spPr bwMode="auto">
          <a:xfrm>
            <a:off x="8609013" y="6096000"/>
            <a:ext cx="9937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7BF8C65A-D02C-4A1C-898B-710C5D2FA6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37813" y="0"/>
            <a:ext cx="685800" cy="1143000"/>
          </a:xfrm>
          <a:prstGeom prst="rect">
            <a:avLst/>
          </a:prstGeom>
          <a:solidFill>
            <a:schemeClr val="accent1"/>
          </a:solidFill>
          <a:ln w="9525" cap="rnd">
            <a:noFill/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000"/>
              </a:srgbClr>
            </a:outerShdw>
          </a:effectLst>
        </p:spPr>
        <p:txBody>
          <a:bodyPr/>
          <a:lstStyle/>
          <a:p>
            <a:pPr eaLnBrk="1" hangingPunct="1">
              <a:defRPr/>
            </a:pPr>
            <a:endParaRPr lang="en-US">
              <a:latin typeface="Arial" pitchFamily="-112" charset="0"/>
              <a:ea typeface="+mn-ea"/>
            </a:endParaRPr>
          </a:p>
        </p:txBody>
      </p:sp>
      <p:sp>
        <p:nvSpPr>
          <p:cNvPr id="1034" name="Title Placeholder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5D29F22-C0D0-4697-BFC7-15B99303E6B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46113" y="452438"/>
            <a:ext cx="9404350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5" name="Tex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C1FDBA9-C844-4878-AFD8-2247D4DEF63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103313" y="2052638"/>
            <a:ext cx="8947150" cy="419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68CD95D-BA00-41F5-B91C-A366154F32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155238" y="1790700"/>
            <a:ext cx="990600" cy="30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100" smtClean="0">
                <a:solidFill>
                  <a:srgbClr val="FFFFFF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/>
            </a:pPr>
            <a:fld id="{A1BDFFC2-E07A-40AE-9244-EBA29E31F5F9}" type="datetime1">
              <a:rPr lang="en-US" altLang="en-US"/>
              <a:pPr>
                <a:defRPr/>
              </a:pPr>
              <a:t>3/11/20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C8BD0C2-0429-4D3B-87EF-0E2A458D72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8951118" y="3225007"/>
            <a:ext cx="3859213" cy="3048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3C51BDC-8A93-4EBE-BFF7-872A8CBA1C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352088" y="295275"/>
            <a:ext cx="838200" cy="7683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2800" smtClean="0">
                <a:solidFill>
                  <a:srgbClr val="FFFFFF"/>
                </a:solidFill>
                <a:latin typeface="Century Gothic" panose="020B0502020202020204" pitchFamily="34" charset="0"/>
              </a:defRPr>
            </a:lvl1pPr>
          </a:lstStyle>
          <a:p>
            <a:pPr>
              <a:defRPr/>
            </a:pPr>
            <a:fld id="{5CA890ED-BCC1-4DCA-A2B5-A832FF3FDAB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6" r:id="rId12"/>
    <p:sldLayoutId id="2147483703" r:id="rId13"/>
    <p:sldLayoutId id="2147483707" r:id="rId14"/>
    <p:sldLayoutId id="2147483708" r:id="rId15"/>
    <p:sldLayoutId id="2147483704" r:id="rId16"/>
    <p:sldLayoutId id="2147483705" r:id="rId17"/>
  </p:sldLayoutIdLst>
  <p:hf sldNum="0" hdr="0" ftr="0" dt="0"/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4200" kern="1200">
          <a:solidFill>
            <a:schemeClr val="tx2"/>
          </a:solidFill>
          <a:latin typeface="+mj-lt"/>
          <a:ea typeface="ＭＳ Ｐゴシック" panose="020B0600070205080204" pitchFamily="34" charset="-128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itchFamily="-112" charset="0"/>
          <a:ea typeface="ＭＳ Ｐゴシック" panose="020B0600070205080204" pitchFamily="34" charset="-128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itchFamily="-112" charset="0"/>
          <a:ea typeface="ＭＳ Ｐゴシック" panose="020B0600070205080204" pitchFamily="34" charset="-128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itchFamily="-112" charset="0"/>
          <a:ea typeface="ＭＳ Ｐゴシック" panose="020B0600070205080204" pitchFamily="34" charset="-128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Century Gothic" pitchFamily="-112" charset="0"/>
          <a:ea typeface="ＭＳ Ｐゴシック" panose="020B0600070205080204" pitchFamily="34" charset="-128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2000" kern="1200">
          <a:solidFill>
            <a:schemeClr val="tx1"/>
          </a:solidFill>
          <a:latin typeface="+mj-lt"/>
          <a:ea typeface="ＭＳ Ｐゴシック" panose="020B0600070205080204" pitchFamily="34" charset="-128"/>
          <a:cs typeface="+mj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chemeClr val="tx1"/>
          </a:solidFill>
          <a:latin typeface="+mj-lt"/>
          <a:ea typeface="ＭＳ Ｐゴシック" pitchFamily="-112" charset="-128"/>
          <a:cs typeface="+mj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chemeClr val="tx1"/>
          </a:solidFill>
          <a:latin typeface="+mj-lt"/>
          <a:ea typeface="ＭＳ Ｐゴシック" pitchFamily="-112" charset="-128"/>
          <a:cs typeface="+mj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chemeClr val="tx1"/>
          </a:solidFill>
          <a:latin typeface="+mj-lt"/>
          <a:ea typeface="ＭＳ Ｐゴシック" pitchFamily="-112" charset="-128"/>
          <a:cs typeface="+mj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chemeClr val="tx1"/>
          </a:solidFill>
          <a:latin typeface="+mj-lt"/>
          <a:ea typeface="ＭＳ Ｐゴシック" pitchFamily="-112" charset="-128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7" Type="http://schemas.openxmlformats.org/officeDocument/2006/relationships/image" Target="../media/image8.jpeg"/><Relationship Id="rId8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4" Type="http://schemas.openxmlformats.org/officeDocument/2006/relationships/diagramQuickStyle" Target="../diagrams/quickStyle3.xml"/><Relationship Id="rId5" Type="http://schemas.openxmlformats.org/officeDocument/2006/relationships/diagramColors" Target="../diagrams/colors3.xml"/><Relationship Id="rId6" Type="http://schemas.microsoft.com/office/2007/relationships/diagramDrawing" Target="../diagrams/drawing3.xml"/><Relationship Id="rId7" Type="http://schemas.openxmlformats.org/officeDocument/2006/relationships/diagramData" Target="../diagrams/data4.xml"/><Relationship Id="rId8" Type="http://schemas.openxmlformats.org/officeDocument/2006/relationships/diagramLayout" Target="../diagrams/layout4.xml"/><Relationship Id="rId9" Type="http://schemas.openxmlformats.org/officeDocument/2006/relationships/diagramQuickStyle" Target="../diagrams/quickStyle4.xml"/><Relationship Id="rId10" Type="http://schemas.openxmlformats.org/officeDocument/2006/relationships/diagramColors" Target="../diagrams/colors4.xml"/><Relationship Id="rId11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nursing-theory.org/nursing-theorists/Imogene-King.php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6626791D-3CA7-4A60-8889-6E6AA7EEB6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5700" y="1447800"/>
            <a:ext cx="8824913" cy="3328988"/>
          </a:xfrm>
        </p:spPr>
        <p:txBody>
          <a:bodyPr/>
          <a:lstStyle/>
          <a:p>
            <a:pPr eaLnBrk="1" hangingPunct="1"/>
            <a:r>
              <a:rPr lang="cy-GB" altLang="en-US" noProof="0" dirty="0"/>
              <a:t>Damcaniaethau Cyfathrebu</a:t>
            </a:r>
          </a:p>
        </p:txBody>
      </p:sp>
      <p:sp>
        <p:nvSpPr>
          <p:cNvPr id="5123" name="Subtitle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F8BA29F-AF6A-4263-A46C-7449CBEF03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5700" y="4776788"/>
            <a:ext cx="8824913" cy="862012"/>
          </a:xfrm>
        </p:spPr>
        <p:txBody>
          <a:bodyPr/>
          <a:lstStyle/>
          <a:p>
            <a:pPr eaLnBrk="1" hangingPunct="1"/>
            <a:r>
              <a:rPr lang="cy-GB" altLang="en-US" cap="none" noProof="0" dirty="0"/>
              <a:t>WYTHNOS 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D0B9D01-90C6-4ADF-9038-2D92048EC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b="1" noProof="0" dirty="0"/>
              <a:t>Cyfathrebu ar Ddwy Lefel</a:t>
            </a:r>
            <a:br>
              <a:rPr lang="cy-GB" altLang="en-US" b="1" noProof="0" dirty="0"/>
            </a:br>
            <a:endParaRPr lang="cy-GB" altLang="en-US" noProof="0" dirty="0"/>
          </a:p>
        </p:txBody>
      </p:sp>
      <p:pic>
        <p:nvPicPr>
          <p:cNvPr id="6147" name="Content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846F491-84DD-4DF6-A266-314EFBCB679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40324" t="48415" r="23032" b="33714"/>
          <a:stretch>
            <a:fillRect/>
          </a:stretch>
        </p:blipFill>
        <p:spPr>
          <a:xfrm>
            <a:off x="889000" y="2387600"/>
            <a:ext cx="10555288" cy="2895600"/>
          </a:xfrm>
        </p:spPr>
      </p:pic>
      <p:sp>
        <p:nvSpPr>
          <p:cNvPr id="6148" name="TextBox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3927D1A-7CB9-4E4E-9660-E687BB1EB2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52000" y="5448300"/>
            <a:ext cx="4622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Sheldon (2009)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1E84FE62-D88E-4DF7-AB81-2BE42D8B0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63" y="117475"/>
            <a:ext cx="9405937" cy="1401763"/>
          </a:xfrm>
        </p:spPr>
        <p:txBody>
          <a:bodyPr/>
          <a:lstStyle/>
          <a:p>
            <a:pPr eaLnBrk="1" hangingPunct="1"/>
            <a:r>
              <a:rPr lang="cy-GB" altLang="en-US" noProof="0" dirty="0"/>
              <a:t>Cyfathrebu ar </a:t>
            </a:r>
            <a:br>
              <a:rPr lang="cy-GB" altLang="en-US" noProof="0" dirty="0"/>
            </a:br>
            <a:r>
              <a:rPr lang="cy-GB" altLang="en-US" noProof="0" dirty="0"/>
              <a:t>Ddwy Lefel</a:t>
            </a:r>
            <a:br>
              <a:rPr lang="cy-GB" altLang="en-US" noProof="0" dirty="0"/>
            </a:br>
            <a:endParaRPr lang="cy-GB" altLang="en-US" noProof="0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78A5B8C-F841-4D25-9D02-FB603FE524A2}"/>
              </a:ext>
            </a:extLst>
          </p:cNvPr>
          <p:cNvGraphicFramePr/>
          <p:nvPr/>
        </p:nvGraphicFramePr>
        <p:xfrm>
          <a:off x="1534016" y="369332"/>
          <a:ext cx="9119475" cy="6521962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2" name="Picture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6AB5EBA5-3BF7-4BED-93E9-2C6AE9D001B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9363" y="1881188"/>
            <a:ext cx="2065337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Content Placeholder 1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FFBB2A5-AF8F-4E90-AF74-73937F98CC6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19064" t="928" r="11951" b="2"/>
          <a:stretch>
            <a:fillRect/>
          </a:stretch>
        </p:blipFill>
        <p:spPr>
          <a:xfrm>
            <a:off x="3584575" y="1852613"/>
            <a:ext cx="2343150" cy="2465387"/>
          </a:xfrm>
        </p:spPr>
      </p:pic>
      <p:sp>
        <p:nvSpPr>
          <p:cNvPr id="7174" name="TextBox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2160CCB3-C278-4EC7-BBE5-70282AEEAE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8388" y="4803775"/>
            <a:ext cx="3867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err="1">
                <a:solidFill>
                  <a:schemeClr val="bg1"/>
                </a:solidFill>
              </a:rPr>
              <a:t>Lefel</a:t>
            </a:r>
            <a:r>
              <a:rPr lang="en-GB" altLang="en-US" sz="1800" dirty="0">
                <a:solidFill>
                  <a:schemeClr val="bg1"/>
                </a:solidFill>
              </a:rPr>
              <a:t> </a:t>
            </a:r>
            <a:r>
              <a:rPr lang="en-GB" altLang="en-US" sz="1800" dirty="0" err="1">
                <a:solidFill>
                  <a:schemeClr val="bg1"/>
                </a:solidFill>
              </a:rPr>
              <a:t>Perthynas</a:t>
            </a:r>
            <a:endParaRPr lang="en-GB" altLang="en-US" sz="1800" dirty="0">
              <a:solidFill>
                <a:schemeClr val="bg1"/>
              </a:solidFill>
            </a:endParaRPr>
          </a:p>
        </p:txBody>
      </p:sp>
      <p:sp>
        <p:nvSpPr>
          <p:cNvPr id="7175" name="TextBox 6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4D0580F-8FF5-423B-BE37-5E849DA57E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0788" y="4848225"/>
            <a:ext cx="27638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err="1">
                <a:solidFill>
                  <a:schemeClr val="bg1"/>
                </a:solidFill>
              </a:rPr>
              <a:t>Lefel</a:t>
            </a:r>
            <a:r>
              <a:rPr lang="en-GB" altLang="en-US" sz="1800" dirty="0">
                <a:solidFill>
                  <a:schemeClr val="bg1"/>
                </a:solidFill>
              </a:rPr>
              <a:t> </a:t>
            </a:r>
            <a:r>
              <a:rPr lang="en-GB" altLang="en-US" sz="1800" dirty="0" err="1">
                <a:solidFill>
                  <a:schemeClr val="bg1"/>
                </a:solidFill>
              </a:rPr>
              <a:t>Gwybodaeth</a:t>
            </a:r>
            <a:endParaRPr lang="en-GB" altLang="en-US" sz="1800" dirty="0">
              <a:solidFill>
                <a:schemeClr val="bg1"/>
              </a:solidFill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95CC5F7-AAA7-4266-9B48-79C1A2201634}"/>
              </a:ext>
            </a:extLst>
          </p:cNvPr>
          <p:cNvCxnSpPr/>
          <p:nvPr/>
        </p:nvCxnSpPr>
        <p:spPr>
          <a:xfrm flipV="1">
            <a:off x="8799513" y="2398713"/>
            <a:ext cx="1258887" cy="222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47EF489-FECF-481E-90C7-2D1F8C3B9A64}"/>
              </a:ext>
            </a:extLst>
          </p:cNvPr>
          <p:cNvCxnSpPr/>
          <p:nvPr/>
        </p:nvCxnSpPr>
        <p:spPr>
          <a:xfrm>
            <a:off x="8821738" y="3538538"/>
            <a:ext cx="1268412" cy="444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0B0969D-87CA-4347-9A79-203691EF01A8}"/>
              </a:ext>
            </a:extLst>
          </p:cNvPr>
          <p:cNvCxnSpPr/>
          <p:nvPr/>
        </p:nvCxnSpPr>
        <p:spPr>
          <a:xfrm>
            <a:off x="8799513" y="4803775"/>
            <a:ext cx="1258887" cy="206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1EBF4488-4450-495B-9CF2-DEDC5EED66F6}"/>
              </a:ext>
            </a:extLst>
          </p:cNvPr>
          <p:cNvCxnSpPr/>
          <p:nvPr/>
        </p:nvCxnSpPr>
        <p:spPr>
          <a:xfrm flipH="1">
            <a:off x="2259013" y="2420938"/>
            <a:ext cx="111918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0" name="TextBox 20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B67848D-EA59-4299-8F41-F0229DADFC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42538" y="2214563"/>
            <a:ext cx="19478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err="1"/>
              <a:t>Geiriau</a:t>
            </a:r>
            <a:endParaRPr lang="en-GB" altLang="en-US" sz="1800" dirty="0"/>
          </a:p>
        </p:txBody>
      </p:sp>
      <p:sp>
        <p:nvSpPr>
          <p:cNvPr id="7181" name="TextBox 2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7CCBFABA-64CF-489D-9435-34184D36FB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90150" y="3352800"/>
            <a:ext cx="1952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err="1"/>
              <a:t>Iaith</a:t>
            </a:r>
            <a:endParaRPr lang="en-GB" altLang="en-US" sz="1800" dirty="0"/>
          </a:p>
        </p:txBody>
      </p:sp>
      <p:sp>
        <p:nvSpPr>
          <p:cNvPr id="7182" name="TextBox 2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D3D53A9-1565-4B55-B5D2-B484ECE540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42538" y="4679950"/>
            <a:ext cx="17129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err="1"/>
              <a:t>Gwybodaeth</a:t>
            </a:r>
            <a:endParaRPr lang="en-GB" altLang="en-US" sz="1800" dirty="0"/>
          </a:p>
        </p:txBody>
      </p:sp>
      <p:sp>
        <p:nvSpPr>
          <p:cNvPr id="7183" name="TextBox 2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857535A-4C29-458E-BBA1-D774369799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563" y="2119313"/>
            <a:ext cx="192563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Sut mae dau berson ynghlwm â’i gilydd</a:t>
            </a:r>
            <a:r>
              <a:rPr lang="en-GB" altLang="en-US" sz="1800" dirty="0"/>
              <a:t>.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C3AE415-D40D-449C-ACD8-4DBE587F24FD}"/>
              </a:ext>
            </a:extLst>
          </p:cNvPr>
          <p:cNvCxnSpPr/>
          <p:nvPr/>
        </p:nvCxnSpPr>
        <p:spPr>
          <a:xfrm flipH="1" flipV="1">
            <a:off x="2259013" y="4318000"/>
            <a:ext cx="1119187" cy="101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5" name="TextBox 27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C567640-3A00-43E7-B713-B729ED3818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5475" y="4064000"/>
            <a:ext cx="181768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err="1"/>
              <a:t>Perthynas</a:t>
            </a:r>
            <a:r>
              <a:rPr lang="en-GB" altLang="en-US" sz="1800" dirty="0"/>
              <a:t> </a:t>
            </a:r>
            <a:r>
              <a:rPr lang="en-GB" altLang="en-US" sz="1800" dirty="0" err="1"/>
              <a:t>iach</a:t>
            </a:r>
            <a:r>
              <a:rPr lang="en-GB" altLang="en-US" sz="1800" dirty="0"/>
              <a:t> neu dan </a:t>
            </a:r>
            <a:r>
              <a:rPr lang="en-GB" altLang="en-US" sz="1800" dirty="0" err="1"/>
              <a:t>straen</a:t>
            </a:r>
            <a:r>
              <a:rPr lang="en-GB" altLang="en-US" sz="1800" dirty="0"/>
              <a:t>?</a:t>
            </a:r>
          </a:p>
        </p:txBody>
      </p:sp>
      <p:sp>
        <p:nvSpPr>
          <p:cNvPr id="7186" name="TextBox 28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E7EC292-D35B-4F73-BEE2-EE0DEA8B38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3313" y="6321425"/>
            <a:ext cx="4627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err="1"/>
              <a:t>Watzalick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Bevain</a:t>
            </a:r>
            <a:r>
              <a:rPr lang="en-GB" altLang="en-US" sz="1800" dirty="0"/>
              <a:t>, a Jackson (1967)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8E92545-D57E-4A2D-8976-DA24DA31E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dirty="0"/>
              <a:t>Y Model Cred Iechyd</a:t>
            </a:r>
            <a:endParaRPr lang="cy-GB" altLang="en-US" noProof="0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B4111B8-9B4D-4529-91F1-8020D632F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6488" y="1603375"/>
            <a:ext cx="4860925" cy="42211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y-GB" altLang="en-US" sz="2400" noProof="0" dirty="0"/>
              <a:t>Dylai cyfathrebu geisio deall credau a chanfyddiad y claf o’i iechyd neu’i ddiagnosis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2400" noProof="0" dirty="0"/>
              <a:t>Dylai cyfathrebu ymwneud â deall  safbwynt y claf am ei iechyd</a:t>
            </a:r>
          </a:p>
          <a:p>
            <a:pPr eaLnBrk="1" hangingPunct="1">
              <a:lnSpc>
                <a:spcPct val="90000"/>
              </a:lnSpc>
            </a:pPr>
            <a:r>
              <a:rPr lang="cy-GB" altLang="en-US" sz="2400" noProof="0" dirty="0"/>
              <a:t>Defnyddiwch ymyriadau sy’n cyd-fynd â demograffig y cleifion</a:t>
            </a:r>
          </a:p>
          <a:p>
            <a:pPr eaLnBrk="1" hangingPunct="1">
              <a:lnSpc>
                <a:spcPct val="90000"/>
              </a:lnSpc>
            </a:pPr>
            <a:endParaRPr lang="cy-GB" altLang="en-US" noProof="0" dirty="0"/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7865491-4D5A-4EF2-8EE7-8D2D6DB719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7788" y="1989138"/>
            <a:ext cx="5278437" cy="352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111AA8E1-DDC5-4008-810A-A2B8EF90E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noProof="0" dirty="0"/>
              <a:t>Model Rhyngweithio King</a:t>
            </a:r>
          </a:p>
        </p:txBody>
      </p:sp>
      <p:pic>
        <p:nvPicPr>
          <p:cNvPr id="9219" name="Content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AE2D52EC-C98A-486B-AEBE-503641835D2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>
          <a:xfrm>
            <a:off x="7900988" y="1752600"/>
            <a:ext cx="3384550" cy="3887788"/>
          </a:xfrm>
        </p:spPr>
      </p:pic>
      <p:sp>
        <p:nvSpPr>
          <p:cNvPr id="9220" name="TextBox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738F45D2-85F0-43F6-A7AD-6F5CC73779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5025" y="1752600"/>
            <a:ext cx="6745288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cy-GB" altLang="en-US" dirty="0"/>
              <a:t>Mae’r nyrs a’r claf yn cyfathrebu gwybodaeth, yn gosod nodau gyda’i gilydd ac yna’n cymryd camau i gyflawni’r nodau hynny.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cy-GB" altLang="en-US" dirty="0"/>
              <a:t>Mae'r claf yn fod cymdeithasol sydd â thri angen sylfaenol: yr angen am wybodaeth am iechyd, yr angen am ofal sy'n ceisio atal salwch, a'r angen am ofal pan na all y claf ei helpu ei hun. </a:t>
            </a:r>
          </a:p>
          <a:p>
            <a:pPr marL="0" indent="0" eaLnBrk="1" hangingPunct="1">
              <a:spcBef>
                <a:spcPct val="0"/>
              </a:spcBef>
              <a:buClrTx/>
              <a:buSzTx/>
              <a:buNone/>
            </a:pPr>
            <a:r>
              <a:rPr lang="cy-GB" altLang="en-US" dirty="0"/>
              <a:t>Swyddogaeth y nyrs yw cyfathrebu, dehongli gwybodaeth heb farnu yn y broses nyrsio, cynllunio, gweithredu a gwerthuso gofal nyrsio.
</a:t>
            </a:r>
            <a:endParaRPr lang="cy-GB" altLang="en-US" sz="1800" dirty="0">
              <a:solidFill>
                <a:schemeClr val="bg1"/>
              </a:solidFill>
            </a:endParaRPr>
          </a:p>
        </p:txBody>
      </p:sp>
      <p:sp>
        <p:nvSpPr>
          <p:cNvPr id="9221" name="TextBox 5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9F1F3D45-F866-4FFF-B09F-2573F41920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6500" y="6019800"/>
            <a:ext cx="47371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b="1" dirty="0"/>
              <a:t>Astudiaeth Achos </a:t>
            </a:r>
            <a:r>
              <a:rPr lang="en-GB" altLang="en-US" sz="1800" b="1" dirty="0"/>
              <a:t>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DC8CB083-AF8B-48DC-8EE5-4E2DD2FA3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noProof="0" dirty="0"/>
              <a:t>Y Model Therapiwtig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BFA647FE-12FD-4AA9-B57C-6650FEC60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663" y="1852613"/>
            <a:ext cx="5297487" cy="4195762"/>
          </a:xfrm>
        </p:spPr>
        <p:txBody>
          <a:bodyPr/>
          <a:lstStyle/>
          <a:p>
            <a:pPr eaLnBrk="1" hangingPunct="1"/>
            <a:r>
              <a:rPr lang="cy-GB" altLang="en-US" noProof="0" dirty="0"/>
              <a:t>Mae’r berthynas therapiwtig yn hanfodol i hwyluso ymaddasiad iach  </a:t>
            </a:r>
          </a:p>
          <a:p>
            <a:pPr eaLnBrk="1" hangingPunct="1"/>
            <a:r>
              <a:rPr lang="cy-GB" altLang="en-US" noProof="0" dirty="0"/>
              <a:t>Mae cyfathrebu'n canolbwyntio ar y cleient a'r claf yw ffocws y rhyngweithio
Mae gweithwyr iechyd proffesiynol yn cyfathrebu ag empathi, parch a diffuantrwydd
Mae hyn yn helpu cleifion i ymaddasu i amgylchiadau a symud tuag at iechyd da.</a:t>
            </a:r>
          </a:p>
        </p:txBody>
      </p:sp>
      <p:pic>
        <p:nvPicPr>
          <p:cNvPr id="10244" name="Picture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2C12659-D942-467A-98E6-E6E4F24B9E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6700" y="1852613"/>
            <a:ext cx="5149850" cy="352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C9EC2ABB-D74B-4F88-825A-BF8318842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3" y="452438"/>
            <a:ext cx="4430712" cy="2747962"/>
          </a:xfrm>
        </p:spPr>
        <p:txBody>
          <a:bodyPr/>
          <a:lstStyle/>
          <a:p>
            <a:pPr eaLnBrk="1" hangingPunct="1"/>
            <a:r>
              <a:rPr lang="cy-GB" altLang="en-US" sz="3200" noProof="0" dirty="0"/>
              <a:t>Beth sydd gan y damcaniaethau yn gyffredin?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B2E091D-75D8-4EF9-8085-12D3AEE3E8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46568693"/>
              </p:ext>
            </p:extLst>
          </p:nvPr>
        </p:nvGraphicFramePr>
        <p:xfrm>
          <a:off x="4217355" y="1028605"/>
          <a:ext cx="8171543" cy="5080000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268" name="TextBox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FA28100-9AC7-476B-981B-C154A7D028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1700" y="2357438"/>
            <a:ext cx="4175125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Drwy gydol y cyfathrebu mewn gofal iechyd a’r amrywiol ddamcaniaethau, gwelwn y themâu cyson hyn yn y ffordd y mae’n ofynnol i weithwyr meddygol proffesiynol ymddwyn wrth gyfathrebu â chleifion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y-GB" altLang="en-US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y-GB" altLang="en-US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Pa nodweddion eraill y gallwch eu rhestru sy'n elfennau allweddol mewn cyfathrebu ym maes gofal iechyd?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215B4E42-B877-42C9-A4B1-B93B5943D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3" y="452438"/>
            <a:ext cx="9404350" cy="1400175"/>
          </a:xfrm>
        </p:spPr>
        <p:txBody>
          <a:bodyPr/>
          <a:lstStyle/>
          <a:p>
            <a:pPr eaLnBrk="1" hangingPunct="1"/>
            <a:r>
              <a:rPr lang="cy-GB" altLang="en-US" noProof="0" dirty="0" err="1"/>
              <a:t>Communication</a:t>
            </a:r>
            <a:r>
              <a:rPr lang="cy-GB" altLang="en-US" noProof="0" dirty="0"/>
              <a:t> Techniques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8F681F75-D877-4F47-BE03-12A6CB1777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852590"/>
              </p:ext>
            </p:extLst>
          </p:nvPr>
        </p:nvGraphicFramePr>
        <p:xfrm>
          <a:off x="634264" y="168441"/>
          <a:ext cx="10343561" cy="4896853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FC287EA8-0148-4D8B-8D85-6DB7A5F917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56456845"/>
              </p:ext>
            </p:extLst>
          </p:nvPr>
        </p:nvGraphicFramePr>
        <p:xfrm>
          <a:off x="634263" y="2524404"/>
          <a:ext cx="10343561" cy="4862986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EC1537DF-DF74-41C5-AA4A-63334FB10CC8}"/>
              </a:ext>
            </a:extLst>
          </p:cNvPr>
          <p:cNvSpPr txBox="1"/>
          <p:nvPr/>
        </p:nvSpPr>
        <p:spPr>
          <a:xfrm>
            <a:off x="855406" y="33547"/>
            <a:ext cx="79149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/>
              <a:t>Technegau</a:t>
            </a:r>
            <a:r>
              <a:rPr lang="en-GB" sz="3200" dirty="0"/>
              <a:t> </a:t>
            </a:r>
            <a:r>
              <a:rPr lang="en-GB" sz="3200" dirty="0" err="1"/>
              <a:t>Cyfathrebu</a:t>
            </a:r>
            <a:endParaRPr lang="en-GB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269B5B45-8F55-4EBE-B970-B65BFD99B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noProof="0" dirty="0"/>
              <a:t>Cyfeiriadau</a:t>
            </a:r>
          </a:p>
        </p:txBody>
      </p:sp>
      <p:sp>
        <p:nvSpPr>
          <p:cNvPr id="13315" name="Rectang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D39C950-B839-4F64-B5DB-21F13BAC7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13" y="2189163"/>
            <a:ext cx="10493375" cy="2986087"/>
          </a:xfrm>
        </p:spPr>
        <p:txBody>
          <a:bodyPr tIns="152352" bIns="0" anchor="ctr">
            <a:spAutoFit/>
          </a:bodyPr>
          <a:lstStyle/>
          <a:p>
            <a:pPr marL="0" indent="0" defTabSz="914400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Petiprin, A. (2016). </a:t>
            </a:r>
            <a:r>
              <a:rPr lang="en-US" altLang="en-US" i="1" dirty="0">
                <a:latin typeface="Calibri" panose="020F0502020204030204" pitchFamily="34" charset="0"/>
                <a:cs typeface="Calibri" panose="020F0502020204030204" pitchFamily="34" charset="0"/>
              </a:rPr>
              <a:t>The King Interaction Model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. Retrieved from Nursing Theory: 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http://nursing-theory.org/nursing-theorists/Imogene-King.php</a:t>
            </a:r>
            <a:endParaRPr lang="en-US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defTabSz="914400">
              <a:spcBef>
                <a:spcPct val="0"/>
              </a:spcBef>
              <a:buClrTx/>
              <a:buSzTx/>
              <a:buFontTx/>
              <a:buNone/>
            </a:pPr>
            <a:endParaRPr lang="en-GB" altLang="en-US" sz="1400" dirty="0">
              <a:latin typeface="Arial" panose="020B0604020202020204" pitchFamily="34" charset="0"/>
              <a:cs typeface="Calibri" panose="020F0502020204030204" pitchFamily="34" charset="0"/>
            </a:endParaRPr>
          </a:p>
          <a:p>
            <a:pPr marL="0" indent="0" defTabSz="914400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Sheldon, L. K. (2009). </a:t>
            </a:r>
            <a:r>
              <a:rPr lang="en-US" altLang="en-US" i="1" dirty="0">
                <a:latin typeface="Calibri" panose="020F0502020204030204" pitchFamily="34" charset="0"/>
                <a:cs typeface="Calibri" panose="020F0502020204030204" pitchFamily="34" charset="0"/>
              </a:rPr>
              <a:t>Communication for Nurses: Talking with Patients.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 England: Jones and Bartlett Publishers</a:t>
            </a:r>
          </a:p>
          <a:p>
            <a:pPr marL="0" indent="0" defTabSz="914400">
              <a:spcBef>
                <a:spcPct val="0"/>
              </a:spcBef>
              <a:buClrTx/>
              <a:buSzTx/>
              <a:buFontTx/>
              <a:buNone/>
            </a:pPr>
            <a:endParaRPr lang="en-GB" altLang="en-US" sz="1400" dirty="0">
              <a:latin typeface="Arial" panose="020B0604020202020204" pitchFamily="34" charset="0"/>
              <a:cs typeface="Calibri" panose="020F0502020204030204" pitchFamily="34" charset="0"/>
            </a:endParaRPr>
          </a:p>
          <a:p>
            <a:pPr marL="0" indent="0" defTabSz="914400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Watzalick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, P., </a:t>
            </a:r>
            <a:r>
              <a:rPr lang="en-US" alt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Bevain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, J. B., &amp; Jackson, D. D. (1967). </a:t>
            </a:r>
            <a:r>
              <a:rPr lang="en-US" altLang="en-US" i="1" dirty="0">
                <a:latin typeface="Calibri" panose="020F0502020204030204" pitchFamily="34" charset="0"/>
                <a:cs typeface="Calibri" panose="020F0502020204030204" pitchFamily="34" charset="0"/>
              </a:rPr>
              <a:t>Pragmatics of Human Communication: Study of Interactional Patterns, Pathologies and Paradoxes Hardcover – 1 Apr 1967.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 W. W. Norton &amp; Co.</a:t>
            </a:r>
            <a:endParaRPr lang="en-GB" altLang="en-US" sz="1400" dirty="0">
              <a:latin typeface="Arial" panose="020B0604020202020204" pitchFamily="34" charset="0"/>
              <a:cs typeface="Calibri" panose="020F0502020204030204" pitchFamily="34" charset="0"/>
            </a:endParaRPr>
          </a:p>
          <a:p>
            <a:pPr marL="0" indent="0" defTabSz="914400">
              <a:spcBef>
                <a:spcPct val="0"/>
              </a:spcBef>
              <a:buClrTx/>
              <a:buSzTx/>
              <a:buFontTx/>
              <a:buNone/>
            </a:pPr>
            <a:endParaRPr lang="en-GB" altLang="en-US" sz="3600" dirty="0">
              <a:latin typeface="Arial" panose="020B060402020202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Box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04665DFE-FDA2-4632-B465-383AB72050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903" y="577902"/>
            <a:ext cx="10579100" cy="6186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b="1" dirty="0"/>
              <a:t>Astudiaeth Achos 1: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y-GB" altLang="en-US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Mae Mrs Smith yn credu bod y nyrs yn ei gorfodi i gymryd ei meddyginiaeth yn unol ag amserlen yr ysbyty heb drafod ei barn.  
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Yn nhyb y nyrs mae’r sefyllfa hon yn awgrymu bod yr amserlen cymryd meddyginiaeth yn achosi </a:t>
            </a:r>
            <a:r>
              <a:rPr lang="cy-GB" altLang="en-US" sz="1800" dirty="0">
                <a:latin typeface="+mn-lt"/>
              </a:rPr>
              <a:t>anhawster i </a:t>
            </a:r>
            <a:r>
              <a:rPr lang="cy-GB" altLang="en-US" sz="1800" dirty="0">
                <a:solidFill>
                  <a:prstClr val="white"/>
                </a:solidFill>
                <a:latin typeface="+mn-lt"/>
              </a:rPr>
              <a:t>Mrs Smith</a:t>
            </a:r>
            <a:r>
              <a:rPr lang="cy-GB" altLang="en-US" sz="1800" dirty="0">
                <a:latin typeface="+mn-lt"/>
              </a:rPr>
              <a:t>.</a:t>
            </a:r>
            <a:r>
              <a:rPr lang="cy-GB" altLang="en-US" sz="1800" dirty="0"/>
              <a:t> 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y-GB" altLang="en-US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Mae hyn yn arwain at densiwn yn eu perthynas. Mae Mrs Smith yn teimlo’n rhwystredig am nad yw’n gallu rheoli’r amserlen cymryd meddyginiaeth fel y mae’n ei wneud gartref ac nid yw’n cyfathrebu â’r nyrs o ganlyniad i hynny.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y-GB" altLang="en-US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Mae’r nyrs yn teimlo'n rhwystredig oherwydd ymateb Mrs Smith iddi ac nid yw’n deall pam mae Mrs Smith yn teimlo mor ddig. 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y-GB" altLang="en-US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Mae barnau, canfyddiadau a gweithredoedd y ddwy yn rhan o’r broses o ryngweithio.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y-GB" altLang="en-US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Yn ôl Model Rhyngweithio King byddai angen i’r nyrs gadw meddwl agored a pheidio â bod yn amddiffynnol, ac yna byddai’r nyrs yn gallu perthnasu â theimladau Mrs Smith. Yna ceir rhyngweithio cadarnhaol gan ganiatáu iddynt drefnu cynllun gweithredu gyda’i gilydd.  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y-GB" altLang="en-US" sz="1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/>
              <a:t>Sut bydd hyn yn gwneud i Mrs Smith a’r Nyrs deimlo?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445FF36A-AA4D-4B60-9962-4334793518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890588"/>
            <a:ext cx="6096000" cy="5355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b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Astudiaeth Achos 1: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b="1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Aethpwyd â Mr Jones i’r ysbyty am ei fod yn cael trafferth anadlu, ac yn ystod ei gyfnod yno mae wedi cael diagnosis o asthma.  Mae Mr Jones yn ysmygwr trwm. Hyd yn oed gyda meddyginiaeth, heb roi’r gorau i ysmygu ni fydd iechyd Mr Jones yn gwella ac mae’n debygol y byddai’n gorfod dychwelyd </a:t>
            </a:r>
            <a:r>
              <a:rPr lang="cy-GB" altLang="en-US" sz="180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i’r ysbyty</a:t>
            </a:r>
            <a:r>
              <a:rPr lang="cy-GB" altLang="en-US" sz="1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Yn unol â’r Model Cred Iechyd byddai’n ofynnol i’r nyrs eistedd gyda Mr Jones a thrafod ei gred a’i ganfyddiadau am ei iechyd ei hun.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Byddai'r nyrs yn gofyn cwestiynau megis, beth sydd wedi arwain at y salwch hwn yn eich tyb chi? Beth ydych chi'n credu fydd yn eich helpu i ddod drwy'r profiad hwn?  Beth yn eich barn chi fydd yn gwella eich iechyd?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1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Beth yw pwrpas gofyn y cwestiynau hyn i Mr Jones?</a:t>
            </a:r>
            <a:endParaRPr lang="cy-GB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1735</TotalTime>
  <Words>765</Words>
  <Application>Microsoft Macintosh PowerPoint</Application>
  <PresentationFormat>Custom</PresentationFormat>
  <Paragraphs>73</Paragraphs>
  <Slides>11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Damcaniaethau Cyfathrebu</vt:lpstr>
      <vt:lpstr>Cyfathrebu ar Ddwy Lefel </vt:lpstr>
      <vt:lpstr>Cyfathrebu ar  Ddwy Lefel </vt:lpstr>
      <vt:lpstr>Y Model Cred Iechyd</vt:lpstr>
      <vt:lpstr>Model Rhyngweithio King</vt:lpstr>
      <vt:lpstr>Y Model Therapiwtig</vt:lpstr>
      <vt:lpstr>Beth sydd gan y damcaniaethau yn gyffredin?</vt:lpstr>
      <vt:lpstr>Communication Techniques</vt:lpstr>
      <vt:lpstr>Cyfeiriadau</vt:lpstr>
      <vt:lpstr>Slide 10</vt:lpstr>
      <vt:lpstr>Slide 11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Neil Hapgood</dc:creator>
  <cp:lastModifiedBy>swwcte</cp:lastModifiedBy>
  <cp:revision>45</cp:revision>
  <dcterms:created xsi:type="dcterms:W3CDTF">2020-03-11T09:38:16Z</dcterms:created>
  <dcterms:modified xsi:type="dcterms:W3CDTF">2020-03-11T09:38:59Z</dcterms:modified>
</cp:coreProperties>
</file>