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10/3/2022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1141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0643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9427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55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263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8792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10/3/2022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10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32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71794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11699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10/3/2022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611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10/3/2022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345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6F2B51C-9578-EB41-A17E-FFF9D491A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14E9CAEA-4CF4-D249-8127-CD2FA2018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 85">
              <a:extLst>
                <a:ext uri="{FF2B5EF4-FFF2-40B4-BE49-F238E27FC236}">
                  <a16:creationId xmlns:a16="http://schemas.microsoft.com/office/drawing/2014/main" id="{E51EDD93-C3A3-DF47-BCFC-43B049E3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6">
              <a:extLst>
                <a:ext uri="{FF2B5EF4-FFF2-40B4-BE49-F238E27FC236}">
                  <a16:creationId xmlns:a16="http://schemas.microsoft.com/office/drawing/2014/main" id="{D574DB0D-896A-D649-89B1-33753E1D4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87">
              <a:extLst>
                <a:ext uri="{FF2B5EF4-FFF2-40B4-BE49-F238E27FC236}">
                  <a16:creationId xmlns:a16="http://schemas.microsoft.com/office/drawing/2014/main" id="{62256DD9-FEA3-4A40-80D1-B33F0FF158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88">
              <a:extLst>
                <a:ext uri="{FF2B5EF4-FFF2-40B4-BE49-F238E27FC236}">
                  <a16:creationId xmlns:a16="http://schemas.microsoft.com/office/drawing/2014/main" id="{534E9839-EAD7-3C49-8D10-E4BFE0820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DFC3FA6-9BB5-A34E-9337-A2E9A1EED9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97">
              <a:extLst>
                <a:ext uri="{FF2B5EF4-FFF2-40B4-BE49-F238E27FC236}">
                  <a16:creationId xmlns:a16="http://schemas.microsoft.com/office/drawing/2014/main" id="{45000D9E-4AD7-5A4F-8E99-302F388C8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F6A6B0-687B-42EA-82C7-A0A6F855E9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9751" y="768334"/>
            <a:ext cx="6479629" cy="2866405"/>
          </a:xfrm>
        </p:spPr>
        <p:txBody>
          <a:bodyPr>
            <a:normAutofit/>
          </a:bodyPr>
          <a:lstStyle/>
          <a:p>
            <a:r>
              <a:rPr lang="en-GB" dirty="0" err="1"/>
              <a:t>Methodoleg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0E047D-5E5A-44EB-9B43-B1999D3523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39751" y="4283239"/>
            <a:ext cx="6479629" cy="1475177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BA48B5-036E-409E-A9D2-B9F10EBFC9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754" r="25408" b="1"/>
          <a:stretch/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EA70831-9A8D-3B4D-8EA5-EE32F93E9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39752" y="6087110"/>
            <a:ext cx="6883742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031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8B1C7-5EBC-443D-8052-6E54362CD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A3654-4833-4954-B3CB-29045F1BE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225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3E09B5-862C-464C-930E-3E4425D2F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7998F-FF3C-46D3-8A81-64123BA3F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624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F7B8C-27E8-44F6-AB46-D8BFA4638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Cerian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DEB83-E69E-4CF9-ADBF-038449FEB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282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253B3-3DD5-4E82-8E26-6810DE359B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Laura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8582E-E42F-4A9D-8A0D-8C2F36FD7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572409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RegularSeedLeftStep">
      <a:dk1>
        <a:srgbClr val="000000"/>
      </a:dk1>
      <a:lt1>
        <a:srgbClr val="FFFFFF"/>
      </a:lt1>
      <a:dk2>
        <a:srgbClr val="311C22"/>
      </a:dk2>
      <a:lt2>
        <a:srgbClr val="F0F3F3"/>
      </a:lt2>
      <a:accent1>
        <a:srgbClr val="E75429"/>
      </a:accent1>
      <a:accent2>
        <a:srgbClr val="D5173B"/>
      </a:accent2>
      <a:accent3>
        <a:srgbClr val="E7299C"/>
      </a:accent3>
      <a:accent4>
        <a:srgbClr val="D117D5"/>
      </a:accent4>
      <a:accent5>
        <a:srgbClr val="9329E7"/>
      </a:accent5>
      <a:accent6>
        <a:srgbClr val="462ED9"/>
      </a:accent6>
      <a:hlink>
        <a:srgbClr val="3A96B0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7</Words>
  <Application>Microsoft Office PowerPoint</Application>
  <PresentationFormat>Sgrin Lydan</PresentationFormat>
  <Paragraphs>5</Paragraphs>
  <Slides>5</Slides>
  <Notes>0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2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5</vt:i4>
      </vt:variant>
    </vt:vector>
  </HeadingPairs>
  <TitlesOfParts>
    <vt:vector size="8" baseType="lpstr">
      <vt:lpstr>Arial</vt:lpstr>
      <vt:lpstr>Neue Haas Grotesk Text Pro</vt:lpstr>
      <vt:lpstr>PunchcardVTI</vt:lpstr>
      <vt:lpstr>Methodoleg dysgu iaith</vt:lpstr>
      <vt:lpstr>Amy</vt:lpstr>
      <vt:lpstr>Amber</vt:lpstr>
      <vt:lpstr>Cerian</vt:lpstr>
      <vt:lpstr>Laura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Methodoleg dysgu iaith</dc:title>
  <dc:creator>Aled P Williams</dc:creator>
  <cp:lastModifiedBy>Aled P Williams</cp:lastModifiedBy>
  <cp:revision>2</cp:revision>
  <dcterms:created xsi:type="dcterms:W3CDTF">2021-10-07T10:54:51Z</dcterms:created>
  <dcterms:modified xsi:type="dcterms:W3CDTF">2022-10-03T11:54:47Z</dcterms:modified>
</cp:coreProperties>
</file>