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96" d="100"/>
          <a:sy n="96" d="100"/>
        </p:scale>
        <p:origin x="115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ntelle Elaine Simmonds (1914402)" userId="6d4e6908-6b67-4352-8c84-cc7fe278df4a" providerId="ADAL" clId="{7CEE5DA3-8117-475C-B97C-2304CD49537B}"/>
    <pc:docChg chg="modSld">
      <pc:chgData name="Chantelle Elaine Simmonds (1914402)" userId="6d4e6908-6b67-4352-8c84-cc7fe278df4a" providerId="ADAL" clId="{7CEE5DA3-8117-475C-B97C-2304CD49537B}" dt="2021-03-18T12:03:04.761" v="164" actId="1076"/>
      <pc:docMkLst>
        <pc:docMk/>
      </pc:docMkLst>
      <pc:sldChg chg="modSp mod">
        <pc:chgData name="Chantelle Elaine Simmonds (1914402)" userId="6d4e6908-6b67-4352-8c84-cc7fe278df4a" providerId="ADAL" clId="{7CEE5DA3-8117-475C-B97C-2304CD49537B}" dt="2021-03-18T12:03:04.761" v="164" actId="1076"/>
        <pc:sldMkLst>
          <pc:docMk/>
          <pc:sldMk cId="1104765254" sldId="256"/>
        </pc:sldMkLst>
        <pc:spChg chg="mod">
          <ac:chgData name="Chantelle Elaine Simmonds (1914402)" userId="6d4e6908-6b67-4352-8c84-cc7fe278df4a" providerId="ADAL" clId="{7CEE5DA3-8117-475C-B97C-2304CD49537B}" dt="2021-03-18T12:02:52.320" v="163" actId="1076"/>
          <ac:spMkLst>
            <pc:docMk/>
            <pc:sldMk cId="1104765254" sldId="256"/>
            <ac:spMk id="3" creationId="{DE4188AE-D52F-45F7-BFF7-0C4501024931}"/>
          </ac:spMkLst>
        </pc:spChg>
        <pc:picChg chg="mod">
          <ac:chgData name="Chantelle Elaine Simmonds (1914402)" userId="6d4e6908-6b67-4352-8c84-cc7fe278df4a" providerId="ADAL" clId="{7CEE5DA3-8117-475C-B97C-2304CD49537B}" dt="2021-03-18T12:03:04.761" v="164" actId="1076"/>
          <ac:picMkLst>
            <pc:docMk/>
            <pc:sldMk cId="1104765254" sldId="256"/>
            <ac:picMk id="14" creationId="{D3749C1C-6DCE-47D9-8D13-2560A81A433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3/18/2021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830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199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3/18/2021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894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297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3/18/2021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77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3/18/2021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590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3/18/2021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968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3/18/2021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8349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3/18/2021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31602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251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567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117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2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hyperlink" Target="http://mybrownbaby.blogspot.com/2010/11/ruby-bridges-integrated-schools-but-her.html" TargetMode="Externa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 3">
            <a:extLst>
              <a:ext uri="{FF2B5EF4-FFF2-40B4-BE49-F238E27FC236}">
                <a16:creationId xmlns:a16="http://schemas.microsoft.com/office/drawing/2014/main" id="{CA3EB978-6A6C-4D3C-8455-422F2DBC912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-71870" y="-22"/>
            <a:ext cx="12191977" cy="685802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4188AE-D52F-45F7-BFF7-0C45010249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574" y="4264441"/>
            <a:ext cx="5902314" cy="1516156"/>
          </a:xfrm>
        </p:spPr>
        <p:txBody>
          <a:bodyPr anchor="b">
            <a:noAutofit/>
          </a:bodyPr>
          <a:lstStyle/>
          <a:p>
            <a:r>
              <a:rPr lang="en-GB" sz="1400" dirty="0">
                <a:solidFill>
                  <a:schemeClr val="tx1"/>
                </a:solidFill>
              </a:rPr>
              <a:t>RUBY BRIDGES</a:t>
            </a:r>
          </a:p>
          <a:p>
            <a:r>
              <a:rPr lang="en-GB" sz="1400" dirty="0">
                <a:solidFill>
                  <a:schemeClr val="tx1"/>
                </a:solidFill>
              </a:rPr>
              <a:t>CIVIL RIGHT ACTIVIST</a:t>
            </a:r>
          </a:p>
          <a:p>
            <a:r>
              <a:rPr lang="en-GB" sz="1400" dirty="0">
                <a:solidFill>
                  <a:schemeClr val="tx1"/>
                </a:solidFill>
              </a:rPr>
              <a:t>8 SEPTEMBER 1954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SUCCESSES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1960 FIRST AFICAN AMERICAN CHILD TO ATTEND AN ALL WHITE ELEMENTARY SCHOOL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RUBY ENCOUNTERED AND OVERCAME EXTREME RACISM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CHANGED THE FUTURE OF 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MADE IT POSSIBLE FOR SCHOOLS TO BE WITH ALL RACES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1964 WAS A SUBJECT OF A PAINTING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1972 GRADUATED FROM HIGH SCHOOL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1984 RUBY GOT MARRIED AND HAD 4 SONS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1995 DR ROBERT COLES PUBLISHES A BOOK: THE STORY OF RUBY BRIDGES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1996 RUBY WRITES A BOOK CALLED THROUGH MY EYES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1998 MOVIE MADE ABOUT RUBY BRIDGES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1999 CREATED THE RUBY BRIDGES FOUNDATION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2001 RECEIVED THE PRESIDENTIAL CITIZENS MEDAL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RUBY BRIDGES NET WORTH IN 2021 IS $758,894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31935" y="1397930"/>
            <a:ext cx="6858003" cy="4062128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picture containing text, posing&#10;&#10;Description automatically generated">
            <a:extLst>
              <a:ext uri="{FF2B5EF4-FFF2-40B4-BE49-F238E27FC236}">
                <a16:creationId xmlns:a16="http://schemas.microsoft.com/office/drawing/2014/main" id="{D3749C1C-6DCE-47D9-8D13-2560A81A43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925735" y="158352"/>
            <a:ext cx="4924425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765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LightSeed_2SEEDS">
      <a:dk1>
        <a:srgbClr val="000000"/>
      </a:dk1>
      <a:lt1>
        <a:srgbClr val="FFFFFF"/>
      </a:lt1>
      <a:dk2>
        <a:srgbClr val="412724"/>
      </a:dk2>
      <a:lt2>
        <a:srgbClr val="E2E6E8"/>
      </a:lt2>
      <a:accent1>
        <a:srgbClr val="BE977B"/>
      </a:accent1>
      <a:accent2>
        <a:srgbClr val="CA9393"/>
      </a:accent2>
      <a:accent3>
        <a:srgbClr val="A9A17B"/>
      </a:accent3>
      <a:accent4>
        <a:srgbClr val="74ABB9"/>
      </a:accent4>
      <a:accent5>
        <a:srgbClr val="8CA2C7"/>
      </a:accent5>
      <a:accent6>
        <a:srgbClr val="7E7BBE"/>
      </a:accent6>
      <a:hlink>
        <a:srgbClr val="5A86A6"/>
      </a:hlink>
      <a:folHlink>
        <a:srgbClr val="7F7F7F"/>
      </a:folHlink>
    </a:clrScheme>
    <a:fontScheme name="Savon">
      <a:majorFont>
        <a:latin typeface="Century School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111</Words>
  <Application>Microsoft Office PowerPoint</Application>
  <PresentationFormat>Widescreen</PresentationFormat>
  <Paragraphs>19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Century Schoolbook</vt:lpstr>
      <vt:lpstr>Franklin Gothic Book</vt:lpstr>
      <vt:lpstr>Garamond</vt:lpstr>
      <vt:lpstr>SavonVTI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Chantelle Elaine Simmonds (1914402)</dc:creator>
  <cp:lastModifiedBy>Chantelle Elaine Simmonds (1914402)</cp:lastModifiedBy>
  <cp:revision>4</cp:revision>
  <dcterms:created xsi:type="dcterms:W3CDTF">2021-03-18T11:20:26Z</dcterms:created>
  <dcterms:modified xsi:type="dcterms:W3CDTF">2021-03-18T12:03:13Z</dcterms:modified>
</cp:coreProperties>
</file>