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4"/>
  </p:sldMasterIdLst>
  <p:notesMasterIdLst>
    <p:notesMasterId r:id="rId22"/>
  </p:notesMasterIdLst>
  <p:sldIdLst>
    <p:sldId id="256" r:id="rId5"/>
    <p:sldId id="277" r:id="rId6"/>
    <p:sldId id="275" r:id="rId7"/>
    <p:sldId id="279" r:id="rId8"/>
    <p:sldId id="281" r:id="rId9"/>
    <p:sldId id="282" r:id="rId10"/>
    <p:sldId id="273" r:id="rId11"/>
    <p:sldId id="284" r:id="rId12"/>
    <p:sldId id="260" r:id="rId13"/>
    <p:sldId id="263" r:id="rId14"/>
    <p:sldId id="266" r:id="rId15"/>
    <p:sldId id="258" r:id="rId16"/>
    <p:sldId id="267" r:id="rId17"/>
    <p:sldId id="265" r:id="rId18"/>
    <p:sldId id="264" r:id="rId19"/>
    <p:sldId id="276" r:id="rId20"/>
    <p:sldId id="28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AA72E2-86FA-4B46-971F-B17717EEBE8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3D405AF-E3B2-4B24-80DB-ED6380514BAB}">
      <dgm:prSet custT="1"/>
      <dgm:spPr/>
      <dgm:t>
        <a:bodyPr/>
        <a:lstStyle/>
        <a:p>
          <a:r>
            <a:rPr lang="en-US" sz="1700"/>
            <a:t>Introduction</a:t>
          </a:r>
        </a:p>
      </dgm:t>
    </dgm:pt>
    <dgm:pt modelId="{35C48025-D93B-443A-BE1C-2CFD970A3376}" type="parTrans" cxnId="{CBB00AC0-29CF-411D-93F6-237C45D26947}">
      <dgm:prSet/>
      <dgm:spPr/>
      <dgm:t>
        <a:bodyPr/>
        <a:lstStyle/>
        <a:p>
          <a:endParaRPr lang="en-US"/>
        </a:p>
      </dgm:t>
    </dgm:pt>
    <dgm:pt modelId="{2005404E-6E86-4DBA-BD8E-DCF5D0E17067}" type="sibTrans" cxnId="{CBB00AC0-29CF-411D-93F6-237C45D26947}">
      <dgm:prSet/>
      <dgm:spPr/>
      <dgm:t>
        <a:bodyPr/>
        <a:lstStyle/>
        <a:p>
          <a:endParaRPr lang="en-US"/>
        </a:p>
      </dgm:t>
    </dgm:pt>
    <dgm:pt modelId="{01273E10-5745-4BA0-8555-A0B58D8267AA}">
      <dgm:prSet custT="1"/>
      <dgm:spPr/>
      <dgm:t>
        <a:bodyPr/>
        <a:lstStyle/>
        <a:p>
          <a:r>
            <a:rPr lang="en-US" sz="1700"/>
            <a:t>What is Microsoft word? </a:t>
          </a:r>
        </a:p>
      </dgm:t>
    </dgm:pt>
    <dgm:pt modelId="{A0643103-9C9A-4ED9-8422-11D93530D243}" type="parTrans" cxnId="{C4A7D689-2884-4A3F-A4AE-8D560B15F076}">
      <dgm:prSet/>
      <dgm:spPr/>
      <dgm:t>
        <a:bodyPr/>
        <a:lstStyle/>
        <a:p>
          <a:endParaRPr lang="en-US"/>
        </a:p>
      </dgm:t>
    </dgm:pt>
    <dgm:pt modelId="{C7AF4CFC-8B85-4BA5-998A-BF578A591621}" type="sibTrans" cxnId="{C4A7D689-2884-4A3F-A4AE-8D560B15F076}">
      <dgm:prSet/>
      <dgm:spPr/>
      <dgm:t>
        <a:bodyPr/>
        <a:lstStyle/>
        <a:p>
          <a:endParaRPr lang="en-US"/>
        </a:p>
      </dgm:t>
    </dgm:pt>
    <dgm:pt modelId="{32FB5341-E6C3-497A-860D-BCF1AD326FB3}">
      <dgm:prSet custT="1"/>
      <dgm:spPr/>
      <dgm:t>
        <a:bodyPr/>
        <a:lstStyle/>
        <a:p>
          <a:r>
            <a:rPr lang="en-US" sz="1700"/>
            <a:t>Current methods of operation at Greenfield</a:t>
          </a:r>
        </a:p>
      </dgm:t>
    </dgm:pt>
    <dgm:pt modelId="{0BF45E6E-1C00-4097-8C0E-1C11F4C079CA}" type="parTrans" cxnId="{636458D7-6361-4283-A9B5-AAFD51987024}">
      <dgm:prSet/>
      <dgm:spPr/>
      <dgm:t>
        <a:bodyPr/>
        <a:lstStyle/>
        <a:p>
          <a:endParaRPr lang="en-US"/>
        </a:p>
      </dgm:t>
    </dgm:pt>
    <dgm:pt modelId="{E171B032-73CE-4F9B-9115-47072EA3D761}" type="sibTrans" cxnId="{636458D7-6361-4283-A9B5-AAFD51987024}">
      <dgm:prSet/>
      <dgm:spPr/>
      <dgm:t>
        <a:bodyPr/>
        <a:lstStyle/>
        <a:p>
          <a:endParaRPr lang="en-US"/>
        </a:p>
      </dgm:t>
    </dgm:pt>
    <dgm:pt modelId="{08F55738-7D78-4135-A31A-85B0556975B2}">
      <dgm:prSet custT="1"/>
      <dgm:spPr/>
      <dgm:t>
        <a:bodyPr/>
        <a:lstStyle/>
        <a:p>
          <a:r>
            <a:rPr lang="en-US" sz="1700"/>
            <a:t>How Microsoft word improves efficiency</a:t>
          </a:r>
        </a:p>
      </dgm:t>
    </dgm:pt>
    <dgm:pt modelId="{7C5DE4D3-EAC1-4237-8B28-F08388ED3AE7}" type="parTrans" cxnId="{8CA59AB4-FE5C-4F64-B9A7-0728406A41D4}">
      <dgm:prSet/>
      <dgm:spPr/>
      <dgm:t>
        <a:bodyPr/>
        <a:lstStyle/>
        <a:p>
          <a:endParaRPr lang="en-US"/>
        </a:p>
      </dgm:t>
    </dgm:pt>
    <dgm:pt modelId="{CBE5DA1F-C9F5-46B2-9695-CA0F09FCE00D}" type="sibTrans" cxnId="{8CA59AB4-FE5C-4F64-B9A7-0728406A41D4}">
      <dgm:prSet/>
      <dgm:spPr/>
      <dgm:t>
        <a:bodyPr/>
        <a:lstStyle/>
        <a:p>
          <a:endParaRPr lang="en-US"/>
        </a:p>
      </dgm:t>
    </dgm:pt>
    <dgm:pt modelId="{A0E44CAA-F9D0-446B-8380-57B8BC10B360}">
      <dgm:prSet custT="1"/>
      <dgm:spPr/>
      <dgm:t>
        <a:bodyPr/>
        <a:lstStyle/>
        <a:p>
          <a:r>
            <a:rPr lang="en-US" sz="1700"/>
            <a:t>Benefits of using Microsoft word</a:t>
          </a:r>
        </a:p>
      </dgm:t>
    </dgm:pt>
    <dgm:pt modelId="{69C450EB-86A2-4412-BD60-58F85802378C}" type="parTrans" cxnId="{FB3074D1-7446-4B1F-8BF9-8CC7C5D268DA}">
      <dgm:prSet/>
      <dgm:spPr/>
      <dgm:t>
        <a:bodyPr/>
        <a:lstStyle/>
        <a:p>
          <a:endParaRPr lang="en-US"/>
        </a:p>
      </dgm:t>
    </dgm:pt>
    <dgm:pt modelId="{12B216CD-ABDB-4A84-9D00-3CAF188A19B5}" type="sibTrans" cxnId="{FB3074D1-7446-4B1F-8BF9-8CC7C5D268DA}">
      <dgm:prSet/>
      <dgm:spPr/>
      <dgm:t>
        <a:bodyPr/>
        <a:lstStyle/>
        <a:p>
          <a:endParaRPr lang="en-US"/>
        </a:p>
      </dgm:t>
    </dgm:pt>
    <dgm:pt modelId="{789C18D7-25C4-40E5-966D-46481CFCE3FF}">
      <dgm:prSet custT="1"/>
      <dgm:spPr/>
      <dgm:t>
        <a:bodyPr/>
        <a:lstStyle/>
        <a:p>
          <a:r>
            <a:rPr lang="en-US" sz="1700"/>
            <a:t>Limitations of using Microsoft word</a:t>
          </a:r>
        </a:p>
      </dgm:t>
    </dgm:pt>
    <dgm:pt modelId="{87CC18F3-4090-4DAF-8646-5D8EB718C3A8}" type="parTrans" cxnId="{3ABD1C7E-E685-4216-BDF9-CC41BC0E4C37}">
      <dgm:prSet/>
      <dgm:spPr/>
      <dgm:t>
        <a:bodyPr/>
        <a:lstStyle/>
        <a:p>
          <a:endParaRPr lang="en-US"/>
        </a:p>
      </dgm:t>
    </dgm:pt>
    <dgm:pt modelId="{FC066708-A410-41C8-8512-553FAF362878}" type="sibTrans" cxnId="{3ABD1C7E-E685-4216-BDF9-CC41BC0E4C37}">
      <dgm:prSet/>
      <dgm:spPr/>
      <dgm:t>
        <a:bodyPr/>
        <a:lstStyle/>
        <a:p>
          <a:endParaRPr lang="en-US"/>
        </a:p>
      </dgm:t>
    </dgm:pt>
    <dgm:pt modelId="{5438092E-5D5B-4D9D-99D1-F5CC700597F2}">
      <dgm:prSet/>
      <dgm:spPr/>
      <dgm:t>
        <a:bodyPr/>
        <a:lstStyle/>
        <a:p>
          <a:r>
            <a:rPr lang="en-US"/>
            <a:t>Microsoft teams?</a:t>
          </a:r>
        </a:p>
      </dgm:t>
    </dgm:pt>
    <dgm:pt modelId="{E8110CA9-1E8C-448B-844B-69C92D0950B8}" type="parTrans" cxnId="{E9843FFA-B77C-4B9A-A4C6-E59F8750B028}">
      <dgm:prSet/>
      <dgm:spPr/>
      <dgm:t>
        <a:bodyPr/>
        <a:lstStyle/>
        <a:p>
          <a:endParaRPr lang="en-US"/>
        </a:p>
      </dgm:t>
    </dgm:pt>
    <dgm:pt modelId="{2D37E374-A67E-4592-9FBB-A5D16F69DDEE}" type="sibTrans" cxnId="{E9843FFA-B77C-4B9A-A4C6-E59F8750B028}">
      <dgm:prSet/>
      <dgm:spPr/>
      <dgm:t>
        <a:bodyPr/>
        <a:lstStyle/>
        <a:p>
          <a:endParaRPr lang="en-US"/>
        </a:p>
      </dgm:t>
    </dgm:pt>
    <dgm:pt modelId="{655EB8B8-1E4E-47C0-B76D-2F3B111A4A04}">
      <dgm:prSet/>
      <dgm:spPr/>
      <dgm:t>
        <a:bodyPr/>
        <a:lstStyle/>
        <a:p>
          <a:r>
            <a:rPr lang="en-US"/>
            <a:t>Communication using Microsoft teams</a:t>
          </a:r>
        </a:p>
      </dgm:t>
    </dgm:pt>
    <dgm:pt modelId="{8DC04C43-A1C8-4E4F-B223-B5CC0198C554}" type="parTrans" cxnId="{472C7A86-C842-47FE-9385-9F8552233381}">
      <dgm:prSet/>
      <dgm:spPr/>
      <dgm:t>
        <a:bodyPr/>
        <a:lstStyle/>
        <a:p>
          <a:endParaRPr lang="en-US"/>
        </a:p>
      </dgm:t>
    </dgm:pt>
    <dgm:pt modelId="{E5ACCC6A-E89F-4495-B8FA-7CE20750AA70}" type="sibTrans" cxnId="{472C7A86-C842-47FE-9385-9F8552233381}">
      <dgm:prSet/>
      <dgm:spPr/>
      <dgm:t>
        <a:bodyPr/>
        <a:lstStyle/>
        <a:p>
          <a:endParaRPr lang="en-US"/>
        </a:p>
      </dgm:t>
    </dgm:pt>
    <dgm:pt modelId="{8C570DF3-8DF5-4AF9-9CA0-CC5B7425F8D4}">
      <dgm:prSet/>
      <dgm:spPr/>
      <dgm:t>
        <a:bodyPr/>
        <a:lstStyle/>
        <a:p>
          <a:r>
            <a:rPr lang="en-US"/>
            <a:t>Collaboration using Microsoft teams</a:t>
          </a:r>
        </a:p>
      </dgm:t>
    </dgm:pt>
    <dgm:pt modelId="{5C9DAEFB-D30F-4D5C-BC33-0880B9708032}" type="parTrans" cxnId="{36122B83-C52E-4CA4-B0EC-F0AB62CA424E}">
      <dgm:prSet/>
      <dgm:spPr/>
      <dgm:t>
        <a:bodyPr/>
        <a:lstStyle/>
        <a:p>
          <a:endParaRPr lang="en-US"/>
        </a:p>
      </dgm:t>
    </dgm:pt>
    <dgm:pt modelId="{B2BD168A-52B3-43C1-AA78-80C9D2B4DC69}" type="sibTrans" cxnId="{36122B83-C52E-4CA4-B0EC-F0AB62CA424E}">
      <dgm:prSet/>
      <dgm:spPr/>
      <dgm:t>
        <a:bodyPr/>
        <a:lstStyle/>
        <a:p>
          <a:endParaRPr lang="en-US"/>
        </a:p>
      </dgm:t>
    </dgm:pt>
    <dgm:pt modelId="{D24A2606-E147-4765-AEF1-18DAAFC2F834}">
      <dgm:prSet/>
      <dgm:spPr/>
      <dgm:t>
        <a:bodyPr/>
        <a:lstStyle/>
        <a:p>
          <a:r>
            <a:rPr lang="en-US"/>
            <a:t>Disadvantages of Microsoft team</a:t>
          </a:r>
        </a:p>
      </dgm:t>
    </dgm:pt>
    <dgm:pt modelId="{C7922701-4D51-41FB-AE72-4ED620F6367F}" type="parTrans" cxnId="{89DF8616-9029-4AD5-BCA0-FAC6C6C9D034}">
      <dgm:prSet/>
      <dgm:spPr/>
      <dgm:t>
        <a:bodyPr/>
        <a:lstStyle/>
        <a:p>
          <a:endParaRPr lang="en-US"/>
        </a:p>
      </dgm:t>
    </dgm:pt>
    <dgm:pt modelId="{570A0CE1-1AD6-43C2-882D-2544DBD413F1}" type="sibTrans" cxnId="{89DF8616-9029-4AD5-BCA0-FAC6C6C9D034}">
      <dgm:prSet/>
      <dgm:spPr/>
      <dgm:t>
        <a:bodyPr/>
        <a:lstStyle/>
        <a:p>
          <a:endParaRPr lang="en-US"/>
        </a:p>
      </dgm:t>
    </dgm:pt>
    <dgm:pt modelId="{99A02754-7397-4F2F-BA90-6B097E8CE250}">
      <dgm:prSet/>
      <dgm:spPr/>
      <dgm:t>
        <a:bodyPr/>
        <a:lstStyle/>
        <a:p>
          <a:r>
            <a:rPr lang="en-US"/>
            <a:t>What is digital safety?</a:t>
          </a:r>
        </a:p>
      </dgm:t>
    </dgm:pt>
    <dgm:pt modelId="{81781104-D43B-425E-B464-7C86969E60C8}" type="parTrans" cxnId="{9731D823-D481-48E3-B0C4-7C660CAAED67}">
      <dgm:prSet/>
      <dgm:spPr/>
      <dgm:t>
        <a:bodyPr/>
        <a:lstStyle/>
        <a:p>
          <a:endParaRPr lang="en-US"/>
        </a:p>
      </dgm:t>
    </dgm:pt>
    <dgm:pt modelId="{464C3F52-E670-46F6-87B9-E20F11900198}" type="sibTrans" cxnId="{9731D823-D481-48E3-B0C4-7C660CAAED67}">
      <dgm:prSet/>
      <dgm:spPr/>
      <dgm:t>
        <a:bodyPr/>
        <a:lstStyle/>
        <a:p>
          <a:endParaRPr lang="en-US"/>
        </a:p>
      </dgm:t>
    </dgm:pt>
    <dgm:pt modelId="{DE11DD3F-63C6-48CC-903D-60AEE37D91FC}">
      <dgm:prSet/>
      <dgm:spPr/>
      <dgm:t>
        <a:bodyPr/>
        <a:lstStyle/>
        <a:p>
          <a:r>
            <a:rPr lang="en-US"/>
            <a:t>Digital Safety action plan</a:t>
          </a:r>
        </a:p>
      </dgm:t>
    </dgm:pt>
    <dgm:pt modelId="{AF7A3C63-752C-4652-BE66-4FB4DFF10EB1}" type="parTrans" cxnId="{1FC9BF76-2DDB-4162-BE1C-87B287BD9026}">
      <dgm:prSet/>
      <dgm:spPr/>
      <dgm:t>
        <a:bodyPr/>
        <a:lstStyle/>
        <a:p>
          <a:endParaRPr lang="en-US"/>
        </a:p>
      </dgm:t>
    </dgm:pt>
    <dgm:pt modelId="{A2A60F3C-D701-439E-8CD3-A0F6E6D0825E}" type="sibTrans" cxnId="{1FC9BF76-2DDB-4162-BE1C-87B287BD9026}">
      <dgm:prSet/>
      <dgm:spPr/>
      <dgm:t>
        <a:bodyPr/>
        <a:lstStyle/>
        <a:p>
          <a:endParaRPr lang="en-US"/>
        </a:p>
      </dgm:t>
    </dgm:pt>
    <dgm:pt modelId="{BA16D946-7E55-407F-9069-EA2EB650CF50}">
      <dgm:prSet custT="1"/>
      <dgm:spPr/>
      <dgm:t>
        <a:bodyPr/>
        <a:lstStyle/>
        <a:p>
          <a:r>
            <a:rPr lang="en-US" sz="1700"/>
            <a:t>Conclusion</a:t>
          </a:r>
        </a:p>
      </dgm:t>
    </dgm:pt>
    <dgm:pt modelId="{EB7E8108-355B-4822-8041-B58F552A45FB}" type="parTrans" cxnId="{4627A905-DCE1-47A1-AF06-135B785DA0C0}">
      <dgm:prSet/>
      <dgm:spPr/>
      <dgm:t>
        <a:bodyPr/>
        <a:lstStyle/>
        <a:p>
          <a:endParaRPr lang="en-US"/>
        </a:p>
      </dgm:t>
    </dgm:pt>
    <dgm:pt modelId="{03F79EF1-082A-42BD-9834-F619EE26684B}" type="sibTrans" cxnId="{4627A905-DCE1-47A1-AF06-135B785DA0C0}">
      <dgm:prSet/>
      <dgm:spPr/>
      <dgm:t>
        <a:bodyPr/>
        <a:lstStyle/>
        <a:p>
          <a:endParaRPr lang="en-US"/>
        </a:p>
      </dgm:t>
    </dgm:pt>
    <dgm:pt modelId="{042EB9C0-04B3-4ADA-819B-F742403A27D5}">
      <dgm:prSet/>
      <dgm:spPr/>
      <dgm:t>
        <a:bodyPr/>
        <a:lstStyle/>
        <a:p>
          <a:r>
            <a:rPr lang="en-US"/>
            <a:t>References</a:t>
          </a:r>
          <a:endParaRPr lang="en-GB"/>
        </a:p>
      </dgm:t>
    </dgm:pt>
    <dgm:pt modelId="{D3F709A6-1B96-4A15-AB40-B3E016DCB03F}" type="parTrans" cxnId="{DA7EADBA-ACA2-4021-8FA0-29EFB6515CC1}">
      <dgm:prSet/>
      <dgm:spPr/>
      <dgm:t>
        <a:bodyPr/>
        <a:lstStyle/>
        <a:p>
          <a:endParaRPr lang="en-GB"/>
        </a:p>
      </dgm:t>
    </dgm:pt>
    <dgm:pt modelId="{60A474C3-4562-4269-9390-5917E75FEB46}" type="sibTrans" cxnId="{DA7EADBA-ACA2-4021-8FA0-29EFB6515CC1}">
      <dgm:prSet/>
      <dgm:spPr/>
      <dgm:t>
        <a:bodyPr/>
        <a:lstStyle/>
        <a:p>
          <a:endParaRPr lang="en-GB"/>
        </a:p>
      </dgm:t>
    </dgm:pt>
    <dgm:pt modelId="{D3EB92DB-4795-42B9-A1FD-52FE4135462B}" type="pres">
      <dgm:prSet presAssocID="{30AA72E2-86FA-4B46-971F-B17717EEBE8D}" presName="vert0" presStyleCnt="0">
        <dgm:presLayoutVars>
          <dgm:dir/>
          <dgm:animOne val="branch"/>
          <dgm:animLvl val="lvl"/>
        </dgm:presLayoutVars>
      </dgm:prSet>
      <dgm:spPr/>
    </dgm:pt>
    <dgm:pt modelId="{D8EECBBD-A8D5-47A6-B2DE-3DEDD02D790D}" type="pres">
      <dgm:prSet presAssocID="{F3D405AF-E3B2-4B24-80DB-ED6380514BAB}" presName="thickLine" presStyleLbl="alignNode1" presStyleIdx="0" presStyleCnt="14"/>
      <dgm:spPr/>
    </dgm:pt>
    <dgm:pt modelId="{8C3FBFD9-DD28-41D3-9B15-E9C13040CFE3}" type="pres">
      <dgm:prSet presAssocID="{F3D405AF-E3B2-4B24-80DB-ED6380514BAB}" presName="horz1" presStyleCnt="0"/>
      <dgm:spPr/>
    </dgm:pt>
    <dgm:pt modelId="{E79AAB5A-50F1-45CC-B933-427EBCD6F7F8}" type="pres">
      <dgm:prSet presAssocID="{F3D405AF-E3B2-4B24-80DB-ED6380514BAB}" presName="tx1" presStyleLbl="revTx" presStyleIdx="0" presStyleCnt="14"/>
      <dgm:spPr/>
    </dgm:pt>
    <dgm:pt modelId="{1AAFECEF-CDAE-444F-8027-8C3B50DD5D4D}" type="pres">
      <dgm:prSet presAssocID="{F3D405AF-E3B2-4B24-80DB-ED6380514BAB}" presName="vert1" presStyleCnt="0"/>
      <dgm:spPr/>
    </dgm:pt>
    <dgm:pt modelId="{FAA3F37C-00ED-4609-9E89-459DBE54D120}" type="pres">
      <dgm:prSet presAssocID="{01273E10-5745-4BA0-8555-A0B58D8267AA}" presName="thickLine" presStyleLbl="alignNode1" presStyleIdx="1" presStyleCnt="14"/>
      <dgm:spPr/>
    </dgm:pt>
    <dgm:pt modelId="{0C24584F-B1E4-490F-8470-38C5A94B6C1A}" type="pres">
      <dgm:prSet presAssocID="{01273E10-5745-4BA0-8555-A0B58D8267AA}" presName="horz1" presStyleCnt="0"/>
      <dgm:spPr/>
    </dgm:pt>
    <dgm:pt modelId="{E928B918-F249-4852-B1E7-0ACB50C95CE4}" type="pres">
      <dgm:prSet presAssocID="{01273E10-5745-4BA0-8555-A0B58D8267AA}" presName="tx1" presStyleLbl="revTx" presStyleIdx="1" presStyleCnt="14"/>
      <dgm:spPr/>
    </dgm:pt>
    <dgm:pt modelId="{C5BB5F3C-F9F8-4556-9A59-90B5B0D06B2B}" type="pres">
      <dgm:prSet presAssocID="{01273E10-5745-4BA0-8555-A0B58D8267AA}" presName="vert1" presStyleCnt="0"/>
      <dgm:spPr/>
    </dgm:pt>
    <dgm:pt modelId="{B8E1E2D7-A770-4E24-8DAC-EB9EA0038079}" type="pres">
      <dgm:prSet presAssocID="{32FB5341-E6C3-497A-860D-BCF1AD326FB3}" presName="thickLine" presStyleLbl="alignNode1" presStyleIdx="2" presStyleCnt="14"/>
      <dgm:spPr/>
    </dgm:pt>
    <dgm:pt modelId="{EE8BBB69-C759-4F5B-9E1D-C28C6A66EFDD}" type="pres">
      <dgm:prSet presAssocID="{32FB5341-E6C3-497A-860D-BCF1AD326FB3}" presName="horz1" presStyleCnt="0"/>
      <dgm:spPr/>
    </dgm:pt>
    <dgm:pt modelId="{6C0AFB4D-9443-4760-A852-5B216BAD9A7D}" type="pres">
      <dgm:prSet presAssocID="{32FB5341-E6C3-497A-860D-BCF1AD326FB3}" presName="tx1" presStyleLbl="revTx" presStyleIdx="2" presStyleCnt="14"/>
      <dgm:spPr/>
    </dgm:pt>
    <dgm:pt modelId="{5FED4675-BA27-4E1D-8C52-DED8EADB001F}" type="pres">
      <dgm:prSet presAssocID="{32FB5341-E6C3-497A-860D-BCF1AD326FB3}" presName="vert1" presStyleCnt="0"/>
      <dgm:spPr/>
    </dgm:pt>
    <dgm:pt modelId="{9DC8FC81-276E-413D-A7AC-2150A0A14BBD}" type="pres">
      <dgm:prSet presAssocID="{08F55738-7D78-4135-A31A-85B0556975B2}" presName="thickLine" presStyleLbl="alignNode1" presStyleIdx="3" presStyleCnt="14"/>
      <dgm:spPr/>
    </dgm:pt>
    <dgm:pt modelId="{8085A0CF-6E31-4073-975F-13C00C3092B2}" type="pres">
      <dgm:prSet presAssocID="{08F55738-7D78-4135-A31A-85B0556975B2}" presName="horz1" presStyleCnt="0"/>
      <dgm:spPr/>
    </dgm:pt>
    <dgm:pt modelId="{300F31DD-C4E3-4575-A43B-1B15E7D0F4F1}" type="pres">
      <dgm:prSet presAssocID="{08F55738-7D78-4135-A31A-85B0556975B2}" presName="tx1" presStyleLbl="revTx" presStyleIdx="3" presStyleCnt="14"/>
      <dgm:spPr/>
    </dgm:pt>
    <dgm:pt modelId="{957E015B-9AA5-44DB-967F-D2E5DC401732}" type="pres">
      <dgm:prSet presAssocID="{08F55738-7D78-4135-A31A-85B0556975B2}" presName="vert1" presStyleCnt="0"/>
      <dgm:spPr/>
    </dgm:pt>
    <dgm:pt modelId="{E36E6ED0-B0C6-4705-B4F9-C0EBC03F139B}" type="pres">
      <dgm:prSet presAssocID="{A0E44CAA-F9D0-446B-8380-57B8BC10B360}" presName="thickLine" presStyleLbl="alignNode1" presStyleIdx="4" presStyleCnt="14"/>
      <dgm:spPr/>
    </dgm:pt>
    <dgm:pt modelId="{997B94A7-5273-49A6-A5AF-A0D0E31BF3FF}" type="pres">
      <dgm:prSet presAssocID="{A0E44CAA-F9D0-446B-8380-57B8BC10B360}" presName="horz1" presStyleCnt="0"/>
      <dgm:spPr/>
    </dgm:pt>
    <dgm:pt modelId="{435BB8D4-79C0-43C5-AF50-C34FA9C30F3D}" type="pres">
      <dgm:prSet presAssocID="{A0E44CAA-F9D0-446B-8380-57B8BC10B360}" presName="tx1" presStyleLbl="revTx" presStyleIdx="4" presStyleCnt="14"/>
      <dgm:spPr/>
    </dgm:pt>
    <dgm:pt modelId="{5C4C5620-6322-4F66-9726-692DCAC51B53}" type="pres">
      <dgm:prSet presAssocID="{A0E44CAA-F9D0-446B-8380-57B8BC10B360}" presName="vert1" presStyleCnt="0"/>
      <dgm:spPr/>
    </dgm:pt>
    <dgm:pt modelId="{4E5B0A46-76BF-4646-844D-4589F4DC489F}" type="pres">
      <dgm:prSet presAssocID="{789C18D7-25C4-40E5-966D-46481CFCE3FF}" presName="thickLine" presStyleLbl="alignNode1" presStyleIdx="5" presStyleCnt="14"/>
      <dgm:spPr/>
    </dgm:pt>
    <dgm:pt modelId="{90EAE737-6774-44FB-8DDE-44BCEBC6E1DC}" type="pres">
      <dgm:prSet presAssocID="{789C18D7-25C4-40E5-966D-46481CFCE3FF}" presName="horz1" presStyleCnt="0"/>
      <dgm:spPr/>
    </dgm:pt>
    <dgm:pt modelId="{D86458A3-8979-43B7-A95D-5D23A56F736F}" type="pres">
      <dgm:prSet presAssocID="{789C18D7-25C4-40E5-966D-46481CFCE3FF}" presName="tx1" presStyleLbl="revTx" presStyleIdx="5" presStyleCnt="14"/>
      <dgm:spPr/>
    </dgm:pt>
    <dgm:pt modelId="{1E4A3AEE-E83F-4DDF-BA43-70CC9F474403}" type="pres">
      <dgm:prSet presAssocID="{789C18D7-25C4-40E5-966D-46481CFCE3FF}" presName="vert1" presStyleCnt="0"/>
      <dgm:spPr/>
    </dgm:pt>
    <dgm:pt modelId="{A6AB18BD-C455-4578-BC7F-ED7702536BE2}" type="pres">
      <dgm:prSet presAssocID="{5438092E-5D5B-4D9D-99D1-F5CC700597F2}" presName="thickLine" presStyleLbl="alignNode1" presStyleIdx="6" presStyleCnt="14"/>
      <dgm:spPr/>
    </dgm:pt>
    <dgm:pt modelId="{840A3889-2E85-4E93-B275-A238A5991129}" type="pres">
      <dgm:prSet presAssocID="{5438092E-5D5B-4D9D-99D1-F5CC700597F2}" presName="horz1" presStyleCnt="0"/>
      <dgm:spPr/>
    </dgm:pt>
    <dgm:pt modelId="{D02AB67A-77A0-4CDE-9DB7-C4D821598E17}" type="pres">
      <dgm:prSet presAssocID="{5438092E-5D5B-4D9D-99D1-F5CC700597F2}" presName="tx1" presStyleLbl="revTx" presStyleIdx="6" presStyleCnt="14"/>
      <dgm:spPr/>
    </dgm:pt>
    <dgm:pt modelId="{1442E53A-9C2F-4BE6-A647-2AD6C1A982F3}" type="pres">
      <dgm:prSet presAssocID="{5438092E-5D5B-4D9D-99D1-F5CC700597F2}" presName="vert1" presStyleCnt="0"/>
      <dgm:spPr/>
    </dgm:pt>
    <dgm:pt modelId="{DC64C7CB-8222-4E2B-9474-61221FE094A9}" type="pres">
      <dgm:prSet presAssocID="{655EB8B8-1E4E-47C0-B76D-2F3B111A4A04}" presName="thickLine" presStyleLbl="alignNode1" presStyleIdx="7" presStyleCnt="14"/>
      <dgm:spPr/>
    </dgm:pt>
    <dgm:pt modelId="{957F93F7-9DF0-4BC9-A2FA-08D99C40DFEB}" type="pres">
      <dgm:prSet presAssocID="{655EB8B8-1E4E-47C0-B76D-2F3B111A4A04}" presName="horz1" presStyleCnt="0"/>
      <dgm:spPr/>
    </dgm:pt>
    <dgm:pt modelId="{35ABA362-683F-4457-B5CD-F1B1888D9019}" type="pres">
      <dgm:prSet presAssocID="{655EB8B8-1E4E-47C0-B76D-2F3B111A4A04}" presName="tx1" presStyleLbl="revTx" presStyleIdx="7" presStyleCnt="14"/>
      <dgm:spPr/>
    </dgm:pt>
    <dgm:pt modelId="{6932A27B-DE48-421A-B8B5-A5EDDB2A2AE3}" type="pres">
      <dgm:prSet presAssocID="{655EB8B8-1E4E-47C0-B76D-2F3B111A4A04}" presName="vert1" presStyleCnt="0"/>
      <dgm:spPr/>
    </dgm:pt>
    <dgm:pt modelId="{18497331-53D2-40C0-BE6A-FAA01BC9EC28}" type="pres">
      <dgm:prSet presAssocID="{8C570DF3-8DF5-4AF9-9CA0-CC5B7425F8D4}" presName="thickLine" presStyleLbl="alignNode1" presStyleIdx="8" presStyleCnt="14"/>
      <dgm:spPr/>
    </dgm:pt>
    <dgm:pt modelId="{D45E6275-70C7-459A-9811-27FB70E93264}" type="pres">
      <dgm:prSet presAssocID="{8C570DF3-8DF5-4AF9-9CA0-CC5B7425F8D4}" presName="horz1" presStyleCnt="0"/>
      <dgm:spPr/>
    </dgm:pt>
    <dgm:pt modelId="{35DDE69F-09E0-47D2-8FF5-64AA0F35A7C6}" type="pres">
      <dgm:prSet presAssocID="{8C570DF3-8DF5-4AF9-9CA0-CC5B7425F8D4}" presName="tx1" presStyleLbl="revTx" presStyleIdx="8" presStyleCnt="14"/>
      <dgm:spPr/>
    </dgm:pt>
    <dgm:pt modelId="{EB76E066-FECD-44D8-B90C-CC6016C8D0F3}" type="pres">
      <dgm:prSet presAssocID="{8C570DF3-8DF5-4AF9-9CA0-CC5B7425F8D4}" presName="vert1" presStyleCnt="0"/>
      <dgm:spPr/>
    </dgm:pt>
    <dgm:pt modelId="{5C8EACD7-2E4A-48B1-89F4-02BF2ABD3252}" type="pres">
      <dgm:prSet presAssocID="{D24A2606-E147-4765-AEF1-18DAAFC2F834}" presName="thickLine" presStyleLbl="alignNode1" presStyleIdx="9" presStyleCnt="14"/>
      <dgm:spPr/>
    </dgm:pt>
    <dgm:pt modelId="{8267438C-1DE4-45F8-9EDC-9BF13CCA1AD1}" type="pres">
      <dgm:prSet presAssocID="{D24A2606-E147-4765-AEF1-18DAAFC2F834}" presName="horz1" presStyleCnt="0"/>
      <dgm:spPr/>
    </dgm:pt>
    <dgm:pt modelId="{4E5CA149-CE59-42E2-9675-6CFA3A10332E}" type="pres">
      <dgm:prSet presAssocID="{D24A2606-E147-4765-AEF1-18DAAFC2F834}" presName="tx1" presStyleLbl="revTx" presStyleIdx="9" presStyleCnt="14"/>
      <dgm:spPr/>
    </dgm:pt>
    <dgm:pt modelId="{939D3BF6-E539-4FFF-98AD-18AB6F56AC5B}" type="pres">
      <dgm:prSet presAssocID="{D24A2606-E147-4765-AEF1-18DAAFC2F834}" presName="vert1" presStyleCnt="0"/>
      <dgm:spPr/>
    </dgm:pt>
    <dgm:pt modelId="{13BE29C7-09EB-4055-B594-95A8B7925038}" type="pres">
      <dgm:prSet presAssocID="{99A02754-7397-4F2F-BA90-6B097E8CE250}" presName="thickLine" presStyleLbl="alignNode1" presStyleIdx="10" presStyleCnt="14"/>
      <dgm:spPr/>
    </dgm:pt>
    <dgm:pt modelId="{9C76EB3A-4A6A-40AE-BC66-F853C7AB6A9E}" type="pres">
      <dgm:prSet presAssocID="{99A02754-7397-4F2F-BA90-6B097E8CE250}" presName="horz1" presStyleCnt="0"/>
      <dgm:spPr/>
    </dgm:pt>
    <dgm:pt modelId="{AA657E9E-BB6D-425E-B7DA-104D344DBCB8}" type="pres">
      <dgm:prSet presAssocID="{99A02754-7397-4F2F-BA90-6B097E8CE250}" presName="tx1" presStyleLbl="revTx" presStyleIdx="10" presStyleCnt="14"/>
      <dgm:spPr/>
    </dgm:pt>
    <dgm:pt modelId="{241AC16C-ECBA-4EB7-8BEE-547D08F12343}" type="pres">
      <dgm:prSet presAssocID="{99A02754-7397-4F2F-BA90-6B097E8CE250}" presName="vert1" presStyleCnt="0"/>
      <dgm:spPr/>
    </dgm:pt>
    <dgm:pt modelId="{2F088B60-3F53-4E61-AC3B-1ACB95838513}" type="pres">
      <dgm:prSet presAssocID="{DE11DD3F-63C6-48CC-903D-60AEE37D91FC}" presName="thickLine" presStyleLbl="alignNode1" presStyleIdx="11" presStyleCnt="14"/>
      <dgm:spPr/>
    </dgm:pt>
    <dgm:pt modelId="{33F16E24-AA1D-495C-B401-C2E833F2FFF0}" type="pres">
      <dgm:prSet presAssocID="{DE11DD3F-63C6-48CC-903D-60AEE37D91FC}" presName="horz1" presStyleCnt="0"/>
      <dgm:spPr/>
    </dgm:pt>
    <dgm:pt modelId="{E5C41DAB-DC15-41C9-86D3-D44744416686}" type="pres">
      <dgm:prSet presAssocID="{DE11DD3F-63C6-48CC-903D-60AEE37D91FC}" presName="tx1" presStyleLbl="revTx" presStyleIdx="11" presStyleCnt="14"/>
      <dgm:spPr/>
    </dgm:pt>
    <dgm:pt modelId="{810FFCB0-BFA7-4761-AD44-56DB84E72533}" type="pres">
      <dgm:prSet presAssocID="{DE11DD3F-63C6-48CC-903D-60AEE37D91FC}" presName="vert1" presStyleCnt="0"/>
      <dgm:spPr/>
    </dgm:pt>
    <dgm:pt modelId="{7FA3DBA7-3CEB-4AD2-AAA0-074D8E9D4F31}" type="pres">
      <dgm:prSet presAssocID="{BA16D946-7E55-407F-9069-EA2EB650CF50}" presName="thickLine" presStyleLbl="alignNode1" presStyleIdx="12" presStyleCnt="14"/>
      <dgm:spPr/>
    </dgm:pt>
    <dgm:pt modelId="{0F241A1E-5698-4DF7-B5F2-4820CBBEF7F4}" type="pres">
      <dgm:prSet presAssocID="{BA16D946-7E55-407F-9069-EA2EB650CF50}" presName="horz1" presStyleCnt="0"/>
      <dgm:spPr/>
    </dgm:pt>
    <dgm:pt modelId="{ABC4A573-5AB2-4990-A930-729201A5A9A9}" type="pres">
      <dgm:prSet presAssocID="{BA16D946-7E55-407F-9069-EA2EB650CF50}" presName="tx1" presStyleLbl="revTx" presStyleIdx="12" presStyleCnt="14"/>
      <dgm:spPr/>
    </dgm:pt>
    <dgm:pt modelId="{21117A4E-18F2-4C9B-96B4-DEC22CF7CC70}" type="pres">
      <dgm:prSet presAssocID="{BA16D946-7E55-407F-9069-EA2EB650CF50}" presName="vert1" presStyleCnt="0"/>
      <dgm:spPr/>
    </dgm:pt>
    <dgm:pt modelId="{28A09515-EBAF-4F74-9421-80079414DECE}" type="pres">
      <dgm:prSet presAssocID="{042EB9C0-04B3-4ADA-819B-F742403A27D5}" presName="thickLine" presStyleLbl="alignNode1" presStyleIdx="13" presStyleCnt="14"/>
      <dgm:spPr/>
    </dgm:pt>
    <dgm:pt modelId="{423F5A58-1FEF-4EB0-872A-FE149C84410C}" type="pres">
      <dgm:prSet presAssocID="{042EB9C0-04B3-4ADA-819B-F742403A27D5}" presName="horz1" presStyleCnt="0"/>
      <dgm:spPr/>
    </dgm:pt>
    <dgm:pt modelId="{11D72CE4-5790-48F5-922F-B0F5B4D2B545}" type="pres">
      <dgm:prSet presAssocID="{042EB9C0-04B3-4ADA-819B-F742403A27D5}" presName="tx1" presStyleLbl="revTx" presStyleIdx="13" presStyleCnt="14"/>
      <dgm:spPr/>
    </dgm:pt>
    <dgm:pt modelId="{85E38D69-B97E-4981-855D-90A6A39E77BC}" type="pres">
      <dgm:prSet presAssocID="{042EB9C0-04B3-4ADA-819B-F742403A27D5}" presName="vert1" presStyleCnt="0"/>
      <dgm:spPr/>
    </dgm:pt>
  </dgm:ptLst>
  <dgm:cxnLst>
    <dgm:cxn modelId="{4627A905-DCE1-47A1-AF06-135B785DA0C0}" srcId="{30AA72E2-86FA-4B46-971F-B17717EEBE8D}" destId="{BA16D946-7E55-407F-9069-EA2EB650CF50}" srcOrd="12" destOrd="0" parTransId="{EB7E8108-355B-4822-8041-B58F552A45FB}" sibTransId="{03F79EF1-082A-42BD-9834-F619EE26684B}"/>
    <dgm:cxn modelId="{C326DA0D-D75D-4A0B-A975-5EB82EF93E91}" type="presOf" srcId="{F3D405AF-E3B2-4B24-80DB-ED6380514BAB}" destId="{E79AAB5A-50F1-45CC-B933-427EBCD6F7F8}" srcOrd="0" destOrd="0" presId="urn:microsoft.com/office/officeart/2008/layout/LinedList"/>
    <dgm:cxn modelId="{89DF8616-9029-4AD5-BCA0-FAC6C6C9D034}" srcId="{30AA72E2-86FA-4B46-971F-B17717EEBE8D}" destId="{D24A2606-E147-4765-AEF1-18DAAFC2F834}" srcOrd="9" destOrd="0" parTransId="{C7922701-4D51-41FB-AE72-4ED620F6367F}" sibTransId="{570A0CE1-1AD6-43C2-882D-2544DBD413F1}"/>
    <dgm:cxn modelId="{C1FFDD16-99BD-4569-AFFB-5751E331E8BE}" type="presOf" srcId="{08F55738-7D78-4135-A31A-85B0556975B2}" destId="{300F31DD-C4E3-4575-A43B-1B15E7D0F4F1}" srcOrd="0" destOrd="0" presId="urn:microsoft.com/office/officeart/2008/layout/LinedList"/>
    <dgm:cxn modelId="{9731D823-D481-48E3-B0C4-7C660CAAED67}" srcId="{30AA72E2-86FA-4B46-971F-B17717EEBE8D}" destId="{99A02754-7397-4F2F-BA90-6B097E8CE250}" srcOrd="10" destOrd="0" parTransId="{81781104-D43B-425E-B464-7C86969E60C8}" sibTransId="{464C3F52-E670-46F6-87B9-E20F11900198}"/>
    <dgm:cxn modelId="{A1894E32-F3BB-4939-91B8-25D00D5AD652}" type="presOf" srcId="{655EB8B8-1E4E-47C0-B76D-2F3B111A4A04}" destId="{35ABA362-683F-4457-B5CD-F1B1888D9019}" srcOrd="0" destOrd="0" presId="urn:microsoft.com/office/officeart/2008/layout/LinedList"/>
    <dgm:cxn modelId="{7B44FC40-5A90-4088-B708-6AE64BAD9746}" type="presOf" srcId="{30AA72E2-86FA-4B46-971F-B17717EEBE8D}" destId="{D3EB92DB-4795-42B9-A1FD-52FE4135462B}" srcOrd="0" destOrd="0" presId="urn:microsoft.com/office/officeart/2008/layout/LinedList"/>
    <dgm:cxn modelId="{348D0550-586C-4004-9B7A-689877DFF580}" type="presOf" srcId="{8C570DF3-8DF5-4AF9-9CA0-CC5B7425F8D4}" destId="{35DDE69F-09E0-47D2-8FF5-64AA0F35A7C6}" srcOrd="0" destOrd="0" presId="urn:microsoft.com/office/officeart/2008/layout/LinedList"/>
    <dgm:cxn modelId="{1FC9BF76-2DDB-4162-BE1C-87B287BD9026}" srcId="{30AA72E2-86FA-4B46-971F-B17717EEBE8D}" destId="{DE11DD3F-63C6-48CC-903D-60AEE37D91FC}" srcOrd="11" destOrd="0" parTransId="{AF7A3C63-752C-4652-BE66-4FB4DFF10EB1}" sibTransId="{A2A60F3C-D701-439E-8CD3-A0F6E6D0825E}"/>
    <dgm:cxn modelId="{3ABD1C7E-E685-4216-BDF9-CC41BC0E4C37}" srcId="{30AA72E2-86FA-4B46-971F-B17717EEBE8D}" destId="{789C18D7-25C4-40E5-966D-46481CFCE3FF}" srcOrd="5" destOrd="0" parTransId="{87CC18F3-4090-4DAF-8646-5D8EB718C3A8}" sibTransId="{FC066708-A410-41C8-8512-553FAF362878}"/>
    <dgm:cxn modelId="{06EF5B82-7D84-4161-A5B0-7564A9E6B207}" type="presOf" srcId="{042EB9C0-04B3-4ADA-819B-F742403A27D5}" destId="{11D72CE4-5790-48F5-922F-B0F5B4D2B545}" srcOrd="0" destOrd="0" presId="urn:microsoft.com/office/officeart/2008/layout/LinedList"/>
    <dgm:cxn modelId="{36122B83-C52E-4CA4-B0EC-F0AB62CA424E}" srcId="{30AA72E2-86FA-4B46-971F-B17717EEBE8D}" destId="{8C570DF3-8DF5-4AF9-9CA0-CC5B7425F8D4}" srcOrd="8" destOrd="0" parTransId="{5C9DAEFB-D30F-4D5C-BC33-0880B9708032}" sibTransId="{B2BD168A-52B3-43C1-AA78-80C9D2B4DC69}"/>
    <dgm:cxn modelId="{472C7A86-C842-47FE-9385-9F8552233381}" srcId="{30AA72E2-86FA-4B46-971F-B17717EEBE8D}" destId="{655EB8B8-1E4E-47C0-B76D-2F3B111A4A04}" srcOrd="7" destOrd="0" parTransId="{8DC04C43-A1C8-4E4F-B223-B5CC0198C554}" sibTransId="{E5ACCC6A-E89F-4495-B8FA-7CE20750AA70}"/>
    <dgm:cxn modelId="{C4A7D689-2884-4A3F-A4AE-8D560B15F076}" srcId="{30AA72E2-86FA-4B46-971F-B17717EEBE8D}" destId="{01273E10-5745-4BA0-8555-A0B58D8267AA}" srcOrd="1" destOrd="0" parTransId="{A0643103-9C9A-4ED9-8422-11D93530D243}" sibTransId="{C7AF4CFC-8B85-4BA5-998A-BF578A591621}"/>
    <dgm:cxn modelId="{4789838C-3818-48BC-B1D2-13C40B675530}" type="presOf" srcId="{5438092E-5D5B-4D9D-99D1-F5CC700597F2}" destId="{D02AB67A-77A0-4CDE-9DB7-C4D821598E17}" srcOrd="0" destOrd="0" presId="urn:microsoft.com/office/officeart/2008/layout/LinedList"/>
    <dgm:cxn modelId="{BF6FB795-B04E-40EC-A32F-FB4B76CD37AF}" type="presOf" srcId="{32FB5341-E6C3-497A-860D-BCF1AD326FB3}" destId="{6C0AFB4D-9443-4760-A852-5B216BAD9A7D}" srcOrd="0" destOrd="0" presId="urn:microsoft.com/office/officeart/2008/layout/LinedList"/>
    <dgm:cxn modelId="{874C39A8-DCCC-48BF-A406-427B54EF36EC}" type="presOf" srcId="{A0E44CAA-F9D0-446B-8380-57B8BC10B360}" destId="{435BB8D4-79C0-43C5-AF50-C34FA9C30F3D}" srcOrd="0" destOrd="0" presId="urn:microsoft.com/office/officeart/2008/layout/LinedList"/>
    <dgm:cxn modelId="{A9C893AF-80A6-40B0-AECC-FD41BA6549E9}" type="presOf" srcId="{BA16D946-7E55-407F-9069-EA2EB650CF50}" destId="{ABC4A573-5AB2-4990-A930-729201A5A9A9}" srcOrd="0" destOrd="0" presId="urn:microsoft.com/office/officeart/2008/layout/LinedList"/>
    <dgm:cxn modelId="{8CA59AB4-FE5C-4F64-B9A7-0728406A41D4}" srcId="{30AA72E2-86FA-4B46-971F-B17717EEBE8D}" destId="{08F55738-7D78-4135-A31A-85B0556975B2}" srcOrd="3" destOrd="0" parTransId="{7C5DE4D3-EAC1-4237-8B28-F08388ED3AE7}" sibTransId="{CBE5DA1F-C9F5-46B2-9695-CA0F09FCE00D}"/>
    <dgm:cxn modelId="{8A5DA6B5-E7AD-4873-936E-25A7D2263C5D}" type="presOf" srcId="{DE11DD3F-63C6-48CC-903D-60AEE37D91FC}" destId="{E5C41DAB-DC15-41C9-86D3-D44744416686}" srcOrd="0" destOrd="0" presId="urn:microsoft.com/office/officeart/2008/layout/LinedList"/>
    <dgm:cxn modelId="{DA7EADBA-ACA2-4021-8FA0-29EFB6515CC1}" srcId="{30AA72E2-86FA-4B46-971F-B17717EEBE8D}" destId="{042EB9C0-04B3-4ADA-819B-F742403A27D5}" srcOrd="13" destOrd="0" parTransId="{D3F709A6-1B96-4A15-AB40-B3E016DCB03F}" sibTransId="{60A474C3-4562-4269-9390-5917E75FEB46}"/>
    <dgm:cxn modelId="{CBB00AC0-29CF-411D-93F6-237C45D26947}" srcId="{30AA72E2-86FA-4B46-971F-B17717EEBE8D}" destId="{F3D405AF-E3B2-4B24-80DB-ED6380514BAB}" srcOrd="0" destOrd="0" parTransId="{35C48025-D93B-443A-BE1C-2CFD970A3376}" sibTransId="{2005404E-6E86-4DBA-BD8E-DCF5D0E17067}"/>
    <dgm:cxn modelId="{CB0EA2CD-9831-4261-9944-F8DF0B9D9AB6}" type="presOf" srcId="{789C18D7-25C4-40E5-966D-46481CFCE3FF}" destId="{D86458A3-8979-43B7-A95D-5D23A56F736F}" srcOrd="0" destOrd="0" presId="urn:microsoft.com/office/officeart/2008/layout/LinedList"/>
    <dgm:cxn modelId="{FB3074D1-7446-4B1F-8BF9-8CC7C5D268DA}" srcId="{30AA72E2-86FA-4B46-971F-B17717EEBE8D}" destId="{A0E44CAA-F9D0-446B-8380-57B8BC10B360}" srcOrd="4" destOrd="0" parTransId="{69C450EB-86A2-4412-BD60-58F85802378C}" sibTransId="{12B216CD-ABDB-4A84-9D00-3CAF188A19B5}"/>
    <dgm:cxn modelId="{636458D7-6361-4283-A9B5-AAFD51987024}" srcId="{30AA72E2-86FA-4B46-971F-B17717EEBE8D}" destId="{32FB5341-E6C3-497A-860D-BCF1AD326FB3}" srcOrd="2" destOrd="0" parTransId="{0BF45E6E-1C00-4097-8C0E-1C11F4C079CA}" sibTransId="{E171B032-73CE-4F9B-9115-47072EA3D761}"/>
    <dgm:cxn modelId="{C2E039D9-8B96-41E2-AE07-83FCFDD3C691}" type="presOf" srcId="{99A02754-7397-4F2F-BA90-6B097E8CE250}" destId="{AA657E9E-BB6D-425E-B7DA-104D344DBCB8}" srcOrd="0" destOrd="0" presId="urn:microsoft.com/office/officeart/2008/layout/LinedList"/>
    <dgm:cxn modelId="{889889EE-0010-40BB-B697-6CDE28331355}" type="presOf" srcId="{D24A2606-E147-4765-AEF1-18DAAFC2F834}" destId="{4E5CA149-CE59-42E2-9675-6CFA3A10332E}" srcOrd="0" destOrd="0" presId="urn:microsoft.com/office/officeart/2008/layout/LinedList"/>
    <dgm:cxn modelId="{55F5A0F2-7BFB-444D-9CCA-471A96E8176C}" type="presOf" srcId="{01273E10-5745-4BA0-8555-A0B58D8267AA}" destId="{E928B918-F249-4852-B1E7-0ACB50C95CE4}" srcOrd="0" destOrd="0" presId="urn:microsoft.com/office/officeart/2008/layout/LinedList"/>
    <dgm:cxn modelId="{E9843FFA-B77C-4B9A-A4C6-E59F8750B028}" srcId="{30AA72E2-86FA-4B46-971F-B17717EEBE8D}" destId="{5438092E-5D5B-4D9D-99D1-F5CC700597F2}" srcOrd="6" destOrd="0" parTransId="{E8110CA9-1E8C-448B-844B-69C92D0950B8}" sibTransId="{2D37E374-A67E-4592-9FBB-A5D16F69DDEE}"/>
    <dgm:cxn modelId="{27845603-75B7-44D5-81A9-720D18E747B7}" type="presParOf" srcId="{D3EB92DB-4795-42B9-A1FD-52FE4135462B}" destId="{D8EECBBD-A8D5-47A6-B2DE-3DEDD02D790D}" srcOrd="0" destOrd="0" presId="urn:microsoft.com/office/officeart/2008/layout/LinedList"/>
    <dgm:cxn modelId="{21662384-009B-46A5-956F-3C19D20CE373}" type="presParOf" srcId="{D3EB92DB-4795-42B9-A1FD-52FE4135462B}" destId="{8C3FBFD9-DD28-41D3-9B15-E9C13040CFE3}" srcOrd="1" destOrd="0" presId="urn:microsoft.com/office/officeart/2008/layout/LinedList"/>
    <dgm:cxn modelId="{8FC985D8-B912-460D-85DC-138D8602FCB4}" type="presParOf" srcId="{8C3FBFD9-DD28-41D3-9B15-E9C13040CFE3}" destId="{E79AAB5A-50F1-45CC-B933-427EBCD6F7F8}" srcOrd="0" destOrd="0" presId="urn:microsoft.com/office/officeart/2008/layout/LinedList"/>
    <dgm:cxn modelId="{7D7DB0B8-94B5-4245-99D7-20EC4624346F}" type="presParOf" srcId="{8C3FBFD9-DD28-41D3-9B15-E9C13040CFE3}" destId="{1AAFECEF-CDAE-444F-8027-8C3B50DD5D4D}" srcOrd="1" destOrd="0" presId="urn:microsoft.com/office/officeart/2008/layout/LinedList"/>
    <dgm:cxn modelId="{F93071CF-E796-4719-BAEB-5101394C6B6D}" type="presParOf" srcId="{D3EB92DB-4795-42B9-A1FD-52FE4135462B}" destId="{FAA3F37C-00ED-4609-9E89-459DBE54D120}" srcOrd="2" destOrd="0" presId="urn:microsoft.com/office/officeart/2008/layout/LinedList"/>
    <dgm:cxn modelId="{B5F8CD41-5143-4CB2-B644-4885590FA508}" type="presParOf" srcId="{D3EB92DB-4795-42B9-A1FD-52FE4135462B}" destId="{0C24584F-B1E4-490F-8470-38C5A94B6C1A}" srcOrd="3" destOrd="0" presId="urn:microsoft.com/office/officeart/2008/layout/LinedList"/>
    <dgm:cxn modelId="{2AF434F9-7D5A-4940-80FD-91187A1EE039}" type="presParOf" srcId="{0C24584F-B1E4-490F-8470-38C5A94B6C1A}" destId="{E928B918-F249-4852-B1E7-0ACB50C95CE4}" srcOrd="0" destOrd="0" presId="urn:microsoft.com/office/officeart/2008/layout/LinedList"/>
    <dgm:cxn modelId="{B56F1FD3-9D32-45B2-ABD5-43839725B791}" type="presParOf" srcId="{0C24584F-B1E4-490F-8470-38C5A94B6C1A}" destId="{C5BB5F3C-F9F8-4556-9A59-90B5B0D06B2B}" srcOrd="1" destOrd="0" presId="urn:microsoft.com/office/officeart/2008/layout/LinedList"/>
    <dgm:cxn modelId="{E1651940-591F-4EE4-8303-1C54BF36B437}" type="presParOf" srcId="{D3EB92DB-4795-42B9-A1FD-52FE4135462B}" destId="{B8E1E2D7-A770-4E24-8DAC-EB9EA0038079}" srcOrd="4" destOrd="0" presId="urn:microsoft.com/office/officeart/2008/layout/LinedList"/>
    <dgm:cxn modelId="{82C9D313-5EED-4B9F-9EE9-7D2FF4CE7BA4}" type="presParOf" srcId="{D3EB92DB-4795-42B9-A1FD-52FE4135462B}" destId="{EE8BBB69-C759-4F5B-9E1D-C28C6A66EFDD}" srcOrd="5" destOrd="0" presId="urn:microsoft.com/office/officeart/2008/layout/LinedList"/>
    <dgm:cxn modelId="{99F23D97-527D-45C2-A0A2-10843F11B6E4}" type="presParOf" srcId="{EE8BBB69-C759-4F5B-9E1D-C28C6A66EFDD}" destId="{6C0AFB4D-9443-4760-A852-5B216BAD9A7D}" srcOrd="0" destOrd="0" presId="urn:microsoft.com/office/officeart/2008/layout/LinedList"/>
    <dgm:cxn modelId="{7BD5F76E-CB52-44E4-BC07-4048C4109637}" type="presParOf" srcId="{EE8BBB69-C759-4F5B-9E1D-C28C6A66EFDD}" destId="{5FED4675-BA27-4E1D-8C52-DED8EADB001F}" srcOrd="1" destOrd="0" presId="urn:microsoft.com/office/officeart/2008/layout/LinedList"/>
    <dgm:cxn modelId="{044ACFFB-1124-4E79-BA8B-5D6F817611CA}" type="presParOf" srcId="{D3EB92DB-4795-42B9-A1FD-52FE4135462B}" destId="{9DC8FC81-276E-413D-A7AC-2150A0A14BBD}" srcOrd="6" destOrd="0" presId="urn:microsoft.com/office/officeart/2008/layout/LinedList"/>
    <dgm:cxn modelId="{B1F6FB91-C857-465B-BF94-249691408FD4}" type="presParOf" srcId="{D3EB92DB-4795-42B9-A1FD-52FE4135462B}" destId="{8085A0CF-6E31-4073-975F-13C00C3092B2}" srcOrd="7" destOrd="0" presId="urn:microsoft.com/office/officeart/2008/layout/LinedList"/>
    <dgm:cxn modelId="{8C003866-BCA9-4E6A-9EDB-330B9CFFAF4F}" type="presParOf" srcId="{8085A0CF-6E31-4073-975F-13C00C3092B2}" destId="{300F31DD-C4E3-4575-A43B-1B15E7D0F4F1}" srcOrd="0" destOrd="0" presId="urn:microsoft.com/office/officeart/2008/layout/LinedList"/>
    <dgm:cxn modelId="{DC822C57-D8DA-49C5-B23E-9FB79F156027}" type="presParOf" srcId="{8085A0CF-6E31-4073-975F-13C00C3092B2}" destId="{957E015B-9AA5-44DB-967F-D2E5DC401732}" srcOrd="1" destOrd="0" presId="urn:microsoft.com/office/officeart/2008/layout/LinedList"/>
    <dgm:cxn modelId="{3F8041DB-C995-4E2B-8ADC-C1F9493BEF1B}" type="presParOf" srcId="{D3EB92DB-4795-42B9-A1FD-52FE4135462B}" destId="{E36E6ED0-B0C6-4705-B4F9-C0EBC03F139B}" srcOrd="8" destOrd="0" presId="urn:microsoft.com/office/officeart/2008/layout/LinedList"/>
    <dgm:cxn modelId="{AACB7396-7F77-4286-9B00-828B04BCB3B1}" type="presParOf" srcId="{D3EB92DB-4795-42B9-A1FD-52FE4135462B}" destId="{997B94A7-5273-49A6-A5AF-A0D0E31BF3FF}" srcOrd="9" destOrd="0" presId="urn:microsoft.com/office/officeart/2008/layout/LinedList"/>
    <dgm:cxn modelId="{3336F66E-4D76-4259-ADEE-1388B6B9258A}" type="presParOf" srcId="{997B94A7-5273-49A6-A5AF-A0D0E31BF3FF}" destId="{435BB8D4-79C0-43C5-AF50-C34FA9C30F3D}" srcOrd="0" destOrd="0" presId="urn:microsoft.com/office/officeart/2008/layout/LinedList"/>
    <dgm:cxn modelId="{6941198F-7C3D-4B82-B839-1BFFDEDC7869}" type="presParOf" srcId="{997B94A7-5273-49A6-A5AF-A0D0E31BF3FF}" destId="{5C4C5620-6322-4F66-9726-692DCAC51B53}" srcOrd="1" destOrd="0" presId="urn:microsoft.com/office/officeart/2008/layout/LinedList"/>
    <dgm:cxn modelId="{FC04FD23-4EAB-48EA-A0E4-01A393836D84}" type="presParOf" srcId="{D3EB92DB-4795-42B9-A1FD-52FE4135462B}" destId="{4E5B0A46-76BF-4646-844D-4589F4DC489F}" srcOrd="10" destOrd="0" presId="urn:microsoft.com/office/officeart/2008/layout/LinedList"/>
    <dgm:cxn modelId="{14DF4AB6-AB5F-485F-84F2-1F1BA36A323F}" type="presParOf" srcId="{D3EB92DB-4795-42B9-A1FD-52FE4135462B}" destId="{90EAE737-6774-44FB-8DDE-44BCEBC6E1DC}" srcOrd="11" destOrd="0" presId="urn:microsoft.com/office/officeart/2008/layout/LinedList"/>
    <dgm:cxn modelId="{1B709602-4EF4-4736-9071-073FE53045B2}" type="presParOf" srcId="{90EAE737-6774-44FB-8DDE-44BCEBC6E1DC}" destId="{D86458A3-8979-43B7-A95D-5D23A56F736F}" srcOrd="0" destOrd="0" presId="urn:microsoft.com/office/officeart/2008/layout/LinedList"/>
    <dgm:cxn modelId="{2FDF8F77-5277-494C-BC81-0811D378AAA7}" type="presParOf" srcId="{90EAE737-6774-44FB-8DDE-44BCEBC6E1DC}" destId="{1E4A3AEE-E83F-4DDF-BA43-70CC9F474403}" srcOrd="1" destOrd="0" presId="urn:microsoft.com/office/officeart/2008/layout/LinedList"/>
    <dgm:cxn modelId="{FCF7022C-B035-41C0-B6FD-F9E2B1319218}" type="presParOf" srcId="{D3EB92DB-4795-42B9-A1FD-52FE4135462B}" destId="{A6AB18BD-C455-4578-BC7F-ED7702536BE2}" srcOrd="12" destOrd="0" presId="urn:microsoft.com/office/officeart/2008/layout/LinedList"/>
    <dgm:cxn modelId="{E08D64AA-C4B0-466F-BA01-F5002D35A5EF}" type="presParOf" srcId="{D3EB92DB-4795-42B9-A1FD-52FE4135462B}" destId="{840A3889-2E85-4E93-B275-A238A5991129}" srcOrd="13" destOrd="0" presId="urn:microsoft.com/office/officeart/2008/layout/LinedList"/>
    <dgm:cxn modelId="{336077E2-76BF-42CB-84C8-E4D2A7F0FE5D}" type="presParOf" srcId="{840A3889-2E85-4E93-B275-A238A5991129}" destId="{D02AB67A-77A0-4CDE-9DB7-C4D821598E17}" srcOrd="0" destOrd="0" presId="urn:microsoft.com/office/officeart/2008/layout/LinedList"/>
    <dgm:cxn modelId="{7CFCCAB4-DADA-451B-8509-A8CBA157C551}" type="presParOf" srcId="{840A3889-2E85-4E93-B275-A238A5991129}" destId="{1442E53A-9C2F-4BE6-A647-2AD6C1A982F3}" srcOrd="1" destOrd="0" presId="urn:microsoft.com/office/officeart/2008/layout/LinedList"/>
    <dgm:cxn modelId="{1C78366F-FA1A-4B61-B2D7-485AD9C959B9}" type="presParOf" srcId="{D3EB92DB-4795-42B9-A1FD-52FE4135462B}" destId="{DC64C7CB-8222-4E2B-9474-61221FE094A9}" srcOrd="14" destOrd="0" presId="urn:microsoft.com/office/officeart/2008/layout/LinedList"/>
    <dgm:cxn modelId="{EF09DD8F-81A3-4B26-A9F3-5C12A7E390E3}" type="presParOf" srcId="{D3EB92DB-4795-42B9-A1FD-52FE4135462B}" destId="{957F93F7-9DF0-4BC9-A2FA-08D99C40DFEB}" srcOrd="15" destOrd="0" presId="urn:microsoft.com/office/officeart/2008/layout/LinedList"/>
    <dgm:cxn modelId="{4ED4FD69-1046-42C2-864E-EB76BD313B83}" type="presParOf" srcId="{957F93F7-9DF0-4BC9-A2FA-08D99C40DFEB}" destId="{35ABA362-683F-4457-B5CD-F1B1888D9019}" srcOrd="0" destOrd="0" presId="urn:microsoft.com/office/officeart/2008/layout/LinedList"/>
    <dgm:cxn modelId="{A34F131E-3070-4306-89A5-C6DB1E91AC93}" type="presParOf" srcId="{957F93F7-9DF0-4BC9-A2FA-08D99C40DFEB}" destId="{6932A27B-DE48-421A-B8B5-A5EDDB2A2AE3}" srcOrd="1" destOrd="0" presId="urn:microsoft.com/office/officeart/2008/layout/LinedList"/>
    <dgm:cxn modelId="{12949EA5-C6F7-44AE-B6DC-4D0849561199}" type="presParOf" srcId="{D3EB92DB-4795-42B9-A1FD-52FE4135462B}" destId="{18497331-53D2-40C0-BE6A-FAA01BC9EC28}" srcOrd="16" destOrd="0" presId="urn:microsoft.com/office/officeart/2008/layout/LinedList"/>
    <dgm:cxn modelId="{16FC2E34-CD84-4261-805B-268DB0B32E97}" type="presParOf" srcId="{D3EB92DB-4795-42B9-A1FD-52FE4135462B}" destId="{D45E6275-70C7-459A-9811-27FB70E93264}" srcOrd="17" destOrd="0" presId="urn:microsoft.com/office/officeart/2008/layout/LinedList"/>
    <dgm:cxn modelId="{C4E166F3-6272-4CB2-A434-4F8130162D66}" type="presParOf" srcId="{D45E6275-70C7-459A-9811-27FB70E93264}" destId="{35DDE69F-09E0-47D2-8FF5-64AA0F35A7C6}" srcOrd="0" destOrd="0" presId="urn:microsoft.com/office/officeart/2008/layout/LinedList"/>
    <dgm:cxn modelId="{ECD56D46-6F82-472F-93C1-28E0D1AFE9B1}" type="presParOf" srcId="{D45E6275-70C7-459A-9811-27FB70E93264}" destId="{EB76E066-FECD-44D8-B90C-CC6016C8D0F3}" srcOrd="1" destOrd="0" presId="urn:microsoft.com/office/officeart/2008/layout/LinedList"/>
    <dgm:cxn modelId="{DD7A6B16-A7CE-4CEE-A9F6-CDB991C46038}" type="presParOf" srcId="{D3EB92DB-4795-42B9-A1FD-52FE4135462B}" destId="{5C8EACD7-2E4A-48B1-89F4-02BF2ABD3252}" srcOrd="18" destOrd="0" presId="urn:microsoft.com/office/officeart/2008/layout/LinedList"/>
    <dgm:cxn modelId="{C8489216-E7FB-47CF-AACB-2D9903BF8DAC}" type="presParOf" srcId="{D3EB92DB-4795-42B9-A1FD-52FE4135462B}" destId="{8267438C-1DE4-45F8-9EDC-9BF13CCA1AD1}" srcOrd="19" destOrd="0" presId="urn:microsoft.com/office/officeart/2008/layout/LinedList"/>
    <dgm:cxn modelId="{3F92882F-3D94-42C5-BA3F-CDCC051388B3}" type="presParOf" srcId="{8267438C-1DE4-45F8-9EDC-9BF13CCA1AD1}" destId="{4E5CA149-CE59-42E2-9675-6CFA3A10332E}" srcOrd="0" destOrd="0" presId="urn:microsoft.com/office/officeart/2008/layout/LinedList"/>
    <dgm:cxn modelId="{BBFD27D6-33FD-4DDC-B711-E7F29B3D76F4}" type="presParOf" srcId="{8267438C-1DE4-45F8-9EDC-9BF13CCA1AD1}" destId="{939D3BF6-E539-4FFF-98AD-18AB6F56AC5B}" srcOrd="1" destOrd="0" presId="urn:microsoft.com/office/officeart/2008/layout/LinedList"/>
    <dgm:cxn modelId="{51C13E8D-9CB7-4367-8E97-0D81DB41B3FE}" type="presParOf" srcId="{D3EB92DB-4795-42B9-A1FD-52FE4135462B}" destId="{13BE29C7-09EB-4055-B594-95A8B7925038}" srcOrd="20" destOrd="0" presId="urn:microsoft.com/office/officeart/2008/layout/LinedList"/>
    <dgm:cxn modelId="{95D95B48-8BD7-4228-8600-75DB669BFB6E}" type="presParOf" srcId="{D3EB92DB-4795-42B9-A1FD-52FE4135462B}" destId="{9C76EB3A-4A6A-40AE-BC66-F853C7AB6A9E}" srcOrd="21" destOrd="0" presId="urn:microsoft.com/office/officeart/2008/layout/LinedList"/>
    <dgm:cxn modelId="{00D82C7E-0CBF-4811-BBEB-C86DEF5EF646}" type="presParOf" srcId="{9C76EB3A-4A6A-40AE-BC66-F853C7AB6A9E}" destId="{AA657E9E-BB6D-425E-B7DA-104D344DBCB8}" srcOrd="0" destOrd="0" presId="urn:microsoft.com/office/officeart/2008/layout/LinedList"/>
    <dgm:cxn modelId="{467C4E8C-953C-4285-A7CA-E71EF75C733D}" type="presParOf" srcId="{9C76EB3A-4A6A-40AE-BC66-F853C7AB6A9E}" destId="{241AC16C-ECBA-4EB7-8BEE-547D08F12343}" srcOrd="1" destOrd="0" presId="urn:microsoft.com/office/officeart/2008/layout/LinedList"/>
    <dgm:cxn modelId="{EA701B1C-0A07-48E2-BF0E-F44DAC42E5D9}" type="presParOf" srcId="{D3EB92DB-4795-42B9-A1FD-52FE4135462B}" destId="{2F088B60-3F53-4E61-AC3B-1ACB95838513}" srcOrd="22" destOrd="0" presId="urn:microsoft.com/office/officeart/2008/layout/LinedList"/>
    <dgm:cxn modelId="{070773A0-EE2F-432A-8319-CB5629295BEF}" type="presParOf" srcId="{D3EB92DB-4795-42B9-A1FD-52FE4135462B}" destId="{33F16E24-AA1D-495C-B401-C2E833F2FFF0}" srcOrd="23" destOrd="0" presId="urn:microsoft.com/office/officeart/2008/layout/LinedList"/>
    <dgm:cxn modelId="{73394E44-DAF5-4EEE-96A2-E3DE3AF525F0}" type="presParOf" srcId="{33F16E24-AA1D-495C-B401-C2E833F2FFF0}" destId="{E5C41DAB-DC15-41C9-86D3-D44744416686}" srcOrd="0" destOrd="0" presId="urn:microsoft.com/office/officeart/2008/layout/LinedList"/>
    <dgm:cxn modelId="{101AC36D-0E71-4944-9B9B-2C6BCD99F015}" type="presParOf" srcId="{33F16E24-AA1D-495C-B401-C2E833F2FFF0}" destId="{810FFCB0-BFA7-4761-AD44-56DB84E72533}" srcOrd="1" destOrd="0" presId="urn:microsoft.com/office/officeart/2008/layout/LinedList"/>
    <dgm:cxn modelId="{D339935C-57AA-43D4-8095-9C0A778E2A54}" type="presParOf" srcId="{D3EB92DB-4795-42B9-A1FD-52FE4135462B}" destId="{7FA3DBA7-3CEB-4AD2-AAA0-074D8E9D4F31}" srcOrd="24" destOrd="0" presId="urn:microsoft.com/office/officeart/2008/layout/LinedList"/>
    <dgm:cxn modelId="{29B085BE-9679-441D-8BA3-59D07FC114E3}" type="presParOf" srcId="{D3EB92DB-4795-42B9-A1FD-52FE4135462B}" destId="{0F241A1E-5698-4DF7-B5F2-4820CBBEF7F4}" srcOrd="25" destOrd="0" presId="urn:microsoft.com/office/officeart/2008/layout/LinedList"/>
    <dgm:cxn modelId="{DC6DCC56-7CAB-4934-9D12-E2B1D21A8EC5}" type="presParOf" srcId="{0F241A1E-5698-4DF7-B5F2-4820CBBEF7F4}" destId="{ABC4A573-5AB2-4990-A930-729201A5A9A9}" srcOrd="0" destOrd="0" presId="urn:microsoft.com/office/officeart/2008/layout/LinedList"/>
    <dgm:cxn modelId="{896DA1A5-1048-4DC3-881A-8C6ADF4FF4EB}" type="presParOf" srcId="{0F241A1E-5698-4DF7-B5F2-4820CBBEF7F4}" destId="{21117A4E-18F2-4C9B-96B4-DEC22CF7CC70}" srcOrd="1" destOrd="0" presId="urn:microsoft.com/office/officeart/2008/layout/LinedList"/>
    <dgm:cxn modelId="{D8CAE9FF-88E6-49EB-A1A2-108BACC5FDE7}" type="presParOf" srcId="{D3EB92DB-4795-42B9-A1FD-52FE4135462B}" destId="{28A09515-EBAF-4F74-9421-80079414DECE}" srcOrd="26" destOrd="0" presId="urn:microsoft.com/office/officeart/2008/layout/LinedList"/>
    <dgm:cxn modelId="{D6F5DF95-29D4-4AF6-AF5E-1155F0E9DCE8}" type="presParOf" srcId="{D3EB92DB-4795-42B9-A1FD-52FE4135462B}" destId="{423F5A58-1FEF-4EB0-872A-FE149C84410C}" srcOrd="27" destOrd="0" presId="urn:microsoft.com/office/officeart/2008/layout/LinedList"/>
    <dgm:cxn modelId="{C9FEF4AE-2B37-4B4C-AF93-3B34D5DC194C}" type="presParOf" srcId="{423F5A58-1FEF-4EB0-872A-FE149C84410C}" destId="{11D72CE4-5790-48F5-922F-B0F5B4D2B545}" srcOrd="0" destOrd="0" presId="urn:microsoft.com/office/officeart/2008/layout/LinedList"/>
    <dgm:cxn modelId="{76809D40-8361-4B17-883D-04D3469D4057}" type="presParOf" srcId="{423F5A58-1FEF-4EB0-872A-FE149C84410C}" destId="{85E38D69-B97E-4981-855D-90A6A39E77B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AA72E2-86FA-4B46-971F-B17717EEBE8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3D405AF-E3B2-4B24-80DB-ED6380514BAB}">
      <dgm:prSet/>
      <dgm:spPr/>
      <dgm:t>
        <a:bodyPr/>
        <a:lstStyle/>
        <a:p>
          <a:pPr algn="r"/>
          <a:r>
            <a:rPr lang="en-US"/>
            <a:t>Slide 3</a:t>
          </a:r>
        </a:p>
      </dgm:t>
    </dgm:pt>
    <dgm:pt modelId="{35C48025-D93B-443A-BE1C-2CFD970A3376}" type="parTrans" cxnId="{CBB00AC0-29CF-411D-93F6-237C45D26947}">
      <dgm:prSet/>
      <dgm:spPr/>
      <dgm:t>
        <a:bodyPr/>
        <a:lstStyle/>
        <a:p>
          <a:endParaRPr lang="en-US"/>
        </a:p>
      </dgm:t>
    </dgm:pt>
    <dgm:pt modelId="{2005404E-6E86-4DBA-BD8E-DCF5D0E17067}" type="sibTrans" cxnId="{CBB00AC0-29CF-411D-93F6-237C45D26947}">
      <dgm:prSet/>
      <dgm:spPr/>
      <dgm:t>
        <a:bodyPr/>
        <a:lstStyle/>
        <a:p>
          <a:endParaRPr lang="en-US"/>
        </a:p>
      </dgm:t>
    </dgm:pt>
    <dgm:pt modelId="{01273E10-5745-4BA0-8555-A0B58D8267AA}">
      <dgm:prSet/>
      <dgm:spPr/>
      <dgm:t>
        <a:bodyPr/>
        <a:lstStyle/>
        <a:p>
          <a:pPr algn="r"/>
          <a:r>
            <a:rPr lang="en-US"/>
            <a:t>Slide 4 </a:t>
          </a:r>
        </a:p>
      </dgm:t>
    </dgm:pt>
    <dgm:pt modelId="{A0643103-9C9A-4ED9-8422-11D93530D243}" type="parTrans" cxnId="{C4A7D689-2884-4A3F-A4AE-8D560B15F076}">
      <dgm:prSet/>
      <dgm:spPr/>
      <dgm:t>
        <a:bodyPr/>
        <a:lstStyle/>
        <a:p>
          <a:endParaRPr lang="en-US"/>
        </a:p>
      </dgm:t>
    </dgm:pt>
    <dgm:pt modelId="{C7AF4CFC-8B85-4BA5-998A-BF578A591621}" type="sibTrans" cxnId="{C4A7D689-2884-4A3F-A4AE-8D560B15F076}">
      <dgm:prSet/>
      <dgm:spPr/>
      <dgm:t>
        <a:bodyPr/>
        <a:lstStyle/>
        <a:p>
          <a:endParaRPr lang="en-US"/>
        </a:p>
      </dgm:t>
    </dgm:pt>
    <dgm:pt modelId="{32FB5341-E6C3-497A-860D-BCF1AD326FB3}">
      <dgm:prSet/>
      <dgm:spPr/>
      <dgm:t>
        <a:bodyPr/>
        <a:lstStyle/>
        <a:p>
          <a:pPr algn="r"/>
          <a:r>
            <a:rPr lang="en-US"/>
            <a:t>Slide 5</a:t>
          </a:r>
        </a:p>
      </dgm:t>
    </dgm:pt>
    <dgm:pt modelId="{0BF45E6E-1C00-4097-8C0E-1C11F4C079CA}" type="parTrans" cxnId="{636458D7-6361-4283-A9B5-AAFD51987024}">
      <dgm:prSet/>
      <dgm:spPr/>
      <dgm:t>
        <a:bodyPr/>
        <a:lstStyle/>
        <a:p>
          <a:endParaRPr lang="en-US"/>
        </a:p>
      </dgm:t>
    </dgm:pt>
    <dgm:pt modelId="{E171B032-73CE-4F9B-9115-47072EA3D761}" type="sibTrans" cxnId="{636458D7-6361-4283-A9B5-AAFD51987024}">
      <dgm:prSet/>
      <dgm:spPr/>
      <dgm:t>
        <a:bodyPr/>
        <a:lstStyle/>
        <a:p>
          <a:endParaRPr lang="en-US"/>
        </a:p>
      </dgm:t>
    </dgm:pt>
    <dgm:pt modelId="{08F55738-7D78-4135-A31A-85B0556975B2}">
      <dgm:prSet/>
      <dgm:spPr/>
      <dgm:t>
        <a:bodyPr/>
        <a:lstStyle/>
        <a:p>
          <a:pPr algn="r"/>
          <a:r>
            <a:rPr lang="en-US"/>
            <a:t>Slide 6</a:t>
          </a:r>
        </a:p>
      </dgm:t>
    </dgm:pt>
    <dgm:pt modelId="{7C5DE4D3-EAC1-4237-8B28-F08388ED3AE7}" type="parTrans" cxnId="{8CA59AB4-FE5C-4F64-B9A7-0728406A41D4}">
      <dgm:prSet/>
      <dgm:spPr/>
      <dgm:t>
        <a:bodyPr/>
        <a:lstStyle/>
        <a:p>
          <a:endParaRPr lang="en-US"/>
        </a:p>
      </dgm:t>
    </dgm:pt>
    <dgm:pt modelId="{CBE5DA1F-C9F5-46B2-9695-CA0F09FCE00D}" type="sibTrans" cxnId="{8CA59AB4-FE5C-4F64-B9A7-0728406A41D4}">
      <dgm:prSet/>
      <dgm:spPr/>
      <dgm:t>
        <a:bodyPr/>
        <a:lstStyle/>
        <a:p>
          <a:endParaRPr lang="en-US"/>
        </a:p>
      </dgm:t>
    </dgm:pt>
    <dgm:pt modelId="{A0E44CAA-F9D0-446B-8380-57B8BC10B360}">
      <dgm:prSet/>
      <dgm:spPr/>
      <dgm:t>
        <a:bodyPr/>
        <a:lstStyle/>
        <a:p>
          <a:pPr algn="r"/>
          <a:r>
            <a:rPr lang="en-US"/>
            <a:t>Slide 7</a:t>
          </a:r>
        </a:p>
      </dgm:t>
    </dgm:pt>
    <dgm:pt modelId="{69C450EB-86A2-4412-BD60-58F85802378C}" type="parTrans" cxnId="{FB3074D1-7446-4B1F-8BF9-8CC7C5D268DA}">
      <dgm:prSet/>
      <dgm:spPr/>
      <dgm:t>
        <a:bodyPr/>
        <a:lstStyle/>
        <a:p>
          <a:endParaRPr lang="en-US"/>
        </a:p>
      </dgm:t>
    </dgm:pt>
    <dgm:pt modelId="{12B216CD-ABDB-4A84-9D00-3CAF188A19B5}" type="sibTrans" cxnId="{FB3074D1-7446-4B1F-8BF9-8CC7C5D268DA}">
      <dgm:prSet/>
      <dgm:spPr/>
      <dgm:t>
        <a:bodyPr/>
        <a:lstStyle/>
        <a:p>
          <a:endParaRPr lang="en-US"/>
        </a:p>
      </dgm:t>
    </dgm:pt>
    <dgm:pt modelId="{789C18D7-25C4-40E5-966D-46481CFCE3FF}">
      <dgm:prSet/>
      <dgm:spPr/>
      <dgm:t>
        <a:bodyPr/>
        <a:lstStyle/>
        <a:p>
          <a:pPr algn="r"/>
          <a:r>
            <a:rPr lang="en-US"/>
            <a:t>Slide 8</a:t>
          </a:r>
        </a:p>
      </dgm:t>
    </dgm:pt>
    <dgm:pt modelId="{87CC18F3-4090-4DAF-8646-5D8EB718C3A8}" type="parTrans" cxnId="{3ABD1C7E-E685-4216-BDF9-CC41BC0E4C37}">
      <dgm:prSet/>
      <dgm:spPr/>
      <dgm:t>
        <a:bodyPr/>
        <a:lstStyle/>
        <a:p>
          <a:endParaRPr lang="en-US"/>
        </a:p>
      </dgm:t>
    </dgm:pt>
    <dgm:pt modelId="{FC066708-A410-41C8-8512-553FAF362878}" type="sibTrans" cxnId="{3ABD1C7E-E685-4216-BDF9-CC41BC0E4C37}">
      <dgm:prSet/>
      <dgm:spPr/>
      <dgm:t>
        <a:bodyPr/>
        <a:lstStyle/>
        <a:p>
          <a:endParaRPr lang="en-US"/>
        </a:p>
      </dgm:t>
    </dgm:pt>
    <dgm:pt modelId="{5438092E-5D5B-4D9D-99D1-F5CC700597F2}">
      <dgm:prSet/>
      <dgm:spPr/>
      <dgm:t>
        <a:bodyPr/>
        <a:lstStyle/>
        <a:p>
          <a:pPr algn="r"/>
          <a:r>
            <a:rPr lang="en-US"/>
            <a:t>Slide 9</a:t>
          </a:r>
        </a:p>
      </dgm:t>
    </dgm:pt>
    <dgm:pt modelId="{E8110CA9-1E8C-448B-844B-69C92D0950B8}" type="parTrans" cxnId="{E9843FFA-B77C-4B9A-A4C6-E59F8750B028}">
      <dgm:prSet/>
      <dgm:spPr/>
      <dgm:t>
        <a:bodyPr/>
        <a:lstStyle/>
        <a:p>
          <a:endParaRPr lang="en-US"/>
        </a:p>
      </dgm:t>
    </dgm:pt>
    <dgm:pt modelId="{2D37E374-A67E-4592-9FBB-A5D16F69DDEE}" type="sibTrans" cxnId="{E9843FFA-B77C-4B9A-A4C6-E59F8750B028}">
      <dgm:prSet/>
      <dgm:spPr/>
      <dgm:t>
        <a:bodyPr/>
        <a:lstStyle/>
        <a:p>
          <a:endParaRPr lang="en-US"/>
        </a:p>
      </dgm:t>
    </dgm:pt>
    <dgm:pt modelId="{655EB8B8-1E4E-47C0-B76D-2F3B111A4A04}">
      <dgm:prSet/>
      <dgm:spPr/>
      <dgm:t>
        <a:bodyPr/>
        <a:lstStyle/>
        <a:p>
          <a:pPr algn="r"/>
          <a:r>
            <a:rPr lang="en-US"/>
            <a:t>Slide 10</a:t>
          </a:r>
        </a:p>
      </dgm:t>
    </dgm:pt>
    <dgm:pt modelId="{8DC04C43-A1C8-4E4F-B223-B5CC0198C554}" type="parTrans" cxnId="{472C7A86-C842-47FE-9385-9F8552233381}">
      <dgm:prSet/>
      <dgm:spPr/>
      <dgm:t>
        <a:bodyPr/>
        <a:lstStyle/>
        <a:p>
          <a:endParaRPr lang="en-US"/>
        </a:p>
      </dgm:t>
    </dgm:pt>
    <dgm:pt modelId="{E5ACCC6A-E89F-4495-B8FA-7CE20750AA70}" type="sibTrans" cxnId="{472C7A86-C842-47FE-9385-9F8552233381}">
      <dgm:prSet/>
      <dgm:spPr/>
      <dgm:t>
        <a:bodyPr/>
        <a:lstStyle/>
        <a:p>
          <a:endParaRPr lang="en-US"/>
        </a:p>
      </dgm:t>
    </dgm:pt>
    <dgm:pt modelId="{8C570DF3-8DF5-4AF9-9CA0-CC5B7425F8D4}">
      <dgm:prSet/>
      <dgm:spPr/>
      <dgm:t>
        <a:bodyPr/>
        <a:lstStyle/>
        <a:p>
          <a:pPr algn="r"/>
          <a:r>
            <a:rPr lang="en-US"/>
            <a:t>Slide 11</a:t>
          </a:r>
        </a:p>
      </dgm:t>
    </dgm:pt>
    <dgm:pt modelId="{5C9DAEFB-D30F-4D5C-BC33-0880B9708032}" type="parTrans" cxnId="{36122B83-C52E-4CA4-B0EC-F0AB62CA424E}">
      <dgm:prSet/>
      <dgm:spPr/>
      <dgm:t>
        <a:bodyPr/>
        <a:lstStyle/>
        <a:p>
          <a:endParaRPr lang="en-US"/>
        </a:p>
      </dgm:t>
    </dgm:pt>
    <dgm:pt modelId="{B2BD168A-52B3-43C1-AA78-80C9D2B4DC69}" type="sibTrans" cxnId="{36122B83-C52E-4CA4-B0EC-F0AB62CA424E}">
      <dgm:prSet/>
      <dgm:spPr/>
      <dgm:t>
        <a:bodyPr/>
        <a:lstStyle/>
        <a:p>
          <a:endParaRPr lang="en-US"/>
        </a:p>
      </dgm:t>
    </dgm:pt>
    <dgm:pt modelId="{D24A2606-E147-4765-AEF1-18DAAFC2F834}">
      <dgm:prSet/>
      <dgm:spPr/>
      <dgm:t>
        <a:bodyPr/>
        <a:lstStyle/>
        <a:p>
          <a:pPr algn="r"/>
          <a:r>
            <a:rPr lang="en-US"/>
            <a:t>Slide 12</a:t>
          </a:r>
        </a:p>
      </dgm:t>
    </dgm:pt>
    <dgm:pt modelId="{C7922701-4D51-41FB-AE72-4ED620F6367F}" type="parTrans" cxnId="{89DF8616-9029-4AD5-BCA0-FAC6C6C9D034}">
      <dgm:prSet/>
      <dgm:spPr/>
      <dgm:t>
        <a:bodyPr/>
        <a:lstStyle/>
        <a:p>
          <a:endParaRPr lang="en-US"/>
        </a:p>
      </dgm:t>
    </dgm:pt>
    <dgm:pt modelId="{570A0CE1-1AD6-43C2-882D-2544DBD413F1}" type="sibTrans" cxnId="{89DF8616-9029-4AD5-BCA0-FAC6C6C9D034}">
      <dgm:prSet/>
      <dgm:spPr/>
      <dgm:t>
        <a:bodyPr/>
        <a:lstStyle/>
        <a:p>
          <a:endParaRPr lang="en-US"/>
        </a:p>
      </dgm:t>
    </dgm:pt>
    <dgm:pt modelId="{99A02754-7397-4F2F-BA90-6B097E8CE250}">
      <dgm:prSet/>
      <dgm:spPr/>
      <dgm:t>
        <a:bodyPr/>
        <a:lstStyle/>
        <a:p>
          <a:pPr algn="r"/>
          <a:r>
            <a:rPr lang="en-US"/>
            <a:t>Slide 13 &amp; 14</a:t>
          </a:r>
        </a:p>
      </dgm:t>
    </dgm:pt>
    <dgm:pt modelId="{81781104-D43B-425E-B464-7C86969E60C8}" type="parTrans" cxnId="{9731D823-D481-48E3-B0C4-7C660CAAED67}">
      <dgm:prSet/>
      <dgm:spPr/>
      <dgm:t>
        <a:bodyPr/>
        <a:lstStyle/>
        <a:p>
          <a:endParaRPr lang="en-US"/>
        </a:p>
      </dgm:t>
    </dgm:pt>
    <dgm:pt modelId="{464C3F52-E670-46F6-87B9-E20F11900198}" type="sibTrans" cxnId="{9731D823-D481-48E3-B0C4-7C660CAAED67}">
      <dgm:prSet/>
      <dgm:spPr/>
      <dgm:t>
        <a:bodyPr/>
        <a:lstStyle/>
        <a:p>
          <a:endParaRPr lang="en-US"/>
        </a:p>
      </dgm:t>
    </dgm:pt>
    <dgm:pt modelId="{DE11DD3F-63C6-48CC-903D-60AEE37D91FC}">
      <dgm:prSet/>
      <dgm:spPr/>
      <dgm:t>
        <a:bodyPr/>
        <a:lstStyle/>
        <a:p>
          <a:pPr algn="r"/>
          <a:r>
            <a:rPr lang="en-US"/>
            <a:t>Slide 15</a:t>
          </a:r>
        </a:p>
      </dgm:t>
    </dgm:pt>
    <dgm:pt modelId="{AF7A3C63-752C-4652-BE66-4FB4DFF10EB1}" type="parTrans" cxnId="{1FC9BF76-2DDB-4162-BE1C-87B287BD9026}">
      <dgm:prSet/>
      <dgm:spPr/>
      <dgm:t>
        <a:bodyPr/>
        <a:lstStyle/>
        <a:p>
          <a:endParaRPr lang="en-US"/>
        </a:p>
      </dgm:t>
    </dgm:pt>
    <dgm:pt modelId="{A2A60F3C-D701-439E-8CD3-A0F6E6D0825E}" type="sibTrans" cxnId="{1FC9BF76-2DDB-4162-BE1C-87B287BD9026}">
      <dgm:prSet/>
      <dgm:spPr/>
      <dgm:t>
        <a:bodyPr/>
        <a:lstStyle/>
        <a:p>
          <a:endParaRPr lang="en-US"/>
        </a:p>
      </dgm:t>
    </dgm:pt>
    <dgm:pt modelId="{BA16D946-7E55-407F-9069-EA2EB650CF50}">
      <dgm:prSet/>
      <dgm:spPr/>
      <dgm:t>
        <a:bodyPr/>
        <a:lstStyle/>
        <a:p>
          <a:pPr algn="r"/>
          <a:r>
            <a:rPr lang="en-US"/>
            <a:t>Slide 16</a:t>
          </a:r>
        </a:p>
      </dgm:t>
    </dgm:pt>
    <dgm:pt modelId="{EB7E8108-355B-4822-8041-B58F552A45FB}" type="parTrans" cxnId="{4627A905-DCE1-47A1-AF06-135B785DA0C0}">
      <dgm:prSet/>
      <dgm:spPr/>
      <dgm:t>
        <a:bodyPr/>
        <a:lstStyle/>
        <a:p>
          <a:endParaRPr lang="en-US"/>
        </a:p>
      </dgm:t>
    </dgm:pt>
    <dgm:pt modelId="{03F79EF1-082A-42BD-9834-F619EE26684B}" type="sibTrans" cxnId="{4627A905-DCE1-47A1-AF06-135B785DA0C0}">
      <dgm:prSet/>
      <dgm:spPr/>
      <dgm:t>
        <a:bodyPr/>
        <a:lstStyle/>
        <a:p>
          <a:endParaRPr lang="en-US"/>
        </a:p>
      </dgm:t>
    </dgm:pt>
    <dgm:pt modelId="{E015B263-DDDF-4D2E-87A3-A2D39AABCC9E}">
      <dgm:prSet/>
      <dgm:spPr/>
      <dgm:t>
        <a:bodyPr/>
        <a:lstStyle/>
        <a:p>
          <a:pPr algn="r"/>
          <a:r>
            <a:rPr lang="en-US"/>
            <a:t>Slide 17</a:t>
          </a:r>
        </a:p>
      </dgm:t>
    </dgm:pt>
    <dgm:pt modelId="{344E6720-1787-4376-8907-DB5FE7CCC7A7}" type="parTrans" cxnId="{D61CF6F1-B26D-4787-AEB7-F44668AD491D}">
      <dgm:prSet/>
      <dgm:spPr/>
      <dgm:t>
        <a:bodyPr/>
        <a:lstStyle/>
        <a:p>
          <a:endParaRPr lang="en-GB"/>
        </a:p>
      </dgm:t>
    </dgm:pt>
    <dgm:pt modelId="{106908AA-9DFA-473D-89C3-F06F30F33BF8}" type="sibTrans" cxnId="{D61CF6F1-B26D-4787-AEB7-F44668AD491D}">
      <dgm:prSet/>
      <dgm:spPr/>
      <dgm:t>
        <a:bodyPr/>
        <a:lstStyle/>
        <a:p>
          <a:endParaRPr lang="en-GB"/>
        </a:p>
      </dgm:t>
    </dgm:pt>
    <dgm:pt modelId="{D3EB92DB-4795-42B9-A1FD-52FE4135462B}" type="pres">
      <dgm:prSet presAssocID="{30AA72E2-86FA-4B46-971F-B17717EEBE8D}" presName="vert0" presStyleCnt="0">
        <dgm:presLayoutVars>
          <dgm:dir/>
          <dgm:animOne val="branch"/>
          <dgm:animLvl val="lvl"/>
        </dgm:presLayoutVars>
      </dgm:prSet>
      <dgm:spPr/>
    </dgm:pt>
    <dgm:pt modelId="{D8EECBBD-A8D5-47A6-B2DE-3DEDD02D790D}" type="pres">
      <dgm:prSet presAssocID="{F3D405AF-E3B2-4B24-80DB-ED6380514BAB}" presName="thickLine" presStyleLbl="alignNode1" presStyleIdx="0" presStyleCnt="14" custLinFactNeighborX="-3969" custLinFactNeighborY="-171"/>
      <dgm:spPr/>
    </dgm:pt>
    <dgm:pt modelId="{8C3FBFD9-DD28-41D3-9B15-E9C13040CFE3}" type="pres">
      <dgm:prSet presAssocID="{F3D405AF-E3B2-4B24-80DB-ED6380514BAB}" presName="horz1" presStyleCnt="0"/>
      <dgm:spPr/>
    </dgm:pt>
    <dgm:pt modelId="{E79AAB5A-50F1-45CC-B933-427EBCD6F7F8}" type="pres">
      <dgm:prSet presAssocID="{F3D405AF-E3B2-4B24-80DB-ED6380514BAB}" presName="tx1" presStyleLbl="revTx" presStyleIdx="0" presStyleCnt="14"/>
      <dgm:spPr/>
    </dgm:pt>
    <dgm:pt modelId="{1AAFECEF-CDAE-444F-8027-8C3B50DD5D4D}" type="pres">
      <dgm:prSet presAssocID="{F3D405AF-E3B2-4B24-80DB-ED6380514BAB}" presName="vert1" presStyleCnt="0"/>
      <dgm:spPr/>
    </dgm:pt>
    <dgm:pt modelId="{FAA3F37C-00ED-4609-9E89-459DBE54D120}" type="pres">
      <dgm:prSet presAssocID="{01273E10-5745-4BA0-8555-A0B58D8267AA}" presName="thickLine" presStyleLbl="alignNode1" presStyleIdx="1" presStyleCnt="14"/>
      <dgm:spPr/>
    </dgm:pt>
    <dgm:pt modelId="{0C24584F-B1E4-490F-8470-38C5A94B6C1A}" type="pres">
      <dgm:prSet presAssocID="{01273E10-5745-4BA0-8555-A0B58D8267AA}" presName="horz1" presStyleCnt="0"/>
      <dgm:spPr/>
    </dgm:pt>
    <dgm:pt modelId="{E928B918-F249-4852-B1E7-0ACB50C95CE4}" type="pres">
      <dgm:prSet presAssocID="{01273E10-5745-4BA0-8555-A0B58D8267AA}" presName="tx1" presStyleLbl="revTx" presStyleIdx="1" presStyleCnt="14"/>
      <dgm:spPr/>
    </dgm:pt>
    <dgm:pt modelId="{C5BB5F3C-F9F8-4556-9A59-90B5B0D06B2B}" type="pres">
      <dgm:prSet presAssocID="{01273E10-5745-4BA0-8555-A0B58D8267AA}" presName="vert1" presStyleCnt="0"/>
      <dgm:spPr/>
    </dgm:pt>
    <dgm:pt modelId="{B8E1E2D7-A770-4E24-8DAC-EB9EA0038079}" type="pres">
      <dgm:prSet presAssocID="{32FB5341-E6C3-497A-860D-BCF1AD326FB3}" presName="thickLine" presStyleLbl="alignNode1" presStyleIdx="2" presStyleCnt="14"/>
      <dgm:spPr/>
    </dgm:pt>
    <dgm:pt modelId="{EE8BBB69-C759-4F5B-9E1D-C28C6A66EFDD}" type="pres">
      <dgm:prSet presAssocID="{32FB5341-E6C3-497A-860D-BCF1AD326FB3}" presName="horz1" presStyleCnt="0"/>
      <dgm:spPr/>
    </dgm:pt>
    <dgm:pt modelId="{6C0AFB4D-9443-4760-A852-5B216BAD9A7D}" type="pres">
      <dgm:prSet presAssocID="{32FB5341-E6C3-497A-860D-BCF1AD326FB3}" presName="tx1" presStyleLbl="revTx" presStyleIdx="2" presStyleCnt="14"/>
      <dgm:spPr/>
    </dgm:pt>
    <dgm:pt modelId="{5FED4675-BA27-4E1D-8C52-DED8EADB001F}" type="pres">
      <dgm:prSet presAssocID="{32FB5341-E6C3-497A-860D-BCF1AD326FB3}" presName="vert1" presStyleCnt="0"/>
      <dgm:spPr/>
    </dgm:pt>
    <dgm:pt modelId="{9DC8FC81-276E-413D-A7AC-2150A0A14BBD}" type="pres">
      <dgm:prSet presAssocID="{08F55738-7D78-4135-A31A-85B0556975B2}" presName="thickLine" presStyleLbl="alignNode1" presStyleIdx="3" presStyleCnt="14"/>
      <dgm:spPr/>
    </dgm:pt>
    <dgm:pt modelId="{8085A0CF-6E31-4073-975F-13C00C3092B2}" type="pres">
      <dgm:prSet presAssocID="{08F55738-7D78-4135-A31A-85B0556975B2}" presName="horz1" presStyleCnt="0"/>
      <dgm:spPr/>
    </dgm:pt>
    <dgm:pt modelId="{300F31DD-C4E3-4575-A43B-1B15E7D0F4F1}" type="pres">
      <dgm:prSet presAssocID="{08F55738-7D78-4135-A31A-85B0556975B2}" presName="tx1" presStyleLbl="revTx" presStyleIdx="3" presStyleCnt="14"/>
      <dgm:spPr/>
    </dgm:pt>
    <dgm:pt modelId="{957E015B-9AA5-44DB-967F-D2E5DC401732}" type="pres">
      <dgm:prSet presAssocID="{08F55738-7D78-4135-A31A-85B0556975B2}" presName="vert1" presStyleCnt="0"/>
      <dgm:spPr/>
    </dgm:pt>
    <dgm:pt modelId="{E36E6ED0-B0C6-4705-B4F9-C0EBC03F139B}" type="pres">
      <dgm:prSet presAssocID="{A0E44CAA-F9D0-446B-8380-57B8BC10B360}" presName="thickLine" presStyleLbl="alignNode1" presStyleIdx="4" presStyleCnt="14"/>
      <dgm:spPr/>
    </dgm:pt>
    <dgm:pt modelId="{997B94A7-5273-49A6-A5AF-A0D0E31BF3FF}" type="pres">
      <dgm:prSet presAssocID="{A0E44CAA-F9D0-446B-8380-57B8BC10B360}" presName="horz1" presStyleCnt="0"/>
      <dgm:spPr/>
    </dgm:pt>
    <dgm:pt modelId="{435BB8D4-79C0-43C5-AF50-C34FA9C30F3D}" type="pres">
      <dgm:prSet presAssocID="{A0E44CAA-F9D0-446B-8380-57B8BC10B360}" presName="tx1" presStyleLbl="revTx" presStyleIdx="4" presStyleCnt="14"/>
      <dgm:spPr/>
    </dgm:pt>
    <dgm:pt modelId="{5C4C5620-6322-4F66-9726-692DCAC51B53}" type="pres">
      <dgm:prSet presAssocID="{A0E44CAA-F9D0-446B-8380-57B8BC10B360}" presName="vert1" presStyleCnt="0"/>
      <dgm:spPr/>
    </dgm:pt>
    <dgm:pt modelId="{4E5B0A46-76BF-4646-844D-4589F4DC489F}" type="pres">
      <dgm:prSet presAssocID="{789C18D7-25C4-40E5-966D-46481CFCE3FF}" presName="thickLine" presStyleLbl="alignNode1" presStyleIdx="5" presStyleCnt="14"/>
      <dgm:spPr/>
    </dgm:pt>
    <dgm:pt modelId="{90EAE737-6774-44FB-8DDE-44BCEBC6E1DC}" type="pres">
      <dgm:prSet presAssocID="{789C18D7-25C4-40E5-966D-46481CFCE3FF}" presName="horz1" presStyleCnt="0"/>
      <dgm:spPr/>
    </dgm:pt>
    <dgm:pt modelId="{D86458A3-8979-43B7-A95D-5D23A56F736F}" type="pres">
      <dgm:prSet presAssocID="{789C18D7-25C4-40E5-966D-46481CFCE3FF}" presName="tx1" presStyleLbl="revTx" presStyleIdx="5" presStyleCnt="14"/>
      <dgm:spPr/>
    </dgm:pt>
    <dgm:pt modelId="{1E4A3AEE-E83F-4DDF-BA43-70CC9F474403}" type="pres">
      <dgm:prSet presAssocID="{789C18D7-25C4-40E5-966D-46481CFCE3FF}" presName="vert1" presStyleCnt="0"/>
      <dgm:spPr/>
    </dgm:pt>
    <dgm:pt modelId="{A6AB18BD-C455-4578-BC7F-ED7702536BE2}" type="pres">
      <dgm:prSet presAssocID="{5438092E-5D5B-4D9D-99D1-F5CC700597F2}" presName="thickLine" presStyleLbl="alignNode1" presStyleIdx="6" presStyleCnt="14"/>
      <dgm:spPr/>
    </dgm:pt>
    <dgm:pt modelId="{840A3889-2E85-4E93-B275-A238A5991129}" type="pres">
      <dgm:prSet presAssocID="{5438092E-5D5B-4D9D-99D1-F5CC700597F2}" presName="horz1" presStyleCnt="0"/>
      <dgm:spPr/>
    </dgm:pt>
    <dgm:pt modelId="{D02AB67A-77A0-4CDE-9DB7-C4D821598E17}" type="pres">
      <dgm:prSet presAssocID="{5438092E-5D5B-4D9D-99D1-F5CC700597F2}" presName="tx1" presStyleLbl="revTx" presStyleIdx="6" presStyleCnt="14"/>
      <dgm:spPr/>
    </dgm:pt>
    <dgm:pt modelId="{1442E53A-9C2F-4BE6-A647-2AD6C1A982F3}" type="pres">
      <dgm:prSet presAssocID="{5438092E-5D5B-4D9D-99D1-F5CC700597F2}" presName="vert1" presStyleCnt="0"/>
      <dgm:spPr/>
    </dgm:pt>
    <dgm:pt modelId="{DC64C7CB-8222-4E2B-9474-61221FE094A9}" type="pres">
      <dgm:prSet presAssocID="{655EB8B8-1E4E-47C0-B76D-2F3B111A4A04}" presName="thickLine" presStyleLbl="alignNode1" presStyleIdx="7" presStyleCnt="14"/>
      <dgm:spPr/>
    </dgm:pt>
    <dgm:pt modelId="{957F93F7-9DF0-4BC9-A2FA-08D99C40DFEB}" type="pres">
      <dgm:prSet presAssocID="{655EB8B8-1E4E-47C0-B76D-2F3B111A4A04}" presName="horz1" presStyleCnt="0"/>
      <dgm:spPr/>
    </dgm:pt>
    <dgm:pt modelId="{35ABA362-683F-4457-B5CD-F1B1888D9019}" type="pres">
      <dgm:prSet presAssocID="{655EB8B8-1E4E-47C0-B76D-2F3B111A4A04}" presName="tx1" presStyleLbl="revTx" presStyleIdx="7" presStyleCnt="14"/>
      <dgm:spPr/>
    </dgm:pt>
    <dgm:pt modelId="{6932A27B-DE48-421A-B8B5-A5EDDB2A2AE3}" type="pres">
      <dgm:prSet presAssocID="{655EB8B8-1E4E-47C0-B76D-2F3B111A4A04}" presName="vert1" presStyleCnt="0"/>
      <dgm:spPr/>
    </dgm:pt>
    <dgm:pt modelId="{18497331-53D2-40C0-BE6A-FAA01BC9EC28}" type="pres">
      <dgm:prSet presAssocID="{8C570DF3-8DF5-4AF9-9CA0-CC5B7425F8D4}" presName="thickLine" presStyleLbl="alignNode1" presStyleIdx="8" presStyleCnt="14"/>
      <dgm:spPr/>
    </dgm:pt>
    <dgm:pt modelId="{D45E6275-70C7-459A-9811-27FB70E93264}" type="pres">
      <dgm:prSet presAssocID="{8C570DF3-8DF5-4AF9-9CA0-CC5B7425F8D4}" presName="horz1" presStyleCnt="0"/>
      <dgm:spPr/>
    </dgm:pt>
    <dgm:pt modelId="{35DDE69F-09E0-47D2-8FF5-64AA0F35A7C6}" type="pres">
      <dgm:prSet presAssocID="{8C570DF3-8DF5-4AF9-9CA0-CC5B7425F8D4}" presName="tx1" presStyleLbl="revTx" presStyleIdx="8" presStyleCnt="14"/>
      <dgm:spPr/>
    </dgm:pt>
    <dgm:pt modelId="{EB76E066-FECD-44D8-B90C-CC6016C8D0F3}" type="pres">
      <dgm:prSet presAssocID="{8C570DF3-8DF5-4AF9-9CA0-CC5B7425F8D4}" presName="vert1" presStyleCnt="0"/>
      <dgm:spPr/>
    </dgm:pt>
    <dgm:pt modelId="{5C8EACD7-2E4A-48B1-89F4-02BF2ABD3252}" type="pres">
      <dgm:prSet presAssocID="{D24A2606-E147-4765-AEF1-18DAAFC2F834}" presName="thickLine" presStyleLbl="alignNode1" presStyleIdx="9" presStyleCnt="14"/>
      <dgm:spPr/>
    </dgm:pt>
    <dgm:pt modelId="{8267438C-1DE4-45F8-9EDC-9BF13CCA1AD1}" type="pres">
      <dgm:prSet presAssocID="{D24A2606-E147-4765-AEF1-18DAAFC2F834}" presName="horz1" presStyleCnt="0"/>
      <dgm:spPr/>
    </dgm:pt>
    <dgm:pt modelId="{4E5CA149-CE59-42E2-9675-6CFA3A10332E}" type="pres">
      <dgm:prSet presAssocID="{D24A2606-E147-4765-AEF1-18DAAFC2F834}" presName="tx1" presStyleLbl="revTx" presStyleIdx="9" presStyleCnt="14"/>
      <dgm:spPr/>
    </dgm:pt>
    <dgm:pt modelId="{939D3BF6-E539-4FFF-98AD-18AB6F56AC5B}" type="pres">
      <dgm:prSet presAssocID="{D24A2606-E147-4765-AEF1-18DAAFC2F834}" presName="vert1" presStyleCnt="0"/>
      <dgm:spPr/>
    </dgm:pt>
    <dgm:pt modelId="{13BE29C7-09EB-4055-B594-95A8B7925038}" type="pres">
      <dgm:prSet presAssocID="{99A02754-7397-4F2F-BA90-6B097E8CE250}" presName="thickLine" presStyleLbl="alignNode1" presStyleIdx="10" presStyleCnt="14"/>
      <dgm:spPr/>
    </dgm:pt>
    <dgm:pt modelId="{9C76EB3A-4A6A-40AE-BC66-F853C7AB6A9E}" type="pres">
      <dgm:prSet presAssocID="{99A02754-7397-4F2F-BA90-6B097E8CE250}" presName="horz1" presStyleCnt="0"/>
      <dgm:spPr/>
    </dgm:pt>
    <dgm:pt modelId="{AA657E9E-BB6D-425E-B7DA-104D344DBCB8}" type="pres">
      <dgm:prSet presAssocID="{99A02754-7397-4F2F-BA90-6B097E8CE250}" presName="tx1" presStyleLbl="revTx" presStyleIdx="10" presStyleCnt="14"/>
      <dgm:spPr/>
    </dgm:pt>
    <dgm:pt modelId="{241AC16C-ECBA-4EB7-8BEE-547D08F12343}" type="pres">
      <dgm:prSet presAssocID="{99A02754-7397-4F2F-BA90-6B097E8CE250}" presName="vert1" presStyleCnt="0"/>
      <dgm:spPr/>
    </dgm:pt>
    <dgm:pt modelId="{2F088B60-3F53-4E61-AC3B-1ACB95838513}" type="pres">
      <dgm:prSet presAssocID="{DE11DD3F-63C6-48CC-903D-60AEE37D91FC}" presName="thickLine" presStyleLbl="alignNode1" presStyleIdx="11" presStyleCnt="14"/>
      <dgm:spPr/>
    </dgm:pt>
    <dgm:pt modelId="{33F16E24-AA1D-495C-B401-C2E833F2FFF0}" type="pres">
      <dgm:prSet presAssocID="{DE11DD3F-63C6-48CC-903D-60AEE37D91FC}" presName="horz1" presStyleCnt="0"/>
      <dgm:spPr/>
    </dgm:pt>
    <dgm:pt modelId="{E5C41DAB-DC15-41C9-86D3-D44744416686}" type="pres">
      <dgm:prSet presAssocID="{DE11DD3F-63C6-48CC-903D-60AEE37D91FC}" presName="tx1" presStyleLbl="revTx" presStyleIdx="11" presStyleCnt="14"/>
      <dgm:spPr/>
    </dgm:pt>
    <dgm:pt modelId="{810FFCB0-BFA7-4761-AD44-56DB84E72533}" type="pres">
      <dgm:prSet presAssocID="{DE11DD3F-63C6-48CC-903D-60AEE37D91FC}" presName="vert1" presStyleCnt="0"/>
      <dgm:spPr/>
    </dgm:pt>
    <dgm:pt modelId="{7FA3DBA7-3CEB-4AD2-AAA0-074D8E9D4F31}" type="pres">
      <dgm:prSet presAssocID="{BA16D946-7E55-407F-9069-EA2EB650CF50}" presName="thickLine" presStyleLbl="alignNode1" presStyleIdx="12" presStyleCnt="14"/>
      <dgm:spPr/>
    </dgm:pt>
    <dgm:pt modelId="{0F241A1E-5698-4DF7-B5F2-4820CBBEF7F4}" type="pres">
      <dgm:prSet presAssocID="{BA16D946-7E55-407F-9069-EA2EB650CF50}" presName="horz1" presStyleCnt="0"/>
      <dgm:spPr/>
    </dgm:pt>
    <dgm:pt modelId="{ABC4A573-5AB2-4990-A930-729201A5A9A9}" type="pres">
      <dgm:prSet presAssocID="{BA16D946-7E55-407F-9069-EA2EB650CF50}" presName="tx1" presStyleLbl="revTx" presStyleIdx="12" presStyleCnt="14"/>
      <dgm:spPr/>
    </dgm:pt>
    <dgm:pt modelId="{21117A4E-18F2-4C9B-96B4-DEC22CF7CC70}" type="pres">
      <dgm:prSet presAssocID="{BA16D946-7E55-407F-9069-EA2EB650CF50}" presName="vert1" presStyleCnt="0"/>
      <dgm:spPr/>
    </dgm:pt>
    <dgm:pt modelId="{751A60B9-F4B2-42A7-A5CF-1217D61D6AB3}" type="pres">
      <dgm:prSet presAssocID="{E015B263-DDDF-4D2E-87A3-A2D39AABCC9E}" presName="thickLine" presStyleLbl="alignNode1" presStyleIdx="13" presStyleCnt="14"/>
      <dgm:spPr/>
    </dgm:pt>
    <dgm:pt modelId="{853DD665-29E7-4FD8-9FB8-D825228BC296}" type="pres">
      <dgm:prSet presAssocID="{E015B263-DDDF-4D2E-87A3-A2D39AABCC9E}" presName="horz1" presStyleCnt="0"/>
      <dgm:spPr/>
    </dgm:pt>
    <dgm:pt modelId="{E6F298FB-C2A8-480D-BCF7-5859CA1E3C85}" type="pres">
      <dgm:prSet presAssocID="{E015B263-DDDF-4D2E-87A3-A2D39AABCC9E}" presName="tx1" presStyleLbl="revTx" presStyleIdx="13" presStyleCnt="14"/>
      <dgm:spPr/>
    </dgm:pt>
    <dgm:pt modelId="{89A35E40-BD32-4B37-8DBA-52B16772428E}" type="pres">
      <dgm:prSet presAssocID="{E015B263-DDDF-4D2E-87A3-A2D39AABCC9E}" presName="vert1" presStyleCnt="0"/>
      <dgm:spPr/>
    </dgm:pt>
  </dgm:ptLst>
  <dgm:cxnLst>
    <dgm:cxn modelId="{4627A905-DCE1-47A1-AF06-135B785DA0C0}" srcId="{30AA72E2-86FA-4B46-971F-B17717EEBE8D}" destId="{BA16D946-7E55-407F-9069-EA2EB650CF50}" srcOrd="12" destOrd="0" parTransId="{EB7E8108-355B-4822-8041-B58F552A45FB}" sibTransId="{03F79EF1-082A-42BD-9834-F619EE26684B}"/>
    <dgm:cxn modelId="{3631C20E-1297-46AB-A9FE-3599D4A08311}" type="presOf" srcId="{DE11DD3F-63C6-48CC-903D-60AEE37D91FC}" destId="{E5C41DAB-DC15-41C9-86D3-D44744416686}" srcOrd="0" destOrd="0" presId="urn:microsoft.com/office/officeart/2008/layout/LinedList"/>
    <dgm:cxn modelId="{C521E711-95C4-45C3-9FF6-75F23CBDCE15}" type="presOf" srcId="{789C18D7-25C4-40E5-966D-46481CFCE3FF}" destId="{D86458A3-8979-43B7-A95D-5D23A56F736F}" srcOrd="0" destOrd="0" presId="urn:microsoft.com/office/officeart/2008/layout/LinedList"/>
    <dgm:cxn modelId="{89DF8616-9029-4AD5-BCA0-FAC6C6C9D034}" srcId="{30AA72E2-86FA-4B46-971F-B17717EEBE8D}" destId="{D24A2606-E147-4765-AEF1-18DAAFC2F834}" srcOrd="9" destOrd="0" parTransId="{C7922701-4D51-41FB-AE72-4ED620F6367F}" sibTransId="{570A0CE1-1AD6-43C2-882D-2544DBD413F1}"/>
    <dgm:cxn modelId="{4B8EA91C-199A-427B-AD29-12E18F9D4689}" type="presOf" srcId="{E015B263-DDDF-4D2E-87A3-A2D39AABCC9E}" destId="{E6F298FB-C2A8-480D-BCF7-5859CA1E3C85}" srcOrd="0" destOrd="0" presId="urn:microsoft.com/office/officeart/2008/layout/LinedList"/>
    <dgm:cxn modelId="{DEC4E922-14D1-44B0-A673-C04D86435B33}" type="presOf" srcId="{655EB8B8-1E4E-47C0-B76D-2F3B111A4A04}" destId="{35ABA362-683F-4457-B5CD-F1B1888D9019}" srcOrd="0" destOrd="0" presId="urn:microsoft.com/office/officeart/2008/layout/LinedList"/>
    <dgm:cxn modelId="{9731D823-D481-48E3-B0C4-7C660CAAED67}" srcId="{30AA72E2-86FA-4B46-971F-B17717EEBE8D}" destId="{99A02754-7397-4F2F-BA90-6B097E8CE250}" srcOrd="10" destOrd="0" parTransId="{81781104-D43B-425E-B464-7C86969E60C8}" sibTransId="{464C3F52-E670-46F6-87B9-E20F11900198}"/>
    <dgm:cxn modelId="{631C682B-9A75-4C7C-B9DC-F4F2C90752DA}" type="presOf" srcId="{99A02754-7397-4F2F-BA90-6B097E8CE250}" destId="{AA657E9E-BB6D-425E-B7DA-104D344DBCB8}" srcOrd="0" destOrd="0" presId="urn:microsoft.com/office/officeart/2008/layout/LinedList"/>
    <dgm:cxn modelId="{A29E9036-A602-4477-B4A2-9DE27409AEAF}" type="presOf" srcId="{A0E44CAA-F9D0-446B-8380-57B8BC10B360}" destId="{435BB8D4-79C0-43C5-AF50-C34FA9C30F3D}" srcOrd="0" destOrd="0" presId="urn:microsoft.com/office/officeart/2008/layout/LinedList"/>
    <dgm:cxn modelId="{7B44FC40-5A90-4088-B708-6AE64BAD9746}" type="presOf" srcId="{30AA72E2-86FA-4B46-971F-B17717EEBE8D}" destId="{D3EB92DB-4795-42B9-A1FD-52FE4135462B}" srcOrd="0" destOrd="0" presId="urn:microsoft.com/office/officeart/2008/layout/LinedList"/>
    <dgm:cxn modelId="{229D7D4B-D1C5-47AB-ADD9-D3C849FDE78D}" type="presOf" srcId="{D24A2606-E147-4765-AEF1-18DAAFC2F834}" destId="{4E5CA149-CE59-42E2-9675-6CFA3A10332E}" srcOrd="0" destOrd="0" presId="urn:microsoft.com/office/officeart/2008/layout/LinedList"/>
    <dgm:cxn modelId="{2CD6AF4E-D5CC-457E-8150-26F5470BF02E}" type="presOf" srcId="{08F55738-7D78-4135-A31A-85B0556975B2}" destId="{300F31DD-C4E3-4575-A43B-1B15E7D0F4F1}" srcOrd="0" destOrd="0" presId="urn:microsoft.com/office/officeart/2008/layout/LinedList"/>
    <dgm:cxn modelId="{1FC9BF76-2DDB-4162-BE1C-87B287BD9026}" srcId="{30AA72E2-86FA-4B46-971F-B17717EEBE8D}" destId="{DE11DD3F-63C6-48CC-903D-60AEE37D91FC}" srcOrd="11" destOrd="0" parTransId="{AF7A3C63-752C-4652-BE66-4FB4DFF10EB1}" sibTransId="{A2A60F3C-D701-439E-8CD3-A0F6E6D0825E}"/>
    <dgm:cxn modelId="{C9F22179-F4D6-4C2C-A68F-2BDAD95311F3}" type="presOf" srcId="{8C570DF3-8DF5-4AF9-9CA0-CC5B7425F8D4}" destId="{35DDE69F-09E0-47D2-8FF5-64AA0F35A7C6}" srcOrd="0" destOrd="0" presId="urn:microsoft.com/office/officeart/2008/layout/LinedList"/>
    <dgm:cxn modelId="{3ABD1C7E-E685-4216-BDF9-CC41BC0E4C37}" srcId="{30AA72E2-86FA-4B46-971F-B17717EEBE8D}" destId="{789C18D7-25C4-40E5-966D-46481CFCE3FF}" srcOrd="5" destOrd="0" parTransId="{87CC18F3-4090-4DAF-8646-5D8EB718C3A8}" sibTransId="{FC066708-A410-41C8-8512-553FAF362878}"/>
    <dgm:cxn modelId="{08BD6280-6694-4895-BE39-A84DB93F7FA0}" type="presOf" srcId="{F3D405AF-E3B2-4B24-80DB-ED6380514BAB}" destId="{E79AAB5A-50F1-45CC-B933-427EBCD6F7F8}" srcOrd="0" destOrd="0" presId="urn:microsoft.com/office/officeart/2008/layout/LinedList"/>
    <dgm:cxn modelId="{36122B83-C52E-4CA4-B0EC-F0AB62CA424E}" srcId="{30AA72E2-86FA-4B46-971F-B17717EEBE8D}" destId="{8C570DF3-8DF5-4AF9-9CA0-CC5B7425F8D4}" srcOrd="8" destOrd="0" parTransId="{5C9DAEFB-D30F-4D5C-BC33-0880B9708032}" sibTransId="{B2BD168A-52B3-43C1-AA78-80C9D2B4DC69}"/>
    <dgm:cxn modelId="{472C7A86-C842-47FE-9385-9F8552233381}" srcId="{30AA72E2-86FA-4B46-971F-B17717EEBE8D}" destId="{655EB8B8-1E4E-47C0-B76D-2F3B111A4A04}" srcOrd="7" destOrd="0" parTransId="{8DC04C43-A1C8-4E4F-B223-B5CC0198C554}" sibTransId="{E5ACCC6A-E89F-4495-B8FA-7CE20750AA70}"/>
    <dgm:cxn modelId="{C4A7D689-2884-4A3F-A4AE-8D560B15F076}" srcId="{30AA72E2-86FA-4B46-971F-B17717EEBE8D}" destId="{01273E10-5745-4BA0-8555-A0B58D8267AA}" srcOrd="1" destOrd="0" parTransId="{A0643103-9C9A-4ED9-8422-11D93530D243}" sibTransId="{C7AF4CFC-8B85-4BA5-998A-BF578A591621}"/>
    <dgm:cxn modelId="{68E294AD-F6A5-4890-A1C3-62FF2F0CD251}" type="presOf" srcId="{5438092E-5D5B-4D9D-99D1-F5CC700597F2}" destId="{D02AB67A-77A0-4CDE-9DB7-C4D821598E17}" srcOrd="0" destOrd="0" presId="urn:microsoft.com/office/officeart/2008/layout/LinedList"/>
    <dgm:cxn modelId="{82885DAE-CDFD-4FCA-AF92-DF26B2E80283}" type="presOf" srcId="{01273E10-5745-4BA0-8555-A0B58D8267AA}" destId="{E928B918-F249-4852-B1E7-0ACB50C95CE4}" srcOrd="0" destOrd="0" presId="urn:microsoft.com/office/officeart/2008/layout/LinedList"/>
    <dgm:cxn modelId="{8CA59AB4-FE5C-4F64-B9A7-0728406A41D4}" srcId="{30AA72E2-86FA-4B46-971F-B17717EEBE8D}" destId="{08F55738-7D78-4135-A31A-85B0556975B2}" srcOrd="3" destOrd="0" parTransId="{7C5DE4D3-EAC1-4237-8B28-F08388ED3AE7}" sibTransId="{CBE5DA1F-C9F5-46B2-9695-CA0F09FCE00D}"/>
    <dgm:cxn modelId="{CBB00AC0-29CF-411D-93F6-237C45D26947}" srcId="{30AA72E2-86FA-4B46-971F-B17717EEBE8D}" destId="{F3D405AF-E3B2-4B24-80DB-ED6380514BAB}" srcOrd="0" destOrd="0" parTransId="{35C48025-D93B-443A-BE1C-2CFD970A3376}" sibTransId="{2005404E-6E86-4DBA-BD8E-DCF5D0E17067}"/>
    <dgm:cxn modelId="{FB3074D1-7446-4B1F-8BF9-8CC7C5D268DA}" srcId="{30AA72E2-86FA-4B46-971F-B17717EEBE8D}" destId="{A0E44CAA-F9D0-446B-8380-57B8BC10B360}" srcOrd="4" destOrd="0" parTransId="{69C450EB-86A2-4412-BD60-58F85802378C}" sibTransId="{12B216CD-ABDB-4A84-9D00-3CAF188A19B5}"/>
    <dgm:cxn modelId="{636458D7-6361-4283-A9B5-AAFD51987024}" srcId="{30AA72E2-86FA-4B46-971F-B17717EEBE8D}" destId="{32FB5341-E6C3-497A-860D-BCF1AD326FB3}" srcOrd="2" destOrd="0" parTransId="{0BF45E6E-1C00-4097-8C0E-1C11F4C079CA}" sibTransId="{E171B032-73CE-4F9B-9115-47072EA3D761}"/>
    <dgm:cxn modelId="{D61CF6F1-B26D-4787-AEB7-F44668AD491D}" srcId="{30AA72E2-86FA-4B46-971F-B17717EEBE8D}" destId="{E015B263-DDDF-4D2E-87A3-A2D39AABCC9E}" srcOrd="13" destOrd="0" parTransId="{344E6720-1787-4376-8907-DB5FE7CCC7A7}" sibTransId="{106908AA-9DFA-473D-89C3-F06F30F33BF8}"/>
    <dgm:cxn modelId="{01C52CF5-E140-4B20-9AAC-C00E6553BA00}" type="presOf" srcId="{BA16D946-7E55-407F-9069-EA2EB650CF50}" destId="{ABC4A573-5AB2-4990-A930-729201A5A9A9}" srcOrd="0" destOrd="0" presId="urn:microsoft.com/office/officeart/2008/layout/LinedList"/>
    <dgm:cxn modelId="{E9843FFA-B77C-4B9A-A4C6-E59F8750B028}" srcId="{30AA72E2-86FA-4B46-971F-B17717EEBE8D}" destId="{5438092E-5D5B-4D9D-99D1-F5CC700597F2}" srcOrd="6" destOrd="0" parTransId="{E8110CA9-1E8C-448B-844B-69C92D0950B8}" sibTransId="{2D37E374-A67E-4592-9FBB-A5D16F69DDEE}"/>
    <dgm:cxn modelId="{9B70AFFF-BEC0-4B01-9818-B28CDA560640}" type="presOf" srcId="{32FB5341-E6C3-497A-860D-BCF1AD326FB3}" destId="{6C0AFB4D-9443-4760-A852-5B216BAD9A7D}" srcOrd="0" destOrd="0" presId="urn:microsoft.com/office/officeart/2008/layout/LinedList"/>
    <dgm:cxn modelId="{69DAD64B-E561-40ED-9D2F-5254F5739A67}" type="presParOf" srcId="{D3EB92DB-4795-42B9-A1FD-52FE4135462B}" destId="{D8EECBBD-A8D5-47A6-B2DE-3DEDD02D790D}" srcOrd="0" destOrd="0" presId="urn:microsoft.com/office/officeart/2008/layout/LinedList"/>
    <dgm:cxn modelId="{F0DB630C-05B7-4C2A-A6E7-89DFD9349100}" type="presParOf" srcId="{D3EB92DB-4795-42B9-A1FD-52FE4135462B}" destId="{8C3FBFD9-DD28-41D3-9B15-E9C13040CFE3}" srcOrd="1" destOrd="0" presId="urn:microsoft.com/office/officeart/2008/layout/LinedList"/>
    <dgm:cxn modelId="{2B53C248-8F71-4344-AAE5-A416234C9437}" type="presParOf" srcId="{8C3FBFD9-DD28-41D3-9B15-E9C13040CFE3}" destId="{E79AAB5A-50F1-45CC-B933-427EBCD6F7F8}" srcOrd="0" destOrd="0" presId="urn:microsoft.com/office/officeart/2008/layout/LinedList"/>
    <dgm:cxn modelId="{750EBB57-70C0-4E31-A257-4AB08148F348}" type="presParOf" srcId="{8C3FBFD9-DD28-41D3-9B15-E9C13040CFE3}" destId="{1AAFECEF-CDAE-444F-8027-8C3B50DD5D4D}" srcOrd="1" destOrd="0" presId="urn:microsoft.com/office/officeart/2008/layout/LinedList"/>
    <dgm:cxn modelId="{08C94306-11AC-4FC0-BA96-ED023B3EEBA0}" type="presParOf" srcId="{D3EB92DB-4795-42B9-A1FD-52FE4135462B}" destId="{FAA3F37C-00ED-4609-9E89-459DBE54D120}" srcOrd="2" destOrd="0" presId="urn:microsoft.com/office/officeart/2008/layout/LinedList"/>
    <dgm:cxn modelId="{D3939675-4269-43BA-88EA-4A205F5F672A}" type="presParOf" srcId="{D3EB92DB-4795-42B9-A1FD-52FE4135462B}" destId="{0C24584F-B1E4-490F-8470-38C5A94B6C1A}" srcOrd="3" destOrd="0" presId="urn:microsoft.com/office/officeart/2008/layout/LinedList"/>
    <dgm:cxn modelId="{7F0F1EFF-9CF6-4C04-BDB6-1D2BF8ED96BD}" type="presParOf" srcId="{0C24584F-B1E4-490F-8470-38C5A94B6C1A}" destId="{E928B918-F249-4852-B1E7-0ACB50C95CE4}" srcOrd="0" destOrd="0" presId="urn:microsoft.com/office/officeart/2008/layout/LinedList"/>
    <dgm:cxn modelId="{066BCDD9-547E-440E-B30E-8D9094CEBD83}" type="presParOf" srcId="{0C24584F-B1E4-490F-8470-38C5A94B6C1A}" destId="{C5BB5F3C-F9F8-4556-9A59-90B5B0D06B2B}" srcOrd="1" destOrd="0" presId="urn:microsoft.com/office/officeart/2008/layout/LinedList"/>
    <dgm:cxn modelId="{863AAEC9-DE02-4043-94C7-60D409DF2988}" type="presParOf" srcId="{D3EB92DB-4795-42B9-A1FD-52FE4135462B}" destId="{B8E1E2D7-A770-4E24-8DAC-EB9EA0038079}" srcOrd="4" destOrd="0" presId="urn:microsoft.com/office/officeart/2008/layout/LinedList"/>
    <dgm:cxn modelId="{229BBC73-7531-4109-8250-063BB7746BCC}" type="presParOf" srcId="{D3EB92DB-4795-42B9-A1FD-52FE4135462B}" destId="{EE8BBB69-C759-4F5B-9E1D-C28C6A66EFDD}" srcOrd="5" destOrd="0" presId="urn:microsoft.com/office/officeart/2008/layout/LinedList"/>
    <dgm:cxn modelId="{D71CB11C-2529-4F9D-B863-AD727E30DDC2}" type="presParOf" srcId="{EE8BBB69-C759-4F5B-9E1D-C28C6A66EFDD}" destId="{6C0AFB4D-9443-4760-A852-5B216BAD9A7D}" srcOrd="0" destOrd="0" presId="urn:microsoft.com/office/officeart/2008/layout/LinedList"/>
    <dgm:cxn modelId="{BDCC1A34-8958-4B7C-8F0F-2A0FBF23F4E3}" type="presParOf" srcId="{EE8BBB69-C759-4F5B-9E1D-C28C6A66EFDD}" destId="{5FED4675-BA27-4E1D-8C52-DED8EADB001F}" srcOrd="1" destOrd="0" presId="urn:microsoft.com/office/officeart/2008/layout/LinedList"/>
    <dgm:cxn modelId="{7E76E250-51BF-4768-8D76-CFBBFD754F0A}" type="presParOf" srcId="{D3EB92DB-4795-42B9-A1FD-52FE4135462B}" destId="{9DC8FC81-276E-413D-A7AC-2150A0A14BBD}" srcOrd="6" destOrd="0" presId="urn:microsoft.com/office/officeart/2008/layout/LinedList"/>
    <dgm:cxn modelId="{552C4903-EE14-4A79-9E07-6DD036ABB24B}" type="presParOf" srcId="{D3EB92DB-4795-42B9-A1FD-52FE4135462B}" destId="{8085A0CF-6E31-4073-975F-13C00C3092B2}" srcOrd="7" destOrd="0" presId="urn:microsoft.com/office/officeart/2008/layout/LinedList"/>
    <dgm:cxn modelId="{D3FE3D1D-1C98-451A-9887-F78F071CC4D1}" type="presParOf" srcId="{8085A0CF-6E31-4073-975F-13C00C3092B2}" destId="{300F31DD-C4E3-4575-A43B-1B15E7D0F4F1}" srcOrd="0" destOrd="0" presId="urn:microsoft.com/office/officeart/2008/layout/LinedList"/>
    <dgm:cxn modelId="{55788A5B-D590-49A3-837A-455282025D13}" type="presParOf" srcId="{8085A0CF-6E31-4073-975F-13C00C3092B2}" destId="{957E015B-9AA5-44DB-967F-D2E5DC401732}" srcOrd="1" destOrd="0" presId="urn:microsoft.com/office/officeart/2008/layout/LinedList"/>
    <dgm:cxn modelId="{921AF11C-D625-475D-8B01-EA3A38C0585E}" type="presParOf" srcId="{D3EB92DB-4795-42B9-A1FD-52FE4135462B}" destId="{E36E6ED0-B0C6-4705-B4F9-C0EBC03F139B}" srcOrd="8" destOrd="0" presId="urn:microsoft.com/office/officeart/2008/layout/LinedList"/>
    <dgm:cxn modelId="{106E493F-ACEE-487B-BD85-CCAC9ED0B252}" type="presParOf" srcId="{D3EB92DB-4795-42B9-A1FD-52FE4135462B}" destId="{997B94A7-5273-49A6-A5AF-A0D0E31BF3FF}" srcOrd="9" destOrd="0" presId="urn:microsoft.com/office/officeart/2008/layout/LinedList"/>
    <dgm:cxn modelId="{7F31B08B-3029-4B65-BAE6-E6F15EE791C9}" type="presParOf" srcId="{997B94A7-5273-49A6-A5AF-A0D0E31BF3FF}" destId="{435BB8D4-79C0-43C5-AF50-C34FA9C30F3D}" srcOrd="0" destOrd="0" presId="urn:microsoft.com/office/officeart/2008/layout/LinedList"/>
    <dgm:cxn modelId="{CAA1294F-478D-4683-9FC3-5684693A6B31}" type="presParOf" srcId="{997B94A7-5273-49A6-A5AF-A0D0E31BF3FF}" destId="{5C4C5620-6322-4F66-9726-692DCAC51B53}" srcOrd="1" destOrd="0" presId="urn:microsoft.com/office/officeart/2008/layout/LinedList"/>
    <dgm:cxn modelId="{53D487F6-0425-4B23-A3A4-8AD98486BD36}" type="presParOf" srcId="{D3EB92DB-4795-42B9-A1FD-52FE4135462B}" destId="{4E5B0A46-76BF-4646-844D-4589F4DC489F}" srcOrd="10" destOrd="0" presId="urn:microsoft.com/office/officeart/2008/layout/LinedList"/>
    <dgm:cxn modelId="{43D96567-F1EC-4462-9226-494901453CF7}" type="presParOf" srcId="{D3EB92DB-4795-42B9-A1FD-52FE4135462B}" destId="{90EAE737-6774-44FB-8DDE-44BCEBC6E1DC}" srcOrd="11" destOrd="0" presId="urn:microsoft.com/office/officeart/2008/layout/LinedList"/>
    <dgm:cxn modelId="{6BA9F8AD-133D-4D6C-AF8F-5EE1AB3BE8E9}" type="presParOf" srcId="{90EAE737-6774-44FB-8DDE-44BCEBC6E1DC}" destId="{D86458A3-8979-43B7-A95D-5D23A56F736F}" srcOrd="0" destOrd="0" presId="urn:microsoft.com/office/officeart/2008/layout/LinedList"/>
    <dgm:cxn modelId="{1323762E-0FC8-4497-A061-517DDC02C3C8}" type="presParOf" srcId="{90EAE737-6774-44FB-8DDE-44BCEBC6E1DC}" destId="{1E4A3AEE-E83F-4DDF-BA43-70CC9F474403}" srcOrd="1" destOrd="0" presId="urn:microsoft.com/office/officeart/2008/layout/LinedList"/>
    <dgm:cxn modelId="{6231D9C5-17A2-4E38-B5D9-C130093EA953}" type="presParOf" srcId="{D3EB92DB-4795-42B9-A1FD-52FE4135462B}" destId="{A6AB18BD-C455-4578-BC7F-ED7702536BE2}" srcOrd="12" destOrd="0" presId="urn:microsoft.com/office/officeart/2008/layout/LinedList"/>
    <dgm:cxn modelId="{6B94EAEF-B0DD-46D9-879F-BD0A3E96D8E5}" type="presParOf" srcId="{D3EB92DB-4795-42B9-A1FD-52FE4135462B}" destId="{840A3889-2E85-4E93-B275-A238A5991129}" srcOrd="13" destOrd="0" presId="urn:microsoft.com/office/officeart/2008/layout/LinedList"/>
    <dgm:cxn modelId="{127B2125-9D66-4535-88BF-B766C2A47C1D}" type="presParOf" srcId="{840A3889-2E85-4E93-B275-A238A5991129}" destId="{D02AB67A-77A0-4CDE-9DB7-C4D821598E17}" srcOrd="0" destOrd="0" presId="urn:microsoft.com/office/officeart/2008/layout/LinedList"/>
    <dgm:cxn modelId="{F03F7440-E951-4DC7-9799-DC5AC7CECF77}" type="presParOf" srcId="{840A3889-2E85-4E93-B275-A238A5991129}" destId="{1442E53A-9C2F-4BE6-A647-2AD6C1A982F3}" srcOrd="1" destOrd="0" presId="urn:microsoft.com/office/officeart/2008/layout/LinedList"/>
    <dgm:cxn modelId="{8830F06E-BA40-4FB8-BF3D-57986A334D80}" type="presParOf" srcId="{D3EB92DB-4795-42B9-A1FD-52FE4135462B}" destId="{DC64C7CB-8222-4E2B-9474-61221FE094A9}" srcOrd="14" destOrd="0" presId="urn:microsoft.com/office/officeart/2008/layout/LinedList"/>
    <dgm:cxn modelId="{46B14817-19F7-4A47-83F1-BE78D700C4C9}" type="presParOf" srcId="{D3EB92DB-4795-42B9-A1FD-52FE4135462B}" destId="{957F93F7-9DF0-4BC9-A2FA-08D99C40DFEB}" srcOrd="15" destOrd="0" presId="urn:microsoft.com/office/officeart/2008/layout/LinedList"/>
    <dgm:cxn modelId="{6BBA28C1-1EAA-4246-A17D-3D597835EB28}" type="presParOf" srcId="{957F93F7-9DF0-4BC9-A2FA-08D99C40DFEB}" destId="{35ABA362-683F-4457-B5CD-F1B1888D9019}" srcOrd="0" destOrd="0" presId="urn:microsoft.com/office/officeart/2008/layout/LinedList"/>
    <dgm:cxn modelId="{D8607F2C-010B-4473-974E-1172229F6710}" type="presParOf" srcId="{957F93F7-9DF0-4BC9-A2FA-08D99C40DFEB}" destId="{6932A27B-DE48-421A-B8B5-A5EDDB2A2AE3}" srcOrd="1" destOrd="0" presId="urn:microsoft.com/office/officeart/2008/layout/LinedList"/>
    <dgm:cxn modelId="{E9164A44-52FA-416E-A887-F46901F37414}" type="presParOf" srcId="{D3EB92DB-4795-42B9-A1FD-52FE4135462B}" destId="{18497331-53D2-40C0-BE6A-FAA01BC9EC28}" srcOrd="16" destOrd="0" presId="urn:microsoft.com/office/officeart/2008/layout/LinedList"/>
    <dgm:cxn modelId="{9002D751-5D7C-4752-A4F1-478A1F2C841F}" type="presParOf" srcId="{D3EB92DB-4795-42B9-A1FD-52FE4135462B}" destId="{D45E6275-70C7-459A-9811-27FB70E93264}" srcOrd="17" destOrd="0" presId="urn:microsoft.com/office/officeart/2008/layout/LinedList"/>
    <dgm:cxn modelId="{45216576-28FE-40D7-90C7-3644F2373832}" type="presParOf" srcId="{D45E6275-70C7-459A-9811-27FB70E93264}" destId="{35DDE69F-09E0-47D2-8FF5-64AA0F35A7C6}" srcOrd="0" destOrd="0" presId="urn:microsoft.com/office/officeart/2008/layout/LinedList"/>
    <dgm:cxn modelId="{EF0C9E92-7234-495F-9A25-941DA3A1C702}" type="presParOf" srcId="{D45E6275-70C7-459A-9811-27FB70E93264}" destId="{EB76E066-FECD-44D8-B90C-CC6016C8D0F3}" srcOrd="1" destOrd="0" presId="urn:microsoft.com/office/officeart/2008/layout/LinedList"/>
    <dgm:cxn modelId="{239BA0F5-8495-43BD-9AE3-4928A1174604}" type="presParOf" srcId="{D3EB92DB-4795-42B9-A1FD-52FE4135462B}" destId="{5C8EACD7-2E4A-48B1-89F4-02BF2ABD3252}" srcOrd="18" destOrd="0" presId="urn:microsoft.com/office/officeart/2008/layout/LinedList"/>
    <dgm:cxn modelId="{D7C074DC-C457-4369-B5E3-4747FF267767}" type="presParOf" srcId="{D3EB92DB-4795-42B9-A1FD-52FE4135462B}" destId="{8267438C-1DE4-45F8-9EDC-9BF13CCA1AD1}" srcOrd="19" destOrd="0" presId="urn:microsoft.com/office/officeart/2008/layout/LinedList"/>
    <dgm:cxn modelId="{4E4CA067-E301-469F-905D-48EE693E0376}" type="presParOf" srcId="{8267438C-1DE4-45F8-9EDC-9BF13CCA1AD1}" destId="{4E5CA149-CE59-42E2-9675-6CFA3A10332E}" srcOrd="0" destOrd="0" presId="urn:microsoft.com/office/officeart/2008/layout/LinedList"/>
    <dgm:cxn modelId="{09723BF2-9DE8-4E2F-B8F0-63C13FC9B606}" type="presParOf" srcId="{8267438C-1DE4-45F8-9EDC-9BF13CCA1AD1}" destId="{939D3BF6-E539-4FFF-98AD-18AB6F56AC5B}" srcOrd="1" destOrd="0" presId="urn:microsoft.com/office/officeart/2008/layout/LinedList"/>
    <dgm:cxn modelId="{632E5AD4-5128-482F-9CA8-4D6B407FBD43}" type="presParOf" srcId="{D3EB92DB-4795-42B9-A1FD-52FE4135462B}" destId="{13BE29C7-09EB-4055-B594-95A8B7925038}" srcOrd="20" destOrd="0" presId="urn:microsoft.com/office/officeart/2008/layout/LinedList"/>
    <dgm:cxn modelId="{18951ECE-4981-422F-87B2-7C14B4F2E2FF}" type="presParOf" srcId="{D3EB92DB-4795-42B9-A1FD-52FE4135462B}" destId="{9C76EB3A-4A6A-40AE-BC66-F853C7AB6A9E}" srcOrd="21" destOrd="0" presId="urn:microsoft.com/office/officeart/2008/layout/LinedList"/>
    <dgm:cxn modelId="{1742997F-7ABC-46BC-BE60-70E2B80D910A}" type="presParOf" srcId="{9C76EB3A-4A6A-40AE-BC66-F853C7AB6A9E}" destId="{AA657E9E-BB6D-425E-B7DA-104D344DBCB8}" srcOrd="0" destOrd="0" presId="urn:microsoft.com/office/officeart/2008/layout/LinedList"/>
    <dgm:cxn modelId="{B459B77E-E3E3-41A1-8614-90788490F1A2}" type="presParOf" srcId="{9C76EB3A-4A6A-40AE-BC66-F853C7AB6A9E}" destId="{241AC16C-ECBA-4EB7-8BEE-547D08F12343}" srcOrd="1" destOrd="0" presId="urn:microsoft.com/office/officeart/2008/layout/LinedList"/>
    <dgm:cxn modelId="{E6007C5C-F01A-4DE0-B20A-69AB1A5E5230}" type="presParOf" srcId="{D3EB92DB-4795-42B9-A1FD-52FE4135462B}" destId="{2F088B60-3F53-4E61-AC3B-1ACB95838513}" srcOrd="22" destOrd="0" presId="urn:microsoft.com/office/officeart/2008/layout/LinedList"/>
    <dgm:cxn modelId="{3A4A8844-2C31-4B66-BDF7-38A8218A0C1D}" type="presParOf" srcId="{D3EB92DB-4795-42B9-A1FD-52FE4135462B}" destId="{33F16E24-AA1D-495C-B401-C2E833F2FFF0}" srcOrd="23" destOrd="0" presId="urn:microsoft.com/office/officeart/2008/layout/LinedList"/>
    <dgm:cxn modelId="{FA03CED6-85B7-4546-9857-0C15AD03C5C9}" type="presParOf" srcId="{33F16E24-AA1D-495C-B401-C2E833F2FFF0}" destId="{E5C41DAB-DC15-41C9-86D3-D44744416686}" srcOrd="0" destOrd="0" presId="urn:microsoft.com/office/officeart/2008/layout/LinedList"/>
    <dgm:cxn modelId="{E8C0E055-D07D-4616-9CBA-84F0B6A03E91}" type="presParOf" srcId="{33F16E24-AA1D-495C-B401-C2E833F2FFF0}" destId="{810FFCB0-BFA7-4761-AD44-56DB84E72533}" srcOrd="1" destOrd="0" presId="urn:microsoft.com/office/officeart/2008/layout/LinedList"/>
    <dgm:cxn modelId="{3620E814-B8A9-4F26-ADDD-5A3B04585C2D}" type="presParOf" srcId="{D3EB92DB-4795-42B9-A1FD-52FE4135462B}" destId="{7FA3DBA7-3CEB-4AD2-AAA0-074D8E9D4F31}" srcOrd="24" destOrd="0" presId="urn:microsoft.com/office/officeart/2008/layout/LinedList"/>
    <dgm:cxn modelId="{EF3D017D-791A-485C-9FAE-93E296A17ECD}" type="presParOf" srcId="{D3EB92DB-4795-42B9-A1FD-52FE4135462B}" destId="{0F241A1E-5698-4DF7-B5F2-4820CBBEF7F4}" srcOrd="25" destOrd="0" presId="urn:microsoft.com/office/officeart/2008/layout/LinedList"/>
    <dgm:cxn modelId="{C1139C95-920F-4067-A891-4F84515C05EC}" type="presParOf" srcId="{0F241A1E-5698-4DF7-B5F2-4820CBBEF7F4}" destId="{ABC4A573-5AB2-4990-A930-729201A5A9A9}" srcOrd="0" destOrd="0" presId="urn:microsoft.com/office/officeart/2008/layout/LinedList"/>
    <dgm:cxn modelId="{DFD1B74B-FF73-4E80-8D61-24B358413CFC}" type="presParOf" srcId="{0F241A1E-5698-4DF7-B5F2-4820CBBEF7F4}" destId="{21117A4E-18F2-4C9B-96B4-DEC22CF7CC70}" srcOrd="1" destOrd="0" presId="urn:microsoft.com/office/officeart/2008/layout/LinedList"/>
    <dgm:cxn modelId="{A7FFEAC2-21C1-4FAA-8B68-E242CF492B5A}" type="presParOf" srcId="{D3EB92DB-4795-42B9-A1FD-52FE4135462B}" destId="{751A60B9-F4B2-42A7-A5CF-1217D61D6AB3}" srcOrd="26" destOrd="0" presId="urn:microsoft.com/office/officeart/2008/layout/LinedList"/>
    <dgm:cxn modelId="{926440A6-D895-436A-B033-3C2536E5EAE4}" type="presParOf" srcId="{D3EB92DB-4795-42B9-A1FD-52FE4135462B}" destId="{853DD665-29E7-4FD8-9FB8-D825228BC296}" srcOrd="27" destOrd="0" presId="urn:microsoft.com/office/officeart/2008/layout/LinedList"/>
    <dgm:cxn modelId="{E4491383-8108-41E5-9A05-7AF10EC6FB2C}" type="presParOf" srcId="{853DD665-29E7-4FD8-9FB8-D825228BC296}" destId="{E6F298FB-C2A8-480D-BCF7-5859CA1E3C85}" srcOrd="0" destOrd="0" presId="urn:microsoft.com/office/officeart/2008/layout/LinedList"/>
    <dgm:cxn modelId="{380F7F47-5703-40B4-AA94-570FB52BF705}" type="presParOf" srcId="{853DD665-29E7-4FD8-9FB8-D825228BC296}" destId="{89A35E40-BD32-4B37-8DBA-52B16772428E}"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EECBBD-A8D5-47A6-B2DE-3DEDD02D790D}">
      <dsp:nvSpPr>
        <dsp:cNvPr id="0" name=""/>
        <dsp:cNvSpPr/>
      </dsp:nvSpPr>
      <dsp:spPr>
        <a:xfrm>
          <a:off x="0" y="664"/>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9AAB5A-50F1-45CC-B933-427EBCD6F7F8}">
      <dsp:nvSpPr>
        <dsp:cNvPr id="0" name=""/>
        <dsp:cNvSpPr/>
      </dsp:nvSpPr>
      <dsp:spPr>
        <a:xfrm>
          <a:off x="0" y="664"/>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Introduction</a:t>
          </a:r>
        </a:p>
      </dsp:txBody>
      <dsp:txXfrm>
        <a:off x="0" y="664"/>
        <a:ext cx="7208839" cy="388630"/>
      </dsp:txXfrm>
    </dsp:sp>
    <dsp:sp modelId="{FAA3F37C-00ED-4609-9E89-459DBE54D120}">
      <dsp:nvSpPr>
        <dsp:cNvPr id="0" name=""/>
        <dsp:cNvSpPr/>
      </dsp:nvSpPr>
      <dsp:spPr>
        <a:xfrm>
          <a:off x="0" y="389294"/>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28B918-F249-4852-B1E7-0ACB50C95CE4}">
      <dsp:nvSpPr>
        <dsp:cNvPr id="0" name=""/>
        <dsp:cNvSpPr/>
      </dsp:nvSpPr>
      <dsp:spPr>
        <a:xfrm>
          <a:off x="0" y="389294"/>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What is Microsoft word? </a:t>
          </a:r>
        </a:p>
      </dsp:txBody>
      <dsp:txXfrm>
        <a:off x="0" y="389294"/>
        <a:ext cx="7208839" cy="388630"/>
      </dsp:txXfrm>
    </dsp:sp>
    <dsp:sp modelId="{B8E1E2D7-A770-4E24-8DAC-EB9EA0038079}">
      <dsp:nvSpPr>
        <dsp:cNvPr id="0" name=""/>
        <dsp:cNvSpPr/>
      </dsp:nvSpPr>
      <dsp:spPr>
        <a:xfrm>
          <a:off x="0" y="777925"/>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0AFB4D-9443-4760-A852-5B216BAD9A7D}">
      <dsp:nvSpPr>
        <dsp:cNvPr id="0" name=""/>
        <dsp:cNvSpPr/>
      </dsp:nvSpPr>
      <dsp:spPr>
        <a:xfrm>
          <a:off x="0" y="777925"/>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Current methods of operation at Greenfield</a:t>
          </a:r>
        </a:p>
      </dsp:txBody>
      <dsp:txXfrm>
        <a:off x="0" y="777925"/>
        <a:ext cx="7208839" cy="388630"/>
      </dsp:txXfrm>
    </dsp:sp>
    <dsp:sp modelId="{9DC8FC81-276E-413D-A7AC-2150A0A14BBD}">
      <dsp:nvSpPr>
        <dsp:cNvPr id="0" name=""/>
        <dsp:cNvSpPr/>
      </dsp:nvSpPr>
      <dsp:spPr>
        <a:xfrm>
          <a:off x="0" y="1166555"/>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0F31DD-C4E3-4575-A43B-1B15E7D0F4F1}">
      <dsp:nvSpPr>
        <dsp:cNvPr id="0" name=""/>
        <dsp:cNvSpPr/>
      </dsp:nvSpPr>
      <dsp:spPr>
        <a:xfrm>
          <a:off x="0" y="1166555"/>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How Microsoft word improves efficiency</a:t>
          </a:r>
        </a:p>
      </dsp:txBody>
      <dsp:txXfrm>
        <a:off x="0" y="1166555"/>
        <a:ext cx="7208839" cy="388630"/>
      </dsp:txXfrm>
    </dsp:sp>
    <dsp:sp modelId="{E36E6ED0-B0C6-4705-B4F9-C0EBC03F139B}">
      <dsp:nvSpPr>
        <dsp:cNvPr id="0" name=""/>
        <dsp:cNvSpPr/>
      </dsp:nvSpPr>
      <dsp:spPr>
        <a:xfrm>
          <a:off x="0" y="1555185"/>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5BB8D4-79C0-43C5-AF50-C34FA9C30F3D}">
      <dsp:nvSpPr>
        <dsp:cNvPr id="0" name=""/>
        <dsp:cNvSpPr/>
      </dsp:nvSpPr>
      <dsp:spPr>
        <a:xfrm>
          <a:off x="0" y="1555185"/>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Benefits of using Microsoft word</a:t>
          </a:r>
        </a:p>
      </dsp:txBody>
      <dsp:txXfrm>
        <a:off x="0" y="1555185"/>
        <a:ext cx="7208839" cy="388630"/>
      </dsp:txXfrm>
    </dsp:sp>
    <dsp:sp modelId="{4E5B0A46-76BF-4646-844D-4589F4DC489F}">
      <dsp:nvSpPr>
        <dsp:cNvPr id="0" name=""/>
        <dsp:cNvSpPr/>
      </dsp:nvSpPr>
      <dsp:spPr>
        <a:xfrm>
          <a:off x="0" y="1943816"/>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6458A3-8979-43B7-A95D-5D23A56F736F}">
      <dsp:nvSpPr>
        <dsp:cNvPr id="0" name=""/>
        <dsp:cNvSpPr/>
      </dsp:nvSpPr>
      <dsp:spPr>
        <a:xfrm>
          <a:off x="0" y="1943816"/>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Limitations of using Microsoft word</a:t>
          </a:r>
        </a:p>
      </dsp:txBody>
      <dsp:txXfrm>
        <a:off x="0" y="1943816"/>
        <a:ext cx="7208839" cy="388630"/>
      </dsp:txXfrm>
    </dsp:sp>
    <dsp:sp modelId="{A6AB18BD-C455-4578-BC7F-ED7702536BE2}">
      <dsp:nvSpPr>
        <dsp:cNvPr id="0" name=""/>
        <dsp:cNvSpPr/>
      </dsp:nvSpPr>
      <dsp:spPr>
        <a:xfrm>
          <a:off x="0" y="2332446"/>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2AB67A-77A0-4CDE-9DB7-C4D821598E17}">
      <dsp:nvSpPr>
        <dsp:cNvPr id="0" name=""/>
        <dsp:cNvSpPr/>
      </dsp:nvSpPr>
      <dsp:spPr>
        <a:xfrm>
          <a:off x="0" y="2332446"/>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Microsoft teams?</a:t>
          </a:r>
        </a:p>
      </dsp:txBody>
      <dsp:txXfrm>
        <a:off x="0" y="2332446"/>
        <a:ext cx="7208839" cy="388630"/>
      </dsp:txXfrm>
    </dsp:sp>
    <dsp:sp modelId="{DC64C7CB-8222-4E2B-9474-61221FE094A9}">
      <dsp:nvSpPr>
        <dsp:cNvPr id="0" name=""/>
        <dsp:cNvSpPr/>
      </dsp:nvSpPr>
      <dsp:spPr>
        <a:xfrm>
          <a:off x="0" y="2721077"/>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ABA362-683F-4457-B5CD-F1B1888D9019}">
      <dsp:nvSpPr>
        <dsp:cNvPr id="0" name=""/>
        <dsp:cNvSpPr/>
      </dsp:nvSpPr>
      <dsp:spPr>
        <a:xfrm>
          <a:off x="0" y="2721077"/>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Communication using Microsoft teams</a:t>
          </a:r>
        </a:p>
      </dsp:txBody>
      <dsp:txXfrm>
        <a:off x="0" y="2721077"/>
        <a:ext cx="7208839" cy="388630"/>
      </dsp:txXfrm>
    </dsp:sp>
    <dsp:sp modelId="{18497331-53D2-40C0-BE6A-FAA01BC9EC28}">
      <dsp:nvSpPr>
        <dsp:cNvPr id="0" name=""/>
        <dsp:cNvSpPr/>
      </dsp:nvSpPr>
      <dsp:spPr>
        <a:xfrm>
          <a:off x="0" y="3109707"/>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DDE69F-09E0-47D2-8FF5-64AA0F35A7C6}">
      <dsp:nvSpPr>
        <dsp:cNvPr id="0" name=""/>
        <dsp:cNvSpPr/>
      </dsp:nvSpPr>
      <dsp:spPr>
        <a:xfrm>
          <a:off x="0" y="3109707"/>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Collaboration using Microsoft teams</a:t>
          </a:r>
        </a:p>
      </dsp:txBody>
      <dsp:txXfrm>
        <a:off x="0" y="3109707"/>
        <a:ext cx="7208839" cy="388630"/>
      </dsp:txXfrm>
    </dsp:sp>
    <dsp:sp modelId="{5C8EACD7-2E4A-48B1-89F4-02BF2ABD3252}">
      <dsp:nvSpPr>
        <dsp:cNvPr id="0" name=""/>
        <dsp:cNvSpPr/>
      </dsp:nvSpPr>
      <dsp:spPr>
        <a:xfrm>
          <a:off x="0" y="3498337"/>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5CA149-CE59-42E2-9675-6CFA3A10332E}">
      <dsp:nvSpPr>
        <dsp:cNvPr id="0" name=""/>
        <dsp:cNvSpPr/>
      </dsp:nvSpPr>
      <dsp:spPr>
        <a:xfrm>
          <a:off x="0" y="3498337"/>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Disadvantages of Microsoft team</a:t>
          </a:r>
        </a:p>
      </dsp:txBody>
      <dsp:txXfrm>
        <a:off x="0" y="3498337"/>
        <a:ext cx="7208839" cy="388630"/>
      </dsp:txXfrm>
    </dsp:sp>
    <dsp:sp modelId="{13BE29C7-09EB-4055-B594-95A8B7925038}">
      <dsp:nvSpPr>
        <dsp:cNvPr id="0" name=""/>
        <dsp:cNvSpPr/>
      </dsp:nvSpPr>
      <dsp:spPr>
        <a:xfrm>
          <a:off x="0" y="3886968"/>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657E9E-BB6D-425E-B7DA-104D344DBCB8}">
      <dsp:nvSpPr>
        <dsp:cNvPr id="0" name=""/>
        <dsp:cNvSpPr/>
      </dsp:nvSpPr>
      <dsp:spPr>
        <a:xfrm>
          <a:off x="0" y="3886968"/>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What is digital safety?</a:t>
          </a:r>
        </a:p>
      </dsp:txBody>
      <dsp:txXfrm>
        <a:off x="0" y="3886968"/>
        <a:ext cx="7208839" cy="388630"/>
      </dsp:txXfrm>
    </dsp:sp>
    <dsp:sp modelId="{2F088B60-3F53-4E61-AC3B-1ACB95838513}">
      <dsp:nvSpPr>
        <dsp:cNvPr id="0" name=""/>
        <dsp:cNvSpPr/>
      </dsp:nvSpPr>
      <dsp:spPr>
        <a:xfrm>
          <a:off x="0" y="4275598"/>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C41DAB-DC15-41C9-86D3-D44744416686}">
      <dsp:nvSpPr>
        <dsp:cNvPr id="0" name=""/>
        <dsp:cNvSpPr/>
      </dsp:nvSpPr>
      <dsp:spPr>
        <a:xfrm>
          <a:off x="0" y="4275598"/>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Digital Safety action plan</a:t>
          </a:r>
        </a:p>
      </dsp:txBody>
      <dsp:txXfrm>
        <a:off x="0" y="4275598"/>
        <a:ext cx="7208839" cy="388630"/>
      </dsp:txXfrm>
    </dsp:sp>
    <dsp:sp modelId="{7FA3DBA7-3CEB-4AD2-AAA0-074D8E9D4F31}">
      <dsp:nvSpPr>
        <dsp:cNvPr id="0" name=""/>
        <dsp:cNvSpPr/>
      </dsp:nvSpPr>
      <dsp:spPr>
        <a:xfrm>
          <a:off x="0" y="4664228"/>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C4A573-5AB2-4990-A930-729201A5A9A9}">
      <dsp:nvSpPr>
        <dsp:cNvPr id="0" name=""/>
        <dsp:cNvSpPr/>
      </dsp:nvSpPr>
      <dsp:spPr>
        <a:xfrm>
          <a:off x="0" y="4664228"/>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Conclusion</a:t>
          </a:r>
        </a:p>
      </dsp:txBody>
      <dsp:txXfrm>
        <a:off x="0" y="4664228"/>
        <a:ext cx="7208839" cy="388630"/>
      </dsp:txXfrm>
    </dsp:sp>
    <dsp:sp modelId="{28A09515-EBAF-4F74-9421-80079414DECE}">
      <dsp:nvSpPr>
        <dsp:cNvPr id="0" name=""/>
        <dsp:cNvSpPr/>
      </dsp:nvSpPr>
      <dsp:spPr>
        <a:xfrm>
          <a:off x="0" y="5052859"/>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D72CE4-5790-48F5-922F-B0F5B4D2B545}">
      <dsp:nvSpPr>
        <dsp:cNvPr id="0" name=""/>
        <dsp:cNvSpPr/>
      </dsp:nvSpPr>
      <dsp:spPr>
        <a:xfrm>
          <a:off x="0" y="5052859"/>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References</a:t>
          </a:r>
          <a:endParaRPr lang="en-GB" sz="1800" kern="1200"/>
        </a:p>
      </dsp:txBody>
      <dsp:txXfrm>
        <a:off x="0" y="5052859"/>
        <a:ext cx="7208839" cy="3886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EECBBD-A8D5-47A6-B2DE-3DEDD02D790D}">
      <dsp:nvSpPr>
        <dsp:cNvPr id="0" name=""/>
        <dsp:cNvSpPr/>
      </dsp:nvSpPr>
      <dsp:spPr>
        <a:xfrm>
          <a:off x="0" y="0"/>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9AAB5A-50F1-45CC-B933-427EBCD6F7F8}">
      <dsp:nvSpPr>
        <dsp:cNvPr id="0" name=""/>
        <dsp:cNvSpPr/>
      </dsp:nvSpPr>
      <dsp:spPr>
        <a:xfrm>
          <a:off x="0" y="664"/>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3</a:t>
          </a:r>
        </a:p>
      </dsp:txBody>
      <dsp:txXfrm>
        <a:off x="0" y="664"/>
        <a:ext cx="2229818" cy="388630"/>
      </dsp:txXfrm>
    </dsp:sp>
    <dsp:sp modelId="{FAA3F37C-00ED-4609-9E89-459DBE54D120}">
      <dsp:nvSpPr>
        <dsp:cNvPr id="0" name=""/>
        <dsp:cNvSpPr/>
      </dsp:nvSpPr>
      <dsp:spPr>
        <a:xfrm>
          <a:off x="0" y="389294"/>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28B918-F249-4852-B1E7-0ACB50C95CE4}">
      <dsp:nvSpPr>
        <dsp:cNvPr id="0" name=""/>
        <dsp:cNvSpPr/>
      </dsp:nvSpPr>
      <dsp:spPr>
        <a:xfrm>
          <a:off x="0" y="389294"/>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4 </a:t>
          </a:r>
        </a:p>
      </dsp:txBody>
      <dsp:txXfrm>
        <a:off x="0" y="389294"/>
        <a:ext cx="2229818" cy="388630"/>
      </dsp:txXfrm>
    </dsp:sp>
    <dsp:sp modelId="{B8E1E2D7-A770-4E24-8DAC-EB9EA0038079}">
      <dsp:nvSpPr>
        <dsp:cNvPr id="0" name=""/>
        <dsp:cNvSpPr/>
      </dsp:nvSpPr>
      <dsp:spPr>
        <a:xfrm>
          <a:off x="0" y="777925"/>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0AFB4D-9443-4760-A852-5B216BAD9A7D}">
      <dsp:nvSpPr>
        <dsp:cNvPr id="0" name=""/>
        <dsp:cNvSpPr/>
      </dsp:nvSpPr>
      <dsp:spPr>
        <a:xfrm>
          <a:off x="0" y="777925"/>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5</a:t>
          </a:r>
        </a:p>
      </dsp:txBody>
      <dsp:txXfrm>
        <a:off x="0" y="777925"/>
        <a:ext cx="2229818" cy="388630"/>
      </dsp:txXfrm>
    </dsp:sp>
    <dsp:sp modelId="{9DC8FC81-276E-413D-A7AC-2150A0A14BBD}">
      <dsp:nvSpPr>
        <dsp:cNvPr id="0" name=""/>
        <dsp:cNvSpPr/>
      </dsp:nvSpPr>
      <dsp:spPr>
        <a:xfrm>
          <a:off x="0" y="1166555"/>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0F31DD-C4E3-4575-A43B-1B15E7D0F4F1}">
      <dsp:nvSpPr>
        <dsp:cNvPr id="0" name=""/>
        <dsp:cNvSpPr/>
      </dsp:nvSpPr>
      <dsp:spPr>
        <a:xfrm>
          <a:off x="0" y="1166555"/>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6</a:t>
          </a:r>
        </a:p>
      </dsp:txBody>
      <dsp:txXfrm>
        <a:off x="0" y="1166555"/>
        <a:ext cx="2229818" cy="388630"/>
      </dsp:txXfrm>
    </dsp:sp>
    <dsp:sp modelId="{E36E6ED0-B0C6-4705-B4F9-C0EBC03F139B}">
      <dsp:nvSpPr>
        <dsp:cNvPr id="0" name=""/>
        <dsp:cNvSpPr/>
      </dsp:nvSpPr>
      <dsp:spPr>
        <a:xfrm>
          <a:off x="0" y="1555185"/>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5BB8D4-79C0-43C5-AF50-C34FA9C30F3D}">
      <dsp:nvSpPr>
        <dsp:cNvPr id="0" name=""/>
        <dsp:cNvSpPr/>
      </dsp:nvSpPr>
      <dsp:spPr>
        <a:xfrm>
          <a:off x="0" y="1555185"/>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7</a:t>
          </a:r>
        </a:p>
      </dsp:txBody>
      <dsp:txXfrm>
        <a:off x="0" y="1555185"/>
        <a:ext cx="2229818" cy="388630"/>
      </dsp:txXfrm>
    </dsp:sp>
    <dsp:sp modelId="{4E5B0A46-76BF-4646-844D-4589F4DC489F}">
      <dsp:nvSpPr>
        <dsp:cNvPr id="0" name=""/>
        <dsp:cNvSpPr/>
      </dsp:nvSpPr>
      <dsp:spPr>
        <a:xfrm>
          <a:off x="0" y="1943816"/>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6458A3-8979-43B7-A95D-5D23A56F736F}">
      <dsp:nvSpPr>
        <dsp:cNvPr id="0" name=""/>
        <dsp:cNvSpPr/>
      </dsp:nvSpPr>
      <dsp:spPr>
        <a:xfrm>
          <a:off x="0" y="1943816"/>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8</a:t>
          </a:r>
        </a:p>
      </dsp:txBody>
      <dsp:txXfrm>
        <a:off x="0" y="1943816"/>
        <a:ext cx="2229818" cy="388630"/>
      </dsp:txXfrm>
    </dsp:sp>
    <dsp:sp modelId="{A6AB18BD-C455-4578-BC7F-ED7702536BE2}">
      <dsp:nvSpPr>
        <dsp:cNvPr id="0" name=""/>
        <dsp:cNvSpPr/>
      </dsp:nvSpPr>
      <dsp:spPr>
        <a:xfrm>
          <a:off x="0" y="2332446"/>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2AB67A-77A0-4CDE-9DB7-C4D821598E17}">
      <dsp:nvSpPr>
        <dsp:cNvPr id="0" name=""/>
        <dsp:cNvSpPr/>
      </dsp:nvSpPr>
      <dsp:spPr>
        <a:xfrm>
          <a:off x="0" y="2332446"/>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9</a:t>
          </a:r>
        </a:p>
      </dsp:txBody>
      <dsp:txXfrm>
        <a:off x="0" y="2332446"/>
        <a:ext cx="2229818" cy="388630"/>
      </dsp:txXfrm>
    </dsp:sp>
    <dsp:sp modelId="{DC64C7CB-8222-4E2B-9474-61221FE094A9}">
      <dsp:nvSpPr>
        <dsp:cNvPr id="0" name=""/>
        <dsp:cNvSpPr/>
      </dsp:nvSpPr>
      <dsp:spPr>
        <a:xfrm>
          <a:off x="0" y="2721077"/>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ABA362-683F-4457-B5CD-F1B1888D9019}">
      <dsp:nvSpPr>
        <dsp:cNvPr id="0" name=""/>
        <dsp:cNvSpPr/>
      </dsp:nvSpPr>
      <dsp:spPr>
        <a:xfrm>
          <a:off x="0" y="2721077"/>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10</a:t>
          </a:r>
        </a:p>
      </dsp:txBody>
      <dsp:txXfrm>
        <a:off x="0" y="2721077"/>
        <a:ext cx="2229818" cy="388630"/>
      </dsp:txXfrm>
    </dsp:sp>
    <dsp:sp modelId="{18497331-53D2-40C0-BE6A-FAA01BC9EC28}">
      <dsp:nvSpPr>
        <dsp:cNvPr id="0" name=""/>
        <dsp:cNvSpPr/>
      </dsp:nvSpPr>
      <dsp:spPr>
        <a:xfrm>
          <a:off x="0" y="3109707"/>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DDE69F-09E0-47D2-8FF5-64AA0F35A7C6}">
      <dsp:nvSpPr>
        <dsp:cNvPr id="0" name=""/>
        <dsp:cNvSpPr/>
      </dsp:nvSpPr>
      <dsp:spPr>
        <a:xfrm>
          <a:off x="0" y="3109707"/>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11</a:t>
          </a:r>
        </a:p>
      </dsp:txBody>
      <dsp:txXfrm>
        <a:off x="0" y="3109707"/>
        <a:ext cx="2229818" cy="388630"/>
      </dsp:txXfrm>
    </dsp:sp>
    <dsp:sp modelId="{5C8EACD7-2E4A-48B1-89F4-02BF2ABD3252}">
      <dsp:nvSpPr>
        <dsp:cNvPr id="0" name=""/>
        <dsp:cNvSpPr/>
      </dsp:nvSpPr>
      <dsp:spPr>
        <a:xfrm>
          <a:off x="0" y="3498337"/>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5CA149-CE59-42E2-9675-6CFA3A10332E}">
      <dsp:nvSpPr>
        <dsp:cNvPr id="0" name=""/>
        <dsp:cNvSpPr/>
      </dsp:nvSpPr>
      <dsp:spPr>
        <a:xfrm>
          <a:off x="0" y="3498337"/>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12</a:t>
          </a:r>
        </a:p>
      </dsp:txBody>
      <dsp:txXfrm>
        <a:off x="0" y="3498337"/>
        <a:ext cx="2229818" cy="388630"/>
      </dsp:txXfrm>
    </dsp:sp>
    <dsp:sp modelId="{13BE29C7-09EB-4055-B594-95A8B7925038}">
      <dsp:nvSpPr>
        <dsp:cNvPr id="0" name=""/>
        <dsp:cNvSpPr/>
      </dsp:nvSpPr>
      <dsp:spPr>
        <a:xfrm>
          <a:off x="0" y="3886968"/>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657E9E-BB6D-425E-B7DA-104D344DBCB8}">
      <dsp:nvSpPr>
        <dsp:cNvPr id="0" name=""/>
        <dsp:cNvSpPr/>
      </dsp:nvSpPr>
      <dsp:spPr>
        <a:xfrm>
          <a:off x="0" y="3886968"/>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13 &amp; 14</a:t>
          </a:r>
        </a:p>
      </dsp:txBody>
      <dsp:txXfrm>
        <a:off x="0" y="3886968"/>
        <a:ext cx="2229818" cy="388630"/>
      </dsp:txXfrm>
    </dsp:sp>
    <dsp:sp modelId="{2F088B60-3F53-4E61-AC3B-1ACB95838513}">
      <dsp:nvSpPr>
        <dsp:cNvPr id="0" name=""/>
        <dsp:cNvSpPr/>
      </dsp:nvSpPr>
      <dsp:spPr>
        <a:xfrm>
          <a:off x="0" y="4275598"/>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C41DAB-DC15-41C9-86D3-D44744416686}">
      <dsp:nvSpPr>
        <dsp:cNvPr id="0" name=""/>
        <dsp:cNvSpPr/>
      </dsp:nvSpPr>
      <dsp:spPr>
        <a:xfrm>
          <a:off x="0" y="4275598"/>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15</a:t>
          </a:r>
        </a:p>
      </dsp:txBody>
      <dsp:txXfrm>
        <a:off x="0" y="4275598"/>
        <a:ext cx="2229818" cy="388630"/>
      </dsp:txXfrm>
    </dsp:sp>
    <dsp:sp modelId="{7FA3DBA7-3CEB-4AD2-AAA0-074D8E9D4F31}">
      <dsp:nvSpPr>
        <dsp:cNvPr id="0" name=""/>
        <dsp:cNvSpPr/>
      </dsp:nvSpPr>
      <dsp:spPr>
        <a:xfrm>
          <a:off x="0" y="4664228"/>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C4A573-5AB2-4990-A930-729201A5A9A9}">
      <dsp:nvSpPr>
        <dsp:cNvPr id="0" name=""/>
        <dsp:cNvSpPr/>
      </dsp:nvSpPr>
      <dsp:spPr>
        <a:xfrm>
          <a:off x="0" y="4664228"/>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16</a:t>
          </a:r>
        </a:p>
      </dsp:txBody>
      <dsp:txXfrm>
        <a:off x="0" y="4664228"/>
        <a:ext cx="2229818" cy="388630"/>
      </dsp:txXfrm>
    </dsp:sp>
    <dsp:sp modelId="{751A60B9-F4B2-42A7-A5CF-1217D61D6AB3}">
      <dsp:nvSpPr>
        <dsp:cNvPr id="0" name=""/>
        <dsp:cNvSpPr/>
      </dsp:nvSpPr>
      <dsp:spPr>
        <a:xfrm>
          <a:off x="0" y="5052859"/>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F298FB-C2A8-480D-BCF7-5859CA1E3C85}">
      <dsp:nvSpPr>
        <dsp:cNvPr id="0" name=""/>
        <dsp:cNvSpPr/>
      </dsp:nvSpPr>
      <dsp:spPr>
        <a:xfrm>
          <a:off x="0" y="5052859"/>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17</a:t>
          </a:r>
        </a:p>
      </dsp:txBody>
      <dsp:txXfrm>
        <a:off x="0" y="5052859"/>
        <a:ext cx="2229818" cy="38863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161DF5-87D5-4C6C-9C30-B601768BDEF0}"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AACBCE-D389-452B-B01F-43F1E14B7FA3}" type="slidenum">
              <a:rPr lang="en-GB" smtClean="0"/>
              <a:t>‹#›</a:t>
            </a:fld>
            <a:endParaRPr lang="en-GB"/>
          </a:p>
        </p:txBody>
      </p:sp>
    </p:spTree>
    <p:extLst>
      <p:ext uri="{BB962C8B-B14F-4D97-AF65-F5344CB8AC3E}">
        <p14:creationId xmlns:p14="http://schemas.microsoft.com/office/powerpoint/2010/main" val="9277476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a:p>
        </p:txBody>
      </p:sp>
      <p:sp>
        <p:nvSpPr>
          <p:cNvPr id="4" name="Slide Number Placeholder 3"/>
          <p:cNvSpPr>
            <a:spLocks noGrp="1"/>
          </p:cNvSpPr>
          <p:nvPr>
            <p:ph type="sldNum" sz="quarter" idx="5"/>
          </p:nvPr>
        </p:nvSpPr>
        <p:spPr/>
        <p:txBody>
          <a:bodyPr/>
          <a:lstStyle/>
          <a:p>
            <a:fld id="{3BAACBCE-D389-452B-B01F-43F1E14B7FA3}" type="slidenum">
              <a:rPr lang="en-GB" smtClean="0"/>
              <a:t>4</a:t>
            </a:fld>
            <a:endParaRPr lang="en-GB"/>
          </a:p>
        </p:txBody>
      </p:sp>
    </p:spTree>
    <p:extLst>
      <p:ext uri="{BB962C8B-B14F-4D97-AF65-F5344CB8AC3E}">
        <p14:creationId xmlns:p14="http://schemas.microsoft.com/office/powerpoint/2010/main" val="2948609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3BAACBCE-D389-452B-B01F-43F1E14B7FA3}" type="slidenum">
              <a:rPr lang="en-GB" smtClean="0"/>
              <a:t>7</a:t>
            </a:fld>
            <a:endParaRPr lang="en-GB"/>
          </a:p>
        </p:txBody>
      </p:sp>
    </p:spTree>
    <p:extLst>
      <p:ext uri="{BB962C8B-B14F-4D97-AF65-F5344CB8AC3E}">
        <p14:creationId xmlns:p14="http://schemas.microsoft.com/office/powerpoint/2010/main" val="3191408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BAACBCE-D389-452B-B01F-43F1E14B7FA3}" type="slidenum">
              <a:rPr lang="en-GB" smtClean="0"/>
              <a:t>12</a:t>
            </a:fld>
            <a:endParaRPr lang="en-GB"/>
          </a:p>
        </p:txBody>
      </p:sp>
    </p:spTree>
    <p:extLst>
      <p:ext uri="{BB962C8B-B14F-4D97-AF65-F5344CB8AC3E}">
        <p14:creationId xmlns:p14="http://schemas.microsoft.com/office/powerpoint/2010/main" val="69696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BAACBCE-D389-452B-B01F-43F1E14B7FA3}" type="slidenum">
              <a:rPr lang="en-GB" smtClean="0"/>
              <a:t>16</a:t>
            </a:fld>
            <a:endParaRPr lang="en-GB"/>
          </a:p>
        </p:txBody>
      </p:sp>
    </p:spTree>
    <p:extLst>
      <p:ext uri="{BB962C8B-B14F-4D97-AF65-F5344CB8AC3E}">
        <p14:creationId xmlns:p14="http://schemas.microsoft.com/office/powerpoint/2010/main" val="30509622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smtClean="0"/>
              <a:t>2/15/26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58714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t>2/15/26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884523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2/15/26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391698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smtClean="0"/>
              <a:t>2/15/26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061713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smtClean="0"/>
              <a:t>2/15/26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3139323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smtClean="0"/>
              <a:t>2/15/26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5033132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2/15/26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21557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6306285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301866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1804505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487675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29668468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202898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1232647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t>2/15/26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9341197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t>2/15/26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042070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A87A34-81AB-432B-8DAE-1953F412C126}" type="datetimeFigureOut">
              <a:rPr lang="en-US" smtClean="0"/>
              <a:pPr/>
              <a:t>2/15/26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3310842801"/>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hyperlink" Target="https://uk.wikipedia.org/wiki/Microsoft_Offic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ignacioferreras-educacionfisica.blogspot.com/p/balonmano.html"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htnovo.net/2020/06/come-creare-videoconferenze-gratis-microsoft-teams.html"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researchleap.com/beyond-the-vle-transforming-online-discussion-and-collaboration-through-microsoft-teams/"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s://www.flickr.com/photos/125135071@N06/14380538078/" TargetMode="External"/><Relationship Id="rId5" Type="http://schemas.openxmlformats.org/officeDocument/2006/relationships/image" Target="../media/image13.jpeg"/><Relationship Id="rId4" Type="http://schemas.openxmlformats.org/officeDocument/2006/relationships/hyperlink" Target="https://lwz322.github.io/2019/09/09/WiFi.html"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hyperlink" Target="https://powell-software.com/resources/blog/microsoft-teams-pros-and-cons/" TargetMode="External"/><Relationship Id="rId3" Type="http://schemas.openxmlformats.org/officeDocument/2006/relationships/hyperlink" Target="https://digitalagencynetwork.com/agency-cybersecurity-securing-your-important-documents/" TargetMode="External"/><Relationship Id="rId7" Type="http://schemas.openxmlformats.org/officeDocument/2006/relationships/hyperlink" Target="https://stopthinkfraud.campaign.gov.uk/how-to-spot-fraud/how-to-spot-a-phishing-email/" TargetMode="External"/><Relationship Id="rId2" Type="http://schemas.openxmlformats.org/officeDocument/2006/relationships/hyperlink" Target="https://goziro.com/benefits-of-microsoft-teams-in-healthcare-transforming-patient-care-through-digital-collaboration/" TargetMode="External"/><Relationship Id="rId1" Type="http://schemas.openxmlformats.org/officeDocument/2006/relationships/slideLayout" Target="../slideLayouts/slideLayout2.xml"/><Relationship Id="rId6" Type="http://schemas.openxmlformats.org/officeDocument/2006/relationships/hyperlink" Target="https://www.google.co.uk/books/edition/Data_Protection_Implementation_Guide/De9BEAAAQBAJ?hl=en&amp;gbpv=1&amp;dq=A+higher+chance+of+GDPR+violations+since+sensitive+personal+data+isn%27t+sufficiently+secured.&amp;printsec=frontcover" TargetMode="External"/><Relationship Id="rId5" Type="http://schemas.openxmlformats.org/officeDocument/2006/relationships/hyperlink" Target="https://office-watch.com/2022/microsoft-office-365-limit-tablet-smartphone/" TargetMode="External"/><Relationship Id="rId10" Type="http://schemas.openxmlformats.org/officeDocument/2006/relationships/hyperlink" Target="https://gdpr.eu/what-is-gdpr/" TargetMode="External"/><Relationship Id="rId4" Type="http://schemas.openxmlformats.org/officeDocument/2006/relationships/hyperlink" Target="https://hsph.harvard.edu/information-technology/news/information-security-best-practices/" TargetMode="External"/><Relationship Id="rId9" Type="http://schemas.openxmlformats.org/officeDocument/2006/relationships/hyperlink" Target="https://research-ebsco-com.uwtsd.idm.oclc.org/linkprocessor/plink?id=c5010df9-4aa6-3d9d-9231-9f7422261eb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33856-C761-C385-641A-ECA3903ADE01}"/>
              </a:ext>
            </a:extLst>
          </p:cNvPr>
          <p:cNvSpPr>
            <a:spLocks noGrp="1"/>
          </p:cNvSpPr>
          <p:nvPr>
            <p:ph type="ctrTitle"/>
          </p:nvPr>
        </p:nvSpPr>
        <p:spPr>
          <a:xfrm>
            <a:off x="686001" y="2993923"/>
            <a:ext cx="9719186" cy="1655762"/>
          </a:xfrm>
        </p:spPr>
        <p:txBody>
          <a:bodyPr>
            <a:normAutofit fontScale="90000"/>
          </a:bodyPr>
          <a:lstStyle/>
          <a:p>
            <a:pPr algn="l"/>
            <a:br>
              <a:rPr lang="en-GB" sz="2200">
                <a:solidFill>
                  <a:schemeClr val="accent1">
                    <a:lumMod val="50000"/>
                  </a:schemeClr>
                </a:solidFill>
                <a:latin typeface="Arial" panose="020B0604020202020204" pitchFamily="34" charset="0"/>
                <a:cs typeface="Arial" panose="020B0604020202020204" pitchFamily="34" charset="0"/>
              </a:rPr>
            </a:br>
            <a:br>
              <a:rPr lang="en-GB">
                <a:solidFill>
                  <a:schemeClr val="accent1">
                    <a:lumMod val="50000"/>
                  </a:schemeClr>
                </a:solidFill>
              </a:rPr>
            </a:br>
            <a:endParaRPr lang="en-US">
              <a:solidFill>
                <a:schemeClr val="accent1">
                  <a:lumMod val="50000"/>
                </a:schemeClr>
              </a:solidFill>
            </a:endParaRPr>
          </a:p>
        </p:txBody>
      </p:sp>
      <p:sp>
        <p:nvSpPr>
          <p:cNvPr id="7" name="TextBox 6">
            <a:extLst>
              <a:ext uri="{FF2B5EF4-FFF2-40B4-BE49-F238E27FC236}">
                <a16:creationId xmlns:a16="http://schemas.microsoft.com/office/drawing/2014/main" id="{78EF17A9-6D73-36B4-5F9B-B7E75878D765}"/>
              </a:ext>
            </a:extLst>
          </p:cNvPr>
          <p:cNvSpPr txBox="1"/>
          <p:nvPr/>
        </p:nvSpPr>
        <p:spPr>
          <a:xfrm>
            <a:off x="686001" y="2364462"/>
            <a:ext cx="7823818" cy="4493538"/>
          </a:xfrm>
          <a:prstGeom prst="rect">
            <a:avLst/>
          </a:prstGeom>
          <a:noFill/>
        </p:spPr>
        <p:txBody>
          <a:bodyPr wrap="square" rtlCol="0">
            <a:spAutoFit/>
          </a:bodyPr>
          <a:lstStyle/>
          <a:p>
            <a:r>
              <a:rPr lang="en-GB" sz="2200">
                <a:solidFill>
                  <a:schemeClr val="accent1">
                    <a:lumMod val="50000"/>
                  </a:schemeClr>
                </a:solidFill>
                <a:latin typeface="+mj-lt"/>
              </a:rPr>
              <a:t>Module Code: LCHS4007</a:t>
            </a:r>
            <a:br>
              <a:rPr lang="en-GB" sz="2200">
                <a:solidFill>
                  <a:schemeClr val="accent1">
                    <a:lumMod val="50000"/>
                  </a:schemeClr>
                </a:solidFill>
                <a:latin typeface="+mj-lt"/>
              </a:rPr>
            </a:br>
            <a:r>
              <a:rPr lang="en-GB" sz="2200">
                <a:solidFill>
                  <a:schemeClr val="accent1">
                    <a:lumMod val="50000"/>
                  </a:schemeClr>
                </a:solidFill>
                <a:latin typeface="+mj-lt"/>
              </a:rPr>
              <a:t>Module Title: Digital skills and Research Methods</a:t>
            </a:r>
            <a:br>
              <a:rPr lang="en-GB" sz="2200">
                <a:solidFill>
                  <a:schemeClr val="accent1">
                    <a:lumMod val="50000"/>
                  </a:schemeClr>
                </a:solidFill>
                <a:latin typeface="+mj-lt"/>
              </a:rPr>
            </a:br>
            <a:r>
              <a:rPr lang="en-GB" sz="2200">
                <a:solidFill>
                  <a:schemeClr val="accent1">
                    <a:lumMod val="50000"/>
                  </a:schemeClr>
                </a:solidFill>
                <a:latin typeface="+mj-lt"/>
              </a:rPr>
              <a:t> </a:t>
            </a:r>
            <a:br>
              <a:rPr lang="en-GB" sz="2200">
                <a:solidFill>
                  <a:schemeClr val="accent1">
                    <a:lumMod val="50000"/>
                  </a:schemeClr>
                </a:solidFill>
                <a:latin typeface="+mj-lt"/>
              </a:rPr>
            </a:br>
            <a:r>
              <a:rPr lang="en-GB" sz="2200">
                <a:solidFill>
                  <a:schemeClr val="accent1">
                    <a:lumMod val="50000"/>
                  </a:schemeClr>
                </a:solidFill>
                <a:latin typeface="+mj-lt"/>
              </a:rPr>
              <a:t>Name: </a:t>
            </a:r>
            <a:r>
              <a:rPr lang="en-GB" sz="2200">
                <a:solidFill>
                  <a:schemeClr val="accent1">
                    <a:lumMod val="50000"/>
                  </a:schemeClr>
                </a:solidFill>
                <a:latin typeface="+mj-lt"/>
                <a:cs typeface="Arial" panose="020B0604020202020204" pitchFamily="34" charset="0"/>
              </a:rPr>
              <a:t>Jayla Imarni Russell  </a:t>
            </a:r>
            <a:br>
              <a:rPr lang="en-GB" sz="2200">
                <a:solidFill>
                  <a:schemeClr val="accent1">
                    <a:lumMod val="50000"/>
                  </a:schemeClr>
                </a:solidFill>
                <a:latin typeface="+mj-lt"/>
                <a:cs typeface="Arial" panose="020B0604020202020204" pitchFamily="34" charset="0"/>
              </a:rPr>
            </a:br>
            <a:r>
              <a:rPr lang="en-GB" sz="2200">
                <a:solidFill>
                  <a:schemeClr val="accent1">
                    <a:lumMod val="50000"/>
                  </a:schemeClr>
                </a:solidFill>
                <a:latin typeface="+mj-lt"/>
                <a:cs typeface="Arial" panose="020B0604020202020204" pitchFamily="34" charset="0"/>
              </a:rPr>
              <a:t>Student ID: 2518864</a:t>
            </a:r>
            <a:br>
              <a:rPr lang="en-GB" sz="2200">
                <a:solidFill>
                  <a:schemeClr val="accent1">
                    <a:lumMod val="50000"/>
                  </a:schemeClr>
                </a:solidFill>
                <a:latin typeface="+mj-lt"/>
                <a:cs typeface="Arial" panose="020B0604020202020204" pitchFamily="34" charset="0"/>
              </a:rPr>
            </a:br>
            <a:br>
              <a:rPr lang="en-GB" sz="2200">
                <a:solidFill>
                  <a:schemeClr val="accent1">
                    <a:lumMod val="50000"/>
                  </a:schemeClr>
                </a:solidFill>
                <a:latin typeface="+mj-lt"/>
                <a:cs typeface="Arial" panose="020B0604020202020204" pitchFamily="34" charset="0"/>
              </a:rPr>
            </a:br>
            <a:r>
              <a:rPr lang="en-GB" sz="2200">
                <a:solidFill>
                  <a:schemeClr val="accent1">
                    <a:lumMod val="50000"/>
                  </a:schemeClr>
                </a:solidFill>
                <a:latin typeface="+mj-lt"/>
                <a:cs typeface="Arial" panose="020B0604020202020204" pitchFamily="34" charset="0"/>
              </a:rPr>
              <a:t>Name: Katrina Khakh  </a:t>
            </a:r>
            <a:br>
              <a:rPr lang="en-GB" sz="2200">
                <a:solidFill>
                  <a:schemeClr val="accent1">
                    <a:lumMod val="50000"/>
                  </a:schemeClr>
                </a:solidFill>
                <a:latin typeface="+mj-lt"/>
                <a:cs typeface="Arial" panose="020B0604020202020204" pitchFamily="34" charset="0"/>
              </a:rPr>
            </a:br>
            <a:r>
              <a:rPr lang="en-GB" sz="2200">
                <a:solidFill>
                  <a:schemeClr val="accent1">
                    <a:lumMod val="50000"/>
                  </a:schemeClr>
                </a:solidFill>
                <a:latin typeface="+mj-lt"/>
                <a:cs typeface="Arial" panose="020B0604020202020204" pitchFamily="34" charset="0"/>
              </a:rPr>
              <a:t>Student ID: 2417736</a:t>
            </a:r>
            <a:br>
              <a:rPr lang="en-GB" sz="2200">
                <a:solidFill>
                  <a:schemeClr val="accent1">
                    <a:lumMod val="50000"/>
                  </a:schemeClr>
                </a:solidFill>
                <a:latin typeface="+mj-lt"/>
                <a:cs typeface="Arial" panose="020B0604020202020204" pitchFamily="34" charset="0"/>
              </a:rPr>
            </a:br>
            <a:br>
              <a:rPr lang="en-GB" sz="2200">
                <a:solidFill>
                  <a:schemeClr val="accent1">
                    <a:lumMod val="50000"/>
                  </a:schemeClr>
                </a:solidFill>
                <a:latin typeface="+mj-lt"/>
                <a:cs typeface="Arial" panose="020B0604020202020204" pitchFamily="34" charset="0"/>
              </a:rPr>
            </a:br>
            <a:r>
              <a:rPr lang="en-GB" sz="2200">
                <a:solidFill>
                  <a:schemeClr val="accent1">
                    <a:lumMod val="50000"/>
                  </a:schemeClr>
                </a:solidFill>
                <a:latin typeface="+mj-lt"/>
                <a:cs typeface="Arial" panose="020B0604020202020204" pitchFamily="34" charset="0"/>
              </a:rPr>
              <a:t>Name: Anila Ditta </a:t>
            </a:r>
            <a:br>
              <a:rPr lang="en-GB" sz="2200">
                <a:solidFill>
                  <a:schemeClr val="accent1">
                    <a:lumMod val="50000"/>
                  </a:schemeClr>
                </a:solidFill>
                <a:latin typeface="+mj-lt"/>
                <a:cs typeface="Arial" panose="020B0604020202020204" pitchFamily="34" charset="0"/>
              </a:rPr>
            </a:br>
            <a:r>
              <a:rPr lang="en-GB" sz="2200">
                <a:solidFill>
                  <a:schemeClr val="accent1">
                    <a:lumMod val="50000"/>
                  </a:schemeClr>
                </a:solidFill>
                <a:latin typeface="+mj-lt"/>
                <a:cs typeface="Arial" panose="020B0604020202020204" pitchFamily="34" charset="0"/>
              </a:rPr>
              <a:t>Student ID: 2232190</a:t>
            </a:r>
            <a:br>
              <a:rPr lang="en-GB" sz="2200">
                <a:solidFill>
                  <a:schemeClr val="accent1">
                    <a:lumMod val="50000"/>
                  </a:schemeClr>
                </a:solidFill>
                <a:latin typeface="+mj-lt"/>
                <a:cs typeface="Arial" panose="020B0604020202020204" pitchFamily="34" charset="0"/>
              </a:rPr>
            </a:br>
            <a:br>
              <a:rPr lang="en-GB" sz="2200">
                <a:solidFill>
                  <a:schemeClr val="accent1">
                    <a:lumMod val="50000"/>
                  </a:schemeClr>
                </a:solidFill>
                <a:latin typeface="+mj-lt"/>
                <a:cs typeface="Arial" panose="020B0604020202020204" pitchFamily="34" charset="0"/>
              </a:rPr>
            </a:br>
            <a:r>
              <a:rPr lang="en-GB" sz="2200">
                <a:solidFill>
                  <a:schemeClr val="accent1">
                    <a:lumMod val="50000"/>
                  </a:schemeClr>
                </a:solidFill>
                <a:latin typeface="+mj-lt"/>
                <a:cs typeface="Arial" panose="020B0604020202020204" pitchFamily="34" charset="0"/>
              </a:rPr>
              <a:t>Lecturer: Paul Clayton</a:t>
            </a:r>
            <a:endParaRPr lang="en-GB" sz="2200">
              <a:latin typeface="+mj-lt"/>
            </a:endParaRPr>
          </a:p>
        </p:txBody>
      </p:sp>
      <p:sp>
        <p:nvSpPr>
          <p:cNvPr id="9" name="TextBox 8">
            <a:extLst>
              <a:ext uri="{FF2B5EF4-FFF2-40B4-BE49-F238E27FC236}">
                <a16:creationId xmlns:a16="http://schemas.microsoft.com/office/drawing/2014/main" id="{F88C81A8-62E0-ED40-924F-6C5AA419F47C}"/>
              </a:ext>
            </a:extLst>
          </p:cNvPr>
          <p:cNvSpPr txBox="1"/>
          <p:nvPr/>
        </p:nvSpPr>
        <p:spPr>
          <a:xfrm>
            <a:off x="1238865" y="516194"/>
            <a:ext cx="7167715" cy="1754326"/>
          </a:xfrm>
          <a:prstGeom prst="rect">
            <a:avLst/>
          </a:prstGeom>
          <a:noFill/>
        </p:spPr>
        <p:txBody>
          <a:bodyPr wrap="square" rtlCol="0">
            <a:spAutoFit/>
          </a:bodyPr>
          <a:lstStyle/>
          <a:p>
            <a:pPr algn="ctr"/>
            <a:r>
              <a:rPr lang="en-US" sz="3600" u="sng">
                <a:solidFill>
                  <a:schemeClr val="accent1">
                    <a:lumMod val="75000"/>
                  </a:schemeClr>
                </a:solidFill>
              </a:rPr>
              <a:t>Helping Greenfield home care agency to use Microsoft 365 more effectively</a:t>
            </a:r>
            <a:endParaRPr lang="en-GB" sz="3600" u="sng">
              <a:solidFill>
                <a:schemeClr val="accent1">
                  <a:lumMod val="75000"/>
                </a:schemeClr>
              </a:solidFill>
            </a:endParaRPr>
          </a:p>
        </p:txBody>
      </p:sp>
      <p:pic>
        <p:nvPicPr>
          <p:cNvPr id="1030" name="Picture 6" descr="Microsoft 365 - Office Power">
            <a:extLst>
              <a:ext uri="{FF2B5EF4-FFF2-40B4-BE49-F238E27FC236}">
                <a16:creationId xmlns:a16="http://schemas.microsoft.com/office/drawing/2014/main" id="{6C8D209C-6A7F-AD3F-1F14-951E38D4BD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9328" y="2959543"/>
            <a:ext cx="4742221" cy="38984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50697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53DD3-8F4D-9572-7F55-E033B610179D}"/>
              </a:ext>
            </a:extLst>
          </p:cNvPr>
          <p:cNvSpPr>
            <a:spLocks noGrp="1"/>
          </p:cNvSpPr>
          <p:nvPr>
            <p:ph type="title"/>
          </p:nvPr>
        </p:nvSpPr>
        <p:spPr>
          <a:xfrm>
            <a:off x="519315" y="312995"/>
            <a:ext cx="8596668" cy="1320800"/>
          </a:xfrm>
        </p:spPr>
        <p:txBody>
          <a:bodyPr/>
          <a:lstStyle/>
          <a:p>
            <a:r>
              <a:rPr lang="en-US"/>
              <a:t>Table of content</a:t>
            </a:r>
            <a:endParaRPr lang="en-GB"/>
          </a:p>
        </p:txBody>
      </p:sp>
      <p:graphicFrame>
        <p:nvGraphicFramePr>
          <p:cNvPr id="5" name="Content Placeholder 2">
            <a:extLst>
              <a:ext uri="{FF2B5EF4-FFF2-40B4-BE49-F238E27FC236}">
                <a16:creationId xmlns:a16="http://schemas.microsoft.com/office/drawing/2014/main" id="{F1F5DC5D-F1B0-9E9C-E230-E0580285712C}"/>
              </a:ext>
            </a:extLst>
          </p:cNvPr>
          <p:cNvGraphicFramePr>
            <a:graphicFrameLocks noGrp="1"/>
          </p:cNvGraphicFramePr>
          <p:nvPr>
            <p:ph idx="1"/>
            <p:extLst>
              <p:ext uri="{D42A27DB-BD31-4B8C-83A1-F6EECF244321}">
                <p14:modId xmlns:p14="http://schemas.microsoft.com/office/powerpoint/2010/main" val="3491130055"/>
              </p:ext>
            </p:extLst>
          </p:nvPr>
        </p:nvGraphicFramePr>
        <p:xfrm>
          <a:off x="519315" y="973395"/>
          <a:ext cx="7208839" cy="54421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Content Placeholder 2">
            <a:extLst>
              <a:ext uri="{FF2B5EF4-FFF2-40B4-BE49-F238E27FC236}">
                <a16:creationId xmlns:a16="http://schemas.microsoft.com/office/drawing/2014/main" id="{7FEA8D7E-5ADB-C43D-C3FF-FFDE82C08076}"/>
              </a:ext>
            </a:extLst>
          </p:cNvPr>
          <p:cNvGraphicFramePr>
            <a:graphicFrameLocks/>
          </p:cNvGraphicFramePr>
          <p:nvPr>
            <p:extLst>
              <p:ext uri="{D42A27DB-BD31-4B8C-83A1-F6EECF244321}">
                <p14:modId xmlns:p14="http://schemas.microsoft.com/office/powerpoint/2010/main" val="3173049241"/>
              </p:ext>
            </p:extLst>
          </p:nvPr>
        </p:nvGraphicFramePr>
        <p:xfrm>
          <a:off x="6886165" y="973395"/>
          <a:ext cx="2229818" cy="544215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448069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C557D-4E06-BF45-2A87-C2D8D7220049}"/>
              </a:ext>
            </a:extLst>
          </p:cNvPr>
          <p:cNvSpPr>
            <a:spLocks noGrp="1"/>
          </p:cNvSpPr>
          <p:nvPr>
            <p:ph type="title"/>
          </p:nvPr>
        </p:nvSpPr>
        <p:spPr>
          <a:xfrm>
            <a:off x="693937" y="708093"/>
            <a:ext cx="5235677" cy="1237695"/>
          </a:xfrm>
        </p:spPr>
        <p:txBody>
          <a:bodyPr>
            <a:normAutofit/>
          </a:bodyPr>
          <a:lstStyle/>
          <a:p>
            <a:r>
              <a:rPr lang="en-US" sz="6000"/>
              <a:t>Introduction </a:t>
            </a:r>
          </a:p>
        </p:txBody>
      </p:sp>
      <p:sp>
        <p:nvSpPr>
          <p:cNvPr id="3" name="Content Placeholder 2">
            <a:extLst>
              <a:ext uri="{FF2B5EF4-FFF2-40B4-BE49-F238E27FC236}">
                <a16:creationId xmlns:a16="http://schemas.microsoft.com/office/drawing/2014/main" id="{F69663C3-DBD0-9234-FB37-70902A406E7C}"/>
              </a:ext>
            </a:extLst>
          </p:cNvPr>
          <p:cNvSpPr>
            <a:spLocks noGrp="1"/>
          </p:cNvSpPr>
          <p:nvPr>
            <p:ph idx="1"/>
          </p:nvPr>
        </p:nvSpPr>
        <p:spPr>
          <a:xfrm>
            <a:off x="517476" y="3364825"/>
            <a:ext cx="8596668" cy="1882320"/>
          </a:xfrm>
        </p:spPr>
        <p:txBody>
          <a:bodyPr vert="horz" lIns="91440" tIns="45720" rIns="91440" bIns="45720" rtlCol="0" anchor="t">
            <a:noAutofit/>
          </a:bodyPr>
          <a:lstStyle/>
          <a:p>
            <a:r>
              <a:rPr lang="en-US" sz="2000"/>
              <a:t>In this presentation we are going to present our findings on how Microsoft 365 can enhance communication, collaboration and digital safety within Greenfield Home care agency. </a:t>
            </a:r>
          </a:p>
          <a:p>
            <a:r>
              <a:rPr lang="en-US" sz="2000"/>
              <a:t>We are going to cover specifically how 'Microsoft Word' and 'Microsoft Teams' can positively contribute towards Greenfield</a:t>
            </a:r>
            <a:r>
              <a:rPr lang="en-GB" sz="2000"/>
              <a:t>’s</a:t>
            </a:r>
            <a:r>
              <a:rPr lang="en-US" sz="2000"/>
              <a:t> Agency and how Microsoft uses safety features to protect its users. </a:t>
            </a:r>
            <a:endParaRPr lang="en-GB" sz="2000"/>
          </a:p>
          <a:p>
            <a:r>
              <a:rPr lang="en-GB" sz="2000"/>
              <a:t>We will recommend and evaluate steps that Greenfield Agency can take in understanding digital safety  </a:t>
            </a:r>
            <a:endParaRPr lang="en-US" sz="2000"/>
          </a:p>
        </p:txBody>
      </p:sp>
      <p:pic>
        <p:nvPicPr>
          <p:cNvPr id="5" name="Picture 4" descr="A group of logos with different colors&#10;&#10;AI-generated content may be incorrect.">
            <a:extLst>
              <a:ext uri="{FF2B5EF4-FFF2-40B4-BE49-F238E27FC236}">
                <a16:creationId xmlns:a16="http://schemas.microsoft.com/office/drawing/2014/main" id="{52A3E538-17E2-DBDA-9CC5-09079410A57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70963" y="1764446"/>
            <a:ext cx="4681627" cy="1600379"/>
          </a:xfrm>
          <a:prstGeom prst="rect">
            <a:avLst/>
          </a:prstGeom>
        </p:spPr>
      </p:pic>
    </p:spTree>
    <p:extLst>
      <p:ext uri="{BB962C8B-B14F-4D97-AF65-F5344CB8AC3E}">
        <p14:creationId xmlns:p14="http://schemas.microsoft.com/office/powerpoint/2010/main" val="4030960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wheel(1)">
                                      <p:cBhvr>
                                        <p:cTn id="1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62EE75-F144-67DF-0857-6A411D650820}"/>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6161C1ED-F2FC-6D3F-7AEE-F46799ABF059}"/>
              </a:ext>
            </a:extLst>
          </p:cNvPr>
          <p:cNvGraphicFramePr>
            <a:graphicFrameLocks noGrp="1"/>
          </p:cNvGraphicFramePr>
          <p:nvPr/>
        </p:nvGraphicFramePr>
        <p:xfrm>
          <a:off x="879053" y="2235200"/>
          <a:ext cx="5845020" cy="2956560"/>
        </p:xfrm>
        <a:graphic>
          <a:graphicData uri="http://schemas.openxmlformats.org/drawingml/2006/table">
            <a:tbl>
              <a:tblPr firstRow="1" bandRow="1">
                <a:tableStyleId>{5C22544A-7EE6-4342-B048-85BDC9FD1C3A}</a:tableStyleId>
              </a:tblPr>
              <a:tblGrid>
                <a:gridCol w="5845020">
                  <a:extLst>
                    <a:ext uri="{9D8B030D-6E8A-4147-A177-3AD203B41FA5}">
                      <a16:colId xmlns:a16="http://schemas.microsoft.com/office/drawing/2014/main" val="3729467424"/>
                    </a:ext>
                  </a:extLst>
                </a:gridCol>
              </a:tblGrid>
              <a:tr h="357309">
                <a:tc>
                  <a:txBody>
                    <a:bodyPr/>
                    <a:lstStyle/>
                    <a:p>
                      <a:pPr algn="ctr"/>
                      <a:r>
                        <a:rPr lang="en-US" sz="2000">
                          <a:latin typeface="Arial" panose="020B0604020202020204" pitchFamily="34" charset="0"/>
                          <a:cs typeface="Arial" panose="020B0604020202020204" pitchFamily="34" charset="0"/>
                        </a:rPr>
                        <a:t>What is Microsoft Word?</a:t>
                      </a:r>
                      <a:endParaRPr lang="en-GB"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38479695"/>
                  </a:ext>
                </a:extLst>
              </a:tr>
              <a:tr h="2556136">
                <a:tc>
                  <a:txBody>
                    <a:bodyPr/>
                    <a:lstStyle/>
                    <a:p>
                      <a:pPr algn="l"/>
                      <a:r>
                        <a:rPr lang="en-GB" sz="1800">
                          <a:latin typeface="Arial" panose="020B0604020202020204" pitchFamily="34" charset="0"/>
                          <a:cs typeface="Arial" panose="020B0604020202020204" pitchFamily="34" charset="0"/>
                        </a:rPr>
                        <a:t>Microsoft Word is a word processing application used for creating documents, editing, and formatting. In addition to Excel and PowerPoint, it is a component of the Microsoft 365 software suite. Word is compatible with phones, tablets, and Mac and Windows desktops. Web browsers can access it online too. Microsoft Word is </a:t>
                      </a:r>
                      <a:r>
                        <a:rPr lang="en-GB"/>
                        <a:t>widely used for keeping files and professional records</a:t>
                      </a:r>
                      <a:r>
                        <a:rPr lang="en-GB" sz="1800">
                          <a:latin typeface="Arial" panose="020B0604020202020204" pitchFamily="34" charset="0"/>
                          <a:cs typeface="Arial" panose="020B0604020202020204" pitchFamily="34" charset="0"/>
                        </a:rPr>
                        <a:t>.</a:t>
                      </a:r>
                    </a:p>
                    <a:p>
                      <a:pPr algn="l"/>
                      <a:r>
                        <a:rPr lang="en-GB" sz="1800" kern="1200">
                          <a:solidFill>
                            <a:schemeClr val="dk1"/>
                          </a:solidFill>
                          <a:effectLst/>
                          <a:latin typeface="+mn-lt"/>
                          <a:ea typeface="+mn-ea"/>
                          <a:cs typeface="+mn-cs"/>
                        </a:rPr>
                        <a:t>(Office-Watch, 2022).</a:t>
                      </a:r>
                      <a:endParaRPr lang="en-GB" sz="18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61430488"/>
                  </a:ext>
                </a:extLst>
              </a:tr>
            </a:tbl>
          </a:graphicData>
        </a:graphic>
      </p:graphicFrame>
      <p:pic>
        <p:nvPicPr>
          <p:cNvPr id="5" name="Picture 4">
            <a:extLst>
              <a:ext uri="{FF2B5EF4-FFF2-40B4-BE49-F238E27FC236}">
                <a16:creationId xmlns:a16="http://schemas.microsoft.com/office/drawing/2014/main" id="{245E8650-35B9-21F8-A356-33A9BE02C997}"/>
              </a:ext>
            </a:extLst>
          </p:cNvPr>
          <p:cNvPicPr>
            <a:picLocks noChangeAspect="1"/>
          </p:cNvPicPr>
          <p:nvPr/>
        </p:nvPicPr>
        <p:blipFill>
          <a:blip r:embed="rId3">
            <a:alphaModFix amt="14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Title 7">
            <a:extLst>
              <a:ext uri="{FF2B5EF4-FFF2-40B4-BE49-F238E27FC236}">
                <a16:creationId xmlns:a16="http://schemas.microsoft.com/office/drawing/2014/main" id="{7CE7C661-5CCF-18DA-FDA6-C42E32C4FEBE}"/>
              </a:ext>
            </a:extLst>
          </p:cNvPr>
          <p:cNvSpPr>
            <a:spLocks noGrp="1"/>
          </p:cNvSpPr>
          <p:nvPr>
            <p:ph type="title"/>
          </p:nvPr>
        </p:nvSpPr>
        <p:spPr/>
        <p:txBody>
          <a:bodyPr>
            <a:normAutofit/>
          </a:bodyPr>
          <a:lstStyle/>
          <a:p>
            <a:r>
              <a:rPr lang="en-GB"/>
              <a:t>What Is Microsoft Word?</a:t>
            </a:r>
            <a:br>
              <a:rPr lang="en-GB">
                <a:solidFill>
                  <a:schemeClr val="accent1">
                    <a:lumMod val="50000"/>
                  </a:schemeClr>
                </a:solidFill>
              </a:rPr>
            </a:br>
            <a:endParaRPr lang="en-GB"/>
          </a:p>
        </p:txBody>
      </p:sp>
    </p:spTree>
    <p:extLst>
      <p:ext uri="{BB962C8B-B14F-4D97-AF65-F5344CB8AC3E}">
        <p14:creationId xmlns:p14="http://schemas.microsoft.com/office/powerpoint/2010/main" val="3862586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37A71359-CD57-268E-4477-8C9902105BA0}"/>
              </a:ext>
            </a:extLst>
          </p:cNvPr>
          <p:cNvPicPr>
            <a:picLocks noGrp="1" noChangeAspect="1"/>
          </p:cNvPicPr>
          <p:nvPr>
            <p:ph sz="half" idx="2"/>
          </p:nvPr>
        </p:nvPicPr>
        <p:blipFill>
          <a:blip r:embed="rId2">
            <a:alphaModFix amt="48000"/>
            <a:extLst>
              <a:ext uri="{28A0092B-C50C-407E-A947-70E740481C1C}">
                <a14:useLocalDpi xmlns:a14="http://schemas.microsoft.com/office/drawing/2010/main" val="0"/>
              </a:ext>
            </a:extLst>
          </a:blip>
          <a:stretch>
            <a:fillRect/>
          </a:stretch>
        </p:blipFill>
        <p:spPr>
          <a:xfrm>
            <a:off x="4969164" y="2413334"/>
            <a:ext cx="4772415" cy="2969490"/>
          </a:xfrm>
          <a:prstGeom prst="rect">
            <a:avLst/>
          </a:prstGeom>
        </p:spPr>
      </p:pic>
      <p:sp>
        <p:nvSpPr>
          <p:cNvPr id="2" name="Title 1">
            <a:extLst>
              <a:ext uri="{FF2B5EF4-FFF2-40B4-BE49-F238E27FC236}">
                <a16:creationId xmlns:a16="http://schemas.microsoft.com/office/drawing/2014/main" id="{9DAE4319-A076-C4FD-9FB7-6BC0AE880EE2}"/>
              </a:ext>
            </a:extLst>
          </p:cNvPr>
          <p:cNvSpPr>
            <a:spLocks noGrp="1"/>
          </p:cNvSpPr>
          <p:nvPr>
            <p:ph type="title"/>
          </p:nvPr>
        </p:nvSpPr>
        <p:spPr/>
        <p:txBody>
          <a:bodyPr/>
          <a:lstStyle/>
          <a:p>
            <a:pPr algn="ctr"/>
            <a:r>
              <a:rPr lang="en-GB"/>
              <a:t>Current Methods of Operation At Greenfield</a:t>
            </a:r>
          </a:p>
        </p:txBody>
      </p:sp>
      <p:sp>
        <p:nvSpPr>
          <p:cNvPr id="4" name="Rectangle 1">
            <a:extLst>
              <a:ext uri="{FF2B5EF4-FFF2-40B4-BE49-F238E27FC236}">
                <a16:creationId xmlns:a16="http://schemas.microsoft.com/office/drawing/2014/main" id="{F6EA7F7C-0FB6-9C15-9E44-8DDBB5506BDE}"/>
              </a:ext>
            </a:extLst>
          </p:cNvPr>
          <p:cNvSpPr>
            <a:spLocks noGrp="1" noChangeArrowheads="1"/>
          </p:cNvSpPr>
          <p:nvPr>
            <p:ph sz="half" idx="1"/>
          </p:nvPr>
        </p:nvSpPr>
        <p:spPr bwMode="auto">
          <a:xfrm>
            <a:off x="677334" y="2210715"/>
            <a:ext cx="4412635" cy="37805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buFont typeface="Wingdings" panose="05000000000000000000" pitchFamily="2" charset="2"/>
              <a:buChar char="§"/>
            </a:pPr>
            <a:r>
              <a:rPr lang="en-GB">
                <a:solidFill>
                  <a:schemeClr val="tx2"/>
                </a:solidFill>
                <a:latin typeface="Arial" panose="020B0604020202020204" pitchFamily="34" charset="0"/>
                <a:cs typeface="Arial" panose="020B0604020202020204" pitchFamily="34" charset="0"/>
              </a:rPr>
              <a:t>Handwritten notes and basic digital files.</a:t>
            </a:r>
          </a:p>
          <a:p>
            <a:pPr>
              <a:buFont typeface="Wingdings" panose="05000000000000000000" pitchFamily="2" charset="2"/>
              <a:buChar char="§"/>
            </a:pPr>
            <a:r>
              <a:rPr lang="en-GB">
                <a:solidFill>
                  <a:schemeClr val="tx2"/>
                </a:solidFill>
                <a:latin typeface="Arial" panose="020B0604020202020204" pitchFamily="34" charset="0"/>
                <a:cs typeface="Arial" panose="020B0604020202020204" pitchFamily="34" charset="0"/>
              </a:rPr>
              <a:t>Time consuming.</a:t>
            </a:r>
          </a:p>
          <a:p>
            <a:pPr>
              <a:buFont typeface="Wingdings" panose="05000000000000000000" pitchFamily="2" charset="2"/>
              <a:buChar char="§"/>
            </a:pPr>
            <a:r>
              <a:rPr lang="en-GB">
                <a:solidFill>
                  <a:schemeClr val="tx2"/>
                </a:solidFill>
                <a:latin typeface="Arial" panose="020B0604020202020204" pitchFamily="34" charset="0"/>
                <a:cs typeface="Arial" panose="020B0604020202020204" pitchFamily="34" charset="0"/>
              </a:rPr>
              <a:t>High risk of errors.</a:t>
            </a:r>
          </a:p>
          <a:p>
            <a:pPr>
              <a:buFont typeface="Wingdings" panose="05000000000000000000" pitchFamily="2" charset="2"/>
              <a:buChar char="§"/>
            </a:pPr>
            <a:r>
              <a:rPr lang="en-GB">
                <a:solidFill>
                  <a:schemeClr val="tx2"/>
                </a:solidFill>
                <a:latin typeface="Arial" panose="020B0604020202020204" pitchFamily="34" charset="0"/>
                <a:cs typeface="Arial" panose="020B0604020202020204" pitchFamily="34" charset="0"/>
              </a:rPr>
              <a:t>Higher chance of losing or misplacing documents.</a:t>
            </a:r>
          </a:p>
          <a:p>
            <a:pPr>
              <a:buFont typeface="Wingdings" panose="05000000000000000000" pitchFamily="2" charset="2"/>
              <a:buChar char="§"/>
            </a:pPr>
            <a:r>
              <a:rPr lang="en-GB">
                <a:solidFill>
                  <a:schemeClr val="tx2"/>
                </a:solidFill>
                <a:latin typeface="Arial" panose="020B0604020202020204" pitchFamily="34" charset="0"/>
                <a:cs typeface="Arial" panose="020B0604020202020204" pitchFamily="34" charset="0"/>
              </a:rPr>
              <a:t>A higher chance of GDPR violations since sensitive personal data isn't sufficiently secured (Quinn, 2021, pp.15–16)</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31103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7AC1D-484C-BEC7-1F0E-FA8374631DC5}"/>
              </a:ext>
            </a:extLst>
          </p:cNvPr>
          <p:cNvSpPr>
            <a:spLocks noGrp="1"/>
          </p:cNvSpPr>
          <p:nvPr>
            <p:ph type="title"/>
          </p:nvPr>
        </p:nvSpPr>
        <p:spPr/>
        <p:txBody>
          <a:bodyPr/>
          <a:lstStyle/>
          <a:p>
            <a:r>
              <a:rPr lang="en-GB"/>
              <a:t>How Microsoft Word Improves Efficiency</a:t>
            </a:r>
          </a:p>
        </p:txBody>
      </p:sp>
      <p:sp>
        <p:nvSpPr>
          <p:cNvPr id="5" name="Rectangle 2">
            <a:extLst>
              <a:ext uri="{FF2B5EF4-FFF2-40B4-BE49-F238E27FC236}">
                <a16:creationId xmlns:a16="http://schemas.microsoft.com/office/drawing/2014/main" id="{9C06CE47-C701-3A4F-CE9F-9EAA562CC341}"/>
              </a:ext>
            </a:extLst>
          </p:cNvPr>
          <p:cNvSpPr>
            <a:spLocks noGrp="1" noChangeArrowheads="1"/>
          </p:cNvSpPr>
          <p:nvPr>
            <p:ph sz="half" idx="1"/>
          </p:nvPr>
        </p:nvSpPr>
        <p:spPr bwMode="auto">
          <a:xfrm>
            <a:off x="563561" y="2208480"/>
            <a:ext cx="4412107"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buClrTx/>
              <a:buSzTx/>
              <a:buFont typeface="Wingdings" panose="05000000000000000000" pitchFamily="2" charset="2"/>
              <a:buChar char="§"/>
            </a:pPr>
            <a:r>
              <a:rPr kumimoji="0" lang="en-US" altLang="en-US" sz="2000" b="0" i="0" u="none" strike="noStrike" cap="none" normalizeH="0" baseline="0">
                <a:ln>
                  <a:noFill/>
                </a:ln>
                <a:solidFill>
                  <a:schemeClr val="tx1"/>
                </a:solidFill>
                <a:effectLst/>
                <a:latin typeface="Arial" panose="020B0604020202020204" pitchFamily="34" charset="0"/>
              </a:rPr>
              <a:t>Word enables Greenfield to generate care plan, assessments and reports.</a:t>
            </a:r>
          </a:p>
          <a:p>
            <a:pPr defTabSz="914400" eaLnBrk="0" fontAlgn="base" hangingPunct="0">
              <a:spcBef>
                <a:spcPct val="0"/>
              </a:spcBef>
              <a:spcAft>
                <a:spcPct val="0"/>
              </a:spcAft>
              <a:buClrTx/>
              <a:buSzTx/>
              <a:buFont typeface="Wingdings" panose="05000000000000000000" pitchFamily="2" charset="2"/>
              <a:buChar char="§"/>
            </a:pPr>
            <a:r>
              <a:rPr kumimoji="0" lang="en-US" altLang="en-US" sz="2000" b="0" i="0" u="none" strike="noStrike" cap="none" normalizeH="0" baseline="0">
                <a:ln>
                  <a:noFill/>
                </a:ln>
                <a:solidFill>
                  <a:schemeClr val="tx1"/>
                </a:solidFill>
                <a:effectLst/>
                <a:latin typeface="Arial" panose="020B0604020202020204" pitchFamily="34" charset="0"/>
              </a:rPr>
              <a:t>Staff may easily change and amend records without having to start from scratch, which saves time.</a:t>
            </a:r>
          </a:p>
          <a:p>
            <a:pPr defTabSz="914400" eaLnBrk="0" fontAlgn="base" hangingPunct="0">
              <a:spcBef>
                <a:spcPct val="0"/>
              </a:spcBef>
              <a:spcAft>
                <a:spcPct val="0"/>
              </a:spcAft>
              <a:buClrTx/>
              <a:buSzTx/>
              <a:buFont typeface="Wingdings" panose="05000000000000000000" pitchFamily="2" charset="2"/>
              <a:buChar char="§"/>
            </a:pPr>
            <a:r>
              <a:rPr kumimoji="0" lang="en-US" altLang="en-US" sz="2000" b="0" i="0" u="none" strike="noStrike" cap="none" normalizeH="0" baseline="0">
                <a:ln>
                  <a:noFill/>
                </a:ln>
                <a:solidFill>
                  <a:schemeClr val="tx1"/>
                </a:solidFill>
                <a:effectLst/>
                <a:latin typeface="Arial"/>
                <a:cs typeface="Arial"/>
              </a:rPr>
              <a:t>Linking with SharePoint and OneDrive</a:t>
            </a:r>
            <a:r>
              <a:rPr lang="en-US" altLang="en-US" sz="2000">
                <a:solidFill>
                  <a:schemeClr val="tx1"/>
                </a:solidFill>
                <a:latin typeface="Arial"/>
                <a:cs typeface="Arial"/>
              </a:rPr>
              <a:t> approved</a:t>
            </a:r>
            <a:r>
              <a:rPr kumimoji="0" lang="en-US" altLang="en-US" sz="2000" b="0" i="0" u="none" strike="noStrike" cap="none" normalizeH="0" baseline="0">
                <a:ln>
                  <a:noFill/>
                </a:ln>
                <a:solidFill>
                  <a:schemeClr val="tx1"/>
                </a:solidFill>
                <a:effectLst/>
                <a:latin typeface="Arial"/>
                <a:cs typeface="Arial"/>
              </a:rPr>
              <a:t> personnel can access data at any time and from any location due to their secure storage.</a:t>
            </a:r>
            <a:endParaRPr lang="en-US" altLang="en-US" sz="2000" b="0" i="0" u="none" strike="noStrike" cap="none" normalizeH="0" baseline="0">
              <a:ln>
                <a:noFill/>
              </a:ln>
              <a:solidFill>
                <a:schemeClr val="tx1"/>
              </a:solidFill>
              <a:effectLst/>
              <a:latin typeface="Arial"/>
              <a:cs typeface="Arial"/>
            </a:endParaRPr>
          </a:p>
        </p:txBody>
      </p:sp>
      <p:pic>
        <p:nvPicPr>
          <p:cNvPr id="9" name="Content Placeholder 8">
            <a:extLst>
              <a:ext uri="{FF2B5EF4-FFF2-40B4-BE49-F238E27FC236}">
                <a16:creationId xmlns:a16="http://schemas.microsoft.com/office/drawing/2014/main" id="{B1DDE8A7-4406-B2F0-E0E0-F8D6D1D48D2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t="14093" b="14093"/>
          <a:stretch>
            <a:fillRect/>
          </a:stretch>
        </p:blipFill>
        <p:spPr>
          <a:xfrm>
            <a:off x="5089525" y="2299855"/>
            <a:ext cx="4184650" cy="3694277"/>
          </a:xfrm>
          <a:prstGeom prst="rect">
            <a:avLst/>
          </a:prstGeom>
        </p:spPr>
      </p:pic>
    </p:spTree>
    <p:extLst>
      <p:ext uri="{BB962C8B-B14F-4D97-AF65-F5344CB8AC3E}">
        <p14:creationId xmlns:p14="http://schemas.microsoft.com/office/powerpoint/2010/main" val="553722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F23EB-4E9A-54F6-9582-06C97F98955B}"/>
              </a:ext>
            </a:extLst>
          </p:cNvPr>
          <p:cNvSpPr>
            <a:spLocks noGrp="1"/>
          </p:cNvSpPr>
          <p:nvPr>
            <p:ph type="title"/>
          </p:nvPr>
        </p:nvSpPr>
        <p:spPr/>
        <p:txBody>
          <a:bodyPr/>
          <a:lstStyle/>
          <a:p>
            <a:r>
              <a:rPr lang="en-GB"/>
              <a:t>Benefits of Using Microsoft Word</a:t>
            </a:r>
          </a:p>
        </p:txBody>
      </p:sp>
      <p:sp>
        <p:nvSpPr>
          <p:cNvPr id="4" name="Rectangle 1">
            <a:extLst>
              <a:ext uri="{FF2B5EF4-FFF2-40B4-BE49-F238E27FC236}">
                <a16:creationId xmlns:a16="http://schemas.microsoft.com/office/drawing/2014/main" id="{FEB8A34E-5B77-E0E8-30D8-16762640A7A3}"/>
              </a:ext>
            </a:extLst>
          </p:cNvPr>
          <p:cNvSpPr>
            <a:spLocks noGrp="1" noChangeArrowheads="1"/>
          </p:cNvSpPr>
          <p:nvPr>
            <p:ph sz="half" idx="1"/>
          </p:nvPr>
        </p:nvSpPr>
        <p:spPr bwMode="auto">
          <a:xfrm>
            <a:off x="677334" y="1700314"/>
            <a:ext cx="4093449" cy="4801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Wingdings" charset="2"/>
              <a:buChar char="§"/>
              <a:tabLst/>
            </a:pPr>
            <a:r>
              <a:rPr lang="en-GB" altLang="en-US">
                <a:solidFill>
                  <a:schemeClr val="tx1"/>
                </a:solidFill>
                <a:latin typeface="Arial" panose="020B0604020202020204" pitchFamily="34" charset="0"/>
              </a:rPr>
              <a:t>S</a:t>
            </a:r>
            <a:r>
              <a:rPr kumimoji="0" lang="en-GB" altLang="en-US" sz="1800" i="0" u="none" strike="noStrike" cap="none" normalizeH="0" baseline="0">
                <a:ln>
                  <a:noFill/>
                </a:ln>
                <a:solidFill>
                  <a:schemeClr val="tx1"/>
                </a:solidFill>
                <a:effectLst/>
                <a:latin typeface="Arial" panose="020B0604020202020204" pitchFamily="34" charset="0"/>
              </a:rPr>
              <a:t>taff members can review and edit documents and track changes.</a:t>
            </a:r>
            <a:endParaRPr lang="en-US"/>
          </a:p>
          <a:p>
            <a:pPr marR="0" lvl="0" algn="l" defTabSz="914400" rtl="0" eaLnBrk="0" fontAlgn="base" latinLnBrk="0" hangingPunct="0">
              <a:lnSpc>
                <a:spcPct val="100000"/>
              </a:lnSpc>
              <a:spcBef>
                <a:spcPct val="0"/>
              </a:spcBef>
              <a:spcAft>
                <a:spcPct val="0"/>
              </a:spcAft>
              <a:buClrTx/>
              <a:buSzTx/>
              <a:buFont typeface="Wingdings" charset="2"/>
              <a:buChar char="§"/>
              <a:tabLst/>
            </a:pP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Wingdings" charset="2"/>
              <a:buChar char="§"/>
              <a:tabLst/>
            </a:pPr>
            <a:r>
              <a:rPr kumimoji="0" lang="en-GB" altLang="en-US" sz="1800" i="0" u="none" strike="noStrike" cap="none" normalizeH="0" baseline="0">
                <a:ln>
                  <a:noFill/>
                </a:ln>
                <a:solidFill>
                  <a:schemeClr val="tx1"/>
                </a:solidFill>
                <a:effectLst/>
                <a:latin typeface="Arial" panose="020B0604020202020204" pitchFamily="34" charset="0"/>
              </a:rPr>
              <a:t>More accurate and professional.</a:t>
            </a: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Wingdings" charset="2"/>
              <a:buChar char="§"/>
              <a:tabLst/>
            </a:pP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Wingdings" charset="2"/>
              <a:buChar char="§"/>
              <a:tabLst/>
            </a:pPr>
            <a:r>
              <a:rPr kumimoji="0" lang="en-GB" altLang="en-US" sz="1800" i="0" u="none" strike="noStrike" cap="none" normalizeH="0" baseline="0">
                <a:ln>
                  <a:noFill/>
                </a:ln>
                <a:solidFill>
                  <a:schemeClr val="tx1"/>
                </a:solidFill>
                <a:effectLst/>
                <a:latin typeface="Arial" panose="020B0604020202020204" pitchFamily="34" charset="0"/>
              </a:rPr>
              <a:t>Reduce errors and improve the quality of documents.</a:t>
            </a: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Wingdings" charset="2"/>
              <a:buChar char="§"/>
              <a:tabLst/>
            </a:pP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Wingdings" charset="2"/>
              <a:buChar char="§"/>
              <a:tabLst/>
            </a:pPr>
            <a:r>
              <a:rPr kumimoji="0" lang="en-GB" altLang="en-US" sz="1800" i="0" u="none" strike="noStrike" cap="none" normalizeH="0" baseline="0">
                <a:ln>
                  <a:noFill/>
                </a:ln>
                <a:solidFill>
                  <a:schemeClr val="tx1"/>
                </a:solidFill>
                <a:effectLst/>
                <a:latin typeface="Arial" panose="020B0604020202020204" pitchFamily="34" charset="0"/>
              </a:rPr>
              <a:t>Using tools such as spell check for better accuracy and professionalism.</a:t>
            </a: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Wingdings" charset="2"/>
              <a:buChar char="§"/>
              <a:tabLst/>
            </a:pP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Wingdings" charset="2"/>
              <a:buChar char="§"/>
              <a:tabLst/>
            </a:pPr>
            <a:r>
              <a:rPr kumimoji="0" lang="en-GB" altLang="en-US" sz="1800" i="0" u="none" strike="noStrike" cap="none" normalizeH="0" baseline="0">
                <a:ln>
                  <a:noFill/>
                </a:ln>
                <a:solidFill>
                  <a:schemeClr val="tx1"/>
                </a:solidFill>
                <a:effectLst/>
                <a:latin typeface="Arial" panose="020B0604020202020204" pitchFamily="34" charset="0"/>
              </a:rPr>
              <a:t>Enhanced data safety with encrypted data protection in line with General Data Protection Regulation (GDPR) (Wolford, 2025).</a:t>
            </a:r>
            <a:endParaRPr lang="en-US"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7BA8A982-2C71-669A-FA4A-CD43B306F5AD}"/>
              </a:ext>
            </a:extLst>
          </p:cNvPr>
          <p:cNvPicPr>
            <a:picLocks noChangeAspect="1"/>
          </p:cNvPicPr>
          <p:nvPr/>
        </p:nvPicPr>
        <p:blipFill>
          <a:blip r:embed="rId3">
            <a:alphaModFix amt="43000"/>
            <a:extLst>
              <a:ext uri="{28A0092B-C50C-407E-A947-70E740481C1C}">
                <a14:useLocalDpi xmlns:a14="http://schemas.microsoft.com/office/drawing/2010/main" val="0"/>
              </a:ext>
            </a:extLst>
          </a:blip>
          <a:stretch>
            <a:fillRect/>
          </a:stretch>
        </p:blipFill>
        <p:spPr>
          <a:xfrm>
            <a:off x="4770783" y="1711194"/>
            <a:ext cx="4826778" cy="4787632"/>
          </a:xfrm>
          <a:prstGeom prst="rect">
            <a:avLst/>
          </a:prstGeom>
        </p:spPr>
      </p:pic>
    </p:spTree>
    <p:extLst>
      <p:ext uri="{BB962C8B-B14F-4D97-AF65-F5344CB8AC3E}">
        <p14:creationId xmlns:p14="http://schemas.microsoft.com/office/powerpoint/2010/main" val="3910625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FD563-27FA-458A-FBBD-A2A16D1D656B}"/>
              </a:ext>
            </a:extLst>
          </p:cNvPr>
          <p:cNvSpPr>
            <a:spLocks noGrp="1"/>
          </p:cNvSpPr>
          <p:nvPr>
            <p:ph type="title"/>
          </p:nvPr>
        </p:nvSpPr>
        <p:spPr/>
        <p:txBody>
          <a:bodyPr/>
          <a:lstStyle/>
          <a:p>
            <a:r>
              <a:rPr lang="en-GB"/>
              <a:t>Limitations of Microsoft Word</a:t>
            </a:r>
          </a:p>
        </p:txBody>
      </p:sp>
      <p:sp>
        <p:nvSpPr>
          <p:cNvPr id="4" name="Rectangle 1">
            <a:extLst>
              <a:ext uri="{FF2B5EF4-FFF2-40B4-BE49-F238E27FC236}">
                <a16:creationId xmlns:a16="http://schemas.microsoft.com/office/drawing/2014/main" id="{649A6E1F-088F-3436-39C8-671EEB0CE00C}"/>
              </a:ext>
            </a:extLst>
          </p:cNvPr>
          <p:cNvSpPr>
            <a:spLocks noGrp="1" noChangeArrowheads="1"/>
          </p:cNvSpPr>
          <p:nvPr>
            <p:ph sz="half" idx="1"/>
          </p:nvPr>
        </p:nvSpPr>
        <p:spPr bwMode="auto">
          <a:xfrm>
            <a:off x="791634" y="1978076"/>
            <a:ext cx="4184034" cy="2949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50000"/>
              </a:lnSpc>
              <a:spcBef>
                <a:spcPct val="0"/>
              </a:spcBef>
              <a:spcAft>
                <a:spcPct val="0"/>
              </a:spcAft>
              <a:buClrTx/>
              <a:buSzTx/>
              <a:buFont typeface="Wingdings" charset="2"/>
              <a:buChar char="§"/>
              <a:tabLst/>
            </a:pPr>
            <a:r>
              <a:rPr kumimoji="0" lang="en-GB" altLang="en-US" sz="1800" i="0" u="none" strike="noStrike" cap="none" normalizeH="0" baseline="0">
                <a:ln>
                  <a:noFill/>
                </a:ln>
                <a:solidFill>
                  <a:schemeClr val="tx1"/>
                </a:solidFill>
                <a:effectLst/>
                <a:latin typeface="Arial" panose="020B0604020202020204" pitchFamily="34" charset="0"/>
              </a:rPr>
              <a:t>Employees will need to be trained.</a:t>
            </a:r>
            <a:endParaRPr lang="en-US"/>
          </a:p>
          <a:p>
            <a:pPr marR="0" lvl="0" algn="l" defTabSz="914400" rtl="0" eaLnBrk="0" fontAlgn="base" latinLnBrk="0" hangingPunct="0">
              <a:lnSpc>
                <a:spcPct val="150000"/>
              </a:lnSpc>
              <a:spcBef>
                <a:spcPct val="0"/>
              </a:spcBef>
              <a:spcAft>
                <a:spcPct val="0"/>
              </a:spcAft>
              <a:buClrTx/>
              <a:buSzTx/>
              <a:buFont typeface="Wingdings" charset="2"/>
              <a:buChar char="§"/>
              <a:tabLst/>
            </a:pPr>
            <a:r>
              <a:rPr kumimoji="0" lang="en-GB" altLang="en-US" sz="1800" i="0" u="none" strike="noStrike" cap="none" normalizeH="0" baseline="0">
                <a:ln>
                  <a:noFill/>
                </a:ln>
                <a:solidFill>
                  <a:schemeClr val="tx1"/>
                </a:solidFill>
                <a:effectLst/>
                <a:latin typeface="Arial" panose="020B0604020202020204" pitchFamily="34" charset="0"/>
              </a:rPr>
              <a:t>Staff members can change or delete documents if they are not properly handled.</a:t>
            </a: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50000"/>
              </a:lnSpc>
              <a:spcBef>
                <a:spcPct val="0"/>
              </a:spcBef>
              <a:spcAft>
                <a:spcPct val="0"/>
              </a:spcAft>
              <a:buClrTx/>
              <a:buSzTx/>
              <a:buFont typeface="Wingdings" charset="2"/>
              <a:buChar char="§"/>
              <a:tabLst/>
            </a:pPr>
            <a:r>
              <a:rPr kumimoji="0" lang="en-GB" altLang="en-US" sz="1800" i="0" u="none" strike="noStrike" cap="none" normalizeH="0" baseline="0">
                <a:ln>
                  <a:noFill/>
                </a:ln>
                <a:solidFill>
                  <a:schemeClr val="tx1"/>
                </a:solidFill>
                <a:effectLst/>
                <a:latin typeface="Arial" panose="020B0604020202020204" pitchFamily="34" charset="0"/>
              </a:rPr>
              <a:t>Word works well for written records but not for detailed scheduling or data monitoring.</a:t>
            </a: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0BD850C-76D2-37F6-9E63-828C83630C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06030" y="1930401"/>
            <a:ext cx="4473679" cy="2949526"/>
          </a:xfrm>
          <a:prstGeom prst="rect">
            <a:avLst/>
          </a:prstGeom>
        </p:spPr>
      </p:pic>
    </p:spTree>
    <p:extLst>
      <p:ext uri="{BB962C8B-B14F-4D97-AF65-F5344CB8AC3E}">
        <p14:creationId xmlns:p14="http://schemas.microsoft.com/office/powerpoint/2010/main" val="16233038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Microsoft Teams Logo transparent PNG - StickPNG">
            <a:extLst>
              <a:ext uri="{FF2B5EF4-FFF2-40B4-BE49-F238E27FC236}">
                <a16:creationId xmlns:a16="http://schemas.microsoft.com/office/drawing/2014/main" id="{3ECB846F-884C-6881-0FB8-4C950B1AE78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601623" y="3283266"/>
            <a:ext cx="2808000" cy="2808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Table 3">
            <a:extLst>
              <a:ext uri="{FF2B5EF4-FFF2-40B4-BE49-F238E27FC236}">
                <a16:creationId xmlns:a16="http://schemas.microsoft.com/office/drawing/2014/main" id="{55B19AC7-285F-61A1-F038-47EAFDAD841C}"/>
              </a:ext>
            </a:extLst>
          </p:cNvPr>
          <p:cNvGraphicFramePr>
            <a:graphicFrameLocks noGrp="1"/>
          </p:cNvGraphicFramePr>
          <p:nvPr>
            <p:extLst>
              <p:ext uri="{D42A27DB-BD31-4B8C-83A1-F6EECF244321}">
                <p14:modId xmlns:p14="http://schemas.microsoft.com/office/powerpoint/2010/main" val="4131654314"/>
              </p:ext>
            </p:extLst>
          </p:nvPr>
        </p:nvGraphicFramePr>
        <p:xfrm>
          <a:off x="622617" y="1879265"/>
          <a:ext cx="5156600" cy="3230880"/>
        </p:xfrm>
        <a:graphic>
          <a:graphicData uri="http://schemas.openxmlformats.org/drawingml/2006/table">
            <a:tbl>
              <a:tblPr firstRow="1" bandRow="1">
                <a:tableStyleId>{5C22544A-7EE6-4342-B048-85BDC9FD1C3A}</a:tableStyleId>
              </a:tblPr>
              <a:tblGrid>
                <a:gridCol w="5156600">
                  <a:extLst>
                    <a:ext uri="{9D8B030D-6E8A-4147-A177-3AD203B41FA5}">
                      <a16:colId xmlns:a16="http://schemas.microsoft.com/office/drawing/2014/main" val="3729467424"/>
                    </a:ext>
                  </a:extLst>
                </a:gridCol>
              </a:tblGrid>
              <a:tr h="175213">
                <a:tc>
                  <a:txBody>
                    <a:bodyPr/>
                    <a:lstStyle/>
                    <a:p>
                      <a:pPr algn="ctr"/>
                      <a:r>
                        <a:rPr lang="en-US" sz="2000">
                          <a:latin typeface="Arial" panose="020B0604020202020204" pitchFamily="34" charset="0"/>
                          <a:cs typeface="Arial" panose="020B0604020202020204" pitchFamily="34" charset="0"/>
                        </a:rPr>
                        <a:t>What is teams?</a:t>
                      </a:r>
                      <a:endParaRPr lang="en-GB"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38479695"/>
                  </a:ext>
                </a:extLst>
              </a:tr>
              <a:tr h="2538491">
                <a:tc>
                  <a:txBody>
                    <a:bodyPr/>
                    <a:lstStyle/>
                    <a:p>
                      <a:pPr algn="ctr"/>
                      <a:r>
                        <a:rPr lang="en-US" sz="2000">
                          <a:latin typeface="Arial" panose="020B0604020202020204" pitchFamily="34" charset="0"/>
                          <a:cs typeface="Arial" panose="020B0604020202020204" pitchFamily="34" charset="0"/>
                        </a:rPr>
                        <a:t>An online communication and collaboration tool which can be used to create meetings, video call, message and to collaborate in real-time. It is either available as a ‘free’ version which you can download or as a group of software called ‘Microsoft 365’. </a:t>
                      </a:r>
                    </a:p>
                    <a:p>
                      <a:pPr algn="ctr"/>
                      <a:endParaRPr lang="en-US" sz="2000">
                        <a:latin typeface="Arial" panose="020B0604020202020204" pitchFamily="34" charset="0"/>
                        <a:cs typeface="Arial" panose="020B0604020202020204" pitchFamily="34" charset="0"/>
                      </a:endParaRPr>
                    </a:p>
                    <a:p>
                      <a:pPr algn="ctr"/>
                      <a:r>
                        <a:rPr lang="en-US" sz="2000">
                          <a:latin typeface="Arial" panose="020B0604020202020204" pitchFamily="34" charset="0"/>
                          <a:cs typeface="Arial" panose="020B0604020202020204" pitchFamily="34" charset="0"/>
                        </a:rPr>
                        <a:t>(Withee 2021)</a:t>
                      </a:r>
                    </a:p>
                    <a:p>
                      <a:pPr algn="ctr"/>
                      <a:endParaRPr lang="en-GB"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61430488"/>
                  </a:ext>
                </a:extLst>
              </a:tr>
            </a:tbl>
          </a:graphicData>
        </a:graphic>
      </p:graphicFrame>
      <p:sp>
        <p:nvSpPr>
          <p:cNvPr id="2" name="Title 1">
            <a:extLst>
              <a:ext uri="{FF2B5EF4-FFF2-40B4-BE49-F238E27FC236}">
                <a16:creationId xmlns:a16="http://schemas.microsoft.com/office/drawing/2014/main" id="{82C649E4-6071-DD1E-35B8-D12861EEE58A}"/>
              </a:ext>
            </a:extLst>
          </p:cNvPr>
          <p:cNvSpPr>
            <a:spLocks noGrp="1"/>
          </p:cNvSpPr>
          <p:nvPr>
            <p:ph type="title"/>
          </p:nvPr>
        </p:nvSpPr>
        <p:spPr>
          <a:xfrm>
            <a:off x="1269258" y="475264"/>
            <a:ext cx="6547526" cy="1404001"/>
          </a:xfrm>
        </p:spPr>
        <p:txBody>
          <a:bodyPr vert="horz" lIns="91440" tIns="45720" rIns="91440" bIns="45720" rtlCol="0" anchor="t">
            <a:noAutofit/>
          </a:bodyPr>
          <a:lstStyle/>
          <a:p>
            <a:r>
              <a:rPr lang="en-US" sz="6600" kern="1200">
                <a:solidFill>
                  <a:schemeClr val="accent1">
                    <a:lumMod val="50000"/>
                  </a:schemeClr>
                </a:solidFill>
                <a:latin typeface="Arial" panose="020B0604020202020204" pitchFamily="34" charset="0"/>
                <a:cs typeface="Arial" panose="020B0604020202020204" pitchFamily="34" charset="0"/>
              </a:rPr>
              <a:t>Microsoft</a:t>
            </a:r>
            <a:r>
              <a:rPr lang="en-US" sz="6600" kern="1200">
                <a:solidFill>
                  <a:schemeClr val="accent1">
                    <a:lumMod val="50000"/>
                  </a:schemeClr>
                </a:solidFill>
                <a:latin typeface="+mj-lt"/>
                <a:ea typeface="+mj-ea"/>
                <a:cs typeface="+mj-cs"/>
              </a:rPr>
              <a:t> teams </a:t>
            </a:r>
          </a:p>
        </p:txBody>
      </p:sp>
      <p:pic>
        <p:nvPicPr>
          <p:cNvPr id="8" name="Picture 7">
            <a:extLst>
              <a:ext uri="{FF2B5EF4-FFF2-40B4-BE49-F238E27FC236}">
                <a16:creationId xmlns:a16="http://schemas.microsoft.com/office/drawing/2014/main" id="{EDCBF899-9F2F-9EA3-0240-E4DF6769206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1879265"/>
            <a:ext cx="2058554" cy="2058554"/>
          </a:xfrm>
          <a:prstGeom prst="rect">
            <a:avLst/>
          </a:prstGeom>
        </p:spPr>
      </p:pic>
    </p:spTree>
    <p:extLst>
      <p:ext uri="{BB962C8B-B14F-4D97-AF65-F5344CB8AC3E}">
        <p14:creationId xmlns:p14="http://schemas.microsoft.com/office/powerpoint/2010/main" val="3010625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barn(inVertical)">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1026"/>
                                        </p:tgtEl>
                                        <p:attrNameLst>
                                          <p:attrName>style.visibility</p:attrName>
                                        </p:attrNameLst>
                                      </p:cBhvr>
                                      <p:to>
                                        <p:strVal val="visible"/>
                                      </p:to>
                                    </p:set>
                                    <p:animEffect transition="in" filter="barn(inVertical)">
                                      <p:cBhvr>
                                        <p:cTn id="18"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AE6AA-9250-75FB-35D1-D31DB7FAE4E4}"/>
              </a:ext>
            </a:extLst>
          </p:cNvPr>
          <p:cNvSpPr>
            <a:spLocks noGrp="1"/>
          </p:cNvSpPr>
          <p:nvPr>
            <p:ph type="title"/>
          </p:nvPr>
        </p:nvSpPr>
        <p:spPr>
          <a:xfrm>
            <a:off x="-178210" y="284152"/>
            <a:ext cx="10515600" cy="1001099"/>
          </a:xfrm>
        </p:spPr>
        <p:txBody>
          <a:bodyPr>
            <a:normAutofit fontScale="90000"/>
          </a:bodyPr>
          <a:lstStyle/>
          <a:p>
            <a:pPr algn="ctr"/>
            <a:r>
              <a:rPr lang="en-US" sz="7300">
                <a:solidFill>
                  <a:schemeClr val="accent1">
                    <a:lumMod val="50000"/>
                  </a:schemeClr>
                </a:solidFill>
              </a:rPr>
              <a:t>Communication</a:t>
            </a:r>
            <a:br>
              <a:rPr lang="en-US">
                <a:solidFill>
                  <a:schemeClr val="accent1">
                    <a:lumMod val="75000"/>
                  </a:schemeClr>
                </a:solidFill>
              </a:rPr>
            </a:br>
            <a:endParaRPr lang="en-GB" sz="2000">
              <a:solidFill>
                <a:schemeClr val="accent1">
                  <a:lumMod val="75000"/>
                </a:schemeClr>
              </a:solidFill>
            </a:endParaRPr>
          </a:p>
        </p:txBody>
      </p:sp>
      <p:graphicFrame>
        <p:nvGraphicFramePr>
          <p:cNvPr id="8" name="Table 7">
            <a:extLst>
              <a:ext uri="{FF2B5EF4-FFF2-40B4-BE49-F238E27FC236}">
                <a16:creationId xmlns:a16="http://schemas.microsoft.com/office/drawing/2014/main" id="{5D26EA57-9DEA-1759-AF7E-3E24AE3B9139}"/>
              </a:ext>
            </a:extLst>
          </p:cNvPr>
          <p:cNvGraphicFramePr>
            <a:graphicFrameLocks noGrp="1"/>
          </p:cNvGraphicFramePr>
          <p:nvPr>
            <p:extLst>
              <p:ext uri="{D42A27DB-BD31-4B8C-83A1-F6EECF244321}">
                <p14:modId xmlns:p14="http://schemas.microsoft.com/office/powerpoint/2010/main" val="4062094185"/>
              </p:ext>
            </p:extLst>
          </p:nvPr>
        </p:nvGraphicFramePr>
        <p:xfrm>
          <a:off x="838200" y="1516064"/>
          <a:ext cx="8482781" cy="1280160"/>
        </p:xfrm>
        <a:graphic>
          <a:graphicData uri="http://schemas.openxmlformats.org/drawingml/2006/table">
            <a:tbl>
              <a:tblPr firstRow="1" bandRow="1">
                <a:tableStyleId>{5C22544A-7EE6-4342-B048-85BDC9FD1C3A}</a:tableStyleId>
              </a:tblPr>
              <a:tblGrid>
                <a:gridCol w="8482781">
                  <a:extLst>
                    <a:ext uri="{9D8B030D-6E8A-4147-A177-3AD203B41FA5}">
                      <a16:colId xmlns:a16="http://schemas.microsoft.com/office/drawing/2014/main" val="1345180278"/>
                    </a:ext>
                  </a:extLst>
                </a:gridCol>
              </a:tblGrid>
              <a:tr h="0">
                <a:tc>
                  <a:txBody>
                    <a:bodyPr/>
                    <a:lstStyle/>
                    <a:p>
                      <a:pPr algn="ctr"/>
                      <a:r>
                        <a:rPr lang="en-US" sz="1800"/>
                        <a:t>How can teams be a beneficial communication tool?</a:t>
                      </a:r>
                      <a:endParaRPr lang="en-GB" sz="1800"/>
                    </a:p>
                  </a:txBody>
                  <a:tcPr/>
                </a:tc>
                <a:extLst>
                  <a:ext uri="{0D108BD9-81ED-4DB2-BD59-A6C34878D82A}">
                    <a16:rowId xmlns:a16="http://schemas.microsoft.com/office/drawing/2014/main" val="3035308033"/>
                  </a:ext>
                </a:extLst>
              </a:tr>
              <a:tr h="800475">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a:t>Teams has developed into a tool that enhances healthcare professions. It brings together collaboration, communication and workflow management in a secure place contributing to better long term patient care. (</a:t>
                      </a:r>
                      <a:r>
                        <a:rPr lang="en-US" sz="1800" err="1"/>
                        <a:t>Afshaq</a:t>
                      </a:r>
                      <a:r>
                        <a:rPr lang="en-US" sz="1800"/>
                        <a:t>, 2025)</a:t>
                      </a:r>
                    </a:p>
                  </a:txBody>
                  <a:tcPr/>
                </a:tc>
                <a:extLst>
                  <a:ext uri="{0D108BD9-81ED-4DB2-BD59-A6C34878D82A}">
                    <a16:rowId xmlns:a16="http://schemas.microsoft.com/office/drawing/2014/main" val="2840302384"/>
                  </a:ext>
                </a:extLst>
              </a:tr>
            </a:tbl>
          </a:graphicData>
        </a:graphic>
      </p:graphicFrame>
      <p:graphicFrame>
        <p:nvGraphicFramePr>
          <p:cNvPr id="5" name="Table 4">
            <a:extLst>
              <a:ext uri="{FF2B5EF4-FFF2-40B4-BE49-F238E27FC236}">
                <a16:creationId xmlns:a16="http://schemas.microsoft.com/office/drawing/2014/main" id="{90F2CF60-18A3-5492-54BD-ECB5149702F1}"/>
              </a:ext>
            </a:extLst>
          </p:cNvPr>
          <p:cNvGraphicFramePr>
            <a:graphicFrameLocks noGrp="1"/>
          </p:cNvGraphicFramePr>
          <p:nvPr>
            <p:extLst>
              <p:ext uri="{D42A27DB-BD31-4B8C-83A1-F6EECF244321}">
                <p14:modId xmlns:p14="http://schemas.microsoft.com/office/powerpoint/2010/main" val="2487204034"/>
              </p:ext>
            </p:extLst>
          </p:nvPr>
        </p:nvGraphicFramePr>
        <p:xfrm>
          <a:off x="838200" y="3156061"/>
          <a:ext cx="4810432" cy="2654803"/>
        </p:xfrm>
        <a:graphic>
          <a:graphicData uri="http://schemas.openxmlformats.org/drawingml/2006/table">
            <a:tbl>
              <a:tblPr firstRow="1" bandRow="1">
                <a:tableStyleId>{5C22544A-7EE6-4342-B048-85BDC9FD1C3A}</a:tableStyleId>
              </a:tblPr>
              <a:tblGrid>
                <a:gridCol w="4810432">
                  <a:extLst>
                    <a:ext uri="{9D8B030D-6E8A-4147-A177-3AD203B41FA5}">
                      <a16:colId xmlns:a16="http://schemas.microsoft.com/office/drawing/2014/main" val="4150201669"/>
                    </a:ext>
                  </a:extLst>
                </a:gridCol>
              </a:tblGrid>
              <a:tr h="366180">
                <a:tc>
                  <a:txBody>
                    <a:bodyPr/>
                    <a:lstStyle/>
                    <a:p>
                      <a:pPr algn="ctr"/>
                      <a:r>
                        <a:rPr lang="en-US"/>
                        <a:t>Communication methods used with teams </a:t>
                      </a:r>
                      <a:endParaRPr lang="en-GB"/>
                    </a:p>
                  </a:txBody>
                  <a:tcPr/>
                </a:tc>
                <a:extLst>
                  <a:ext uri="{0D108BD9-81ED-4DB2-BD59-A6C34878D82A}">
                    <a16:rowId xmlns:a16="http://schemas.microsoft.com/office/drawing/2014/main" val="1912988575"/>
                  </a:ext>
                </a:extLst>
              </a:tr>
              <a:tr h="2288623">
                <a:tc>
                  <a:txBody>
                    <a:bodyPr/>
                    <a:lstStyle/>
                    <a:p>
                      <a:pPr marL="285750" indent="-285750" algn="ctr">
                        <a:buFont typeface="Arial" panose="020B0604020202020204" pitchFamily="34" charset="0"/>
                        <a:buChar char="•"/>
                      </a:pPr>
                      <a:r>
                        <a:rPr lang="en-US"/>
                        <a:t>Note taking</a:t>
                      </a:r>
                    </a:p>
                    <a:p>
                      <a:pPr marL="285750" indent="-285750" algn="ctr">
                        <a:buFont typeface="Arial" panose="020B0604020202020204" pitchFamily="34" charset="0"/>
                        <a:buChar char="•"/>
                      </a:pPr>
                      <a:r>
                        <a:rPr lang="en-US"/>
                        <a:t>Video calls</a:t>
                      </a:r>
                    </a:p>
                    <a:p>
                      <a:pPr marL="285750" indent="-285750" algn="ctr">
                        <a:buFont typeface="Arial" panose="020B0604020202020204" pitchFamily="34" charset="0"/>
                        <a:buChar char="•"/>
                      </a:pPr>
                      <a:r>
                        <a:rPr lang="en-US"/>
                        <a:t>Calls</a:t>
                      </a:r>
                    </a:p>
                    <a:p>
                      <a:pPr marL="285750" indent="-285750" algn="ctr">
                        <a:buFont typeface="Arial" panose="020B0604020202020204" pitchFamily="34" charset="0"/>
                        <a:buChar char="•"/>
                      </a:pPr>
                      <a:r>
                        <a:rPr lang="en-US"/>
                        <a:t>Messaging</a:t>
                      </a:r>
                    </a:p>
                    <a:p>
                      <a:pPr marL="285750" indent="-285750" algn="ctr">
                        <a:buFont typeface="Arial" panose="020B0604020202020204" pitchFamily="34" charset="0"/>
                        <a:buChar char="•"/>
                      </a:pPr>
                      <a:r>
                        <a:rPr lang="en-US"/>
                        <a:t>Group threads</a:t>
                      </a:r>
                    </a:p>
                    <a:p>
                      <a:pPr marL="285750" indent="-285750" algn="ctr">
                        <a:buFont typeface="Arial" panose="020B0604020202020204" pitchFamily="34" charset="0"/>
                        <a:buChar char="•"/>
                      </a:pPr>
                      <a:r>
                        <a:rPr lang="en-US"/>
                        <a:t>Meetings</a:t>
                      </a:r>
                    </a:p>
                    <a:p>
                      <a:pPr marL="285750" indent="-285750" algn="ctr">
                        <a:buFont typeface="Arial" panose="020B0604020202020204" pitchFamily="34" charset="0"/>
                        <a:buChar char="•"/>
                      </a:pPr>
                      <a:r>
                        <a:rPr lang="en-US"/>
                        <a:t>Accessible files</a:t>
                      </a:r>
                    </a:p>
                    <a:p>
                      <a:pPr marL="285750" indent="-285750" algn="ctr">
                        <a:buFont typeface="Arial" panose="020B0604020202020204" pitchFamily="34" charset="0"/>
                        <a:buChar char="•"/>
                      </a:pPr>
                      <a:r>
                        <a:rPr lang="en-US"/>
                        <a:t>Digital Handover</a:t>
                      </a:r>
                      <a:endParaRPr lang="en-GB"/>
                    </a:p>
                  </a:txBody>
                  <a:tcPr/>
                </a:tc>
                <a:extLst>
                  <a:ext uri="{0D108BD9-81ED-4DB2-BD59-A6C34878D82A}">
                    <a16:rowId xmlns:a16="http://schemas.microsoft.com/office/drawing/2014/main" val="2199976992"/>
                  </a:ext>
                </a:extLst>
              </a:tr>
            </a:tbl>
          </a:graphicData>
        </a:graphic>
      </p:graphicFrame>
      <p:pic>
        <p:nvPicPr>
          <p:cNvPr id="4" name="Picture 3">
            <a:extLst>
              <a:ext uri="{FF2B5EF4-FFF2-40B4-BE49-F238E27FC236}">
                <a16:creationId xmlns:a16="http://schemas.microsoft.com/office/drawing/2014/main" id="{D30045A6-0FFA-C884-E31E-5BA7E7F779C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19018" y="3156060"/>
            <a:ext cx="3401963" cy="2654803"/>
          </a:xfrm>
          <a:prstGeom prst="rect">
            <a:avLst/>
          </a:prstGeom>
        </p:spPr>
      </p:pic>
    </p:spTree>
    <p:extLst>
      <p:ext uri="{BB962C8B-B14F-4D97-AF65-F5344CB8AC3E}">
        <p14:creationId xmlns:p14="http://schemas.microsoft.com/office/powerpoint/2010/main" val="1018310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4BF22-71F4-3C75-6616-DB7576323E0F}"/>
              </a:ext>
            </a:extLst>
          </p:cNvPr>
          <p:cNvSpPr>
            <a:spLocks noGrp="1"/>
          </p:cNvSpPr>
          <p:nvPr>
            <p:ph type="title"/>
          </p:nvPr>
        </p:nvSpPr>
        <p:spPr>
          <a:xfrm>
            <a:off x="693174" y="464246"/>
            <a:ext cx="8596668" cy="1320800"/>
          </a:xfrm>
        </p:spPr>
        <p:txBody>
          <a:bodyPr>
            <a:normAutofit/>
          </a:bodyPr>
          <a:lstStyle/>
          <a:p>
            <a:pPr algn="ctr"/>
            <a:r>
              <a:rPr lang="en-US" sz="6600">
                <a:solidFill>
                  <a:schemeClr val="accent1">
                    <a:lumMod val="50000"/>
                  </a:schemeClr>
                </a:solidFill>
              </a:rPr>
              <a:t>Collaboration</a:t>
            </a:r>
            <a:endParaRPr lang="en-GB" sz="6600">
              <a:solidFill>
                <a:schemeClr val="accent1">
                  <a:lumMod val="50000"/>
                </a:schemeClr>
              </a:solidFill>
            </a:endParaRPr>
          </a:p>
        </p:txBody>
      </p:sp>
      <p:graphicFrame>
        <p:nvGraphicFramePr>
          <p:cNvPr id="4" name="Table 3">
            <a:extLst>
              <a:ext uri="{FF2B5EF4-FFF2-40B4-BE49-F238E27FC236}">
                <a16:creationId xmlns:a16="http://schemas.microsoft.com/office/drawing/2014/main" id="{D12C87F4-0CF4-9D4A-6771-A67269637F7F}"/>
              </a:ext>
            </a:extLst>
          </p:cNvPr>
          <p:cNvGraphicFramePr>
            <a:graphicFrameLocks noGrp="1"/>
          </p:cNvGraphicFramePr>
          <p:nvPr>
            <p:extLst>
              <p:ext uri="{D42A27DB-BD31-4B8C-83A1-F6EECF244321}">
                <p14:modId xmlns:p14="http://schemas.microsoft.com/office/powerpoint/2010/main" val="1690848924"/>
              </p:ext>
            </p:extLst>
          </p:nvPr>
        </p:nvGraphicFramePr>
        <p:xfrm>
          <a:off x="693174" y="1786552"/>
          <a:ext cx="8332839" cy="1554480"/>
        </p:xfrm>
        <a:graphic>
          <a:graphicData uri="http://schemas.openxmlformats.org/drawingml/2006/table">
            <a:tbl>
              <a:tblPr firstRow="1" bandRow="1">
                <a:tableStyleId>{5C22544A-7EE6-4342-B048-85BDC9FD1C3A}</a:tableStyleId>
              </a:tblPr>
              <a:tblGrid>
                <a:gridCol w="8332839">
                  <a:extLst>
                    <a:ext uri="{9D8B030D-6E8A-4147-A177-3AD203B41FA5}">
                      <a16:colId xmlns:a16="http://schemas.microsoft.com/office/drawing/2014/main" val="2887956245"/>
                    </a:ext>
                  </a:extLst>
                </a:gridCol>
              </a:tblGrid>
              <a:tr h="260535">
                <a:tc>
                  <a:txBody>
                    <a:bodyPr/>
                    <a:lstStyle/>
                    <a:p>
                      <a:pPr algn="ctr"/>
                      <a:r>
                        <a:rPr lang="en-US" sz="1800"/>
                        <a:t>How does teams improve collaboration at Greenfield </a:t>
                      </a:r>
                      <a:r>
                        <a:rPr lang="en-US" sz="1800" err="1"/>
                        <a:t>Carehome</a:t>
                      </a:r>
                      <a:r>
                        <a:rPr lang="en-US" sz="1800"/>
                        <a:t>? </a:t>
                      </a:r>
                      <a:endParaRPr lang="en-GB" sz="1800"/>
                    </a:p>
                  </a:txBody>
                  <a:tcPr/>
                </a:tc>
                <a:extLst>
                  <a:ext uri="{0D108BD9-81ED-4DB2-BD59-A6C34878D82A}">
                    <a16:rowId xmlns:a16="http://schemas.microsoft.com/office/drawing/2014/main" val="437335797"/>
                  </a:ext>
                </a:extLst>
              </a:tr>
              <a:tr h="828974">
                <a:tc>
                  <a:txBody>
                    <a:bodyPr/>
                    <a:lstStyle/>
                    <a:p>
                      <a:pPr algn="ctr"/>
                      <a:r>
                        <a:rPr lang="en-US" sz="1800"/>
                        <a:t>Effective patient care often needs team collaboration from different departments such as carers, pharmacists and management to name a few. Microsoft teams enables different departments to collaborate around individual patients. (</a:t>
                      </a:r>
                      <a:r>
                        <a:rPr lang="en-US" sz="1800" err="1"/>
                        <a:t>Afshaq</a:t>
                      </a:r>
                      <a:r>
                        <a:rPr lang="en-US" sz="1800"/>
                        <a:t>, 2025)</a:t>
                      </a:r>
                    </a:p>
                  </a:txBody>
                  <a:tcPr/>
                </a:tc>
                <a:extLst>
                  <a:ext uri="{0D108BD9-81ED-4DB2-BD59-A6C34878D82A}">
                    <a16:rowId xmlns:a16="http://schemas.microsoft.com/office/drawing/2014/main" val="2687687703"/>
                  </a:ext>
                </a:extLst>
              </a:tr>
            </a:tbl>
          </a:graphicData>
        </a:graphic>
      </p:graphicFrame>
      <p:graphicFrame>
        <p:nvGraphicFramePr>
          <p:cNvPr id="7" name="Table 6">
            <a:extLst>
              <a:ext uri="{FF2B5EF4-FFF2-40B4-BE49-F238E27FC236}">
                <a16:creationId xmlns:a16="http://schemas.microsoft.com/office/drawing/2014/main" id="{467B74D1-8AF0-3997-1D8A-45E2180E5AB6}"/>
              </a:ext>
            </a:extLst>
          </p:cNvPr>
          <p:cNvGraphicFramePr>
            <a:graphicFrameLocks noGrp="1"/>
          </p:cNvGraphicFramePr>
          <p:nvPr>
            <p:extLst>
              <p:ext uri="{D42A27DB-BD31-4B8C-83A1-F6EECF244321}">
                <p14:modId xmlns:p14="http://schemas.microsoft.com/office/powerpoint/2010/main" val="803077375"/>
              </p:ext>
            </p:extLst>
          </p:nvPr>
        </p:nvGraphicFramePr>
        <p:xfrm>
          <a:off x="693174" y="3516969"/>
          <a:ext cx="4822723" cy="2216386"/>
        </p:xfrm>
        <a:graphic>
          <a:graphicData uri="http://schemas.openxmlformats.org/drawingml/2006/table">
            <a:tbl>
              <a:tblPr firstRow="1" bandRow="1">
                <a:tableStyleId>{5C22544A-7EE6-4342-B048-85BDC9FD1C3A}</a:tableStyleId>
              </a:tblPr>
              <a:tblGrid>
                <a:gridCol w="4822723">
                  <a:extLst>
                    <a:ext uri="{9D8B030D-6E8A-4147-A177-3AD203B41FA5}">
                      <a16:colId xmlns:a16="http://schemas.microsoft.com/office/drawing/2014/main" val="1979765289"/>
                    </a:ext>
                  </a:extLst>
                </a:gridCol>
              </a:tblGrid>
              <a:tr h="307623">
                <a:tc>
                  <a:txBody>
                    <a:bodyPr/>
                    <a:lstStyle/>
                    <a:p>
                      <a:pPr algn="ctr"/>
                      <a:r>
                        <a:rPr lang="en-US" sz="1800"/>
                        <a:t>Collaboration tools used within teams</a:t>
                      </a:r>
                      <a:endParaRPr lang="en-GB" sz="1800"/>
                    </a:p>
                  </a:txBody>
                  <a:tcPr/>
                </a:tc>
                <a:extLst>
                  <a:ext uri="{0D108BD9-81ED-4DB2-BD59-A6C34878D82A}">
                    <a16:rowId xmlns:a16="http://schemas.microsoft.com/office/drawing/2014/main" val="2564298043"/>
                  </a:ext>
                </a:extLst>
              </a:tr>
              <a:tr h="1850626">
                <a:tc>
                  <a:txBody>
                    <a:bodyPr/>
                    <a:lstStyle/>
                    <a:p>
                      <a:pPr marL="285750" indent="-285750" algn="ctr">
                        <a:buFont typeface="Arial" panose="020B0604020202020204" pitchFamily="34" charset="0"/>
                        <a:buChar char="•"/>
                      </a:pPr>
                      <a:r>
                        <a:rPr lang="en-US" sz="1800" err="1"/>
                        <a:t>Sharepoint</a:t>
                      </a:r>
                      <a:endParaRPr lang="en-US" sz="1800"/>
                    </a:p>
                    <a:p>
                      <a:pPr marL="285750" indent="-285750" algn="ctr">
                        <a:buFont typeface="Arial" panose="020B0604020202020204" pitchFamily="34" charset="0"/>
                        <a:buChar char="•"/>
                      </a:pPr>
                      <a:r>
                        <a:rPr lang="en-US" sz="1800"/>
                        <a:t>Teams meetings</a:t>
                      </a:r>
                    </a:p>
                    <a:p>
                      <a:pPr marL="285750" indent="-285750" algn="ctr">
                        <a:buFont typeface="Arial" panose="020B0604020202020204" pitchFamily="34" charset="0"/>
                        <a:buChar char="•"/>
                      </a:pPr>
                      <a:r>
                        <a:rPr lang="en-US" sz="1800"/>
                        <a:t>Co-Authoring of documents </a:t>
                      </a:r>
                    </a:p>
                    <a:p>
                      <a:pPr marL="285750" indent="-285750" algn="ctr">
                        <a:buFont typeface="Arial" panose="020B0604020202020204" pitchFamily="34" charset="0"/>
                        <a:buChar char="•"/>
                      </a:pPr>
                      <a:r>
                        <a:rPr lang="en-US" sz="1800"/>
                        <a:t>Shared file storage (OneDrive)</a:t>
                      </a:r>
                    </a:p>
                    <a:p>
                      <a:pPr marL="285750" indent="-285750" algn="ctr">
                        <a:buFont typeface="Arial" panose="020B0604020202020204" pitchFamily="34" charset="0"/>
                        <a:buChar char="•"/>
                      </a:pPr>
                      <a:r>
                        <a:rPr lang="en-US" sz="1800"/>
                        <a:t>Can create channels for projects or dept</a:t>
                      </a:r>
                    </a:p>
                    <a:p>
                      <a:pPr marL="285750" indent="-285750" algn="ctr">
                        <a:buFont typeface="Arial" panose="020B0604020202020204" pitchFamily="34" charset="0"/>
                        <a:buChar char="•"/>
                      </a:pPr>
                      <a:r>
                        <a:rPr lang="en-US" sz="1800"/>
                        <a:t>Safe security measures </a:t>
                      </a:r>
                    </a:p>
                  </a:txBody>
                  <a:tcPr/>
                </a:tc>
                <a:extLst>
                  <a:ext uri="{0D108BD9-81ED-4DB2-BD59-A6C34878D82A}">
                    <a16:rowId xmlns:a16="http://schemas.microsoft.com/office/drawing/2014/main" val="18524389"/>
                  </a:ext>
                </a:extLst>
              </a:tr>
            </a:tbl>
          </a:graphicData>
        </a:graphic>
      </p:graphicFrame>
      <p:pic>
        <p:nvPicPr>
          <p:cNvPr id="9" name="Picture 8">
            <a:extLst>
              <a:ext uri="{FF2B5EF4-FFF2-40B4-BE49-F238E27FC236}">
                <a16:creationId xmlns:a16="http://schemas.microsoft.com/office/drawing/2014/main" id="{6E6E6A40-9678-04BA-805A-F7FEEA08D58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92914" y="3516969"/>
            <a:ext cx="3433100" cy="2216386"/>
          </a:xfrm>
          <a:prstGeom prst="rect">
            <a:avLst/>
          </a:prstGeom>
        </p:spPr>
      </p:pic>
    </p:spTree>
    <p:extLst>
      <p:ext uri="{BB962C8B-B14F-4D97-AF65-F5344CB8AC3E}">
        <p14:creationId xmlns:p14="http://schemas.microsoft.com/office/powerpoint/2010/main" val="3010544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6470F-E608-4FC3-F24D-DC6DD4E08AD7}"/>
              </a:ext>
            </a:extLst>
          </p:cNvPr>
          <p:cNvSpPr>
            <a:spLocks noGrp="1"/>
          </p:cNvSpPr>
          <p:nvPr>
            <p:ph type="title" idx="4294967295"/>
          </p:nvPr>
        </p:nvSpPr>
        <p:spPr>
          <a:xfrm>
            <a:off x="0" y="143661"/>
            <a:ext cx="9497961" cy="1053772"/>
          </a:xfrm>
        </p:spPr>
        <p:txBody>
          <a:bodyPr>
            <a:noAutofit/>
          </a:bodyPr>
          <a:lstStyle/>
          <a:p>
            <a:pPr algn="ctr"/>
            <a:r>
              <a:rPr lang="en-GB" sz="4800">
                <a:solidFill>
                  <a:schemeClr val="tx2">
                    <a:lumMod val="90000"/>
                    <a:lumOff val="10000"/>
                  </a:schemeClr>
                </a:solidFill>
              </a:rPr>
              <a:t>Disadvantages of Microsoft teams </a:t>
            </a:r>
            <a:endParaRPr lang="en-US" sz="4800">
              <a:solidFill>
                <a:schemeClr val="tx2">
                  <a:lumMod val="90000"/>
                  <a:lumOff val="10000"/>
                </a:schemeClr>
              </a:solidFill>
            </a:endParaRPr>
          </a:p>
        </p:txBody>
      </p:sp>
      <p:graphicFrame>
        <p:nvGraphicFramePr>
          <p:cNvPr id="7" name="Table 6">
            <a:extLst>
              <a:ext uri="{FF2B5EF4-FFF2-40B4-BE49-F238E27FC236}">
                <a16:creationId xmlns:a16="http://schemas.microsoft.com/office/drawing/2014/main" id="{5AD3AB5D-9433-0651-3F01-8EAFAADCAFB1}"/>
              </a:ext>
            </a:extLst>
          </p:cNvPr>
          <p:cNvGraphicFramePr>
            <a:graphicFrameLocks noGrp="1"/>
          </p:cNvGraphicFramePr>
          <p:nvPr>
            <p:extLst>
              <p:ext uri="{D42A27DB-BD31-4B8C-83A1-F6EECF244321}">
                <p14:modId xmlns:p14="http://schemas.microsoft.com/office/powerpoint/2010/main" val="2702614542"/>
              </p:ext>
            </p:extLst>
          </p:nvPr>
        </p:nvGraphicFramePr>
        <p:xfrm>
          <a:off x="1088843" y="1222803"/>
          <a:ext cx="7790427" cy="3200400"/>
        </p:xfrm>
        <a:graphic>
          <a:graphicData uri="http://schemas.openxmlformats.org/drawingml/2006/table">
            <a:tbl>
              <a:tblPr firstRow="1" bandRow="1">
                <a:tableStyleId>{5C22544A-7EE6-4342-B048-85BDC9FD1C3A}</a:tableStyleId>
              </a:tblPr>
              <a:tblGrid>
                <a:gridCol w="7790427">
                  <a:extLst>
                    <a:ext uri="{9D8B030D-6E8A-4147-A177-3AD203B41FA5}">
                      <a16:colId xmlns:a16="http://schemas.microsoft.com/office/drawing/2014/main" val="2776512806"/>
                    </a:ext>
                  </a:extLst>
                </a:gridCol>
              </a:tblGrid>
              <a:tr h="0">
                <a:tc>
                  <a:txBody>
                    <a:bodyPr/>
                    <a:lstStyle/>
                    <a:p>
                      <a:pPr algn="ctr"/>
                      <a:r>
                        <a:rPr lang="en-US"/>
                        <a:t>What are the cons?</a:t>
                      </a:r>
                      <a:endParaRPr lang="en-GB"/>
                    </a:p>
                  </a:txBody>
                  <a:tcPr/>
                </a:tc>
                <a:extLst>
                  <a:ext uri="{0D108BD9-81ED-4DB2-BD59-A6C34878D82A}">
                    <a16:rowId xmlns:a16="http://schemas.microsoft.com/office/drawing/2014/main" val="3214419922"/>
                  </a:ext>
                </a:extLst>
              </a:tr>
              <a:tr h="2822813">
                <a:tc>
                  <a:txBody>
                    <a:bodyPr/>
                    <a:lstStyle/>
                    <a:p>
                      <a:pPr marL="285750" indent="-285750" algn="ctr">
                        <a:buFont typeface="Arial" panose="020B0604020202020204" pitchFamily="34" charset="0"/>
                        <a:buChar char="•"/>
                      </a:pPr>
                      <a:r>
                        <a:rPr lang="en-US"/>
                        <a:t>Reliant on internet connection</a:t>
                      </a:r>
                    </a:p>
                    <a:p>
                      <a:pPr marL="285750" indent="-285750" algn="ctr">
                        <a:buFont typeface="Arial" panose="020B0604020202020204" pitchFamily="34" charset="0"/>
                        <a:buChar char="•"/>
                      </a:pPr>
                      <a:r>
                        <a:rPr lang="en-US"/>
                        <a:t>Staff might not be trained in the software</a:t>
                      </a:r>
                    </a:p>
                    <a:p>
                      <a:pPr marL="285750" indent="-285750" algn="ctr">
                        <a:buFont typeface="Arial" panose="020B0604020202020204" pitchFamily="34" charset="0"/>
                        <a:buChar char="•"/>
                      </a:pPr>
                      <a:r>
                        <a:rPr lang="en-US"/>
                        <a:t>Requires paid subscription for all capabilities</a:t>
                      </a:r>
                    </a:p>
                    <a:p>
                      <a:pPr marL="285750" indent="-285750" algn="ctr">
                        <a:buFont typeface="Arial" panose="020B0604020202020204" pitchFamily="34" charset="0"/>
                        <a:buChar char="•"/>
                      </a:pPr>
                      <a:r>
                        <a:rPr lang="en-US"/>
                        <a:t>High storage consumption</a:t>
                      </a:r>
                    </a:p>
                    <a:p>
                      <a:pPr marL="285750" indent="-285750" algn="ctr">
                        <a:buFont typeface="Arial" panose="020B0604020202020204" pitchFamily="34" charset="0"/>
                        <a:buChar char="•"/>
                      </a:pPr>
                      <a:r>
                        <a:rPr lang="en-US"/>
                        <a:t>Privacy and security issues</a:t>
                      </a:r>
                    </a:p>
                    <a:p>
                      <a:pPr marL="285750" indent="-285750" algn="ctr">
                        <a:buFont typeface="Arial" panose="020B0604020202020204" pitchFamily="34" charset="0"/>
                        <a:buChar char="•"/>
                      </a:pPr>
                      <a:endParaRPr lang="en-US"/>
                    </a:p>
                    <a:p>
                      <a:pPr marL="0" indent="0" algn="ctr">
                        <a:buFont typeface="Arial" panose="020B0604020202020204" pitchFamily="34" charset="0"/>
                        <a:buNone/>
                      </a:pPr>
                      <a:r>
                        <a:rPr lang="en-US"/>
                        <a:t>According to Washington (2024), a poor internet connection can be disruptive within collaborative tasks and team's meetings, making it a less reliable option for employees working remotely and for those who are in areas that have poor internet connection.</a:t>
                      </a:r>
                      <a:endParaRPr lang="en-GB"/>
                    </a:p>
                  </a:txBody>
                  <a:tcPr/>
                </a:tc>
                <a:extLst>
                  <a:ext uri="{0D108BD9-81ED-4DB2-BD59-A6C34878D82A}">
                    <a16:rowId xmlns:a16="http://schemas.microsoft.com/office/drawing/2014/main" val="633958306"/>
                  </a:ext>
                </a:extLst>
              </a:tr>
            </a:tbl>
          </a:graphicData>
        </a:graphic>
      </p:graphicFrame>
      <p:pic>
        <p:nvPicPr>
          <p:cNvPr id="4" name="Picture 3">
            <a:extLst>
              <a:ext uri="{FF2B5EF4-FFF2-40B4-BE49-F238E27FC236}">
                <a16:creationId xmlns:a16="http://schemas.microsoft.com/office/drawing/2014/main" id="{7722E63A-AE39-DDAE-97CB-E7487A88507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35707" y="4745351"/>
            <a:ext cx="4866342" cy="1779691"/>
          </a:xfrm>
          <a:prstGeom prst="rect">
            <a:avLst/>
          </a:prstGeom>
        </p:spPr>
      </p:pic>
      <p:pic>
        <p:nvPicPr>
          <p:cNvPr id="8" name="Picture 7">
            <a:extLst>
              <a:ext uri="{FF2B5EF4-FFF2-40B4-BE49-F238E27FC236}">
                <a16:creationId xmlns:a16="http://schemas.microsoft.com/office/drawing/2014/main" id="{53A304BD-6A6E-2148-19FC-2D05DE9476C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943600" y="4416049"/>
            <a:ext cx="2298290" cy="2298290"/>
          </a:xfrm>
          <a:prstGeom prst="rect">
            <a:avLst/>
          </a:prstGeom>
        </p:spPr>
      </p:pic>
    </p:spTree>
    <p:extLst>
      <p:ext uri="{BB962C8B-B14F-4D97-AF65-F5344CB8AC3E}">
        <p14:creationId xmlns:p14="http://schemas.microsoft.com/office/powerpoint/2010/main" val="2443331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5EA39187-0197-4C1D-BE4A-06B353C7B2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9E0FD730-D6BC-440A-89CF-7AA0C22C2F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1382DE6-64CB-4577-89E8-47941290A9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3ABD17EF-A676-4770-A8C8-E83BA0230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380D4582-A9DE-4A6E-8537-EFC4F860C3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D66B8CF3-0959-4E8D-8F3A-AF62F21D9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7D4D559-2783-4E84-BB73-7F51D0235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8834FE36-E841-40B5-9465-1CFC99ED5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1A4197A1-AE79-4DC1-9E3A-845B40BA8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326F6688-CBD0-42EE-9B90-25100FE89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EF23F9BB-FC2E-48BA-8E63-A4436C28DA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44" name="Rectangle 43">
            <a:extLst>
              <a:ext uri="{FF2B5EF4-FFF2-40B4-BE49-F238E27FC236}">
                <a16:creationId xmlns:a16="http://schemas.microsoft.com/office/drawing/2014/main" id="{9B6A14F7-CC83-4722-B948-C77EF5228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
            <a:ext cx="12192001" cy="685802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45" name="Freeform: Shape 44">
            <a:extLst>
              <a:ext uri="{FF2B5EF4-FFF2-40B4-BE49-F238E27FC236}">
                <a16:creationId xmlns:a16="http://schemas.microsoft.com/office/drawing/2014/main" id="{1FD1CAA3-F07B-4451-A14C-176BCB1FC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15642" y="5006"/>
            <a:ext cx="6576358" cy="6852994"/>
          </a:xfrm>
          <a:custGeom>
            <a:avLst/>
            <a:gdLst>
              <a:gd name="connsiteX0" fmla="*/ 354282 w 6576358"/>
              <a:gd name="connsiteY0" fmla="*/ 0 h 6852994"/>
              <a:gd name="connsiteX1" fmla="*/ 4629134 w 6576358"/>
              <a:gd name="connsiteY1" fmla="*/ 0 h 6852994"/>
              <a:gd name="connsiteX2" fmla="*/ 6401647 w 6576358"/>
              <a:gd name="connsiteY2" fmla="*/ 0 h 6852994"/>
              <a:gd name="connsiteX3" fmla="*/ 6576358 w 6576358"/>
              <a:gd name="connsiteY3" fmla="*/ 0 h 6852994"/>
              <a:gd name="connsiteX4" fmla="*/ 6576358 w 6576358"/>
              <a:gd name="connsiteY4" fmla="*/ 6852994 h 6852994"/>
              <a:gd name="connsiteX5" fmla="*/ 6401647 w 6576358"/>
              <a:gd name="connsiteY5" fmla="*/ 6852994 h 6852994"/>
              <a:gd name="connsiteX6" fmla="*/ 4629134 w 6576358"/>
              <a:gd name="connsiteY6" fmla="*/ 6852994 h 6852994"/>
              <a:gd name="connsiteX7" fmla="*/ 0 w 6576358"/>
              <a:gd name="connsiteY7" fmla="*/ 6852994 h 6852994"/>
              <a:gd name="connsiteX8" fmla="*/ 0 w 6576358"/>
              <a:gd name="connsiteY8" fmla="*/ 6852993 h 6852994"/>
              <a:gd name="connsiteX9" fmla="*/ 3528116 w 6576358"/>
              <a:gd name="connsiteY9" fmla="*/ 6852993 h 685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6358" h="6852994">
                <a:moveTo>
                  <a:pt x="354282" y="0"/>
                </a:moveTo>
                <a:lnTo>
                  <a:pt x="4629134" y="0"/>
                </a:lnTo>
                <a:lnTo>
                  <a:pt x="6401647" y="0"/>
                </a:lnTo>
                <a:lnTo>
                  <a:pt x="6576358" y="0"/>
                </a:lnTo>
                <a:lnTo>
                  <a:pt x="6576358" y="6852994"/>
                </a:lnTo>
                <a:lnTo>
                  <a:pt x="6401647" y="6852994"/>
                </a:lnTo>
                <a:lnTo>
                  <a:pt x="4629134" y="6852994"/>
                </a:lnTo>
                <a:lnTo>
                  <a:pt x="0" y="6852994"/>
                </a:lnTo>
                <a:lnTo>
                  <a:pt x="0" y="6852993"/>
                </a:lnTo>
                <a:lnTo>
                  <a:pt x="3528116" y="6852993"/>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4" name="Picture 3">
            <a:extLst>
              <a:ext uri="{FF2B5EF4-FFF2-40B4-BE49-F238E27FC236}">
                <a16:creationId xmlns:a16="http://schemas.microsoft.com/office/drawing/2014/main" id="{6FA90E4B-CC78-0F38-CA76-85FCAEF99FE6}"/>
              </a:ext>
            </a:extLst>
          </p:cNvPr>
          <p:cNvPicPr>
            <a:picLocks noChangeAspect="1"/>
          </p:cNvPicPr>
          <p:nvPr/>
        </p:nvPicPr>
        <p:blipFill>
          <a:blip r:embed="rId2">
            <a:extLst>
              <a:ext uri="{28A0092B-C50C-407E-A947-70E740481C1C}">
                <a14:useLocalDpi xmlns:a14="http://schemas.microsoft.com/office/drawing/2010/main" val="0"/>
              </a:ext>
            </a:extLst>
          </a:blip>
          <a:srcRect l="8591" r="29056" b="1"/>
          <a:stretch>
            <a:fillRect/>
          </a:stretch>
        </p:blipFill>
        <p:spPr>
          <a:xfrm>
            <a:off x="5790356" y="5006"/>
            <a:ext cx="6401647" cy="6852994"/>
          </a:xfrm>
          <a:custGeom>
            <a:avLst/>
            <a:gdLst/>
            <a:ahLst/>
            <a:cxnLst/>
            <a:rect l="l" t="t" r="r" b="b"/>
            <a:pathLst>
              <a:path w="6401647" h="6852994">
                <a:moveTo>
                  <a:pt x="354282" y="0"/>
                </a:moveTo>
                <a:lnTo>
                  <a:pt x="6401647" y="0"/>
                </a:lnTo>
                <a:lnTo>
                  <a:pt x="6401647" y="6852994"/>
                </a:lnTo>
                <a:lnTo>
                  <a:pt x="0" y="6852994"/>
                </a:lnTo>
                <a:lnTo>
                  <a:pt x="0" y="6852993"/>
                </a:lnTo>
                <a:lnTo>
                  <a:pt x="3528116" y="6852993"/>
                </a:lnTo>
                <a:close/>
              </a:path>
            </a:pathLst>
          </a:custGeom>
        </p:spPr>
      </p:pic>
      <p:pic>
        <p:nvPicPr>
          <p:cNvPr id="3" name="Picture 2">
            <a:extLst>
              <a:ext uri="{FF2B5EF4-FFF2-40B4-BE49-F238E27FC236}">
                <a16:creationId xmlns:a16="http://schemas.microsoft.com/office/drawing/2014/main" id="{6501FEA2-90D8-0418-41BD-CD30D4B27E59}"/>
              </a:ext>
            </a:extLst>
          </p:cNvPr>
          <p:cNvPicPr>
            <a:picLocks noChangeAspect="1"/>
          </p:cNvPicPr>
          <p:nvPr/>
        </p:nvPicPr>
        <p:blipFill>
          <a:blip r:embed="rId3">
            <a:alphaModFix amt="35000"/>
            <a:extLst>
              <a:ext uri="{28A0092B-C50C-407E-A947-70E740481C1C}">
                <a14:useLocalDpi xmlns:a14="http://schemas.microsoft.com/office/drawing/2010/main" val="0"/>
              </a:ext>
            </a:extLst>
          </a:blip>
          <a:srcRect r="-2" b="8513"/>
          <a:stretch>
            <a:fillRect/>
          </a:stretch>
        </p:blipFill>
        <p:spPr>
          <a:xfrm>
            <a:off x="-3" y="27"/>
            <a:ext cx="9141744" cy="6858000"/>
          </a:xfrm>
          <a:custGeom>
            <a:avLst/>
            <a:gdLst/>
            <a:ahLst/>
            <a:cxnLst/>
            <a:rect l="l" t="t" r="r" b="b"/>
            <a:pathLst>
              <a:path w="9141744" h="6858000">
                <a:moveTo>
                  <a:pt x="0" y="0"/>
                </a:moveTo>
                <a:lnTo>
                  <a:pt x="5969936" y="0"/>
                </a:lnTo>
                <a:lnTo>
                  <a:pt x="9141744" y="6848619"/>
                </a:lnTo>
                <a:lnTo>
                  <a:pt x="9141744" y="6852966"/>
                </a:lnTo>
                <a:lnTo>
                  <a:pt x="5615641" y="6852966"/>
                </a:lnTo>
                <a:lnTo>
                  <a:pt x="5615641" y="6852967"/>
                </a:lnTo>
                <a:lnTo>
                  <a:pt x="9141744" y="6852967"/>
                </a:lnTo>
                <a:lnTo>
                  <a:pt x="9141744" y="6858000"/>
                </a:lnTo>
                <a:lnTo>
                  <a:pt x="0" y="6858000"/>
                </a:lnTo>
                <a:close/>
              </a:path>
            </a:pathLst>
          </a:custGeom>
        </p:spPr>
      </p:pic>
      <p:sp>
        <p:nvSpPr>
          <p:cNvPr id="2" name="TextBox 1">
            <a:extLst>
              <a:ext uri="{FF2B5EF4-FFF2-40B4-BE49-F238E27FC236}">
                <a16:creationId xmlns:a16="http://schemas.microsoft.com/office/drawing/2014/main" id="{D207E892-3C59-27A0-76E1-A6584F0C7EA7}"/>
              </a:ext>
            </a:extLst>
          </p:cNvPr>
          <p:cNvSpPr txBox="1"/>
          <p:nvPr/>
        </p:nvSpPr>
        <p:spPr>
          <a:xfrm>
            <a:off x="1408059" y="2404534"/>
            <a:ext cx="5161646" cy="1646302"/>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5400">
                <a:latin typeface="+mj-lt"/>
                <a:ea typeface="+mj-ea"/>
                <a:cs typeface="+mj-cs"/>
              </a:rPr>
              <a:t>What is digital safety?</a:t>
            </a:r>
          </a:p>
        </p:txBody>
      </p:sp>
    </p:spTree>
    <p:extLst>
      <p:ext uri="{BB962C8B-B14F-4D97-AF65-F5344CB8AC3E}">
        <p14:creationId xmlns:p14="http://schemas.microsoft.com/office/powerpoint/2010/main" val="225783879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AA4EDA51-BC0C-16A9-5ED8-7BCDC1735688}"/>
              </a:ext>
            </a:extLst>
          </p:cNvPr>
          <p:cNvSpPr>
            <a:spLocks noGrp="1"/>
          </p:cNvSpPr>
          <p:nvPr>
            <p:ph idx="1"/>
          </p:nvPr>
        </p:nvSpPr>
        <p:spPr>
          <a:xfrm>
            <a:off x="487464" y="163465"/>
            <a:ext cx="5432287" cy="5725019"/>
          </a:xfrm>
        </p:spPr>
        <p:txBody>
          <a:bodyPr>
            <a:noAutofit/>
          </a:bodyPr>
          <a:lstStyle/>
          <a:p>
            <a:pPr marL="0" indent="0">
              <a:lnSpc>
                <a:spcPct val="170000"/>
              </a:lnSpc>
              <a:buNone/>
            </a:pPr>
            <a:r>
              <a:rPr lang="en-GB" sz="2400">
                <a:latin typeface="Arial" panose="020B0604020202020204" pitchFamily="34" charset="0"/>
                <a:cs typeface="Arial" panose="020B0604020202020204" pitchFamily="34" charset="0"/>
              </a:rPr>
              <a:t>Digital Safety is the practice of protecting devices. Digital safety is important because you could possibly be at risk if you use the internet without safety awareness. </a:t>
            </a:r>
          </a:p>
          <a:p>
            <a:pPr marL="0" indent="0">
              <a:lnSpc>
                <a:spcPct val="170000"/>
              </a:lnSpc>
              <a:buNone/>
            </a:pPr>
            <a:endParaRPr lang="en-US">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C2E454C3-8005-64FB-B456-660B52507857}"/>
              </a:ext>
            </a:extLst>
          </p:cNvPr>
          <p:cNvPicPr>
            <a:picLocks noChangeAspect="1"/>
          </p:cNvPicPr>
          <p:nvPr/>
        </p:nvPicPr>
        <p:blipFill>
          <a:blip r:embed="rId2">
            <a:extLst>
              <a:ext uri="{28A0092B-C50C-407E-A947-70E740481C1C}">
                <a14:useLocalDpi xmlns:a14="http://schemas.microsoft.com/office/drawing/2010/main" val="0"/>
              </a:ext>
            </a:extLst>
          </a:blip>
          <a:srcRect l="13167" r="11606"/>
          <a:stretch>
            <a:fillRect/>
          </a:stretch>
        </p:blipFill>
        <p:spPr>
          <a:xfrm>
            <a:off x="6096000" y="0"/>
            <a:ext cx="6096000"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aphicFrame>
        <p:nvGraphicFramePr>
          <p:cNvPr id="2" name="Table 1">
            <a:extLst>
              <a:ext uri="{FF2B5EF4-FFF2-40B4-BE49-F238E27FC236}">
                <a16:creationId xmlns:a16="http://schemas.microsoft.com/office/drawing/2014/main" id="{067ED328-8105-3A42-792B-25C9EE058E75}"/>
              </a:ext>
            </a:extLst>
          </p:cNvPr>
          <p:cNvGraphicFramePr>
            <a:graphicFrameLocks noGrp="1"/>
          </p:cNvGraphicFramePr>
          <p:nvPr>
            <p:extLst>
              <p:ext uri="{D42A27DB-BD31-4B8C-83A1-F6EECF244321}">
                <p14:modId xmlns:p14="http://schemas.microsoft.com/office/powerpoint/2010/main" val="1448627371"/>
              </p:ext>
            </p:extLst>
          </p:nvPr>
        </p:nvGraphicFramePr>
        <p:xfrm>
          <a:off x="487464" y="3617614"/>
          <a:ext cx="5095716" cy="2950340"/>
        </p:xfrm>
        <a:graphic>
          <a:graphicData uri="http://schemas.openxmlformats.org/drawingml/2006/table">
            <a:tbl>
              <a:tblPr firstRow="1" bandRow="1">
                <a:tableStyleId>{5C22544A-7EE6-4342-B048-85BDC9FD1C3A}</a:tableStyleId>
              </a:tblPr>
              <a:tblGrid>
                <a:gridCol w="5095716">
                  <a:extLst>
                    <a:ext uri="{9D8B030D-6E8A-4147-A177-3AD203B41FA5}">
                      <a16:colId xmlns:a16="http://schemas.microsoft.com/office/drawing/2014/main" val="3613138887"/>
                    </a:ext>
                  </a:extLst>
                </a:gridCol>
              </a:tblGrid>
              <a:tr h="737585">
                <a:tc>
                  <a:txBody>
                    <a:bodyPr/>
                    <a:lstStyle/>
                    <a:p>
                      <a:pPr algn="ctr"/>
                      <a:r>
                        <a:rPr lang="en-GB" sz="2400" b="0" dirty="0">
                          <a:latin typeface="Arial" panose="020B0604020202020204" pitchFamily="34" charset="0"/>
                          <a:cs typeface="Arial" panose="020B0604020202020204" pitchFamily="34" charset="0"/>
                        </a:rPr>
                        <a:t>Potential threats </a:t>
                      </a:r>
                      <a:endParaRPr lang="en-US" sz="24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03201365"/>
                  </a:ext>
                </a:extLst>
              </a:tr>
              <a:tr h="737585">
                <a:tc>
                  <a:txBody>
                    <a:bodyPr/>
                    <a:lstStyle/>
                    <a:p>
                      <a:pPr marL="285750" indent="-285750">
                        <a:buFont typeface="Wingdings" pitchFamily="2" charset="2"/>
                        <a:buChar char="Ø"/>
                      </a:pPr>
                      <a:r>
                        <a:rPr lang="en-GB"/>
                        <a:t>Phishing </a:t>
                      </a:r>
                      <a:endParaRPr lang="en-US"/>
                    </a:p>
                  </a:txBody>
                  <a:tcPr/>
                </a:tc>
                <a:extLst>
                  <a:ext uri="{0D108BD9-81ED-4DB2-BD59-A6C34878D82A}">
                    <a16:rowId xmlns:a16="http://schemas.microsoft.com/office/drawing/2014/main" val="3174802430"/>
                  </a:ext>
                </a:extLst>
              </a:tr>
              <a:tr h="737585">
                <a:tc>
                  <a:txBody>
                    <a:bodyPr/>
                    <a:lstStyle/>
                    <a:p>
                      <a:pPr marL="285750" indent="-285750">
                        <a:buFont typeface="Wingdings" pitchFamily="2" charset="2"/>
                        <a:buChar char="Ø"/>
                      </a:pPr>
                      <a:r>
                        <a:rPr lang="en-GB"/>
                        <a:t>Scamming </a:t>
                      </a:r>
                      <a:endParaRPr lang="en-US"/>
                    </a:p>
                  </a:txBody>
                  <a:tcPr/>
                </a:tc>
                <a:extLst>
                  <a:ext uri="{0D108BD9-81ED-4DB2-BD59-A6C34878D82A}">
                    <a16:rowId xmlns:a16="http://schemas.microsoft.com/office/drawing/2014/main" val="641604750"/>
                  </a:ext>
                </a:extLst>
              </a:tr>
              <a:tr h="737585">
                <a:tc>
                  <a:txBody>
                    <a:bodyPr/>
                    <a:lstStyle/>
                    <a:p>
                      <a:pPr marL="285750" indent="-285750">
                        <a:buFont typeface="Wingdings" pitchFamily="2" charset="2"/>
                        <a:buChar char="Ø"/>
                      </a:pPr>
                      <a:r>
                        <a:rPr lang="en-GB" dirty="0"/>
                        <a:t>Malware </a:t>
                      </a:r>
                      <a:endParaRPr lang="en-US" dirty="0"/>
                    </a:p>
                  </a:txBody>
                  <a:tcPr/>
                </a:tc>
                <a:extLst>
                  <a:ext uri="{0D108BD9-81ED-4DB2-BD59-A6C34878D82A}">
                    <a16:rowId xmlns:a16="http://schemas.microsoft.com/office/drawing/2014/main" val="3169654080"/>
                  </a:ext>
                </a:extLst>
              </a:tr>
            </a:tbl>
          </a:graphicData>
        </a:graphic>
      </p:graphicFrame>
    </p:spTree>
    <p:extLst>
      <p:ext uri="{BB962C8B-B14F-4D97-AF65-F5344CB8AC3E}">
        <p14:creationId xmlns:p14="http://schemas.microsoft.com/office/powerpoint/2010/main" val="15668521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FD507A4A-62F7-4F18-7487-B88838BB85A6}"/>
              </a:ext>
            </a:extLst>
          </p:cNvPr>
          <p:cNvGraphicFramePr>
            <a:graphicFrameLocks noGrp="1"/>
          </p:cNvGraphicFramePr>
          <p:nvPr>
            <p:extLst>
              <p:ext uri="{D42A27DB-BD31-4B8C-83A1-F6EECF244321}">
                <p14:modId xmlns:p14="http://schemas.microsoft.com/office/powerpoint/2010/main" val="3892385331"/>
              </p:ext>
            </p:extLst>
          </p:nvPr>
        </p:nvGraphicFramePr>
        <p:xfrm>
          <a:off x="310585" y="400500"/>
          <a:ext cx="11570830" cy="6126480"/>
        </p:xfrm>
        <a:graphic>
          <a:graphicData uri="http://schemas.openxmlformats.org/drawingml/2006/table">
            <a:tbl>
              <a:tblPr firstCol="1" bandRow="1">
                <a:tableStyleId>{5C22544A-7EE6-4342-B048-85BDC9FD1C3A}</a:tableStyleId>
              </a:tblPr>
              <a:tblGrid>
                <a:gridCol w="2314166">
                  <a:extLst>
                    <a:ext uri="{9D8B030D-6E8A-4147-A177-3AD203B41FA5}">
                      <a16:colId xmlns:a16="http://schemas.microsoft.com/office/drawing/2014/main" val="3303036135"/>
                    </a:ext>
                  </a:extLst>
                </a:gridCol>
                <a:gridCol w="2314166">
                  <a:extLst>
                    <a:ext uri="{9D8B030D-6E8A-4147-A177-3AD203B41FA5}">
                      <a16:colId xmlns:a16="http://schemas.microsoft.com/office/drawing/2014/main" val="4292494904"/>
                    </a:ext>
                  </a:extLst>
                </a:gridCol>
                <a:gridCol w="2314166">
                  <a:extLst>
                    <a:ext uri="{9D8B030D-6E8A-4147-A177-3AD203B41FA5}">
                      <a16:colId xmlns:a16="http://schemas.microsoft.com/office/drawing/2014/main" val="3187279792"/>
                    </a:ext>
                  </a:extLst>
                </a:gridCol>
                <a:gridCol w="2314166">
                  <a:extLst>
                    <a:ext uri="{9D8B030D-6E8A-4147-A177-3AD203B41FA5}">
                      <a16:colId xmlns:a16="http://schemas.microsoft.com/office/drawing/2014/main" val="1877763063"/>
                    </a:ext>
                  </a:extLst>
                </a:gridCol>
                <a:gridCol w="2314166">
                  <a:extLst>
                    <a:ext uri="{9D8B030D-6E8A-4147-A177-3AD203B41FA5}">
                      <a16:colId xmlns:a16="http://schemas.microsoft.com/office/drawing/2014/main" val="3245627715"/>
                    </a:ext>
                  </a:extLst>
                </a:gridCol>
              </a:tblGrid>
              <a:tr h="1728840">
                <a:tc>
                  <a:txBody>
                    <a:bodyPr/>
                    <a:lstStyle/>
                    <a:p>
                      <a:pPr algn="ctr"/>
                      <a:r>
                        <a:rPr lang="en-GB"/>
                        <a:t>SECURE </a:t>
                      </a:r>
                    </a:p>
                    <a:p>
                      <a:pPr algn="ctr"/>
                      <a:r>
                        <a:rPr lang="en-GB"/>
                        <a:t>ACCESS</a:t>
                      </a:r>
                    </a:p>
                    <a:p>
                      <a:pPr algn="ctr"/>
                      <a:endParaRPr lang="en-US"/>
                    </a:p>
                  </a:txBody>
                  <a:tcPr anchor="ctr"/>
                </a:tc>
                <a:tc>
                  <a:txBody>
                    <a:bodyPr/>
                    <a:lstStyle/>
                    <a:p>
                      <a:pPr marL="171450" indent="-171450" algn="l" defTabSz="914400" rtl="0" eaLnBrk="1" latinLnBrk="0" hangingPunct="1">
                        <a:buFont typeface="Arial" panose="020B0604020202020204" pitchFamily="34" charset="0"/>
                        <a:buChar char="•"/>
                      </a:pPr>
                      <a:r>
                        <a:rPr lang="en-GB" sz="1400" b="1" kern="1200">
                          <a:solidFill>
                            <a:schemeClr val="dk1"/>
                          </a:solidFill>
                          <a:latin typeface="Arial" panose="020B0604020202020204" pitchFamily="34" charset="0"/>
                          <a:ea typeface="+mn-ea"/>
                          <a:cs typeface="Arial" panose="020B0604020202020204" pitchFamily="34" charset="0"/>
                        </a:rPr>
                        <a:t>Software Updates </a:t>
                      </a:r>
                    </a:p>
                    <a:p>
                      <a:pPr marL="0" algn="l" defTabSz="914400" rtl="0" eaLnBrk="1" latinLnBrk="0" hangingPunct="1"/>
                      <a:r>
                        <a:rPr lang="en-GB" sz="1400" kern="1200">
                          <a:solidFill>
                            <a:schemeClr val="dk1"/>
                          </a:solidFill>
                          <a:latin typeface="Arial" panose="020B0604020202020204" pitchFamily="34" charset="0"/>
                          <a:ea typeface="+mn-ea"/>
                          <a:cs typeface="Arial" panose="020B0604020202020204" pitchFamily="34" charset="0"/>
                        </a:rPr>
                        <a:t>Keep all software updated as outdated software systems are more prone to exploited.</a:t>
                      </a:r>
                    </a:p>
                    <a:p>
                      <a:pPr marL="0" algn="l" defTabSz="914400" rtl="0" eaLnBrk="1" latinLnBrk="0" hangingPunct="1"/>
                      <a:endParaRPr lang="en-GB" sz="1400" kern="1200">
                        <a:solidFill>
                          <a:schemeClr val="dk1"/>
                        </a:solidFill>
                        <a:latin typeface="Arial" panose="020B0604020202020204" pitchFamily="34" charset="0"/>
                        <a:ea typeface="+mn-ea"/>
                        <a:cs typeface="Arial" panose="020B0604020202020204" pitchFamily="34" charset="0"/>
                      </a:endParaRPr>
                    </a:p>
                    <a:p>
                      <a:pPr marL="0" algn="r" defTabSz="914400" rtl="0" eaLnBrk="1" latinLnBrk="0" hangingPunct="1"/>
                      <a:r>
                        <a:rPr lang="en-GB" sz="1400" i="1" kern="1200">
                          <a:solidFill>
                            <a:schemeClr val="dk1"/>
                          </a:solidFill>
                          <a:latin typeface="Arial" panose="020B0604020202020204" pitchFamily="34" charset="0"/>
                          <a:ea typeface="+mn-ea"/>
                          <a:cs typeface="Arial" panose="020B0604020202020204" pitchFamily="34" charset="0"/>
                        </a:rPr>
                        <a:t>Harvard T.H. Chan School of Public Health (2023)</a:t>
                      </a:r>
                      <a:r>
                        <a:rPr lang="en-GB" sz="1400" kern="1200">
                          <a:solidFill>
                            <a:schemeClr val="dk1"/>
                          </a:solidFill>
                          <a:latin typeface="Arial" panose="020B0604020202020204" pitchFamily="34" charset="0"/>
                          <a:ea typeface="+mn-ea"/>
                          <a:cs typeface="Arial" panose="020B0604020202020204" pitchFamily="34" charset="0"/>
                        </a:rPr>
                        <a:t>, </a:t>
                      </a:r>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2-step multi factor authentication and passwords</a:t>
                      </a:r>
                    </a:p>
                    <a:p>
                      <a:pPr marL="0" indent="0">
                        <a:buFontTx/>
                        <a:buNone/>
                      </a:pPr>
                      <a:r>
                        <a:rPr lang="en-GB" sz="1400" b="0">
                          <a:latin typeface="Arial" panose="020B0604020202020204" pitchFamily="34" charset="0"/>
                          <a:cs typeface="Arial" panose="020B0604020202020204" pitchFamily="34" charset="0"/>
                        </a:rPr>
                        <a:t>Use unique passwords and multi factor and authentication </a:t>
                      </a:r>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Limited access: (RBAC)</a:t>
                      </a:r>
                    </a:p>
                    <a:p>
                      <a:r>
                        <a:rPr lang="en-GB" sz="1400">
                          <a:latin typeface="Arial" panose="020B0604020202020204" pitchFamily="34" charset="0"/>
                          <a:cs typeface="Arial" panose="020B0604020202020204" pitchFamily="34" charset="0"/>
                        </a:rPr>
                        <a:t>Emloyees are given access based on their roles in the agency </a:t>
                      </a:r>
                    </a:p>
                    <a:p>
                      <a:endParaRPr lang="en-GB" sz="1400">
                        <a:latin typeface="Arial" panose="020B0604020202020204" pitchFamily="34" charset="0"/>
                        <a:cs typeface="Arial" panose="020B0604020202020204" pitchFamily="34" charset="0"/>
                      </a:endParaRPr>
                    </a:p>
                    <a:p>
                      <a:pPr algn="r"/>
                      <a:r>
                        <a:rPr lang="en-GB" sz="1400" i="1">
                          <a:latin typeface="Arial" panose="020B0604020202020204" pitchFamily="34" charset="0"/>
                          <a:cs typeface="Arial" panose="020B0604020202020204" pitchFamily="34" charset="0"/>
                        </a:rPr>
                        <a:t>Digital Agency Network (2025),</a:t>
                      </a:r>
                      <a:endParaRPr lang="en-US" sz="1400" i="1"/>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Inactivity</a:t>
                      </a:r>
                    </a:p>
                    <a:p>
                      <a:r>
                        <a:rPr lang="en-GB" sz="1400">
                          <a:latin typeface="Arial" panose="020B0604020202020204" pitchFamily="34" charset="0"/>
                          <a:cs typeface="Arial" panose="020B0604020202020204" pitchFamily="34" charset="0"/>
                        </a:rPr>
                        <a:t>Devices automatically lock when a device hasn’t been in use after a certain amount of time</a:t>
                      </a:r>
                    </a:p>
                  </a:txBody>
                  <a:tcPr/>
                </a:tc>
                <a:extLst>
                  <a:ext uri="{0D108BD9-81ED-4DB2-BD59-A6C34878D82A}">
                    <a16:rowId xmlns:a16="http://schemas.microsoft.com/office/drawing/2014/main" val="1721733316"/>
                  </a:ext>
                </a:extLst>
              </a:tr>
              <a:tr h="1701364">
                <a:tc>
                  <a:txBody>
                    <a:bodyPr/>
                    <a:lstStyle/>
                    <a:p>
                      <a:pPr algn="ctr"/>
                      <a:r>
                        <a:rPr lang="en-GB"/>
                        <a:t>EMAIL </a:t>
                      </a:r>
                    </a:p>
                    <a:p>
                      <a:pPr algn="ctr"/>
                      <a:r>
                        <a:rPr lang="en-GB"/>
                        <a:t>AWARENESS</a:t>
                      </a:r>
                      <a:endParaRPr lang="en-US"/>
                    </a:p>
                  </a:txBody>
                  <a:tcPr anchor="ct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Phishing</a:t>
                      </a:r>
                    </a:p>
                    <a:p>
                      <a:r>
                        <a:rPr lang="en-GB" sz="1400">
                          <a:latin typeface="Arial" panose="020B0604020202020204" pitchFamily="34" charset="0"/>
                          <a:cs typeface="Arial" panose="020B0604020202020204" pitchFamily="34" charset="0"/>
                        </a:rPr>
                        <a:t>Certain behaviours prone to phishing </a:t>
                      </a:r>
                    </a:p>
                    <a:p>
                      <a:r>
                        <a:rPr lang="en-GB" sz="1400">
                          <a:latin typeface="Arial" panose="020B0604020202020204" pitchFamily="34" charset="0"/>
                          <a:cs typeface="Arial" panose="020B0604020202020204" pitchFamily="34" charset="0"/>
                        </a:rPr>
                        <a:t>age, gender and education</a:t>
                      </a:r>
                    </a:p>
                    <a:p>
                      <a:endParaRPr lang="en-GB" sz="1400">
                        <a:latin typeface="Arial" panose="020B0604020202020204" pitchFamily="34" charset="0"/>
                        <a:cs typeface="Arial" panose="020B0604020202020204" pitchFamily="34" charset="0"/>
                      </a:endParaRPr>
                    </a:p>
                    <a:p>
                      <a:pPr algn="r"/>
                      <a:endParaRPr lang="en-GB" sz="1400" i="0">
                        <a:latin typeface="Arial" panose="020B0604020202020204" pitchFamily="34" charset="0"/>
                        <a:cs typeface="Arial" panose="020B0604020202020204" pitchFamily="34" charset="0"/>
                      </a:endParaRPr>
                    </a:p>
                    <a:p>
                      <a:pPr algn="r"/>
                      <a:endParaRPr lang="en-GB" sz="1400" i="0">
                        <a:latin typeface="Arial" panose="020B0604020202020204" pitchFamily="34" charset="0"/>
                        <a:cs typeface="Arial" panose="020B0604020202020204" pitchFamily="34" charset="0"/>
                      </a:endParaRPr>
                    </a:p>
                    <a:p>
                      <a:pPr algn="r"/>
                      <a:r>
                        <a:rPr lang="en-GB" sz="1400" i="1">
                          <a:latin typeface="Arial" panose="020B0604020202020204" pitchFamily="34" charset="0"/>
                          <a:cs typeface="Arial" panose="020B0604020202020204" pitchFamily="34" charset="0"/>
                        </a:rPr>
                        <a:t>Gwenhure, A.K. (2025) </a:t>
                      </a:r>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Spam filters</a:t>
                      </a:r>
                      <a:r>
                        <a:rPr lang="en-GB" sz="1400">
                          <a:latin typeface="Arial" panose="020B0604020202020204" pitchFamily="34" charset="0"/>
                          <a:cs typeface="Arial" panose="020B0604020202020204" pitchFamily="34" charset="0"/>
                        </a:rPr>
                        <a:t> </a:t>
                      </a:r>
                    </a:p>
                    <a:p>
                      <a:r>
                        <a:rPr lang="en-GB" sz="1400">
                          <a:latin typeface="Arial" panose="020B0604020202020204" pitchFamily="34" charset="0"/>
                          <a:cs typeface="Arial" panose="020B0604020202020204" pitchFamily="34" charset="0"/>
                        </a:rPr>
                        <a:t>Introduce using spam filters and navigating the reporting tool</a:t>
                      </a:r>
                    </a:p>
                    <a:p>
                      <a:pPr algn="r"/>
                      <a:endParaRPr lang="en-GB" sz="1400">
                        <a:latin typeface="Arial" panose="020B0604020202020204" pitchFamily="34" charset="0"/>
                        <a:cs typeface="Arial" panose="020B0604020202020204" pitchFamily="34" charset="0"/>
                      </a:endParaRPr>
                    </a:p>
                    <a:p>
                      <a:pPr algn="r"/>
                      <a:endParaRPr lang="en-GB" sz="1400">
                        <a:latin typeface="Arial" panose="020B0604020202020204" pitchFamily="34" charset="0"/>
                        <a:cs typeface="Arial" panose="020B0604020202020204" pitchFamily="34" charset="0"/>
                      </a:endParaRPr>
                    </a:p>
                    <a:p>
                      <a:pPr algn="r"/>
                      <a:endParaRPr lang="en-GB" sz="1400" i="1">
                        <a:latin typeface="Arial" panose="020B0604020202020204" pitchFamily="34" charset="0"/>
                        <a:cs typeface="Arial" panose="020B0604020202020204" pitchFamily="34" charset="0"/>
                      </a:endParaRPr>
                    </a:p>
                    <a:p>
                      <a:pPr algn="r"/>
                      <a:r>
                        <a:rPr lang="en-GB" sz="1400" i="1">
                          <a:latin typeface="Arial" panose="020B0604020202020204" pitchFamily="34" charset="0"/>
                          <a:cs typeface="Arial" panose="020B0604020202020204" pitchFamily="34" charset="0"/>
                        </a:rPr>
                        <a:t>Weiss A. (2003)</a:t>
                      </a:r>
                      <a:endParaRPr lang="en-US" sz="1400" i="1"/>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Improve staffs acknowledgment and solutions to threats</a:t>
                      </a:r>
                    </a:p>
                    <a:p>
                      <a:pPr marL="0" indent="0">
                        <a:buFontTx/>
                        <a:buNone/>
                      </a:pPr>
                      <a:r>
                        <a:rPr lang="en-GB" sz="1400" b="0">
                          <a:latin typeface="Arial" panose="020B0604020202020204" pitchFamily="34" charset="0"/>
                          <a:cs typeface="Arial" panose="020B0604020202020204" pitchFamily="34" charset="0"/>
                        </a:rPr>
                        <a:t>StopThinkFraud campaign, </a:t>
                      </a:r>
                    </a:p>
                    <a:p>
                      <a:pPr marL="171450" indent="-171450">
                        <a:buFont typeface="Wingdings" pitchFamily="2" charset="2"/>
                        <a:buChar char="§"/>
                      </a:pPr>
                      <a:r>
                        <a:rPr lang="en-GB" sz="1400" b="0">
                          <a:latin typeface="Arial" panose="020B0604020202020204" pitchFamily="34" charset="0"/>
                          <a:cs typeface="Arial" panose="020B0604020202020204" pitchFamily="34" charset="0"/>
                        </a:rPr>
                        <a:t>Unusual email address </a:t>
                      </a:r>
                    </a:p>
                    <a:p>
                      <a:pPr marL="171450" indent="-171450">
                        <a:buFont typeface="Wingdings" pitchFamily="2" charset="2"/>
                        <a:buChar char="§"/>
                      </a:pPr>
                      <a:r>
                        <a:rPr lang="en-GB" sz="1400" b="0">
                          <a:latin typeface="Arial" panose="020B0604020202020204" pitchFamily="34" charset="0"/>
                          <a:cs typeface="Arial" panose="020B0604020202020204" pitchFamily="34" charset="0"/>
                        </a:rPr>
                        <a:t>Spelling and grammar mistakes </a:t>
                      </a:r>
                    </a:p>
                    <a:p>
                      <a:pPr marL="171450" indent="-171450">
                        <a:buFont typeface="Wingdings" pitchFamily="2" charset="2"/>
                        <a:buChar char="§"/>
                      </a:pPr>
                      <a:endParaRPr lang="en-US" sz="1400"/>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Verification</a:t>
                      </a:r>
                      <a:r>
                        <a:rPr lang="en-GB" sz="1400">
                          <a:latin typeface="Arial" panose="020B0604020202020204" pitchFamily="34" charset="0"/>
                          <a:cs typeface="Arial" panose="020B0604020202020204" pitchFamily="34" charset="0"/>
                        </a:rPr>
                        <a:t> </a:t>
                      </a:r>
                    </a:p>
                    <a:p>
                      <a:endParaRPr lang="en-GB" sz="140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Asking for a one time password </a:t>
                      </a: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PIN or passcode in full </a:t>
                      </a: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Asking for payment </a:t>
                      </a: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Asks to click on suspicious link </a:t>
                      </a:r>
                    </a:p>
                  </a:txBody>
                  <a:tcPr/>
                </a:tc>
                <a:extLst>
                  <a:ext uri="{0D108BD9-81ED-4DB2-BD59-A6C34878D82A}">
                    <a16:rowId xmlns:a16="http://schemas.microsoft.com/office/drawing/2014/main" val="4113582810"/>
                  </a:ext>
                </a:extLst>
              </a:tr>
              <a:tr h="913921">
                <a:tc>
                  <a:txBody>
                    <a:bodyPr/>
                    <a:lstStyle/>
                    <a:p>
                      <a:pPr algn="ctr"/>
                      <a:r>
                        <a:rPr lang="en-GB"/>
                        <a:t>DATA</a:t>
                      </a:r>
                    </a:p>
                    <a:p>
                      <a:pPr algn="ctr"/>
                      <a:r>
                        <a:rPr lang="en-GB"/>
                        <a:t> MANAGEMENT</a:t>
                      </a:r>
                      <a:endParaRPr lang="en-US"/>
                    </a:p>
                  </a:txBody>
                  <a:tcPr anchor="ctr"/>
                </a:tc>
                <a:tc>
                  <a:txBody>
                    <a:bodyPr/>
                    <a:lstStyle/>
                    <a:p>
                      <a:pPr marL="285750" indent="-285750" algn="l">
                        <a:buFont typeface="Arial" panose="020B0604020202020204" pitchFamily="34" charset="0"/>
                        <a:buChar char="•"/>
                      </a:pPr>
                      <a:r>
                        <a:rPr lang="en-GB" sz="1400" b="1">
                          <a:latin typeface="Arial" panose="020B0604020202020204" pitchFamily="34" charset="0"/>
                          <a:cs typeface="Arial" panose="020B0604020202020204" pitchFamily="34" charset="0"/>
                        </a:rPr>
                        <a:t>System back up </a:t>
                      </a:r>
                    </a:p>
                    <a:p>
                      <a:pPr marL="0" indent="0" algn="l">
                        <a:buFontTx/>
                        <a:buNone/>
                      </a:pPr>
                      <a:r>
                        <a:rPr lang="en-GB" sz="1400" b="0">
                          <a:latin typeface="Arial" panose="020B0604020202020204" pitchFamily="34" charset="0"/>
                          <a:cs typeface="Arial" panose="020B0604020202020204" pitchFamily="34" charset="0"/>
                        </a:rPr>
                        <a:t>Keep systems up to date and regularly back up essential systems</a:t>
                      </a:r>
                      <a:endParaRPr lang="en-US" sz="1400" b="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Sensitivity </a:t>
                      </a:r>
                    </a:p>
                    <a:p>
                      <a:pPr marL="0" indent="0">
                        <a:buFontTx/>
                        <a:buNone/>
                      </a:pPr>
                      <a:r>
                        <a:rPr lang="en-GB" sz="1400" b="0">
                          <a:latin typeface="Arial" panose="020B0604020202020204" pitchFamily="34" charset="0"/>
                          <a:cs typeface="Arial" panose="020B0604020202020204" pitchFamily="34" charset="0"/>
                        </a:rPr>
                        <a:t>Separate/classify data based on confidentiality or public on team or OneDrive </a:t>
                      </a:r>
                      <a:endParaRPr lang="en-US" sz="1400" b="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Build data ownership </a:t>
                      </a:r>
                    </a:p>
                    <a:p>
                      <a:pPr marL="0" indent="0">
                        <a:buFontTx/>
                        <a:buNone/>
                      </a:pPr>
                      <a:r>
                        <a:rPr lang="en-GB" sz="1400" b="0">
                          <a:latin typeface="Arial" panose="020B0604020202020204" pitchFamily="34" charset="0"/>
                          <a:cs typeface="Arial" panose="020B0604020202020204" pitchFamily="34" charset="0"/>
                        </a:rPr>
                        <a:t>Encourage teams and departments to take responsibility for their data assets </a:t>
                      </a:r>
                      <a:endParaRPr lang="en-US" sz="1400" b="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Understand applicable regulations </a:t>
                      </a:r>
                    </a:p>
                    <a:p>
                      <a:pPr marL="0" indent="0">
                        <a:buFontTx/>
                        <a:buNone/>
                      </a:pPr>
                      <a:r>
                        <a:rPr lang="en-GB" sz="1400" b="0">
                          <a:latin typeface="Arial" panose="020B0604020202020204" pitchFamily="34" charset="0"/>
                          <a:cs typeface="Arial" panose="020B0604020202020204" pitchFamily="34" charset="0"/>
                        </a:rPr>
                        <a:t>Comprehend data laws relevant to industry</a:t>
                      </a:r>
                      <a:endParaRPr lang="en-US" sz="1400" b="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79076199"/>
                  </a:ext>
                </a:extLst>
              </a:tr>
              <a:tr h="1011028">
                <a:tc>
                  <a:txBody>
                    <a:bodyPr/>
                    <a:lstStyle/>
                    <a:p>
                      <a:pPr algn="ctr"/>
                      <a:r>
                        <a:rPr lang="en-GB"/>
                        <a:t>CONFIDENTIALITY</a:t>
                      </a:r>
                    </a:p>
                    <a:p>
                      <a:pPr algn="ctr"/>
                      <a:r>
                        <a:rPr lang="en-GB"/>
                        <a:t>&amp;</a:t>
                      </a:r>
                    </a:p>
                    <a:p>
                      <a:pPr algn="ctr"/>
                      <a:r>
                        <a:rPr lang="en-GB"/>
                        <a:t>COMPLIANCE </a:t>
                      </a:r>
                      <a:endParaRPr lang="en-US"/>
                    </a:p>
                  </a:txBody>
                  <a:tcPr anchor="ctr"/>
                </a:tc>
                <a:tc>
                  <a:txBody>
                    <a:bodyPr/>
                    <a:lstStyle/>
                    <a:p>
                      <a:pPr marL="285750" indent="-285750" algn="l">
                        <a:buFont typeface="Arial" panose="020B0604020202020204" pitchFamily="34" charset="0"/>
                        <a:buChar char="•"/>
                      </a:pPr>
                      <a:r>
                        <a:rPr lang="en-GB" sz="1400" b="1">
                          <a:latin typeface="Arial" panose="020B0604020202020204" pitchFamily="34" charset="0"/>
                          <a:cs typeface="Arial" panose="020B0604020202020204" pitchFamily="34" charset="0"/>
                        </a:rPr>
                        <a:t>Data encryption</a:t>
                      </a:r>
                      <a:r>
                        <a:rPr lang="en-GB" sz="1400">
                          <a:latin typeface="Arial" panose="020B0604020202020204" pitchFamily="34" charset="0"/>
                          <a:cs typeface="Arial" panose="020B0604020202020204" pitchFamily="34" charset="0"/>
                        </a:rPr>
                        <a:t> </a:t>
                      </a:r>
                    </a:p>
                    <a:p>
                      <a:pPr marL="0" indent="0" algn="l">
                        <a:buFontTx/>
                        <a:buNone/>
                      </a:pPr>
                      <a:r>
                        <a:rPr lang="en-GB" sz="1400">
                          <a:latin typeface="Arial" panose="020B0604020202020204" pitchFamily="34" charset="0"/>
                          <a:cs typeface="Arial" panose="020B0604020202020204" pitchFamily="34" charset="0"/>
                        </a:rPr>
                        <a:t>Encrypt data making it inaccessible to persons who aren’t authorised </a:t>
                      </a:r>
                      <a:endParaRPr lang="en-US" sz="140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Policy</a:t>
                      </a:r>
                      <a:r>
                        <a:rPr lang="en-GB" sz="1400">
                          <a:latin typeface="Arial" panose="020B0604020202020204" pitchFamily="34" charset="0"/>
                          <a:cs typeface="Arial" panose="020B0604020202020204" pitchFamily="34" charset="0"/>
                        </a:rPr>
                        <a:t> </a:t>
                      </a:r>
                    </a:p>
                    <a:p>
                      <a:pPr marL="0" indent="0">
                        <a:buFontTx/>
                        <a:buNone/>
                      </a:pPr>
                      <a:r>
                        <a:rPr lang="en-GB" sz="1400">
                          <a:latin typeface="Arial" panose="020B0604020202020204" pitchFamily="34" charset="0"/>
                          <a:cs typeface="Arial" panose="020B0604020202020204" pitchFamily="34" charset="0"/>
                        </a:rPr>
                        <a:t>Create a confidentiality policy so employees know how to handle sensitive documents and data </a:t>
                      </a:r>
                      <a:endParaRPr lang="en-US" sz="140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Physical security </a:t>
                      </a:r>
                    </a:p>
                    <a:p>
                      <a:pPr marL="0" indent="0">
                        <a:buFontTx/>
                        <a:buNone/>
                      </a:pPr>
                      <a:r>
                        <a:rPr lang="en-GB" sz="1400">
                          <a:latin typeface="Arial" panose="020B0604020202020204" pitchFamily="34" charset="0"/>
                          <a:cs typeface="Arial" panose="020B0604020202020204" pitchFamily="34" charset="0"/>
                        </a:rPr>
                        <a:t>Implement security alarms and lock paper documents that are confidential and they can also install surveillance cameras </a:t>
                      </a: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Access restriction </a:t>
                      </a:r>
                    </a:p>
                    <a:p>
                      <a:pPr marL="0" indent="0">
                        <a:buFontTx/>
                        <a:buNone/>
                      </a:pPr>
                      <a:r>
                        <a:rPr lang="en-GB" sz="1400">
                          <a:latin typeface="Arial" panose="020B0604020202020204" pitchFamily="34" charset="0"/>
                          <a:cs typeface="Arial" panose="020B0604020202020204" pitchFamily="34" charset="0"/>
                        </a:rPr>
                        <a:t>Only allow selected staff to see an access documents that are relevant to the employee and patient </a:t>
                      </a:r>
                      <a:endParaRPr lang="en-US" sz="14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32414399"/>
                  </a:ext>
                </a:extLst>
              </a:tr>
            </a:tbl>
          </a:graphicData>
        </a:graphic>
      </p:graphicFrame>
    </p:spTree>
    <p:extLst>
      <p:ext uri="{BB962C8B-B14F-4D97-AF65-F5344CB8AC3E}">
        <p14:creationId xmlns:p14="http://schemas.microsoft.com/office/powerpoint/2010/main" val="1282052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3019F-54E2-CE26-169B-8752DB61F9E1}"/>
              </a:ext>
            </a:extLst>
          </p:cNvPr>
          <p:cNvSpPr>
            <a:spLocks noGrp="1"/>
          </p:cNvSpPr>
          <p:nvPr>
            <p:ph type="title"/>
          </p:nvPr>
        </p:nvSpPr>
        <p:spPr>
          <a:xfrm>
            <a:off x="485605" y="0"/>
            <a:ext cx="8596668" cy="1320800"/>
          </a:xfrm>
        </p:spPr>
        <p:txBody>
          <a:bodyPr/>
          <a:lstStyle/>
          <a:p>
            <a:r>
              <a:rPr lang="en-GB" sz="4400"/>
              <a:t>Conclusion</a:t>
            </a:r>
            <a:r>
              <a:rPr lang="en-GB"/>
              <a:t> </a:t>
            </a:r>
            <a:endParaRPr lang="en-US"/>
          </a:p>
        </p:txBody>
      </p:sp>
      <p:graphicFrame>
        <p:nvGraphicFramePr>
          <p:cNvPr id="3" name="Table 2">
            <a:extLst>
              <a:ext uri="{FF2B5EF4-FFF2-40B4-BE49-F238E27FC236}">
                <a16:creationId xmlns:a16="http://schemas.microsoft.com/office/drawing/2014/main" id="{13655633-0085-5BE6-2EEB-790D4C57D784}"/>
              </a:ext>
            </a:extLst>
          </p:cNvPr>
          <p:cNvGraphicFramePr>
            <a:graphicFrameLocks noGrp="1"/>
          </p:cNvGraphicFramePr>
          <p:nvPr>
            <p:extLst>
              <p:ext uri="{D42A27DB-BD31-4B8C-83A1-F6EECF244321}">
                <p14:modId xmlns:p14="http://schemas.microsoft.com/office/powerpoint/2010/main" val="1304419124"/>
              </p:ext>
            </p:extLst>
          </p:nvPr>
        </p:nvGraphicFramePr>
        <p:xfrm>
          <a:off x="618340" y="868680"/>
          <a:ext cx="8596668" cy="5394960"/>
        </p:xfrm>
        <a:graphic>
          <a:graphicData uri="http://schemas.openxmlformats.org/drawingml/2006/table">
            <a:tbl>
              <a:tblPr firstRow="1" bandRow="1">
                <a:tableStyleId>{5C22544A-7EE6-4342-B048-85BDC9FD1C3A}</a:tableStyleId>
              </a:tblPr>
              <a:tblGrid>
                <a:gridCol w="8596668">
                  <a:extLst>
                    <a:ext uri="{9D8B030D-6E8A-4147-A177-3AD203B41FA5}">
                      <a16:colId xmlns:a16="http://schemas.microsoft.com/office/drawing/2014/main" val="673760390"/>
                    </a:ext>
                  </a:extLst>
                </a:gridCol>
              </a:tblGrid>
              <a:tr h="255753">
                <a:tc>
                  <a:txBody>
                    <a:bodyPr/>
                    <a:lstStyle/>
                    <a:p>
                      <a:pPr algn="ctr"/>
                      <a:r>
                        <a:rPr lang="en-GB"/>
                        <a:t>How these steps help Greenfield Agency </a:t>
                      </a:r>
                      <a:endParaRPr lang="en-US"/>
                    </a:p>
                  </a:txBody>
                  <a:tcPr anchor="ctr"/>
                </a:tc>
                <a:extLst>
                  <a:ext uri="{0D108BD9-81ED-4DB2-BD59-A6C34878D82A}">
                    <a16:rowId xmlns:a16="http://schemas.microsoft.com/office/drawing/2014/main" val="3390169447"/>
                  </a:ext>
                </a:extLst>
              </a:tr>
              <a:tr h="2408798">
                <a:tc>
                  <a:txBody>
                    <a:bodyPr/>
                    <a:lstStyle/>
                    <a:p>
                      <a:pPr algn="ctr"/>
                      <a:r>
                        <a:rPr lang="en-GB"/>
                        <a:t>In conclusion, we have discussed how Microsoft 365 can improve necessary skills such as communication within care work. We have also given them digital safety steps to stay protected when using digital devices in the care home. We have found credible sources to support our advice on Microsoft applications. </a:t>
                      </a:r>
                    </a:p>
                    <a:p>
                      <a:pPr algn="ctr"/>
                      <a:endParaRPr lang="en-GB"/>
                    </a:p>
                    <a:p>
                      <a:pPr algn="ctr"/>
                      <a:r>
                        <a:rPr lang="en-GB"/>
                        <a:t>We believe that Greenfield care home agency can greatly benefit from Microsoft 365 as it enhances communication and collaboration among staff. This is essential for delivering high-quality care. The use of tools such as ‘teams’, ‘word’, and ‘excel’ enable staff to schedule meetings, share and create care plans even if working remotely. </a:t>
                      </a:r>
                      <a:br>
                        <a:rPr lang="en-GB"/>
                      </a:br>
                      <a:r>
                        <a:rPr lang="en-GB"/>
                        <a:t>To add to this, they use safety features such as ‘two factor authentication’, limited access depending on job role, data encryption which allows staff to ensure that sensitive information is kept private and safeguarded from anyone who shouldn’t be able to access it. We have provided a digital safety action plan to show how some of these key features are used.</a:t>
                      </a:r>
                    </a:p>
                    <a:p>
                      <a:pPr algn="ctr"/>
                      <a:r>
                        <a:rPr lang="en-GB"/>
                        <a:t>Overall, we believe with the correct training Microsoft 365 can be a great tool for Greenfield Care Home Agency and will enhance the care which is given to patients.</a:t>
                      </a:r>
                      <a:endParaRPr lang="en-US"/>
                    </a:p>
                  </a:txBody>
                  <a:tcPr/>
                </a:tc>
                <a:extLst>
                  <a:ext uri="{0D108BD9-81ED-4DB2-BD59-A6C34878D82A}">
                    <a16:rowId xmlns:a16="http://schemas.microsoft.com/office/drawing/2014/main" val="2304678051"/>
                  </a:ext>
                </a:extLst>
              </a:tr>
            </a:tbl>
          </a:graphicData>
        </a:graphic>
      </p:graphicFrame>
      <p:sp>
        <p:nvSpPr>
          <p:cNvPr id="4" name="TextBox 3">
            <a:extLst>
              <a:ext uri="{FF2B5EF4-FFF2-40B4-BE49-F238E27FC236}">
                <a16:creationId xmlns:a16="http://schemas.microsoft.com/office/drawing/2014/main" id="{6DDCCA96-501D-F4A6-0F80-21EE13F5C1CC}"/>
              </a:ext>
            </a:extLst>
          </p:cNvPr>
          <p:cNvSpPr txBox="1"/>
          <p:nvPr/>
        </p:nvSpPr>
        <p:spPr>
          <a:xfrm>
            <a:off x="6382771" y="6263640"/>
            <a:ext cx="5929943" cy="369332"/>
          </a:xfrm>
          <a:prstGeom prst="rect">
            <a:avLst/>
          </a:prstGeom>
          <a:noFill/>
        </p:spPr>
        <p:txBody>
          <a:bodyPr wrap="square" rtlCol="0">
            <a:spAutoFit/>
          </a:bodyPr>
          <a:lstStyle/>
          <a:p>
            <a:r>
              <a:rPr lang="en-US"/>
              <a:t>Thankyou! Any questions?</a:t>
            </a:r>
            <a:endParaRPr lang="en-GB"/>
          </a:p>
        </p:txBody>
      </p:sp>
    </p:spTree>
    <p:extLst>
      <p:ext uri="{BB962C8B-B14F-4D97-AF65-F5344CB8AC3E}">
        <p14:creationId xmlns:p14="http://schemas.microsoft.com/office/powerpoint/2010/main" val="8182913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2705D-1066-6705-FB42-23D21BDE8ED4}"/>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D182D499-89A9-DED6-B554-566974BA77D4}"/>
              </a:ext>
            </a:extLst>
          </p:cNvPr>
          <p:cNvSpPr>
            <a:spLocks noGrp="1"/>
          </p:cNvSpPr>
          <p:nvPr>
            <p:ph idx="1"/>
          </p:nvPr>
        </p:nvSpPr>
        <p:spPr>
          <a:xfrm>
            <a:off x="677334" y="1420676"/>
            <a:ext cx="8596668" cy="4620686"/>
          </a:xfrm>
        </p:spPr>
        <p:txBody>
          <a:bodyPr vert="horz" lIns="91440" tIns="45720" rIns="91440" bIns="45720" rtlCol="0" anchor="t">
            <a:normAutofit lnSpcReduction="10000"/>
          </a:bodyPr>
          <a:lstStyle/>
          <a:p>
            <a:r>
              <a:rPr lang="en-US" sz="1000" dirty="0" err="1">
                <a:ea typeface="+mn-lt"/>
                <a:cs typeface="+mn-lt"/>
              </a:rPr>
              <a:t>Afshaq</a:t>
            </a:r>
            <a:r>
              <a:rPr lang="en-US" sz="1000" dirty="0">
                <a:ea typeface="+mn-lt"/>
                <a:cs typeface="+mn-lt"/>
              </a:rPr>
              <a:t>, A. (2025</a:t>
            </a:r>
            <a:r>
              <a:rPr lang="en-US" sz="1000" i="1" dirty="0">
                <a:ea typeface="+mn-lt"/>
                <a:cs typeface="+mn-lt"/>
              </a:rPr>
              <a:t>) Benefits of Microsoft Teams in Healthcare: Transforming Patient Care Through Digital Collaboration. </a:t>
            </a:r>
            <a:r>
              <a:rPr lang="en-US" sz="1000" dirty="0">
                <a:ea typeface="+mn-lt"/>
                <a:cs typeface="+mn-lt"/>
              </a:rPr>
              <a:t>Available at: </a:t>
            </a:r>
            <a:r>
              <a:rPr lang="en-US" sz="1000" dirty="0">
                <a:ea typeface="+mn-lt"/>
                <a:cs typeface="+mn-lt"/>
                <a:hlinkClick r:id="rId2"/>
              </a:rPr>
              <a:t>Benefits of Microsoft Teams in Healthcare: Transforming Patient Care Through Digital Collaboration – ZIRO</a:t>
            </a:r>
            <a:r>
              <a:rPr lang="en-US" sz="1000" dirty="0">
                <a:ea typeface="+mn-lt"/>
                <a:cs typeface="+mn-lt"/>
              </a:rPr>
              <a:t> (Accessed</a:t>
            </a:r>
            <a:r>
              <a:rPr lang="en-GB" sz="1000" dirty="0">
                <a:ea typeface="+mn-lt"/>
                <a:cs typeface="+mn-lt"/>
              </a:rPr>
              <a:t>: </a:t>
            </a:r>
            <a:r>
              <a:rPr lang="en-US" sz="1000" dirty="0">
                <a:ea typeface="+mn-lt"/>
                <a:cs typeface="+mn-lt"/>
              </a:rPr>
              <a:t>30/01/2026)</a:t>
            </a:r>
            <a:endParaRPr lang="en-US" dirty="0">
              <a:ea typeface="+mn-lt"/>
              <a:cs typeface="+mn-lt"/>
            </a:endParaRPr>
          </a:p>
          <a:p>
            <a:r>
              <a:rPr lang="en-GB" sz="1000" dirty="0">
                <a:ea typeface="+mn-lt"/>
                <a:cs typeface="+mn-lt"/>
              </a:rPr>
              <a:t>D.A.N. Digital Agency Network (2025), </a:t>
            </a:r>
            <a:r>
              <a:rPr lang="en-GB" sz="1000" i="1" dirty="0">
                <a:ea typeface="+mn-lt"/>
                <a:cs typeface="+mn-lt"/>
              </a:rPr>
              <a:t>Agency Cybersecurity Best Practices: How to Secure Sensitive Documents.</a:t>
            </a:r>
            <a:r>
              <a:rPr lang="en-GB" sz="1000" dirty="0">
                <a:ea typeface="+mn-lt"/>
                <a:cs typeface="+mn-lt"/>
              </a:rPr>
              <a:t> Available at: </a:t>
            </a:r>
            <a:r>
              <a:rPr lang="en-GB" sz="1000" dirty="0">
                <a:ea typeface="+mn-lt"/>
                <a:cs typeface="+mn-lt"/>
                <a:hlinkClick r:id="rId3"/>
              </a:rPr>
              <a:t>https://</a:t>
            </a:r>
            <a:r>
              <a:rPr lang="en-GB" sz="1000" dirty="0" err="1">
                <a:ea typeface="+mn-lt"/>
                <a:cs typeface="+mn-lt"/>
                <a:hlinkClick r:id="rId3"/>
              </a:rPr>
              <a:t>digitalagencynetwork.com</a:t>
            </a:r>
            <a:r>
              <a:rPr lang="en-GB" sz="1000" dirty="0">
                <a:ea typeface="+mn-lt"/>
                <a:cs typeface="+mn-lt"/>
                <a:hlinkClick r:id="rId3"/>
              </a:rPr>
              <a:t>/agency-cybersecurity-securing-your-important-documents/</a:t>
            </a:r>
            <a:r>
              <a:rPr lang="en-GB" sz="1000" dirty="0">
                <a:ea typeface="+mn-lt"/>
                <a:cs typeface="+mn-lt"/>
              </a:rPr>
              <a:t>  (Accessed 30.01.26)</a:t>
            </a:r>
            <a:endParaRPr lang="en-GB" dirty="0">
              <a:ea typeface="+mn-lt"/>
              <a:cs typeface="+mn-lt"/>
            </a:endParaRPr>
          </a:p>
          <a:p>
            <a:r>
              <a:rPr lang="en-GB" sz="1000" dirty="0" err="1">
                <a:ea typeface="+mn-lt"/>
                <a:cs typeface="+mn-lt"/>
              </a:rPr>
              <a:t>Gwenhure</a:t>
            </a:r>
            <a:r>
              <a:rPr lang="en-GB" sz="1000" dirty="0">
                <a:ea typeface="+mn-lt"/>
                <a:cs typeface="+mn-lt"/>
              </a:rPr>
              <a:t>, A.K, (2025) “University Students’ Security behaviour against email phishing attacks: Insights From The Health Belief Model”. </a:t>
            </a:r>
            <a:r>
              <a:rPr lang="en-GB" sz="1000" i="1" dirty="0">
                <a:ea typeface="+mn-lt"/>
                <a:cs typeface="+mn-lt"/>
              </a:rPr>
              <a:t>Journal of Cybersecurity,</a:t>
            </a:r>
            <a:r>
              <a:rPr lang="en-GB" sz="1000" dirty="0">
                <a:ea typeface="+mn-lt"/>
                <a:cs typeface="+mn-lt"/>
              </a:rPr>
              <a:t> Volume 1, Issue 1 2025</a:t>
            </a:r>
            <a:endParaRPr lang="en-GB" dirty="0">
              <a:ea typeface="+mn-lt"/>
              <a:cs typeface="+mn-lt"/>
            </a:endParaRPr>
          </a:p>
          <a:p>
            <a:r>
              <a:rPr lang="en-GB" sz="1000" dirty="0">
                <a:ea typeface="+mn-lt"/>
                <a:cs typeface="+mn-lt"/>
              </a:rPr>
              <a:t>Harvard T.H. Chan School of Public Health (2023) </a:t>
            </a:r>
            <a:r>
              <a:rPr lang="en-GB" sz="1000" i="1" dirty="0">
                <a:ea typeface="+mn-lt"/>
                <a:cs typeface="+mn-lt"/>
              </a:rPr>
              <a:t>Information Security Best Practices</a:t>
            </a:r>
            <a:r>
              <a:rPr lang="en-GB" sz="1000" dirty="0">
                <a:ea typeface="+mn-lt"/>
                <a:cs typeface="+mn-lt"/>
              </a:rPr>
              <a:t>. Available at: </a:t>
            </a:r>
            <a:r>
              <a:rPr lang="en-GB" sz="1000" dirty="0">
                <a:ea typeface="+mn-lt"/>
                <a:cs typeface="+mn-lt"/>
                <a:hlinkClick r:id="rId4"/>
              </a:rPr>
              <a:t>https://</a:t>
            </a:r>
            <a:r>
              <a:rPr lang="en-GB" sz="1000" dirty="0" err="1">
                <a:ea typeface="+mn-lt"/>
                <a:cs typeface="+mn-lt"/>
                <a:hlinkClick r:id="rId4"/>
              </a:rPr>
              <a:t>hsph.harvard.edu</a:t>
            </a:r>
            <a:r>
              <a:rPr lang="en-GB" sz="1000" dirty="0">
                <a:ea typeface="+mn-lt"/>
                <a:cs typeface="+mn-lt"/>
                <a:hlinkClick r:id="rId4"/>
              </a:rPr>
              <a:t>/information-technology/news/information-security-best-practices/</a:t>
            </a:r>
            <a:r>
              <a:rPr lang="en-GB" sz="1000" dirty="0">
                <a:ea typeface="+mn-lt"/>
                <a:cs typeface="+mn-lt"/>
              </a:rPr>
              <a:t>  Accessed: 30.01.26 </a:t>
            </a:r>
            <a:endParaRPr lang="en-GB" dirty="0">
              <a:ea typeface="+mn-lt"/>
              <a:cs typeface="+mn-lt"/>
            </a:endParaRPr>
          </a:p>
          <a:p>
            <a:r>
              <a:rPr lang="en-US" sz="1000" dirty="0">
                <a:ea typeface="+mn-lt"/>
                <a:cs typeface="+mn-lt"/>
              </a:rPr>
              <a:t>Office-Watch.com (2022). </a:t>
            </a:r>
            <a:r>
              <a:rPr lang="en-US" sz="1000" i="1" dirty="0">
                <a:ea typeface="+mn-lt"/>
                <a:cs typeface="+mn-lt"/>
              </a:rPr>
              <a:t>Microsoft 365 Family or Personal limit for tablets/smartphones</a:t>
            </a:r>
            <a:r>
              <a:rPr lang="en-US" sz="1000" dirty="0">
                <a:ea typeface="+mn-lt"/>
                <a:cs typeface="+mn-lt"/>
              </a:rPr>
              <a:t>. [online] Office Watch. Available at: </a:t>
            </a:r>
            <a:r>
              <a:rPr lang="en-US" sz="1000" dirty="0">
                <a:ea typeface="+mn-lt"/>
                <a:cs typeface="+mn-lt"/>
                <a:hlinkClick r:id="rId5"/>
              </a:rPr>
              <a:t>https://office-watch.com/2022/microsoft-office-365-limit-tablet-smartphone/</a:t>
            </a:r>
            <a:r>
              <a:rPr lang="en-US" sz="1000" dirty="0">
                <a:ea typeface="+mn-lt"/>
                <a:cs typeface="+mn-lt"/>
              </a:rPr>
              <a:t> [Accessed 9 Feb. 2026].</a:t>
            </a:r>
            <a:endParaRPr lang="en-US" dirty="0">
              <a:ea typeface="+mn-lt"/>
              <a:cs typeface="+mn-lt"/>
            </a:endParaRPr>
          </a:p>
          <a:p>
            <a:r>
              <a:rPr lang="en-GB" sz="1000" dirty="0">
                <a:ea typeface="+mn-lt"/>
                <a:cs typeface="+mn-lt"/>
              </a:rPr>
              <a:t>Quinn, B. (2021). Data Protection Implementation Guide. [online] </a:t>
            </a:r>
            <a:r>
              <a:rPr lang="en-GB" sz="1000" dirty="0" err="1">
                <a:ea typeface="+mn-lt"/>
                <a:cs typeface="+mn-lt"/>
              </a:rPr>
              <a:t>Kluwer</a:t>
            </a:r>
            <a:r>
              <a:rPr lang="en-GB" sz="1000" dirty="0">
                <a:ea typeface="+mn-lt"/>
                <a:cs typeface="+mn-lt"/>
              </a:rPr>
              <a:t> Law International B.V., pp.15–16. Available at: </a:t>
            </a:r>
            <a:r>
              <a:rPr lang="en-GB" sz="1000" dirty="0">
                <a:ea typeface="+mn-lt"/>
                <a:cs typeface="+mn-lt"/>
                <a:hlinkClick r:id="rId6"/>
              </a:rPr>
              <a:t>https://www.google.co.uk/books/edition/Data_Protection_Implementation_Guide/</a:t>
            </a:r>
            <a:r>
              <a:rPr lang="en-GB" sz="1000" dirty="0" err="1">
                <a:ea typeface="+mn-lt"/>
                <a:cs typeface="+mn-lt"/>
                <a:hlinkClick r:id="rId6"/>
              </a:rPr>
              <a:t>De9BEAAAQBAJ</a:t>
            </a:r>
            <a:r>
              <a:rPr lang="en-GB" sz="1000" dirty="0">
                <a:ea typeface="+mn-lt"/>
                <a:cs typeface="+mn-lt"/>
                <a:hlinkClick r:id="rId6"/>
              </a:rPr>
              <a:t>?hl=en&amp;</a:t>
            </a:r>
            <a:r>
              <a:rPr lang="en-GB" sz="1000" dirty="0" err="1">
                <a:ea typeface="+mn-lt"/>
                <a:cs typeface="+mn-lt"/>
                <a:hlinkClick r:id="rId6"/>
              </a:rPr>
              <a:t>gbpv</a:t>
            </a:r>
            <a:r>
              <a:rPr lang="en-GB" sz="1000" dirty="0">
                <a:ea typeface="+mn-lt"/>
                <a:cs typeface="+mn-lt"/>
                <a:hlinkClick r:id="rId6"/>
              </a:rPr>
              <a:t>=1&amp;</a:t>
            </a:r>
            <a:r>
              <a:rPr lang="en-GB" sz="1000" dirty="0" err="1">
                <a:ea typeface="+mn-lt"/>
                <a:cs typeface="+mn-lt"/>
                <a:hlinkClick r:id="rId6"/>
              </a:rPr>
              <a:t>dq</a:t>
            </a:r>
            <a:r>
              <a:rPr lang="en-GB" sz="1000" dirty="0">
                <a:ea typeface="+mn-lt"/>
                <a:cs typeface="+mn-lt"/>
                <a:hlinkClick r:id="rId6"/>
              </a:rPr>
              <a:t>=A+higher+chance+of+GDPR+violations+since+sensitive+personal+data+isn%27t+sufficiently+secured.&amp;</a:t>
            </a:r>
            <a:r>
              <a:rPr lang="en-GB" sz="1000" dirty="0" err="1">
                <a:ea typeface="+mn-lt"/>
                <a:cs typeface="+mn-lt"/>
                <a:hlinkClick r:id="rId6"/>
              </a:rPr>
              <a:t>printsec</a:t>
            </a:r>
            <a:r>
              <a:rPr lang="en-GB" sz="1000" dirty="0">
                <a:ea typeface="+mn-lt"/>
                <a:cs typeface="+mn-lt"/>
                <a:hlinkClick r:id="rId6"/>
              </a:rPr>
              <a:t>=frontcover</a:t>
            </a:r>
            <a:r>
              <a:rPr lang="en-GB" sz="1000" dirty="0">
                <a:ea typeface="+mn-lt"/>
                <a:cs typeface="+mn-lt"/>
              </a:rPr>
              <a:t> [Accessed 10 Feb. 2026].</a:t>
            </a:r>
            <a:endParaRPr lang="en-GB" dirty="0">
              <a:ea typeface="+mn-lt"/>
              <a:cs typeface="+mn-lt"/>
            </a:endParaRPr>
          </a:p>
          <a:p>
            <a:r>
              <a:rPr lang="en-GB" sz="1000" dirty="0">
                <a:ea typeface="+mn-lt"/>
                <a:cs typeface="+mn-lt"/>
              </a:rPr>
              <a:t>StopThinkFraud Campaign. Available at: </a:t>
            </a:r>
            <a:r>
              <a:rPr lang="en-GB" sz="1000" dirty="0">
                <a:ea typeface="+mn-lt"/>
                <a:cs typeface="+mn-lt"/>
                <a:hlinkClick r:id="rId7"/>
              </a:rPr>
              <a:t>https://stopthinkfraud.campaign.gov.uk/how-to-spot-fraud/</a:t>
            </a:r>
            <a:r>
              <a:rPr lang="en-GB" sz="1000" dirty="0" err="1">
                <a:ea typeface="+mn-lt"/>
                <a:cs typeface="+mn-lt"/>
                <a:hlinkClick r:id="rId7"/>
              </a:rPr>
              <a:t>how-to-spot-a-phishing</a:t>
            </a:r>
            <a:r>
              <a:rPr lang="en-GB" sz="1000" dirty="0">
                <a:ea typeface="+mn-lt"/>
                <a:cs typeface="+mn-lt"/>
                <a:hlinkClick r:id="rId7"/>
              </a:rPr>
              <a:t>-email/</a:t>
            </a:r>
            <a:r>
              <a:rPr lang="en-GB" sz="1000" dirty="0">
                <a:ea typeface="+mn-lt"/>
                <a:cs typeface="+mn-lt"/>
              </a:rPr>
              <a:t>.  Accessed 30.01.26 </a:t>
            </a:r>
            <a:endParaRPr lang="en-GB" dirty="0"/>
          </a:p>
          <a:p>
            <a:r>
              <a:rPr lang="en-GB" sz="1000" dirty="0">
                <a:ea typeface="+mn-lt"/>
                <a:cs typeface="+mn-lt"/>
              </a:rPr>
              <a:t>Washington, J. (2024). </a:t>
            </a:r>
            <a:r>
              <a:rPr lang="en-GB" sz="1000" i="1" dirty="0">
                <a:ea typeface="+mn-lt"/>
                <a:cs typeface="+mn-lt"/>
              </a:rPr>
              <a:t>What are the pros and cons of Microsoft teams? </a:t>
            </a:r>
            <a:r>
              <a:rPr lang="en-GB" sz="1000" dirty="0">
                <a:ea typeface="+mn-lt"/>
                <a:cs typeface="+mn-lt"/>
              </a:rPr>
              <a:t>Available at: </a:t>
            </a:r>
            <a:r>
              <a:rPr lang="en-US" sz="1000" dirty="0">
                <a:ea typeface="+mn-lt"/>
                <a:cs typeface="+mn-lt"/>
                <a:hlinkClick r:id="rId8"/>
              </a:rPr>
              <a:t>Microsoft Teams pros and cons - Powell Software</a:t>
            </a:r>
            <a:r>
              <a:rPr lang="en-US" sz="1000" dirty="0">
                <a:ea typeface="+mn-lt"/>
                <a:cs typeface="+mn-lt"/>
              </a:rPr>
              <a:t> (accessed 03.02.2026)</a:t>
            </a:r>
            <a:endParaRPr lang="en-US" dirty="0">
              <a:ea typeface="+mn-lt"/>
              <a:cs typeface="+mn-lt"/>
            </a:endParaRPr>
          </a:p>
          <a:p>
            <a:r>
              <a:rPr lang="en-GB" sz="1000" dirty="0">
                <a:ea typeface="+mn-lt"/>
                <a:cs typeface="+mn-lt"/>
              </a:rPr>
              <a:t>Weiss A. (2003) Ending Spam’s Free Ride, </a:t>
            </a:r>
            <a:r>
              <a:rPr lang="en-GB" sz="1000" i="1" dirty="0">
                <a:ea typeface="+mn-lt"/>
                <a:cs typeface="+mn-lt"/>
              </a:rPr>
              <a:t>Net Worker</a:t>
            </a:r>
            <a:r>
              <a:rPr lang="en-GB" sz="1000" dirty="0">
                <a:ea typeface="+mn-lt"/>
                <a:cs typeface="+mn-lt"/>
              </a:rPr>
              <a:t>, Volume 7, No.2. Pp 18-24</a:t>
            </a:r>
            <a:endParaRPr lang="en-GB" dirty="0"/>
          </a:p>
          <a:p>
            <a:r>
              <a:rPr lang="en-US" sz="1000" dirty="0" err="1">
                <a:ea typeface="+mn-lt"/>
                <a:cs typeface="+mn-lt"/>
              </a:rPr>
              <a:t>Withee</a:t>
            </a:r>
            <a:r>
              <a:rPr lang="en-US" sz="1000" dirty="0">
                <a:ea typeface="+mn-lt"/>
                <a:cs typeface="+mn-lt"/>
              </a:rPr>
              <a:t>, R. (2021) </a:t>
            </a:r>
            <a:r>
              <a:rPr lang="en-US" sz="1000" i="1" dirty="0">
                <a:ea typeface="+mn-lt"/>
                <a:cs typeface="+mn-lt"/>
              </a:rPr>
              <a:t>Microsoft Teams For Dummies</a:t>
            </a:r>
            <a:r>
              <a:rPr lang="en-US" sz="1000" dirty="0">
                <a:ea typeface="+mn-lt"/>
                <a:cs typeface="+mn-lt"/>
              </a:rPr>
              <a:t>. [Place of publication not identified]: For Dummies. Available at: </a:t>
            </a:r>
            <a:r>
              <a:rPr lang="en-US" sz="1000" dirty="0">
                <a:ea typeface="+mn-lt"/>
                <a:cs typeface="+mn-lt"/>
                <a:hlinkClick r:id="rId9"/>
              </a:rPr>
              <a:t>https://</a:t>
            </a:r>
            <a:r>
              <a:rPr lang="en-US" sz="1000" dirty="0" err="1">
                <a:ea typeface="+mn-lt"/>
                <a:cs typeface="+mn-lt"/>
                <a:hlinkClick r:id="rId9"/>
              </a:rPr>
              <a:t>research-ebsco</a:t>
            </a:r>
            <a:r>
              <a:rPr lang="en-US" sz="1000" dirty="0">
                <a:ea typeface="+mn-lt"/>
                <a:cs typeface="+mn-lt"/>
                <a:hlinkClick r:id="rId9"/>
              </a:rPr>
              <a:t>-</a:t>
            </a:r>
            <a:r>
              <a:rPr lang="en-US" sz="1000" dirty="0" err="1">
                <a:ea typeface="+mn-lt"/>
                <a:cs typeface="+mn-lt"/>
                <a:hlinkClick r:id="rId9"/>
              </a:rPr>
              <a:t>com.uwtsd.idm.oclc.org</a:t>
            </a:r>
            <a:r>
              <a:rPr lang="en-US" sz="1000" dirty="0">
                <a:ea typeface="+mn-lt"/>
                <a:cs typeface="+mn-lt"/>
                <a:hlinkClick r:id="rId9"/>
              </a:rPr>
              <a:t>/</a:t>
            </a:r>
            <a:r>
              <a:rPr lang="en-US" sz="1000" dirty="0" err="1">
                <a:ea typeface="+mn-lt"/>
                <a:cs typeface="+mn-lt"/>
                <a:hlinkClick r:id="rId9"/>
              </a:rPr>
              <a:t>linkprocessor</a:t>
            </a:r>
            <a:r>
              <a:rPr lang="en-US" sz="1000" dirty="0">
                <a:ea typeface="+mn-lt"/>
                <a:cs typeface="+mn-lt"/>
                <a:hlinkClick r:id="rId9"/>
              </a:rPr>
              <a:t>/plink?id=c5010df9-4aa6-3d9d-9231-9f7422261ebb</a:t>
            </a:r>
            <a:r>
              <a:rPr lang="en-US" sz="1000" dirty="0">
                <a:ea typeface="+mn-lt"/>
                <a:cs typeface="+mn-lt"/>
              </a:rPr>
              <a:t> (Accessed: 3 February 2026).</a:t>
            </a:r>
            <a:endParaRPr lang="en-GB" dirty="0"/>
          </a:p>
          <a:p>
            <a:r>
              <a:rPr lang="en-GB" sz="1000" dirty="0" err="1">
                <a:ea typeface="+mn-lt"/>
                <a:cs typeface="+mn-lt"/>
              </a:rPr>
              <a:t>Wolford</a:t>
            </a:r>
            <a:r>
              <a:rPr lang="en-GB" sz="1000" dirty="0">
                <a:ea typeface="+mn-lt"/>
                <a:cs typeface="+mn-lt"/>
              </a:rPr>
              <a:t>, B. (2025). What is GDPR, the eu’s new data protection law? [online] GDPR.EU. Available at: </a:t>
            </a:r>
            <a:r>
              <a:rPr lang="en-GB" sz="1000" dirty="0">
                <a:ea typeface="+mn-lt"/>
                <a:cs typeface="+mn-lt"/>
                <a:hlinkClick r:id="rId10"/>
              </a:rPr>
              <a:t>https://</a:t>
            </a:r>
            <a:r>
              <a:rPr lang="en-GB" sz="1000" dirty="0" err="1">
                <a:ea typeface="+mn-lt"/>
                <a:cs typeface="+mn-lt"/>
                <a:hlinkClick r:id="rId10"/>
              </a:rPr>
              <a:t>gdpr.eu</a:t>
            </a:r>
            <a:r>
              <a:rPr lang="en-GB" sz="1000" dirty="0">
                <a:ea typeface="+mn-lt"/>
                <a:cs typeface="+mn-lt"/>
                <a:hlinkClick r:id="rId10"/>
              </a:rPr>
              <a:t>/</a:t>
            </a:r>
            <a:r>
              <a:rPr lang="en-GB" sz="1000" dirty="0" err="1">
                <a:ea typeface="+mn-lt"/>
                <a:cs typeface="+mn-lt"/>
                <a:hlinkClick r:id="rId10"/>
              </a:rPr>
              <a:t>what-is-gdpr</a:t>
            </a:r>
            <a:r>
              <a:rPr lang="en-GB" sz="1000" dirty="0">
                <a:ea typeface="+mn-lt"/>
                <a:cs typeface="+mn-lt"/>
                <a:hlinkClick r:id="rId10"/>
              </a:rPr>
              <a:t>/</a:t>
            </a:r>
            <a:r>
              <a:rPr lang="en-GB" sz="1000" dirty="0">
                <a:ea typeface="+mn-lt"/>
                <a:cs typeface="+mn-lt"/>
              </a:rPr>
              <a:t> [Accessed 10 Feb. 2026].</a:t>
            </a:r>
            <a:endParaRPr lang="en-GB" dirty="0">
              <a:ea typeface="+mn-lt"/>
              <a:cs typeface="+mn-lt"/>
            </a:endParaRPr>
          </a:p>
          <a:p>
            <a:endParaRPr lang="en-GB" sz="1000" dirty="0">
              <a:latin typeface="Arial"/>
              <a:cs typeface="Arial"/>
            </a:endParaRPr>
          </a:p>
          <a:p>
            <a:endParaRPr lang="en-GB" dirty="0"/>
          </a:p>
        </p:txBody>
      </p:sp>
    </p:spTree>
    <p:extLst>
      <p:ext uri="{BB962C8B-B14F-4D97-AF65-F5344CB8AC3E}">
        <p14:creationId xmlns:p14="http://schemas.microsoft.com/office/powerpoint/2010/main" val="1318452124"/>
      </p:ext>
    </p:extLst>
  </p:cSld>
  <p:clrMapOvr>
    <a:masterClrMapping/>
  </p:clrMapOvr>
</p:sld>
</file>

<file path=ppt/theme/theme1.xml><?xml version="1.0" encoding="utf-8"?>
<a:theme xmlns:a="http://schemas.openxmlformats.org/drawingml/2006/main" name="Facet">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06b4cef484c0750a2b3ebd2f0ba4ab40">
  <xsd:schema xmlns:xsd="http://www.w3.org/2001/XMLSchema" xmlns:xs="http://www.w3.org/2001/XMLSchema" xmlns:p="http://schemas.microsoft.com/office/2006/metadata/properties" xmlns:ns3="901b7179-a49d-4669-ab88-101a0e80079b" targetNamespace="http://schemas.microsoft.com/office/2006/metadata/properties" ma:root="true" ma:fieldsID="d6196e2191cbddd4e040f3aebb9b27e2"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86DB645-617B-4FAC-AAD2-D198105E1705}">
  <ds:schemaRefs>
    <ds:schemaRef ds:uri="http://schemas.microsoft.com/office/2006/metadata/contentType"/>
    <ds:schemaRef ds:uri="http://schemas.microsoft.com/office/2006/metadata/properties/metaAttributes"/>
    <ds:schemaRef ds:uri="http://www.w3.org/2000/xmlns/"/>
    <ds:schemaRef ds:uri="http://www.w3.org/2001/XMLSchema"/>
    <ds:schemaRef ds:uri="901b7179-a49d-4669-ab88-101a0e80079b"/>
  </ds:schemaRefs>
</ds:datastoreItem>
</file>

<file path=customXml/itemProps2.xml><?xml version="1.0" encoding="utf-8"?>
<ds:datastoreItem xmlns:ds="http://schemas.openxmlformats.org/officeDocument/2006/customXml" ds:itemID="{0B554B60-551C-41D6-B7FA-5EC0505D9711}">
  <ds:schemaRefs>
    <ds:schemaRef ds:uri="http://schemas.microsoft.com/office/2006/metadata/properties"/>
    <ds:schemaRef ds:uri="http://www.w3.org/2000/xmlns/"/>
    <ds:schemaRef ds:uri="901b7179-a49d-4669-ab88-101a0e80079b"/>
    <ds:schemaRef ds:uri="http://www.w3.org/2001/XMLSchema-instance"/>
  </ds:schemaRefs>
</ds:datastoreItem>
</file>

<file path=customXml/itemProps3.xml><?xml version="1.0" encoding="utf-8"?>
<ds:datastoreItem xmlns:ds="http://schemas.openxmlformats.org/officeDocument/2006/customXml" ds:itemID="{BC7869AB-0D80-494F-BFCF-7696D40B70F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17</Slides>
  <Notes>4</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Facet</vt:lpstr>
      <vt:lpstr>  </vt:lpstr>
      <vt:lpstr>Table of content</vt:lpstr>
      <vt:lpstr>Introduction </vt:lpstr>
      <vt:lpstr>What Is Microsoft Word? </vt:lpstr>
      <vt:lpstr>Current Methods of Operation At Greenfield</vt:lpstr>
      <vt:lpstr>How Microsoft Word Improves Efficiency</vt:lpstr>
      <vt:lpstr>Benefits of Using Microsoft Word</vt:lpstr>
      <vt:lpstr>Limitations of Microsoft Word</vt:lpstr>
      <vt:lpstr>Microsoft teams </vt:lpstr>
      <vt:lpstr>Communication </vt:lpstr>
      <vt:lpstr>Collaboration</vt:lpstr>
      <vt:lpstr>Disadvantages of Microsoft teams </vt:lpstr>
      <vt:lpstr>PowerPoint Presentation</vt:lpstr>
      <vt:lpstr>PowerPoint Presentation</vt:lpstr>
      <vt:lpstr>PowerPoint Presentation</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Jayla Imarni Russell (2518864)</dc:creator>
  <cp:lastModifiedBy>Jayla Imarni Russell (2518864)</cp:lastModifiedBy>
  <cp:revision>1</cp:revision>
  <dcterms:created xsi:type="dcterms:W3CDTF">2026-01-29T12:46:45Z</dcterms:created>
  <dcterms:modified xsi:type="dcterms:W3CDTF">2026-02-15T22:17:51Z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