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Lst>
  <p:sldSz cx="8999538" cy="215995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835E1B-CC20-40BC-AB56-10608F94FD72}" v="66" dt="2023-02-26T16:58:46.3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80" d="100"/>
          <a:sy n="80" d="100"/>
        </p:scale>
        <p:origin x="2586" y="-49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cosker" userId="a0c9b44fdc6ce326" providerId="LiveId" clId="{B1835E1B-CC20-40BC-AB56-10608F94FD72}"/>
    <pc:docChg chg="undo custSel modSld">
      <pc:chgData name="sarah cosker" userId="a0c9b44fdc6ce326" providerId="LiveId" clId="{B1835E1B-CC20-40BC-AB56-10608F94FD72}" dt="2023-02-26T17:11:17.350" v="2472" actId="20577"/>
      <pc:docMkLst>
        <pc:docMk/>
      </pc:docMkLst>
      <pc:sldChg chg="addSp delSp modSp mod setBg">
        <pc:chgData name="sarah cosker" userId="a0c9b44fdc6ce326" providerId="LiveId" clId="{B1835E1B-CC20-40BC-AB56-10608F94FD72}" dt="2023-02-26T17:11:17.350" v="2472" actId="20577"/>
        <pc:sldMkLst>
          <pc:docMk/>
          <pc:sldMk cId="1373603815" sldId="256"/>
        </pc:sldMkLst>
        <pc:spChg chg="mod">
          <ac:chgData name="sarah cosker" userId="a0c9b44fdc6ce326" providerId="LiveId" clId="{B1835E1B-CC20-40BC-AB56-10608F94FD72}" dt="2023-02-26T17:08:04.785" v="2419" actId="1076"/>
          <ac:spMkLst>
            <pc:docMk/>
            <pc:sldMk cId="1373603815" sldId="256"/>
            <ac:spMk id="8" creationId="{86039BE2-E99C-694E-63BE-059609C2ECA9}"/>
          </ac:spMkLst>
        </pc:spChg>
        <pc:spChg chg="mod">
          <ac:chgData name="sarah cosker" userId="a0c9b44fdc6ce326" providerId="LiveId" clId="{B1835E1B-CC20-40BC-AB56-10608F94FD72}" dt="2023-02-26T17:07:56.511" v="2417" actId="1076"/>
          <ac:spMkLst>
            <pc:docMk/>
            <pc:sldMk cId="1373603815" sldId="256"/>
            <ac:spMk id="9" creationId="{289637DF-ABD5-8915-35EF-3A5EC542CE73}"/>
          </ac:spMkLst>
        </pc:spChg>
        <pc:spChg chg="mod">
          <ac:chgData name="sarah cosker" userId="a0c9b44fdc6ce326" providerId="LiveId" clId="{B1835E1B-CC20-40BC-AB56-10608F94FD72}" dt="2023-02-26T17:08:00.080" v="2418" actId="1076"/>
          <ac:spMkLst>
            <pc:docMk/>
            <pc:sldMk cId="1373603815" sldId="256"/>
            <ac:spMk id="10" creationId="{A3B4334D-A0DF-2705-F41A-B5A470EE386F}"/>
          </ac:spMkLst>
        </pc:spChg>
        <pc:spChg chg="del mod">
          <ac:chgData name="sarah cosker" userId="a0c9b44fdc6ce326" providerId="LiveId" clId="{B1835E1B-CC20-40BC-AB56-10608F94FD72}" dt="2023-02-26T16:17:33.419" v="1726" actId="478"/>
          <ac:spMkLst>
            <pc:docMk/>
            <pc:sldMk cId="1373603815" sldId="256"/>
            <ac:spMk id="15" creationId="{CC31AF32-C915-020E-9774-02FB57F87D61}"/>
          </ac:spMkLst>
        </pc:spChg>
        <pc:spChg chg="del mod">
          <ac:chgData name="sarah cosker" userId="a0c9b44fdc6ce326" providerId="LiveId" clId="{B1835E1B-CC20-40BC-AB56-10608F94FD72}" dt="2023-02-26T16:21:28.414" v="1775"/>
          <ac:spMkLst>
            <pc:docMk/>
            <pc:sldMk cId="1373603815" sldId="256"/>
            <ac:spMk id="19" creationId="{8703A27B-538B-2E91-0582-E4B72E21011A}"/>
          </ac:spMkLst>
        </pc:spChg>
        <pc:spChg chg="del mod">
          <ac:chgData name="sarah cosker" userId="a0c9b44fdc6ce326" providerId="LiveId" clId="{B1835E1B-CC20-40BC-AB56-10608F94FD72}" dt="2023-02-26T16:21:28.414" v="1771"/>
          <ac:spMkLst>
            <pc:docMk/>
            <pc:sldMk cId="1373603815" sldId="256"/>
            <ac:spMk id="21" creationId="{2CC6AE34-D1D2-DBE9-C51F-6E3BA59DA65C}"/>
          </ac:spMkLst>
        </pc:spChg>
        <pc:spChg chg="del mod">
          <ac:chgData name="sarah cosker" userId="a0c9b44fdc6ce326" providerId="LiveId" clId="{B1835E1B-CC20-40BC-AB56-10608F94FD72}" dt="2023-02-26T16:21:28.414" v="1773"/>
          <ac:spMkLst>
            <pc:docMk/>
            <pc:sldMk cId="1373603815" sldId="256"/>
            <ac:spMk id="22" creationId="{8A2C2E5B-FA86-0BCE-72F4-3897BFA3D5AB}"/>
          </ac:spMkLst>
        </pc:spChg>
        <pc:spChg chg="mod">
          <ac:chgData name="sarah cosker" userId="a0c9b44fdc6ce326" providerId="LiveId" clId="{B1835E1B-CC20-40BC-AB56-10608F94FD72}" dt="2023-02-26T17:07:27.272" v="2415" actId="20577"/>
          <ac:spMkLst>
            <pc:docMk/>
            <pc:sldMk cId="1373603815" sldId="256"/>
            <ac:spMk id="23" creationId="{F584E403-D918-34E9-A6F3-948921A59C42}"/>
          </ac:spMkLst>
        </pc:spChg>
        <pc:spChg chg="mod">
          <ac:chgData name="sarah cosker" userId="a0c9b44fdc6ce326" providerId="LiveId" clId="{B1835E1B-CC20-40BC-AB56-10608F94FD72}" dt="2023-02-26T16:47:45.351" v="1983" actId="1076"/>
          <ac:spMkLst>
            <pc:docMk/>
            <pc:sldMk cId="1373603815" sldId="256"/>
            <ac:spMk id="24" creationId="{1F7136CE-0B52-A6A4-F0DD-EDEB90B1CD6D}"/>
          </ac:spMkLst>
        </pc:spChg>
        <pc:spChg chg="del">
          <ac:chgData name="sarah cosker" userId="a0c9b44fdc6ce326" providerId="LiveId" clId="{B1835E1B-CC20-40BC-AB56-10608F94FD72}" dt="2023-02-26T16:14:30.474" v="1692" actId="478"/>
          <ac:spMkLst>
            <pc:docMk/>
            <pc:sldMk cId="1373603815" sldId="256"/>
            <ac:spMk id="25" creationId="{4E26E0AA-1297-7C9E-FABF-A298CC81555B}"/>
          </ac:spMkLst>
        </pc:spChg>
        <pc:spChg chg="mod">
          <ac:chgData name="sarah cosker" userId="a0c9b44fdc6ce326" providerId="LiveId" clId="{B1835E1B-CC20-40BC-AB56-10608F94FD72}" dt="2023-02-26T16:55:13.475" v="2076" actId="1076"/>
          <ac:spMkLst>
            <pc:docMk/>
            <pc:sldMk cId="1373603815" sldId="256"/>
            <ac:spMk id="26" creationId="{6EE78321-DF0F-3ED2-6B7D-F0D52961B7BF}"/>
          </ac:spMkLst>
        </pc:spChg>
        <pc:spChg chg="mod">
          <ac:chgData name="sarah cosker" userId="a0c9b44fdc6ce326" providerId="LiveId" clId="{B1835E1B-CC20-40BC-AB56-10608F94FD72}" dt="2023-02-26T16:54:22.320" v="2068" actId="1076"/>
          <ac:spMkLst>
            <pc:docMk/>
            <pc:sldMk cId="1373603815" sldId="256"/>
            <ac:spMk id="27" creationId="{CE4589BA-A307-B3D0-EADE-8339DD8FF6DE}"/>
          </ac:spMkLst>
        </pc:spChg>
        <pc:spChg chg="mod">
          <ac:chgData name="sarah cosker" userId="a0c9b44fdc6ce326" providerId="LiveId" clId="{B1835E1B-CC20-40BC-AB56-10608F94FD72}" dt="2023-02-26T17:00:33.962" v="2204" actId="1076"/>
          <ac:spMkLst>
            <pc:docMk/>
            <pc:sldMk cId="1373603815" sldId="256"/>
            <ac:spMk id="28" creationId="{4B4F1086-DEE5-1C8F-9C4C-AF1C19F2D6F5}"/>
          </ac:spMkLst>
        </pc:spChg>
        <pc:spChg chg="del mod">
          <ac:chgData name="sarah cosker" userId="a0c9b44fdc6ce326" providerId="LiveId" clId="{B1835E1B-CC20-40BC-AB56-10608F94FD72}" dt="2023-02-26T16:17:44.190" v="1729" actId="21"/>
          <ac:spMkLst>
            <pc:docMk/>
            <pc:sldMk cId="1373603815" sldId="256"/>
            <ac:spMk id="30" creationId="{2458FF77-260C-5A88-32BA-D455AA14013F}"/>
          </ac:spMkLst>
        </pc:spChg>
        <pc:spChg chg="del">
          <ac:chgData name="sarah cosker" userId="a0c9b44fdc6ce326" providerId="LiveId" clId="{B1835E1B-CC20-40BC-AB56-10608F94FD72}" dt="2023-02-26T16:17:37.727" v="1728" actId="478"/>
          <ac:spMkLst>
            <pc:docMk/>
            <pc:sldMk cId="1373603815" sldId="256"/>
            <ac:spMk id="31" creationId="{4AA16A86-908E-8AA3-32BC-BF42A9E164FB}"/>
          </ac:spMkLst>
        </pc:spChg>
        <pc:spChg chg="del">
          <ac:chgData name="sarah cosker" userId="a0c9b44fdc6ce326" providerId="LiveId" clId="{B1835E1B-CC20-40BC-AB56-10608F94FD72}" dt="2023-02-26T16:17:35.527" v="1727" actId="478"/>
          <ac:spMkLst>
            <pc:docMk/>
            <pc:sldMk cId="1373603815" sldId="256"/>
            <ac:spMk id="32" creationId="{8885B539-06D0-B4C3-44CC-5F70C4F510E0}"/>
          </ac:spMkLst>
        </pc:spChg>
        <pc:spChg chg="mod">
          <ac:chgData name="sarah cosker" userId="a0c9b44fdc6ce326" providerId="LiveId" clId="{B1835E1B-CC20-40BC-AB56-10608F94FD72}" dt="2023-02-26T17:08:11.386" v="2421" actId="1076"/>
          <ac:spMkLst>
            <pc:docMk/>
            <pc:sldMk cId="1373603815" sldId="256"/>
            <ac:spMk id="33" creationId="{7C96E9B9-3448-CC33-7284-B8B98D090E58}"/>
          </ac:spMkLst>
        </pc:spChg>
        <pc:spChg chg="mod">
          <ac:chgData name="sarah cosker" userId="a0c9b44fdc6ce326" providerId="LiveId" clId="{B1835E1B-CC20-40BC-AB56-10608F94FD72}" dt="2023-02-26T16:48:18.594" v="1989" actId="1076"/>
          <ac:spMkLst>
            <pc:docMk/>
            <pc:sldMk cId="1373603815" sldId="256"/>
            <ac:spMk id="34" creationId="{C27AD487-1779-DF7A-C6DD-CBB212FB686C}"/>
          </ac:spMkLst>
        </pc:spChg>
        <pc:spChg chg="del mod">
          <ac:chgData name="sarah cosker" userId="a0c9b44fdc6ce326" providerId="LiveId" clId="{B1835E1B-CC20-40BC-AB56-10608F94FD72}" dt="2023-02-26T16:26:09.963" v="1834" actId="21"/>
          <ac:spMkLst>
            <pc:docMk/>
            <pc:sldMk cId="1373603815" sldId="256"/>
            <ac:spMk id="36" creationId="{E57272F9-01E9-D53E-4ADB-B3220FD6D79E}"/>
          </ac:spMkLst>
        </pc:spChg>
        <pc:spChg chg="mod">
          <ac:chgData name="sarah cosker" userId="a0c9b44fdc6ce326" providerId="LiveId" clId="{B1835E1B-CC20-40BC-AB56-10608F94FD72}" dt="2023-02-26T17:09:31.568" v="2454" actId="20577"/>
          <ac:spMkLst>
            <pc:docMk/>
            <pc:sldMk cId="1373603815" sldId="256"/>
            <ac:spMk id="37" creationId="{D7523088-71CF-F568-1941-4E9D55C32ED2}"/>
          </ac:spMkLst>
        </pc:spChg>
        <pc:spChg chg="mod">
          <ac:chgData name="sarah cosker" userId="a0c9b44fdc6ce326" providerId="LiveId" clId="{B1835E1B-CC20-40BC-AB56-10608F94FD72}" dt="2023-02-26T17:10:15.070" v="2457" actId="20577"/>
          <ac:spMkLst>
            <pc:docMk/>
            <pc:sldMk cId="1373603815" sldId="256"/>
            <ac:spMk id="38" creationId="{B81790A3-104C-5D65-FC78-CF5D55ABF743}"/>
          </ac:spMkLst>
        </pc:spChg>
        <pc:spChg chg="mod">
          <ac:chgData name="sarah cosker" userId="a0c9b44fdc6ce326" providerId="LiveId" clId="{B1835E1B-CC20-40BC-AB56-10608F94FD72}" dt="2023-02-26T16:55:06.378" v="2075" actId="14100"/>
          <ac:spMkLst>
            <pc:docMk/>
            <pc:sldMk cId="1373603815" sldId="256"/>
            <ac:spMk id="39" creationId="{0D6AD479-AB52-338E-CA5B-7A43A053DB76}"/>
          </ac:spMkLst>
        </pc:spChg>
        <pc:spChg chg="mod">
          <ac:chgData name="sarah cosker" userId="a0c9b44fdc6ce326" providerId="LiveId" clId="{B1835E1B-CC20-40BC-AB56-10608F94FD72}" dt="2023-02-26T16:52:35.824" v="2048" actId="1076"/>
          <ac:spMkLst>
            <pc:docMk/>
            <pc:sldMk cId="1373603815" sldId="256"/>
            <ac:spMk id="41" creationId="{4CF4F613-8C61-F5CE-BE13-41210815D58D}"/>
          </ac:spMkLst>
        </pc:spChg>
        <pc:spChg chg="mod">
          <ac:chgData name="sarah cosker" userId="a0c9b44fdc6ce326" providerId="LiveId" clId="{B1835E1B-CC20-40BC-AB56-10608F94FD72}" dt="2023-02-26T16:51:45.467" v="2039" actId="1076"/>
          <ac:spMkLst>
            <pc:docMk/>
            <pc:sldMk cId="1373603815" sldId="256"/>
            <ac:spMk id="42" creationId="{96BA4B11-003F-8B74-A4AD-561E80D290A0}"/>
          </ac:spMkLst>
        </pc:spChg>
        <pc:spChg chg="mod">
          <ac:chgData name="sarah cosker" userId="a0c9b44fdc6ce326" providerId="LiveId" clId="{B1835E1B-CC20-40BC-AB56-10608F94FD72}" dt="2023-02-26T16:51:37.897" v="2038" actId="1076"/>
          <ac:spMkLst>
            <pc:docMk/>
            <pc:sldMk cId="1373603815" sldId="256"/>
            <ac:spMk id="43" creationId="{79E4AD70-7BA4-2203-4521-BFEB1EBA89C4}"/>
          </ac:spMkLst>
        </pc:spChg>
        <pc:spChg chg="mod">
          <ac:chgData name="sarah cosker" userId="a0c9b44fdc6ce326" providerId="LiveId" clId="{B1835E1B-CC20-40BC-AB56-10608F94FD72}" dt="2023-02-26T16:51:49.727" v="2040" actId="1076"/>
          <ac:spMkLst>
            <pc:docMk/>
            <pc:sldMk cId="1373603815" sldId="256"/>
            <ac:spMk id="44" creationId="{8580380F-2D24-85B0-A1AE-B3607DBFE953}"/>
          </ac:spMkLst>
        </pc:spChg>
        <pc:spChg chg="mod">
          <ac:chgData name="sarah cosker" userId="a0c9b44fdc6ce326" providerId="LiveId" clId="{B1835E1B-CC20-40BC-AB56-10608F94FD72}" dt="2023-02-26T16:52:14.650" v="2044" actId="1076"/>
          <ac:spMkLst>
            <pc:docMk/>
            <pc:sldMk cId="1373603815" sldId="256"/>
            <ac:spMk id="46" creationId="{0E869E51-44E4-2262-3CBF-0DAFF202B1AF}"/>
          </ac:spMkLst>
        </pc:spChg>
        <pc:spChg chg="mod">
          <ac:chgData name="sarah cosker" userId="a0c9b44fdc6ce326" providerId="LiveId" clId="{B1835E1B-CC20-40BC-AB56-10608F94FD72}" dt="2023-02-26T16:51:53.638" v="2041" actId="1076"/>
          <ac:spMkLst>
            <pc:docMk/>
            <pc:sldMk cId="1373603815" sldId="256"/>
            <ac:spMk id="47" creationId="{9C442A09-4FA0-D32E-B6C9-A695906B8C25}"/>
          </ac:spMkLst>
        </pc:spChg>
        <pc:spChg chg="mod">
          <ac:chgData name="sarah cosker" userId="a0c9b44fdc6ce326" providerId="LiveId" clId="{B1835E1B-CC20-40BC-AB56-10608F94FD72}" dt="2023-02-26T16:52:01.193" v="2042" actId="1076"/>
          <ac:spMkLst>
            <pc:docMk/>
            <pc:sldMk cId="1373603815" sldId="256"/>
            <ac:spMk id="48" creationId="{314F78F7-1D22-4145-CC88-6E8A02CEACD1}"/>
          </ac:spMkLst>
        </pc:spChg>
        <pc:spChg chg="mod">
          <ac:chgData name="sarah cosker" userId="a0c9b44fdc6ce326" providerId="LiveId" clId="{B1835E1B-CC20-40BC-AB56-10608F94FD72}" dt="2023-02-26T16:52:18.896" v="2045" actId="1076"/>
          <ac:spMkLst>
            <pc:docMk/>
            <pc:sldMk cId="1373603815" sldId="256"/>
            <ac:spMk id="49" creationId="{29358606-62B1-D75A-060B-DBDDBD1475A0}"/>
          </ac:spMkLst>
        </pc:spChg>
        <pc:spChg chg="mod">
          <ac:chgData name="sarah cosker" userId="a0c9b44fdc6ce326" providerId="LiveId" clId="{B1835E1B-CC20-40BC-AB56-10608F94FD72}" dt="2023-02-26T16:52:24.460" v="2046" actId="1076"/>
          <ac:spMkLst>
            <pc:docMk/>
            <pc:sldMk cId="1373603815" sldId="256"/>
            <ac:spMk id="51" creationId="{8FCE1986-22FA-34C3-0FDE-7A8F62A5AABF}"/>
          </ac:spMkLst>
        </pc:spChg>
        <pc:spChg chg="mod">
          <ac:chgData name="sarah cosker" userId="a0c9b44fdc6ce326" providerId="LiveId" clId="{B1835E1B-CC20-40BC-AB56-10608F94FD72}" dt="2023-02-26T16:52:10.321" v="2043" actId="1076"/>
          <ac:spMkLst>
            <pc:docMk/>
            <pc:sldMk cId="1373603815" sldId="256"/>
            <ac:spMk id="52" creationId="{DEA21B8C-A7F4-FE89-9EB9-AA4D52D79CD1}"/>
          </ac:spMkLst>
        </pc:spChg>
        <pc:spChg chg="mod">
          <ac:chgData name="sarah cosker" userId="a0c9b44fdc6ce326" providerId="LiveId" clId="{B1835E1B-CC20-40BC-AB56-10608F94FD72}" dt="2023-02-26T16:53:59.396" v="2061" actId="1076"/>
          <ac:spMkLst>
            <pc:docMk/>
            <pc:sldMk cId="1373603815" sldId="256"/>
            <ac:spMk id="53" creationId="{80B8D1BA-C328-D181-EB5C-2692DA916E62}"/>
          </ac:spMkLst>
        </pc:spChg>
        <pc:spChg chg="mod">
          <ac:chgData name="sarah cosker" userId="a0c9b44fdc6ce326" providerId="LiveId" clId="{B1835E1B-CC20-40BC-AB56-10608F94FD72}" dt="2023-02-26T16:54:01.253" v="2062" actId="1076"/>
          <ac:spMkLst>
            <pc:docMk/>
            <pc:sldMk cId="1373603815" sldId="256"/>
            <ac:spMk id="54" creationId="{2DD563A1-CE2D-E33B-C05E-60841673EF7B}"/>
          </ac:spMkLst>
        </pc:spChg>
        <pc:spChg chg="mod">
          <ac:chgData name="sarah cosker" userId="a0c9b44fdc6ce326" providerId="LiveId" clId="{B1835E1B-CC20-40BC-AB56-10608F94FD72}" dt="2023-02-26T16:53:57.124" v="2060" actId="1076"/>
          <ac:spMkLst>
            <pc:docMk/>
            <pc:sldMk cId="1373603815" sldId="256"/>
            <ac:spMk id="55" creationId="{3067FE61-E33B-4D1B-C326-B1F43C20B3F8}"/>
          </ac:spMkLst>
        </pc:spChg>
        <pc:spChg chg="mod">
          <ac:chgData name="sarah cosker" userId="a0c9b44fdc6ce326" providerId="LiveId" clId="{B1835E1B-CC20-40BC-AB56-10608F94FD72}" dt="2023-02-26T17:11:17.350" v="2472" actId="20577"/>
          <ac:spMkLst>
            <pc:docMk/>
            <pc:sldMk cId="1373603815" sldId="256"/>
            <ac:spMk id="56" creationId="{D5E9EA0A-3D60-C99B-D3EE-9FB4D5DE3F1F}"/>
          </ac:spMkLst>
        </pc:spChg>
        <pc:spChg chg="add del mod">
          <ac:chgData name="sarah cosker" userId="a0c9b44fdc6ce326" providerId="LiveId" clId="{B1835E1B-CC20-40BC-AB56-10608F94FD72}" dt="2023-02-26T15:45:13.390" v="1017" actId="478"/>
          <ac:spMkLst>
            <pc:docMk/>
            <pc:sldMk cId="1373603815" sldId="256"/>
            <ac:spMk id="57" creationId="{C7838204-649B-5C33-0CF9-3E50FA863960}"/>
          </ac:spMkLst>
        </pc:spChg>
        <pc:spChg chg="add mod">
          <ac:chgData name="sarah cosker" userId="a0c9b44fdc6ce326" providerId="LiveId" clId="{B1835E1B-CC20-40BC-AB56-10608F94FD72}" dt="2023-02-26T16:48:22.521" v="1990" actId="1076"/>
          <ac:spMkLst>
            <pc:docMk/>
            <pc:sldMk cId="1373603815" sldId="256"/>
            <ac:spMk id="58" creationId="{D53FFC89-4E0A-290D-4EAF-F71563232711}"/>
          </ac:spMkLst>
        </pc:spChg>
        <pc:spChg chg="add mod">
          <ac:chgData name="sarah cosker" userId="a0c9b44fdc6ce326" providerId="LiveId" clId="{B1835E1B-CC20-40BC-AB56-10608F94FD72}" dt="2023-02-26T16:53:45.221" v="2058" actId="1076"/>
          <ac:spMkLst>
            <pc:docMk/>
            <pc:sldMk cId="1373603815" sldId="256"/>
            <ac:spMk id="59" creationId="{FDCE9232-1BCE-BB2D-2C8D-619159D75E7F}"/>
          </ac:spMkLst>
        </pc:spChg>
        <pc:spChg chg="add del">
          <ac:chgData name="sarah cosker" userId="a0c9b44fdc6ce326" providerId="LiveId" clId="{B1835E1B-CC20-40BC-AB56-10608F94FD72}" dt="2023-02-26T16:23:59.245" v="1810" actId="478"/>
          <ac:spMkLst>
            <pc:docMk/>
            <pc:sldMk cId="1373603815" sldId="256"/>
            <ac:spMk id="60" creationId="{F6D22580-F8D2-340F-82F2-ED1A81C7B595}"/>
          </ac:spMkLst>
        </pc:spChg>
        <pc:spChg chg="add mod">
          <ac:chgData name="sarah cosker" userId="a0c9b44fdc6ce326" providerId="LiveId" clId="{B1835E1B-CC20-40BC-AB56-10608F94FD72}" dt="2023-02-26T17:08:08.866" v="2420" actId="14100"/>
          <ac:spMkLst>
            <pc:docMk/>
            <pc:sldMk cId="1373603815" sldId="256"/>
            <ac:spMk id="61" creationId="{E55D5F12-CEAA-B8A8-3A70-07B28C51F773}"/>
          </ac:spMkLst>
        </pc:spChg>
        <pc:spChg chg="add del mod">
          <ac:chgData name="sarah cosker" userId="a0c9b44fdc6ce326" providerId="LiveId" clId="{B1835E1B-CC20-40BC-AB56-10608F94FD72}" dt="2023-02-26T16:34:51.144" v="1918" actId="478"/>
          <ac:spMkLst>
            <pc:docMk/>
            <pc:sldMk cId="1373603815" sldId="256"/>
            <ac:spMk id="62" creationId="{1F711ECA-CA8A-F184-2661-50E230090CBE}"/>
          </ac:spMkLst>
        </pc:spChg>
        <pc:spChg chg="add del mod">
          <ac:chgData name="sarah cosker" userId="a0c9b44fdc6ce326" providerId="LiveId" clId="{B1835E1B-CC20-40BC-AB56-10608F94FD72}" dt="2023-02-26T16:34:48.921" v="1917" actId="478"/>
          <ac:spMkLst>
            <pc:docMk/>
            <pc:sldMk cId="1373603815" sldId="256"/>
            <ac:spMk id="63" creationId="{3618F81B-7DC7-CF82-DBAA-CC13D63AC3FC}"/>
          </ac:spMkLst>
        </pc:spChg>
        <pc:spChg chg="add del mod">
          <ac:chgData name="sarah cosker" userId="a0c9b44fdc6ce326" providerId="LiveId" clId="{B1835E1B-CC20-40BC-AB56-10608F94FD72}" dt="2023-02-26T16:58:34.041" v="2173" actId="21"/>
          <ac:spMkLst>
            <pc:docMk/>
            <pc:sldMk cId="1373603815" sldId="256"/>
            <ac:spMk id="64" creationId="{5D8CB4DB-9E37-3A75-F684-6938635E074F}"/>
          </ac:spMkLst>
        </pc:spChg>
        <pc:spChg chg="add mod">
          <ac:chgData name="sarah cosker" userId="a0c9b44fdc6ce326" providerId="LiveId" clId="{B1835E1B-CC20-40BC-AB56-10608F94FD72}" dt="2023-02-26T16:59:14.164" v="2185" actId="20577"/>
          <ac:spMkLst>
            <pc:docMk/>
            <pc:sldMk cId="1373603815" sldId="256"/>
            <ac:spMk id="78" creationId="{8544992A-590B-E734-2FD6-FECD59D3E643}"/>
          </ac:spMkLst>
        </pc:spChg>
        <pc:spChg chg="add mod">
          <ac:chgData name="sarah cosker" userId="a0c9b44fdc6ce326" providerId="LiveId" clId="{B1835E1B-CC20-40BC-AB56-10608F94FD72}" dt="2023-02-26T17:00:00.449" v="2200" actId="1076"/>
          <ac:spMkLst>
            <pc:docMk/>
            <pc:sldMk cId="1373603815" sldId="256"/>
            <ac:spMk id="79" creationId="{066B6A1B-C4E4-42F9-6A2B-CB0AAC11B828}"/>
          </ac:spMkLst>
        </pc:spChg>
        <pc:picChg chg="add del mod">
          <ac:chgData name="sarah cosker" userId="a0c9b44fdc6ce326" providerId="LiveId" clId="{B1835E1B-CC20-40BC-AB56-10608F94FD72}" dt="2023-02-26T16:49:28.669" v="1994" actId="478"/>
          <ac:picMkLst>
            <pc:docMk/>
            <pc:sldMk cId="1373603815" sldId="256"/>
            <ac:picMk id="66" creationId="{46C4588F-D63A-77DD-54BE-56A88F29429E}"/>
          </ac:picMkLst>
        </pc:picChg>
        <pc:picChg chg="add del mod">
          <ac:chgData name="sarah cosker" userId="a0c9b44fdc6ce326" providerId="LiveId" clId="{B1835E1B-CC20-40BC-AB56-10608F94FD72}" dt="2023-02-26T16:50:43.302" v="2030" actId="478"/>
          <ac:picMkLst>
            <pc:docMk/>
            <pc:sldMk cId="1373603815" sldId="256"/>
            <ac:picMk id="68" creationId="{5C22A1C8-39B3-D46D-FD95-4667D2747105}"/>
          </ac:picMkLst>
        </pc:picChg>
        <pc:picChg chg="add del mod">
          <ac:chgData name="sarah cosker" userId="a0c9b44fdc6ce326" providerId="LiveId" clId="{B1835E1B-CC20-40BC-AB56-10608F94FD72}" dt="2023-02-26T16:51:24.462" v="2036" actId="478"/>
          <ac:picMkLst>
            <pc:docMk/>
            <pc:sldMk cId="1373603815" sldId="256"/>
            <ac:picMk id="70" creationId="{4A05FB48-03E2-2BEC-89E4-014C01625271}"/>
          </ac:picMkLst>
        </pc:picChg>
        <pc:cxnChg chg="add mod">
          <ac:chgData name="sarah cosker" userId="a0c9b44fdc6ce326" providerId="LiveId" clId="{B1835E1B-CC20-40BC-AB56-10608F94FD72}" dt="2023-02-26T16:57:34.088" v="2098" actId="14100"/>
          <ac:cxnSpMkLst>
            <pc:docMk/>
            <pc:sldMk cId="1373603815" sldId="256"/>
            <ac:cxnSpMk id="72" creationId="{94301865-1F13-7CD1-86DE-D71FDC7667B9}"/>
          </ac:cxnSpMkLst>
        </pc:cxnChg>
        <pc:cxnChg chg="add mod">
          <ac:chgData name="sarah cosker" userId="a0c9b44fdc6ce326" providerId="LiveId" clId="{B1835E1B-CC20-40BC-AB56-10608F94FD72}" dt="2023-02-26T16:57:26.433" v="2096" actId="14100"/>
          <ac:cxnSpMkLst>
            <pc:docMk/>
            <pc:sldMk cId="1373603815" sldId="256"/>
            <ac:cxnSpMk id="74" creationId="{F462D224-587C-4303-0FAB-FD635FA02E5D}"/>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74966" y="3534924"/>
            <a:ext cx="7649607" cy="7519835"/>
          </a:xfrm>
        </p:spPr>
        <p:txBody>
          <a:bodyPr anchor="b"/>
          <a:lstStyle>
            <a:lvl1pPr algn="ctr">
              <a:defRPr sz="5905"/>
            </a:lvl1pPr>
          </a:lstStyle>
          <a:p>
            <a:r>
              <a:rPr lang="en-US"/>
              <a:t>Click to edit Master title style</a:t>
            </a:r>
            <a:endParaRPr lang="en-US" dirty="0"/>
          </a:p>
        </p:txBody>
      </p:sp>
      <p:sp>
        <p:nvSpPr>
          <p:cNvPr id="3" name="Subtitle 2"/>
          <p:cNvSpPr>
            <a:spLocks noGrp="1"/>
          </p:cNvSpPr>
          <p:nvPr>
            <p:ph type="subTitle" idx="1"/>
          </p:nvPr>
        </p:nvSpPr>
        <p:spPr>
          <a:xfrm>
            <a:off x="1124942" y="11344752"/>
            <a:ext cx="6749654" cy="5214884"/>
          </a:xfrm>
        </p:spPr>
        <p:txBody>
          <a:bodyPr/>
          <a:lstStyle>
            <a:lvl1pPr marL="0" indent="0" algn="ctr">
              <a:buNone/>
              <a:defRPr sz="2362"/>
            </a:lvl1pPr>
            <a:lvl2pPr marL="449976" indent="0" algn="ctr">
              <a:buNone/>
              <a:defRPr sz="1968"/>
            </a:lvl2pPr>
            <a:lvl3pPr marL="899952" indent="0" algn="ctr">
              <a:buNone/>
              <a:defRPr sz="1772"/>
            </a:lvl3pPr>
            <a:lvl4pPr marL="1349929" indent="0" algn="ctr">
              <a:buNone/>
              <a:defRPr sz="1575"/>
            </a:lvl4pPr>
            <a:lvl5pPr marL="1799905" indent="0" algn="ctr">
              <a:buNone/>
              <a:defRPr sz="1575"/>
            </a:lvl5pPr>
            <a:lvl6pPr marL="2249881" indent="0" algn="ctr">
              <a:buNone/>
              <a:defRPr sz="1575"/>
            </a:lvl6pPr>
            <a:lvl7pPr marL="2699857" indent="0" algn="ctr">
              <a:buNone/>
              <a:defRPr sz="1575"/>
            </a:lvl7pPr>
            <a:lvl8pPr marL="3149834" indent="0" algn="ctr">
              <a:buNone/>
              <a:defRPr sz="1575"/>
            </a:lvl8pPr>
            <a:lvl9pPr marL="3599810" indent="0" algn="ctr">
              <a:buNone/>
              <a:defRPr sz="1575"/>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B36B25B-31C5-4D2D-874D-4C2F5748CE99}" type="datetimeFigureOut">
              <a:rPr lang="en-GB" smtClean="0"/>
              <a:t>26/02/2023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C1348A-707E-44A4-A320-5DF139782808}" type="slidenum">
              <a:rPr lang="en-GB" smtClean="0"/>
              <a:t>‹#›</a:t>
            </a:fld>
            <a:endParaRPr lang="en-GB"/>
          </a:p>
        </p:txBody>
      </p:sp>
    </p:spTree>
    <p:extLst>
      <p:ext uri="{BB962C8B-B14F-4D97-AF65-F5344CB8AC3E}">
        <p14:creationId xmlns:p14="http://schemas.microsoft.com/office/powerpoint/2010/main" val="11299380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36B25B-31C5-4D2D-874D-4C2F5748CE99}" type="datetimeFigureOut">
              <a:rPr lang="en-GB" smtClean="0"/>
              <a:t>26/02/2023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C1348A-707E-44A4-A320-5DF139782808}" type="slidenum">
              <a:rPr lang="en-GB" smtClean="0"/>
              <a:t>‹#›</a:t>
            </a:fld>
            <a:endParaRPr lang="en-GB"/>
          </a:p>
        </p:txBody>
      </p:sp>
    </p:spTree>
    <p:extLst>
      <p:ext uri="{BB962C8B-B14F-4D97-AF65-F5344CB8AC3E}">
        <p14:creationId xmlns:p14="http://schemas.microsoft.com/office/powerpoint/2010/main" val="2403214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14031" y="5384888"/>
            <a:ext cx="7762102" cy="8984801"/>
          </a:xfrm>
        </p:spPr>
        <p:txBody>
          <a:bodyPr anchor="b"/>
          <a:lstStyle>
            <a:lvl1pPr>
              <a:defRPr sz="5905"/>
            </a:lvl1pPr>
          </a:lstStyle>
          <a:p>
            <a:r>
              <a:rPr lang="en-US"/>
              <a:t>Click to edit Master title style</a:t>
            </a:r>
            <a:endParaRPr lang="en-US" dirty="0"/>
          </a:p>
        </p:txBody>
      </p:sp>
      <p:sp>
        <p:nvSpPr>
          <p:cNvPr id="3" name="Text Placeholder 2"/>
          <p:cNvSpPr>
            <a:spLocks noGrp="1"/>
          </p:cNvSpPr>
          <p:nvPr>
            <p:ph type="body" idx="1"/>
          </p:nvPr>
        </p:nvSpPr>
        <p:spPr>
          <a:xfrm>
            <a:off x="614031" y="14454688"/>
            <a:ext cx="7762102" cy="4724895"/>
          </a:xfrm>
        </p:spPr>
        <p:txBody>
          <a:bodyPr/>
          <a:lstStyle>
            <a:lvl1pPr marL="0" indent="0">
              <a:buNone/>
              <a:defRPr sz="2362">
                <a:solidFill>
                  <a:schemeClr val="tx1"/>
                </a:solidFill>
              </a:defRPr>
            </a:lvl1pPr>
            <a:lvl2pPr marL="449976" indent="0">
              <a:buNone/>
              <a:defRPr sz="1968">
                <a:solidFill>
                  <a:schemeClr val="tx1">
                    <a:tint val="75000"/>
                  </a:schemeClr>
                </a:solidFill>
              </a:defRPr>
            </a:lvl2pPr>
            <a:lvl3pPr marL="899952" indent="0">
              <a:buNone/>
              <a:defRPr sz="1772">
                <a:solidFill>
                  <a:schemeClr val="tx1">
                    <a:tint val="75000"/>
                  </a:schemeClr>
                </a:solidFill>
              </a:defRPr>
            </a:lvl3pPr>
            <a:lvl4pPr marL="1349929" indent="0">
              <a:buNone/>
              <a:defRPr sz="1575">
                <a:solidFill>
                  <a:schemeClr val="tx1">
                    <a:tint val="75000"/>
                  </a:schemeClr>
                </a:solidFill>
              </a:defRPr>
            </a:lvl4pPr>
            <a:lvl5pPr marL="1799905" indent="0">
              <a:buNone/>
              <a:defRPr sz="1575">
                <a:solidFill>
                  <a:schemeClr val="tx1">
                    <a:tint val="75000"/>
                  </a:schemeClr>
                </a:solidFill>
              </a:defRPr>
            </a:lvl5pPr>
            <a:lvl6pPr marL="2249881" indent="0">
              <a:buNone/>
              <a:defRPr sz="1575">
                <a:solidFill>
                  <a:schemeClr val="tx1">
                    <a:tint val="75000"/>
                  </a:schemeClr>
                </a:solidFill>
              </a:defRPr>
            </a:lvl6pPr>
            <a:lvl7pPr marL="2699857" indent="0">
              <a:buNone/>
              <a:defRPr sz="1575">
                <a:solidFill>
                  <a:schemeClr val="tx1">
                    <a:tint val="75000"/>
                  </a:schemeClr>
                </a:solidFill>
              </a:defRPr>
            </a:lvl7pPr>
            <a:lvl8pPr marL="3149834" indent="0">
              <a:buNone/>
              <a:defRPr sz="1575">
                <a:solidFill>
                  <a:schemeClr val="tx1">
                    <a:tint val="75000"/>
                  </a:schemeClr>
                </a:solidFill>
              </a:defRPr>
            </a:lvl8pPr>
            <a:lvl9pPr marL="3599810" indent="0">
              <a:buNone/>
              <a:defRPr sz="157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36B25B-31C5-4D2D-874D-4C2F5748CE99}" type="datetimeFigureOut">
              <a:rPr lang="en-GB" smtClean="0"/>
              <a:t>26/02/2023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C1348A-707E-44A4-A320-5DF139782808}" type="slidenum">
              <a:rPr lang="en-GB" smtClean="0"/>
              <a:t>‹#›</a:t>
            </a:fld>
            <a:endParaRPr lang="en-GB"/>
          </a:p>
        </p:txBody>
      </p:sp>
    </p:spTree>
    <p:extLst>
      <p:ext uri="{BB962C8B-B14F-4D97-AF65-F5344CB8AC3E}">
        <p14:creationId xmlns:p14="http://schemas.microsoft.com/office/powerpoint/2010/main" val="42113718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18718" y="5749874"/>
            <a:ext cx="3824804" cy="13704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556016" y="5749874"/>
            <a:ext cx="3824804" cy="13704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36B25B-31C5-4D2D-874D-4C2F5748CE99}" type="datetimeFigureOut">
              <a:rPr lang="en-GB" smtClean="0"/>
              <a:t>26/02/2023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C1348A-707E-44A4-A320-5DF139782808}" type="slidenum">
              <a:rPr lang="en-GB" smtClean="0"/>
              <a:t>‹#›</a:t>
            </a:fld>
            <a:endParaRPr lang="en-GB"/>
          </a:p>
        </p:txBody>
      </p:sp>
    </p:spTree>
    <p:extLst>
      <p:ext uri="{BB962C8B-B14F-4D97-AF65-F5344CB8AC3E}">
        <p14:creationId xmlns:p14="http://schemas.microsoft.com/office/powerpoint/2010/main" val="1402452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19890" y="1149979"/>
            <a:ext cx="7762102" cy="4174910"/>
          </a:xfrm>
        </p:spPr>
        <p:txBody>
          <a:bodyPr/>
          <a:lstStyle/>
          <a:p>
            <a:r>
              <a:rPr lang="en-US"/>
              <a:t>Click to edit Master title style</a:t>
            </a:r>
            <a:endParaRPr lang="en-US" dirty="0"/>
          </a:p>
        </p:txBody>
      </p:sp>
      <p:sp>
        <p:nvSpPr>
          <p:cNvPr id="3" name="Text Placeholder 2"/>
          <p:cNvSpPr>
            <a:spLocks noGrp="1"/>
          </p:cNvSpPr>
          <p:nvPr>
            <p:ph type="body" idx="1"/>
          </p:nvPr>
        </p:nvSpPr>
        <p:spPr>
          <a:xfrm>
            <a:off x="619891" y="5294885"/>
            <a:ext cx="3807226" cy="2594941"/>
          </a:xfrm>
        </p:spPr>
        <p:txBody>
          <a:bodyPr anchor="b"/>
          <a:lstStyle>
            <a:lvl1pPr marL="0" indent="0">
              <a:buNone/>
              <a:defRPr sz="2362" b="1"/>
            </a:lvl1pPr>
            <a:lvl2pPr marL="449976" indent="0">
              <a:buNone/>
              <a:defRPr sz="1968" b="1"/>
            </a:lvl2pPr>
            <a:lvl3pPr marL="899952" indent="0">
              <a:buNone/>
              <a:defRPr sz="1772" b="1"/>
            </a:lvl3pPr>
            <a:lvl4pPr marL="1349929" indent="0">
              <a:buNone/>
              <a:defRPr sz="1575" b="1"/>
            </a:lvl4pPr>
            <a:lvl5pPr marL="1799905" indent="0">
              <a:buNone/>
              <a:defRPr sz="1575" b="1"/>
            </a:lvl5pPr>
            <a:lvl6pPr marL="2249881" indent="0">
              <a:buNone/>
              <a:defRPr sz="1575" b="1"/>
            </a:lvl6pPr>
            <a:lvl7pPr marL="2699857" indent="0">
              <a:buNone/>
              <a:defRPr sz="1575" b="1"/>
            </a:lvl7pPr>
            <a:lvl8pPr marL="3149834" indent="0">
              <a:buNone/>
              <a:defRPr sz="1575" b="1"/>
            </a:lvl8pPr>
            <a:lvl9pPr marL="3599810" indent="0">
              <a:buNone/>
              <a:defRPr sz="1575" b="1"/>
            </a:lvl9pPr>
          </a:lstStyle>
          <a:p>
            <a:pPr lvl="0"/>
            <a:r>
              <a:rPr lang="en-US"/>
              <a:t>Click to edit Master text styles</a:t>
            </a:r>
          </a:p>
        </p:txBody>
      </p:sp>
      <p:sp>
        <p:nvSpPr>
          <p:cNvPr id="4" name="Content Placeholder 3"/>
          <p:cNvSpPr>
            <a:spLocks noGrp="1"/>
          </p:cNvSpPr>
          <p:nvPr>
            <p:ph sz="half" idx="2"/>
          </p:nvPr>
        </p:nvSpPr>
        <p:spPr>
          <a:xfrm>
            <a:off x="619891" y="7889827"/>
            <a:ext cx="3807226" cy="116047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556017" y="5294885"/>
            <a:ext cx="3825976" cy="2594941"/>
          </a:xfrm>
        </p:spPr>
        <p:txBody>
          <a:bodyPr anchor="b"/>
          <a:lstStyle>
            <a:lvl1pPr marL="0" indent="0">
              <a:buNone/>
              <a:defRPr sz="2362" b="1"/>
            </a:lvl1pPr>
            <a:lvl2pPr marL="449976" indent="0">
              <a:buNone/>
              <a:defRPr sz="1968" b="1"/>
            </a:lvl2pPr>
            <a:lvl3pPr marL="899952" indent="0">
              <a:buNone/>
              <a:defRPr sz="1772" b="1"/>
            </a:lvl3pPr>
            <a:lvl4pPr marL="1349929" indent="0">
              <a:buNone/>
              <a:defRPr sz="1575" b="1"/>
            </a:lvl4pPr>
            <a:lvl5pPr marL="1799905" indent="0">
              <a:buNone/>
              <a:defRPr sz="1575" b="1"/>
            </a:lvl5pPr>
            <a:lvl6pPr marL="2249881" indent="0">
              <a:buNone/>
              <a:defRPr sz="1575" b="1"/>
            </a:lvl6pPr>
            <a:lvl7pPr marL="2699857" indent="0">
              <a:buNone/>
              <a:defRPr sz="1575" b="1"/>
            </a:lvl7pPr>
            <a:lvl8pPr marL="3149834" indent="0">
              <a:buNone/>
              <a:defRPr sz="1575" b="1"/>
            </a:lvl8pPr>
            <a:lvl9pPr marL="3599810" indent="0">
              <a:buNone/>
              <a:defRPr sz="1575" b="1"/>
            </a:lvl9pPr>
          </a:lstStyle>
          <a:p>
            <a:pPr lvl="0"/>
            <a:r>
              <a:rPr lang="en-US"/>
              <a:t>Click to edit Master text styles</a:t>
            </a:r>
          </a:p>
        </p:txBody>
      </p:sp>
      <p:sp>
        <p:nvSpPr>
          <p:cNvPr id="6" name="Content Placeholder 5"/>
          <p:cNvSpPr>
            <a:spLocks noGrp="1"/>
          </p:cNvSpPr>
          <p:nvPr>
            <p:ph sz="quarter" idx="4"/>
          </p:nvPr>
        </p:nvSpPr>
        <p:spPr>
          <a:xfrm>
            <a:off x="4556017" y="7889827"/>
            <a:ext cx="3825976" cy="116047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36B25B-31C5-4D2D-874D-4C2F5748CE99}" type="datetimeFigureOut">
              <a:rPr lang="en-GB" smtClean="0"/>
              <a:t>26/02/2023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FC1348A-707E-44A4-A320-5DF139782808}" type="slidenum">
              <a:rPr lang="en-GB" smtClean="0"/>
              <a:t>‹#›</a:t>
            </a:fld>
            <a:endParaRPr lang="en-GB"/>
          </a:p>
        </p:txBody>
      </p:sp>
    </p:spTree>
    <p:extLst>
      <p:ext uri="{BB962C8B-B14F-4D97-AF65-F5344CB8AC3E}">
        <p14:creationId xmlns:p14="http://schemas.microsoft.com/office/powerpoint/2010/main" val="39548199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B36B25B-31C5-4D2D-874D-4C2F5748CE99}" type="datetimeFigureOut">
              <a:rPr lang="en-GB" smtClean="0"/>
              <a:t>26/02/2023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C1348A-707E-44A4-A320-5DF139782808}" type="slidenum">
              <a:rPr lang="en-GB" smtClean="0"/>
              <a:t>‹#›</a:t>
            </a:fld>
            <a:endParaRPr lang="en-GB"/>
          </a:p>
        </p:txBody>
      </p:sp>
    </p:spTree>
    <p:extLst>
      <p:ext uri="{BB962C8B-B14F-4D97-AF65-F5344CB8AC3E}">
        <p14:creationId xmlns:p14="http://schemas.microsoft.com/office/powerpoint/2010/main" val="3525839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36B25B-31C5-4D2D-874D-4C2F5748CE99}" type="datetimeFigureOut">
              <a:rPr lang="en-GB" smtClean="0"/>
              <a:t>26/02/2023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FC1348A-707E-44A4-A320-5DF139782808}" type="slidenum">
              <a:rPr lang="en-GB" smtClean="0"/>
              <a:t>‹#›</a:t>
            </a:fld>
            <a:endParaRPr lang="en-GB"/>
          </a:p>
        </p:txBody>
      </p:sp>
    </p:spTree>
    <p:extLst>
      <p:ext uri="{BB962C8B-B14F-4D97-AF65-F5344CB8AC3E}">
        <p14:creationId xmlns:p14="http://schemas.microsoft.com/office/powerpoint/2010/main" val="2876909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19891" y="1439968"/>
            <a:ext cx="2902585" cy="5039889"/>
          </a:xfrm>
        </p:spPr>
        <p:txBody>
          <a:bodyPr anchor="b"/>
          <a:lstStyle>
            <a:lvl1pPr>
              <a:defRPr sz="3149"/>
            </a:lvl1pPr>
          </a:lstStyle>
          <a:p>
            <a:r>
              <a:rPr lang="en-US"/>
              <a:t>Click to edit Master title style</a:t>
            </a:r>
            <a:endParaRPr lang="en-US" dirty="0"/>
          </a:p>
        </p:txBody>
      </p:sp>
      <p:sp>
        <p:nvSpPr>
          <p:cNvPr id="3" name="Content Placeholder 2"/>
          <p:cNvSpPr>
            <a:spLocks noGrp="1"/>
          </p:cNvSpPr>
          <p:nvPr>
            <p:ph idx="1"/>
          </p:nvPr>
        </p:nvSpPr>
        <p:spPr>
          <a:xfrm>
            <a:off x="3825976" y="3109937"/>
            <a:ext cx="4556016" cy="15349662"/>
          </a:xfrm>
        </p:spPr>
        <p:txBody>
          <a:bodyPr/>
          <a:lstStyle>
            <a:lvl1pPr>
              <a:defRPr sz="3149"/>
            </a:lvl1pPr>
            <a:lvl2pPr>
              <a:defRPr sz="2756"/>
            </a:lvl2pPr>
            <a:lvl3pPr>
              <a:defRPr sz="2362"/>
            </a:lvl3pPr>
            <a:lvl4pPr>
              <a:defRPr sz="1968"/>
            </a:lvl4pPr>
            <a:lvl5pPr>
              <a:defRPr sz="1968"/>
            </a:lvl5pPr>
            <a:lvl6pPr>
              <a:defRPr sz="1968"/>
            </a:lvl6pPr>
            <a:lvl7pPr>
              <a:defRPr sz="1968"/>
            </a:lvl7pPr>
            <a:lvl8pPr>
              <a:defRPr sz="1968"/>
            </a:lvl8pPr>
            <a:lvl9pPr>
              <a:defRPr sz="196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19891" y="6479857"/>
            <a:ext cx="2902585" cy="12004738"/>
          </a:xfrm>
        </p:spPr>
        <p:txBody>
          <a:bodyPr/>
          <a:lstStyle>
            <a:lvl1pPr marL="0" indent="0">
              <a:buNone/>
              <a:defRPr sz="1575"/>
            </a:lvl1pPr>
            <a:lvl2pPr marL="449976" indent="0">
              <a:buNone/>
              <a:defRPr sz="1378"/>
            </a:lvl2pPr>
            <a:lvl3pPr marL="899952" indent="0">
              <a:buNone/>
              <a:defRPr sz="1181"/>
            </a:lvl3pPr>
            <a:lvl4pPr marL="1349929" indent="0">
              <a:buNone/>
              <a:defRPr sz="984"/>
            </a:lvl4pPr>
            <a:lvl5pPr marL="1799905" indent="0">
              <a:buNone/>
              <a:defRPr sz="984"/>
            </a:lvl5pPr>
            <a:lvl6pPr marL="2249881" indent="0">
              <a:buNone/>
              <a:defRPr sz="984"/>
            </a:lvl6pPr>
            <a:lvl7pPr marL="2699857" indent="0">
              <a:buNone/>
              <a:defRPr sz="984"/>
            </a:lvl7pPr>
            <a:lvl8pPr marL="3149834" indent="0">
              <a:buNone/>
              <a:defRPr sz="984"/>
            </a:lvl8pPr>
            <a:lvl9pPr marL="3599810" indent="0">
              <a:buNone/>
              <a:defRPr sz="984"/>
            </a:lvl9pPr>
          </a:lstStyle>
          <a:p>
            <a:pPr lvl="0"/>
            <a:r>
              <a:rPr lang="en-US"/>
              <a:t>Click to edit Master text styles</a:t>
            </a:r>
          </a:p>
        </p:txBody>
      </p:sp>
      <p:sp>
        <p:nvSpPr>
          <p:cNvPr id="5" name="Date Placeholder 4"/>
          <p:cNvSpPr>
            <a:spLocks noGrp="1"/>
          </p:cNvSpPr>
          <p:nvPr>
            <p:ph type="dt" sz="half" idx="10"/>
          </p:nvPr>
        </p:nvSpPr>
        <p:spPr/>
        <p:txBody>
          <a:bodyPr/>
          <a:lstStyle/>
          <a:p>
            <a:fld id="{FB36B25B-31C5-4D2D-874D-4C2F5748CE99}" type="datetimeFigureOut">
              <a:rPr lang="en-GB" smtClean="0"/>
              <a:t>26/02/2023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C1348A-707E-44A4-A320-5DF139782808}" type="slidenum">
              <a:rPr lang="en-GB" smtClean="0"/>
              <a:t>‹#›</a:t>
            </a:fld>
            <a:endParaRPr lang="en-GB"/>
          </a:p>
        </p:txBody>
      </p:sp>
    </p:spTree>
    <p:extLst>
      <p:ext uri="{BB962C8B-B14F-4D97-AF65-F5344CB8AC3E}">
        <p14:creationId xmlns:p14="http://schemas.microsoft.com/office/powerpoint/2010/main" val="951562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19891" y="1439968"/>
            <a:ext cx="2902585" cy="5039889"/>
          </a:xfrm>
        </p:spPr>
        <p:txBody>
          <a:bodyPr anchor="b"/>
          <a:lstStyle>
            <a:lvl1pPr>
              <a:defRPr sz="3149"/>
            </a:lvl1pPr>
          </a:lstStyle>
          <a:p>
            <a:r>
              <a:rPr lang="en-US"/>
              <a:t>Click to edit Master title style</a:t>
            </a:r>
            <a:endParaRPr lang="en-US" dirty="0"/>
          </a:p>
        </p:txBody>
      </p:sp>
      <p:sp>
        <p:nvSpPr>
          <p:cNvPr id="3" name="Picture Placeholder 2"/>
          <p:cNvSpPr>
            <a:spLocks noGrp="1" noChangeAspect="1"/>
          </p:cNvSpPr>
          <p:nvPr>
            <p:ph type="pic" idx="1"/>
          </p:nvPr>
        </p:nvSpPr>
        <p:spPr>
          <a:xfrm>
            <a:off x="3825976" y="3109937"/>
            <a:ext cx="4556016" cy="15349662"/>
          </a:xfrm>
        </p:spPr>
        <p:txBody>
          <a:bodyPr anchor="t"/>
          <a:lstStyle>
            <a:lvl1pPr marL="0" indent="0">
              <a:buNone/>
              <a:defRPr sz="3149"/>
            </a:lvl1pPr>
            <a:lvl2pPr marL="449976" indent="0">
              <a:buNone/>
              <a:defRPr sz="2756"/>
            </a:lvl2pPr>
            <a:lvl3pPr marL="899952" indent="0">
              <a:buNone/>
              <a:defRPr sz="2362"/>
            </a:lvl3pPr>
            <a:lvl4pPr marL="1349929" indent="0">
              <a:buNone/>
              <a:defRPr sz="1968"/>
            </a:lvl4pPr>
            <a:lvl5pPr marL="1799905" indent="0">
              <a:buNone/>
              <a:defRPr sz="1968"/>
            </a:lvl5pPr>
            <a:lvl6pPr marL="2249881" indent="0">
              <a:buNone/>
              <a:defRPr sz="1968"/>
            </a:lvl6pPr>
            <a:lvl7pPr marL="2699857" indent="0">
              <a:buNone/>
              <a:defRPr sz="1968"/>
            </a:lvl7pPr>
            <a:lvl8pPr marL="3149834" indent="0">
              <a:buNone/>
              <a:defRPr sz="1968"/>
            </a:lvl8pPr>
            <a:lvl9pPr marL="3599810" indent="0">
              <a:buNone/>
              <a:defRPr sz="1968"/>
            </a:lvl9pPr>
          </a:lstStyle>
          <a:p>
            <a:r>
              <a:rPr lang="en-US"/>
              <a:t>Click icon to add picture</a:t>
            </a:r>
            <a:endParaRPr lang="en-US" dirty="0"/>
          </a:p>
        </p:txBody>
      </p:sp>
      <p:sp>
        <p:nvSpPr>
          <p:cNvPr id="4" name="Text Placeholder 3"/>
          <p:cNvSpPr>
            <a:spLocks noGrp="1"/>
          </p:cNvSpPr>
          <p:nvPr>
            <p:ph type="body" sz="half" idx="2"/>
          </p:nvPr>
        </p:nvSpPr>
        <p:spPr>
          <a:xfrm>
            <a:off x="619891" y="6479857"/>
            <a:ext cx="2902585" cy="12004738"/>
          </a:xfrm>
        </p:spPr>
        <p:txBody>
          <a:bodyPr/>
          <a:lstStyle>
            <a:lvl1pPr marL="0" indent="0">
              <a:buNone/>
              <a:defRPr sz="1575"/>
            </a:lvl1pPr>
            <a:lvl2pPr marL="449976" indent="0">
              <a:buNone/>
              <a:defRPr sz="1378"/>
            </a:lvl2pPr>
            <a:lvl3pPr marL="899952" indent="0">
              <a:buNone/>
              <a:defRPr sz="1181"/>
            </a:lvl3pPr>
            <a:lvl4pPr marL="1349929" indent="0">
              <a:buNone/>
              <a:defRPr sz="984"/>
            </a:lvl4pPr>
            <a:lvl5pPr marL="1799905" indent="0">
              <a:buNone/>
              <a:defRPr sz="984"/>
            </a:lvl5pPr>
            <a:lvl6pPr marL="2249881" indent="0">
              <a:buNone/>
              <a:defRPr sz="984"/>
            </a:lvl6pPr>
            <a:lvl7pPr marL="2699857" indent="0">
              <a:buNone/>
              <a:defRPr sz="984"/>
            </a:lvl7pPr>
            <a:lvl8pPr marL="3149834" indent="0">
              <a:buNone/>
              <a:defRPr sz="984"/>
            </a:lvl8pPr>
            <a:lvl9pPr marL="3599810" indent="0">
              <a:buNone/>
              <a:defRPr sz="984"/>
            </a:lvl9pPr>
          </a:lstStyle>
          <a:p>
            <a:pPr lvl="0"/>
            <a:r>
              <a:rPr lang="en-US"/>
              <a:t>Click to edit Master text styles</a:t>
            </a:r>
          </a:p>
        </p:txBody>
      </p:sp>
      <p:sp>
        <p:nvSpPr>
          <p:cNvPr id="5" name="Date Placeholder 4"/>
          <p:cNvSpPr>
            <a:spLocks noGrp="1"/>
          </p:cNvSpPr>
          <p:nvPr>
            <p:ph type="dt" sz="half" idx="10"/>
          </p:nvPr>
        </p:nvSpPr>
        <p:spPr/>
        <p:txBody>
          <a:bodyPr/>
          <a:lstStyle/>
          <a:p>
            <a:fld id="{FB36B25B-31C5-4D2D-874D-4C2F5748CE99}" type="datetimeFigureOut">
              <a:rPr lang="en-GB" smtClean="0"/>
              <a:t>26/02/2023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C1348A-707E-44A4-A320-5DF139782808}" type="slidenum">
              <a:rPr lang="en-GB" smtClean="0"/>
              <a:t>‹#›</a:t>
            </a:fld>
            <a:endParaRPr lang="en-GB"/>
          </a:p>
        </p:txBody>
      </p:sp>
    </p:spTree>
    <p:extLst>
      <p:ext uri="{BB962C8B-B14F-4D97-AF65-F5344CB8AC3E}">
        <p14:creationId xmlns:p14="http://schemas.microsoft.com/office/powerpoint/2010/main" val="3527029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36B25B-31C5-4D2D-874D-4C2F5748CE99}" type="datetimeFigureOut">
              <a:rPr lang="en-GB" smtClean="0"/>
              <a:t>26/02/2023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C1348A-707E-44A4-A320-5DF139782808}" type="slidenum">
              <a:rPr lang="en-GB" smtClean="0"/>
              <a:t>‹#›</a:t>
            </a:fld>
            <a:endParaRPr lang="en-GB"/>
          </a:p>
        </p:txBody>
      </p:sp>
    </p:spTree>
    <p:extLst>
      <p:ext uri="{BB962C8B-B14F-4D97-AF65-F5344CB8AC3E}">
        <p14:creationId xmlns:p14="http://schemas.microsoft.com/office/powerpoint/2010/main" val="20246408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295" y="1149975"/>
            <a:ext cx="1940525" cy="1830459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18719" y="1149975"/>
            <a:ext cx="5709082" cy="18304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36B25B-31C5-4D2D-874D-4C2F5748CE99}" type="datetimeFigureOut">
              <a:rPr lang="en-GB" smtClean="0"/>
              <a:t>26/02/2023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C1348A-707E-44A4-A320-5DF139782808}" type="slidenum">
              <a:rPr lang="en-GB" smtClean="0"/>
              <a:t>‹#›</a:t>
            </a:fld>
            <a:endParaRPr lang="en-GB"/>
          </a:p>
        </p:txBody>
      </p:sp>
    </p:spTree>
    <p:extLst>
      <p:ext uri="{BB962C8B-B14F-4D97-AF65-F5344CB8AC3E}">
        <p14:creationId xmlns:p14="http://schemas.microsoft.com/office/powerpoint/2010/main" val="16177852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18718" y="1149979"/>
            <a:ext cx="7762102" cy="417491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18718" y="5749874"/>
            <a:ext cx="7762102" cy="137047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8718" y="20019564"/>
            <a:ext cx="2024896" cy="1149975"/>
          </a:xfrm>
          <a:prstGeom prst="rect">
            <a:avLst/>
          </a:prstGeom>
        </p:spPr>
        <p:txBody>
          <a:bodyPr vert="horz" lIns="91440" tIns="45720" rIns="91440" bIns="45720" rtlCol="0" anchor="ctr"/>
          <a:lstStyle>
            <a:lvl1pPr algn="l">
              <a:defRPr sz="1181">
                <a:solidFill>
                  <a:schemeClr val="tx1">
                    <a:tint val="75000"/>
                  </a:schemeClr>
                </a:solidFill>
              </a:defRPr>
            </a:lvl1pPr>
          </a:lstStyle>
          <a:p>
            <a:fld id="{FB36B25B-31C5-4D2D-874D-4C2F5748CE99}" type="datetimeFigureOut">
              <a:rPr lang="en-GB" smtClean="0"/>
              <a:t>26/02/2023</a:t>
            </a:fld>
            <a:endParaRPr lang="en-GB"/>
          </a:p>
        </p:txBody>
      </p:sp>
      <p:sp>
        <p:nvSpPr>
          <p:cNvPr id="5" name="Footer Placeholder 4"/>
          <p:cNvSpPr>
            <a:spLocks noGrp="1"/>
          </p:cNvSpPr>
          <p:nvPr>
            <p:ph type="ftr" sz="quarter" idx="3"/>
          </p:nvPr>
        </p:nvSpPr>
        <p:spPr>
          <a:xfrm>
            <a:off x="2981097" y="20019564"/>
            <a:ext cx="3037344" cy="1149975"/>
          </a:xfrm>
          <a:prstGeom prst="rect">
            <a:avLst/>
          </a:prstGeom>
        </p:spPr>
        <p:txBody>
          <a:bodyPr vert="horz" lIns="91440" tIns="45720" rIns="91440" bIns="45720" rtlCol="0" anchor="ctr"/>
          <a:lstStyle>
            <a:lvl1pPr algn="ctr">
              <a:defRPr sz="1181">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355924" y="20019564"/>
            <a:ext cx="2024896" cy="1149975"/>
          </a:xfrm>
          <a:prstGeom prst="rect">
            <a:avLst/>
          </a:prstGeom>
        </p:spPr>
        <p:txBody>
          <a:bodyPr vert="horz" lIns="91440" tIns="45720" rIns="91440" bIns="45720" rtlCol="0" anchor="ctr"/>
          <a:lstStyle>
            <a:lvl1pPr algn="r">
              <a:defRPr sz="1181">
                <a:solidFill>
                  <a:schemeClr val="tx1">
                    <a:tint val="75000"/>
                  </a:schemeClr>
                </a:solidFill>
              </a:defRPr>
            </a:lvl1pPr>
          </a:lstStyle>
          <a:p>
            <a:fld id="{1FC1348A-707E-44A4-A320-5DF139782808}" type="slidenum">
              <a:rPr lang="en-GB" smtClean="0"/>
              <a:t>‹#›</a:t>
            </a:fld>
            <a:endParaRPr lang="en-GB"/>
          </a:p>
        </p:txBody>
      </p:sp>
    </p:spTree>
    <p:extLst>
      <p:ext uri="{BB962C8B-B14F-4D97-AF65-F5344CB8AC3E}">
        <p14:creationId xmlns:p14="http://schemas.microsoft.com/office/powerpoint/2010/main" val="2129434181"/>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899952" rtl="0" eaLnBrk="1" latinLnBrk="0" hangingPunct="1">
        <a:lnSpc>
          <a:spcPct val="90000"/>
        </a:lnSpc>
        <a:spcBef>
          <a:spcPct val="0"/>
        </a:spcBef>
        <a:buNone/>
        <a:defRPr sz="4330" kern="1200">
          <a:solidFill>
            <a:schemeClr val="tx1"/>
          </a:solidFill>
          <a:latin typeface="+mj-lt"/>
          <a:ea typeface="+mj-ea"/>
          <a:cs typeface="+mj-cs"/>
        </a:defRPr>
      </a:lvl1pPr>
    </p:titleStyle>
    <p:bodyStyle>
      <a:lvl1pPr marL="224988" indent="-224988" algn="l" defTabSz="899952" rtl="0" eaLnBrk="1" latinLnBrk="0" hangingPunct="1">
        <a:lnSpc>
          <a:spcPct val="90000"/>
        </a:lnSpc>
        <a:spcBef>
          <a:spcPts val="984"/>
        </a:spcBef>
        <a:buFont typeface="Arial" panose="020B0604020202020204" pitchFamily="34" charset="0"/>
        <a:buChar char="•"/>
        <a:defRPr sz="2756" kern="1200">
          <a:solidFill>
            <a:schemeClr val="tx1"/>
          </a:solidFill>
          <a:latin typeface="+mn-lt"/>
          <a:ea typeface="+mn-ea"/>
          <a:cs typeface="+mn-cs"/>
        </a:defRPr>
      </a:lvl1pPr>
      <a:lvl2pPr marL="674964" indent="-224988" algn="l" defTabSz="899952" rtl="0" eaLnBrk="1" latinLnBrk="0" hangingPunct="1">
        <a:lnSpc>
          <a:spcPct val="90000"/>
        </a:lnSpc>
        <a:spcBef>
          <a:spcPts val="492"/>
        </a:spcBef>
        <a:buFont typeface="Arial" panose="020B0604020202020204" pitchFamily="34" charset="0"/>
        <a:buChar char="•"/>
        <a:defRPr sz="2362" kern="1200">
          <a:solidFill>
            <a:schemeClr val="tx1"/>
          </a:solidFill>
          <a:latin typeface="+mn-lt"/>
          <a:ea typeface="+mn-ea"/>
          <a:cs typeface="+mn-cs"/>
        </a:defRPr>
      </a:lvl2pPr>
      <a:lvl3pPr marL="1124941" indent="-224988" algn="l" defTabSz="899952" rtl="0" eaLnBrk="1" latinLnBrk="0" hangingPunct="1">
        <a:lnSpc>
          <a:spcPct val="90000"/>
        </a:lnSpc>
        <a:spcBef>
          <a:spcPts val="492"/>
        </a:spcBef>
        <a:buFont typeface="Arial" panose="020B0604020202020204" pitchFamily="34" charset="0"/>
        <a:buChar char="•"/>
        <a:defRPr sz="1968" kern="1200">
          <a:solidFill>
            <a:schemeClr val="tx1"/>
          </a:solidFill>
          <a:latin typeface="+mn-lt"/>
          <a:ea typeface="+mn-ea"/>
          <a:cs typeface="+mn-cs"/>
        </a:defRPr>
      </a:lvl3pPr>
      <a:lvl4pPr marL="1574917" indent="-224988" algn="l" defTabSz="899952" rtl="0" eaLnBrk="1" latinLnBrk="0" hangingPunct="1">
        <a:lnSpc>
          <a:spcPct val="90000"/>
        </a:lnSpc>
        <a:spcBef>
          <a:spcPts val="492"/>
        </a:spcBef>
        <a:buFont typeface="Arial" panose="020B0604020202020204" pitchFamily="34" charset="0"/>
        <a:buChar char="•"/>
        <a:defRPr sz="1772" kern="1200">
          <a:solidFill>
            <a:schemeClr val="tx1"/>
          </a:solidFill>
          <a:latin typeface="+mn-lt"/>
          <a:ea typeface="+mn-ea"/>
          <a:cs typeface="+mn-cs"/>
        </a:defRPr>
      </a:lvl4pPr>
      <a:lvl5pPr marL="2024893" indent="-224988" algn="l" defTabSz="899952" rtl="0" eaLnBrk="1" latinLnBrk="0" hangingPunct="1">
        <a:lnSpc>
          <a:spcPct val="90000"/>
        </a:lnSpc>
        <a:spcBef>
          <a:spcPts val="492"/>
        </a:spcBef>
        <a:buFont typeface="Arial" panose="020B0604020202020204" pitchFamily="34" charset="0"/>
        <a:buChar char="•"/>
        <a:defRPr sz="1772" kern="1200">
          <a:solidFill>
            <a:schemeClr val="tx1"/>
          </a:solidFill>
          <a:latin typeface="+mn-lt"/>
          <a:ea typeface="+mn-ea"/>
          <a:cs typeface="+mn-cs"/>
        </a:defRPr>
      </a:lvl5pPr>
      <a:lvl6pPr marL="2474869" indent="-224988" algn="l" defTabSz="899952" rtl="0" eaLnBrk="1" latinLnBrk="0" hangingPunct="1">
        <a:lnSpc>
          <a:spcPct val="90000"/>
        </a:lnSpc>
        <a:spcBef>
          <a:spcPts val="492"/>
        </a:spcBef>
        <a:buFont typeface="Arial" panose="020B0604020202020204" pitchFamily="34" charset="0"/>
        <a:buChar char="•"/>
        <a:defRPr sz="1772" kern="1200">
          <a:solidFill>
            <a:schemeClr val="tx1"/>
          </a:solidFill>
          <a:latin typeface="+mn-lt"/>
          <a:ea typeface="+mn-ea"/>
          <a:cs typeface="+mn-cs"/>
        </a:defRPr>
      </a:lvl6pPr>
      <a:lvl7pPr marL="2924846" indent="-224988" algn="l" defTabSz="899952" rtl="0" eaLnBrk="1" latinLnBrk="0" hangingPunct="1">
        <a:lnSpc>
          <a:spcPct val="90000"/>
        </a:lnSpc>
        <a:spcBef>
          <a:spcPts val="492"/>
        </a:spcBef>
        <a:buFont typeface="Arial" panose="020B0604020202020204" pitchFamily="34" charset="0"/>
        <a:buChar char="•"/>
        <a:defRPr sz="1772" kern="1200">
          <a:solidFill>
            <a:schemeClr val="tx1"/>
          </a:solidFill>
          <a:latin typeface="+mn-lt"/>
          <a:ea typeface="+mn-ea"/>
          <a:cs typeface="+mn-cs"/>
        </a:defRPr>
      </a:lvl7pPr>
      <a:lvl8pPr marL="3374822" indent="-224988" algn="l" defTabSz="899952" rtl="0" eaLnBrk="1" latinLnBrk="0" hangingPunct="1">
        <a:lnSpc>
          <a:spcPct val="90000"/>
        </a:lnSpc>
        <a:spcBef>
          <a:spcPts val="492"/>
        </a:spcBef>
        <a:buFont typeface="Arial" panose="020B0604020202020204" pitchFamily="34" charset="0"/>
        <a:buChar char="•"/>
        <a:defRPr sz="1772" kern="1200">
          <a:solidFill>
            <a:schemeClr val="tx1"/>
          </a:solidFill>
          <a:latin typeface="+mn-lt"/>
          <a:ea typeface="+mn-ea"/>
          <a:cs typeface="+mn-cs"/>
        </a:defRPr>
      </a:lvl8pPr>
      <a:lvl9pPr marL="3824798" indent="-224988" algn="l" defTabSz="899952" rtl="0" eaLnBrk="1" latinLnBrk="0" hangingPunct="1">
        <a:lnSpc>
          <a:spcPct val="90000"/>
        </a:lnSpc>
        <a:spcBef>
          <a:spcPts val="492"/>
        </a:spcBef>
        <a:buFont typeface="Arial" panose="020B0604020202020204" pitchFamily="34" charset="0"/>
        <a:buChar char="•"/>
        <a:defRPr sz="1772" kern="1200">
          <a:solidFill>
            <a:schemeClr val="tx1"/>
          </a:solidFill>
          <a:latin typeface="+mn-lt"/>
          <a:ea typeface="+mn-ea"/>
          <a:cs typeface="+mn-cs"/>
        </a:defRPr>
      </a:lvl9pPr>
    </p:bodyStyle>
    <p:otherStyle>
      <a:defPPr>
        <a:defRPr lang="en-US"/>
      </a:defPPr>
      <a:lvl1pPr marL="0" algn="l" defTabSz="899952" rtl="0" eaLnBrk="1" latinLnBrk="0" hangingPunct="1">
        <a:defRPr sz="1772" kern="1200">
          <a:solidFill>
            <a:schemeClr val="tx1"/>
          </a:solidFill>
          <a:latin typeface="+mn-lt"/>
          <a:ea typeface="+mn-ea"/>
          <a:cs typeface="+mn-cs"/>
        </a:defRPr>
      </a:lvl1pPr>
      <a:lvl2pPr marL="449976" algn="l" defTabSz="899952" rtl="0" eaLnBrk="1" latinLnBrk="0" hangingPunct="1">
        <a:defRPr sz="1772" kern="1200">
          <a:solidFill>
            <a:schemeClr val="tx1"/>
          </a:solidFill>
          <a:latin typeface="+mn-lt"/>
          <a:ea typeface="+mn-ea"/>
          <a:cs typeface="+mn-cs"/>
        </a:defRPr>
      </a:lvl2pPr>
      <a:lvl3pPr marL="899952" algn="l" defTabSz="899952" rtl="0" eaLnBrk="1" latinLnBrk="0" hangingPunct="1">
        <a:defRPr sz="1772" kern="1200">
          <a:solidFill>
            <a:schemeClr val="tx1"/>
          </a:solidFill>
          <a:latin typeface="+mn-lt"/>
          <a:ea typeface="+mn-ea"/>
          <a:cs typeface="+mn-cs"/>
        </a:defRPr>
      </a:lvl3pPr>
      <a:lvl4pPr marL="1349929" algn="l" defTabSz="899952" rtl="0" eaLnBrk="1" latinLnBrk="0" hangingPunct="1">
        <a:defRPr sz="1772" kern="1200">
          <a:solidFill>
            <a:schemeClr val="tx1"/>
          </a:solidFill>
          <a:latin typeface="+mn-lt"/>
          <a:ea typeface="+mn-ea"/>
          <a:cs typeface="+mn-cs"/>
        </a:defRPr>
      </a:lvl4pPr>
      <a:lvl5pPr marL="1799905" algn="l" defTabSz="899952" rtl="0" eaLnBrk="1" latinLnBrk="0" hangingPunct="1">
        <a:defRPr sz="1772" kern="1200">
          <a:solidFill>
            <a:schemeClr val="tx1"/>
          </a:solidFill>
          <a:latin typeface="+mn-lt"/>
          <a:ea typeface="+mn-ea"/>
          <a:cs typeface="+mn-cs"/>
        </a:defRPr>
      </a:lvl5pPr>
      <a:lvl6pPr marL="2249881" algn="l" defTabSz="899952" rtl="0" eaLnBrk="1" latinLnBrk="0" hangingPunct="1">
        <a:defRPr sz="1772" kern="1200">
          <a:solidFill>
            <a:schemeClr val="tx1"/>
          </a:solidFill>
          <a:latin typeface="+mn-lt"/>
          <a:ea typeface="+mn-ea"/>
          <a:cs typeface="+mn-cs"/>
        </a:defRPr>
      </a:lvl6pPr>
      <a:lvl7pPr marL="2699857" algn="l" defTabSz="899952" rtl="0" eaLnBrk="1" latinLnBrk="0" hangingPunct="1">
        <a:defRPr sz="1772" kern="1200">
          <a:solidFill>
            <a:schemeClr val="tx1"/>
          </a:solidFill>
          <a:latin typeface="+mn-lt"/>
          <a:ea typeface="+mn-ea"/>
          <a:cs typeface="+mn-cs"/>
        </a:defRPr>
      </a:lvl7pPr>
      <a:lvl8pPr marL="3149834" algn="l" defTabSz="899952" rtl="0" eaLnBrk="1" latinLnBrk="0" hangingPunct="1">
        <a:defRPr sz="1772" kern="1200">
          <a:solidFill>
            <a:schemeClr val="tx1"/>
          </a:solidFill>
          <a:latin typeface="+mn-lt"/>
          <a:ea typeface="+mn-ea"/>
          <a:cs typeface="+mn-cs"/>
        </a:defRPr>
      </a:lvl8pPr>
      <a:lvl9pPr marL="3599810" algn="l" defTabSz="899952" rtl="0" eaLnBrk="1" latinLnBrk="0" hangingPunct="1">
        <a:defRPr sz="177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forbes.com/sites/forbesbusinessdevelopmentcouncil/2019/12/12/five-reasons-employees-are-your-companys-no-1-asset/?sh=3e7efd732563" TargetMode="External"/><Relationship Id="rId13" Type="http://schemas.openxmlformats.org/officeDocument/2006/relationships/hyperlink" Target="https://hbr.org/2021/06/whats-the-best-way-to-build-trust-at-work" TargetMode="External"/><Relationship Id="rId3" Type="http://schemas.openxmlformats.org/officeDocument/2006/relationships/hyperlink" Target="mailto:Training@taitarian.co.uk" TargetMode="External"/><Relationship Id="rId7" Type="http://schemas.openxmlformats.org/officeDocument/2006/relationships/hyperlink" Target="https://builtin.com/company-culture/types-of-organizational-culture" TargetMode="External"/><Relationship Id="rId12" Type="http://schemas.openxmlformats.org/officeDocument/2006/relationships/hyperlink" Target="https://wethrive.net/leadership-and-management/4-ways-managers-support-strategy/?utm_source=Data_Purchase&amp;utm_medium=Email&amp;utm_campaign=Blog" TargetMode="External"/><Relationship Id="rId2" Type="http://schemas.openxmlformats.org/officeDocument/2006/relationships/hyperlink" Target="mailto:Hr@Taitarian.co.uk" TargetMode="External"/><Relationship Id="rId1" Type="http://schemas.openxmlformats.org/officeDocument/2006/relationships/slideLayout" Target="../slideLayouts/slideLayout7.xml"/><Relationship Id="rId6" Type="http://schemas.openxmlformats.org/officeDocument/2006/relationships/hyperlink" Target="https://www.cipd.co.uk/Images/resourcing-and-talent-planning-report-2022-1_tcm18-111500.pdf" TargetMode="External"/><Relationship Id="rId11" Type="http://schemas.openxmlformats.org/officeDocument/2006/relationships/hyperlink" Target="https://www.personneltoday.com/hr/organisational-culture-influences-employee-wellbeing/" TargetMode="External"/><Relationship Id="rId5" Type="http://schemas.openxmlformats.org/officeDocument/2006/relationships/hyperlink" Target="https://www.cipd.co.uk/Images/building-inclusive-workplaces-report-sept-2019_tcm18-64154.pdf" TargetMode="External"/><Relationship Id="rId10" Type="http://schemas.openxmlformats.org/officeDocument/2006/relationships/hyperlink" Target="https://www.researchgate.net/publication/242468702_Engaging_for_success_enhancing_performance_through_employee_engagement" TargetMode="External"/><Relationship Id="rId4" Type="http://schemas.openxmlformats.org/officeDocument/2006/relationships/hyperlink" Target="https://doi.org/10.1080/09585192.2012.679950" TargetMode="External"/><Relationship Id="rId9" Type="http://schemas.openxmlformats.org/officeDocument/2006/relationships/hyperlink" Target="https://www.forbes.com/sites/jackkelly/2019/11/22/people-dont-leave-bad-jobs-they-leave-bad-bosses-heres-how-to-be-a-better-manager-to-maintain-and-motivate-your-team/?sh=20f27c1d22b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5000">
              <a:schemeClr val="accent6">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6039BE2-E99C-694E-63BE-059609C2ECA9}"/>
              </a:ext>
            </a:extLst>
          </p:cNvPr>
          <p:cNvSpPr txBox="1"/>
          <p:nvPr/>
        </p:nvSpPr>
        <p:spPr>
          <a:xfrm>
            <a:off x="5946126" y="8791202"/>
            <a:ext cx="1749789" cy="1211405"/>
          </a:xfrm>
          <a:prstGeom prst="rect">
            <a:avLst/>
          </a:prstGeom>
          <a:noFill/>
        </p:spPr>
        <p:txBody>
          <a:bodyPr wrap="square" rtlCol="0">
            <a:spAutoFit/>
          </a:bodyPr>
          <a:lstStyle/>
          <a:p>
            <a:pPr algn="ctr">
              <a:defRPr/>
            </a:pPr>
            <a:r>
              <a:rPr lang="en-GB" sz="2422" b="1" dirty="0"/>
              <a:t>£475,000</a:t>
            </a:r>
          </a:p>
          <a:p>
            <a:pPr algn="ctr">
              <a:defRPr/>
            </a:pPr>
            <a:r>
              <a:rPr lang="en-GB" sz="1211" dirty="0">
                <a:solidFill>
                  <a:prstClr val="black"/>
                </a:solidFill>
                <a:latin typeface="Calibri" panose="020F0502020204030204"/>
              </a:rPr>
              <a:t>Cost of replacing leavers </a:t>
            </a:r>
          </a:p>
          <a:p>
            <a:pPr algn="ctr">
              <a:defRPr/>
            </a:pPr>
            <a:r>
              <a:rPr lang="en-GB" sz="1211" dirty="0">
                <a:solidFill>
                  <a:prstClr val="black"/>
                </a:solidFill>
                <a:latin typeface="Calibri" panose="020F0502020204030204"/>
              </a:rPr>
              <a:t>(2022)</a:t>
            </a:r>
          </a:p>
          <a:p>
            <a:endParaRPr lang="en-GB" sz="2422" b="1" dirty="0"/>
          </a:p>
        </p:txBody>
      </p:sp>
      <p:sp>
        <p:nvSpPr>
          <p:cNvPr id="9" name="TextBox 8">
            <a:extLst>
              <a:ext uri="{FF2B5EF4-FFF2-40B4-BE49-F238E27FC236}">
                <a16:creationId xmlns:a16="http://schemas.microsoft.com/office/drawing/2014/main" id="{289637DF-ABD5-8915-35EF-3A5EC542CE73}"/>
              </a:ext>
            </a:extLst>
          </p:cNvPr>
          <p:cNvSpPr txBox="1"/>
          <p:nvPr/>
        </p:nvSpPr>
        <p:spPr>
          <a:xfrm>
            <a:off x="1370524" y="8753044"/>
            <a:ext cx="1590119" cy="1211405"/>
          </a:xfrm>
          <a:prstGeom prst="rect">
            <a:avLst/>
          </a:prstGeom>
          <a:noFill/>
        </p:spPr>
        <p:txBody>
          <a:bodyPr wrap="square" rtlCol="0">
            <a:spAutoFit/>
          </a:bodyPr>
          <a:lstStyle/>
          <a:p>
            <a:pPr algn="ctr">
              <a:defRPr/>
            </a:pPr>
            <a:r>
              <a:rPr lang="en-GB" sz="2422" b="1" dirty="0"/>
              <a:t>£240,000</a:t>
            </a:r>
          </a:p>
          <a:p>
            <a:pPr algn="ctr">
              <a:defRPr/>
            </a:pPr>
            <a:r>
              <a:rPr lang="en-GB" sz="1211" dirty="0">
                <a:solidFill>
                  <a:prstClr val="black"/>
                </a:solidFill>
                <a:latin typeface="Calibri" panose="020F0502020204030204"/>
              </a:rPr>
              <a:t>Cost of Absence</a:t>
            </a:r>
          </a:p>
          <a:p>
            <a:pPr algn="ctr">
              <a:defRPr/>
            </a:pPr>
            <a:r>
              <a:rPr lang="en-GB" sz="1211" dirty="0">
                <a:solidFill>
                  <a:prstClr val="black"/>
                </a:solidFill>
                <a:latin typeface="Calibri" panose="020F0502020204030204"/>
              </a:rPr>
              <a:t>(2022)</a:t>
            </a:r>
          </a:p>
          <a:p>
            <a:endParaRPr lang="en-GB" sz="2422" b="1" dirty="0"/>
          </a:p>
        </p:txBody>
      </p:sp>
      <p:sp>
        <p:nvSpPr>
          <p:cNvPr id="10" name="TextBox 9">
            <a:extLst>
              <a:ext uri="{FF2B5EF4-FFF2-40B4-BE49-F238E27FC236}">
                <a16:creationId xmlns:a16="http://schemas.microsoft.com/office/drawing/2014/main" id="{A3B4334D-A0DF-2705-F41A-B5A470EE386F}"/>
              </a:ext>
            </a:extLst>
          </p:cNvPr>
          <p:cNvSpPr txBox="1"/>
          <p:nvPr/>
        </p:nvSpPr>
        <p:spPr>
          <a:xfrm>
            <a:off x="3739179" y="8748124"/>
            <a:ext cx="1801012" cy="838665"/>
          </a:xfrm>
          <a:prstGeom prst="rect">
            <a:avLst/>
          </a:prstGeom>
          <a:noFill/>
        </p:spPr>
        <p:txBody>
          <a:bodyPr wrap="square" rtlCol="0">
            <a:spAutoFit/>
          </a:bodyPr>
          <a:lstStyle/>
          <a:p>
            <a:pPr algn="ctr">
              <a:defRPr/>
            </a:pPr>
            <a:r>
              <a:rPr lang="en-GB" sz="2422" b="1" dirty="0"/>
              <a:t>£180,000</a:t>
            </a:r>
            <a:r>
              <a:rPr lang="en-GB" sz="1211" dirty="0">
                <a:solidFill>
                  <a:prstClr val="black"/>
                </a:solidFill>
                <a:latin typeface="Calibri" panose="020F0502020204030204"/>
              </a:rPr>
              <a:t> </a:t>
            </a:r>
          </a:p>
          <a:p>
            <a:pPr algn="ctr">
              <a:defRPr/>
            </a:pPr>
            <a:r>
              <a:rPr lang="en-GB" sz="1211" dirty="0">
                <a:solidFill>
                  <a:prstClr val="black"/>
                </a:solidFill>
                <a:latin typeface="Calibri" panose="020F0502020204030204"/>
              </a:rPr>
              <a:t>Cost of Absence cover</a:t>
            </a:r>
          </a:p>
          <a:p>
            <a:pPr algn="ctr">
              <a:defRPr/>
            </a:pPr>
            <a:r>
              <a:rPr lang="en-GB" sz="1211" dirty="0">
                <a:solidFill>
                  <a:prstClr val="black"/>
                </a:solidFill>
                <a:latin typeface="Calibri" panose="020F0502020204030204"/>
              </a:rPr>
              <a:t>(2022)</a:t>
            </a:r>
            <a:endParaRPr lang="en-GB" sz="2422" b="1" dirty="0"/>
          </a:p>
        </p:txBody>
      </p:sp>
      <p:sp>
        <p:nvSpPr>
          <p:cNvPr id="23" name="TextBox 22">
            <a:extLst>
              <a:ext uri="{FF2B5EF4-FFF2-40B4-BE49-F238E27FC236}">
                <a16:creationId xmlns:a16="http://schemas.microsoft.com/office/drawing/2014/main" id="{F584E403-D918-34E9-A6F3-948921A59C42}"/>
              </a:ext>
            </a:extLst>
          </p:cNvPr>
          <p:cNvSpPr txBox="1"/>
          <p:nvPr/>
        </p:nvSpPr>
        <p:spPr>
          <a:xfrm>
            <a:off x="427134" y="911566"/>
            <a:ext cx="8216555" cy="2499274"/>
          </a:xfrm>
          <a:prstGeom prst="rect">
            <a:avLst/>
          </a:prstGeom>
          <a:noFill/>
        </p:spPr>
        <p:txBody>
          <a:bodyPr wrap="square" rtlCol="0">
            <a:spAutoFit/>
          </a:bodyPr>
          <a:lstStyle/>
          <a:p>
            <a:r>
              <a:rPr lang="en-GB" sz="1110" b="1" dirty="0"/>
              <a:t>In the current tight labour market (Johnstone,2021) and climate of the “Great Resignation” (Jacobs,2021) a focus needs to be made on creating a positive working culture. A negative/toxic workplace can have a detrimental impact on an employee’s Mental health and Well-being (Personnel today,2011), which in turn can increase Attrition and Absences rates (Green,2019) . </a:t>
            </a:r>
          </a:p>
          <a:p>
            <a:endParaRPr lang="en-GB" sz="1110" b="1" dirty="0"/>
          </a:p>
          <a:p>
            <a:r>
              <a:rPr lang="en-GB" sz="1110" b="1" dirty="0"/>
              <a:t>Like any organisation, Tai </a:t>
            </a:r>
            <a:r>
              <a:rPr lang="en-GB" sz="1110" b="1" dirty="0" err="1"/>
              <a:t>Tarian’s</a:t>
            </a:r>
            <a:r>
              <a:rPr lang="en-GB" sz="1110" b="1" dirty="0"/>
              <a:t> main asset is its Employees (Hobson,2019), line Managers play a large part in Employee Experience, Engagement and a positive working culture (Macleod and Clarke,2009;Thompson,2023). Studies have found that one of the top reasons employees leave organisations is due to their relationship with their line manager (Kelly,2019),  therefore the line manager to employee relationship is fundamental to shape positive change (</a:t>
            </a:r>
            <a:r>
              <a:rPr lang="en-GB" sz="1110" b="1" dirty="0" err="1"/>
              <a:t>Alfes</a:t>
            </a:r>
            <a:r>
              <a:rPr lang="en-GB" sz="1110" b="1" dirty="0"/>
              <a:t> et al,2013) and to ensure organisation sustainability (Majumdar,2019).</a:t>
            </a:r>
          </a:p>
          <a:p>
            <a:endParaRPr lang="en-GB" sz="1110" b="1" dirty="0"/>
          </a:p>
          <a:p>
            <a:r>
              <a:rPr lang="en-GB" sz="1110" b="1" dirty="0"/>
              <a:t>Over the past 3 years Tai Tarian has seen a shift in the culture as we strive to live up to our Values and Goals (Tai Tarian,2022a), Behaviour Framework (Tai Tarian,2022b) and Strategy (Tai Tarian,2022c). But there is more work to be done, take a look at the Organisational status section for an overview of the last Employee Survey results, along with some statistics and costs to provide a bigger picture. </a:t>
            </a:r>
          </a:p>
          <a:p>
            <a:endParaRPr lang="en-GB" sz="1211" dirty="0"/>
          </a:p>
        </p:txBody>
      </p:sp>
      <p:sp>
        <p:nvSpPr>
          <p:cNvPr id="24" name="TextBox 23">
            <a:extLst>
              <a:ext uri="{FF2B5EF4-FFF2-40B4-BE49-F238E27FC236}">
                <a16:creationId xmlns:a16="http://schemas.microsoft.com/office/drawing/2014/main" id="{1F7136CE-0B52-A6A4-F0DD-EDEB90B1CD6D}"/>
              </a:ext>
            </a:extLst>
          </p:cNvPr>
          <p:cNvSpPr txBox="1"/>
          <p:nvPr/>
        </p:nvSpPr>
        <p:spPr>
          <a:xfrm>
            <a:off x="1835422" y="225144"/>
            <a:ext cx="5116938" cy="590171"/>
          </a:xfrm>
          <a:prstGeom prst="rect">
            <a:avLst/>
          </a:prstGeom>
          <a:gradFill>
            <a:gsLst>
              <a:gs pos="0">
                <a:schemeClr val="accent1">
                  <a:lumMod val="60000"/>
                  <a:lumOff val="40000"/>
                </a:schemeClr>
              </a:gs>
              <a:gs pos="50000">
                <a:schemeClr val="accent1">
                  <a:satMod val="110000"/>
                  <a:lumMod val="100000"/>
                  <a:shade val="100000"/>
                </a:schemeClr>
              </a:gs>
              <a:gs pos="100000">
                <a:schemeClr val="accent1">
                  <a:lumMod val="99000"/>
                  <a:satMod val="120000"/>
                  <a:shade val="78000"/>
                </a:schemeClr>
              </a:gs>
            </a:gsLst>
          </a:gradFill>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en-GB" sz="3229" b="1" dirty="0">
                <a:effectLst>
                  <a:outerShdw blurRad="38100" dist="38100" dir="2700000" algn="tl">
                    <a:srgbClr val="000000">
                      <a:alpha val="43137"/>
                    </a:srgbClr>
                  </a:outerShdw>
                </a:effectLst>
              </a:rPr>
              <a:t>Line Manager Information </a:t>
            </a:r>
          </a:p>
        </p:txBody>
      </p:sp>
      <p:sp>
        <p:nvSpPr>
          <p:cNvPr id="26" name="TextBox 25">
            <a:extLst>
              <a:ext uri="{FF2B5EF4-FFF2-40B4-BE49-F238E27FC236}">
                <a16:creationId xmlns:a16="http://schemas.microsoft.com/office/drawing/2014/main" id="{6EE78321-DF0F-3ED2-6B7D-F0D52961B7BF}"/>
              </a:ext>
            </a:extLst>
          </p:cNvPr>
          <p:cNvSpPr txBox="1"/>
          <p:nvPr/>
        </p:nvSpPr>
        <p:spPr>
          <a:xfrm>
            <a:off x="2622903" y="14289887"/>
            <a:ext cx="2874993" cy="341678"/>
          </a:xfrm>
          <a:prstGeom prst="rect">
            <a:avLst/>
          </a:prstGeom>
          <a:gradFill>
            <a:gsLst>
              <a:gs pos="0">
                <a:schemeClr val="accent1">
                  <a:lumMod val="75000"/>
                </a:schemeClr>
              </a:gs>
              <a:gs pos="50000">
                <a:schemeClr val="accent1">
                  <a:satMod val="110000"/>
                  <a:lumMod val="100000"/>
                  <a:shade val="100000"/>
                </a:schemeClr>
              </a:gs>
              <a:gs pos="100000">
                <a:schemeClr val="accent1">
                  <a:lumMod val="99000"/>
                  <a:satMod val="120000"/>
                  <a:shade val="78000"/>
                </a:schemeClr>
              </a:gs>
            </a:gsLst>
          </a:gradFill>
        </p:spPr>
        <p:style>
          <a:lnRef idx="0">
            <a:schemeClr val="accent1"/>
          </a:lnRef>
          <a:fillRef idx="3">
            <a:schemeClr val="accent1"/>
          </a:fillRef>
          <a:effectRef idx="3">
            <a:schemeClr val="accent1"/>
          </a:effectRef>
          <a:fontRef idx="minor">
            <a:schemeClr val="lt1"/>
          </a:fontRef>
        </p:style>
        <p:txBody>
          <a:bodyPr wrap="square" rtlCol="0">
            <a:spAutoFit/>
          </a:bodyPr>
          <a:lstStyle>
            <a:defPPr>
              <a:defRPr lang="en-US"/>
            </a:defPPr>
            <a:lvl1pPr algn="ctr">
              <a:defRPr sz="1400" b="1">
                <a:solidFill>
                  <a:schemeClr val="lt1"/>
                </a:solidFill>
                <a:effectLst>
                  <a:outerShdw blurRad="38100" dist="38100" dir="2700000" algn="tl">
                    <a:srgbClr val="000000">
                      <a:alpha val="43137"/>
                    </a:srgbClr>
                  </a:outerShdw>
                </a:effectLs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sz="1615" dirty="0"/>
              <a:t>How can you help?</a:t>
            </a:r>
          </a:p>
        </p:txBody>
      </p:sp>
      <p:sp>
        <p:nvSpPr>
          <p:cNvPr id="27" name="TextBox 26">
            <a:extLst>
              <a:ext uri="{FF2B5EF4-FFF2-40B4-BE49-F238E27FC236}">
                <a16:creationId xmlns:a16="http://schemas.microsoft.com/office/drawing/2014/main" id="{CE4589BA-A307-B3D0-EADE-8339DD8FF6DE}"/>
              </a:ext>
            </a:extLst>
          </p:cNvPr>
          <p:cNvSpPr txBox="1"/>
          <p:nvPr/>
        </p:nvSpPr>
        <p:spPr>
          <a:xfrm>
            <a:off x="1296634" y="10007594"/>
            <a:ext cx="6477556" cy="528048"/>
          </a:xfrm>
          <a:prstGeom prst="rect">
            <a:avLst/>
          </a:prstGeom>
          <a:gradFill>
            <a:gsLst>
              <a:gs pos="0">
                <a:schemeClr val="accent1">
                  <a:lumMod val="75000"/>
                </a:schemeClr>
              </a:gs>
              <a:gs pos="50000">
                <a:schemeClr val="accent1">
                  <a:satMod val="110000"/>
                  <a:lumMod val="100000"/>
                  <a:shade val="100000"/>
                </a:schemeClr>
              </a:gs>
              <a:gs pos="100000">
                <a:schemeClr val="accent1">
                  <a:lumMod val="99000"/>
                  <a:satMod val="120000"/>
                  <a:shade val="78000"/>
                </a:schemeClr>
              </a:gs>
            </a:gsLst>
          </a:gradFill>
        </p:spPr>
        <p:style>
          <a:lnRef idx="0">
            <a:schemeClr val="accent1"/>
          </a:lnRef>
          <a:fillRef idx="3">
            <a:schemeClr val="accent1"/>
          </a:fillRef>
          <a:effectRef idx="3">
            <a:schemeClr val="accent1"/>
          </a:effectRef>
          <a:fontRef idx="minor">
            <a:schemeClr val="lt1"/>
          </a:fontRef>
        </p:style>
        <p:txBody>
          <a:bodyPr wrap="square" rtlCol="0">
            <a:spAutoFit/>
          </a:bodyPr>
          <a:lstStyle>
            <a:defPPr>
              <a:defRPr lang="en-US"/>
            </a:defPPr>
            <a:lvl1pPr algn="ctr">
              <a:defRPr sz="1600" b="1">
                <a:solidFill>
                  <a:schemeClr val="lt1"/>
                </a:solidFill>
                <a:effectLst>
                  <a:outerShdw blurRad="38100" dist="38100" dir="2700000" algn="tl">
                    <a:srgbClr val="000000">
                      <a:alpha val="43137"/>
                    </a:srgbClr>
                  </a:outerShdw>
                </a:effectLs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sz="1413" dirty="0"/>
              <a:t>Over the next 12 months we will be implementing 3 recommendations to continue to improve Culture at Tai Tarian </a:t>
            </a:r>
          </a:p>
        </p:txBody>
      </p:sp>
      <p:sp>
        <p:nvSpPr>
          <p:cNvPr id="28" name="TextBox 27">
            <a:extLst>
              <a:ext uri="{FF2B5EF4-FFF2-40B4-BE49-F238E27FC236}">
                <a16:creationId xmlns:a16="http://schemas.microsoft.com/office/drawing/2014/main" id="{4B4F1086-DEE5-1C8F-9C4C-AF1C19F2D6F5}"/>
              </a:ext>
            </a:extLst>
          </p:cNvPr>
          <p:cNvSpPr txBox="1"/>
          <p:nvPr/>
        </p:nvSpPr>
        <p:spPr>
          <a:xfrm>
            <a:off x="1214281" y="15792590"/>
            <a:ext cx="6419813" cy="403802"/>
          </a:xfrm>
          <a:prstGeom prst="rect">
            <a:avLst/>
          </a:prstGeom>
          <a:noFill/>
        </p:spPr>
        <p:txBody>
          <a:bodyPr wrap="square" rtlCol="0">
            <a:spAutoFit/>
          </a:bodyPr>
          <a:lstStyle/>
          <a:p>
            <a:r>
              <a:rPr lang="en-GB" sz="1009" dirty="0"/>
              <a:t>To note: This is a supporting document of the briefing paper - </a:t>
            </a:r>
            <a:r>
              <a:rPr lang="en-GB" sz="1009" i="1" dirty="0"/>
              <a:t>Culture analysis of Tai Tarian Housing Association and recommendations of improvement</a:t>
            </a:r>
            <a:r>
              <a:rPr lang="en-GB" sz="1009" dirty="0"/>
              <a:t>. Please refer to this document for further information. </a:t>
            </a:r>
          </a:p>
        </p:txBody>
      </p:sp>
      <p:sp>
        <p:nvSpPr>
          <p:cNvPr id="33" name="TextBox 32">
            <a:extLst>
              <a:ext uri="{FF2B5EF4-FFF2-40B4-BE49-F238E27FC236}">
                <a16:creationId xmlns:a16="http://schemas.microsoft.com/office/drawing/2014/main" id="{7C96E9B9-3448-CC33-7284-B8B98D090E58}"/>
              </a:ext>
            </a:extLst>
          </p:cNvPr>
          <p:cNvSpPr txBox="1"/>
          <p:nvPr/>
        </p:nvSpPr>
        <p:spPr>
          <a:xfrm>
            <a:off x="6731710" y="9631364"/>
            <a:ext cx="2479237" cy="232962"/>
          </a:xfrm>
          <a:prstGeom prst="rect">
            <a:avLst/>
          </a:prstGeom>
          <a:noFill/>
        </p:spPr>
        <p:txBody>
          <a:bodyPr wrap="square" rtlCol="0">
            <a:spAutoFit/>
          </a:bodyPr>
          <a:lstStyle/>
          <a:p>
            <a:r>
              <a:rPr lang="en-GB" sz="908" i="1" dirty="0"/>
              <a:t>**Costings are approximate</a:t>
            </a:r>
          </a:p>
        </p:txBody>
      </p:sp>
      <p:sp>
        <p:nvSpPr>
          <p:cNvPr id="34" name="TextBox 33">
            <a:extLst>
              <a:ext uri="{FF2B5EF4-FFF2-40B4-BE49-F238E27FC236}">
                <a16:creationId xmlns:a16="http://schemas.microsoft.com/office/drawing/2014/main" id="{C27AD487-1779-DF7A-C6DD-CBB212FB686C}"/>
              </a:ext>
            </a:extLst>
          </p:cNvPr>
          <p:cNvSpPr txBox="1"/>
          <p:nvPr/>
        </p:nvSpPr>
        <p:spPr>
          <a:xfrm>
            <a:off x="3350065" y="3453906"/>
            <a:ext cx="2108330" cy="341678"/>
          </a:xfrm>
          <a:prstGeom prst="rect">
            <a:avLst/>
          </a:prstGeom>
          <a:gradFill>
            <a:gsLst>
              <a:gs pos="0">
                <a:schemeClr val="accent1">
                  <a:lumMod val="75000"/>
                </a:schemeClr>
              </a:gs>
              <a:gs pos="50000">
                <a:schemeClr val="accent1">
                  <a:satMod val="110000"/>
                  <a:lumMod val="100000"/>
                  <a:shade val="100000"/>
                </a:schemeClr>
              </a:gs>
              <a:gs pos="100000">
                <a:schemeClr val="accent1">
                  <a:lumMod val="99000"/>
                  <a:satMod val="120000"/>
                  <a:shade val="78000"/>
                </a:schemeClr>
              </a:gs>
            </a:gsLst>
          </a:gradFill>
        </p:spPr>
        <p:style>
          <a:lnRef idx="0">
            <a:schemeClr val="accent1"/>
          </a:lnRef>
          <a:fillRef idx="3">
            <a:schemeClr val="accent1"/>
          </a:fillRef>
          <a:effectRef idx="3">
            <a:schemeClr val="accent1"/>
          </a:effectRef>
          <a:fontRef idx="minor">
            <a:schemeClr val="lt1"/>
          </a:fontRef>
        </p:style>
        <p:txBody>
          <a:bodyPr wrap="square" rtlCol="0">
            <a:spAutoFit/>
          </a:bodyPr>
          <a:lstStyle>
            <a:defPPr>
              <a:defRPr lang="en-US"/>
            </a:defPPr>
            <a:lvl1pPr algn="ctr">
              <a:defRPr sz="2400" b="1">
                <a:solidFill>
                  <a:schemeClr val="lt1"/>
                </a:solidFill>
                <a:effectLst>
                  <a:outerShdw blurRad="38100" dist="38100" dir="2700000" algn="tl">
                    <a:srgbClr val="000000">
                      <a:alpha val="43137"/>
                    </a:srgbClr>
                  </a:outerShdw>
                </a:effectLst>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sz="1615" dirty="0"/>
              <a:t>Organisational Status</a:t>
            </a:r>
          </a:p>
        </p:txBody>
      </p:sp>
      <p:sp>
        <p:nvSpPr>
          <p:cNvPr id="37" name="TextBox 36">
            <a:extLst>
              <a:ext uri="{FF2B5EF4-FFF2-40B4-BE49-F238E27FC236}">
                <a16:creationId xmlns:a16="http://schemas.microsoft.com/office/drawing/2014/main" id="{D7523088-71CF-F568-1941-4E9D55C32ED2}"/>
              </a:ext>
            </a:extLst>
          </p:cNvPr>
          <p:cNvSpPr txBox="1"/>
          <p:nvPr/>
        </p:nvSpPr>
        <p:spPr>
          <a:xfrm>
            <a:off x="555674" y="10616651"/>
            <a:ext cx="7986045" cy="1242466"/>
          </a:xfrm>
          <a:prstGeom prst="rect">
            <a:avLst/>
          </a:prstGeom>
          <a:noFill/>
        </p:spPr>
        <p:txBody>
          <a:bodyPr wrap="square" rtlCol="0">
            <a:spAutoFit/>
          </a:bodyPr>
          <a:lstStyle/>
          <a:p>
            <a:r>
              <a:rPr lang="en-GB" sz="1413" b="1" i="1" dirty="0">
                <a:effectLst>
                  <a:outerShdw blurRad="38100" dist="38100" dir="2700000" algn="tl">
                    <a:srgbClr val="000000">
                      <a:alpha val="43137"/>
                    </a:srgbClr>
                  </a:outerShdw>
                </a:effectLst>
              </a:rPr>
              <a:t>1. Development of a Hybrid Working Policy</a:t>
            </a:r>
          </a:p>
          <a:p>
            <a:r>
              <a:rPr lang="en-GB" sz="1009" dirty="0"/>
              <a:t>As highlighted in the employee survey there is no clear process or guidance in place for Hybrid working employees. Lack of clear process can, and appears to be causing frustration and disengagement amongst hybrid working employees at Tai Tarian (People Insight,2023;Tai Tarian,2022d).</a:t>
            </a:r>
          </a:p>
          <a:p>
            <a:r>
              <a:rPr lang="en-GB" sz="1009" dirty="0"/>
              <a:t>Disengagement can cause low morale, negativity to breed amongst employees and lack of commitment (Human Resource Management,2018), all which can in turn effect customer satisfaction and organisational reputation (CIPD,2022).</a:t>
            </a:r>
          </a:p>
          <a:p>
            <a:r>
              <a:rPr lang="en-GB" sz="1009" dirty="0"/>
              <a:t>Once the policy is developed there will be line manager training and support provided by the Organisational development team, so any questions can be raised and we can discuss induvial employee exception cases. </a:t>
            </a:r>
          </a:p>
        </p:txBody>
      </p:sp>
      <p:sp>
        <p:nvSpPr>
          <p:cNvPr id="38" name="TextBox 37">
            <a:extLst>
              <a:ext uri="{FF2B5EF4-FFF2-40B4-BE49-F238E27FC236}">
                <a16:creationId xmlns:a16="http://schemas.microsoft.com/office/drawing/2014/main" id="{B81790A3-104C-5D65-FC78-CF5D55ABF743}"/>
              </a:ext>
            </a:extLst>
          </p:cNvPr>
          <p:cNvSpPr txBox="1"/>
          <p:nvPr/>
        </p:nvSpPr>
        <p:spPr>
          <a:xfrm>
            <a:off x="555674" y="11832249"/>
            <a:ext cx="7888190" cy="1521186"/>
          </a:xfrm>
          <a:prstGeom prst="rect">
            <a:avLst/>
          </a:prstGeom>
          <a:noFill/>
        </p:spPr>
        <p:txBody>
          <a:bodyPr wrap="square" rtlCol="0">
            <a:spAutoFit/>
          </a:bodyPr>
          <a:lstStyle/>
          <a:p>
            <a:r>
              <a:rPr lang="en-GB" sz="1413" b="1" i="1" dirty="0">
                <a:effectLst>
                  <a:outerShdw blurRad="38100" dist="38100" dir="2700000" algn="tl">
                    <a:srgbClr val="000000">
                      <a:alpha val="43137"/>
                    </a:srgbClr>
                  </a:outerShdw>
                </a:effectLst>
              </a:rPr>
              <a:t>2. Organisational Training Day</a:t>
            </a:r>
          </a:p>
          <a:p>
            <a:r>
              <a:rPr lang="en-GB" sz="1009" dirty="0"/>
              <a:t>All employees will be required to attend an organisational training day (split over 3 days, with a mix of team employees attending each date). The training day will provide an overview of the organisational priorities going forward, with a positive outlook for the future. The day will outline employee expectations and in return what employee benefits are available in return, showing transparency and clear guidance which can improve staff morale and engagement (Andriotis,2016;People Insight,2023;Thompson,2023).</a:t>
            </a:r>
          </a:p>
          <a:p>
            <a:r>
              <a:rPr lang="en-GB" sz="1009" dirty="0"/>
              <a:t>This hopes to deliver the same message to all so we can work collectively to make improvements going forward. This will also create a safe space for open and honest feedback from employees, and increased key communication, which is seen as the key to a positive workplace (Heinz,2022). </a:t>
            </a:r>
          </a:p>
          <a:p>
            <a:endParaRPr lang="en-GB" sz="1817" dirty="0"/>
          </a:p>
        </p:txBody>
      </p:sp>
      <p:sp>
        <p:nvSpPr>
          <p:cNvPr id="39" name="TextBox 38">
            <a:extLst>
              <a:ext uri="{FF2B5EF4-FFF2-40B4-BE49-F238E27FC236}">
                <a16:creationId xmlns:a16="http://schemas.microsoft.com/office/drawing/2014/main" id="{0D6AD479-AB52-338E-CA5B-7A43A053DB76}"/>
              </a:ext>
            </a:extLst>
          </p:cNvPr>
          <p:cNvSpPr txBox="1"/>
          <p:nvPr/>
        </p:nvSpPr>
        <p:spPr>
          <a:xfrm>
            <a:off x="550370" y="13068467"/>
            <a:ext cx="7888190" cy="1087158"/>
          </a:xfrm>
          <a:prstGeom prst="rect">
            <a:avLst/>
          </a:prstGeom>
          <a:noFill/>
        </p:spPr>
        <p:txBody>
          <a:bodyPr wrap="square" rtlCol="0">
            <a:spAutoFit/>
          </a:bodyPr>
          <a:lstStyle/>
          <a:p>
            <a:r>
              <a:rPr lang="en-GB" sz="1413" b="1" i="1" dirty="0">
                <a:effectLst>
                  <a:outerShdw blurRad="38100" dist="38100" dir="2700000" algn="tl">
                    <a:srgbClr val="000000">
                      <a:alpha val="43137"/>
                    </a:srgbClr>
                  </a:outerShdw>
                </a:effectLst>
              </a:rPr>
              <a:t>3. Review of Key stages of the Employee Cycle </a:t>
            </a:r>
          </a:p>
          <a:p>
            <a:r>
              <a:rPr lang="en-GB" sz="1009" dirty="0"/>
              <a:t>The HR Team will conduct a review of key stages of the Employee Cycle, for example, through the consideration of employee experience of recruitment, onboarding and induction. This will be done by reaching out for employees’ feedback and researching best practice improvement considerations for these areas. A business case will be put forward to outline recommendations found during this review and any changes to improve process will be made if possible. This aims to enrich employee experience of work, which in turn can increase engagement, again creating a positive working culture (Rahi,2022).</a:t>
            </a:r>
          </a:p>
        </p:txBody>
      </p:sp>
      <p:sp>
        <p:nvSpPr>
          <p:cNvPr id="41" name="Speech Bubble: Oval 40">
            <a:extLst>
              <a:ext uri="{FF2B5EF4-FFF2-40B4-BE49-F238E27FC236}">
                <a16:creationId xmlns:a16="http://schemas.microsoft.com/office/drawing/2014/main" id="{4CF4F613-8C61-F5CE-BE13-41210815D58D}"/>
              </a:ext>
            </a:extLst>
          </p:cNvPr>
          <p:cNvSpPr/>
          <p:nvPr/>
        </p:nvSpPr>
        <p:spPr>
          <a:xfrm>
            <a:off x="5497896" y="4450351"/>
            <a:ext cx="2198019" cy="853447"/>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60" dirty="0"/>
              <a:t>Communication from the Senior Management Team is getting better</a:t>
            </a:r>
          </a:p>
        </p:txBody>
      </p:sp>
      <p:sp>
        <p:nvSpPr>
          <p:cNvPr id="42" name="Speech Bubble: Rectangle 41">
            <a:extLst>
              <a:ext uri="{FF2B5EF4-FFF2-40B4-BE49-F238E27FC236}">
                <a16:creationId xmlns:a16="http://schemas.microsoft.com/office/drawing/2014/main" id="{96BA4B11-003F-8B74-A4AD-561E80D290A0}"/>
              </a:ext>
            </a:extLst>
          </p:cNvPr>
          <p:cNvSpPr/>
          <p:nvPr/>
        </p:nvSpPr>
        <p:spPr>
          <a:xfrm>
            <a:off x="4318699" y="4483245"/>
            <a:ext cx="1409102" cy="583162"/>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17"/>
          </a:p>
        </p:txBody>
      </p:sp>
      <p:sp>
        <p:nvSpPr>
          <p:cNvPr id="43" name="Speech Bubble: Rectangle with Corners Rounded 42">
            <a:extLst>
              <a:ext uri="{FF2B5EF4-FFF2-40B4-BE49-F238E27FC236}">
                <a16:creationId xmlns:a16="http://schemas.microsoft.com/office/drawing/2014/main" id="{79E4AD70-7BA4-2203-4521-BFEB1EBA89C4}"/>
              </a:ext>
            </a:extLst>
          </p:cNvPr>
          <p:cNvSpPr/>
          <p:nvPr/>
        </p:nvSpPr>
        <p:spPr>
          <a:xfrm>
            <a:off x="6305294" y="5379624"/>
            <a:ext cx="1256014" cy="903837"/>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60" dirty="0"/>
              <a:t>I need more clarity on where the organisation is going and how I play a part  </a:t>
            </a:r>
          </a:p>
        </p:txBody>
      </p:sp>
      <p:sp>
        <p:nvSpPr>
          <p:cNvPr id="44" name="TextBox 43">
            <a:extLst>
              <a:ext uri="{FF2B5EF4-FFF2-40B4-BE49-F238E27FC236}">
                <a16:creationId xmlns:a16="http://schemas.microsoft.com/office/drawing/2014/main" id="{8580380F-2D24-85B0-A1AE-B3607DBFE953}"/>
              </a:ext>
            </a:extLst>
          </p:cNvPr>
          <p:cNvSpPr txBox="1"/>
          <p:nvPr/>
        </p:nvSpPr>
        <p:spPr>
          <a:xfrm>
            <a:off x="4321843" y="4569274"/>
            <a:ext cx="1434353" cy="698887"/>
          </a:xfrm>
          <a:prstGeom prst="rect">
            <a:avLst/>
          </a:prstGeom>
          <a:noFill/>
        </p:spPr>
        <p:txBody>
          <a:bodyPr wrap="square" rtlCol="0">
            <a:spAutoFit/>
          </a:bodyPr>
          <a:lstStyle/>
          <a:p>
            <a:r>
              <a:rPr lang="en-GB" sz="1060" dirty="0">
                <a:solidFill>
                  <a:schemeClr val="bg1">
                    <a:lumMod val="95000"/>
                  </a:schemeClr>
                </a:solidFill>
              </a:rPr>
              <a:t>Tai Tarian has a Family environment</a:t>
            </a:r>
          </a:p>
          <a:p>
            <a:endParaRPr lang="en-GB" sz="1817" dirty="0"/>
          </a:p>
        </p:txBody>
      </p:sp>
      <p:sp>
        <p:nvSpPr>
          <p:cNvPr id="46" name="Speech Bubble: Rectangle with Corners Rounded 45">
            <a:extLst>
              <a:ext uri="{FF2B5EF4-FFF2-40B4-BE49-F238E27FC236}">
                <a16:creationId xmlns:a16="http://schemas.microsoft.com/office/drawing/2014/main" id="{0E869E51-44E4-2262-3CBF-0DAFF202B1AF}"/>
              </a:ext>
            </a:extLst>
          </p:cNvPr>
          <p:cNvSpPr/>
          <p:nvPr/>
        </p:nvSpPr>
        <p:spPr>
          <a:xfrm>
            <a:off x="4322092" y="5361157"/>
            <a:ext cx="1353680" cy="673087"/>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60" dirty="0"/>
              <a:t>The My line manager supports and listens to me</a:t>
            </a:r>
            <a:endParaRPr lang="en-GB" sz="1817" dirty="0"/>
          </a:p>
        </p:txBody>
      </p:sp>
      <p:sp>
        <p:nvSpPr>
          <p:cNvPr id="47" name="Speech Bubble: Oval 46">
            <a:extLst>
              <a:ext uri="{FF2B5EF4-FFF2-40B4-BE49-F238E27FC236}">
                <a16:creationId xmlns:a16="http://schemas.microsoft.com/office/drawing/2014/main" id="{9C442A09-4FA0-D32E-B6C9-A695906B8C25}"/>
              </a:ext>
            </a:extLst>
          </p:cNvPr>
          <p:cNvSpPr/>
          <p:nvPr/>
        </p:nvSpPr>
        <p:spPr>
          <a:xfrm>
            <a:off x="2474963" y="4748135"/>
            <a:ext cx="2108330" cy="101320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60" dirty="0"/>
              <a:t>The Employee Voice Forum really listens to my ideas – thank you - I feel like I'm being heard now !</a:t>
            </a:r>
          </a:p>
        </p:txBody>
      </p:sp>
      <p:sp>
        <p:nvSpPr>
          <p:cNvPr id="48" name="Speech Bubble: Rectangle with Corners Rounded 47">
            <a:extLst>
              <a:ext uri="{FF2B5EF4-FFF2-40B4-BE49-F238E27FC236}">
                <a16:creationId xmlns:a16="http://schemas.microsoft.com/office/drawing/2014/main" id="{314F78F7-1D22-4145-CC88-6E8A02CEACD1}"/>
              </a:ext>
            </a:extLst>
          </p:cNvPr>
          <p:cNvSpPr/>
          <p:nvPr/>
        </p:nvSpPr>
        <p:spPr>
          <a:xfrm>
            <a:off x="1503292" y="4502784"/>
            <a:ext cx="1280758" cy="611690"/>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60" dirty="0"/>
              <a:t>Communication is better but it needs more work </a:t>
            </a:r>
            <a:endParaRPr lang="en-GB" sz="1817" dirty="0"/>
          </a:p>
        </p:txBody>
      </p:sp>
      <p:sp>
        <p:nvSpPr>
          <p:cNvPr id="49" name="Speech Bubble: Oval 48">
            <a:extLst>
              <a:ext uri="{FF2B5EF4-FFF2-40B4-BE49-F238E27FC236}">
                <a16:creationId xmlns:a16="http://schemas.microsoft.com/office/drawing/2014/main" id="{29358606-62B1-D75A-060B-DBDDBD1475A0}"/>
              </a:ext>
            </a:extLst>
          </p:cNvPr>
          <p:cNvSpPr/>
          <p:nvPr/>
        </p:nvSpPr>
        <p:spPr>
          <a:xfrm>
            <a:off x="4887176" y="5989132"/>
            <a:ext cx="1577191" cy="92667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60" dirty="0"/>
              <a:t>The culture has improved since Covid</a:t>
            </a:r>
            <a:endParaRPr lang="en-GB" sz="1817" dirty="0"/>
          </a:p>
        </p:txBody>
      </p:sp>
      <p:sp>
        <p:nvSpPr>
          <p:cNvPr id="51" name="Speech Bubble: Rectangle 50">
            <a:extLst>
              <a:ext uri="{FF2B5EF4-FFF2-40B4-BE49-F238E27FC236}">
                <a16:creationId xmlns:a16="http://schemas.microsoft.com/office/drawing/2014/main" id="{8FCE1986-22FA-34C3-0FDE-7A8F62A5AABF}"/>
              </a:ext>
            </a:extLst>
          </p:cNvPr>
          <p:cNvSpPr/>
          <p:nvPr/>
        </p:nvSpPr>
        <p:spPr>
          <a:xfrm>
            <a:off x="2849728" y="5954368"/>
            <a:ext cx="1685684" cy="1011034"/>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60" dirty="0"/>
              <a:t>Across teams the Hybrid working expectation is different ... Why ?</a:t>
            </a:r>
            <a:endParaRPr lang="en-GB" sz="1817" dirty="0"/>
          </a:p>
        </p:txBody>
      </p:sp>
      <p:sp>
        <p:nvSpPr>
          <p:cNvPr id="52" name="Speech Bubble: Oval 51">
            <a:extLst>
              <a:ext uri="{FF2B5EF4-FFF2-40B4-BE49-F238E27FC236}">
                <a16:creationId xmlns:a16="http://schemas.microsoft.com/office/drawing/2014/main" id="{DEA21B8C-A7F4-FE89-9EB9-AA4D52D79CD1}"/>
              </a:ext>
            </a:extLst>
          </p:cNvPr>
          <p:cNvSpPr/>
          <p:nvPr/>
        </p:nvSpPr>
        <p:spPr>
          <a:xfrm>
            <a:off x="1370524" y="5339268"/>
            <a:ext cx="1615953" cy="114219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60" dirty="0"/>
              <a:t>My line manager listens but nothing gets done about what I say</a:t>
            </a:r>
          </a:p>
        </p:txBody>
      </p:sp>
      <p:sp>
        <p:nvSpPr>
          <p:cNvPr id="53" name="TextBox 52">
            <a:extLst>
              <a:ext uri="{FF2B5EF4-FFF2-40B4-BE49-F238E27FC236}">
                <a16:creationId xmlns:a16="http://schemas.microsoft.com/office/drawing/2014/main" id="{80B8D1BA-C328-D181-EB5C-2692DA916E62}"/>
              </a:ext>
            </a:extLst>
          </p:cNvPr>
          <p:cNvSpPr txBox="1"/>
          <p:nvPr/>
        </p:nvSpPr>
        <p:spPr>
          <a:xfrm>
            <a:off x="4966060" y="7630110"/>
            <a:ext cx="1271696" cy="1025035"/>
          </a:xfrm>
          <a:prstGeom prst="rect">
            <a:avLst/>
          </a:prstGeom>
          <a:noFill/>
        </p:spPr>
        <p:txBody>
          <a:bodyPr wrap="square" rtlCol="0">
            <a:spAutoFit/>
          </a:bodyPr>
          <a:lstStyle/>
          <a:p>
            <a:pPr algn="ctr"/>
            <a:r>
              <a:rPr lang="en-GB" sz="2422" b="1" dirty="0"/>
              <a:t>9% </a:t>
            </a:r>
          </a:p>
          <a:p>
            <a:pPr algn="ctr"/>
            <a:r>
              <a:rPr lang="en-GB" sz="1211" b="1" dirty="0"/>
              <a:t>Increase in Attrition rates (2022)</a:t>
            </a:r>
          </a:p>
        </p:txBody>
      </p:sp>
      <p:sp>
        <p:nvSpPr>
          <p:cNvPr id="54" name="TextBox 53">
            <a:extLst>
              <a:ext uri="{FF2B5EF4-FFF2-40B4-BE49-F238E27FC236}">
                <a16:creationId xmlns:a16="http://schemas.microsoft.com/office/drawing/2014/main" id="{2DD563A1-CE2D-E33B-C05E-60841673EF7B}"/>
              </a:ext>
            </a:extLst>
          </p:cNvPr>
          <p:cNvSpPr txBox="1"/>
          <p:nvPr/>
        </p:nvSpPr>
        <p:spPr>
          <a:xfrm>
            <a:off x="2957074" y="7583792"/>
            <a:ext cx="1271696" cy="1025035"/>
          </a:xfrm>
          <a:prstGeom prst="rect">
            <a:avLst/>
          </a:prstGeom>
          <a:noFill/>
        </p:spPr>
        <p:txBody>
          <a:bodyPr wrap="square" rtlCol="0">
            <a:spAutoFit/>
          </a:bodyPr>
          <a:lstStyle/>
          <a:p>
            <a:pPr algn="ctr"/>
            <a:r>
              <a:rPr lang="en-GB" sz="2422" b="1" dirty="0"/>
              <a:t>11% </a:t>
            </a:r>
          </a:p>
          <a:p>
            <a:pPr algn="ctr"/>
            <a:r>
              <a:rPr lang="en-GB" sz="1211" b="1" i="1" dirty="0"/>
              <a:t>Increase in Absence Rates (2022)</a:t>
            </a:r>
          </a:p>
        </p:txBody>
      </p:sp>
      <p:sp>
        <p:nvSpPr>
          <p:cNvPr id="55" name="TextBox 54">
            <a:extLst>
              <a:ext uri="{FF2B5EF4-FFF2-40B4-BE49-F238E27FC236}">
                <a16:creationId xmlns:a16="http://schemas.microsoft.com/office/drawing/2014/main" id="{3067FE61-E33B-4D1B-C326-B1F43C20B3F8}"/>
              </a:ext>
            </a:extLst>
          </p:cNvPr>
          <p:cNvSpPr txBox="1"/>
          <p:nvPr/>
        </p:nvSpPr>
        <p:spPr>
          <a:xfrm>
            <a:off x="6889866" y="8357806"/>
            <a:ext cx="1472986" cy="232962"/>
          </a:xfrm>
          <a:prstGeom prst="rect">
            <a:avLst/>
          </a:prstGeom>
          <a:noFill/>
        </p:spPr>
        <p:txBody>
          <a:bodyPr wrap="square" rtlCol="0">
            <a:spAutoFit/>
          </a:bodyPr>
          <a:lstStyle/>
          <a:p>
            <a:r>
              <a:rPr lang="en-GB" sz="908" i="1" dirty="0"/>
              <a:t>**In comparison to 2021 </a:t>
            </a:r>
          </a:p>
        </p:txBody>
      </p:sp>
      <p:sp>
        <p:nvSpPr>
          <p:cNvPr id="56" name="TextBox 55">
            <a:extLst>
              <a:ext uri="{FF2B5EF4-FFF2-40B4-BE49-F238E27FC236}">
                <a16:creationId xmlns:a16="http://schemas.microsoft.com/office/drawing/2014/main" id="{D5E9EA0A-3D60-C99B-D3EE-9FB4D5DE3F1F}"/>
              </a:ext>
            </a:extLst>
          </p:cNvPr>
          <p:cNvSpPr txBox="1"/>
          <p:nvPr/>
        </p:nvSpPr>
        <p:spPr>
          <a:xfrm>
            <a:off x="591329" y="14717854"/>
            <a:ext cx="7888190" cy="1025035"/>
          </a:xfrm>
          <a:prstGeom prst="rect">
            <a:avLst/>
          </a:prstGeom>
          <a:noFill/>
        </p:spPr>
        <p:txBody>
          <a:bodyPr wrap="square" rtlCol="0">
            <a:spAutoFit/>
          </a:bodyPr>
          <a:lstStyle/>
          <a:p>
            <a:r>
              <a:rPr lang="en-GB" sz="1009" dirty="0"/>
              <a:t>Encourage your team to participate and give honest and open feedback wherever possible throughout the implementation of the three recommendations, this is to ensure that all employees’ views are not only listened to but acted on where possible (Ferrabee,2005), creating trust (Yu et al,2021) and a inclusive and transparent culture (CIPD,2019). This can develop a sense of belonging for </a:t>
            </a:r>
            <a:r>
              <a:rPr lang="en-GB" sz="1009"/>
              <a:t>employees through </a:t>
            </a:r>
            <a:r>
              <a:rPr lang="en-GB" sz="1009" dirty="0"/>
              <a:t>creating a upward communication approach to change initiatives (Taylor,2014). </a:t>
            </a:r>
          </a:p>
          <a:p>
            <a:r>
              <a:rPr lang="en-GB" sz="1009" dirty="0"/>
              <a:t>If you or your team have any questions please speak to a member of your Organisational Development team via </a:t>
            </a:r>
            <a:r>
              <a:rPr lang="en-GB" sz="1009" dirty="0">
                <a:hlinkClick r:id="rId2"/>
              </a:rPr>
              <a:t>Hr@Taitarian.co.uk</a:t>
            </a:r>
            <a:r>
              <a:rPr lang="en-GB" sz="1009" dirty="0"/>
              <a:t> or </a:t>
            </a:r>
            <a:r>
              <a:rPr lang="en-GB" sz="1009" dirty="0">
                <a:hlinkClick r:id="rId3"/>
              </a:rPr>
              <a:t>Training@taitarian.co.uk</a:t>
            </a:r>
            <a:r>
              <a:rPr lang="en-GB" sz="1009" dirty="0"/>
              <a:t> so we can ensure everyone has a voice in these changes.</a:t>
            </a:r>
          </a:p>
        </p:txBody>
      </p:sp>
      <p:sp>
        <p:nvSpPr>
          <p:cNvPr id="58" name="TextBox 57">
            <a:extLst>
              <a:ext uri="{FF2B5EF4-FFF2-40B4-BE49-F238E27FC236}">
                <a16:creationId xmlns:a16="http://schemas.microsoft.com/office/drawing/2014/main" id="{D53FFC89-4E0A-290D-4EAF-F71563232711}"/>
              </a:ext>
            </a:extLst>
          </p:cNvPr>
          <p:cNvSpPr txBox="1"/>
          <p:nvPr/>
        </p:nvSpPr>
        <p:spPr>
          <a:xfrm>
            <a:off x="1202661" y="4005274"/>
            <a:ext cx="3819541" cy="309765"/>
          </a:xfrm>
          <a:prstGeom prst="rect">
            <a:avLst/>
          </a:prstGeom>
          <a:noFill/>
        </p:spPr>
        <p:txBody>
          <a:bodyPr wrap="square" rtlCol="0">
            <a:spAutoFit/>
          </a:bodyPr>
          <a:lstStyle/>
          <a:p>
            <a:r>
              <a:rPr lang="en-GB" sz="1413" b="1" i="1" dirty="0">
                <a:effectLst>
                  <a:outerShdw blurRad="38100" dist="38100" dir="2700000" algn="tl">
                    <a:srgbClr val="000000">
                      <a:alpha val="43137"/>
                    </a:srgbClr>
                  </a:outerShdw>
                </a:effectLst>
              </a:rPr>
              <a:t>Employee Survey Results,2022 (Tai Tarian,2022d)</a:t>
            </a:r>
          </a:p>
        </p:txBody>
      </p:sp>
      <p:sp>
        <p:nvSpPr>
          <p:cNvPr id="59" name="TextBox 58">
            <a:extLst>
              <a:ext uri="{FF2B5EF4-FFF2-40B4-BE49-F238E27FC236}">
                <a16:creationId xmlns:a16="http://schemas.microsoft.com/office/drawing/2014/main" id="{FDCE9232-1BCE-BB2D-2C8D-619159D75E7F}"/>
              </a:ext>
            </a:extLst>
          </p:cNvPr>
          <p:cNvSpPr txBox="1"/>
          <p:nvPr/>
        </p:nvSpPr>
        <p:spPr>
          <a:xfrm>
            <a:off x="1275267" y="7255576"/>
            <a:ext cx="3148921" cy="310617"/>
          </a:xfrm>
          <a:prstGeom prst="rect">
            <a:avLst/>
          </a:prstGeom>
          <a:noFill/>
        </p:spPr>
        <p:txBody>
          <a:bodyPr wrap="square" rtlCol="0">
            <a:spAutoFit/>
          </a:bodyPr>
          <a:lstStyle/>
          <a:p>
            <a:r>
              <a:rPr lang="en-GB" sz="1413" b="1" i="1" dirty="0">
                <a:effectLst>
                  <a:outerShdw blurRad="38100" dist="38100" dir="2700000" algn="tl">
                    <a:srgbClr val="000000">
                      <a:alpha val="43137"/>
                    </a:srgbClr>
                  </a:outerShdw>
                </a:effectLst>
              </a:rPr>
              <a:t>Statistics and Costs (Tai Tarian,2022e)</a:t>
            </a:r>
          </a:p>
        </p:txBody>
      </p:sp>
      <p:sp>
        <p:nvSpPr>
          <p:cNvPr id="61" name="Rectangle 60">
            <a:extLst>
              <a:ext uri="{FF2B5EF4-FFF2-40B4-BE49-F238E27FC236}">
                <a16:creationId xmlns:a16="http://schemas.microsoft.com/office/drawing/2014/main" id="{E55D5F12-CEAA-B8A8-3A70-07B28C51F773}"/>
              </a:ext>
            </a:extLst>
          </p:cNvPr>
          <p:cNvSpPr/>
          <p:nvPr/>
        </p:nvSpPr>
        <p:spPr>
          <a:xfrm>
            <a:off x="971861" y="3257927"/>
            <a:ext cx="7274881" cy="6606399"/>
          </a:xfrm>
          <a:prstGeom prst="rect">
            <a:avLst/>
          </a:prstGeom>
          <a:noFill/>
          <a:ln w="38100" cmpd="tri"/>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17"/>
          </a:p>
        </p:txBody>
      </p:sp>
      <p:cxnSp>
        <p:nvCxnSpPr>
          <p:cNvPr id="72" name="Straight Connector 71">
            <a:extLst>
              <a:ext uri="{FF2B5EF4-FFF2-40B4-BE49-F238E27FC236}">
                <a16:creationId xmlns:a16="http://schemas.microsoft.com/office/drawing/2014/main" id="{94301865-1F13-7CD1-86DE-D71FDC7667B9}"/>
              </a:ext>
            </a:extLst>
          </p:cNvPr>
          <p:cNvCxnSpPr>
            <a:cxnSpLocks/>
          </p:cNvCxnSpPr>
          <p:nvPr/>
        </p:nvCxnSpPr>
        <p:spPr>
          <a:xfrm flipV="1">
            <a:off x="0" y="16219901"/>
            <a:ext cx="8999538" cy="63453"/>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F462D224-587C-4303-0FAB-FD635FA02E5D}"/>
              </a:ext>
            </a:extLst>
          </p:cNvPr>
          <p:cNvCxnSpPr>
            <a:cxnSpLocks/>
          </p:cNvCxnSpPr>
          <p:nvPr/>
        </p:nvCxnSpPr>
        <p:spPr>
          <a:xfrm flipV="1">
            <a:off x="0" y="16530693"/>
            <a:ext cx="8999538" cy="43057"/>
          </a:xfrm>
          <a:prstGeom prst="line">
            <a:avLst/>
          </a:prstGeom>
        </p:spPr>
        <p:style>
          <a:lnRef idx="1">
            <a:schemeClr val="accent1"/>
          </a:lnRef>
          <a:fillRef idx="0">
            <a:schemeClr val="accent1"/>
          </a:fillRef>
          <a:effectRef idx="0">
            <a:schemeClr val="accent1"/>
          </a:effectRef>
          <a:fontRef idx="minor">
            <a:schemeClr val="tx1"/>
          </a:fontRef>
        </p:style>
      </p:cxnSp>
      <p:sp>
        <p:nvSpPr>
          <p:cNvPr id="78" name="TextBox 77">
            <a:extLst>
              <a:ext uri="{FF2B5EF4-FFF2-40B4-BE49-F238E27FC236}">
                <a16:creationId xmlns:a16="http://schemas.microsoft.com/office/drawing/2014/main" id="{8544992A-590B-E734-2FD6-FECD59D3E643}"/>
              </a:ext>
            </a:extLst>
          </p:cNvPr>
          <p:cNvSpPr txBox="1"/>
          <p:nvPr/>
        </p:nvSpPr>
        <p:spPr>
          <a:xfrm>
            <a:off x="1835422" y="16258341"/>
            <a:ext cx="6019707" cy="307777"/>
          </a:xfrm>
          <a:prstGeom prst="rect">
            <a:avLst/>
          </a:prstGeom>
          <a:noFill/>
        </p:spPr>
        <p:txBody>
          <a:bodyPr wrap="square" rtlCol="0">
            <a:spAutoFit/>
          </a:bodyPr>
          <a:lstStyle/>
          <a:p>
            <a:r>
              <a:rPr lang="en-GB" sz="1400" dirty="0"/>
              <a:t>Sarah Cosker -  Student number: 1905443 - Word count: 1013</a:t>
            </a:r>
          </a:p>
        </p:txBody>
      </p:sp>
      <p:sp>
        <p:nvSpPr>
          <p:cNvPr id="79" name="TextBox 78">
            <a:extLst>
              <a:ext uri="{FF2B5EF4-FFF2-40B4-BE49-F238E27FC236}">
                <a16:creationId xmlns:a16="http://schemas.microsoft.com/office/drawing/2014/main" id="{066B6A1B-C4E4-42F9-6A2B-CB0AAC11B828}"/>
              </a:ext>
            </a:extLst>
          </p:cNvPr>
          <p:cNvSpPr txBox="1"/>
          <p:nvPr/>
        </p:nvSpPr>
        <p:spPr>
          <a:xfrm>
            <a:off x="70175" y="16548200"/>
            <a:ext cx="8848579" cy="5063050"/>
          </a:xfrm>
          <a:prstGeom prst="rect">
            <a:avLst/>
          </a:prstGeom>
          <a:noFill/>
        </p:spPr>
        <p:txBody>
          <a:bodyPr wrap="square" rtlCol="0">
            <a:spAutoFit/>
          </a:bodyPr>
          <a:lstStyle/>
          <a:p>
            <a:r>
              <a:rPr lang="en-GB" sz="807" u="sng" dirty="0">
                <a:latin typeface="Calibri" panose="020F0502020204030204" pitchFamily="34" charset="0"/>
                <a:ea typeface="Calibri" panose="020F0502020204030204" pitchFamily="34" charset="0"/>
                <a:cs typeface="Calibri" panose="020F0502020204030204" pitchFamily="34" charset="0"/>
              </a:rPr>
              <a:t>Reference:</a:t>
            </a:r>
          </a:p>
          <a:p>
            <a:r>
              <a:rPr lang="en-GB" sz="807" dirty="0" err="1">
                <a:latin typeface="Calibri" panose="020F0502020204030204" pitchFamily="34" charset="0"/>
                <a:ea typeface="Calibri" panose="020F0502020204030204" pitchFamily="34" charset="0"/>
                <a:cs typeface="Calibri" panose="020F0502020204030204" pitchFamily="34" charset="0"/>
              </a:rPr>
              <a:t>Alfes</a:t>
            </a:r>
            <a:r>
              <a:rPr lang="en-GB" sz="807" dirty="0">
                <a:latin typeface="Calibri" panose="020F0502020204030204" pitchFamily="34" charset="0"/>
                <a:ea typeface="Calibri" panose="020F0502020204030204" pitchFamily="34" charset="0"/>
                <a:cs typeface="Calibri" panose="020F0502020204030204" pitchFamily="34" charset="0"/>
              </a:rPr>
              <a:t>, K. et al. (2013) ‘The link between perceived human resource management practices, engagement and employee behaviour: a moderated mediation model’, </a:t>
            </a:r>
            <a:r>
              <a:rPr lang="en-GB" sz="807" i="1" dirty="0">
                <a:latin typeface="Calibri" panose="020F0502020204030204" pitchFamily="34" charset="0"/>
                <a:ea typeface="Calibri" panose="020F0502020204030204" pitchFamily="34" charset="0"/>
                <a:cs typeface="Calibri" panose="020F0502020204030204" pitchFamily="34" charset="0"/>
              </a:rPr>
              <a:t>International journal of human resource management</a:t>
            </a:r>
            <a:r>
              <a:rPr lang="en-GB" sz="807" dirty="0">
                <a:latin typeface="Calibri" panose="020F0502020204030204" pitchFamily="34" charset="0"/>
                <a:ea typeface="Calibri" panose="020F0502020204030204" pitchFamily="34" charset="0"/>
                <a:cs typeface="Calibri" panose="020F0502020204030204" pitchFamily="34" charset="0"/>
              </a:rPr>
              <a:t>, 24(2), pp. 330–351. Available at: </a:t>
            </a:r>
            <a:r>
              <a:rPr lang="en-GB" sz="807" dirty="0">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https://doi.org/10.1080/09585192.2012.679950</a:t>
            </a:r>
            <a:r>
              <a:rPr lang="en-GB" sz="807" dirty="0">
                <a:latin typeface="Calibri" panose="020F0502020204030204" pitchFamily="34" charset="0"/>
                <a:ea typeface="Calibri" panose="020F0502020204030204" pitchFamily="34" charset="0"/>
                <a:cs typeface="Calibri" panose="020F0502020204030204" pitchFamily="34" charset="0"/>
              </a:rPr>
              <a:t>. (Accessed on: 26 February 2023)</a:t>
            </a:r>
            <a:endParaRPr lang="en-GB" sz="807" dirty="0">
              <a:latin typeface="Calibri" panose="020F0502020204030204" pitchFamily="34" charset="0"/>
              <a:ea typeface="Calibri" panose="020F0502020204030204" pitchFamily="34" charset="0"/>
              <a:cs typeface="Times New Roman" panose="02020603050405020304" pitchFamily="18" charset="0"/>
            </a:endParaRPr>
          </a:p>
          <a:p>
            <a:r>
              <a:rPr lang="en-GB" sz="807" kern="100" dirty="0" err="1">
                <a:latin typeface="Calibri" panose="020F0502020204030204" pitchFamily="34" charset="0"/>
                <a:ea typeface="Calibri" panose="020F0502020204030204" pitchFamily="34" charset="0"/>
                <a:cs typeface="Calibri" panose="020F0502020204030204" pitchFamily="34" charset="0"/>
              </a:rPr>
              <a:t>Andriotis,N</a:t>
            </a:r>
            <a:r>
              <a:rPr lang="en-GB" sz="807" kern="100" dirty="0">
                <a:latin typeface="Calibri" panose="020F0502020204030204" pitchFamily="34" charset="0"/>
                <a:ea typeface="Calibri" panose="020F0502020204030204" pitchFamily="34" charset="0"/>
                <a:cs typeface="Calibri" panose="020F0502020204030204" pitchFamily="34" charset="0"/>
              </a:rPr>
              <a:t>. (2016) </a:t>
            </a:r>
            <a:r>
              <a:rPr lang="en-GB" sz="807" i="1" kern="100" dirty="0">
                <a:latin typeface="Calibri" panose="020F0502020204030204" pitchFamily="34" charset="0"/>
                <a:ea typeface="Calibri" panose="020F0502020204030204" pitchFamily="34" charset="0"/>
                <a:cs typeface="Calibri" panose="020F0502020204030204" pitchFamily="34" charset="0"/>
              </a:rPr>
              <a:t>The Dos And Don’ts Of Managing People: How To Mend Broken Morale</a:t>
            </a:r>
            <a:r>
              <a:rPr lang="en-GB" sz="807" kern="100" dirty="0">
                <a:latin typeface="Calibri" panose="020F0502020204030204" pitchFamily="34" charset="0"/>
                <a:ea typeface="Calibri" panose="020F0502020204030204" pitchFamily="34" charset="0"/>
                <a:cs typeface="Calibri" panose="020F0502020204030204" pitchFamily="34" charset="0"/>
              </a:rPr>
              <a:t>. Available at: https://www.thehrdirector.com/features/hr-in-business/hr-can-help-managers-succeed2362019/ (Accessed: 05 February 2023).</a:t>
            </a:r>
            <a:endParaRPr lang="en-GB" sz="807" dirty="0">
              <a:latin typeface="Calibri" panose="020F0502020204030204" pitchFamily="34" charset="0"/>
              <a:ea typeface="Calibri" panose="020F0502020204030204" pitchFamily="34" charset="0"/>
              <a:cs typeface="Times New Roman" panose="02020603050405020304" pitchFamily="18" charset="0"/>
            </a:endParaRPr>
          </a:p>
          <a:p>
            <a:r>
              <a:rPr lang="en-GB" sz="807" kern="100" dirty="0">
                <a:latin typeface="Calibri" panose="020F0502020204030204" pitchFamily="34" charset="0"/>
                <a:ea typeface="Calibri" panose="020F0502020204030204" pitchFamily="34" charset="0"/>
                <a:cs typeface="Calibri" panose="020F0502020204030204" pitchFamily="34" charset="0"/>
              </a:rPr>
              <a:t>Chartered Institute of Personnel and Development (2019) ‘Building inclusive workplaces -Research report September 2019’ Available at:  </a:t>
            </a:r>
            <a:r>
              <a:rPr lang="en-GB" sz="807" kern="100" dirty="0">
                <a:latin typeface="Calibri" panose="020F0502020204030204" pitchFamily="34" charset="0"/>
                <a:ea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https://www.cipd.co.uk/Images/building-inclusive-workplaces-report-sept-2019_tcm18-64154.pdf</a:t>
            </a:r>
            <a:r>
              <a:rPr lang="en-GB" sz="807" kern="100" dirty="0">
                <a:latin typeface="Calibri" panose="020F0502020204030204" pitchFamily="34" charset="0"/>
                <a:ea typeface="Calibri" panose="020F0502020204030204" pitchFamily="34" charset="0"/>
                <a:cs typeface="Calibri" panose="020F0502020204030204" pitchFamily="34" charset="0"/>
              </a:rPr>
              <a:t> (Accessed: 05 February 2023).</a:t>
            </a:r>
            <a:endParaRPr lang="en-GB" sz="807" dirty="0">
              <a:latin typeface="Calibri" panose="020F0502020204030204" pitchFamily="34" charset="0"/>
              <a:ea typeface="Calibri" panose="020F0502020204030204" pitchFamily="34" charset="0"/>
              <a:cs typeface="Times New Roman" panose="02020603050405020304" pitchFamily="18" charset="0"/>
            </a:endParaRPr>
          </a:p>
          <a:p>
            <a:r>
              <a:rPr lang="en-GB" sz="807" kern="100" dirty="0">
                <a:latin typeface="Calibri" panose="020F0502020204030204" pitchFamily="34" charset="0"/>
                <a:ea typeface="Calibri" panose="020F0502020204030204" pitchFamily="34" charset="0"/>
                <a:cs typeface="Calibri" panose="020F0502020204030204" pitchFamily="34" charset="0"/>
              </a:rPr>
              <a:t>Chartered Institute of Personnel and Development (2022a) ‘CIPD Resourcing and Talent planning Report -  September 2022’. Available at: </a:t>
            </a:r>
            <a:r>
              <a:rPr lang="en-GB" sz="807" kern="100" dirty="0">
                <a:latin typeface="Calibri" panose="020F0502020204030204" pitchFamily="34" charset="0"/>
                <a:ea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https://www.cipd.co.uk/Images/resourcing-and-talent-planning-report-2022-1_tcm18-111500.pdf</a:t>
            </a:r>
            <a:r>
              <a:rPr lang="en-GB" sz="807" kern="100" dirty="0">
                <a:latin typeface="Calibri" panose="020F0502020204030204" pitchFamily="34" charset="0"/>
                <a:ea typeface="Calibri" panose="020F0502020204030204" pitchFamily="34" charset="0"/>
                <a:cs typeface="Calibri" panose="020F0502020204030204" pitchFamily="34" charset="0"/>
              </a:rPr>
              <a:t> (Accessed: 22 February 2023).</a:t>
            </a:r>
            <a:endParaRPr lang="en-GB" sz="807" dirty="0">
              <a:latin typeface="Calibri" panose="020F0502020204030204" pitchFamily="34" charset="0"/>
              <a:ea typeface="Calibri" panose="020F0502020204030204" pitchFamily="34" charset="0"/>
              <a:cs typeface="Times New Roman" panose="02020603050405020304" pitchFamily="18" charset="0"/>
            </a:endParaRPr>
          </a:p>
          <a:p>
            <a:r>
              <a:rPr lang="en-GB" sz="807" dirty="0" err="1">
                <a:latin typeface="Calibri" panose="020F0502020204030204" pitchFamily="34" charset="0"/>
                <a:ea typeface="Calibri" panose="020F0502020204030204" pitchFamily="34" charset="0"/>
                <a:cs typeface="Calibri" panose="020F0502020204030204" pitchFamily="34" charset="0"/>
              </a:rPr>
              <a:t>Ferrabee</a:t>
            </a:r>
            <a:r>
              <a:rPr lang="en-GB" sz="807" dirty="0">
                <a:latin typeface="Calibri" panose="020F0502020204030204" pitchFamily="34" charset="0"/>
                <a:ea typeface="Calibri" panose="020F0502020204030204" pitchFamily="34" charset="0"/>
                <a:cs typeface="Calibri" panose="020F0502020204030204" pitchFamily="34" charset="0"/>
              </a:rPr>
              <a:t>, D. (2005) ‘Developing an employee consultation process’, </a:t>
            </a:r>
            <a:r>
              <a:rPr lang="en-GB" sz="807" i="1" dirty="0">
                <a:latin typeface="Calibri" panose="020F0502020204030204" pitchFamily="34" charset="0"/>
                <a:ea typeface="Calibri" panose="020F0502020204030204" pitchFamily="34" charset="0"/>
                <a:cs typeface="Calibri" panose="020F0502020204030204" pitchFamily="34" charset="0"/>
              </a:rPr>
              <a:t>Strategic Communication Management</a:t>
            </a:r>
            <a:r>
              <a:rPr lang="en-GB" sz="807" dirty="0">
                <a:latin typeface="Calibri" panose="020F0502020204030204" pitchFamily="34" charset="0"/>
                <a:ea typeface="Calibri" panose="020F0502020204030204" pitchFamily="34" charset="0"/>
                <a:cs typeface="Calibri" panose="020F0502020204030204" pitchFamily="34" charset="0"/>
              </a:rPr>
              <a:t>, vol. 9, no. 1, pp. 30-33.</a:t>
            </a:r>
            <a:endParaRPr lang="en-GB" sz="807" dirty="0">
              <a:latin typeface="Calibri" panose="020F0502020204030204" pitchFamily="34" charset="0"/>
              <a:ea typeface="Calibri" panose="020F0502020204030204" pitchFamily="34" charset="0"/>
              <a:cs typeface="Times New Roman" panose="02020603050405020304" pitchFamily="18" charset="0"/>
            </a:endParaRPr>
          </a:p>
          <a:p>
            <a:r>
              <a:rPr lang="en-GB" sz="807" kern="100" dirty="0" err="1">
                <a:latin typeface="Calibri" panose="020F0502020204030204" pitchFamily="34" charset="0"/>
                <a:ea typeface="Calibri" panose="020F0502020204030204" pitchFamily="34" charset="0"/>
                <a:cs typeface="Calibri" panose="020F0502020204030204" pitchFamily="34" charset="0"/>
              </a:rPr>
              <a:t>Green,F</a:t>
            </a:r>
            <a:r>
              <a:rPr lang="en-GB" sz="807" kern="100" dirty="0">
                <a:latin typeface="Calibri" panose="020F0502020204030204" pitchFamily="34" charset="0"/>
                <a:ea typeface="Calibri" panose="020F0502020204030204" pitchFamily="34" charset="0"/>
                <a:cs typeface="Calibri" panose="020F0502020204030204" pitchFamily="34" charset="0"/>
              </a:rPr>
              <a:t>. </a:t>
            </a:r>
            <a:r>
              <a:rPr lang="en-GB" sz="807" kern="100" dirty="0" err="1">
                <a:latin typeface="Calibri" panose="020F0502020204030204" pitchFamily="34" charset="0"/>
                <a:ea typeface="Calibri" panose="020F0502020204030204" pitchFamily="34" charset="0"/>
                <a:cs typeface="Calibri" panose="020F0502020204030204" pitchFamily="34" charset="0"/>
              </a:rPr>
              <a:t>Felstead,A</a:t>
            </a:r>
            <a:r>
              <a:rPr lang="en-GB" sz="807" kern="100" dirty="0">
                <a:latin typeface="Calibri" panose="020F0502020204030204" pitchFamily="34" charset="0"/>
                <a:ea typeface="Calibri" panose="020F0502020204030204" pitchFamily="34" charset="0"/>
                <a:cs typeface="Calibri" panose="020F0502020204030204" pitchFamily="34" charset="0"/>
              </a:rPr>
              <a:t>. </a:t>
            </a:r>
            <a:r>
              <a:rPr lang="en-GB" sz="807" kern="100" dirty="0" err="1">
                <a:latin typeface="Calibri" panose="020F0502020204030204" pitchFamily="34" charset="0"/>
                <a:ea typeface="Calibri" panose="020F0502020204030204" pitchFamily="34" charset="0"/>
                <a:cs typeface="Calibri" panose="020F0502020204030204" pitchFamily="34" charset="0"/>
              </a:rPr>
              <a:t>Mayhew,K</a:t>
            </a:r>
            <a:r>
              <a:rPr lang="en-GB" sz="807" kern="100" dirty="0">
                <a:latin typeface="Calibri" panose="020F0502020204030204" pitchFamily="34" charset="0"/>
                <a:ea typeface="Calibri" panose="020F0502020204030204" pitchFamily="34" charset="0"/>
                <a:cs typeface="Calibri" panose="020F0502020204030204" pitchFamily="34" charset="0"/>
              </a:rPr>
              <a:t>. and </a:t>
            </a:r>
            <a:r>
              <a:rPr lang="en-GB" sz="807" kern="100" dirty="0" err="1">
                <a:latin typeface="Calibri" panose="020F0502020204030204" pitchFamily="34" charset="0"/>
                <a:ea typeface="Calibri" panose="020F0502020204030204" pitchFamily="34" charset="0"/>
                <a:cs typeface="Calibri" panose="020F0502020204030204" pitchFamily="34" charset="0"/>
              </a:rPr>
              <a:t>Pack,A</a:t>
            </a:r>
            <a:r>
              <a:rPr lang="en-GB" sz="807" kern="100" dirty="0">
                <a:latin typeface="Calibri" panose="020F0502020204030204" pitchFamily="34" charset="0"/>
                <a:ea typeface="Calibri" panose="020F0502020204030204" pitchFamily="34" charset="0"/>
                <a:cs typeface="Calibri" panose="020F0502020204030204" pitchFamily="34" charset="0"/>
              </a:rPr>
              <a:t>. (2000) ‘The impact of training on labour mobility: Individual and firm-level evidence from Britain’. </a:t>
            </a:r>
            <a:r>
              <a:rPr lang="en-GB" sz="807" i="1" kern="100" dirty="0">
                <a:latin typeface="Calibri" panose="020F0502020204030204" pitchFamily="34" charset="0"/>
                <a:ea typeface="Calibri" panose="020F0502020204030204" pitchFamily="34" charset="0"/>
                <a:cs typeface="Calibri" panose="020F0502020204030204" pitchFamily="34" charset="0"/>
              </a:rPr>
              <a:t>British Journal of Industrial Relations</a:t>
            </a:r>
            <a:r>
              <a:rPr lang="en-GB" sz="807" kern="100" dirty="0">
                <a:latin typeface="Calibri" panose="020F0502020204030204" pitchFamily="34" charset="0"/>
                <a:ea typeface="Calibri" panose="020F0502020204030204" pitchFamily="34" charset="0"/>
                <a:cs typeface="Calibri" panose="020F0502020204030204" pitchFamily="34" charset="0"/>
              </a:rPr>
              <a:t>. Vol.38, No.2. pp.261-75.</a:t>
            </a:r>
            <a:endParaRPr lang="en-GB" sz="807" dirty="0">
              <a:latin typeface="Calibri" panose="020F0502020204030204" pitchFamily="34" charset="0"/>
              <a:ea typeface="Calibri" panose="020F0502020204030204" pitchFamily="34" charset="0"/>
              <a:cs typeface="Times New Roman" panose="02020603050405020304" pitchFamily="18" charset="0"/>
            </a:endParaRPr>
          </a:p>
          <a:p>
            <a:r>
              <a:rPr lang="en-GB" sz="807" kern="100" dirty="0" err="1">
                <a:latin typeface="Calibri" panose="020F0502020204030204" pitchFamily="34" charset="0"/>
                <a:ea typeface="Calibri" panose="020F0502020204030204" pitchFamily="34" charset="0"/>
                <a:cs typeface="Calibri" panose="020F0502020204030204" pitchFamily="34" charset="0"/>
              </a:rPr>
              <a:t>Heinz,K</a:t>
            </a:r>
            <a:r>
              <a:rPr lang="en-GB" sz="807" kern="100" dirty="0">
                <a:latin typeface="Calibri" panose="020F0502020204030204" pitchFamily="34" charset="0"/>
                <a:ea typeface="Calibri" panose="020F0502020204030204" pitchFamily="34" charset="0"/>
                <a:cs typeface="Calibri" panose="020F0502020204030204" pitchFamily="34" charset="0"/>
              </a:rPr>
              <a:t>. (2022) </a:t>
            </a:r>
            <a:r>
              <a:rPr lang="en-GB" sz="807" i="1" kern="100" dirty="0">
                <a:latin typeface="Calibri" panose="020F0502020204030204" pitchFamily="34" charset="0"/>
                <a:ea typeface="Calibri" panose="020F0502020204030204" pitchFamily="34" charset="0"/>
                <a:cs typeface="Calibri" panose="020F0502020204030204" pitchFamily="34" charset="0"/>
              </a:rPr>
              <a:t>The 4 Types of Organizational Culture and Their Benefits Which organizational culture is right for your company?. </a:t>
            </a:r>
            <a:r>
              <a:rPr lang="en-GB" sz="807" kern="100" dirty="0">
                <a:latin typeface="Calibri" panose="020F0502020204030204" pitchFamily="34" charset="0"/>
                <a:ea typeface="Calibri" panose="020F0502020204030204" pitchFamily="34" charset="0"/>
                <a:cs typeface="Calibri" panose="020F0502020204030204" pitchFamily="34" charset="0"/>
              </a:rPr>
              <a:t>Available at: </a:t>
            </a:r>
            <a:r>
              <a:rPr lang="en-GB" sz="807" kern="100" dirty="0">
                <a:latin typeface="Calibri" panose="020F0502020204030204" pitchFamily="34" charset="0"/>
                <a:ea typeface="Calibri" panose="020F0502020204030204" pitchFamily="34" charset="0"/>
                <a:cs typeface="Calibri" panose="020F0502020204030204" pitchFamily="34" charset="0"/>
                <a:hlinkClick r:id="rId7">
                  <a:extLst>
                    <a:ext uri="{A12FA001-AC4F-418D-AE19-62706E023703}">
                      <ahyp:hlinkClr xmlns:ahyp="http://schemas.microsoft.com/office/drawing/2018/hyperlinkcolor" val="tx"/>
                    </a:ext>
                  </a:extLst>
                </a:hlinkClick>
              </a:rPr>
              <a:t>https://builtin.com/company-culture/types-of-organizational-culture</a:t>
            </a:r>
            <a:r>
              <a:rPr lang="en-GB" sz="807" kern="100" dirty="0">
                <a:latin typeface="Calibri" panose="020F0502020204030204" pitchFamily="34" charset="0"/>
                <a:ea typeface="Calibri" panose="020F0502020204030204" pitchFamily="34" charset="0"/>
                <a:cs typeface="Calibri" panose="020F0502020204030204" pitchFamily="34" charset="0"/>
              </a:rPr>
              <a:t> (Accessed: 02 February 2023).</a:t>
            </a:r>
            <a:endParaRPr lang="en-GB" sz="807" dirty="0">
              <a:latin typeface="Calibri" panose="020F0502020204030204" pitchFamily="34" charset="0"/>
              <a:ea typeface="Calibri" panose="020F0502020204030204" pitchFamily="34" charset="0"/>
              <a:cs typeface="Times New Roman" panose="02020603050405020304" pitchFamily="18" charset="0"/>
            </a:endParaRPr>
          </a:p>
          <a:p>
            <a:r>
              <a:rPr lang="en-GB" sz="807" kern="100" dirty="0" err="1">
                <a:latin typeface="Calibri" panose="020F0502020204030204" pitchFamily="34" charset="0"/>
                <a:ea typeface="Calibri" panose="020F0502020204030204" pitchFamily="34" charset="0"/>
                <a:cs typeface="Calibri" panose="020F0502020204030204" pitchFamily="34" charset="0"/>
              </a:rPr>
              <a:t>Hobson,K</a:t>
            </a:r>
            <a:r>
              <a:rPr lang="en-GB" sz="807" kern="100" dirty="0">
                <a:latin typeface="Calibri" panose="020F0502020204030204" pitchFamily="34" charset="0"/>
                <a:ea typeface="Calibri" panose="020F0502020204030204" pitchFamily="34" charset="0"/>
                <a:cs typeface="Calibri" panose="020F0502020204030204" pitchFamily="34" charset="0"/>
              </a:rPr>
              <a:t> (2019) </a:t>
            </a:r>
            <a:r>
              <a:rPr lang="en-GB" sz="807" i="1" kern="100" dirty="0">
                <a:latin typeface="Calibri" panose="020F0502020204030204" pitchFamily="34" charset="0"/>
                <a:ea typeface="Calibri" panose="020F0502020204030204" pitchFamily="34" charset="0"/>
                <a:cs typeface="Calibri" panose="020F0502020204030204" pitchFamily="34" charset="0"/>
              </a:rPr>
              <a:t>Five Reasons Employees Are Your Company's No. 1 Asset.</a:t>
            </a:r>
            <a:r>
              <a:rPr lang="en-GB" sz="807" kern="100" dirty="0">
                <a:latin typeface="Calibri" panose="020F0502020204030204" pitchFamily="34" charset="0"/>
                <a:ea typeface="Calibri" panose="020F0502020204030204" pitchFamily="34" charset="0"/>
                <a:cs typeface="Calibri" panose="020F0502020204030204" pitchFamily="34" charset="0"/>
              </a:rPr>
              <a:t> Available at: </a:t>
            </a:r>
            <a:r>
              <a:rPr lang="en-GB" sz="807" kern="100" dirty="0">
                <a:latin typeface="Calibri" panose="020F0502020204030204" pitchFamily="34" charset="0"/>
                <a:ea typeface="Calibri" panose="020F0502020204030204" pitchFamily="34" charset="0"/>
                <a:cs typeface="Calibri" panose="020F0502020204030204" pitchFamily="34" charset="0"/>
                <a:hlinkClick r:id="rId8">
                  <a:extLst>
                    <a:ext uri="{A12FA001-AC4F-418D-AE19-62706E023703}">
                      <ahyp:hlinkClr xmlns:ahyp="http://schemas.microsoft.com/office/drawing/2018/hyperlinkcolor" val="tx"/>
                    </a:ext>
                  </a:extLst>
                </a:hlinkClick>
              </a:rPr>
              <a:t>https://www.forbes.com/sites/forbesbusinessdevelopmentcouncil/2019/12/12/five-reasons-employees-are-your-companys-no-1-asset/?sh=3e7efd732563</a:t>
            </a:r>
            <a:r>
              <a:rPr lang="en-GB" sz="807" kern="100" dirty="0">
                <a:latin typeface="Calibri" panose="020F0502020204030204" pitchFamily="34" charset="0"/>
                <a:ea typeface="Calibri" panose="020F0502020204030204" pitchFamily="34" charset="0"/>
                <a:cs typeface="Calibri" panose="020F0502020204030204" pitchFamily="34" charset="0"/>
              </a:rPr>
              <a:t> (Accessed: 22 February 2023).</a:t>
            </a:r>
            <a:endParaRPr lang="en-GB" sz="807" dirty="0">
              <a:latin typeface="Calibri" panose="020F0502020204030204" pitchFamily="34" charset="0"/>
              <a:ea typeface="Calibri" panose="020F0502020204030204" pitchFamily="34" charset="0"/>
              <a:cs typeface="Times New Roman" panose="02020603050405020304" pitchFamily="18" charset="0"/>
            </a:endParaRPr>
          </a:p>
          <a:p>
            <a:r>
              <a:rPr lang="en-GB" sz="807" dirty="0">
                <a:latin typeface="Calibri" panose="020F0502020204030204" pitchFamily="34" charset="0"/>
                <a:ea typeface="Calibri" panose="020F0502020204030204" pitchFamily="34" charset="0"/>
                <a:cs typeface="Calibri" panose="020F0502020204030204" pitchFamily="34" charset="0"/>
              </a:rPr>
              <a:t>Human Resource Management (2018) ‘How to improve employee performance: Identifying and addressing causes of workplace disengagement’, </a:t>
            </a:r>
            <a:r>
              <a:rPr lang="en-GB" sz="807" i="1" dirty="0">
                <a:latin typeface="Calibri" panose="020F0502020204030204" pitchFamily="34" charset="0"/>
                <a:ea typeface="Calibri" panose="020F0502020204030204" pitchFamily="34" charset="0"/>
                <a:cs typeface="Calibri" panose="020F0502020204030204" pitchFamily="34" charset="0"/>
              </a:rPr>
              <a:t>Human Resource Management International Digest</a:t>
            </a:r>
            <a:r>
              <a:rPr lang="en-GB" sz="807" dirty="0">
                <a:latin typeface="Calibri" panose="020F0502020204030204" pitchFamily="34" charset="0"/>
                <a:ea typeface="Calibri" panose="020F0502020204030204" pitchFamily="34" charset="0"/>
                <a:cs typeface="Calibri" panose="020F0502020204030204" pitchFamily="34" charset="0"/>
              </a:rPr>
              <a:t> (6), pp. 11-13.</a:t>
            </a:r>
            <a:endParaRPr lang="en-GB" sz="807" dirty="0">
              <a:latin typeface="Calibri" panose="020F0502020204030204" pitchFamily="34" charset="0"/>
              <a:ea typeface="Calibri" panose="020F0502020204030204" pitchFamily="34" charset="0"/>
              <a:cs typeface="Times New Roman" panose="02020603050405020304" pitchFamily="18" charset="0"/>
            </a:endParaRPr>
          </a:p>
          <a:p>
            <a:r>
              <a:rPr lang="en-GB" sz="807" kern="100" dirty="0" err="1">
                <a:latin typeface="Calibri" panose="020F0502020204030204" pitchFamily="34" charset="0"/>
                <a:ea typeface="Calibri" panose="020F0502020204030204" pitchFamily="34" charset="0"/>
                <a:cs typeface="Calibri" panose="020F0502020204030204" pitchFamily="34" charset="0"/>
              </a:rPr>
              <a:t>Jacobs,K</a:t>
            </a:r>
            <a:r>
              <a:rPr lang="en-GB" sz="807" kern="100" dirty="0">
                <a:latin typeface="Calibri" panose="020F0502020204030204" pitchFamily="34" charset="0"/>
                <a:ea typeface="Calibri" panose="020F0502020204030204" pitchFamily="34" charset="0"/>
                <a:cs typeface="Calibri" panose="020F0502020204030204" pitchFamily="34" charset="0"/>
              </a:rPr>
              <a:t>. (2021) ‘How to be an employer of choice’, </a:t>
            </a:r>
            <a:r>
              <a:rPr lang="en-GB" sz="807" i="1" kern="100" dirty="0">
                <a:latin typeface="Calibri" panose="020F0502020204030204" pitchFamily="34" charset="0"/>
                <a:ea typeface="Calibri" panose="020F0502020204030204" pitchFamily="34" charset="0"/>
                <a:cs typeface="Calibri" panose="020F0502020204030204" pitchFamily="34" charset="0"/>
              </a:rPr>
              <a:t>People Management</a:t>
            </a:r>
            <a:r>
              <a:rPr lang="en-GB" sz="807" kern="100" dirty="0">
                <a:latin typeface="Calibri" panose="020F0502020204030204" pitchFamily="34" charset="0"/>
                <a:ea typeface="Calibri" panose="020F0502020204030204" pitchFamily="34" charset="0"/>
                <a:cs typeface="Calibri" panose="020F0502020204030204" pitchFamily="34" charset="0"/>
              </a:rPr>
              <a:t>. December 2021,pp.33-34</a:t>
            </a:r>
            <a:endParaRPr lang="en-GB" sz="807" dirty="0">
              <a:latin typeface="Calibri" panose="020F0502020204030204" pitchFamily="34" charset="0"/>
              <a:ea typeface="Calibri" panose="020F0502020204030204" pitchFamily="34" charset="0"/>
              <a:cs typeface="Times New Roman" panose="02020603050405020304" pitchFamily="18" charset="0"/>
            </a:endParaRPr>
          </a:p>
          <a:p>
            <a:r>
              <a:rPr lang="en-GB" sz="807" dirty="0" err="1">
                <a:latin typeface="Calibri" panose="020F0502020204030204" pitchFamily="34" charset="0"/>
                <a:ea typeface="Calibri" panose="020F0502020204030204" pitchFamily="34" charset="0"/>
                <a:cs typeface="Calibri" panose="020F0502020204030204" pitchFamily="34" charset="0"/>
              </a:rPr>
              <a:t>Johnson,R</a:t>
            </a:r>
            <a:r>
              <a:rPr lang="en-GB" sz="807" dirty="0">
                <a:latin typeface="Calibri" panose="020F0502020204030204" pitchFamily="34" charset="0"/>
                <a:ea typeface="Calibri" panose="020F0502020204030204" pitchFamily="34" charset="0"/>
                <a:cs typeface="Calibri" panose="020F0502020204030204" pitchFamily="34" charset="0"/>
              </a:rPr>
              <a:t>. (2021) </a:t>
            </a:r>
            <a:r>
              <a:rPr lang="en-GB" sz="807" i="1" dirty="0">
                <a:latin typeface="Calibri" panose="020F0502020204030204" pitchFamily="34" charset="0"/>
                <a:ea typeface="Calibri" panose="020F0502020204030204" pitchFamily="34" charset="0"/>
                <a:cs typeface="Calibri" panose="020F0502020204030204" pitchFamily="34" charset="0"/>
              </a:rPr>
              <a:t>The Pandemic Hasn’t Changed What Matters Most to Employees</a:t>
            </a:r>
            <a:r>
              <a:rPr lang="en-GB" sz="807" dirty="0">
                <a:latin typeface="Calibri" panose="020F0502020204030204" pitchFamily="34" charset="0"/>
                <a:ea typeface="Calibri" panose="020F0502020204030204" pitchFamily="34" charset="0"/>
                <a:cs typeface="Calibri" panose="020F0502020204030204" pitchFamily="34" charset="0"/>
              </a:rPr>
              <a:t>. Available at:  https://www.glassdoor.com/research/the-pandemic-hasnt-changed-what-matters-most-to-employees/ (Accessed: 05 February 2023).</a:t>
            </a:r>
            <a:endParaRPr lang="en-GB" sz="807" dirty="0">
              <a:latin typeface="Calibri" panose="020F0502020204030204" pitchFamily="34" charset="0"/>
              <a:ea typeface="Calibri" panose="020F0502020204030204" pitchFamily="34" charset="0"/>
              <a:cs typeface="Times New Roman" panose="02020603050405020304" pitchFamily="18" charset="0"/>
            </a:endParaRPr>
          </a:p>
          <a:p>
            <a:r>
              <a:rPr lang="en-GB" sz="807" kern="100" dirty="0" err="1">
                <a:latin typeface="Calibri" panose="020F0502020204030204" pitchFamily="34" charset="0"/>
                <a:ea typeface="Calibri" panose="020F0502020204030204" pitchFamily="34" charset="0"/>
                <a:cs typeface="Calibri" panose="020F0502020204030204" pitchFamily="34" charset="0"/>
              </a:rPr>
              <a:t>Kelly,J</a:t>
            </a:r>
            <a:r>
              <a:rPr lang="en-GB" sz="807" kern="100" dirty="0">
                <a:latin typeface="Calibri" panose="020F0502020204030204" pitchFamily="34" charset="0"/>
                <a:ea typeface="Calibri" panose="020F0502020204030204" pitchFamily="34" charset="0"/>
                <a:cs typeface="Calibri" panose="020F0502020204030204" pitchFamily="34" charset="0"/>
              </a:rPr>
              <a:t>. (2019) </a:t>
            </a:r>
            <a:r>
              <a:rPr lang="en-GB" sz="807" i="1" kern="100" dirty="0">
                <a:latin typeface="Calibri" panose="020F0502020204030204" pitchFamily="34" charset="0"/>
                <a:ea typeface="Calibri" panose="020F0502020204030204" pitchFamily="34" charset="0"/>
                <a:cs typeface="Calibri" panose="020F0502020204030204" pitchFamily="34" charset="0"/>
              </a:rPr>
              <a:t>People Don’t Leave Bad Jobs, They Leave Bad Bosses: Here’s How To Be A Better Manager To Maintain And Motivate Your Team.</a:t>
            </a:r>
            <a:r>
              <a:rPr lang="en-GB" sz="807" kern="100" dirty="0">
                <a:latin typeface="Calibri" panose="020F0502020204030204" pitchFamily="34" charset="0"/>
                <a:ea typeface="Calibri" panose="020F0502020204030204" pitchFamily="34" charset="0"/>
                <a:cs typeface="Calibri" panose="020F0502020204030204" pitchFamily="34" charset="0"/>
              </a:rPr>
              <a:t> Available at: </a:t>
            </a:r>
            <a:r>
              <a:rPr lang="en-GB" sz="807" kern="100" dirty="0">
                <a:latin typeface="Calibri" panose="020F0502020204030204" pitchFamily="34" charset="0"/>
                <a:ea typeface="Calibri" panose="020F0502020204030204" pitchFamily="34" charset="0"/>
                <a:cs typeface="Calibri" panose="020F0502020204030204" pitchFamily="34" charset="0"/>
                <a:hlinkClick r:id="rId9">
                  <a:extLst>
                    <a:ext uri="{A12FA001-AC4F-418D-AE19-62706E023703}">
                      <ahyp:hlinkClr xmlns:ahyp="http://schemas.microsoft.com/office/drawing/2018/hyperlinkcolor" val="tx"/>
                    </a:ext>
                  </a:extLst>
                </a:hlinkClick>
              </a:rPr>
              <a:t>https://www.forbes.com/sites/jackkelly/2019/11/22/people-dont-leave-bad-jobs-they-leave-bad-bosses-heres-how-to-be-a-better-manager-to-maintain-and-motivate-your-team/?sh=20f27c1d22b9</a:t>
            </a:r>
            <a:r>
              <a:rPr lang="en-GB" sz="807" kern="100" dirty="0">
                <a:latin typeface="Calibri" panose="020F0502020204030204" pitchFamily="34" charset="0"/>
                <a:ea typeface="Calibri" panose="020F0502020204030204" pitchFamily="34" charset="0"/>
                <a:cs typeface="Calibri" panose="020F0502020204030204" pitchFamily="34" charset="0"/>
              </a:rPr>
              <a:t> (Accessed: 02 February 2023).</a:t>
            </a:r>
            <a:endParaRPr lang="en-GB" sz="807" dirty="0">
              <a:latin typeface="Calibri" panose="020F0502020204030204" pitchFamily="34" charset="0"/>
              <a:ea typeface="Calibri" panose="020F0502020204030204" pitchFamily="34" charset="0"/>
              <a:cs typeface="Times New Roman" panose="02020603050405020304" pitchFamily="18" charset="0"/>
            </a:endParaRPr>
          </a:p>
          <a:p>
            <a:r>
              <a:rPr lang="en-GB" sz="807" kern="100" dirty="0" err="1">
                <a:latin typeface="Calibri" panose="020F0502020204030204" pitchFamily="34" charset="0"/>
                <a:ea typeface="Calibri" panose="020F0502020204030204" pitchFamily="34" charset="0"/>
                <a:cs typeface="Calibri" panose="020F0502020204030204" pitchFamily="34" charset="0"/>
              </a:rPr>
              <a:t>Macleod,D</a:t>
            </a:r>
            <a:r>
              <a:rPr lang="en-GB" sz="807" kern="100" dirty="0">
                <a:latin typeface="Calibri" panose="020F0502020204030204" pitchFamily="34" charset="0"/>
                <a:ea typeface="Calibri" panose="020F0502020204030204" pitchFamily="34" charset="0"/>
                <a:cs typeface="Calibri" panose="020F0502020204030204" pitchFamily="34" charset="0"/>
              </a:rPr>
              <a:t>. and </a:t>
            </a:r>
            <a:r>
              <a:rPr lang="en-GB" sz="807" kern="100" dirty="0" err="1">
                <a:latin typeface="Calibri" panose="020F0502020204030204" pitchFamily="34" charset="0"/>
                <a:ea typeface="Calibri" panose="020F0502020204030204" pitchFamily="34" charset="0"/>
                <a:cs typeface="Calibri" panose="020F0502020204030204" pitchFamily="34" charset="0"/>
              </a:rPr>
              <a:t>Clarke,N</a:t>
            </a:r>
            <a:r>
              <a:rPr lang="en-GB" sz="807" kern="100" dirty="0">
                <a:latin typeface="Calibri" panose="020F0502020204030204" pitchFamily="34" charset="0"/>
                <a:ea typeface="Calibri" panose="020F0502020204030204" pitchFamily="34" charset="0"/>
                <a:cs typeface="Calibri" panose="020F0502020204030204" pitchFamily="34" charset="0"/>
              </a:rPr>
              <a:t>. (2009) </a:t>
            </a:r>
            <a:r>
              <a:rPr lang="en-GB" sz="807" i="1" kern="100" dirty="0">
                <a:latin typeface="Calibri" panose="020F0502020204030204" pitchFamily="34" charset="0"/>
                <a:ea typeface="Calibri" panose="020F0502020204030204" pitchFamily="34" charset="0"/>
                <a:cs typeface="Calibri" panose="020F0502020204030204" pitchFamily="34" charset="0"/>
              </a:rPr>
              <a:t>Engaging for success: enhancing performance through employee engagement. </a:t>
            </a:r>
            <a:r>
              <a:rPr lang="en-GB" sz="807" kern="100" dirty="0">
                <a:latin typeface="Calibri" panose="020F0502020204030204" pitchFamily="34" charset="0"/>
                <a:ea typeface="Calibri" panose="020F0502020204030204" pitchFamily="34" charset="0"/>
                <a:cs typeface="Calibri" panose="020F0502020204030204" pitchFamily="34" charset="0"/>
              </a:rPr>
              <a:t>Available at: </a:t>
            </a:r>
            <a:r>
              <a:rPr lang="en-GB" sz="807" kern="100" dirty="0">
                <a:latin typeface="Calibri" panose="020F0502020204030204" pitchFamily="34" charset="0"/>
                <a:ea typeface="Calibri" panose="020F0502020204030204" pitchFamily="34" charset="0"/>
                <a:cs typeface="Calibri" panose="020F0502020204030204" pitchFamily="34" charset="0"/>
                <a:hlinkClick r:id="rId10">
                  <a:extLst>
                    <a:ext uri="{A12FA001-AC4F-418D-AE19-62706E023703}">
                      <ahyp:hlinkClr xmlns:ahyp="http://schemas.microsoft.com/office/drawing/2018/hyperlinkcolor" val="tx"/>
                    </a:ext>
                  </a:extLst>
                </a:hlinkClick>
              </a:rPr>
              <a:t>https://www.researchgate.net/publication/242468702_Engaging_for_success_enhancing_performance_through_employee_engagement</a:t>
            </a:r>
            <a:r>
              <a:rPr lang="en-GB" sz="807" kern="100" dirty="0">
                <a:latin typeface="Calibri" panose="020F0502020204030204" pitchFamily="34" charset="0"/>
                <a:ea typeface="Calibri" panose="020F0502020204030204" pitchFamily="34" charset="0"/>
                <a:cs typeface="Calibri" panose="020F0502020204030204" pitchFamily="34" charset="0"/>
              </a:rPr>
              <a:t> (Accessed: 01 February 2023).</a:t>
            </a:r>
            <a:endParaRPr lang="en-GB" sz="807" dirty="0">
              <a:latin typeface="Calibri" panose="020F0502020204030204" pitchFamily="34" charset="0"/>
              <a:ea typeface="Calibri" panose="020F0502020204030204" pitchFamily="34" charset="0"/>
              <a:cs typeface="Times New Roman" panose="02020603050405020304" pitchFamily="18" charset="0"/>
            </a:endParaRPr>
          </a:p>
          <a:p>
            <a:r>
              <a:rPr lang="en-GB" sz="807" dirty="0">
                <a:latin typeface="Calibri" panose="020F0502020204030204" pitchFamily="34" charset="0"/>
                <a:ea typeface="Calibri" panose="020F0502020204030204" pitchFamily="34" charset="0"/>
                <a:cs typeface="Calibri" panose="020F0502020204030204" pitchFamily="34" charset="0"/>
              </a:rPr>
              <a:t>Majumdar, B. (2019) ‘Mind Tools for Managers - 100 Ways to be A Better Boss’. By James </a:t>
            </a:r>
            <a:r>
              <a:rPr lang="en-GB" sz="807" dirty="0" err="1">
                <a:latin typeface="Calibri" panose="020F0502020204030204" pitchFamily="34" charset="0"/>
                <a:ea typeface="Calibri" panose="020F0502020204030204" pitchFamily="34" charset="0"/>
                <a:cs typeface="Calibri" panose="020F0502020204030204" pitchFamily="34" charset="0"/>
              </a:rPr>
              <a:t>Manktelow</a:t>
            </a:r>
            <a:r>
              <a:rPr lang="en-GB" sz="807" dirty="0">
                <a:latin typeface="Calibri" panose="020F0502020204030204" pitchFamily="34" charset="0"/>
                <a:ea typeface="Calibri" panose="020F0502020204030204" pitchFamily="34" charset="0"/>
                <a:cs typeface="Calibri" panose="020F0502020204030204" pitchFamily="34" charset="0"/>
              </a:rPr>
              <a:t> and Julian </a:t>
            </a:r>
            <a:r>
              <a:rPr lang="en-GB" sz="807" dirty="0" err="1">
                <a:latin typeface="Calibri" panose="020F0502020204030204" pitchFamily="34" charset="0"/>
                <a:ea typeface="Calibri" panose="020F0502020204030204" pitchFamily="34" charset="0"/>
                <a:cs typeface="Calibri" panose="020F0502020204030204" pitchFamily="34" charset="0"/>
              </a:rPr>
              <a:t>Birkinshaw</a:t>
            </a:r>
            <a:r>
              <a:rPr lang="en-GB" sz="807" dirty="0">
                <a:latin typeface="Calibri" panose="020F0502020204030204" pitchFamily="34" charset="0"/>
                <a:ea typeface="Calibri" panose="020F0502020204030204" pitchFamily="34" charset="0"/>
                <a:cs typeface="Calibri" panose="020F0502020204030204" pitchFamily="34" charset="0"/>
              </a:rPr>
              <a:t>, 2018, (37), pp. 75-76.</a:t>
            </a:r>
            <a:endParaRPr lang="en-GB" sz="807" dirty="0">
              <a:latin typeface="Calibri" panose="020F0502020204030204" pitchFamily="34" charset="0"/>
              <a:ea typeface="Calibri" panose="020F0502020204030204" pitchFamily="34" charset="0"/>
              <a:cs typeface="Times New Roman" panose="02020603050405020304" pitchFamily="18" charset="0"/>
            </a:endParaRPr>
          </a:p>
          <a:p>
            <a:r>
              <a:rPr lang="en-GB" sz="807" kern="100" dirty="0">
                <a:latin typeface="Calibri" panose="020F0502020204030204" pitchFamily="34" charset="0"/>
                <a:ea typeface="Calibri" panose="020F0502020204030204" pitchFamily="34" charset="0"/>
                <a:cs typeface="Calibri" panose="020F0502020204030204" pitchFamily="34" charset="0"/>
              </a:rPr>
              <a:t>People Insight (2023) ‘How can we define organisational culture?’. Available at: https://peopleinsight.co.uk/how-can-we-define-organisational-culture/(Accessed: 23 February 2023).</a:t>
            </a:r>
            <a:endParaRPr lang="en-GB" sz="807" dirty="0">
              <a:latin typeface="Calibri" panose="020F0502020204030204" pitchFamily="34" charset="0"/>
              <a:ea typeface="Calibri" panose="020F0502020204030204" pitchFamily="34" charset="0"/>
              <a:cs typeface="Times New Roman" panose="02020603050405020304" pitchFamily="18" charset="0"/>
            </a:endParaRPr>
          </a:p>
          <a:p>
            <a:r>
              <a:rPr lang="en-GB" sz="807" kern="100" dirty="0">
                <a:latin typeface="Calibri" panose="020F0502020204030204" pitchFamily="34" charset="0"/>
                <a:ea typeface="Calibri" panose="020F0502020204030204" pitchFamily="34" charset="0"/>
                <a:cs typeface="Calibri" panose="020F0502020204030204" pitchFamily="34" charset="0"/>
              </a:rPr>
              <a:t>Personnel Today (2011) </a:t>
            </a:r>
            <a:r>
              <a:rPr lang="en-GB" sz="807" i="1" kern="100" dirty="0">
                <a:latin typeface="Calibri" panose="020F0502020204030204" pitchFamily="34" charset="0"/>
                <a:ea typeface="Calibri" panose="020F0502020204030204" pitchFamily="34" charset="0"/>
                <a:cs typeface="Calibri" panose="020F0502020204030204" pitchFamily="34" charset="0"/>
              </a:rPr>
              <a:t>Organisational culture influences employee wellbeing.</a:t>
            </a:r>
            <a:r>
              <a:rPr lang="en-GB" sz="807" kern="100" dirty="0">
                <a:latin typeface="Calibri" panose="020F0502020204030204" pitchFamily="34" charset="0"/>
                <a:ea typeface="Calibri" panose="020F0502020204030204" pitchFamily="34" charset="0"/>
                <a:cs typeface="Calibri" panose="020F0502020204030204" pitchFamily="34" charset="0"/>
              </a:rPr>
              <a:t> Available at:</a:t>
            </a:r>
            <a:r>
              <a:rPr lang="en-GB" sz="807" i="1" kern="100" dirty="0">
                <a:latin typeface="Calibri" panose="020F0502020204030204" pitchFamily="34" charset="0"/>
                <a:ea typeface="Calibri" panose="020F0502020204030204" pitchFamily="34" charset="0"/>
                <a:cs typeface="Calibri" panose="020F0502020204030204" pitchFamily="34" charset="0"/>
              </a:rPr>
              <a:t> </a:t>
            </a:r>
            <a:r>
              <a:rPr lang="en-GB" sz="807" kern="100" dirty="0">
                <a:latin typeface="Calibri" panose="020F0502020204030204" pitchFamily="34" charset="0"/>
                <a:ea typeface="Calibri" panose="020F0502020204030204" pitchFamily="34" charset="0"/>
                <a:cs typeface="Calibri" panose="020F0502020204030204" pitchFamily="34" charset="0"/>
                <a:hlinkClick r:id="rId11">
                  <a:extLst>
                    <a:ext uri="{A12FA001-AC4F-418D-AE19-62706E023703}">
                      <ahyp:hlinkClr xmlns:ahyp="http://schemas.microsoft.com/office/drawing/2018/hyperlinkcolor" val="tx"/>
                    </a:ext>
                  </a:extLst>
                </a:hlinkClick>
              </a:rPr>
              <a:t>https://www.personneltoday.com/hr/organisational-culture-influences-employee-wellbeing/</a:t>
            </a:r>
            <a:r>
              <a:rPr lang="en-GB" sz="807" kern="100" dirty="0">
                <a:latin typeface="Calibri" panose="020F0502020204030204" pitchFamily="34" charset="0"/>
                <a:ea typeface="Calibri" panose="020F0502020204030204" pitchFamily="34" charset="0"/>
                <a:cs typeface="Calibri" panose="020F0502020204030204" pitchFamily="34" charset="0"/>
              </a:rPr>
              <a:t> (Accessed: 02 February 2023).</a:t>
            </a:r>
            <a:endParaRPr lang="en-GB" sz="807" dirty="0">
              <a:latin typeface="Calibri" panose="020F0502020204030204" pitchFamily="34" charset="0"/>
              <a:ea typeface="Calibri" panose="020F0502020204030204" pitchFamily="34" charset="0"/>
              <a:cs typeface="Times New Roman" panose="02020603050405020304" pitchFamily="18" charset="0"/>
            </a:endParaRPr>
          </a:p>
          <a:p>
            <a:r>
              <a:rPr lang="en-GB" sz="807" dirty="0" err="1">
                <a:latin typeface="Calibri" panose="020F0502020204030204" pitchFamily="34" charset="0"/>
                <a:ea typeface="Calibri" panose="020F0502020204030204" pitchFamily="34" charset="0"/>
                <a:cs typeface="Calibri" panose="020F0502020204030204" pitchFamily="34" charset="0"/>
              </a:rPr>
              <a:t>Rahi</a:t>
            </a:r>
            <a:r>
              <a:rPr lang="en-GB" sz="807" dirty="0">
                <a:latin typeface="Calibri" panose="020F0502020204030204" pitchFamily="34" charset="0"/>
                <a:ea typeface="Calibri" panose="020F0502020204030204" pitchFamily="34" charset="0"/>
                <a:cs typeface="Calibri" panose="020F0502020204030204" pitchFamily="34" charset="0"/>
              </a:rPr>
              <a:t>, S. 2022, ‘Investigating the role of employee psychological well-being and psychological empowerment with relation to work engagement and sustainable employability’, </a:t>
            </a:r>
            <a:r>
              <a:rPr lang="en-GB" sz="807" i="1" dirty="0">
                <a:latin typeface="Calibri" panose="020F0502020204030204" pitchFamily="34" charset="0"/>
                <a:ea typeface="Calibri" panose="020F0502020204030204" pitchFamily="34" charset="0"/>
                <a:cs typeface="Calibri" panose="020F0502020204030204" pitchFamily="34" charset="0"/>
              </a:rPr>
              <a:t>International Journal of Ethics and Systems</a:t>
            </a:r>
            <a:r>
              <a:rPr lang="en-GB" sz="807" dirty="0">
                <a:latin typeface="Calibri" panose="020F0502020204030204" pitchFamily="34" charset="0"/>
                <a:ea typeface="Calibri" panose="020F0502020204030204" pitchFamily="34" charset="0"/>
                <a:cs typeface="Calibri" panose="020F0502020204030204" pitchFamily="34" charset="0"/>
              </a:rPr>
              <a:t>, vol. 38, no. 2, pp. 266-285.</a:t>
            </a:r>
            <a:endParaRPr lang="en-GB" sz="807" dirty="0">
              <a:latin typeface="Calibri" panose="020F0502020204030204" pitchFamily="34" charset="0"/>
              <a:ea typeface="Calibri" panose="020F0502020204030204" pitchFamily="34" charset="0"/>
              <a:cs typeface="Times New Roman" panose="02020603050405020304" pitchFamily="18" charset="0"/>
            </a:endParaRPr>
          </a:p>
          <a:p>
            <a:r>
              <a:rPr lang="en-GB" sz="807" dirty="0">
                <a:latin typeface="Calibri" panose="020F0502020204030204" pitchFamily="34" charset="0"/>
                <a:ea typeface="Calibri" panose="020F0502020204030204" pitchFamily="34" charset="0"/>
                <a:cs typeface="Calibri" panose="020F0502020204030204" pitchFamily="34" charset="0"/>
              </a:rPr>
              <a:t>Tai Tarian (2022a) </a:t>
            </a:r>
            <a:r>
              <a:rPr lang="en-GB" sz="807" i="1" dirty="0">
                <a:latin typeface="Calibri" panose="020F0502020204030204" pitchFamily="34" charset="0"/>
                <a:ea typeface="Calibri" panose="020F0502020204030204" pitchFamily="34" charset="0"/>
                <a:cs typeface="Calibri" panose="020F0502020204030204" pitchFamily="34" charset="0"/>
              </a:rPr>
              <a:t>Values and goals.</a:t>
            </a:r>
            <a:r>
              <a:rPr lang="en-GB" sz="807" dirty="0">
                <a:latin typeface="Calibri" panose="020F0502020204030204" pitchFamily="34" charset="0"/>
                <a:ea typeface="Calibri" panose="020F0502020204030204" pitchFamily="34" charset="0"/>
                <a:cs typeface="Times New Roman" panose="02020603050405020304" pitchFamily="18" charset="0"/>
              </a:rPr>
              <a:t> </a:t>
            </a:r>
            <a:r>
              <a:rPr lang="en-GB" sz="807" dirty="0">
                <a:latin typeface="Calibri" panose="020F0502020204030204" pitchFamily="34" charset="0"/>
                <a:ea typeface="Calibri" panose="020F0502020204030204" pitchFamily="34" charset="0"/>
                <a:cs typeface="Calibri" panose="020F0502020204030204" pitchFamily="34" charset="0"/>
              </a:rPr>
              <a:t>Tai Tarian. Unpublished</a:t>
            </a:r>
            <a:endParaRPr lang="en-GB" sz="807" dirty="0">
              <a:latin typeface="Calibri" panose="020F0502020204030204" pitchFamily="34" charset="0"/>
              <a:ea typeface="Calibri" panose="020F0502020204030204" pitchFamily="34" charset="0"/>
              <a:cs typeface="Times New Roman" panose="02020603050405020304" pitchFamily="18" charset="0"/>
            </a:endParaRPr>
          </a:p>
          <a:p>
            <a:r>
              <a:rPr lang="en-GB" sz="807" dirty="0">
                <a:latin typeface="Calibri" panose="020F0502020204030204" pitchFamily="34" charset="0"/>
                <a:ea typeface="Calibri" panose="020F0502020204030204" pitchFamily="34" charset="0"/>
                <a:cs typeface="Calibri" panose="020F0502020204030204" pitchFamily="34" charset="0"/>
              </a:rPr>
              <a:t>Tai Tarian (2022b) </a:t>
            </a:r>
            <a:r>
              <a:rPr lang="en-GB" sz="807" i="1" dirty="0">
                <a:latin typeface="Calibri" panose="020F0502020204030204" pitchFamily="34" charset="0"/>
                <a:ea typeface="Calibri" panose="020F0502020204030204" pitchFamily="34" charset="0"/>
                <a:cs typeface="Calibri" panose="020F0502020204030204" pitchFamily="34" charset="0"/>
              </a:rPr>
              <a:t>Behaviours Framework</a:t>
            </a:r>
            <a:r>
              <a:rPr lang="en-GB" sz="807" dirty="0">
                <a:latin typeface="Calibri" panose="020F0502020204030204" pitchFamily="34" charset="0"/>
                <a:ea typeface="Calibri" panose="020F0502020204030204" pitchFamily="34" charset="0"/>
                <a:cs typeface="Calibri" panose="020F0502020204030204" pitchFamily="34" charset="0"/>
              </a:rPr>
              <a:t>. Tai Tarian. Unpublished</a:t>
            </a:r>
            <a:endParaRPr lang="en-GB" sz="807" dirty="0">
              <a:latin typeface="Calibri" panose="020F0502020204030204" pitchFamily="34" charset="0"/>
              <a:ea typeface="Calibri" panose="020F0502020204030204" pitchFamily="34" charset="0"/>
              <a:cs typeface="Times New Roman" panose="02020603050405020304" pitchFamily="18" charset="0"/>
            </a:endParaRPr>
          </a:p>
          <a:p>
            <a:r>
              <a:rPr lang="en-GB" sz="807" dirty="0">
                <a:latin typeface="Calibri" panose="020F0502020204030204" pitchFamily="34" charset="0"/>
                <a:ea typeface="Calibri" panose="020F0502020204030204" pitchFamily="34" charset="0"/>
                <a:cs typeface="Calibri" panose="020F0502020204030204" pitchFamily="34" charset="0"/>
              </a:rPr>
              <a:t>Tai Tarian (2022c) </a:t>
            </a:r>
            <a:r>
              <a:rPr lang="en-GB" sz="807" i="1" dirty="0">
                <a:latin typeface="Calibri" panose="020F0502020204030204" pitchFamily="34" charset="0"/>
                <a:ea typeface="Calibri" panose="020F0502020204030204" pitchFamily="34" charset="0"/>
                <a:cs typeface="Calibri" panose="020F0502020204030204" pitchFamily="34" charset="0"/>
              </a:rPr>
              <a:t>Organisational Strategy.</a:t>
            </a:r>
            <a:r>
              <a:rPr lang="en-GB" sz="807" dirty="0">
                <a:latin typeface="Calibri" panose="020F0502020204030204" pitchFamily="34" charset="0"/>
                <a:ea typeface="Calibri" panose="020F0502020204030204" pitchFamily="34" charset="0"/>
                <a:cs typeface="Calibri" panose="020F0502020204030204" pitchFamily="34" charset="0"/>
              </a:rPr>
              <a:t> Tai Tarian. Unpublished</a:t>
            </a:r>
            <a:endParaRPr lang="en-GB" sz="807" dirty="0">
              <a:latin typeface="Calibri" panose="020F0502020204030204" pitchFamily="34" charset="0"/>
              <a:ea typeface="Calibri" panose="020F0502020204030204" pitchFamily="34" charset="0"/>
              <a:cs typeface="Times New Roman" panose="02020603050405020304" pitchFamily="18" charset="0"/>
            </a:endParaRPr>
          </a:p>
          <a:p>
            <a:r>
              <a:rPr lang="en-GB" sz="807" dirty="0">
                <a:latin typeface="Calibri" panose="020F0502020204030204" pitchFamily="34" charset="0"/>
                <a:ea typeface="Calibri" panose="020F0502020204030204" pitchFamily="34" charset="0"/>
                <a:cs typeface="Calibri" panose="020F0502020204030204" pitchFamily="34" charset="0"/>
              </a:rPr>
              <a:t>Tai Tarian (2022d) </a:t>
            </a:r>
            <a:r>
              <a:rPr lang="en-GB" sz="807" i="1" dirty="0">
                <a:latin typeface="Calibri" panose="020F0502020204030204" pitchFamily="34" charset="0"/>
                <a:ea typeface="Calibri" panose="020F0502020204030204" pitchFamily="34" charset="0"/>
                <a:cs typeface="Calibri" panose="020F0502020204030204" pitchFamily="34" charset="0"/>
              </a:rPr>
              <a:t>Employee survey results 2022.</a:t>
            </a:r>
            <a:r>
              <a:rPr lang="en-GB" sz="807" dirty="0">
                <a:latin typeface="Calibri" panose="020F0502020204030204" pitchFamily="34" charset="0"/>
                <a:ea typeface="Calibri" panose="020F0502020204030204" pitchFamily="34" charset="0"/>
                <a:cs typeface="Calibri" panose="020F0502020204030204" pitchFamily="34" charset="0"/>
              </a:rPr>
              <a:t> Tai Tarian. Unpublished</a:t>
            </a:r>
            <a:endParaRPr lang="en-GB" sz="807" dirty="0">
              <a:latin typeface="Calibri" panose="020F0502020204030204" pitchFamily="34" charset="0"/>
              <a:ea typeface="Calibri" panose="020F0502020204030204" pitchFamily="34" charset="0"/>
              <a:cs typeface="Times New Roman" panose="02020603050405020304" pitchFamily="18" charset="0"/>
            </a:endParaRPr>
          </a:p>
          <a:p>
            <a:r>
              <a:rPr lang="en-GB" sz="807" dirty="0">
                <a:latin typeface="Calibri" panose="020F0502020204030204" pitchFamily="34" charset="0"/>
                <a:ea typeface="Calibri" panose="020F0502020204030204" pitchFamily="34" charset="0"/>
                <a:cs typeface="Calibri" panose="020F0502020204030204" pitchFamily="34" charset="0"/>
              </a:rPr>
              <a:t>Tai Tarian (2022e) </a:t>
            </a:r>
            <a:r>
              <a:rPr lang="en-GB" sz="807" i="1" dirty="0">
                <a:latin typeface="Calibri" panose="020F0502020204030204" pitchFamily="34" charset="0"/>
                <a:ea typeface="Calibri" panose="020F0502020204030204" pitchFamily="34" charset="0"/>
                <a:cs typeface="Calibri" panose="020F0502020204030204" pitchFamily="34" charset="0"/>
              </a:rPr>
              <a:t>Statistics and Costs 2022.</a:t>
            </a:r>
            <a:r>
              <a:rPr lang="en-GB" sz="807" dirty="0">
                <a:latin typeface="Calibri" panose="020F0502020204030204" pitchFamily="34" charset="0"/>
                <a:ea typeface="Calibri" panose="020F0502020204030204" pitchFamily="34" charset="0"/>
                <a:cs typeface="Calibri" panose="020F0502020204030204" pitchFamily="34" charset="0"/>
              </a:rPr>
              <a:t> Tai Tarian. Unpublished</a:t>
            </a:r>
            <a:endParaRPr lang="en-GB" sz="807" dirty="0">
              <a:latin typeface="Calibri" panose="020F0502020204030204" pitchFamily="34" charset="0"/>
              <a:ea typeface="Calibri" panose="020F0502020204030204" pitchFamily="34" charset="0"/>
              <a:cs typeface="Times New Roman" panose="02020603050405020304" pitchFamily="18" charset="0"/>
            </a:endParaRPr>
          </a:p>
          <a:p>
            <a:r>
              <a:rPr lang="en-GB" sz="807" kern="100" dirty="0">
                <a:latin typeface="Calibri" panose="020F0502020204030204" pitchFamily="34" charset="0"/>
                <a:ea typeface="Calibri" panose="020F0502020204030204" pitchFamily="34" charset="0"/>
                <a:cs typeface="Calibri" panose="020F0502020204030204" pitchFamily="34" charset="0"/>
              </a:rPr>
              <a:t>Taylor, S. (2014) </a:t>
            </a:r>
            <a:r>
              <a:rPr lang="en-GB" sz="807" i="1" kern="100" dirty="0">
                <a:latin typeface="Calibri" panose="020F0502020204030204" pitchFamily="34" charset="0"/>
                <a:ea typeface="Calibri" panose="020F0502020204030204" pitchFamily="34" charset="0"/>
                <a:cs typeface="Calibri" panose="020F0502020204030204" pitchFamily="34" charset="0"/>
              </a:rPr>
              <a:t>Resourcing and Talent Management</a:t>
            </a:r>
            <a:r>
              <a:rPr lang="en-GB" sz="807" kern="100" dirty="0">
                <a:latin typeface="Calibri" panose="020F0502020204030204" pitchFamily="34" charset="0"/>
                <a:ea typeface="Calibri" panose="020F0502020204030204" pitchFamily="34" charset="0"/>
                <a:cs typeface="Calibri" panose="020F0502020204030204" pitchFamily="34" charset="0"/>
              </a:rPr>
              <a:t>. 6th </a:t>
            </a:r>
            <a:r>
              <a:rPr lang="en-GB" sz="807" kern="100" dirty="0" err="1">
                <a:latin typeface="Calibri" panose="020F0502020204030204" pitchFamily="34" charset="0"/>
                <a:ea typeface="Calibri" panose="020F0502020204030204" pitchFamily="34" charset="0"/>
                <a:cs typeface="Calibri" panose="020F0502020204030204" pitchFamily="34" charset="0"/>
              </a:rPr>
              <a:t>edn</a:t>
            </a:r>
            <a:r>
              <a:rPr lang="en-GB" sz="807" kern="100" dirty="0">
                <a:latin typeface="Calibri" panose="020F0502020204030204" pitchFamily="34" charset="0"/>
                <a:ea typeface="Calibri" panose="020F0502020204030204" pitchFamily="34" charset="0"/>
                <a:cs typeface="Calibri" panose="020F0502020204030204" pitchFamily="34" charset="0"/>
              </a:rPr>
              <a:t>. London: Chartered Institute of Personnel and Development.</a:t>
            </a:r>
            <a:endParaRPr lang="en-GB" sz="807" dirty="0">
              <a:latin typeface="Calibri" panose="020F0502020204030204" pitchFamily="34" charset="0"/>
              <a:ea typeface="Calibri" panose="020F0502020204030204" pitchFamily="34" charset="0"/>
              <a:cs typeface="Times New Roman" panose="02020603050405020304" pitchFamily="18" charset="0"/>
            </a:endParaRPr>
          </a:p>
          <a:p>
            <a:r>
              <a:rPr lang="en-GB" sz="807" kern="100" dirty="0" err="1">
                <a:latin typeface="Calibri" panose="020F0502020204030204" pitchFamily="34" charset="0"/>
                <a:ea typeface="Calibri" panose="020F0502020204030204" pitchFamily="34" charset="0"/>
                <a:cs typeface="Calibri" panose="020F0502020204030204" pitchFamily="34" charset="0"/>
              </a:rPr>
              <a:t>Thompson,M</a:t>
            </a:r>
            <a:r>
              <a:rPr lang="en-GB" sz="807" kern="100" dirty="0">
                <a:latin typeface="Calibri" panose="020F0502020204030204" pitchFamily="34" charset="0"/>
                <a:ea typeface="Calibri" panose="020F0502020204030204" pitchFamily="34" charset="0"/>
                <a:cs typeface="Calibri" panose="020F0502020204030204" pitchFamily="34" charset="0"/>
              </a:rPr>
              <a:t>. (2023) ‘4 ways for managers to support engagement’. Available at:  </a:t>
            </a:r>
            <a:r>
              <a:rPr lang="en-GB" sz="807" kern="100" dirty="0">
                <a:latin typeface="Calibri" panose="020F0502020204030204" pitchFamily="34" charset="0"/>
                <a:ea typeface="Calibri" panose="020F0502020204030204" pitchFamily="34" charset="0"/>
                <a:cs typeface="Calibri" panose="020F0502020204030204" pitchFamily="34" charset="0"/>
                <a:hlinkClick r:id="rId12">
                  <a:extLst>
                    <a:ext uri="{A12FA001-AC4F-418D-AE19-62706E023703}">
                      <ahyp:hlinkClr xmlns:ahyp="http://schemas.microsoft.com/office/drawing/2018/hyperlinkcolor" val="tx"/>
                    </a:ext>
                  </a:extLst>
                </a:hlinkClick>
              </a:rPr>
              <a:t>https://wethrive.net/leadership-and-management/4-ways-managers-support-strategy/?utm_source=Data_Purchase&amp;utm_medium=Email&amp;utm_campaign=Blog</a:t>
            </a:r>
            <a:r>
              <a:rPr lang="en-GB" sz="807" kern="100" dirty="0">
                <a:latin typeface="Calibri" panose="020F0502020204030204" pitchFamily="34" charset="0"/>
                <a:ea typeface="Calibri" panose="020F0502020204030204" pitchFamily="34" charset="0"/>
                <a:cs typeface="Calibri" panose="020F0502020204030204" pitchFamily="34" charset="0"/>
              </a:rPr>
              <a:t> (Accessed: 23 February 2023).</a:t>
            </a:r>
            <a:endParaRPr lang="en-GB" sz="807" dirty="0">
              <a:latin typeface="Calibri" panose="020F0502020204030204" pitchFamily="34" charset="0"/>
              <a:ea typeface="Calibri" panose="020F0502020204030204" pitchFamily="34" charset="0"/>
              <a:cs typeface="Times New Roman" panose="02020603050405020304" pitchFamily="18" charset="0"/>
            </a:endParaRPr>
          </a:p>
          <a:p>
            <a:r>
              <a:rPr lang="en-GB" sz="807" dirty="0">
                <a:latin typeface="Calibri" panose="020F0502020204030204" pitchFamily="34" charset="0"/>
                <a:ea typeface="Calibri" panose="020F0502020204030204" pitchFamily="34" charset="0"/>
                <a:cs typeface="Calibri" panose="020F0502020204030204" pitchFamily="34" charset="0"/>
              </a:rPr>
              <a:t>Yu, A. et. al. (2021) </a:t>
            </a:r>
            <a:r>
              <a:rPr lang="en-GB" sz="807" i="1" dirty="0">
                <a:latin typeface="Calibri" panose="020F0502020204030204" pitchFamily="34" charset="0"/>
                <a:ea typeface="Calibri" panose="020F0502020204030204" pitchFamily="34" charset="0"/>
                <a:cs typeface="Calibri" panose="020F0502020204030204" pitchFamily="34" charset="0"/>
              </a:rPr>
              <a:t>What’s the Best Way to Build Trust at Work?.</a:t>
            </a:r>
            <a:r>
              <a:rPr lang="en-GB" sz="807" dirty="0">
                <a:latin typeface="Calibri" panose="020F0502020204030204" pitchFamily="34" charset="0"/>
                <a:ea typeface="Calibri" panose="020F0502020204030204" pitchFamily="34" charset="0"/>
                <a:cs typeface="Calibri" panose="020F0502020204030204" pitchFamily="34" charset="0"/>
              </a:rPr>
              <a:t> Available at:  </a:t>
            </a:r>
            <a:r>
              <a:rPr lang="en-GB" sz="807" dirty="0">
                <a:latin typeface="Calibri" panose="020F0502020204030204" pitchFamily="34" charset="0"/>
                <a:ea typeface="Calibri" panose="020F0502020204030204" pitchFamily="34" charset="0"/>
                <a:cs typeface="Calibri" panose="020F0502020204030204" pitchFamily="34" charset="0"/>
                <a:hlinkClick r:id="rId13">
                  <a:extLst>
                    <a:ext uri="{A12FA001-AC4F-418D-AE19-62706E023703}">
                      <ahyp:hlinkClr xmlns:ahyp="http://schemas.microsoft.com/office/drawing/2018/hyperlinkcolor" val="tx"/>
                    </a:ext>
                  </a:extLst>
                </a:hlinkClick>
              </a:rPr>
              <a:t>https://hbr.org/2021/06/whats-the-best-way-to-build-trust-at-work</a:t>
            </a:r>
            <a:r>
              <a:rPr lang="en-GB" sz="807" dirty="0">
                <a:latin typeface="Calibri" panose="020F0502020204030204" pitchFamily="34" charset="0"/>
                <a:ea typeface="Calibri" panose="020F0502020204030204" pitchFamily="34" charset="0"/>
                <a:cs typeface="Calibri" panose="020F0502020204030204" pitchFamily="34" charset="0"/>
              </a:rPr>
              <a:t> (Accessed: 26 February 2023).</a:t>
            </a:r>
            <a:endParaRPr lang="en-GB" sz="807"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7360381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352</TotalTime>
  <Words>1964</Words>
  <Application>Microsoft Office PowerPoint</Application>
  <PresentationFormat>Custom</PresentationFormat>
  <Paragraphs>74</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dc:creator>
  <cp:lastModifiedBy>Sarah</cp:lastModifiedBy>
  <cp:revision>1</cp:revision>
  <dcterms:created xsi:type="dcterms:W3CDTF">2023-02-26T11:19:03Z</dcterms:created>
  <dcterms:modified xsi:type="dcterms:W3CDTF">2023-02-26T17:11:24Z</dcterms:modified>
</cp:coreProperties>
</file>