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63" r:id="rId2"/>
    <p:sldId id="257" r:id="rId3"/>
    <p:sldId id="258" r:id="rId4"/>
    <p:sldId id="259" r:id="rId5"/>
    <p:sldId id="260" r:id="rId6"/>
    <p:sldId id="262" r:id="rId7"/>
    <p:sldId id="261"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871" dt="2026-10-19T00:08:05.596"/>
    <p1510:client id="{FBB8A570-0128-F8FD-29DE-EC8070396F6A}" v="16" dt="2026-10-18T22:27:28.6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aminah Bibi (2519770)" userId="S::2519770@student.uwtsd.ac.uk::f77b4709-2293-4984-8bcb-7b48302e76cd" providerId="AD" clId="Web-{FBB8A570-0128-F8FD-29DE-EC8070396F6A}"/>
    <pc:docChg chg="mod modSld addMainMaster delMainMaster">
      <pc:chgData name="Aaminah Bibi (2519770)" userId="S::2519770@student.uwtsd.ac.uk::f77b4709-2293-4984-8bcb-7b48302e76cd" providerId="AD" clId="Web-{FBB8A570-0128-F8FD-29DE-EC8070396F6A}" dt="2026-10-18T22:27:28.420" v="15" actId="20577"/>
      <pc:docMkLst>
        <pc:docMk/>
      </pc:docMkLst>
      <pc:sldChg chg="modSp mod modClrScheme chgLayout">
        <pc:chgData name="Aaminah Bibi (2519770)" userId="S::2519770@student.uwtsd.ac.uk::f77b4709-2293-4984-8bcb-7b48302e76cd" providerId="AD" clId="Web-{FBB8A570-0128-F8FD-29DE-EC8070396F6A}" dt="2026-10-18T22:27:28.420" v="15" actId="20577"/>
        <pc:sldMkLst>
          <pc:docMk/>
          <pc:sldMk cId="109857222" sldId="256"/>
        </pc:sldMkLst>
        <pc:spChg chg="mod ord">
          <ac:chgData name="Aaminah Bibi (2519770)" userId="S::2519770@student.uwtsd.ac.uk::f77b4709-2293-4984-8bcb-7b48302e76cd" providerId="AD" clId="Web-{FBB8A570-0128-F8FD-29DE-EC8070396F6A}" dt="2026-10-18T22:27:24.701" v="14" actId="20577"/>
          <ac:spMkLst>
            <pc:docMk/>
            <pc:sldMk cId="109857222" sldId="256"/>
            <ac:spMk id="2" creationId="{00000000-0000-0000-0000-000000000000}"/>
          </ac:spMkLst>
        </pc:spChg>
        <pc:spChg chg="mod ord">
          <ac:chgData name="Aaminah Bibi (2519770)" userId="S::2519770@student.uwtsd.ac.uk::f77b4709-2293-4984-8bcb-7b48302e76cd" providerId="AD" clId="Web-{FBB8A570-0128-F8FD-29DE-EC8070396F6A}" dt="2026-10-18T22:27:28.420" v="15" actId="20577"/>
          <ac:spMkLst>
            <pc:docMk/>
            <pc:sldMk cId="109857222" sldId="256"/>
            <ac:spMk id="3" creationId="{00000000-0000-0000-0000-000000000000}"/>
          </ac:spMkLst>
        </pc:spChg>
      </pc:sldChg>
      <pc:sldMasterChg chg="del delSldLayout">
        <pc:chgData name="Aaminah Bibi (2519770)" userId="S::2519770@student.uwtsd.ac.uk::f77b4709-2293-4984-8bcb-7b48302e76cd" providerId="AD" clId="Web-{FBB8A570-0128-F8FD-29DE-EC8070396F6A}" dt="2026-10-18T20:56:56.076" v="0"/>
        <pc:sldMasterMkLst>
          <pc:docMk/>
          <pc:sldMasterMk cId="2460954070" sldId="2147483660"/>
        </pc:sldMasterMkLst>
        <pc:sldLayoutChg chg="del">
          <pc:chgData name="Aaminah Bibi (2519770)" userId="S::2519770@student.uwtsd.ac.uk::f77b4709-2293-4984-8bcb-7b48302e76cd" providerId="AD" clId="Web-{FBB8A570-0128-F8FD-29DE-EC8070396F6A}" dt="2026-10-18T20:56:56.076" v="0"/>
          <pc:sldLayoutMkLst>
            <pc:docMk/>
            <pc:sldMasterMk cId="2460954070" sldId="2147483660"/>
            <pc:sldLayoutMk cId="2385387890" sldId="2147483661"/>
          </pc:sldLayoutMkLst>
        </pc:sldLayoutChg>
        <pc:sldLayoutChg chg="del">
          <pc:chgData name="Aaminah Bibi (2519770)" userId="S::2519770@student.uwtsd.ac.uk::f77b4709-2293-4984-8bcb-7b48302e76cd" providerId="AD" clId="Web-{FBB8A570-0128-F8FD-29DE-EC8070396F6A}" dt="2026-10-18T20:56:56.076" v="0"/>
          <pc:sldLayoutMkLst>
            <pc:docMk/>
            <pc:sldMasterMk cId="2460954070" sldId="2147483660"/>
            <pc:sldLayoutMk cId="949138452" sldId="2147483662"/>
          </pc:sldLayoutMkLst>
        </pc:sldLayoutChg>
        <pc:sldLayoutChg chg="del">
          <pc:chgData name="Aaminah Bibi (2519770)" userId="S::2519770@student.uwtsd.ac.uk::f77b4709-2293-4984-8bcb-7b48302e76cd" providerId="AD" clId="Web-{FBB8A570-0128-F8FD-29DE-EC8070396F6A}" dt="2026-10-18T20:56:56.076" v="0"/>
          <pc:sldLayoutMkLst>
            <pc:docMk/>
            <pc:sldMasterMk cId="2460954070" sldId="2147483660"/>
            <pc:sldLayoutMk cId="2591524520" sldId="2147483663"/>
          </pc:sldLayoutMkLst>
        </pc:sldLayoutChg>
        <pc:sldLayoutChg chg="del">
          <pc:chgData name="Aaminah Bibi (2519770)" userId="S::2519770@student.uwtsd.ac.uk::f77b4709-2293-4984-8bcb-7b48302e76cd" providerId="AD" clId="Web-{FBB8A570-0128-F8FD-29DE-EC8070396F6A}" dt="2026-10-18T20:56:56.076" v="0"/>
          <pc:sldLayoutMkLst>
            <pc:docMk/>
            <pc:sldMasterMk cId="2460954070" sldId="2147483660"/>
            <pc:sldLayoutMk cId="1203092039" sldId="2147483664"/>
          </pc:sldLayoutMkLst>
        </pc:sldLayoutChg>
        <pc:sldLayoutChg chg="del">
          <pc:chgData name="Aaminah Bibi (2519770)" userId="S::2519770@student.uwtsd.ac.uk::f77b4709-2293-4984-8bcb-7b48302e76cd" providerId="AD" clId="Web-{FBB8A570-0128-F8FD-29DE-EC8070396F6A}" dt="2026-10-18T20:56:56.076" v="0"/>
          <pc:sldLayoutMkLst>
            <pc:docMk/>
            <pc:sldMasterMk cId="2460954070" sldId="2147483660"/>
            <pc:sldLayoutMk cId="3733172339" sldId="2147483665"/>
          </pc:sldLayoutMkLst>
        </pc:sldLayoutChg>
        <pc:sldLayoutChg chg="del">
          <pc:chgData name="Aaminah Bibi (2519770)" userId="S::2519770@student.uwtsd.ac.uk::f77b4709-2293-4984-8bcb-7b48302e76cd" providerId="AD" clId="Web-{FBB8A570-0128-F8FD-29DE-EC8070396F6A}" dt="2026-10-18T20:56:56.076" v="0"/>
          <pc:sldLayoutMkLst>
            <pc:docMk/>
            <pc:sldMasterMk cId="2460954070" sldId="2147483660"/>
            <pc:sldLayoutMk cId="3210312558" sldId="2147483666"/>
          </pc:sldLayoutMkLst>
        </pc:sldLayoutChg>
        <pc:sldLayoutChg chg="del">
          <pc:chgData name="Aaminah Bibi (2519770)" userId="S::2519770@student.uwtsd.ac.uk::f77b4709-2293-4984-8bcb-7b48302e76cd" providerId="AD" clId="Web-{FBB8A570-0128-F8FD-29DE-EC8070396F6A}" dt="2026-10-18T20:56:56.076" v="0"/>
          <pc:sldLayoutMkLst>
            <pc:docMk/>
            <pc:sldMasterMk cId="2460954070" sldId="2147483660"/>
            <pc:sldLayoutMk cId="3146388984" sldId="2147483667"/>
          </pc:sldLayoutMkLst>
        </pc:sldLayoutChg>
        <pc:sldLayoutChg chg="del">
          <pc:chgData name="Aaminah Bibi (2519770)" userId="S::2519770@student.uwtsd.ac.uk::f77b4709-2293-4984-8bcb-7b48302e76cd" providerId="AD" clId="Web-{FBB8A570-0128-F8FD-29DE-EC8070396F6A}" dt="2026-10-18T20:56:56.076" v="0"/>
          <pc:sldLayoutMkLst>
            <pc:docMk/>
            <pc:sldMasterMk cId="2460954070" sldId="2147483660"/>
            <pc:sldLayoutMk cId="3171841454" sldId="2147483668"/>
          </pc:sldLayoutMkLst>
        </pc:sldLayoutChg>
        <pc:sldLayoutChg chg="del">
          <pc:chgData name="Aaminah Bibi (2519770)" userId="S::2519770@student.uwtsd.ac.uk::f77b4709-2293-4984-8bcb-7b48302e76cd" providerId="AD" clId="Web-{FBB8A570-0128-F8FD-29DE-EC8070396F6A}" dt="2026-10-18T20:56:56.076" v="0"/>
          <pc:sldLayoutMkLst>
            <pc:docMk/>
            <pc:sldMasterMk cId="2460954070" sldId="2147483660"/>
            <pc:sldLayoutMk cId="1718958274" sldId="2147483669"/>
          </pc:sldLayoutMkLst>
        </pc:sldLayoutChg>
        <pc:sldLayoutChg chg="del">
          <pc:chgData name="Aaminah Bibi (2519770)" userId="S::2519770@student.uwtsd.ac.uk::f77b4709-2293-4984-8bcb-7b48302e76cd" providerId="AD" clId="Web-{FBB8A570-0128-F8FD-29DE-EC8070396F6A}" dt="2026-10-18T20:56:56.076" v="0"/>
          <pc:sldLayoutMkLst>
            <pc:docMk/>
            <pc:sldMasterMk cId="2460954070" sldId="2147483660"/>
            <pc:sldLayoutMk cId="2202905451" sldId="2147483670"/>
          </pc:sldLayoutMkLst>
        </pc:sldLayoutChg>
        <pc:sldLayoutChg chg="del">
          <pc:chgData name="Aaminah Bibi (2519770)" userId="S::2519770@student.uwtsd.ac.uk::f77b4709-2293-4984-8bcb-7b48302e76cd" providerId="AD" clId="Web-{FBB8A570-0128-F8FD-29DE-EC8070396F6A}" dt="2026-10-18T20:56:56.076" v="0"/>
          <pc:sldLayoutMkLst>
            <pc:docMk/>
            <pc:sldMasterMk cId="2460954070" sldId="2147483660"/>
            <pc:sldLayoutMk cId="3479445657" sldId="2147483671"/>
          </pc:sldLayoutMkLst>
        </pc:sldLayoutChg>
      </pc:sldMasterChg>
      <pc:sldMasterChg chg="add addSldLayout modSldLayout">
        <pc:chgData name="Aaminah Bibi (2519770)" userId="S::2519770@student.uwtsd.ac.uk::f77b4709-2293-4984-8bcb-7b48302e76cd" providerId="AD" clId="Web-{FBB8A570-0128-F8FD-29DE-EC8070396F6A}" dt="2026-10-18T20:56:56.076" v="0"/>
        <pc:sldMasterMkLst>
          <pc:docMk/>
          <pc:sldMasterMk cId="1089990436" sldId="2147483672"/>
        </pc:sldMasterMkLst>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3678886470" sldId="2147483673"/>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2371073666" sldId="2147483674"/>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1765415650" sldId="2147483675"/>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557277654" sldId="2147483676"/>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1439885188" sldId="2147483677"/>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58852598" sldId="2147483678"/>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1454026735" sldId="2147483679"/>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4165214037" sldId="2147483680"/>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1631496102" sldId="2147483681"/>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3865343152" sldId="2147483682"/>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733224308" sldId="2147483683"/>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12297254" sldId="2147483684"/>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2877734602" sldId="2147483685"/>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3486897043" sldId="2147483686"/>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2139449677" sldId="2147483687"/>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1110282316" sldId="2147483688"/>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950229638" sldId="2147483689"/>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35810420" sldId="2147483690"/>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4102577544" sldId="2147483691"/>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1057252881" sldId="2147483692"/>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282981453" sldId="2147483693"/>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3274167204" sldId="2147483694"/>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883600029" sldId="2147483695"/>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494974590" sldId="2147483696"/>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3872802984" sldId="2147483697"/>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3988770205" sldId="2147483698"/>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812521485" sldId="2147483699"/>
          </pc:sldLayoutMkLst>
        </pc:sldLayoutChg>
        <pc:sldLayoutChg chg="add mod replId">
          <pc:chgData name="Aaminah Bibi (2519770)" userId="S::2519770@student.uwtsd.ac.uk::f77b4709-2293-4984-8bcb-7b48302e76cd" providerId="AD" clId="Web-{FBB8A570-0128-F8FD-29DE-EC8070396F6A}" dt="2026-10-18T20:56:56.076" v="0"/>
          <pc:sldLayoutMkLst>
            <pc:docMk/>
            <pc:sldMasterMk cId="1089990436" sldId="2147483672"/>
            <pc:sldLayoutMk cId="700152714" sldId="2147483700"/>
          </pc:sldLayoutMkLst>
        </pc:sldLayoutChg>
      </pc:sldMasterChg>
    </pc:docChg>
  </pc:docChgLst>
  <pc:docChgLst>
    <pc:chgData name="Aaminah Bibi (2519770)" userId="S::2519770@student.uwtsd.ac.uk::f77b4709-2293-4984-8bcb-7b48302e76cd" providerId="AD" clId="Web-{00000000-0000-0000-0000-000000000000}"/>
    <pc:docChg chg="mod addSld delSld modSld addMainMaster delMainMaster">
      <pc:chgData name="Aaminah Bibi (2519770)" userId="S::2519770@student.uwtsd.ac.uk::f77b4709-2293-4984-8bcb-7b48302e76cd" providerId="AD" clId="Web-{00000000-0000-0000-0000-000000000000}" dt="2026-10-19T00:08:05.596" v="895"/>
      <pc:docMkLst>
        <pc:docMk/>
      </pc:docMkLst>
      <pc:sldChg chg="modSp del mod modClrScheme chgLayout">
        <pc:chgData name="Aaminah Bibi (2519770)" userId="S::2519770@student.uwtsd.ac.uk::f77b4709-2293-4984-8bcb-7b48302e76cd" providerId="AD" clId="Web-{00000000-0000-0000-0000-000000000000}" dt="2026-10-19T00:08:05.596" v="895"/>
        <pc:sldMkLst>
          <pc:docMk/>
          <pc:sldMk cId="109857222" sldId="256"/>
        </pc:sldMkLst>
        <pc:spChg chg="mod ord">
          <ac:chgData name="Aaminah Bibi (2519770)" userId="S::2519770@student.uwtsd.ac.uk::f77b4709-2293-4984-8bcb-7b48302e76cd" providerId="AD" clId="Web-{00000000-0000-0000-0000-000000000000}" dt="2026-10-19T00:03:42.024" v="853" actId="20577"/>
          <ac:spMkLst>
            <pc:docMk/>
            <pc:sldMk cId="109857222" sldId="256"/>
            <ac:spMk id="2" creationId="{00000000-0000-0000-0000-000000000000}"/>
          </ac:spMkLst>
        </pc:spChg>
        <pc:spChg chg="mod ord">
          <ac:chgData name="Aaminah Bibi (2519770)" userId="S::2519770@student.uwtsd.ac.uk::f77b4709-2293-4984-8bcb-7b48302e76cd" providerId="AD" clId="Web-{00000000-0000-0000-0000-000000000000}" dt="2026-10-19T00:04:45.870" v="871" actId="20577"/>
          <ac:spMkLst>
            <pc:docMk/>
            <pc:sldMk cId="109857222" sldId="256"/>
            <ac:spMk id="3" creationId="{00000000-0000-0000-0000-000000000000}"/>
          </ac:spMkLst>
        </pc:spChg>
      </pc:sldChg>
      <pc:sldChg chg="modSp new del">
        <pc:chgData name="Aaminah Bibi (2519770)" userId="S::2519770@student.uwtsd.ac.uk::f77b4709-2293-4984-8bcb-7b48302e76cd" providerId="AD" clId="Web-{00000000-0000-0000-0000-000000000000}" dt="2026-10-18T22:40:19.632" v="48"/>
        <pc:sldMkLst>
          <pc:docMk/>
          <pc:sldMk cId="2381937812" sldId="257"/>
        </pc:sldMkLst>
        <pc:spChg chg="mod">
          <ac:chgData name="Aaminah Bibi (2519770)" userId="S::2519770@student.uwtsd.ac.uk::f77b4709-2293-4984-8bcb-7b48302e76cd" providerId="AD" clId="Web-{00000000-0000-0000-0000-000000000000}" dt="2026-10-18T22:38:38.649" v="47"/>
          <ac:spMkLst>
            <pc:docMk/>
            <pc:sldMk cId="2381937812" sldId="257"/>
            <ac:spMk id="3" creationId="{265EF552-6348-1DC7-E73E-D38ADAF39910}"/>
          </ac:spMkLst>
        </pc:spChg>
      </pc:sldChg>
      <pc:sldChg chg="modSp new">
        <pc:chgData name="Aaminah Bibi (2519770)" userId="S::2519770@student.uwtsd.ac.uk::f77b4709-2293-4984-8bcb-7b48302e76cd" providerId="AD" clId="Web-{00000000-0000-0000-0000-000000000000}" dt="2026-10-18T22:46:55.391" v="89" actId="20577"/>
        <pc:sldMkLst>
          <pc:docMk/>
          <pc:sldMk cId="3161305951" sldId="257"/>
        </pc:sldMkLst>
        <pc:spChg chg="mod">
          <ac:chgData name="Aaminah Bibi (2519770)" userId="S::2519770@student.uwtsd.ac.uk::f77b4709-2293-4984-8bcb-7b48302e76cd" providerId="AD" clId="Web-{00000000-0000-0000-0000-000000000000}" dt="2026-10-18T22:46:55.391" v="89" actId="20577"/>
          <ac:spMkLst>
            <pc:docMk/>
            <pc:sldMk cId="3161305951" sldId="257"/>
            <ac:spMk id="3" creationId="{F68DF9CD-AE72-C6CE-8752-786CB2D59683}"/>
          </ac:spMkLst>
        </pc:spChg>
      </pc:sldChg>
      <pc:sldChg chg="addSp delSp modSp new">
        <pc:chgData name="Aaminah Bibi (2519770)" userId="S::2519770@student.uwtsd.ac.uk::f77b4709-2293-4984-8bcb-7b48302e76cd" providerId="AD" clId="Web-{00000000-0000-0000-0000-000000000000}" dt="2026-10-18T23:55:21.448" v="804" actId="20577"/>
        <pc:sldMkLst>
          <pc:docMk/>
          <pc:sldMk cId="1240505412" sldId="258"/>
        </pc:sldMkLst>
        <pc:spChg chg="mod">
          <ac:chgData name="Aaminah Bibi (2519770)" userId="S::2519770@student.uwtsd.ac.uk::f77b4709-2293-4984-8bcb-7b48302e76cd" providerId="AD" clId="Web-{00000000-0000-0000-0000-000000000000}" dt="2026-10-18T22:52:14.664" v="137" actId="1076"/>
          <ac:spMkLst>
            <pc:docMk/>
            <pc:sldMk cId="1240505412" sldId="258"/>
            <ac:spMk id="2" creationId="{AFBE8522-F340-AE63-8E4E-00EC3823882B}"/>
          </ac:spMkLst>
        </pc:spChg>
        <pc:spChg chg="mod">
          <ac:chgData name="Aaminah Bibi (2519770)" userId="S::2519770@student.uwtsd.ac.uk::f77b4709-2293-4984-8bcb-7b48302e76cd" providerId="AD" clId="Web-{00000000-0000-0000-0000-000000000000}" dt="2026-10-18T23:55:21.448" v="804" actId="20577"/>
          <ac:spMkLst>
            <pc:docMk/>
            <pc:sldMk cId="1240505412" sldId="258"/>
            <ac:spMk id="3" creationId="{85B58BC7-0B20-75C7-3ED1-1E779334FA30}"/>
          </ac:spMkLst>
        </pc:spChg>
        <pc:spChg chg="add del">
          <ac:chgData name="Aaminah Bibi (2519770)" userId="S::2519770@student.uwtsd.ac.uk::f77b4709-2293-4984-8bcb-7b48302e76cd" providerId="AD" clId="Web-{00000000-0000-0000-0000-000000000000}" dt="2026-10-18T22:56:44.014" v="198"/>
          <ac:spMkLst>
            <pc:docMk/>
            <pc:sldMk cId="1240505412" sldId="258"/>
            <ac:spMk id="7" creationId="{DCEB54A5-4BDD-ED2E-B9E9-6AE801D8E31E}"/>
          </ac:spMkLst>
        </pc:spChg>
        <pc:spChg chg="add del">
          <ac:chgData name="Aaminah Bibi (2519770)" userId="S::2519770@student.uwtsd.ac.uk::f77b4709-2293-4984-8bcb-7b48302e76cd" providerId="AD" clId="Web-{00000000-0000-0000-0000-000000000000}" dt="2026-10-18T22:56:54.342" v="200"/>
          <ac:spMkLst>
            <pc:docMk/>
            <pc:sldMk cId="1240505412" sldId="258"/>
            <ac:spMk id="8" creationId="{B7965C49-77A6-DDDA-F1AE-08BBC51C0392}"/>
          </ac:spMkLst>
        </pc:spChg>
        <pc:spChg chg="add del">
          <ac:chgData name="Aaminah Bibi (2519770)" userId="S::2519770@student.uwtsd.ac.uk::f77b4709-2293-4984-8bcb-7b48302e76cd" providerId="AD" clId="Web-{00000000-0000-0000-0000-000000000000}" dt="2026-10-18T22:57:12.515" v="204"/>
          <ac:spMkLst>
            <pc:docMk/>
            <pc:sldMk cId="1240505412" sldId="258"/>
            <ac:spMk id="9" creationId="{1505DC2C-E6E0-F4A8-4FF9-5C8BF1F50856}"/>
          </ac:spMkLst>
        </pc:spChg>
        <pc:spChg chg="add del">
          <ac:chgData name="Aaminah Bibi (2519770)" userId="S::2519770@student.uwtsd.ac.uk::f77b4709-2293-4984-8bcb-7b48302e76cd" providerId="AD" clId="Web-{00000000-0000-0000-0000-000000000000}" dt="2026-10-18T22:57:11.874" v="203"/>
          <ac:spMkLst>
            <pc:docMk/>
            <pc:sldMk cId="1240505412" sldId="258"/>
            <ac:spMk id="10" creationId="{A319AE25-F6A3-D8B6-4747-423D17F95FB0}"/>
          </ac:spMkLst>
        </pc:spChg>
        <pc:spChg chg="add del">
          <ac:chgData name="Aaminah Bibi (2519770)" userId="S::2519770@student.uwtsd.ac.uk::f77b4709-2293-4984-8bcb-7b48302e76cd" providerId="AD" clId="Web-{00000000-0000-0000-0000-000000000000}" dt="2026-10-18T22:57:21.280" v="206"/>
          <ac:spMkLst>
            <pc:docMk/>
            <pc:sldMk cId="1240505412" sldId="258"/>
            <ac:spMk id="11" creationId="{DF48DA0B-17AF-FC82-AC52-90EA4BD0B66A}"/>
          </ac:spMkLst>
        </pc:spChg>
        <pc:spChg chg="add del">
          <ac:chgData name="Aaminah Bibi (2519770)" userId="S::2519770@student.uwtsd.ac.uk::f77b4709-2293-4984-8bcb-7b48302e76cd" providerId="AD" clId="Web-{00000000-0000-0000-0000-000000000000}" dt="2026-10-18T22:57:24.890" v="208"/>
          <ac:spMkLst>
            <pc:docMk/>
            <pc:sldMk cId="1240505412" sldId="258"/>
            <ac:spMk id="12" creationId="{7A2813E1-ED97-E77E-FBA5-E02DF8C2F61A}"/>
          </ac:spMkLst>
        </pc:spChg>
        <pc:spChg chg="add del">
          <ac:chgData name="Aaminah Bibi (2519770)" userId="S::2519770@student.uwtsd.ac.uk::f77b4709-2293-4984-8bcb-7b48302e76cd" providerId="AD" clId="Web-{00000000-0000-0000-0000-000000000000}" dt="2026-10-18T22:57:29.843" v="210"/>
          <ac:spMkLst>
            <pc:docMk/>
            <pc:sldMk cId="1240505412" sldId="258"/>
            <ac:spMk id="13" creationId="{101ADF04-4BA1-5934-8C67-1ED401485A4B}"/>
          </ac:spMkLst>
        </pc:spChg>
        <pc:spChg chg="add del mod">
          <ac:chgData name="Aaminah Bibi (2519770)" userId="S::2519770@student.uwtsd.ac.uk::f77b4709-2293-4984-8bcb-7b48302e76cd" providerId="AD" clId="Web-{00000000-0000-0000-0000-000000000000}" dt="2026-10-18T22:57:46.048" v="214"/>
          <ac:spMkLst>
            <pc:docMk/>
            <pc:sldMk cId="1240505412" sldId="258"/>
            <ac:spMk id="14" creationId="{6600FE8E-064C-FA87-A67C-2FA11AC3DB41}"/>
          </ac:spMkLst>
        </pc:spChg>
        <pc:spChg chg="add del">
          <ac:chgData name="Aaminah Bibi (2519770)" userId="S::2519770@student.uwtsd.ac.uk::f77b4709-2293-4984-8bcb-7b48302e76cd" providerId="AD" clId="Web-{00000000-0000-0000-0000-000000000000}" dt="2026-10-18T22:57:50.438" v="216"/>
          <ac:spMkLst>
            <pc:docMk/>
            <pc:sldMk cId="1240505412" sldId="258"/>
            <ac:spMk id="15" creationId="{C2C6DD60-260D-CB15-07EE-EE29BBC103A4}"/>
          </ac:spMkLst>
        </pc:spChg>
      </pc:sldChg>
      <pc:sldChg chg="addSp delSp modSp new">
        <pc:chgData name="Aaminah Bibi (2519770)" userId="S::2519770@student.uwtsd.ac.uk::f77b4709-2293-4984-8bcb-7b48302e76cd" providerId="AD" clId="Web-{00000000-0000-0000-0000-000000000000}" dt="2026-10-18T23:55:39.277" v="805" actId="20577"/>
        <pc:sldMkLst>
          <pc:docMk/>
          <pc:sldMk cId="898245101" sldId="259"/>
        </pc:sldMkLst>
        <pc:spChg chg="mod">
          <ac:chgData name="Aaminah Bibi (2519770)" userId="S::2519770@student.uwtsd.ac.uk::f77b4709-2293-4984-8bcb-7b48302e76cd" providerId="AD" clId="Web-{00000000-0000-0000-0000-000000000000}" dt="2026-10-18T23:55:39.277" v="805" actId="20577"/>
          <ac:spMkLst>
            <pc:docMk/>
            <pc:sldMk cId="898245101" sldId="259"/>
            <ac:spMk id="2" creationId="{14EC0B6C-6CCB-30FC-8F0D-C4F76914D957}"/>
          </ac:spMkLst>
        </pc:spChg>
        <pc:spChg chg="add del">
          <ac:chgData name="Aaminah Bibi (2519770)" userId="S::2519770@student.uwtsd.ac.uk::f77b4709-2293-4984-8bcb-7b48302e76cd" providerId="AD" clId="Web-{00000000-0000-0000-0000-000000000000}" dt="2026-10-18T23:01:01.568" v="234"/>
          <ac:spMkLst>
            <pc:docMk/>
            <pc:sldMk cId="898245101" sldId="259"/>
            <ac:spMk id="3" creationId="{1E21D6F7-9544-7EBD-1D84-401653116BCF}"/>
          </ac:spMkLst>
        </pc:spChg>
        <pc:spChg chg="add del mod">
          <ac:chgData name="Aaminah Bibi (2519770)" userId="S::2519770@student.uwtsd.ac.uk::f77b4709-2293-4984-8bcb-7b48302e76cd" providerId="AD" clId="Web-{00000000-0000-0000-0000-000000000000}" dt="2026-10-18T23:06:09.342" v="431"/>
          <ac:spMkLst>
            <pc:docMk/>
            <pc:sldMk cId="898245101" sldId="259"/>
            <ac:spMk id="9" creationId="{97633E9C-87D5-72DF-9A1B-513EDDE0CA9B}"/>
          </ac:spMkLst>
        </pc:spChg>
        <pc:spChg chg="add del">
          <ac:chgData name="Aaminah Bibi (2519770)" userId="S::2519770@student.uwtsd.ac.uk::f77b4709-2293-4984-8bcb-7b48302e76cd" providerId="AD" clId="Web-{00000000-0000-0000-0000-000000000000}" dt="2026-10-18T23:06:26.030" v="433"/>
          <ac:spMkLst>
            <pc:docMk/>
            <pc:sldMk cId="898245101" sldId="259"/>
            <ac:spMk id="10" creationId="{27B02119-B859-253E-7D68-66C9701B4482}"/>
          </ac:spMkLst>
        </pc:spChg>
        <pc:spChg chg="add del">
          <ac:chgData name="Aaminah Bibi (2519770)" userId="S::2519770@student.uwtsd.ac.uk::f77b4709-2293-4984-8bcb-7b48302e76cd" providerId="AD" clId="Web-{00000000-0000-0000-0000-000000000000}" dt="2026-10-18T23:06:36.062" v="435"/>
          <ac:spMkLst>
            <pc:docMk/>
            <pc:sldMk cId="898245101" sldId="259"/>
            <ac:spMk id="11" creationId="{7713B360-7549-D3DA-316D-5AAE3D898538}"/>
          </ac:spMkLst>
        </pc:spChg>
        <pc:spChg chg="add del">
          <ac:chgData name="Aaminah Bibi (2519770)" userId="S::2519770@student.uwtsd.ac.uk::f77b4709-2293-4984-8bcb-7b48302e76cd" providerId="AD" clId="Web-{00000000-0000-0000-0000-000000000000}" dt="2026-10-18T23:06:52.921" v="437"/>
          <ac:spMkLst>
            <pc:docMk/>
            <pc:sldMk cId="898245101" sldId="259"/>
            <ac:spMk id="12" creationId="{41BEED9B-B1BE-2AD2-0205-D84233925904}"/>
          </ac:spMkLst>
        </pc:spChg>
        <pc:graphicFrameChg chg="add del mod ord modGraphic">
          <ac:chgData name="Aaminah Bibi (2519770)" userId="S::2519770@student.uwtsd.ac.uk::f77b4709-2293-4984-8bcb-7b48302e76cd" providerId="AD" clId="Web-{00000000-0000-0000-0000-000000000000}" dt="2026-10-18T23:00:54.505" v="233"/>
          <ac:graphicFrameMkLst>
            <pc:docMk/>
            <pc:sldMk cId="898245101" sldId="259"/>
            <ac:graphicFrameMk id="7" creationId="{AFE55FCD-B50B-B2DD-159E-1E521A151702}"/>
          </ac:graphicFrameMkLst>
        </pc:graphicFrameChg>
        <pc:graphicFrameChg chg="add mod ord modGraphic">
          <ac:chgData name="Aaminah Bibi (2519770)" userId="S::2519770@student.uwtsd.ac.uk::f77b4709-2293-4984-8bcb-7b48302e76cd" providerId="AD" clId="Web-{00000000-0000-0000-0000-000000000000}" dt="2026-10-18T23:11:05.943" v="497" actId="1076"/>
          <ac:graphicFrameMkLst>
            <pc:docMk/>
            <pc:sldMk cId="898245101" sldId="259"/>
            <ac:graphicFrameMk id="8" creationId="{01CF548A-6E9C-9B7C-E99B-4F0D5D3171A5}"/>
          </ac:graphicFrameMkLst>
        </pc:graphicFrameChg>
        <pc:graphicFrameChg chg="add mod modGraphic">
          <ac:chgData name="Aaminah Bibi (2519770)" userId="S::2519770@student.uwtsd.ac.uk::f77b4709-2293-4984-8bcb-7b48302e76cd" providerId="AD" clId="Web-{00000000-0000-0000-0000-000000000000}" dt="2026-10-18T23:11:16.787" v="498" actId="1076"/>
          <ac:graphicFrameMkLst>
            <pc:docMk/>
            <pc:sldMk cId="898245101" sldId="259"/>
            <ac:graphicFrameMk id="13" creationId="{5C2C95A9-5AA1-D6FE-738C-EAFE5361865D}"/>
          </ac:graphicFrameMkLst>
        </pc:graphicFrameChg>
      </pc:sldChg>
      <pc:sldChg chg="modSp new">
        <pc:chgData name="Aaminah Bibi (2519770)" userId="S::2519770@student.uwtsd.ac.uk::f77b4709-2293-4984-8bcb-7b48302e76cd" providerId="AD" clId="Web-{00000000-0000-0000-0000-000000000000}" dt="2026-10-18T23:57:54.031" v="818" actId="20577"/>
        <pc:sldMkLst>
          <pc:docMk/>
          <pc:sldMk cId="624278419" sldId="260"/>
        </pc:sldMkLst>
        <pc:spChg chg="mod">
          <ac:chgData name="Aaminah Bibi (2519770)" userId="S::2519770@student.uwtsd.ac.uk::f77b4709-2293-4984-8bcb-7b48302e76cd" providerId="AD" clId="Web-{00000000-0000-0000-0000-000000000000}" dt="2026-10-18T23:14:28.568" v="518" actId="20577"/>
          <ac:spMkLst>
            <pc:docMk/>
            <pc:sldMk cId="624278419" sldId="260"/>
            <ac:spMk id="2" creationId="{CAC6424B-5C22-0D20-A44F-31F8715B0E59}"/>
          </ac:spMkLst>
        </pc:spChg>
        <pc:spChg chg="mod">
          <ac:chgData name="Aaminah Bibi (2519770)" userId="S::2519770@student.uwtsd.ac.uk::f77b4709-2293-4984-8bcb-7b48302e76cd" providerId="AD" clId="Web-{00000000-0000-0000-0000-000000000000}" dt="2026-10-18T23:57:54.031" v="818" actId="20577"/>
          <ac:spMkLst>
            <pc:docMk/>
            <pc:sldMk cId="624278419" sldId="260"/>
            <ac:spMk id="3" creationId="{44572D48-C4CE-FC6A-1693-7711779EB001}"/>
          </ac:spMkLst>
        </pc:spChg>
      </pc:sldChg>
      <pc:sldChg chg="modSp new">
        <pc:chgData name="Aaminah Bibi (2519770)" userId="S::2519770@student.uwtsd.ac.uk::f77b4709-2293-4984-8bcb-7b48302e76cd" providerId="AD" clId="Web-{00000000-0000-0000-0000-000000000000}" dt="2026-10-18T23:44:59.658" v="769" actId="14100"/>
        <pc:sldMkLst>
          <pc:docMk/>
          <pc:sldMk cId="1465556191" sldId="261"/>
        </pc:sldMkLst>
        <pc:spChg chg="mod">
          <ac:chgData name="Aaminah Bibi (2519770)" userId="S::2519770@student.uwtsd.ac.uk::f77b4709-2293-4984-8bcb-7b48302e76cd" providerId="AD" clId="Web-{00000000-0000-0000-0000-000000000000}" dt="2026-10-18T23:44:59.658" v="769" actId="14100"/>
          <ac:spMkLst>
            <pc:docMk/>
            <pc:sldMk cId="1465556191" sldId="261"/>
            <ac:spMk id="2" creationId="{0CDE435C-F382-D390-8B68-9982AA6A4EB7}"/>
          </ac:spMkLst>
        </pc:spChg>
        <pc:spChg chg="mod">
          <ac:chgData name="Aaminah Bibi (2519770)" userId="S::2519770@student.uwtsd.ac.uk::f77b4709-2293-4984-8bcb-7b48302e76cd" providerId="AD" clId="Web-{00000000-0000-0000-0000-000000000000}" dt="2026-10-18T23:43:59.014" v="766" actId="20577"/>
          <ac:spMkLst>
            <pc:docMk/>
            <pc:sldMk cId="1465556191" sldId="261"/>
            <ac:spMk id="3" creationId="{DF459326-44ED-B001-456B-33FD8250E45B}"/>
          </ac:spMkLst>
        </pc:spChg>
      </pc:sldChg>
      <pc:sldChg chg="modSp new">
        <pc:chgData name="Aaminah Bibi (2519770)" userId="S::2519770@student.uwtsd.ac.uk::f77b4709-2293-4984-8bcb-7b48302e76cd" providerId="AD" clId="Web-{00000000-0000-0000-0000-000000000000}" dt="2026-10-18T23:58:58.987" v="819" actId="20577"/>
        <pc:sldMkLst>
          <pc:docMk/>
          <pc:sldMk cId="2519441441" sldId="262"/>
        </pc:sldMkLst>
        <pc:spChg chg="mod">
          <ac:chgData name="Aaminah Bibi (2519770)" userId="S::2519770@student.uwtsd.ac.uk::f77b4709-2293-4984-8bcb-7b48302e76cd" providerId="AD" clId="Web-{00000000-0000-0000-0000-000000000000}" dt="2026-10-18T23:35:41.854" v="687" actId="14100"/>
          <ac:spMkLst>
            <pc:docMk/>
            <pc:sldMk cId="2519441441" sldId="262"/>
            <ac:spMk id="2" creationId="{450D5556-5BD7-74CC-3CE2-9E9C2A4386AB}"/>
          </ac:spMkLst>
        </pc:spChg>
        <pc:spChg chg="mod">
          <ac:chgData name="Aaminah Bibi (2519770)" userId="S::2519770@student.uwtsd.ac.uk::f77b4709-2293-4984-8bcb-7b48302e76cd" providerId="AD" clId="Web-{00000000-0000-0000-0000-000000000000}" dt="2026-10-18T23:58:58.987" v="819" actId="20577"/>
          <ac:spMkLst>
            <pc:docMk/>
            <pc:sldMk cId="2519441441" sldId="262"/>
            <ac:spMk id="3" creationId="{6206A44D-D366-4470-53CE-D97FC88B8DD3}"/>
          </ac:spMkLst>
        </pc:spChg>
      </pc:sldChg>
      <pc:sldChg chg="new del">
        <pc:chgData name="Aaminah Bibi (2519770)" userId="S::2519770@student.uwtsd.ac.uk::f77b4709-2293-4984-8bcb-7b48302e76cd" providerId="AD" clId="Web-{00000000-0000-0000-0000-000000000000}" dt="2026-10-19T00:04:58.136" v="873"/>
        <pc:sldMkLst>
          <pc:docMk/>
          <pc:sldMk cId="2540645648" sldId="263"/>
        </pc:sldMkLst>
      </pc:sldChg>
      <pc:sldChg chg="modSp new">
        <pc:chgData name="Aaminah Bibi (2519770)" userId="S::2519770@student.uwtsd.ac.uk::f77b4709-2293-4984-8bcb-7b48302e76cd" providerId="AD" clId="Web-{00000000-0000-0000-0000-000000000000}" dt="2026-10-19T00:07:46.548" v="894" actId="14100"/>
        <pc:sldMkLst>
          <pc:docMk/>
          <pc:sldMk cId="4005213985" sldId="263"/>
        </pc:sldMkLst>
        <pc:spChg chg="mod">
          <ac:chgData name="Aaminah Bibi (2519770)" userId="S::2519770@student.uwtsd.ac.uk::f77b4709-2293-4984-8bcb-7b48302e76cd" providerId="AD" clId="Web-{00000000-0000-0000-0000-000000000000}" dt="2026-10-19T00:06:28.358" v="883" actId="1076"/>
          <ac:spMkLst>
            <pc:docMk/>
            <pc:sldMk cId="4005213985" sldId="263"/>
            <ac:spMk id="2" creationId="{7B533509-4623-9835-2333-8658E81C9940}"/>
          </ac:spMkLst>
        </pc:spChg>
        <pc:spChg chg="mod">
          <ac:chgData name="Aaminah Bibi (2519770)" userId="S::2519770@student.uwtsd.ac.uk::f77b4709-2293-4984-8bcb-7b48302e76cd" providerId="AD" clId="Web-{00000000-0000-0000-0000-000000000000}" dt="2026-10-19T00:07:46.548" v="894" actId="14100"/>
          <ac:spMkLst>
            <pc:docMk/>
            <pc:sldMk cId="4005213985" sldId="263"/>
            <ac:spMk id="3" creationId="{960F64A3-9B72-E85F-BC92-EE4D8521A946}"/>
          </ac:spMkLst>
        </pc:spChg>
      </pc:sldChg>
      <pc:sldMasterChg chg="del delSldLayout">
        <pc:chgData name="Aaminah Bibi (2519770)" userId="S::2519770@student.uwtsd.ac.uk::f77b4709-2293-4984-8bcb-7b48302e76cd" providerId="AD" clId="Web-{00000000-0000-0000-0000-000000000000}" dt="2026-10-18T22:37:05.083" v="44"/>
        <pc:sldMasterMkLst>
          <pc:docMk/>
          <pc:sldMasterMk cId="1089990436" sldId="2147483672"/>
        </pc:sldMasterMkLst>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3678886470" sldId="2147483673"/>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2371073666" sldId="2147483674"/>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1765415650" sldId="2147483675"/>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557277654" sldId="2147483676"/>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1439885188" sldId="2147483677"/>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58852598" sldId="2147483678"/>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1454026735" sldId="2147483679"/>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4165214037" sldId="2147483680"/>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1631496102" sldId="2147483681"/>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3865343152" sldId="2147483682"/>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733224308" sldId="2147483683"/>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12297254" sldId="2147483684"/>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2877734602" sldId="2147483685"/>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3486897043" sldId="2147483686"/>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2139449677" sldId="2147483687"/>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1110282316" sldId="2147483688"/>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950229638" sldId="2147483689"/>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35810420" sldId="2147483690"/>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4102577544" sldId="2147483691"/>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1057252881" sldId="2147483692"/>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282981453" sldId="2147483693"/>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3274167204" sldId="2147483694"/>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883600029" sldId="2147483695"/>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494974590" sldId="2147483696"/>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3872802984" sldId="2147483697"/>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3988770205" sldId="2147483698"/>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812521485" sldId="2147483699"/>
          </pc:sldLayoutMkLst>
        </pc:sldLayoutChg>
        <pc:sldLayoutChg chg="del">
          <pc:chgData name="Aaminah Bibi (2519770)" userId="S::2519770@student.uwtsd.ac.uk::f77b4709-2293-4984-8bcb-7b48302e76cd" providerId="AD" clId="Web-{00000000-0000-0000-0000-000000000000}" dt="2026-10-18T22:37:05.083" v="44"/>
          <pc:sldLayoutMkLst>
            <pc:docMk/>
            <pc:sldMasterMk cId="1089990436" sldId="2147483672"/>
            <pc:sldLayoutMk cId="700152714" sldId="2147483700"/>
          </pc:sldLayoutMkLst>
        </pc:sldLayoutChg>
      </pc:sldMasterChg>
      <pc:sldMasterChg chg="add addSldLayout modSldLayout">
        <pc:chgData name="Aaminah Bibi (2519770)" userId="S::2519770@student.uwtsd.ac.uk::f77b4709-2293-4984-8bcb-7b48302e76cd" providerId="AD" clId="Web-{00000000-0000-0000-0000-000000000000}" dt="2026-10-18T22:37:05.083" v="44"/>
        <pc:sldMasterMkLst>
          <pc:docMk/>
          <pc:sldMasterMk cId="2865244742" sldId="2147483701"/>
        </pc:sldMasterMkLst>
        <pc:sldLayoutChg chg="add mod replId">
          <pc:chgData name="Aaminah Bibi (2519770)" userId="S::2519770@student.uwtsd.ac.uk::f77b4709-2293-4984-8bcb-7b48302e76cd" providerId="AD" clId="Web-{00000000-0000-0000-0000-000000000000}" dt="2026-10-18T22:37:05.083" v="44"/>
          <pc:sldLayoutMkLst>
            <pc:docMk/>
            <pc:sldMasterMk cId="2865244742" sldId="2147483701"/>
            <pc:sldLayoutMk cId="3017093623" sldId="2147483702"/>
          </pc:sldLayoutMkLst>
        </pc:sldLayoutChg>
        <pc:sldLayoutChg chg="add mod replId">
          <pc:chgData name="Aaminah Bibi (2519770)" userId="S::2519770@student.uwtsd.ac.uk::f77b4709-2293-4984-8bcb-7b48302e76cd" providerId="AD" clId="Web-{00000000-0000-0000-0000-000000000000}" dt="2026-10-18T22:37:05.083" v="44"/>
          <pc:sldLayoutMkLst>
            <pc:docMk/>
            <pc:sldMasterMk cId="2865244742" sldId="2147483701"/>
            <pc:sldLayoutMk cId="2493404487" sldId="2147483703"/>
          </pc:sldLayoutMkLst>
        </pc:sldLayoutChg>
        <pc:sldLayoutChg chg="add mod replId">
          <pc:chgData name="Aaminah Bibi (2519770)" userId="S::2519770@student.uwtsd.ac.uk::f77b4709-2293-4984-8bcb-7b48302e76cd" providerId="AD" clId="Web-{00000000-0000-0000-0000-000000000000}" dt="2026-10-18T22:37:05.083" v="44"/>
          <pc:sldLayoutMkLst>
            <pc:docMk/>
            <pc:sldMasterMk cId="2865244742" sldId="2147483701"/>
            <pc:sldLayoutMk cId="2257581516" sldId="2147483704"/>
          </pc:sldLayoutMkLst>
        </pc:sldLayoutChg>
        <pc:sldLayoutChg chg="add mod replId">
          <pc:chgData name="Aaminah Bibi (2519770)" userId="S::2519770@student.uwtsd.ac.uk::f77b4709-2293-4984-8bcb-7b48302e76cd" providerId="AD" clId="Web-{00000000-0000-0000-0000-000000000000}" dt="2026-10-18T22:37:05.083" v="44"/>
          <pc:sldLayoutMkLst>
            <pc:docMk/>
            <pc:sldMasterMk cId="2865244742" sldId="2147483701"/>
            <pc:sldLayoutMk cId="2083243447" sldId="2147483705"/>
          </pc:sldLayoutMkLst>
        </pc:sldLayoutChg>
        <pc:sldLayoutChg chg="add mod replId">
          <pc:chgData name="Aaminah Bibi (2519770)" userId="S::2519770@student.uwtsd.ac.uk::f77b4709-2293-4984-8bcb-7b48302e76cd" providerId="AD" clId="Web-{00000000-0000-0000-0000-000000000000}" dt="2026-10-18T22:37:05.083" v="44"/>
          <pc:sldLayoutMkLst>
            <pc:docMk/>
            <pc:sldMasterMk cId="2865244742" sldId="2147483701"/>
            <pc:sldLayoutMk cId="4093624377" sldId="2147483706"/>
          </pc:sldLayoutMkLst>
        </pc:sldLayoutChg>
        <pc:sldLayoutChg chg="add mod replId">
          <pc:chgData name="Aaminah Bibi (2519770)" userId="S::2519770@student.uwtsd.ac.uk::f77b4709-2293-4984-8bcb-7b48302e76cd" providerId="AD" clId="Web-{00000000-0000-0000-0000-000000000000}" dt="2026-10-18T22:37:05.083" v="44"/>
          <pc:sldLayoutMkLst>
            <pc:docMk/>
            <pc:sldMasterMk cId="2865244742" sldId="2147483701"/>
            <pc:sldLayoutMk cId="2232141279" sldId="2147483707"/>
          </pc:sldLayoutMkLst>
        </pc:sldLayoutChg>
        <pc:sldLayoutChg chg="add mod replId">
          <pc:chgData name="Aaminah Bibi (2519770)" userId="S::2519770@student.uwtsd.ac.uk::f77b4709-2293-4984-8bcb-7b48302e76cd" providerId="AD" clId="Web-{00000000-0000-0000-0000-000000000000}" dt="2026-10-18T22:37:05.083" v="44"/>
          <pc:sldLayoutMkLst>
            <pc:docMk/>
            <pc:sldMasterMk cId="2865244742" sldId="2147483701"/>
            <pc:sldLayoutMk cId="3594793996" sldId="2147483708"/>
          </pc:sldLayoutMkLst>
        </pc:sldLayoutChg>
        <pc:sldLayoutChg chg="add mod replId">
          <pc:chgData name="Aaminah Bibi (2519770)" userId="S::2519770@student.uwtsd.ac.uk::f77b4709-2293-4984-8bcb-7b48302e76cd" providerId="AD" clId="Web-{00000000-0000-0000-0000-000000000000}" dt="2026-10-18T22:37:05.083" v="44"/>
          <pc:sldLayoutMkLst>
            <pc:docMk/>
            <pc:sldMasterMk cId="2865244742" sldId="2147483701"/>
            <pc:sldLayoutMk cId="2953478036" sldId="2147483709"/>
          </pc:sldLayoutMkLst>
        </pc:sldLayoutChg>
        <pc:sldLayoutChg chg="add mod replId">
          <pc:chgData name="Aaminah Bibi (2519770)" userId="S::2519770@student.uwtsd.ac.uk::f77b4709-2293-4984-8bcb-7b48302e76cd" providerId="AD" clId="Web-{00000000-0000-0000-0000-000000000000}" dt="2026-10-18T22:37:05.083" v="44"/>
          <pc:sldLayoutMkLst>
            <pc:docMk/>
            <pc:sldMasterMk cId="2865244742" sldId="2147483701"/>
            <pc:sldLayoutMk cId="2475501748" sldId="2147483710"/>
          </pc:sldLayoutMkLst>
        </pc:sldLayoutChg>
        <pc:sldLayoutChg chg="add mod replId">
          <pc:chgData name="Aaminah Bibi (2519770)" userId="S::2519770@student.uwtsd.ac.uk::f77b4709-2293-4984-8bcb-7b48302e76cd" providerId="AD" clId="Web-{00000000-0000-0000-0000-000000000000}" dt="2026-10-18T22:37:05.083" v="44"/>
          <pc:sldLayoutMkLst>
            <pc:docMk/>
            <pc:sldMasterMk cId="2865244742" sldId="2147483701"/>
            <pc:sldLayoutMk cId="3799580895" sldId="2147483711"/>
          </pc:sldLayoutMkLst>
        </pc:sldLayoutChg>
        <pc:sldLayoutChg chg="add mod replId">
          <pc:chgData name="Aaminah Bibi (2519770)" userId="S::2519770@student.uwtsd.ac.uk::f77b4709-2293-4984-8bcb-7b48302e76cd" providerId="AD" clId="Web-{00000000-0000-0000-0000-000000000000}" dt="2026-10-18T22:37:05.083" v="44"/>
          <pc:sldLayoutMkLst>
            <pc:docMk/>
            <pc:sldMasterMk cId="2865244742" sldId="2147483701"/>
            <pc:sldLayoutMk cId="988829135" sldId="2147483712"/>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95C89-2E28-4777-95B0-BA7EECAE3BA4}"/>
              </a:ext>
            </a:extLst>
          </p:cNvPr>
          <p:cNvSpPr>
            <a:spLocks noGrp="1"/>
          </p:cNvSpPr>
          <p:nvPr>
            <p:ph type="ctrTitle"/>
          </p:nvPr>
        </p:nvSpPr>
        <p:spPr>
          <a:xfrm>
            <a:off x="1709928" y="987552"/>
            <a:ext cx="8385048" cy="3081528"/>
          </a:xfrm>
        </p:spPr>
        <p:txBody>
          <a:bodyPr anchor="b">
            <a:normAutofit/>
          </a:bodyPr>
          <a:lstStyle>
            <a:lvl1pPr algn="ctr">
              <a:defRPr sz="5400"/>
            </a:lvl1pPr>
          </a:lstStyle>
          <a:p>
            <a:r>
              <a:rPr lang="en-US" dirty="0"/>
              <a:t>Click to edit Master title style</a:t>
            </a:r>
          </a:p>
        </p:txBody>
      </p:sp>
      <p:sp>
        <p:nvSpPr>
          <p:cNvPr id="3" name="Subtitle 2">
            <a:extLst>
              <a:ext uri="{FF2B5EF4-FFF2-40B4-BE49-F238E27FC236}">
                <a16:creationId xmlns:a16="http://schemas.microsoft.com/office/drawing/2014/main" id="{59052321-4D71-4DA8-BD2C-DC22FC1525CB}"/>
              </a:ext>
            </a:extLst>
          </p:cNvPr>
          <p:cNvSpPr>
            <a:spLocks noGrp="1"/>
          </p:cNvSpPr>
          <p:nvPr>
            <p:ph type="subTitle" idx="1"/>
          </p:nvPr>
        </p:nvSpPr>
        <p:spPr>
          <a:xfrm>
            <a:off x="2905506" y="4480561"/>
            <a:ext cx="5993892" cy="1166495"/>
          </a:xfrm>
        </p:spPr>
        <p:txBody>
          <a:bodyPr>
            <a:normAutofit/>
          </a:bodyPr>
          <a:lstStyle>
            <a:lvl1pPr marL="0" indent="0" algn="ctr">
              <a:buNone/>
              <a:defRPr sz="1400" cap="all" spc="600" baseline="0"/>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dirty="0"/>
              <a:t>Click to edit Master subtitle style</a:t>
            </a:r>
          </a:p>
        </p:txBody>
      </p:sp>
      <p:sp>
        <p:nvSpPr>
          <p:cNvPr id="4" name="Date Placeholder 3">
            <a:extLst>
              <a:ext uri="{FF2B5EF4-FFF2-40B4-BE49-F238E27FC236}">
                <a16:creationId xmlns:a16="http://schemas.microsoft.com/office/drawing/2014/main" id="{B1D37183-71EA-4A92-8609-41ECB53F447E}"/>
              </a:ext>
            </a:extLst>
          </p:cNvPr>
          <p:cNvSpPr>
            <a:spLocks noGrp="1"/>
          </p:cNvSpPr>
          <p:nvPr>
            <p:ph type="dt" sz="half" idx="10"/>
          </p:nvPr>
        </p:nvSpPr>
        <p:spPr/>
        <p:txBody>
          <a:bodyPr/>
          <a:lstStyle/>
          <a:p>
            <a:fld id="{A068949A-688B-4AED-AA8E-F203BA3310F5}" type="datetimeFigureOut">
              <a:rPr lang="en-US" dirty="0"/>
              <a:t>10/18/2026</a:t>
            </a:fld>
            <a:endParaRPr lang="en-US" dirty="0"/>
          </a:p>
        </p:txBody>
      </p:sp>
      <p:sp>
        <p:nvSpPr>
          <p:cNvPr id="5" name="Footer Placeholder 4">
            <a:extLst>
              <a:ext uri="{FF2B5EF4-FFF2-40B4-BE49-F238E27FC236}">
                <a16:creationId xmlns:a16="http://schemas.microsoft.com/office/drawing/2014/main" id="{CA09F2E6-1ECC-4081-8EBF-C80C6C94A105}"/>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31C3FA67-CD72-4503-BA25-FEC880107BC4}"/>
              </a:ext>
            </a:extLst>
          </p:cNvPr>
          <p:cNvSpPr>
            <a:spLocks noGrp="1"/>
          </p:cNvSpPr>
          <p:nvPr>
            <p:ph type="sldNum" sz="quarter" idx="12"/>
          </p:nvPr>
        </p:nvSpPr>
        <p:spPr/>
        <p:txBody>
          <a:bodyPr/>
          <a:lstStyle/>
          <a:p>
            <a:fld id="{24578CCF-2EC4-44CB-A694-F6F6E59A3985}" type="slidenum">
              <a:rPr lang="en-US" dirty="0"/>
              <a:t>‹#›</a:t>
            </a:fld>
            <a:endParaRPr lang="en-US" dirty="0"/>
          </a:p>
        </p:txBody>
      </p:sp>
    </p:spTree>
    <p:extLst>
      <p:ext uri="{BB962C8B-B14F-4D97-AF65-F5344CB8AC3E}">
        <p14:creationId xmlns:p14="http://schemas.microsoft.com/office/powerpoint/2010/main" val="3017093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BA523-EF01-4656-9D54-347E984FD329}"/>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AD52871-79D5-420E-8207-BEF7BE44A9B6}"/>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96D32D3-8223-4851-BB8E-CB489B975FD6}"/>
              </a:ext>
            </a:extLst>
          </p:cNvPr>
          <p:cNvSpPr>
            <a:spLocks noGrp="1"/>
          </p:cNvSpPr>
          <p:nvPr>
            <p:ph type="dt" sz="half" idx="10"/>
          </p:nvPr>
        </p:nvSpPr>
        <p:spPr/>
        <p:txBody>
          <a:bodyPr/>
          <a:lstStyle/>
          <a:p>
            <a:fld id="{10C57B2A-1291-46F4-B4CC-8BAFDF935B56}" type="datetimeFigureOut">
              <a:rPr lang="en-US" dirty="0"/>
              <a:t>10/18/2026</a:t>
            </a:fld>
            <a:endParaRPr lang="en-US" dirty="0"/>
          </a:p>
        </p:txBody>
      </p:sp>
      <p:sp>
        <p:nvSpPr>
          <p:cNvPr id="5" name="Footer Placeholder 4">
            <a:extLst>
              <a:ext uri="{FF2B5EF4-FFF2-40B4-BE49-F238E27FC236}">
                <a16:creationId xmlns:a16="http://schemas.microsoft.com/office/drawing/2014/main" id="{9E94444B-9FC3-414D-8EA0-15AB806D5E32}"/>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DBBC448B-FCF6-40C5-8BB6-15B70E8897CB}"/>
              </a:ext>
            </a:extLst>
          </p:cNvPr>
          <p:cNvSpPr>
            <a:spLocks noGrp="1"/>
          </p:cNvSpPr>
          <p:nvPr>
            <p:ph type="sldNum" sz="quarter" idx="12"/>
          </p:nvPr>
        </p:nvSpPr>
        <p:spPr/>
        <p:txBody>
          <a:bodyPr/>
          <a:lstStyle/>
          <a:p>
            <a:fld id="{24578CCF-2EC4-44CB-A694-F6F6E59A3985}" type="slidenum">
              <a:rPr lang="en-US" dirty="0"/>
              <a:t>‹#›</a:t>
            </a:fld>
            <a:endParaRPr lang="en-US" dirty="0"/>
          </a:p>
        </p:txBody>
      </p:sp>
    </p:spTree>
    <p:extLst>
      <p:ext uri="{BB962C8B-B14F-4D97-AF65-F5344CB8AC3E}">
        <p14:creationId xmlns:p14="http://schemas.microsoft.com/office/powerpoint/2010/main" val="2493404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F79BA-620F-4443-807B-BE44F36F98F1}"/>
              </a:ext>
            </a:extLst>
          </p:cNvPr>
          <p:cNvSpPr>
            <a:spLocks noGrp="1"/>
          </p:cNvSpPr>
          <p:nvPr>
            <p:ph type="title"/>
          </p:nvPr>
        </p:nvSpPr>
        <p:spPr>
          <a:xfrm>
            <a:off x="1069848" y="1709738"/>
            <a:ext cx="9430811" cy="2852737"/>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30C9A625-6442-4047-B545-433C4451210A}"/>
              </a:ext>
            </a:extLst>
          </p:cNvPr>
          <p:cNvSpPr>
            <a:spLocks noGrp="1"/>
          </p:cNvSpPr>
          <p:nvPr>
            <p:ph type="body" idx="1"/>
          </p:nvPr>
        </p:nvSpPr>
        <p:spPr>
          <a:xfrm>
            <a:off x="1069848" y="4589463"/>
            <a:ext cx="943081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F8EAA30-3B1A-4BEA-9835-33D2072451F9}"/>
              </a:ext>
            </a:extLst>
          </p:cNvPr>
          <p:cNvSpPr>
            <a:spLocks noGrp="1"/>
          </p:cNvSpPr>
          <p:nvPr>
            <p:ph type="dt" sz="half" idx="10"/>
          </p:nvPr>
        </p:nvSpPr>
        <p:spPr/>
        <p:txBody>
          <a:bodyPr/>
          <a:lstStyle/>
          <a:p>
            <a:fld id="{2E76B3B4-A63D-42FA-B9D1-41D36384F384}" type="datetimeFigureOut">
              <a:rPr lang="en-US" dirty="0"/>
              <a:t>10/18/2026</a:t>
            </a:fld>
            <a:endParaRPr lang="en-US" dirty="0"/>
          </a:p>
        </p:txBody>
      </p:sp>
      <p:sp>
        <p:nvSpPr>
          <p:cNvPr id="5" name="Footer Placeholder 4">
            <a:extLst>
              <a:ext uri="{FF2B5EF4-FFF2-40B4-BE49-F238E27FC236}">
                <a16:creationId xmlns:a16="http://schemas.microsoft.com/office/drawing/2014/main" id="{BB256440-3149-446F-8105-485333B183A0}"/>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4E0FEDB1-D604-4E10-B334-5DB303498B12}"/>
              </a:ext>
            </a:extLst>
          </p:cNvPr>
          <p:cNvSpPr>
            <a:spLocks noGrp="1"/>
          </p:cNvSpPr>
          <p:nvPr>
            <p:ph type="sldNum" sz="quarter" idx="12"/>
          </p:nvPr>
        </p:nvSpPr>
        <p:spPr/>
        <p:txBody>
          <a:bodyPr/>
          <a:lstStyle/>
          <a:p>
            <a:fld id="{24578CCF-2EC4-44CB-A694-F6F6E59A3985}" type="slidenum">
              <a:rPr lang="en-US" dirty="0"/>
              <a:t>‹#›</a:t>
            </a:fld>
            <a:endParaRPr lang="en-US" dirty="0"/>
          </a:p>
        </p:txBody>
      </p:sp>
    </p:spTree>
    <p:extLst>
      <p:ext uri="{BB962C8B-B14F-4D97-AF65-F5344CB8AC3E}">
        <p14:creationId xmlns:p14="http://schemas.microsoft.com/office/powerpoint/2010/main" val="2257581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6E563-D552-439E-8DF5-45062D87549B}"/>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C0136873-2DD5-456E-A3A9-FE408419E30D}"/>
              </a:ext>
            </a:extLst>
          </p:cNvPr>
          <p:cNvSpPr>
            <a:spLocks noGrp="1"/>
          </p:cNvSpPr>
          <p:nvPr>
            <p:ph sz="half" idx="1"/>
          </p:nvPr>
        </p:nvSpPr>
        <p:spPr>
          <a:xfrm>
            <a:off x="1069848" y="1825625"/>
            <a:ext cx="4684057"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0C6B04C-FB9E-4A9E-8892-4B5B702898B4}"/>
              </a:ext>
            </a:extLst>
          </p:cNvPr>
          <p:cNvSpPr>
            <a:spLocks noGrp="1"/>
          </p:cNvSpPr>
          <p:nvPr>
            <p:ph sz="half" idx="2"/>
          </p:nvPr>
        </p:nvSpPr>
        <p:spPr>
          <a:xfrm>
            <a:off x="6019802" y="1825625"/>
            <a:ext cx="468405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2E2F0B4-0E86-473E-BC42-78D856A00C2E}"/>
              </a:ext>
            </a:extLst>
          </p:cNvPr>
          <p:cNvSpPr>
            <a:spLocks noGrp="1"/>
          </p:cNvSpPr>
          <p:nvPr>
            <p:ph type="dt" sz="half" idx="10"/>
          </p:nvPr>
        </p:nvSpPr>
        <p:spPr/>
        <p:txBody>
          <a:bodyPr/>
          <a:lstStyle/>
          <a:p>
            <a:fld id="{1BBF0803-F60A-46DD-B88E-307855619A34}" type="datetimeFigureOut">
              <a:rPr lang="en-US" dirty="0"/>
              <a:t>10/18/2026</a:t>
            </a:fld>
            <a:endParaRPr lang="en-US" dirty="0"/>
          </a:p>
        </p:txBody>
      </p:sp>
      <p:sp>
        <p:nvSpPr>
          <p:cNvPr id="6" name="Footer Placeholder 5">
            <a:extLst>
              <a:ext uri="{FF2B5EF4-FFF2-40B4-BE49-F238E27FC236}">
                <a16:creationId xmlns:a16="http://schemas.microsoft.com/office/drawing/2014/main" id="{782B9537-F43C-4042-B165-A00358F9E24F}"/>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FEF9F52F-61F2-4FEE-8989-2FB400190C4C}"/>
              </a:ext>
            </a:extLst>
          </p:cNvPr>
          <p:cNvSpPr>
            <a:spLocks noGrp="1"/>
          </p:cNvSpPr>
          <p:nvPr>
            <p:ph type="sldNum" sz="quarter" idx="12"/>
          </p:nvPr>
        </p:nvSpPr>
        <p:spPr/>
        <p:txBody>
          <a:bodyPr/>
          <a:lstStyle/>
          <a:p>
            <a:fld id="{24578CCF-2EC4-44CB-A694-F6F6E59A3985}" type="slidenum">
              <a:rPr lang="en-US" dirty="0"/>
              <a:t>‹#›</a:t>
            </a:fld>
            <a:endParaRPr lang="en-US" dirty="0"/>
          </a:p>
        </p:txBody>
      </p:sp>
    </p:spTree>
    <p:extLst>
      <p:ext uri="{BB962C8B-B14F-4D97-AF65-F5344CB8AC3E}">
        <p14:creationId xmlns:p14="http://schemas.microsoft.com/office/powerpoint/2010/main" val="2083243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2E5C-0B2D-4DB5-95F6-3C2C825DFE54}"/>
              </a:ext>
            </a:extLst>
          </p:cNvPr>
          <p:cNvSpPr>
            <a:spLocks noGrp="1"/>
          </p:cNvSpPr>
          <p:nvPr>
            <p:ph type="title"/>
          </p:nvPr>
        </p:nvSpPr>
        <p:spPr>
          <a:xfrm>
            <a:off x="839788" y="365125"/>
            <a:ext cx="989993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18F1C53-3F27-42E6-BE80-1DF57985741C}"/>
              </a:ext>
            </a:extLst>
          </p:cNvPr>
          <p:cNvSpPr>
            <a:spLocks noGrp="1"/>
          </p:cNvSpPr>
          <p:nvPr>
            <p:ph type="body" idx="1"/>
          </p:nvPr>
        </p:nvSpPr>
        <p:spPr>
          <a:xfrm>
            <a:off x="839789" y="1681163"/>
            <a:ext cx="4872132" cy="823912"/>
          </a:xfrm>
        </p:spPr>
        <p:txBody>
          <a:bodyPr anchor="b">
            <a:noAutofit/>
          </a:bodyPr>
          <a:lstStyle>
            <a:lvl1pPr marL="0" indent="0">
              <a:buNone/>
              <a:defRPr sz="1600" b="1" cap="all" spc="300" baseline="0"/>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8CC6CB-F028-4322-B54F-571203106F23}"/>
              </a:ext>
            </a:extLst>
          </p:cNvPr>
          <p:cNvSpPr>
            <a:spLocks noGrp="1"/>
          </p:cNvSpPr>
          <p:nvPr>
            <p:ph sz="half" idx="2"/>
          </p:nvPr>
        </p:nvSpPr>
        <p:spPr>
          <a:xfrm>
            <a:off x="839787" y="2510632"/>
            <a:ext cx="4872133"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2AD2CD7-554E-4EAA-BAF6-86ABB7E81D25}"/>
              </a:ext>
            </a:extLst>
          </p:cNvPr>
          <p:cNvSpPr>
            <a:spLocks noGrp="1"/>
          </p:cNvSpPr>
          <p:nvPr>
            <p:ph type="body" sz="quarter" idx="3"/>
          </p:nvPr>
        </p:nvSpPr>
        <p:spPr>
          <a:xfrm>
            <a:off x="5889809" y="1681163"/>
            <a:ext cx="4849909" cy="823912"/>
          </a:xfrm>
        </p:spPr>
        <p:txBody>
          <a:bodyPr anchor="b">
            <a:noAutofit/>
          </a:bodyPr>
          <a:lstStyle>
            <a:lvl1pPr marL="0" indent="0">
              <a:buNone/>
              <a:defRPr sz="1600" b="1" cap="all" spc="300" baseline="0"/>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982A2D6-379C-4D26-90AC-9F2F46DCE7F3}"/>
              </a:ext>
            </a:extLst>
          </p:cNvPr>
          <p:cNvSpPr>
            <a:spLocks noGrp="1"/>
          </p:cNvSpPr>
          <p:nvPr>
            <p:ph sz="quarter" idx="4"/>
          </p:nvPr>
        </p:nvSpPr>
        <p:spPr>
          <a:xfrm>
            <a:off x="5889810" y="2505075"/>
            <a:ext cx="4872134"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DEA0E4F3-8A65-4788-AE96-1FB2060F48D2}"/>
              </a:ext>
            </a:extLst>
          </p:cNvPr>
          <p:cNvSpPr>
            <a:spLocks noGrp="1"/>
          </p:cNvSpPr>
          <p:nvPr>
            <p:ph type="dt" sz="half" idx="10"/>
          </p:nvPr>
        </p:nvSpPr>
        <p:spPr/>
        <p:txBody>
          <a:bodyPr/>
          <a:lstStyle/>
          <a:p>
            <a:fld id="{583B4245-B7F0-48F5-9A59-408A637F0829}" type="datetimeFigureOut">
              <a:rPr lang="en-US" dirty="0"/>
              <a:t>10/18/2026</a:t>
            </a:fld>
            <a:endParaRPr lang="en-US" dirty="0"/>
          </a:p>
        </p:txBody>
      </p:sp>
      <p:sp>
        <p:nvSpPr>
          <p:cNvPr id="8" name="Footer Placeholder 7">
            <a:extLst>
              <a:ext uri="{FF2B5EF4-FFF2-40B4-BE49-F238E27FC236}">
                <a16:creationId xmlns:a16="http://schemas.microsoft.com/office/drawing/2014/main" id="{97522DA4-5EE1-440C-ADDE-D7B4F77B4E18}"/>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D6BC291E-B8EF-4ED7-A04A-23426C220CF0}"/>
              </a:ext>
            </a:extLst>
          </p:cNvPr>
          <p:cNvSpPr>
            <a:spLocks noGrp="1"/>
          </p:cNvSpPr>
          <p:nvPr>
            <p:ph type="sldNum" sz="quarter" idx="12"/>
          </p:nvPr>
        </p:nvSpPr>
        <p:spPr/>
        <p:txBody>
          <a:bodyPr/>
          <a:lstStyle/>
          <a:p>
            <a:fld id="{24578CCF-2EC4-44CB-A694-F6F6E59A3985}" type="slidenum">
              <a:rPr lang="en-US" dirty="0"/>
              <a:t>‹#›</a:t>
            </a:fld>
            <a:endParaRPr lang="en-US" dirty="0"/>
          </a:p>
        </p:txBody>
      </p:sp>
    </p:spTree>
    <p:extLst>
      <p:ext uri="{BB962C8B-B14F-4D97-AF65-F5344CB8AC3E}">
        <p14:creationId xmlns:p14="http://schemas.microsoft.com/office/powerpoint/2010/main" val="4093624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B818-E8D0-497B-9A7E-4F281D0DBCCD}"/>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CFE82B9D-CD58-4C05-8A78-CB6E0E9D49DC}"/>
              </a:ext>
            </a:extLst>
          </p:cNvPr>
          <p:cNvSpPr>
            <a:spLocks noGrp="1"/>
          </p:cNvSpPr>
          <p:nvPr>
            <p:ph type="dt" sz="half" idx="10"/>
          </p:nvPr>
        </p:nvSpPr>
        <p:spPr/>
        <p:txBody>
          <a:bodyPr/>
          <a:lstStyle/>
          <a:p>
            <a:fld id="{C1A9FBFC-AFD0-49F7-9AAB-86AF5F4471C2}" type="datetimeFigureOut">
              <a:rPr lang="en-US" dirty="0"/>
              <a:t>10/18/2026</a:t>
            </a:fld>
            <a:endParaRPr lang="en-US" dirty="0"/>
          </a:p>
        </p:txBody>
      </p:sp>
      <p:sp>
        <p:nvSpPr>
          <p:cNvPr id="4" name="Footer Placeholder 3">
            <a:extLst>
              <a:ext uri="{FF2B5EF4-FFF2-40B4-BE49-F238E27FC236}">
                <a16:creationId xmlns:a16="http://schemas.microsoft.com/office/drawing/2014/main" id="{BADE60CD-D6F3-40A7-BB8B-FEC8E3156AFB}"/>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7C02B832-C4FE-4F88-85EA-DDC16A82B9A9}"/>
              </a:ext>
            </a:extLst>
          </p:cNvPr>
          <p:cNvSpPr>
            <a:spLocks noGrp="1"/>
          </p:cNvSpPr>
          <p:nvPr>
            <p:ph type="sldNum" sz="quarter" idx="12"/>
          </p:nvPr>
        </p:nvSpPr>
        <p:spPr/>
        <p:txBody>
          <a:bodyPr/>
          <a:lstStyle/>
          <a:p>
            <a:fld id="{24578CCF-2EC4-44CB-A694-F6F6E59A3985}" type="slidenum">
              <a:rPr lang="en-US" dirty="0"/>
              <a:t>‹#›</a:t>
            </a:fld>
            <a:endParaRPr lang="en-US" dirty="0"/>
          </a:p>
        </p:txBody>
      </p:sp>
    </p:spTree>
    <p:extLst>
      <p:ext uri="{BB962C8B-B14F-4D97-AF65-F5344CB8AC3E}">
        <p14:creationId xmlns:p14="http://schemas.microsoft.com/office/powerpoint/2010/main" val="2232141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75B2FC-801A-44A4-96BF-26A9E8B2A1C6}"/>
              </a:ext>
            </a:extLst>
          </p:cNvPr>
          <p:cNvSpPr>
            <a:spLocks noGrp="1"/>
          </p:cNvSpPr>
          <p:nvPr>
            <p:ph type="dt" sz="half" idx="10"/>
          </p:nvPr>
        </p:nvSpPr>
        <p:spPr/>
        <p:txBody>
          <a:bodyPr/>
          <a:lstStyle/>
          <a:p>
            <a:fld id="{46DAEFA3-A6B6-4916-BD87-2F7F0B6DE4AC}" type="datetimeFigureOut">
              <a:rPr lang="en-US" dirty="0"/>
              <a:t>10/18/2026</a:t>
            </a:fld>
            <a:endParaRPr lang="en-US" dirty="0"/>
          </a:p>
        </p:txBody>
      </p:sp>
      <p:sp>
        <p:nvSpPr>
          <p:cNvPr id="3" name="Footer Placeholder 2">
            <a:extLst>
              <a:ext uri="{FF2B5EF4-FFF2-40B4-BE49-F238E27FC236}">
                <a16:creationId xmlns:a16="http://schemas.microsoft.com/office/drawing/2014/main" id="{A8127F04-7E7E-485C-8B30-6B89E5A69F0A}"/>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90933C81-AA74-4BCE-AA9E-56E5791D078C}"/>
              </a:ext>
            </a:extLst>
          </p:cNvPr>
          <p:cNvSpPr>
            <a:spLocks noGrp="1"/>
          </p:cNvSpPr>
          <p:nvPr>
            <p:ph type="sldNum" sz="quarter" idx="12"/>
          </p:nvPr>
        </p:nvSpPr>
        <p:spPr/>
        <p:txBody>
          <a:bodyPr/>
          <a:lstStyle/>
          <a:p>
            <a:fld id="{24578CCF-2EC4-44CB-A694-F6F6E59A3985}" type="slidenum">
              <a:rPr lang="en-US" dirty="0"/>
              <a:t>‹#›</a:t>
            </a:fld>
            <a:endParaRPr lang="en-US" dirty="0"/>
          </a:p>
        </p:txBody>
      </p:sp>
    </p:spTree>
    <p:extLst>
      <p:ext uri="{BB962C8B-B14F-4D97-AF65-F5344CB8AC3E}">
        <p14:creationId xmlns:p14="http://schemas.microsoft.com/office/powerpoint/2010/main" val="3594793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D3CB-0541-46AD-B35E-0E0A1375E8A2}"/>
              </a:ext>
            </a:extLst>
          </p:cNvPr>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EBF8EFDE-1D7D-46B8-AB55-A3C02EDD1888}"/>
              </a:ext>
            </a:extLst>
          </p:cNvPr>
          <p:cNvSpPr>
            <a:spLocks noGrp="1"/>
          </p:cNvSpPr>
          <p:nvPr>
            <p:ph idx="1"/>
          </p:nvPr>
        </p:nvSpPr>
        <p:spPr>
          <a:xfrm>
            <a:off x="5183188" y="457201"/>
            <a:ext cx="5652153" cy="5403850"/>
          </a:xfrm>
        </p:spPr>
        <p:txBody>
          <a:bodyPr/>
          <a:lstStyle>
            <a:lvl1pPr>
              <a:defRPr sz="3200"/>
            </a:lvl1pPr>
            <a:lvl2pPr>
              <a:defRPr sz="2800" b="1"/>
            </a:lvl2pPr>
            <a:lvl3pPr>
              <a:defRPr sz="2400" b="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411D2F5-DB36-4943-8A14-96AFC4883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06C07D4-6597-444C-9EFD-62021AE7618C}"/>
              </a:ext>
            </a:extLst>
          </p:cNvPr>
          <p:cNvSpPr>
            <a:spLocks noGrp="1"/>
          </p:cNvSpPr>
          <p:nvPr>
            <p:ph type="dt" sz="half" idx="10"/>
          </p:nvPr>
        </p:nvSpPr>
        <p:spPr/>
        <p:txBody>
          <a:bodyPr/>
          <a:lstStyle/>
          <a:p>
            <a:fld id="{3D928FE2-E902-4B86-B2C7-4AE6B54CDB70}" type="datetimeFigureOut">
              <a:rPr lang="en-US" dirty="0"/>
              <a:t>10/18/2026</a:t>
            </a:fld>
            <a:endParaRPr lang="en-US" dirty="0"/>
          </a:p>
        </p:txBody>
      </p:sp>
      <p:sp>
        <p:nvSpPr>
          <p:cNvPr id="6" name="Footer Placeholder 5">
            <a:extLst>
              <a:ext uri="{FF2B5EF4-FFF2-40B4-BE49-F238E27FC236}">
                <a16:creationId xmlns:a16="http://schemas.microsoft.com/office/drawing/2014/main" id="{712D0D2C-70E8-4A24-9727-BEAF10B17D6C}"/>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F0D9E0F6-7216-48A1-8BCA-770C6DE3875B}"/>
              </a:ext>
            </a:extLst>
          </p:cNvPr>
          <p:cNvSpPr>
            <a:spLocks noGrp="1"/>
          </p:cNvSpPr>
          <p:nvPr>
            <p:ph type="sldNum" sz="quarter" idx="12"/>
          </p:nvPr>
        </p:nvSpPr>
        <p:spPr/>
        <p:txBody>
          <a:bodyPr/>
          <a:lstStyle/>
          <a:p>
            <a:fld id="{24578CCF-2EC4-44CB-A694-F6F6E59A3985}" type="slidenum">
              <a:rPr lang="en-US" dirty="0"/>
              <a:t>‹#›</a:t>
            </a:fld>
            <a:endParaRPr lang="en-US" dirty="0"/>
          </a:p>
        </p:txBody>
      </p:sp>
    </p:spTree>
    <p:extLst>
      <p:ext uri="{BB962C8B-B14F-4D97-AF65-F5344CB8AC3E}">
        <p14:creationId xmlns:p14="http://schemas.microsoft.com/office/powerpoint/2010/main" val="2953478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CBEBD-5F1A-4111-A7F2-1CE82C9A69D8}"/>
              </a:ext>
            </a:extLst>
          </p:cNvPr>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C00517FB-4008-4F68-B193-482971BA720D}"/>
              </a:ext>
            </a:extLst>
          </p:cNvPr>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92606C5F-0885-458F-9B21-47E60171B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4886F2E-B752-4D78-8DC4-C96A1A00E670}"/>
              </a:ext>
            </a:extLst>
          </p:cNvPr>
          <p:cNvSpPr>
            <a:spLocks noGrp="1"/>
          </p:cNvSpPr>
          <p:nvPr>
            <p:ph type="dt" sz="half" idx="10"/>
          </p:nvPr>
        </p:nvSpPr>
        <p:spPr/>
        <p:txBody>
          <a:bodyPr/>
          <a:lstStyle/>
          <a:p>
            <a:fld id="{E8674E58-F253-4E0F-B41E-2DC0E51ABEA1}" type="datetimeFigureOut">
              <a:rPr lang="en-US" dirty="0"/>
              <a:t>10/18/2026</a:t>
            </a:fld>
            <a:endParaRPr lang="en-US" dirty="0"/>
          </a:p>
        </p:txBody>
      </p:sp>
      <p:sp>
        <p:nvSpPr>
          <p:cNvPr id="6" name="Footer Placeholder 5">
            <a:extLst>
              <a:ext uri="{FF2B5EF4-FFF2-40B4-BE49-F238E27FC236}">
                <a16:creationId xmlns:a16="http://schemas.microsoft.com/office/drawing/2014/main" id="{4FC37751-8BB8-4224-870A-A2953E76073F}"/>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6242CE94-BD7E-44B3-9B5E-67D4BD317E99}"/>
              </a:ext>
            </a:extLst>
          </p:cNvPr>
          <p:cNvSpPr>
            <a:spLocks noGrp="1"/>
          </p:cNvSpPr>
          <p:nvPr>
            <p:ph type="sldNum" sz="quarter" idx="12"/>
          </p:nvPr>
        </p:nvSpPr>
        <p:spPr/>
        <p:txBody>
          <a:bodyPr/>
          <a:lstStyle/>
          <a:p>
            <a:fld id="{24578CCF-2EC4-44CB-A694-F6F6E59A3985}" type="slidenum">
              <a:rPr lang="en-US" dirty="0"/>
              <a:t>‹#›</a:t>
            </a:fld>
            <a:endParaRPr lang="en-US" dirty="0"/>
          </a:p>
        </p:txBody>
      </p:sp>
    </p:spTree>
    <p:extLst>
      <p:ext uri="{BB962C8B-B14F-4D97-AF65-F5344CB8AC3E}">
        <p14:creationId xmlns:p14="http://schemas.microsoft.com/office/powerpoint/2010/main" val="24755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83CBE-1EA9-4E8B-A281-C50B792E55F5}"/>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8B2EB1A0-A59D-4CB9-BABB-C6BF1D2E9928}"/>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2E6265B-940D-433C-AD76-2D6A42449307}"/>
              </a:ext>
            </a:extLst>
          </p:cNvPr>
          <p:cNvSpPr>
            <a:spLocks noGrp="1"/>
          </p:cNvSpPr>
          <p:nvPr>
            <p:ph type="dt" sz="half" idx="10"/>
          </p:nvPr>
        </p:nvSpPr>
        <p:spPr/>
        <p:txBody>
          <a:bodyPr/>
          <a:lstStyle/>
          <a:p>
            <a:fld id="{16F30231-6059-4AF0-B828-13FEB68C6E43}" type="datetimeFigureOut">
              <a:rPr lang="en-US" dirty="0"/>
              <a:t>10/18/2026</a:t>
            </a:fld>
            <a:endParaRPr lang="en-US" dirty="0"/>
          </a:p>
        </p:txBody>
      </p:sp>
      <p:sp>
        <p:nvSpPr>
          <p:cNvPr id="5" name="Footer Placeholder 4">
            <a:extLst>
              <a:ext uri="{FF2B5EF4-FFF2-40B4-BE49-F238E27FC236}">
                <a16:creationId xmlns:a16="http://schemas.microsoft.com/office/drawing/2014/main" id="{EDCAB98E-314F-45C4-9A64-AD3FAE0516D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58E49F32-B214-4A0C-8669-7FE4BA445965}"/>
              </a:ext>
            </a:extLst>
          </p:cNvPr>
          <p:cNvSpPr>
            <a:spLocks noGrp="1"/>
          </p:cNvSpPr>
          <p:nvPr>
            <p:ph type="sldNum" sz="quarter" idx="12"/>
          </p:nvPr>
        </p:nvSpPr>
        <p:spPr/>
        <p:txBody>
          <a:bodyPr/>
          <a:lstStyle/>
          <a:p>
            <a:fld id="{24578CCF-2EC4-44CB-A694-F6F6E59A3985}" type="slidenum">
              <a:rPr lang="en-US" dirty="0"/>
              <a:t>‹#›</a:t>
            </a:fld>
            <a:endParaRPr lang="en-US" dirty="0"/>
          </a:p>
        </p:txBody>
      </p:sp>
    </p:spTree>
    <p:extLst>
      <p:ext uri="{BB962C8B-B14F-4D97-AF65-F5344CB8AC3E}">
        <p14:creationId xmlns:p14="http://schemas.microsoft.com/office/powerpoint/2010/main" val="3799580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DE4A6D-DAA1-4551-A093-3C36C1C8CF36}"/>
              </a:ext>
            </a:extLst>
          </p:cNvPr>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125FDA9-71CD-4B86-B291-BEBA43D8ED7F}"/>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6D9F5B1-B635-4479-A426-B1D4066502DB}"/>
              </a:ext>
            </a:extLst>
          </p:cNvPr>
          <p:cNvSpPr>
            <a:spLocks noGrp="1"/>
          </p:cNvSpPr>
          <p:nvPr>
            <p:ph type="dt" sz="half" idx="10"/>
          </p:nvPr>
        </p:nvSpPr>
        <p:spPr/>
        <p:txBody>
          <a:bodyPr/>
          <a:lstStyle/>
          <a:p>
            <a:fld id="{5906E087-9EB9-42E7-B62A-9B8FE3556101}" type="datetimeFigureOut">
              <a:rPr lang="en-US" dirty="0"/>
              <a:t>10/18/2026</a:t>
            </a:fld>
            <a:endParaRPr lang="en-US" dirty="0"/>
          </a:p>
        </p:txBody>
      </p:sp>
      <p:sp>
        <p:nvSpPr>
          <p:cNvPr id="5" name="Footer Placeholder 4">
            <a:extLst>
              <a:ext uri="{FF2B5EF4-FFF2-40B4-BE49-F238E27FC236}">
                <a16:creationId xmlns:a16="http://schemas.microsoft.com/office/drawing/2014/main" id="{6B833098-8769-47C3-80B2-C2942F984D68}"/>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E5EA9297-65D4-45BE-BE6C-5531FC6A5E1E}"/>
              </a:ext>
            </a:extLst>
          </p:cNvPr>
          <p:cNvSpPr>
            <a:spLocks noGrp="1"/>
          </p:cNvSpPr>
          <p:nvPr>
            <p:ph type="sldNum" sz="quarter" idx="12"/>
          </p:nvPr>
        </p:nvSpPr>
        <p:spPr/>
        <p:txBody>
          <a:bodyPr/>
          <a:lstStyle/>
          <a:p>
            <a:fld id="{24578CCF-2EC4-44CB-A694-F6F6E59A3985}" type="slidenum">
              <a:rPr lang="en-US" dirty="0"/>
              <a:t>‹#›</a:t>
            </a:fld>
            <a:endParaRPr lang="en-US" dirty="0"/>
          </a:p>
        </p:txBody>
      </p:sp>
    </p:spTree>
    <p:extLst>
      <p:ext uri="{BB962C8B-B14F-4D97-AF65-F5344CB8AC3E}">
        <p14:creationId xmlns:p14="http://schemas.microsoft.com/office/powerpoint/2010/main" val="988829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1AFD227-869A-489C-A9B5-3F0498DF3C0C}"/>
              </a:ext>
            </a:extLst>
          </p:cNvPr>
          <p:cNvGrpSpPr/>
          <p:nvPr/>
        </p:nvGrpSpPr>
        <p:grpSpPr>
          <a:xfrm>
            <a:off x="11096450" y="13394"/>
            <a:ext cx="494218" cy="6814823"/>
            <a:chOff x="11096450" y="13394"/>
            <a:chExt cx="494218" cy="6814823"/>
          </a:xfrm>
          <a:solidFill>
            <a:schemeClr val="bg2">
              <a:lumMod val="90000"/>
            </a:schemeClr>
          </a:solidFill>
        </p:grpSpPr>
        <p:sp>
          <p:nvSpPr>
            <p:cNvPr id="8" name="Freeform 8">
              <a:extLst>
                <a:ext uri="{FF2B5EF4-FFF2-40B4-BE49-F238E27FC236}">
                  <a16:creationId xmlns:a16="http://schemas.microsoft.com/office/drawing/2014/main" id="{62704B34-199B-4964-9C78-3AB9735915AA}"/>
                </a:ext>
              </a:extLst>
            </p:cNvPr>
            <p:cNvSpPr/>
            <p:nvPr/>
          </p:nvSpPr>
          <p:spPr bwMode="auto">
            <a:xfrm rot="5400000">
              <a:off x="11108009" y="6718576"/>
              <a:ext cx="131153" cy="88130"/>
            </a:xfrm>
            <a:custGeom>
              <a:avLst/>
              <a:gdLst/>
              <a:ahLst/>
              <a:cxnLst/>
              <a:rect l="0" t="0" r="r" b="b"/>
              <a:pathLst>
                <a:path w="40" h="29">
                  <a:moveTo>
                    <a:pt x="26" y="0"/>
                  </a:moveTo>
                  <a:cubicBezTo>
                    <a:pt x="34" y="0"/>
                    <a:pt x="40" y="10"/>
                    <a:pt x="39" y="20"/>
                  </a:cubicBezTo>
                  <a:cubicBezTo>
                    <a:pt x="17" y="29"/>
                    <a:pt x="0" y="10"/>
                    <a:pt x="26" y="0"/>
                  </a:cubicBezTo>
                  <a:close/>
                </a:path>
              </a:pathLst>
            </a:custGeom>
            <a:grpFill/>
            <a:ln>
              <a:noFill/>
            </a:ln>
          </p:spPr>
        </p:sp>
        <p:sp>
          <p:nvSpPr>
            <p:cNvPr id="9" name="Freeform 10">
              <a:extLst>
                <a:ext uri="{FF2B5EF4-FFF2-40B4-BE49-F238E27FC236}">
                  <a16:creationId xmlns:a16="http://schemas.microsoft.com/office/drawing/2014/main" id="{8B1E8DB8-017D-454E-849F-EE5742849FD4}"/>
                </a:ext>
              </a:extLst>
            </p:cNvPr>
            <p:cNvSpPr/>
            <p:nvPr/>
          </p:nvSpPr>
          <p:spPr bwMode="auto">
            <a:xfrm rot="5400000">
              <a:off x="11475034" y="77813"/>
              <a:ext cx="138242" cy="88130"/>
            </a:xfrm>
            <a:custGeom>
              <a:avLst/>
              <a:gdLst/>
              <a:ahLst/>
              <a:cxnLst/>
              <a:rect l="0" t="0" r="r" b="b"/>
              <a:pathLst>
                <a:path w="42" h="29">
                  <a:moveTo>
                    <a:pt x="22" y="0"/>
                  </a:moveTo>
                  <a:cubicBezTo>
                    <a:pt x="42" y="7"/>
                    <a:pt x="28" y="29"/>
                    <a:pt x="14" y="25"/>
                  </a:cubicBezTo>
                  <a:cubicBezTo>
                    <a:pt x="0" y="18"/>
                    <a:pt x="8" y="1"/>
                    <a:pt x="22" y="0"/>
                  </a:cubicBezTo>
                  <a:close/>
                </a:path>
              </a:pathLst>
            </a:custGeom>
            <a:grpFill/>
            <a:ln>
              <a:noFill/>
            </a:ln>
          </p:spPr>
        </p:sp>
        <p:sp>
          <p:nvSpPr>
            <p:cNvPr id="10" name="Freeform 15">
              <a:extLst>
                <a:ext uri="{FF2B5EF4-FFF2-40B4-BE49-F238E27FC236}">
                  <a16:creationId xmlns:a16="http://schemas.microsoft.com/office/drawing/2014/main" id="{16D80E5D-5099-41C4-A80A-1B1538C382FC}"/>
                </a:ext>
              </a:extLst>
            </p:cNvPr>
            <p:cNvSpPr/>
            <p:nvPr/>
          </p:nvSpPr>
          <p:spPr bwMode="auto">
            <a:xfrm rot="5400000">
              <a:off x="11478964" y="592010"/>
              <a:ext cx="121406" cy="72626"/>
            </a:xfrm>
            <a:custGeom>
              <a:avLst/>
              <a:gdLst/>
              <a:ahLst/>
              <a:cxnLst/>
              <a:rect l="0" t="0" r="r" b="b"/>
              <a:pathLst>
                <a:path w="37" h="24">
                  <a:moveTo>
                    <a:pt x="16" y="0"/>
                  </a:moveTo>
                  <a:cubicBezTo>
                    <a:pt x="37" y="6"/>
                    <a:pt x="30" y="20"/>
                    <a:pt x="11" y="24"/>
                  </a:cubicBezTo>
                  <a:cubicBezTo>
                    <a:pt x="0" y="17"/>
                    <a:pt x="5" y="3"/>
                    <a:pt x="16" y="0"/>
                  </a:cubicBezTo>
                  <a:close/>
                </a:path>
              </a:pathLst>
            </a:custGeom>
            <a:grpFill/>
            <a:ln>
              <a:noFill/>
            </a:ln>
          </p:spPr>
        </p:sp>
        <p:sp>
          <p:nvSpPr>
            <p:cNvPr id="11" name="Freeform 18">
              <a:extLst>
                <a:ext uri="{FF2B5EF4-FFF2-40B4-BE49-F238E27FC236}">
                  <a16:creationId xmlns:a16="http://schemas.microsoft.com/office/drawing/2014/main" id="{947751E1-E2F4-467E-B547-3BD4BAB7F560}"/>
                </a:ext>
              </a:extLst>
            </p:cNvPr>
            <p:cNvSpPr/>
            <p:nvPr/>
          </p:nvSpPr>
          <p:spPr bwMode="auto">
            <a:xfrm rot="5400000">
              <a:off x="11482378" y="335267"/>
              <a:ext cx="138242" cy="78339"/>
            </a:xfrm>
            <a:custGeom>
              <a:avLst/>
              <a:gdLst/>
              <a:ahLst/>
              <a:cxnLst/>
              <a:rect l="0" t="0" r="r" b="b"/>
              <a:pathLst>
                <a:path w="42" h="26">
                  <a:moveTo>
                    <a:pt x="6" y="6"/>
                  </a:moveTo>
                  <a:cubicBezTo>
                    <a:pt x="25" y="0"/>
                    <a:pt x="42" y="17"/>
                    <a:pt x="21" y="26"/>
                  </a:cubicBezTo>
                  <a:cubicBezTo>
                    <a:pt x="9" y="26"/>
                    <a:pt x="0" y="16"/>
                    <a:pt x="6" y="6"/>
                  </a:cubicBezTo>
                  <a:close/>
                </a:path>
              </a:pathLst>
            </a:custGeom>
            <a:grpFill/>
            <a:ln>
              <a:noFill/>
            </a:ln>
          </p:spPr>
        </p:sp>
        <p:sp>
          <p:nvSpPr>
            <p:cNvPr id="12" name="Freeform 19">
              <a:extLst>
                <a:ext uri="{FF2B5EF4-FFF2-40B4-BE49-F238E27FC236}">
                  <a16:creationId xmlns:a16="http://schemas.microsoft.com/office/drawing/2014/main" id="{55D8869B-B701-4268-9856-876345C8AE3F}"/>
                </a:ext>
              </a:extLst>
            </p:cNvPr>
            <p:cNvSpPr/>
            <p:nvPr/>
          </p:nvSpPr>
          <p:spPr bwMode="auto">
            <a:xfrm rot="5400000">
              <a:off x="11407714" y="2021691"/>
              <a:ext cx="124951" cy="69362"/>
            </a:xfrm>
            <a:custGeom>
              <a:avLst/>
              <a:gdLst/>
              <a:ahLst/>
              <a:cxnLst/>
              <a:rect l="0" t="0" r="r" b="b"/>
              <a:pathLst>
                <a:path w="38" h="23">
                  <a:moveTo>
                    <a:pt x="16" y="0"/>
                  </a:moveTo>
                  <a:cubicBezTo>
                    <a:pt x="38" y="8"/>
                    <a:pt x="31" y="18"/>
                    <a:pt x="10" y="23"/>
                  </a:cubicBezTo>
                  <a:cubicBezTo>
                    <a:pt x="0" y="16"/>
                    <a:pt x="4" y="3"/>
                    <a:pt x="16" y="0"/>
                  </a:cubicBezTo>
                  <a:close/>
                </a:path>
              </a:pathLst>
            </a:custGeom>
            <a:grpFill/>
            <a:ln>
              <a:noFill/>
            </a:ln>
          </p:spPr>
        </p:sp>
        <p:sp>
          <p:nvSpPr>
            <p:cNvPr id="13" name="Freeform 20">
              <a:extLst>
                <a:ext uri="{FF2B5EF4-FFF2-40B4-BE49-F238E27FC236}">
                  <a16:creationId xmlns:a16="http://schemas.microsoft.com/office/drawing/2014/main" id="{A25CA59C-849F-4CE4-A9B0-293F98DE2C7C}"/>
                </a:ext>
              </a:extLst>
            </p:cNvPr>
            <p:cNvSpPr/>
            <p:nvPr/>
          </p:nvSpPr>
          <p:spPr bwMode="auto">
            <a:xfrm rot="5400000">
              <a:off x="11414629" y="2272420"/>
              <a:ext cx="128495" cy="78339"/>
            </a:xfrm>
            <a:custGeom>
              <a:avLst/>
              <a:gdLst/>
              <a:ahLst/>
              <a:cxnLst/>
              <a:rect l="0" t="0" r="r" b="b"/>
              <a:pathLst>
                <a:path w="39" h="26">
                  <a:moveTo>
                    <a:pt x="24" y="0"/>
                  </a:moveTo>
                  <a:cubicBezTo>
                    <a:pt x="39" y="3"/>
                    <a:pt x="36" y="26"/>
                    <a:pt x="20" y="26"/>
                  </a:cubicBezTo>
                  <a:cubicBezTo>
                    <a:pt x="0" y="18"/>
                    <a:pt x="3" y="3"/>
                    <a:pt x="24" y="0"/>
                  </a:cubicBezTo>
                  <a:close/>
                </a:path>
              </a:pathLst>
            </a:custGeom>
            <a:grpFill/>
            <a:ln>
              <a:noFill/>
            </a:ln>
          </p:spPr>
        </p:sp>
        <p:sp>
          <p:nvSpPr>
            <p:cNvPr id="14" name="Freeform 22">
              <a:extLst>
                <a:ext uri="{FF2B5EF4-FFF2-40B4-BE49-F238E27FC236}">
                  <a16:creationId xmlns:a16="http://schemas.microsoft.com/office/drawing/2014/main" id="{FE000DB1-AAA1-4BFF-8F14-53624C2F9E0B}"/>
                </a:ext>
              </a:extLst>
            </p:cNvPr>
            <p:cNvSpPr/>
            <p:nvPr/>
          </p:nvSpPr>
          <p:spPr bwMode="auto">
            <a:xfrm rot="5400000">
              <a:off x="11426398" y="1049544"/>
              <a:ext cx="150648" cy="99554"/>
            </a:xfrm>
            <a:custGeom>
              <a:avLst/>
              <a:gdLst/>
              <a:ahLst/>
              <a:cxnLst/>
              <a:rect l="0" t="0" r="r" b="b"/>
              <a:pathLst>
                <a:path w="46" h="33">
                  <a:moveTo>
                    <a:pt x="26" y="0"/>
                  </a:moveTo>
                  <a:cubicBezTo>
                    <a:pt x="29" y="0"/>
                    <a:pt x="46" y="16"/>
                    <a:pt x="38" y="22"/>
                  </a:cubicBezTo>
                  <a:cubicBezTo>
                    <a:pt x="16" y="33"/>
                    <a:pt x="0" y="5"/>
                    <a:pt x="26" y="0"/>
                  </a:cubicBezTo>
                  <a:close/>
                </a:path>
              </a:pathLst>
            </a:custGeom>
            <a:grpFill/>
            <a:ln>
              <a:noFill/>
            </a:ln>
          </p:spPr>
        </p:sp>
        <p:sp>
          <p:nvSpPr>
            <p:cNvPr id="15" name="Freeform 23">
              <a:extLst>
                <a:ext uri="{FF2B5EF4-FFF2-40B4-BE49-F238E27FC236}">
                  <a16:creationId xmlns:a16="http://schemas.microsoft.com/office/drawing/2014/main" id="{5EEFBC14-7E5B-47B2-B5E3-E90991F89191}"/>
                </a:ext>
              </a:extLst>
            </p:cNvPr>
            <p:cNvSpPr/>
            <p:nvPr/>
          </p:nvSpPr>
          <p:spPr bwMode="auto">
            <a:xfrm rot="5400000">
              <a:off x="11440085" y="836978"/>
              <a:ext cx="134697" cy="81603"/>
            </a:xfrm>
            <a:custGeom>
              <a:avLst/>
              <a:gdLst/>
              <a:ahLst/>
              <a:cxnLst/>
              <a:rect l="0" t="0" r="r" b="b"/>
              <a:pathLst>
                <a:path w="41" h="27">
                  <a:moveTo>
                    <a:pt x="19" y="0"/>
                  </a:moveTo>
                  <a:cubicBezTo>
                    <a:pt x="41" y="10"/>
                    <a:pt x="28" y="27"/>
                    <a:pt x="8" y="20"/>
                  </a:cubicBezTo>
                  <a:cubicBezTo>
                    <a:pt x="0" y="8"/>
                    <a:pt x="7" y="2"/>
                    <a:pt x="19" y="0"/>
                  </a:cubicBezTo>
                  <a:close/>
                </a:path>
              </a:pathLst>
            </a:custGeom>
            <a:grpFill/>
            <a:ln>
              <a:noFill/>
            </a:ln>
          </p:spPr>
        </p:sp>
        <p:sp>
          <p:nvSpPr>
            <p:cNvPr id="16" name="Freeform 26">
              <a:extLst>
                <a:ext uri="{FF2B5EF4-FFF2-40B4-BE49-F238E27FC236}">
                  <a16:creationId xmlns:a16="http://schemas.microsoft.com/office/drawing/2014/main" id="{00AFF6E4-A34A-4FD3-8C57-BB96114822D1}"/>
                </a:ext>
              </a:extLst>
            </p:cNvPr>
            <p:cNvSpPr/>
            <p:nvPr/>
          </p:nvSpPr>
          <p:spPr bwMode="auto">
            <a:xfrm rot="5400000">
              <a:off x="11427309" y="1320685"/>
              <a:ext cx="127608" cy="78339"/>
            </a:xfrm>
            <a:custGeom>
              <a:avLst/>
              <a:gdLst/>
              <a:ahLst/>
              <a:cxnLst/>
              <a:rect l="0" t="0" r="r" b="b"/>
              <a:pathLst>
                <a:path w="39" h="26">
                  <a:moveTo>
                    <a:pt x="24" y="0"/>
                  </a:moveTo>
                  <a:cubicBezTo>
                    <a:pt x="39" y="2"/>
                    <a:pt x="36" y="26"/>
                    <a:pt x="20" y="25"/>
                  </a:cubicBezTo>
                  <a:cubicBezTo>
                    <a:pt x="0" y="18"/>
                    <a:pt x="3" y="3"/>
                    <a:pt x="24" y="0"/>
                  </a:cubicBezTo>
                  <a:close/>
                </a:path>
              </a:pathLst>
            </a:custGeom>
            <a:grpFill/>
            <a:ln>
              <a:noFill/>
            </a:ln>
          </p:spPr>
        </p:sp>
        <p:sp>
          <p:nvSpPr>
            <p:cNvPr id="17" name="Freeform 27">
              <a:extLst>
                <a:ext uri="{FF2B5EF4-FFF2-40B4-BE49-F238E27FC236}">
                  <a16:creationId xmlns:a16="http://schemas.microsoft.com/office/drawing/2014/main" id="{C63A8474-C075-4441-A0B3-52286EA50093}"/>
                </a:ext>
              </a:extLst>
            </p:cNvPr>
            <p:cNvSpPr/>
            <p:nvPr/>
          </p:nvSpPr>
          <p:spPr bwMode="auto">
            <a:xfrm rot="5400000">
              <a:off x="11407470" y="1778440"/>
              <a:ext cx="131153" cy="93843"/>
            </a:xfrm>
            <a:custGeom>
              <a:avLst/>
              <a:gdLst/>
              <a:ahLst/>
              <a:cxnLst/>
              <a:rect l="0" t="0" r="r" b="b"/>
              <a:pathLst>
                <a:path w="40" h="31">
                  <a:moveTo>
                    <a:pt x="22" y="0"/>
                  </a:moveTo>
                  <a:cubicBezTo>
                    <a:pt x="39" y="3"/>
                    <a:pt x="40" y="31"/>
                    <a:pt x="16" y="25"/>
                  </a:cubicBezTo>
                  <a:cubicBezTo>
                    <a:pt x="0" y="7"/>
                    <a:pt x="13" y="4"/>
                    <a:pt x="22" y="0"/>
                  </a:cubicBezTo>
                  <a:close/>
                </a:path>
              </a:pathLst>
            </a:custGeom>
            <a:grpFill/>
            <a:ln>
              <a:noFill/>
            </a:ln>
          </p:spPr>
        </p:sp>
        <p:sp>
          <p:nvSpPr>
            <p:cNvPr id="18" name="Freeform 28">
              <a:extLst>
                <a:ext uri="{FF2B5EF4-FFF2-40B4-BE49-F238E27FC236}">
                  <a16:creationId xmlns:a16="http://schemas.microsoft.com/office/drawing/2014/main" id="{35DA4698-A2ED-4512-8887-F12D3F14372A}"/>
                </a:ext>
              </a:extLst>
            </p:cNvPr>
            <p:cNvSpPr/>
            <p:nvPr/>
          </p:nvSpPr>
          <p:spPr bwMode="auto">
            <a:xfrm rot="5400000">
              <a:off x="11404869" y="1535195"/>
              <a:ext cx="127608" cy="69362"/>
            </a:xfrm>
            <a:custGeom>
              <a:avLst/>
              <a:gdLst/>
              <a:ahLst/>
              <a:cxnLst/>
              <a:rect l="0" t="0" r="r" b="b"/>
              <a:pathLst>
                <a:path w="39" h="23">
                  <a:moveTo>
                    <a:pt x="16" y="0"/>
                  </a:moveTo>
                  <a:cubicBezTo>
                    <a:pt x="39" y="7"/>
                    <a:pt x="31" y="17"/>
                    <a:pt x="11" y="23"/>
                  </a:cubicBezTo>
                  <a:cubicBezTo>
                    <a:pt x="0" y="16"/>
                    <a:pt x="4" y="2"/>
                    <a:pt x="16" y="0"/>
                  </a:cubicBezTo>
                  <a:close/>
                </a:path>
              </a:pathLst>
            </a:custGeom>
            <a:grpFill/>
            <a:ln>
              <a:noFill/>
            </a:ln>
          </p:spPr>
        </p:sp>
        <p:sp>
          <p:nvSpPr>
            <p:cNvPr id="19" name="Freeform 30">
              <a:extLst>
                <a:ext uri="{FF2B5EF4-FFF2-40B4-BE49-F238E27FC236}">
                  <a16:creationId xmlns:a16="http://schemas.microsoft.com/office/drawing/2014/main" id="{3358E118-D590-4E50-B21C-6CDAA1CCAFCB}"/>
                </a:ext>
              </a:extLst>
            </p:cNvPr>
            <p:cNvSpPr/>
            <p:nvPr/>
          </p:nvSpPr>
          <p:spPr bwMode="auto">
            <a:xfrm rot="5400000">
              <a:off x="11480119" y="1078297"/>
              <a:ext cx="9748" cy="5712"/>
            </a:xfrm>
            <a:custGeom>
              <a:avLst/>
              <a:gdLst/>
              <a:ahLst/>
              <a:cxnLst/>
              <a:rect l="0" t="0" r="r" b="b"/>
              <a:pathLst>
                <a:path w="3" h="2">
                  <a:moveTo>
                    <a:pt x="1" y="0"/>
                  </a:moveTo>
                  <a:cubicBezTo>
                    <a:pt x="2" y="1"/>
                    <a:pt x="3" y="2"/>
                    <a:pt x="2" y="2"/>
                  </a:cubicBezTo>
                  <a:cubicBezTo>
                    <a:pt x="1" y="2"/>
                    <a:pt x="0" y="1"/>
                    <a:pt x="1" y="0"/>
                  </a:cubicBezTo>
                  <a:close/>
                </a:path>
              </a:pathLst>
            </a:custGeom>
            <a:grpFill/>
            <a:ln>
              <a:noFill/>
            </a:ln>
          </p:spPr>
        </p:sp>
        <p:sp>
          <p:nvSpPr>
            <p:cNvPr id="20" name="Freeform 43">
              <a:extLst>
                <a:ext uri="{FF2B5EF4-FFF2-40B4-BE49-F238E27FC236}">
                  <a16:creationId xmlns:a16="http://schemas.microsoft.com/office/drawing/2014/main" id="{F1EE889E-60FF-423F-ADCB-6CBEE853A040}"/>
                </a:ext>
              </a:extLst>
            </p:cNvPr>
            <p:cNvSpPr/>
            <p:nvPr/>
          </p:nvSpPr>
          <p:spPr bwMode="auto">
            <a:xfrm rot="5400000">
              <a:off x="11194111" y="860614"/>
              <a:ext cx="143559" cy="75075"/>
            </a:xfrm>
            <a:custGeom>
              <a:avLst/>
              <a:gdLst/>
              <a:ahLst/>
              <a:cxnLst/>
              <a:rect l="0" t="0" r="r" b="b"/>
              <a:pathLst>
                <a:path w="44" h="25">
                  <a:moveTo>
                    <a:pt x="28" y="0"/>
                  </a:moveTo>
                  <a:cubicBezTo>
                    <a:pt x="44" y="2"/>
                    <a:pt x="38" y="22"/>
                    <a:pt x="25" y="25"/>
                  </a:cubicBezTo>
                  <a:cubicBezTo>
                    <a:pt x="0" y="25"/>
                    <a:pt x="9" y="5"/>
                    <a:pt x="28" y="0"/>
                  </a:cubicBezTo>
                  <a:close/>
                </a:path>
              </a:pathLst>
            </a:custGeom>
            <a:grpFill/>
            <a:ln>
              <a:noFill/>
            </a:ln>
          </p:spPr>
        </p:sp>
        <p:sp>
          <p:nvSpPr>
            <p:cNvPr id="21" name="Freeform 51">
              <a:extLst>
                <a:ext uri="{FF2B5EF4-FFF2-40B4-BE49-F238E27FC236}">
                  <a16:creationId xmlns:a16="http://schemas.microsoft.com/office/drawing/2014/main" id="{A4AA0634-0A7C-4A35-8EB7-775200F129FD}"/>
                </a:ext>
              </a:extLst>
            </p:cNvPr>
            <p:cNvSpPr/>
            <p:nvPr/>
          </p:nvSpPr>
          <p:spPr bwMode="auto">
            <a:xfrm rot="5400000">
              <a:off x="11167080" y="1015030"/>
              <a:ext cx="115202" cy="90579"/>
            </a:xfrm>
            <a:custGeom>
              <a:avLst/>
              <a:gdLst/>
              <a:ahLst/>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sp>
        <p:sp>
          <p:nvSpPr>
            <p:cNvPr id="22" name="Freeform 52">
              <a:extLst>
                <a:ext uri="{FF2B5EF4-FFF2-40B4-BE49-F238E27FC236}">
                  <a16:creationId xmlns:a16="http://schemas.microsoft.com/office/drawing/2014/main" id="{EBA21558-CAC3-445C-8882-5D4A0C6D2A0E}"/>
                </a:ext>
              </a:extLst>
            </p:cNvPr>
            <p:cNvSpPr/>
            <p:nvPr/>
          </p:nvSpPr>
          <p:spPr bwMode="auto">
            <a:xfrm rot="5400000">
              <a:off x="11164085" y="450599"/>
              <a:ext cx="118747" cy="81603"/>
            </a:xfrm>
            <a:custGeom>
              <a:avLst/>
              <a:gdLst/>
              <a:ahLst/>
              <a:cxnLst/>
              <a:rect l="0" t="0" r="r" b="b"/>
              <a:pathLst>
                <a:path w="36" h="27">
                  <a:moveTo>
                    <a:pt x="21" y="0"/>
                  </a:moveTo>
                  <a:cubicBezTo>
                    <a:pt x="33" y="3"/>
                    <a:pt x="36" y="23"/>
                    <a:pt x="22" y="27"/>
                  </a:cubicBezTo>
                  <a:cubicBezTo>
                    <a:pt x="3" y="25"/>
                    <a:pt x="0" y="1"/>
                    <a:pt x="21" y="0"/>
                  </a:cubicBezTo>
                  <a:close/>
                </a:path>
              </a:pathLst>
            </a:custGeom>
            <a:grpFill/>
            <a:ln>
              <a:noFill/>
            </a:ln>
          </p:spPr>
        </p:sp>
        <p:sp>
          <p:nvSpPr>
            <p:cNvPr id="23" name="Freeform 53">
              <a:extLst>
                <a:ext uri="{FF2B5EF4-FFF2-40B4-BE49-F238E27FC236}">
                  <a16:creationId xmlns:a16="http://schemas.microsoft.com/office/drawing/2014/main" id="{2E9415F1-5D31-4C25-9E26-203EEF500877}"/>
                </a:ext>
              </a:extLst>
            </p:cNvPr>
            <p:cNvSpPr/>
            <p:nvPr/>
          </p:nvSpPr>
          <p:spPr bwMode="auto">
            <a:xfrm rot="5400000">
              <a:off x="11155166" y="1253803"/>
              <a:ext cx="127608" cy="79154"/>
            </a:xfrm>
            <a:custGeom>
              <a:avLst/>
              <a:gdLst/>
              <a:ahLst/>
              <a:cxnLst/>
              <a:rect l="0" t="0" r="r" b="b"/>
              <a:pathLst>
                <a:path w="39" h="26">
                  <a:moveTo>
                    <a:pt x="24" y="0"/>
                  </a:moveTo>
                  <a:cubicBezTo>
                    <a:pt x="39" y="3"/>
                    <a:pt x="36" y="26"/>
                    <a:pt x="20" y="26"/>
                  </a:cubicBezTo>
                  <a:cubicBezTo>
                    <a:pt x="0" y="18"/>
                    <a:pt x="3" y="3"/>
                    <a:pt x="24" y="0"/>
                  </a:cubicBezTo>
                  <a:close/>
                </a:path>
              </a:pathLst>
            </a:custGeom>
            <a:grpFill/>
            <a:ln>
              <a:noFill/>
            </a:ln>
          </p:spPr>
        </p:sp>
        <p:sp>
          <p:nvSpPr>
            <p:cNvPr id="24" name="Freeform 54">
              <a:extLst>
                <a:ext uri="{FF2B5EF4-FFF2-40B4-BE49-F238E27FC236}">
                  <a16:creationId xmlns:a16="http://schemas.microsoft.com/office/drawing/2014/main" id="{622FC1F6-879A-45BA-8752-08020C39CE29}"/>
                </a:ext>
              </a:extLst>
            </p:cNvPr>
            <p:cNvSpPr/>
            <p:nvPr/>
          </p:nvSpPr>
          <p:spPr bwMode="auto">
            <a:xfrm rot="5400000">
              <a:off x="11141013" y="614227"/>
              <a:ext cx="134697" cy="105266"/>
            </a:xfrm>
            <a:custGeom>
              <a:avLst/>
              <a:gdLst/>
              <a:ahLst/>
              <a:cxnLst/>
              <a:rect l="0" t="0" r="r" b="b"/>
              <a:pathLst>
                <a:path w="41" h="35">
                  <a:moveTo>
                    <a:pt x="28" y="2"/>
                  </a:moveTo>
                  <a:cubicBezTo>
                    <a:pt x="37" y="0"/>
                    <a:pt x="41" y="13"/>
                    <a:pt x="40" y="21"/>
                  </a:cubicBezTo>
                  <a:cubicBezTo>
                    <a:pt x="22" y="35"/>
                    <a:pt x="0" y="10"/>
                    <a:pt x="28" y="2"/>
                  </a:cubicBezTo>
                  <a:close/>
                </a:path>
              </a:pathLst>
            </a:custGeom>
            <a:grpFill/>
            <a:ln>
              <a:noFill/>
            </a:ln>
          </p:spPr>
        </p:sp>
        <p:sp>
          <p:nvSpPr>
            <p:cNvPr id="25" name="Freeform 55">
              <a:extLst>
                <a:ext uri="{FF2B5EF4-FFF2-40B4-BE49-F238E27FC236}">
                  <a16:creationId xmlns:a16="http://schemas.microsoft.com/office/drawing/2014/main" id="{BA09826C-58E2-48C5-9666-333326C2CA44}"/>
                </a:ext>
              </a:extLst>
            </p:cNvPr>
            <p:cNvSpPr/>
            <p:nvPr/>
          </p:nvSpPr>
          <p:spPr bwMode="auto">
            <a:xfrm rot="5400000">
              <a:off x="11155026" y="1463404"/>
              <a:ext cx="131153" cy="69362"/>
            </a:xfrm>
            <a:custGeom>
              <a:avLst/>
              <a:gdLst/>
              <a:ahLst/>
              <a:cxnLst/>
              <a:rect l="0" t="0" r="r" b="b"/>
              <a:pathLst>
                <a:path w="40" h="23">
                  <a:moveTo>
                    <a:pt x="24" y="0"/>
                  </a:moveTo>
                  <a:cubicBezTo>
                    <a:pt x="40" y="0"/>
                    <a:pt x="38" y="20"/>
                    <a:pt x="25" y="23"/>
                  </a:cubicBezTo>
                  <a:cubicBezTo>
                    <a:pt x="0" y="22"/>
                    <a:pt x="6" y="3"/>
                    <a:pt x="24" y="0"/>
                  </a:cubicBezTo>
                  <a:close/>
                </a:path>
              </a:pathLst>
            </a:custGeom>
            <a:grpFill/>
            <a:ln>
              <a:noFill/>
            </a:ln>
          </p:spPr>
        </p:sp>
        <p:sp>
          <p:nvSpPr>
            <p:cNvPr id="26" name="Freeform 56">
              <a:extLst>
                <a:ext uri="{FF2B5EF4-FFF2-40B4-BE49-F238E27FC236}">
                  <a16:creationId xmlns:a16="http://schemas.microsoft.com/office/drawing/2014/main" id="{A6D3555F-4EA1-4EA7-9D08-2D75CE51927B}"/>
                </a:ext>
              </a:extLst>
            </p:cNvPr>
            <p:cNvSpPr/>
            <p:nvPr/>
          </p:nvSpPr>
          <p:spPr bwMode="auto">
            <a:xfrm rot="5400000">
              <a:off x="11101585" y="2335317"/>
              <a:ext cx="128495" cy="72626"/>
            </a:xfrm>
            <a:custGeom>
              <a:avLst/>
              <a:gdLst/>
              <a:ahLst/>
              <a:cxnLst/>
              <a:rect l="0" t="0" r="r" b="b"/>
              <a:pathLst>
                <a:path w="39" h="24">
                  <a:moveTo>
                    <a:pt x="21" y="0"/>
                  </a:moveTo>
                  <a:cubicBezTo>
                    <a:pt x="37" y="0"/>
                    <a:pt x="39" y="23"/>
                    <a:pt x="22" y="24"/>
                  </a:cubicBezTo>
                  <a:cubicBezTo>
                    <a:pt x="7" y="22"/>
                    <a:pt x="0" y="5"/>
                    <a:pt x="21" y="0"/>
                  </a:cubicBezTo>
                  <a:close/>
                </a:path>
              </a:pathLst>
            </a:custGeom>
            <a:grpFill/>
            <a:ln>
              <a:noFill/>
            </a:ln>
          </p:spPr>
        </p:sp>
        <p:sp>
          <p:nvSpPr>
            <p:cNvPr id="27" name="Freeform 57">
              <a:extLst>
                <a:ext uri="{FF2B5EF4-FFF2-40B4-BE49-F238E27FC236}">
                  <a16:creationId xmlns:a16="http://schemas.microsoft.com/office/drawing/2014/main" id="{60FA20E8-EDAA-4310-B870-97807901AC18}"/>
                </a:ext>
              </a:extLst>
            </p:cNvPr>
            <p:cNvSpPr/>
            <p:nvPr/>
          </p:nvSpPr>
          <p:spPr bwMode="auto">
            <a:xfrm rot="5400000">
              <a:off x="11141175" y="1673149"/>
              <a:ext cx="140901" cy="93843"/>
            </a:xfrm>
            <a:custGeom>
              <a:avLst/>
              <a:gdLst/>
              <a:ahLst/>
              <a:cxnLst/>
              <a:rect l="0" t="0" r="r" b="b"/>
              <a:pathLst>
                <a:path w="43" h="31">
                  <a:moveTo>
                    <a:pt x="27" y="3"/>
                  </a:moveTo>
                  <a:cubicBezTo>
                    <a:pt x="35" y="0"/>
                    <a:pt x="43" y="17"/>
                    <a:pt x="40" y="23"/>
                  </a:cubicBezTo>
                  <a:cubicBezTo>
                    <a:pt x="21" y="31"/>
                    <a:pt x="0" y="15"/>
                    <a:pt x="27" y="3"/>
                  </a:cubicBezTo>
                  <a:close/>
                </a:path>
              </a:pathLst>
            </a:custGeom>
            <a:grpFill/>
            <a:ln>
              <a:noFill/>
            </a:ln>
          </p:spPr>
        </p:sp>
        <p:sp>
          <p:nvSpPr>
            <p:cNvPr id="28" name="Freeform 59">
              <a:extLst>
                <a:ext uri="{FF2B5EF4-FFF2-40B4-BE49-F238E27FC236}">
                  <a16:creationId xmlns:a16="http://schemas.microsoft.com/office/drawing/2014/main" id="{F5552AA2-C2AB-4D59-B6EF-E8E5EE110E52}"/>
                </a:ext>
              </a:extLst>
            </p:cNvPr>
            <p:cNvSpPr/>
            <p:nvPr/>
          </p:nvSpPr>
          <p:spPr bwMode="auto">
            <a:xfrm rot="5400000">
              <a:off x="11120625" y="255502"/>
              <a:ext cx="124063" cy="78339"/>
            </a:xfrm>
            <a:custGeom>
              <a:avLst/>
              <a:gdLst/>
              <a:ahLst/>
              <a:cxnLst/>
              <a:rect l="0" t="0" r="r" b="b"/>
              <a:pathLst>
                <a:path w="38" h="26">
                  <a:moveTo>
                    <a:pt x="22" y="0"/>
                  </a:moveTo>
                  <a:cubicBezTo>
                    <a:pt x="38" y="3"/>
                    <a:pt x="33" y="25"/>
                    <a:pt x="18" y="26"/>
                  </a:cubicBezTo>
                  <a:cubicBezTo>
                    <a:pt x="0" y="20"/>
                    <a:pt x="6" y="3"/>
                    <a:pt x="22" y="0"/>
                  </a:cubicBezTo>
                  <a:close/>
                </a:path>
              </a:pathLst>
            </a:custGeom>
            <a:grpFill/>
            <a:ln>
              <a:noFill/>
            </a:ln>
          </p:spPr>
        </p:sp>
        <p:sp>
          <p:nvSpPr>
            <p:cNvPr id="29" name="Freeform 60">
              <a:extLst>
                <a:ext uri="{FF2B5EF4-FFF2-40B4-BE49-F238E27FC236}">
                  <a16:creationId xmlns:a16="http://schemas.microsoft.com/office/drawing/2014/main" id="{0BA267D0-8F6B-4803-B948-70E29B4587EB}"/>
                </a:ext>
              </a:extLst>
            </p:cNvPr>
            <p:cNvSpPr/>
            <p:nvPr/>
          </p:nvSpPr>
          <p:spPr bwMode="auto">
            <a:xfrm rot="5400000">
              <a:off x="11115856" y="1902943"/>
              <a:ext cx="131153" cy="69362"/>
            </a:xfrm>
            <a:custGeom>
              <a:avLst/>
              <a:gdLst/>
              <a:ahLst/>
              <a:cxnLst/>
              <a:rect l="0" t="0" r="r" b="b"/>
              <a:pathLst>
                <a:path w="40" h="23">
                  <a:moveTo>
                    <a:pt x="24" y="0"/>
                  </a:moveTo>
                  <a:cubicBezTo>
                    <a:pt x="40" y="0"/>
                    <a:pt x="38" y="20"/>
                    <a:pt x="25" y="23"/>
                  </a:cubicBezTo>
                  <a:cubicBezTo>
                    <a:pt x="0" y="22"/>
                    <a:pt x="6" y="4"/>
                    <a:pt x="24" y="0"/>
                  </a:cubicBezTo>
                  <a:close/>
                </a:path>
              </a:pathLst>
            </a:custGeom>
            <a:grpFill/>
            <a:ln>
              <a:noFill/>
            </a:ln>
          </p:spPr>
        </p:sp>
        <p:sp>
          <p:nvSpPr>
            <p:cNvPr id="30" name="Freeform 61">
              <a:extLst>
                <a:ext uri="{FF2B5EF4-FFF2-40B4-BE49-F238E27FC236}">
                  <a16:creationId xmlns:a16="http://schemas.microsoft.com/office/drawing/2014/main" id="{86E372A3-B9F4-4FEE-8B96-D9AD879E214E}"/>
                </a:ext>
              </a:extLst>
            </p:cNvPr>
            <p:cNvSpPr/>
            <p:nvPr/>
          </p:nvSpPr>
          <p:spPr bwMode="auto">
            <a:xfrm rot="5400000">
              <a:off x="11082153" y="2137303"/>
              <a:ext cx="137356" cy="99554"/>
            </a:xfrm>
            <a:custGeom>
              <a:avLst/>
              <a:gdLst/>
              <a:ahLst/>
              <a:cxnLst/>
              <a:rect l="0" t="0" r="r" b="b"/>
              <a:pathLst>
                <a:path w="42" h="33">
                  <a:moveTo>
                    <a:pt x="25" y="1"/>
                  </a:moveTo>
                  <a:cubicBezTo>
                    <a:pt x="42" y="14"/>
                    <a:pt x="15" y="33"/>
                    <a:pt x="4" y="19"/>
                  </a:cubicBezTo>
                  <a:cubicBezTo>
                    <a:pt x="0" y="5"/>
                    <a:pt x="16" y="0"/>
                    <a:pt x="25" y="1"/>
                  </a:cubicBezTo>
                  <a:close/>
                </a:path>
              </a:pathLst>
            </a:custGeom>
            <a:grpFill/>
            <a:ln>
              <a:noFill/>
            </a:ln>
          </p:spPr>
        </p:sp>
        <p:sp>
          <p:nvSpPr>
            <p:cNvPr id="31" name="Freeform 5">
              <a:extLst>
                <a:ext uri="{FF2B5EF4-FFF2-40B4-BE49-F238E27FC236}">
                  <a16:creationId xmlns:a16="http://schemas.microsoft.com/office/drawing/2014/main" id="{FF0C4564-5DA6-4224-A8B7-85CE1323DE8F}"/>
                </a:ext>
              </a:extLst>
            </p:cNvPr>
            <p:cNvSpPr/>
            <p:nvPr/>
          </p:nvSpPr>
          <p:spPr bwMode="auto">
            <a:xfrm rot="5400000">
              <a:off x="11410824" y="2818299"/>
              <a:ext cx="121406" cy="81603"/>
            </a:xfrm>
            <a:custGeom>
              <a:avLst/>
              <a:gdLst/>
              <a:ahLst/>
              <a:cxnLst/>
              <a:rect l="0" t="0" r="r" b="b"/>
              <a:pathLst>
                <a:path w="37" h="27">
                  <a:moveTo>
                    <a:pt x="20" y="1"/>
                  </a:moveTo>
                  <a:cubicBezTo>
                    <a:pt x="31" y="1"/>
                    <a:pt x="37" y="24"/>
                    <a:pt x="22" y="27"/>
                  </a:cubicBezTo>
                  <a:cubicBezTo>
                    <a:pt x="2" y="27"/>
                    <a:pt x="0" y="0"/>
                    <a:pt x="20" y="1"/>
                  </a:cubicBezTo>
                  <a:close/>
                </a:path>
              </a:pathLst>
            </a:custGeom>
            <a:grpFill/>
            <a:ln>
              <a:noFill/>
            </a:ln>
          </p:spPr>
        </p:sp>
        <p:sp>
          <p:nvSpPr>
            <p:cNvPr id="32" name="Freeform 6">
              <a:extLst>
                <a:ext uri="{FF2B5EF4-FFF2-40B4-BE49-F238E27FC236}">
                  <a16:creationId xmlns:a16="http://schemas.microsoft.com/office/drawing/2014/main" id="{19F31D0D-C43D-4BB0-A13C-9524B84117D4}"/>
                </a:ext>
              </a:extLst>
            </p:cNvPr>
            <p:cNvSpPr/>
            <p:nvPr/>
          </p:nvSpPr>
          <p:spPr bwMode="auto">
            <a:xfrm rot="5400000">
              <a:off x="11391700" y="5088176"/>
              <a:ext cx="124063" cy="87315"/>
            </a:xfrm>
            <a:custGeom>
              <a:avLst/>
              <a:gdLst/>
              <a:ahLst/>
              <a:cxnLst/>
              <a:rect l="0" t="0" r="r" b="b"/>
              <a:pathLst>
                <a:path w="38" h="29">
                  <a:moveTo>
                    <a:pt x="12" y="3"/>
                  </a:moveTo>
                  <a:cubicBezTo>
                    <a:pt x="34" y="0"/>
                    <a:pt x="38" y="26"/>
                    <a:pt x="15" y="29"/>
                  </a:cubicBezTo>
                  <a:cubicBezTo>
                    <a:pt x="4" y="23"/>
                    <a:pt x="0" y="9"/>
                    <a:pt x="12" y="3"/>
                  </a:cubicBezTo>
                  <a:close/>
                </a:path>
              </a:pathLst>
            </a:custGeom>
            <a:grpFill/>
            <a:ln>
              <a:noFill/>
            </a:ln>
          </p:spPr>
        </p:sp>
        <p:sp>
          <p:nvSpPr>
            <p:cNvPr id="33" name="Freeform 7">
              <a:extLst>
                <a:ext uri="{FF2B5EF4-FFF2-40B4-BE49-F238E27FC236}">
                  <a16:creationId xmlns:a16="http://schemas.microsoft.com/office/drawing/2014/main" id="{6B32FB03-B0FE-4731-BE41-C59AFB49FBF5}"/>
                </a:ext>
              </a:extLst>
            </p:cNvPr>
            <p:cNvSpPr/>
            <p:nvPr/>
          </p:nvSpPr>
          <p:spPr bwMode="auto">
            <a:xfrm rot="5400000">
              <a:off x="11371127" y="2531128"/>
              <a:ext cx="138242" cy="100371"/>
            </a:xfrm>
            <a:custGeom>
              <a:avLst/>
              <a:gdLst/>
              <a:ahLst/>
              <a:cxnLst/>
              <a:rect l="0" t="0" r="r" b="b"/>
              <a:pathLst>
                <a:path w="42" h="33">
                  <a:moveTo>
                    <a:pt x="25" y="1"/>
                  </a:moveTo>
                  <a:cubicBezTo>
                    <a:pt x="42" y="14"/>
                    <a:pt x="15" y="33"/>
                    <a:pt x="4" y="19"/>
                  </a:cubicBezTo>
                  <a:cubicBezTo>
                    <a:pt x="0" y="6"/>
                    <a:pt x="15" y="0"/>
                    <a:pt x="25" y="1"/>
                  </a:cubicBezTo>
                  <a:close/>
                </a:path>
              </a:pathLst>
            </a:custGeom>
            <a:grpFill/>
            <a:ln>
              <a:noFill/>
            </a:ln>
          </p:spPr>
        </p:sp>
        <p:sp>
          <p:nvSpPr>
            <p:cNvPr id="34" name="Freeform 8">
              <a:extLst>
                <a:ext uri="{FF2B5EF4-FFF2-40B4-BE49-F238E27FC236}">
                  <a16:creationId xmlns:a16="http://schemas.microsoft.com/office/drawing/2014/main" id="{BDD5B6F0-1E17-4DCD-AE5F-ED8C48892FEF}"/>
                </a:ext>
              </a:extLst>
            </p:cNvPr>
            <p:cNvSpPr/>
            <p:nvPr/>
          </p:nvSpPr>
          <p:spPr bwMode="auto">
            <a:xfrm rot="5400000">
              <a:off x="11401349" y="4735882"/>
              <a:ext cx="131153" cy="88130"/>
            </a:xfrm>
            <a:custGeom>
              <a:avLst/>
              <a:gdLst/>
              <a:ahLst/>
              <a:cxnLst/>
              <a:rect l="0" t="0" r="r" b="b"/>
              <a:pathLst>
                <a:path w="40" h="29">
                  <a:moveTo>
                    <a:pt x="26" y="0"/>
                  </a:moveTo>
                  <a:cubicBezTo>
                    <a:pt x="34" y="0"/>
                    <a:pt x="40" y="10"/>
                    <a:pt x="39" y="20"/>
                  </a:cubicBezTo>
                  <a:cubicBezTo>
                    <a:pt x="17" y="29"/>
                    <a:pt x="0" y="10"/>
                    <a:pt x="26" y="0"/>
                  </a:cubicBezTo>
                  <a:close/>
                </a:path>
              </a:pathLst>
            </a:custGeom>
            <a:grpFill/>
            <a:ln>
              <a:noFill/>
            </a:ln>
          </p:spPr>
        </p:sp>
        <p:sp>
          <p:nvSpPr>
            <p:cNvPr id="35" name="Freeform 9">
              <a:extLst>
                <a:ext uri="{FF2B5EF4-FFF2-40B4-BE49-F238E27FC236}">
                  <a16:creationId xmlns:a16="http://schemas.microsoft.com/office/drawing/2014/main" id="{0290BE17-E89B-4AF9-B3F6-AF4884D52467}"/>
                </a:ext>
              </a:extLst>
            </p:cNvPr>
            <p:cNvSpPr/>
            <p:nvPr/>
          </p:nvSpPr>
          <p:spPr bwMode="auto">
            <a:xfrm rot="5400000">
              <a:off x="11409487" y="4455410"/>
              <a:ext cx="121406" cy="88130"/>
            </a:xfrm>
            <a:custGeom>
              <a:avLst/>
              <a:gdLst/>
              <a:ahLst/>
              <a:cxnLst/>
              <a:rect l="0" t="0" r="r" b="b"/>
              <a:pathLst>
                <a:path w="37" h="29">
                  <a:moveTo>
                    <a:pt x="18" y="4"/>
                  </a:moveTo>
                  <a:cubicBezTo>
                    <a:pt x="35" y="0"/>
                    <a:pt x="37" y="28"/>
                    <a:pt x="22" y="29"/>
                  </a:cubicBezTo>
                  <a:cubicBezTo>
                    <a:pt x="7" y="28"/>
                    <a:pt x="0" y="14"/>
                    <a:pt x="18" y="4"/>
                  </a:cubicBezTo>
                  <a:close/>
                </a:path>
              </a:pathLst>
            </a:custGeom>
            <a:grpFill/>
            <a:ln>
              <a:noFill/>
            </a:ln>
          </p:spPr>
        </p:sp>
        <p:sp>
          <p:nvSpPr>
            <p:cNvPr id="36" name="Freeform 11">
              <a:extLst>
                <a:ext uri="{FF2B5EF4-FFF2-40B4-BE49-F238E27FC236}">
                  <a16:creationId xmlns:a16="http://schemas.microsoft.com/office/drawing/2014/main" id="{85F63089-F77F-4F02-8417-AAC1847FBCA7}"/>
                </a:ext>
              </a:extLst>
            </p:cNvPr>
            <p:cNvSpPr/>
            <p:nvPr/>
          </p:nvSpPr>
          <p:spPr bwMode="auto">
            <a:xfrm rot="5400000">
              <a:off x="11369848" y="4194178"/>
              <a:ext cx="143559" cy="102819"/>
            </a:xfrm>
            <a:custGeom>
              <a:avLst/>
              <a:gdLst/>
              <a:ahLst/>
              <a:cxnLst/>
              <a:rect l="0" t="0" r="r" b="b"/>
              <a:pathLst>
                <a:path w="44" h="34">
                  <a:moveTo>
                    <a:pt x="31" y="1"/>
                  </a:moveTo>
                  <a:cubicBezTo>
                    <a:pt x="39" y="0"/>
                    <a:pt x="44" y="12"/>
                    <a:pt x="42" y="19"/>
                  </a:cubicBezTo>
                  <a:cubicBezTo>
                    <a:pt x="25" y="34"/>
                    <a:pt x="0" y="8"/>
                    <a:pt x="31" y="1"/>
                  </a:cubicBezTo>
                  <a:close/>
                </a:path>
              </a:pathLst>
            </a:custGeom>
            <a:grpFill/>
            <a:ln>
              <a:noFill/>
            </a:ln>
          </p:spPr>
        </p:sp>
        <p:sp>
          <p:nvSpPr>
            <p:cNvPr id="37" name="Freeform 12">
              <a:extLst>
                <a:ext uri="{FF2B5EF4-FFF2-40B4-BE49-F238E27FC236}">
                  <a16:creationId xmlns:a16="http://schemas.microsoft.com/office/drawing/2014/main" id="{7B01CD5E-570F-4CBF-9904-94F30D928C54}"/>
                </a:ext>
              </a:extLst>
            </p:cNvPr>
            <p:cNvSpPr/>
            <p:nvPr/>
          </p:nvSpPr>
          <p:spPr bwMode="auto">
            <a:xfrm rot="5400000">
              <a:off x="11381624" y="3691697"/>
              <a:ext cx="134697" cy="81603"/>
            </a:xfrm>
            <a:custGeom>
              <a:avLst/>
              <a:gdLst/>
              <a:ahLst/>
              <a:cxnLst/>
              <a:rect l="0" t="0" r="r" b="b"/>
              <a:pathLst>
                <a:path w="41" h="27">
                  <a:moveTo>
                    <a:pt x="22" y="0"/>
                  </a:moveTo>
                  <a:cubicBezTo>
                    <a:pt x="41" y="12"/>
                    <a:pt x="24" y="27"/>
                    <a:pt x="8" y="20"/>
                  </a:cubicBezTo>
                  <a:cubicBezTo>
                    <a:pt x="0" y="7"/>
                    <a:pt x="8" y="0"/>
                    <a:pt x="22" y="0"/>
                  </a:cubicBezTo>
                  <a:close/>
                </a:path>
              </a:pathLst>
            </a:custGeom>
            <a:grpFill/>
            <a:ln>
              <a:noFill/>
            </a:ln>
          </p:spPr>
        </p:sp>
        <p:sp>
          <p:nvSpPr>
            <p:cNvPr id="38" name="Freeform 13">
              <a:extLst>
                <a:ext uri="{FF2B5EF4-FFF2-40B4-BE49-F238E27FC236}">
                  <a16:creationId xmlns:a16="http://schemas.microsoft.com/office/drawing/2014/main" id="{7EE6A672-2915-4B03-99A9-9364D5F1521E}"/>
                </a:ext>
              </a:extLst>
            </p:cNvPr>
            <p:cNvSpPr/>
            <p:nvPr/>
          </p:nvSpPr>
          <p:spPr bwMode="auto">
            <a:xfrm rot="5400000">
              <a:off x="11417787" y="3075050"/>
              <a:ext cx="124951" cy="69362"/>
            </a:xfrm>
            <a:custGeom>
              <a:avLst/>
              <a:gdLst/>
              <a:ahLst/>
              <a:cxnLst/>
              <a:rect l="0" t="0" r="r" b="b"/>
              <a:pathLst>
                <a:path w="38" h="23">
                  <a:moveTo>
                    <a:pt x="26" y="0"/>
                  </a:moveTo>
                  <a:cubicBezTo>
                    <a:pt x="38" y="0"/>
                    <a:pt x="37" y="20"/>
                    <a:pt x="25" y="23"/>
                  </a:cubicBezTo>
                  <a:cubicBezTo>
                    <a:pt x="0" y="23"/>
                    <a:pt x="5" y="1"/>
                    <a:pt x="26" y="0"/>
                  </a:cubicBezTo>
                  <a:close/>
                </a:path>
              </a:pathLst>
            </a:custGeom>
            <a:grpFill/>
            <a:ln>
              <a:noFill/>
            </a:ln>
          </p:spPr>
        </p:sp>
        <p:sp>
          <p:nvSpPr>
            <p:cNvPr id="39" name="Freeform 14">
              <a:extLst>
                <a:ext uri="{FF2B5EF4-FFF2-40B4-BE49-F238E27FC236}">
                  <a16:creationId xmlns:a16="http://schemas.microsoft.com/office/drawing/2014/main" id="{2136B643-14E1-443A-BC1C-06ADAE65C30F}"/>
                </a:ext>
              </a:extLst>
            </p:cNvPr>
            <p:cNvSpPr/>
            <p:nvPr/>
          </p:nvSpPr>
          <p:spPr bwMode="auto">
            <a:xfrm rot="5400000">
              <a:off x="11376729" y="3335597"/>
              <a:ext cx="134697" cy="84866"/>
            </a:xfrm>
            <a:custGeom>
              <a:avLst/>
              <a:gdLst/>
              <a:ahLst/>
              <a:cxnLst/>
              <a:rect l="0" t="0" r="r" b="b"/>
              <a:pathLst>
                <a:path w="41" h="28">
                  <a:moveTo>
                    <a:pt x="26" y="1"/>
                  </a:moveTo>
                  <a:cubicBezTo>
                    <a:pt x="34" y="0"/>
                    <a:pt x="41" y="12"/>
                    <a:pt x="39" y="20"/>
                  </a:cubicBezTo>
                  <a:cubicBezTo>
                    <a:pt x="17" y="28"/>
                    <a:pt x="0" y="12"/>
                    <a:pt x="26" y="1"/>
                  </a:cubicBezTo>
                  <a:close/>
                </a:path>
              </a:pathLst>
            </a:custGeom>
            <a:grpFill/>
            <a:ln>
              <a:noFill/>
            </a:ln>
          </p:spPr>
        </p:sp>
        <p:sp>
          <p:nvSpPr>
            <p:cNvPr id="40" name="Freeform 16">
              <a:extLst>
                <a:ext uri="{FF2B5EF4-FFF2-40B4-BE49-F238E27FC236}">
                  <a16:creationId xmlns:a16="http://schemas.microsoft.com/office/drawing/2014/main" id="{867FA393-4F37-4E1A-870B-F96775FAB7E8}"/>
                </a:ext>
              </a:extLst>
            </p:cNvPr>
            <p:cNvSpPr/>
            <p:nvPr/>
          </p:nvSpPr>
          <p:spPr bwMode="auto">
            <a:xfrm rot="5400000">
              <a:off x="11360464" y="3934729"/>
              <a:ext cx="143559" cy="97107"/>
            </a:xfrm>
            <a:custGeom>
              <a:avLst/>
              <a:gdLst/>
              <a:ahLst/>
              <a:cxnLst/>
              <a:rect l="0" t="0" r="r" b="b"/>
              <a:pathLst>
                <a:path w="44" h="32">
                  <a:moveTo>
                    <a:pt x="31" y="1"/>
                  </a:moveTo>
                  <a:cubicBezTo>
                    <a:pt x="40" y="0"/>
                    <a:pt x="44" y="8"/>
                    <a:pt x="43" y="15"/>
                  </a:cubicBezTo>
                  <a:cubicBezTo>
                    <a:pt x="29" y="32"/>
                    <a:pt x="0" y="6"/>
                    <a:pt x="31" y="1"/>
                  </a:cubicBezTo>
                  <a:close/>
                </a:path>
              </a:pathLst>
            </a:custGeom>
            <a:grpFill/>
            <a:ln>
              <a:noFill/>
            </a:ln>
          </p:spPr>
        </p:sp>
        <p:sp>
          <p:nvSpPr>
            <p:cNvPr id="41" name="Freeform 17">
              <a:extLst>
                <a:ext uri="{FF2B5EF4-FFF2-40B4-BE49-F238E27FC236}">
                  <a16:creationId xmlns:a16="http://schemas.microsoft.com/office/drawing/2014/main" id="{E225A1BE-FAD2-4764-A7E4-A6DA07D0573B}"/>
                </a:ext>
              </a:extLst>
            </p:cNvPr>
            <p:cNvSpPr/>
            <p:nvPr/>
          </p:nvSpPr>
          <p:spPr bwMode="auto">
            <a:xfrm rot="5400000">
              <a:off x="11395443" y="5347417"/>
              <a:ext cx="94821" cy="69362"/>
            </a:xfrm>
            <a:custGeom>
              <a:avLst/>
              <a:gdLst/>
              <a:ahLst/>
              <a:cxnLst/>
              <a:rect l="0" t="0" r="r" b="b"/>
              <a:pathLst>
                <a:path w="29" h="23">
                  <a:moveTo>
                    <a:pt x="13" y="0"/>
                  </a:moveTo>
                  <a:cubicBezTo>
                    <a:pt x="27" y="0"/>
                    <a:pt x="29" y="22"/>
                    <a:pt x="13" y="23"/>
                  </a:cubicBezTo>
                  <a:cubicBezTo>
                    <a:pt x="2" y="22"/>
                    <a:pt x="0" y="2"/>
                    <a:pt x="13" y="0"/>
                  </a:cubicBezTo>
                  <a:close/>
                </a:path>
              </a:pathLst>
            </a:custGeom>
            <a:grpFill/>
            <a:ln>
              <a:noFill/>
            </a:ln>
          </p:spPr>
        </p:sp>
        <p:sp>
          <p:nvSpPr>
            <p:cNvPr id="42" name="Freeform 21">
              <a:extLst>
                <a:ext uri="{FF2B5EF4-FFF2-40B4-BE49-F238E27FC236}">
                  <a16:creationId xmlns:a16="http://schemas.microsoft.com/office/drawing/2014/main" id="{25D65388-C7E0-4C07-822A-03C5009C6D1E}"/>
                </a:ext>
              </a:extLst>
            </p:cNvPr>
            <p:cNvSpPr/>
            <p:nvPr/>
          </p:nvSpPr>
          <p:spPr bwMode="auto">
            <a:xfrm rot="5400000">
              <a:off x="11343434" y="5658571"/>
              <a:ext cx="140901" cy="102819"/>
            </a:xfrm>
            <a:custGeom>
              <a:avLst/>
              <a:gdLst/>
              <a:ahLst/>
              <a:cxnLst/>
              <a:rect l="0" t="0" r="r" b="b"/>
              <a:pathLst>
                <a:path w="43" h="34">
                  <a:moveTo>
                    <a:pt x="24" y="0"/>
                  </a:moveTo>
                  <a:cubicBezTo>
                    <a:pt x="43" y="3"/>
                    <a:pt x="28" y="34"/>
                    <a:pt x="14" y="23"/>
                  </a:cubicBezTo>
                  <a:cubicBezTo>
                    <a:pt x="0" y="28"/>
                    <a:pt x="4" y="5"/>
                    <a:pt x="24" y="0"/>
                  </a:cubicBezTo>
                  <a:close/>
                </a:path>
              </a:pathLst>
            </a:custGeom>
            <a:grpFill/>
            <a:ln>
              <a:noFill/>
            </a:ln>
          </p:spPr>
        </p:sp>
        <p:sp>
          <p:nvSpPr>
            <p:cNvPr id="43" name="Freeform 25">
              <a:extLst>
                <a:ext uri="{FF2B5EF4-FFF2-40B4-BE49-F238E27FC236}">
                  <a16:creationId xmlns:a16="http://schemas.microsoft.com/office/drawing/2014/main" id="{E1D79822-C494-449C-B439-F437DAD4F218}"/>
                </a:ext>
              </a:extLst>
            </p:cNvPr>
            <p:cNvSpPr/>
            <p:nvPr/>
          </p:nvSpPr>
          <p:spPr bwMode="auto">
            <a:xfrm rot="5400000">
              <a:off x="11324095" y="6423833"/>
              <a:ext cx="134697" cy="93843"/>
            </a:xfrm>
            <a:custGeom>
              <a:avLst/>
              <a:gdLst/>
              <a:ahLst/>
              <a:cxnLst/>
              <a:rect l="0" t="0" r="r" b="b"/>
              <a:pathLst>
                <a:path w="41" h="31">
                  <a:moveTo>
                    <a:pt x="23" y="0"/>
                  </a:moveTo>
                  <a:cubicBezTo>
                    <a:pt x="40" y="1"/>
                    <a:pt x="41" y="31"/>
                    <a:pt x="17" y="25"/>
                  </a:cubicBezTo>
                  <a:cubicBezTo>
                    <a:pt x="0" y="7"/>
                    <a:pt x="17" y="4"/>
                    <a:pt x="23" y="0"/>
                  </a:cubicBezTo>
                  <a:close/>
                </a:path>
              </a:pathLst>
            </a:custGeom>
            <a:grpFill/>
            <a:ln>
              <a:noFill/>
            </a:ln>
          </p:spPr>
        </p:sp>
        <p:sp>
          <p:nvSpPr>
            <p:cNvPr id="44" name="Freeform 29">
              <a:extLst>
                <a:ext uri="{FF2B5EF4-FFF2-40B4-BE49-F238E27FC236}">
                  <a16:creationId xmlns:a16="http://schemas.microsoft.com/office/drawing/2014/main" id="{CDB324E5-E8D9-40E3-BAB4-1F87E67E4F46}"/>
                </a:ext>
              </a:extLst>
            </p:cNvPr>
            <p:cNvSpPr/>
            <p:nvPr/>
          </p:nvSpPr>
          <p:spPr bwMode="auto">
            <a:xfrm rot="5400000">
              <a:off x="11324317" y="5897278"/>
              <a:ext cx="118747" cy="120771"/>
            </a:xfrm>
            <a:custGeom>
              <a:avLst/>
              <a:gdLst/>
              <a:ahLst/>
              <a:cxnLst/>
              <a:rect l="0" t="0" r="r" b="b"/>
              <a:pathLst>
                <a:path w="36" h="40">
                  <a:moveTo>
                    <a:pt x="16" y="4"/>
                  </a:moveTo>
                  <a:cubicBezTo>
                    <a:pt x="36" y="5"/>
                    <a:pt x="33" y="0"/>
                    <a:pt x="34" y="15"/>
                  </a:cubicBezTo>
                  <a:cubicBezTo>
                    <a:pt x="34" y="40"/>
                    <a:pt x="0" y="22"/>
                    <a:pt x="16" y="4"/>
                  </a:cubicBezTo>
                  <a:close/>
                </a:path>
              </a:pathLst>
            </a:custGeom>
            <a:grpFill/>
            <a:ln>
              <a:noFill/>
            </a:ln>
          </p:spPr>
        </p:sp>
        <p:sp>
          <p:nvSpPr>
            <p:cNvPr id="45" name="Freeform 31">
              <a:extLst>
                <a:ext uri="{FF2B5EF4-FFF2-40B4-BE49-F238E27FC236}">
                  <a16:creationId xmlns:a16="http://schemas.microsoft.com/office/drawing/2014/main" id="{15404AB3-12EB-462E-85A2-AF4A7E91D729}"/>
                </a:ext>
              </a:extLst>
            </p:cNvPr>
            <p:cNvSpPr/>
            <p:nvPr/>
          </p:nvSpPr>
          <p:spPr bwMode="auto">
            <a:xfrm rot="5400000">
              <a:off x="11356013" y="6183127"/>
              <a:ext cx="131153" cy="72626"/>
            </a:xfrm>
            <a:custGeom>
              <a:avLst/>
              <a:gdLst/>
              <a:ahLst/>
              <a:cxnLst/>
              <a:rect l="0" t="0" r="r" b="b"/>
              <a:pathLst>
                <a:path w="40" h="24">
                  <a:moveTo>
                    <a:pt x="24" y="0"/>
                  </a:moveTo>
                  <a:cubicBezTo>
                    <a:pt x="40" y="0"/>
                    <a:pt x="38" y="20"/>
                    <a:pt x="25" y="24"/>
                  </a:cubicBezTo>
                  <a:cubicBezTo>
                    <a:pt x="0" y="22"/>
                    <a:pt x="6" y="4"/>
                    <a:pt x="24" y="0"/>
                  </a:cubicBezTo>
                  <a:close/>
                </a:path>
              </a:pathLst>
            </a:custGeom>
            <a:grpFill/>
            <a:ln>
              <a:noFill/>
            </a:ln>
          </p:spPr>
        </p:sp>
        <p:sp>
          <p:nvSpPr>
            <p:cNvPr id="46" name="Freeform 32">
              <a:extLst>
                <a:ext uri="{FF2B5EF4-FFF2-40B4-BE49-F238E27FC236}">
                  <a16:creationId xmlns:a16="http://schemas.microsoft.com/office/drawing/2014/main" id="{228021CB-53B3-4BCC-A14C-0B6951FC971F}"/>
                </a:ext>
              </a:extLst>
            </p:cNvPr>
            <p:cNvSpPr/>
            <p:nvPr/>
          </p:nvSpPr>
          <p:spPr bwMode="auto">
            <a:xfrm rot="5400000">
              <a:off x="11104198" y="3296179"/>
              <a:ext cx="144445" cy="106083"/>
            </a:xfrm>
            <a:custGeom>
              <a:avLst/>
              <a:gdLst/>
              <a:ahLst/>
              <a:cxnLst/>
              <a:rect l="0" t="0" r="r" b="b"/>
              <a:pathLst>
                <a:path w="44" h="35">
                  <a:moveTo>
                    <a:pt x="28" y="0"/>
                  </a:moveTo>
                  <a:cubicBezTo>
                    <a:pt x="36" y="1"/>
                    <a:pt x="44" y="12"/>
                    <a:pt x="42" y="21"/>
                  </a:cubicBezTo>
                  <a:cubicBezTo>
                    <a:pt x="23" y="35"/>
                    <a:pt x="0" y="7"/>
                    <a:pt x="28" y="0"/>
                  </a:cubicBezTo>
                  <a:close/>
                </a:path>
              </a:pathLst>
            </a:custGeom>
            <a:grpFill/>
            <a:ln>
              <a:noFill/>
            </a:ln>
          </p:spPr>
        </p:sp>
        <p:sp>
          <p:nvSpPr>
            <p:cNvPr id="47" name="Freeform 33">
              <a:extLst>
                <a:ext uri="{FF2B5EF4-FFF2-40B4-BE49-F238E27FC236}">
                  <a16:creationId xmlns:a16="http://schemas.microsoft.com/office/drawing/2014/main" id="{B353D0BC-00A6-4EA4-9311-9FCB88CC2021}"/>
                </a:ext>
              </a:extLst>
            </p:cNvPr>
            <p:cNvSpPr/>
            <p:nvPr/>
          </p:nvSpPr>
          <p:spPr bwMode="auto">
            <a:xfrm rot="5400000">
              <a:off x="11134111" y="4387490"/>
              <a:ext cx="151535" cy="75075"/>
            </a:xfrm>
            <a:custGeom>
              <a:avLst/>
              <a:gdLst/>
              <a:ahLst/>
              <a:cxnLst/>
              <a:rect l="0" t="0" r="r" b="b"/>
              <a:pathLst>
                <a:path w="46" h="25">
                  <a:moveTo>
                    <a:pt x="23" y="0"/>
                  </a:moveTo>
                  <a:cubicBezTo>
                    <a:pt x="32" y="1"/>
                    <a:pt x="46" y="21"/>
                    <a:pt x="29" y="25"/>
                  </a:cubicBezTo>
                  <a:cubicBezTo>
                    <a:pt x="10" y="23"/>
                    <a:pt x="0" y="9"/>
                    <a:pt x="23" y="0"/>
                  </a:cubicBezTo>
                  <a:close/>
                </a:path>
              </a:pathLst>
            </a:custGeom>
            <a:grpFill/>
            <a:ln>
              <a:noFill/>
            </a:ln>
          </p:spPr>
        </p:sp>
        <p:sp>
          <p:nvSpPr>
            <p:cNvPr id="48" name="Freeform 34">
              <a:extLst>
                <a:ext uri="{FF2B5EF4-FFF2-40B4-BE49-F238E27FC236}">
                  <a16:creationId xmlns:a16="http://schemas.microsoft.com/office/drawing/2014/main" id="{0E001FD3-6EDD-47A3-9916-826E1595DAB3}"/>
                </a:ext>
              </a:extLst>
            </p:cNvPr>
            <p:cNvSpPr/>
            <p:nvPr/>
          </p:nvSpPr>
          <p:spPr bwMode="auto">
            <a:xfrm rot="5400000">
              <a:off x="11138041" y="5384813"/>
              <a:ext cx="134697" cy="84051"/>
            </a:xfrm>
            <a:custGeom>
              <a:avLst/>
              <a:gdLst/>
              <a:ahLst/>
              <a:cxnLst/>
              <a:rect l="0" t="0" r="r" b="b"/>
              <a:pathLst>
                <a:path w="41" h="28">
                  <a:moveTo>
                    <a:pt x="22" y="0"/>
                  </a:moveTo>
                  <a:cubicBezTo>
                    <a:pt x="41" y="13"/>
                    <a:pt x="24" y="28"/>
                    <a:pt x="8" y="21"/>
                  </a:cubicBezTo>
                  <a:cubicBezTo>
                    <a:pt x="0" y="8"/>
                    <a:pt x="8" y="0"/>
                    <a:pt x="22" y="0"/>
                  </a:cubicBezTo>
                  <a:close/>
                </a:path>
              </a:pathLst>
            </a:custGeom>
            <a:grpFill/>
            <a:ln>
              <a:noFill/>
            </a:ln>
          </p:spPr>
        </p:sp>
        <p:sp>
          <p:nvSpPr>
            <p:cNvPr id="49" name="Freeform 35">
              <a:extLst>
                <a:ext uri="{FF2B5EF4-FFF2-40B4-BE49-F238E27FC236}">
                  <a16:creationId xmlns:a16="http://schemas.microsoft.com/office/drawing/2014/main" id="{FE214D5B-D151-4E09-A01E-BEAAF9C679ED}"/>
                </a:ext>
              </a:extLst>
            </p:cNvPr>
            <p:cNvSpPr/>
            <p:nvPr/>
          </p:nvSpPr>
          <p:spPr bwMode="auto">
            <a:xfrm rot="5400000">
              <a:off x="11133693" y="4595717"/>
              <a:ext cx="131153" cy="84866"/>
            </a:xfrm>
            <a:custGeom>
              <a:avLst/>
              <a:gdLst/>
              <a:ahLst/>
              <a:cxnLst/>
              <a:rect l="0" t="0" r="r" b="b"/>
              <a:pathLst>
                <a:path w="40" h="28">
                  <a:moveTo>
                    <a:pt x="27" y="1"/>
                  </a:moveTo>
                  <a:cubicBezTo>
                    <a:pt x="35" y="0"/>
                    <a:pt x="40" y="10"/>
                    <a:pt x="38" y="17"/>
                  </a:cubicBezTo>
                  <a:cubicBezTo>
                    <a:pt x="17" y="28"/>
                    <a:pt x="0" y="7"/>
                    <a:pt x="27" y="1"/>
                  </a:cubicBezTo>
                  <a:close/>
                </a:path>
              </a:pathLst>
            </a:custGeom>
            <a:grpFill/>
            <a:ln>
              <a:noFill/>
            </a:ln>
          </p:spPr>
        </p:sp>
        <p:sp>
          <p:nvSpPr>
            <p:cNvPr id="50" name="Freeform 36">
              <a:extLst>
                <a:ext uri="{FF2B5EF4-FFF2-40B4-BE49-F238E27FC236}">
                  <a16:creationId xmlns:a16="http://schemas.microsoft.com/office/drawing/2014/main" id="{3024EF13-0A45-49DD-B0F4-FA3A5169EFFE}"/>
                </a:ext>
              </a:extLst>
            </p:cNvPr>
            <p:cNvSpPr/>
            <p:nvPr/>
          </p:nvSpPr>
          <p:spPr bwMode="auto">
            <a:xfrm rot="5400000">
              <a:off x="11105830" y="6046702"/>
              <a:ext cx="144445" cy="102819"/>
            </a:xfrm>
            <a:custGeom>
              <a:avLst/>
              <a:gdLst/>
              <a:ahLst/>
              <a:cxnLst/>
              <a:rect l="0" t="0" r="r" b="b"/>
              <a:pathLst>
                <a:path w="44" h="34">
                  <a:moveTo>
                    <a:pt x="31" y="1"/>
                  </a:moveTo>
                  <a:cubicBezTo>
                    <a:pt x="44" y="3"/>
                    <a:pt x="38" y="34"/>
                    <a:pt x="25" y="22"/>
                  </a:cubicBezTo>
                  <a:cubicBezTo>
                    <a:pt x="0" y="28"/>
                    <a:pt x="14" y="0"/>
                    <a:pt x="31" y="1"/>
                  </a:cubicBezTo>
                  <a:close/>
                </a:path>
              </a:pathLst>
            </a:custGeom>
            <a:grpFill/>
            <a:ln>
              <a:noFill/>
            </a:ln>
          </p:spPr>
        </p:sp>
        <p:sp>
          <p:nvSpPr>
            <p:cNvPr id="51" name="Freeform 37">
              <a:extLst>
                <a:ext uri="{FF2B5EF4-FFF2-40B4-BE49-F238E27FC236}">
                  <a16:creationId xmlns:a16="http://schemas.microsoft.com/office/drawing/2014/main" id="{95E0BDAE-48A7-4752-A150-74DA4BAE5E4B}"/>
                </a:ext>
              </a:extLst>
            </p:cNvPr>
            <p:cNvSpPr/>
            <p:nvPr/>
          </p:nvSpPr>
          <p:spPr bwMode="auto">
            <a:xfrm rot="5400000">
              <a:off x="11117596" y="3060239"/>
              <a:ext cx="115202" cy="121588"/>
            </a:xfrm>
            <a:custGeom>
              <a:avLst/>
              <a:gdLst/>
              <a:ahLst/>
              <a:cxnLst/>
              <a:rect l="0" t="0" r="r" b="b"/>
              <a:pathLst>
                <a:path w="35" h="40">
                  <a:moveTo>
                    <a:pt x="16" y="4"/>
                  </a:moveTo>
                  <a:cubicBezTo>
                    <a:pt x="35" y="4"/>
                    <a:pt x="32" y="0"/>
                    <a:pt x="33" y="15"/>
                  </a:cubicBezTo>
                  <a:cubicBezTo>
                    <a:pt x="34" y="40"/>
                    <a:pt x="0" y="22"/>
                    <a:pt x="16" y="4"/>
                  </a:cubicBezTo>
                  <a:close/>
                </a:path>
              </a:pathLst>
            </a:custGeom>
            <a:grpFill/>
            <a:ln>
              <a:noFill/>
            </a:ln>
          </p:spPr>
        </p:sp>
        <p:sp>
          <p:nvSpPr>
            <p:cNvPr id="52" name="Freeform 38">
              <a:extLst>
                <a:ext uri="{FF2B5EF4-FFF2-40B4-BE49-F238E27FC236}">
                  <a16:creationId xmlns:a16="http://schemas.microsoft.com/office/drawing/2014/main" id="{DE128EDB-3179-4F47-8B37-BEDE3B82FFC7}"/>
                </a:ext>
              </a:extLst>
            </p:cNvPr>
            <p:cNvSpPr/>
            <p:nvPr/>
          </p:nvSpPr>
          <p:spPr bwMode="auto">
            <a:xfrm rot="5400000">
              <a:off x="11125265" y="4900335"/>
              <a:ext cx="127608" cy="69362"/>
            </a:xfrm>
            <a:custGeom>
              <a:avLst/>
              <a:gdLst/>
              <a:ahLst/>
              <a:cxnLst/>
              <a:rect l="0" t="0" r="r" b="b"/>
              <a:pathLst>
                <a:path w="39" h="23">
                  <a:moveTo>
                    <a:pt x="26" y="0"/>
                  </a:moveTo>
                  <a:cubicBezTo>
                    <a:pt x="39" y="1"/>
                    <a:pt x="38" y="21"/>
                    <a:pt x="26" y="23"/>
                  </a:cubicBezTo>
                  <a:cubicBezTo>
                    <a:pt x="0" y="23"/>
                    <a:pt x="5" y="2"/>
                    <a:pt x="26" y="0"/>
                  </a:cubicBezTo>
                  <a:close/>
                </a:path>
              </a:pathLst>
            </a:custGeom>
            <a:grpFill/>
            <a:ln>
              <a:noFill/>
            </a:ln>
          </p:spPr>
        </p:sp>
        <p:sp>
          <p:nvSpPr>
            <p:cNvPr id="53" name="Freeform 39">
              <a:extLst>
                <a:ext uri="{FF2B5EF4-FFF2-40B4-BE49-F238E27FC236}">
                  <a16:creationId xmlns:a16="http://schemas.microsoft.com/office/drawing/2014/main" id="{E09CDD49-7B7B-42C0-A09E-6CFB3CDFF6A1}"/>
                </a:ext>
              </a:extLst>
            </p:cNvPr>
            <p:cNvSpPr/>
            <p:nvPr/>
          </p:nvSpPr>
          <p:spPr bwMode="auto">
            <a:xfrm rot="5400000">
              <a:off x="11117373" y="5141456"/>
              <a:ext cx="131153" cy="81603"/>
            </a:xfrm>
            <a:custGeom>
              <a:avLst/>
              <a:gdLst/>
              <a:ahLst/>
              <a:cxnLst/>
              <a:rect l="0" t="0" r="r" b="b"/>
              <a:pathLst>
                <a:path w="40" h="27">
                  <a:moveTo>
                    <a:pt x="25" y="0"/>
                  </a:moveTo>
                  <a:cubicBezTo>
                    <a:pt x="34" y="0"/>
                    <a:pt x="40" y="11"/>
                    <a:pt x="38" y="20"/>
                  </a:cubicBezTo>
                  <a:cubicBezTo>
                    <a:pt x="17" y="27"/>
                    <a:pt x="0" y="12"/>
                    <a:pt x="25" y="0"/>
                  </a:cubicBezTo>
                  <a:close/>
                </a:path>
              </a:pathLst>
            </a:custGeom>
            <a:grpFill/>
            <a:ln>
              <a:noFill/>
            </a:ln>
          </p:spPr>
        </p:sp>
        <p:sp>
          <p:nvSpPr>
            <p:cNvPr id="54" name="Freeform 40">
              <a:extLst>
                <a:ext uri="{FF2B5EF4-FFF2-40B4-BE49-F238E27FC236}">
                  <a16:creationId xmlns:a16="http://schemas.microsoft.com/office/drawing/2014/main" id="{93C5D839-4CD5-4165-9091-7D9B92CDC1D2}"/>
                </a:ext>
              </a:extLst>
            </p:cNvPr>
            <p:cNvSpPr/>
            <p:nvPr/>
          </p:nvSpPr>
          <p:spPr bwMode="auto">
            <a:xfrm rot="5400000">
              <a:off x="11112337" y="2598157"/>
              <a:ext cx="134697" cy="81603"/>
            </a:xfrm>
            <a:custGeom>
              <a:avLst/>
              <a:gdLst/>
              <a:ahLst/>
              <a:cxnLst/>
              <a:rect l="0" t="0" r="r" b="b"/>
              <a:pathLst>
                <a:path w="41" h="27">
                  <a:moveTo>
                    <a:pt x="19" y="0"/>
                  </a:moveTo>
                  <a:cubicBezTo>
                    <a:pt x="41" y="9"/>
                    <a:pt x="28" y="27"/>
                    <a:pt x="7" y="20"/>
                  </a:cubicBezTo>
                  <a:cubicBezTo>
                    <a:pt x="0" y="8"/>
                    <a:pt x="7" y="1"/>
                    <a:pt x="19" y="0"/>
                  </a:cubicBezTo>
                  <a:close/>
                </a:path>
              </a:pathLst>
            </a:custGeom>
            <a:grpFill/>
            <a:ln>
              <a:noFill/>
            </a:ln>
          </p:spPr>
        </p:sp>
        <p:sp>
          <p:nvSpPr>
            <p:cNvPr id="55" name="Freeform 41">
              <a:extLst>
                <a:ext uri="{FF2B5EF4-FFF2-40B4-BE49-F238E27FC236}">
                  <a16:creationId xmlns:a16="http://schemas.microsoft.com/office/drawing/2014/main" id="{3C7F638A-BB6D-4B24-A7F9-03BF8087459B}"/>
                </a:ext>
              </a:extLst>
            </p:cNvPr>
            <p:cNvSpPr/>
            <p:nvPr/>
          </p:nvSpPr>
          <p:spPr bwMode="auto">
            <a:xfrm rot="5400000">
              <a:off x="11105830" y="6278710"/>
              <a:ext cx="144445" cy="78339"/>
            </a:xfrm>
            <a:custGeom>
              <a:avLst/>
              <a:gdLst/>
              <a:ahLst/>
              <a:cxnLst/>
              <a:rect l="0" t="0" r="r" b="b"/>
              <a:pathLst>
                <a:path w="44" h="26">
                  <a:moveTo>
                    <a:pt x="29" y="0"/>
                  </a:moveTo>
                  <a:cubicBezTo>
                    <a:pt x="44" y="3"/>
                    <a:pt x="40" y="22"/>
                    <a:pt x="26" y="26"/>
                  </a:cubicBezTo>
                  <a:cubicBezTo>
                    <a:pt x="0" y="25"/>
                    <a:pt x="11" y="6"/>
                    <a:pt x="29" y="0"/>
                  </a:cubicBezTo>
                  <a:close/>
                </a:path>
              </a:pathLst>
            </a:custGeom>
            <a:grpFill/>
            <a:ln>
              <a:noFill/>
            </a:ln>
          </p:spPr>
        </p:sp>
        <p:sp>
          <p:nvSpPr>
            <p:cNvPr id="56" name="Freeform 42">
              <a:extLst>
                <a:ext uri="{FF2B5EF4-FFF2-40B4-BE49-F238E27FC236}">
                  <a16:creationId xmlns:a16="http://schemas.microsoft.com/office/drawing/2014/main" id="{5B59DB64-329B-45EA-8A67-4213A886B5B2}"/>
                </a:ext>
              </a:extLst>
            </p:cNvPr>
            <p:cNvSpPr/>
            <p:nvPr/>
          </p:nvSpPr>
          <p:spPr bwMode="auto">
            <a:xfrm rot="5400000">
              <a:off x="11093998" y="5596726"/>
              <a:ext cx="144445" cy="97107"/>
            </a:xfrm>
            <a:custGeom>
              <a:avLst/>
              <a:gdLst/>
              <a:ahLst/>
              <a:cxnLst/>
              <a:rect l="0" t="0" r="r" b="b"/>
              <a:pathLst>
                <a:path w="44" h="32">
                  <a:moveTo>
                    <a:pt x="31" y="1"/>
                  </a:moveTo>
                  <a:cubicBezTo>
                    <a:pt x="40" y="0"/>
                    <a:pt x="44" y="8"/>
                    <a:pt x="43" y="16"/>
                  </a:cubicBezTo>
                  <a:cubicBezTo>
                    <a:pt x="29" y="32"/>
                    <a:pt x="0" y="7"/>
                    <a:pt x="31" y="1"/>
                  </a:cubicBezTo>
                  <a:close/>
                </a:path>
              </a:pathLst>
            </a:custGeom>
            <a:grpFill/>
            <a:ln>
              <a:noFill/>
            </a:ln>
          </p:spPr>
        </p:sp>
        <p:sp>
          <p:nvSpPr>
            <p:cNvPr id="57" name="Freeform 44">
              <a:extLst>
                <a:ext uri="{FF2B5EF4-FFF2-40B4-BE49-F238E27FC236}">
                  <a16:creationId xmlns:a16="http://schemas.microsoft.com/office/drawing/2014/main" id="{D8DAB003-6484-4D1D-85AE-93FA09BC5EF5}"/>
                </a:ext>
              </a:extLst>
            </p:cNvPr>
            <p:cNvSpPr/>
            <p:nvPr/>
          </p:nvSpPr>
          <p:spPr bwMode="auto">
            <a:xfrm rot="5400000">
              <a:off x="11097788" y="4080854"/>
              <a:ext cx="131153" cy="84866"/>
            </a:xfrm>
            <a:custGeom>
              <a:avLst/>
              <a:gdLst/>
              <a:ahLst/>
              <a:cxnLst/>
              <a:rect l="0" t="0" r="r" b="b"/>
              <a:pathLst>
                <a:path w="40" h="28">
                  <a:moveTo>
                    <a:pt x="27" y="1"/>
                  </a:moveTo>
                  <a:cubicBezTo>
                    <a:pt x="35" y="0"/>
                    <a:pt x="40" y="10"/>
                    <a:pt x="38" y="17"/>
                  </a:cubicBezTo>
                  <a:cubicBezTo>
                    <a:pt x="17" y="28"/>
                    <a:pt x="0" y="7"/>
                    <a:pt x="27" y="1"/>
                  </a:cubicBezTo>
                  <a:close/>
                </a:path>
              </a:pathLst>
            </a:custGeom>
            <a:grpFill/>
            <a:ln>
              <a:noFill/>
            </a:ln>
          </p:spPr>
        </p:sp>
        <p:sp>
          <p:nvSpPr>
            <p:cNvPr id="58" name="Freeform 45">
              <a:extLst>
                <a:ext uri="{FF2B5EF4-FFF2-40B4-BE49-F238E27FC236}">
                  <a16:creationId xmlns:a16="http://schemas.microsoft.com/office/drawing/2014/main" id="{D49280A1-ACA8-4CD6-9012-AF12660F07E4}"/>
                </a:ext>
              </a:extLst>
            </p:cNvPr>
            <p:cNvSpPr/>
            <p:nvPr/>
          </p:nvSpPr>
          <p:spPr bwMode="auto">
            <a:xfrm rot="5400000">
              <a:off x="11075637" y="5836680"/>
              <a:ext cx="144445" cy="102819"/>
            </a:xfrm>
            <a:custGeom>
              <a:avLst/>
              <a:gdLst/>
              <a:ahLst/>
              <a:cxnLst/>
              <a:rect l="0" t="0" r="r" b="b"/>
              <a:pathLst>
                <a:path w="44" h="34">
                  <a:moveTo>
                    <a:pt x="31" y="0"/>
                  </a:moveTo>
                  <a:cubicBezTo>
                    <a:pt x="39" y="0"/>
                    <a:pt x="44" y="12"/>
                    <a:pt x="42" y="19"/>
                  </a:cubicBezTo>
                  <a:cubicBezTo>
                    <a:pt x="25" y="34"/>
                    <a:pt x="0" y="8"/>
                    <a:pt x="31" y="0"/>
                  </a:cubicBezTo>
                  <a:close/>
                </a:path>
              </a:pathLst>
            </a:custGeom>
            <a:grpFill/>
            <a:ln>
              <a:noFill/>
            </a:ln>
          </p:spPr>
        </p:sp>
        <p:sp>
          <p:nvSpPr>
            <p:cNvPr id="59" name="Freeform 46">
              <a:extLst>
                <a:ext uri="{FF2B5EF4-FFF2-40B4-BE49-F238E27FC236}">
                  <a16:creationId xmlns:a16="http://schemas.microsoft.com/office/drawing/2014/main" id="{C03EAE8C-6089-40E5-9361-2E266A1EEBA3}"/>
                </a:ext>
              </a:extLst>
            </p:cNvPr>
            <p:cNvSpPr/>
            <p:nvPr/>
          </p:nvSpPr>
          <p:spPr bwMode="auto">
            <a:xfrm rot="5400000">
              <a:off x="11124696" y="2830776"/>
              <a:ext cx="121406" cy="81603"/>
            </a:xfrm>
            <a:custGeom>
              <a:avLst/>
              <a:gdLst/>
              <a:ahLst/>
              <a:cxnLst/>
              <a:rect l="0" t="0" r="r" b="b"/>
              <a:pathLst>
                <a:path w="37" h="27">
                  <a:moveTo>
                    <a:pt x="19" y="1"/>
                  </a:moveTo>
                  <a:cubicBezTo>
                    <a:pt x="31" y="2"/>
                    <a:pt x="37" y="24"/>
                    <a:pt x="21" y="27"/>
                  </a:cubicBezTo>
                  <a:cubicBezTo>
                    <a:pt x="1" y="27"/>
                    <a:pt x="0" y="0"/>
                    <a:pt x="19" y="1"/>
                  </a:cubicBezTo>
                  <a:close/>
                </a:path>
              </a:pathLst>
            </a:custGeom>
            <a:grpFill/>
            <a:ln>
              <a:noFill/>
            </a:ln>
          </p:spPr>
        </p:sp>
        <p:sp>
          <p:nvSpPr>
            <p:cNvPr id="60" name="Freeform 47">
              <a:extLst>
                <a:ext uri="{FF2B5EF4-FFF2-40B4-BE49-F238E27FC236}">
                  <a16:creationId xmlns:a16="http://schemas.microsoft.com/office/drawing/2014/main" id="{02E3A077-F087-4E14-A13E-4E9D4369B1F6}"/>
                </a:ext>
              </a:extLst>
            </p:cNvPr>
            <p:cNvSpPr/>
            <p:nvPr/>
          </p:nvSpPr>
          <p:spPr bwMode="auto">
            <a:xfrm rot="5400000">
              <a:off x="11082841" y="3849727"/>
              <a:ext cx="147990" cy="78339"/>
            </a:xfrm>
            <a:custGeom>
              <a:avLst/>
              <a:gdLst/>
              <a:ahLst/>
              <a:cxnLst/>
              <a:rect l="0" t="0" r="r" b="b"/>
              <a:pathLst>
                <a:path w="45" h="26">
                  <a:moveTo>
                    <a:pt x="22" y="0"/>
                  </a:moveTo>
                  <a:cubicBezTo>
                    <a:pt x="32" y="2"/>
                    <a:pt x="45" y="22"/>
                    <a:pt x="28" y="26"/>
                  </a:cubicBezTo>
                  <a:cubicBezTo>
                    <a:pt x="10" y="24"/>
                    <a:pt x="0" y="9"/>
                    <a:pt x="22" y="0"/>
                  </a:cubicBezTo>
                  <a:close/>
                </a:path>
              </a:pathLst>
            </a:custGeom>
            <a:grpFill/>
            <a:ln>
              <a:noFill/>
            </a:ln>
          </p:spPr>
        </p:sp>
        <p:sp>
          <p:nvSpPr>
            <p:cNvPr id="61" name="Freeform 48">
              <a:extLst>
                <a:ext uri="{FF2B5EF4-FFF2-40B4-BE49-F238E27FC236}">
                  <a16:creationId xmlns:a16="http://schemas.microsoft.com/office/drawing/2014/main" id="{7CE4FAAA-45E7-4C86-B59A-F284B79EFD23}"/>
                </a:ext>
              </a:extLst>
            </p:cNvPr>
            <p:cNvSpPr/>
            <p:nvPr/>
          </p:nvSpPr>
          <p:spPr bwMode="auto">
            <a:xfrm rot="5400000">
              <a:off x="11078098" y="3616257"/>
              <a:ext cx="133812" cy="79154"/>
            </a:xfrm>
            <a:custGeom>
              <a:avLst/>
              <a:gdLst/>
              <a:ahLst/>
              <a:cxnLst/>
              <a:rect l="0" t="0" r="r" b="b"/>
              <a:pathLst>
                <a:path w="41" h="26">
                  <a:moveTo>
                    <a:pt x="19" y="0"/>
                  </a:moveTo>
                  <a:cubicBezTo>
                    <a:pt x="41" y="9"/>
                    <a:pt x="28" y="26"/>
                    <a:pt x="7" y="19"/>
                  </a:cubicBezTo>
                  <a:cubicBezTo>
                    <a:pt x="0" y="8"/>
                    <a:pt x="7" y="1"/>
                    <a:pt x="19" y="0"/>
                  </a:cubicBezTo>
                  <a:close/>
                </a:path>
              </a:pathLst>
            </a:custGeom>
            <a:grpFill/>
            <a:ln>
              <a:noFill/>
            </a:ln>
          </p:spPr>
        </p:sp>
        <p:sp>
          <p:nvSpPr>
            <p:cNvPr id="62" name="Freeform 49">
              <a:extLst>
                <a:ext uri="{FF2B5EF4-FFF2-40B4-BE49-F238E27FC236}">
                  <a16:creationId xmlns:a16="http://schemas.microsoft.com/office/drawing/2014/main" id="{E2689B62-CCA1-4EE5-B622-FBA516868916}"/>
                </a:ext>
              </a:extLst>
            </p:cNvPr>
            <p:cNvSpPr/>
            <p:nvPr/>
          </p:nvSpPr>
          <p:spPr bwMode="auto">
            <a:xfrm rot="5400000">
              <a:off x="11076712" y="6507925"/>
              <a:ext cx="127608" cy="81603"/>
            </a:xfrm>
            <a:custGeom>
              <a:avLst/>
              <a:gdLst/>
              <a:ahLst/>
              <a:cxnLst/>
              <a:rect l="0" t="0" r="r" b="b"/>
              <a:pathLst>
                <a:path w="39" h="27">
                  <a:moveTo>
                    <a:pt x="21" y="2"/>
                  </a:moveTo>
                  <a:cubicBezTo>
                    <a:pt x="36" y="0"/>
                    <a:pt x="39" y="17"/>
                    <a:pt x="26" y="24"/>
                  </a:cubicBezTo>
                  <a:cubicBezTo>
                    <a:pt x="8" y="27"/>
                    <a:pt x="0" y="9"/>
                    <a:pt x="21" y="2"/>
                  </a:cubicBezTo>
                  <a:close/>
                </a:path>
              </a:pathLst>
            </a:custGeom>
            <a:grpFill/>
            <a:ln>
              <a:noFill/>
            </a:ln>
          </p:spPr>
        </p:sp>
        <p:sp>
          <p:nvSpPr>
            <p:cNvPr id="63" name="Freeform 8">
              <a:extLst>
                <a:ext uri="{FF2B5EF4-FFF2-40B4-BE49-F238E27FC236}">
                  <a16:creationId xmlns:a16="http://schemas.microsoft.com/office/drawing/2014/main" id="{113638EE-3BCF-4315-A329-3C6766A3890B}"/>
                </a:ext>
              </a:extLst>
            </p:cNvPr>
            <p:cNvSpPr/>
            <p:nvPr/>
          </p:nvSpPr>
          <p:spPr bwMode="auto">
            <a:xfrm rot="5400000">
              <a:off x="11141853" y="34906"/>
              <a:ext cx="131153" cy="88130"/>
            </a:xfrm>
            <a:custGeom>
              <a:avLst/>
              <a:gdLst/>
              <a:ahLst/>
              <a:cxnLst/>
              <a:rect l="0" t="0" r="r" b="b"/>
              <a:pathLst>
                <a:path w="40" h="29">
                  <a:moveTo>
                    <a:pt x="26" y="0"/>
                  </a:moveTo>
                  <a:cubicBezTo>
                    <a:pt x="34" y="0"/>
                    <a:pt x="40" y="10"/>
                    <a:pt x="39" y="20"/>
                  </a:cubicBezTo>
                  <a:cubicBezTo>
                    <a:pt x="17" y="29"/>
                    <a:pt x="0" y="10"/>
                    <a:pt x="26" y="0"/>
                  </a:cubicBezTo>
                  <a:close/>
                </a:path>
              </a:pathLst>
            </a:custGeom>
            <a:grpFill/>
            <a:ln>
              <a:noFill/>
            </a:ln>
          </p:spPr>
        </p:sp>
        <p:sp>
          <p:nvSpPr>
            <p:cNvPr id="64" name="Freeform 106">
              <a:extLst>
                <a:ext uri="{FF2B5EF4-FFF2-40B4-BE49-F238E27FC236}">
                  <a16:creationId xmlns:a16="http://schemas.microsoft.com/office/drawing/2014/main" id="{4FB36B8F-335B-40F2-83BB-C2B2689DC2E9}"/>
                </a:ext>
              </a:extLst>
            </p:cNvPr>
            <p:cNvSpPr/>
            <p:nvPr/>
          </p:nvSpPr>
          <p:spPr bwMode="auto">
            <a:xfrm rot="5400000">
              <a:off x="11301184" y="6639670"/>
              <a:ext cx="134697" cy="97107"/>
            </a:xfrm>
            <a:custGeom>
              <a:avLst/>
              <a:gdLst/>
              <a:ahLst/>
              <a:cxnLst/>
              <a:rect l="0" t="0" r="r" b="b"/>
              <a:pathLst>
                <a:path w="41" h="32">
                  <a:moveTo>
                    <a:pt x="25" y="0"/>
                  </a:moveTo>
                  <a:cubicBezTo>
                    <a:pt x="41" y="13"/>
                    <a:pt x="15" y="32"/>
                    <a:pt x="4" y="18"/>
                  </a:cubicBezTo>
                  <a:cubicBezTo>
                    <a:pt x="0" y="5"/>
                    <a:pt x="15" y="0"/>
                    <a:pt x="25" y="0"/>
                  </a:cubicBezTo>
                  <a:close/>
                </a:path>
              </a:pathLst>
            </a:custGeom>
            <a:grpFill/>
            <a:ln>
              <a:noFill/>
            </a:ln>
          </p:spPr>
        </p:sp>
      </p:grpSp>
      <p:sp>
        <p:nvSpPr>
          <p:cNvPr id="2" name="Title Placeholder 1">
            <a:extLst>
              <a:ext uri="{FF2B5EF4-FFF2-40B4-BE49-F238E27FC236}">
                <a16:creationId xmlns:a16="http://schemas.microsoft.com/office/drawing/2014/main" id="{7A05E913-A9D9-4639-B104-1F07A4AF6A56}"/>
              </a:ext>
            </a:extLst>
          </p:cNvPr>
          <p:cNvSpPr>
            <a:spLocks noGrp="1"/>
          </p:cNvSpPr>
          <p:nvPr>
            <p:ph type="title"/>
          </p:nvPr>
        </p:nvSpPr>
        <p:spPr>
          <a:xfrm>
            <a:off x="1069848" y="502920"/>
            <a:ext cx="9634011"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09940CEB-B6D7-46E6-9843-51534214017A}"/>
              </a:ext>
            </a:extLst>
          </p:cNvPr>
          <p:cNvSpPr>
            <a:spLocks noGrp="1"/>
          </p:cNvSpPr>
          <p:nvPr>
            <p:ph type="body" idx="1"/>
          </p:nvPr>
        </p:nvSpPr>
        <p:spPr>
          <a:xfrm>
            <a:off x="1069848" y="1874520"/>
            <a:ext cx="9634011"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5BAC8B5-8DFB-4920-8580-54824C831A94}"/>
              </a:ext>
            </a:extLst>
          </p:cNvPr>
          <p:cNvSpPr>
            <a:spLocks noGrp="1"/>
          </p:cNvSpPr>
          <p:nvPr>
            <p:ph type="dt" sz="half" idx="2"/>
          </p:nvPr>
        </p:nvSpPr>
        <p:spPr>
          <a:xfrm>
            <a:off x="173736" y="6382512"/>
            <a:ext cx="2845901" cy="365125"/>
          </a:xfrm>
          <a:prstGeom prst="rect">
            <a:avLst/>
          </a:prstGeom>
        </p:spPr>
        <p:txBody>
          <a:bodyPr vert="horz" lIns="91440" tIns="45720" rIns="91440" bIns="45720" rtlCol="0" anchor="ctr"/>
          <a:lstStyle>
            <a:lvl1pPr algn="l">
              <a:defRPr sz="1050">
                <a:solidFill>
                  <a:schemeClr val="tx2"/>
                </a:solidFill>
              </a:defRPr>
            </a:lvl1pPr>
          </a:lstStyle>
          <a:p>
            <a:fld id="{0F082710-245A-48CB-A5F6-8BB1DF6AB298}" type="datetimeFigureOut">
              <a:rPr lang="en-US" dirty="0"/>
              <a:pPr/>
              <a:t>10/18/2026</a:t>
            </a:fld>
            <a:endParaRPr lang="en-US" dirty="0"/>
          </a:p>
        </p:txBody>
      </p:sp>
      <p:sp>
        <p:nvSpPr>
          <p:cNvPr id="5" name="Footer Placeholder 4">
            <a:extLst>
              <a:ext uri="{FF2B5EF4-FFF2-40B4-BE49-F238E27FC236}">
                <a16:creationId xmlns:a16="http://schemas.microsoft.com/office/drawing/2014/main" id="{3A9E2D5D-B616-4048-9CB8-4D316BBDB1FB}"/>
              </a:ext>
            </a:extLst>
          </p:cNvPr>
          <p:cNvSpPr>
            <a:spLocks noGrp="1"/>
          </p:cNvSpPr>
          <p:nvPr>
            <p:ph type="ftr" sz="quarter" idx="3"/>
          </p:nvPr>
        </p:nvSpPr>
        <p:spPr>
          <a:xfrm rot="5400000">
            <a:off x="-1754871" y="2093199"/>
            <a:ext cx="4157472" cy="416082"/>
          </a:xfrm>
          <a:prstGeom prst="rect">
            <a:avLst/>
          </a:prstGeom>
        </p:spPr>
        <p:txBody>
          <a:bodyPr vert="horz" lIns="91440" tIns="45720" rIns="91440" bIns="45720" rtlCol="0" anchor="ctr"/>
          <a:lstStyle>
            <a:lvl1pPr algn="l">
              <a:defRPr sz="1050">
                <a:solidFill>
                  <a:schemeClr val="tx2"/>
                </a:solidFill>
              </a:defRPr>
            </a:lvl1pPr>
          </a:lstStyle>
          <a:p>
            <a:r>
              <a:rPr lang="en-US" dirty="0"/>
              <a:t>
              </a:t>
            </a:r>
          </a:p>
        </p:txBody>
      </p:sp>
      <p:sp>
        <p:nvSpPr>
          <p:cNvPr id="6" name="Slide Number Placeholder 5">
            <a:extLst>
              <a:ext uri="{FF2B5EF4-FFF2-40B4-BE49-F238E27FC236}">
                <a16:creationId xmlns:a16="http://schemas.microsoft.com/office/drawing/2014/main" id="{63F322F0-8F3D-4AC5-9873-24666D0E0D34}"/>
              </a:ext>
            </a:extLst>
          </p:cNvPr>
          <p:cNvSpPr>
            <a:spLocks noGrp="1"/>
          </p:cNvSpPr>
          <p:nvPr>
            <p:ph type="sldNum" sz="quarter" idx="4"/>
          </p:nvPr>
        </p:nvSpPr>
        <p:spPr>
          <a:xfrm>
            <a:off x="11457919" y="6382512"/>
            <a:ext cx="500997" cy="365125"/>
          </a:xfrm>
          <a:prstGeom prst="rect">
            <a:avLst/>
          </a:prstGeom>
        </p:spPr>
        <p:txBody>
          <a:bodyPr vert="horz" lIns="91440" tIns="45720" rIns="91440" bIns="45720" rtlCol="0" anchor="ctr"/>
          <a:lstStyle>
            <a:lvl1pPr algn="r">
              <a:defRPr sz="1050">
                <a:solidFill>
                  <a:schemeClr val="tx2"/>
                </a:solidFill>
              </a:defRPr>
            </a:lvl1pPr>
          </a:lstStyle>
          <a:p>
            <a:fld id="{24578CCF-2EC4-44CB-A694-F6F6E59A3985}" type="slidenum">
              <a:rPr lang="en-US" dirty="0"/>
              <a:pPr/>
              <a:t>‹#›</a:t>
            </a:fld>
            <a:endParaRPr lang="en-US" dirty="0"/>
          </a:p>
        </p:txBody>
      </p:sp>
    </p:spTree>
    <p:extLst>
      <p:ext uri="{BB962C8B-B14F-4D97-AF65-F5344CB8AC3E}">
        <p14:creationId xmlns:p14="http://schemas.microsoft.com/office/powerpoint/2010/main" val="2865244742"/>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hf hdr="0"/>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176">
          <p15:clr>
            <a:srgbClr val="F26B43"/>
          </p15:clr>
        </p15:guide>
        <p15:guide id="2" pos="6792">
          <p15:clr>
            <a:srgbClr val="F26B43"/>
          </p15:clr>
        </p15:guide>
        <p15:guide id="3" pos="3720">
          <p15:clr>
            <a:srgbClr val="F26B43"/>
          </p15:clr>
        </p15:guide>
        <p15:guide id="4" orient="horz"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jobs.nhs.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e-Lehman.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33509-4623-9835-2333-8658E81C9940}"/>
              </a:ext>
            </a:extLst>
          </p:cNvPr>
          <p:cNvSpPr>
            <a:spLocks noGrp="1"/>
          </p:cNvSpPr>
          <p:nvPr>
            <p:ph type="title"/>
          </p:nvPr>
        </p:nvSpPr>
        <p:spPr>
          <a:xfrm>
            <a:off x="530098" y="217488"/>
            <a:ext cx="9430811" cy="2852737"/>
          </a:xfrm>
        </p:spPr>
        <p:txBody>
          <a:bodyPr/>
          <a:lstStyle/>
          <a:p>
            <a:r>
              <a:rPr lang="en-US"/>
              <a:t>Career path and </a:t>
            </a:r>
            <a:r>
              <a:rPr lang="en-US" dirty="0"/>
              <a:t>personal </a:t>
            </a:r>
            <a:r>
              <a:rPr lang="en-US"/>
              <a:t>SWOT analysis </a:t>
            </a:r>
            <a:endParaRPr lang="en-US" dirty="0"/>
          </a:p>
        </p:txBody>
      </p:sp>
      <p:sp>
        <p:nvSpPr>
          <p:cNvPr id="3" name="Text Placeholder 2">
            <a:extLst>
              <a:ext uri="{FF2B5EF4-FFF2-40B4-BE49-F238E27FC236}">
                <a16:creationId xmlns:a16="http://schemas.microsoft.com/office/drawing/2014/main" id="{960F64A3-9B72-E85F-BC92-EE4D8521A946}"/>
              </a:ext>
            </a:extLst>
          </p:cNvPr>
          <p:cNvSpPr>
            <a:spLocks noGrp="1"/>
          </p:cNvSpPr>
          <p:nvPr>
            <p:ph type="body" idx="1"/>
          </p:nvPr>
        </p:nvSpPr>
        <p:spPr>
          <a:xfrm>
            <a:off x="323723" y="3073400"/>
            <a:ext cx="9430811" cy="1992312"/>
          </a:xfrm>
        </p:spPr>
        <p:txBody>
          <a:bodyPr vert="horz" lIns="91440" tIns="45720" rIns="91440" bIns="45720" rtlCol="0" anchor="t">
            <a:normAutofit fontScale="77500" lnSpcReduction="20000"/>
          </a:bodyPr>
          <a:lstStyle/>
          <a:p>
            <a:r>
              <a:rPr lang="en-US"/>
              <a:t>AAMINAH BIBI</a:t>
            </a:r>
            <a:endParaRPr lang="en-US" dirty="0"/>
          </a:p>
          <a:p>
            <a:r>
              <a:rPr lang="en-US"/>
              <a:t>2519770</a:t>
            </a:r>
            <a:endParaRPr lang="en-US" dirty="0"/>
          </a:p>
          <a:p>
            <a:r>
              <a:rPr lang="en-US"/>
              <a:t>Bernice Ejiogu </a:t>
            </a:r>
          </a:p>
          <a:p>
            <a:r>
              <a:rPr lang="en-US"/>
              <a:t>Professional development within health and social care LCHS4009</a:t>
            </a:r>
            <a:endParaRPr lang="en-US" dirty="0"/>
          </a:p>
          <a:p>
            <a:endParaRPr lang="en-US" dirty="0"/>
          </a:p>
          <a:p>
            <a:endParaRPr lang="en-US" dirty="0"/>
          </a:p>
        </p:txBody>
      </p:sp>
      <p:sp>
        <p:nvSpPr>
          <p:cNvPr id="4" name="Date Placeholder 3">
            <a:extLst>
              <a:ext uri="{FF2B5EF4-FFF2-40B4-BE49-F238E27FC236}">
                <a16:creationId xmlns:a16="http://schemas.microsoft.com/office/drawing/2014/main" id="{F68D59B1-70DA-F227-2877-9F94540605E7}"/>
              </a:ext>
            </a:extLst>
          </p:cNvPr>
          <p:cNvSpPr>
            <a:spLocks noGrp="1"/>
          </p:cNvSpPr>
          <p:nvPr>
            <p:ph type="dt" sz="half" idx="10"/>
          </p:nvPr>
        </p:nvSpPr>
        <p:spPr/>
        <p:txBody>
          <a:bodyPr/>
          <a:lstStyle/>
          <a:p>
            <a:fld id="{BA82DC7C-F297-48F6-84B3-9FBE7CDDE2C5}" type="datetime1">
              <a:t>10/18/2026</a:t>
            </a:fld>
            <a:endParaRPr lang="en-US" dirty="0"/>
          </a:p>
        </p:txBody>
      </p:sp>
      <p:sp>
        <p:nvSpPr>
          <p:cNvPr id="5" name="Footer Placeholder 4">
            <a:extLst>
              <a:ext uri="{FF2B5EF4-FFF2-40B4-BE49-F238E27FC236}">
                <a16:creationId xmlns:a16="http://schemas.microsoft.com/office/drawing/2014/main" id="{D2801CEC-E05D-E4D6-837F-66D7B859341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4D1288ED-6B57-9B3C-8FFB-A6BB17205675}"/>
              </a:ext>
            </a:extLst>
          </p:cNvPr>
          <p:cNvSpPr>
            <a:spLocks noGrp="1"/>
          </p:cNvSpPr>
          <p:nvPr>
            <p:ph type="sldNum" sz="quarter" idx="12"/>
          </p:nvPr>
        </p:nvSpPr>
        <p:spPr/>
        <p:txBody>
          <a:bodyPr/>
          <a:lstStyle/>
          <a:p>
            <a:fld id="{24578CCF-2EC4-44CB-A694-F6F6E59A3985}" type="slidenum">
              <a:rPr lang="en-US" dirty="0"/>
              <a:t>1</a:t>
            </a:fld>
            <a:endParaRPr lang="en-US" dirty="0"/>
          </a:p>
        </p:txBody>
      </p:sp>
    </p:spTree>
    <p:extLst>
      <p:ext uri="{BB962C8B-B14F-4D97-AF65-F5344CB8AC3E}">
        <p14:creationId xmlns:p14="http://schemas.microsoft.com/office/powerpoint/2010/main" val="40052139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4A59A-8146-DD4E-E3F0-E3240C8ECF1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68DF9CD-AE72-C6CE-8752-786CB2D59683}"/>
              </a:ext>
            </a:extLst>
          </p:cNvPr>
          <p:cNvSpPr>
            <a:spLocks noGrp="1"/>
          </p:cNvSpPr>
          <p:nvPr>
            <p:ph idx="1"/>
          </p:nvPr>
        </p:nvSpPr>
        <p:spPr/>
        <p:txBody>
          <a:bodyPr vert="horz" lIns="91440" tIns="45720" rIns="91440" bIns="45720" rtlCol="0" anchor="t">
            <a:normAutofit/>
          </a:bodyPr>
          <a:lstStyle/>
          <a:p>
            <a:pPr marL="0" indent="0">
              <a:buNone/>
            </a:pPr>
            <a:r>
              <a:rPr lang="en-US" dirty="0"/>
              <a:t>Good afternoon everyone. Today, I'm presenting my personal self-awareness analysis as I prepare for a career in the UK health and social care sector. I have chosen the role of an adult social care worker. Throughout this presentation, I will evaluate my current skills against a live job specification using a SWOT framework, discuss practical strategies to address my development areas, and share my action plan for career entry.​</a:t>
            </a:r>
          </a:p>
        </p:txBody>
      </p:sp>
      <p:sp>
        <p:nvSpPr>
          <p:cNvPr id="4" name="Date Placeholder 3">
            <a:extLst>
              <a:ext uri="{FF2B5EF4-FFF2-40B4-BE49-F238E27FC236}">
                <a16:creationId xmlns:a16="http://schemas.microsoft.com/office/drawing/2014/main" id="{8B330F4D-A868-4FA9-F441-FFB9E33E8D12}"/>
              </a:ext>
            </a:extLst>
          </p:cNvPr>
          <p:cNvSpPr>
            <a:spLocks noGrp="1"/>
          </p:cNvSpPr>
          <p:nvPr>
            <p:ph type="dt" sz="half" idx="10"/>
          </p:nvPr>
        </p:nvSpPr>
        <p:spPr/>
        <p:txBody>
          <a:bodyPr/>
          <a:lstStyle/>
          <a:p>
            <a:fld id="{F3B97E3C-0E7C-4B3F-A077-6140E9CCFD03}" type="datetime1">
              <a:t>10/18/2026</a:t>
            </a:fld>
            <a:endParaRPr lang="en-US" dirty="0"/>
          </a:p>
        </p:txBody>
      </p:sp>
      <p:sp>
        <p:nvSpPr>
          <p:cNvPr id="5" name="Footer Placeholder 4">
            <a:extLst>
              <a:ext uri="{FF2B5EF4-FFF2-40B4-BE49-F238E27FC236}">
                <a16:creationId xmlns:a16="http://schemas.microsoft.com/office/drawing/2014/main" id="{ACAE2519-E6B3-554C-08B2-4BAC5F2F8D9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D7CCB54-BCBB-FEC6-8376-7F55FD591892}"/>
              </a:ext>
            </a:extLst>
          </p:cNvPr>
          <p:cNvSpPr>
            <a:spLocks noGrp="1"/>
          </p:cNvSpPr>
          <p:nvPr>
            <p:ph type="sldNum" sz="quarter" idx="12"/>
          </p:nvPr>
        </p:nvSpPr>
        <p:spPr/>
        <p:txBody>
          <a:bodyPr/>
          <a:lstStyle/>
          <a:p>
            <a:fld id="{24578CCF-2EC4-44CB-A694-F6F6E59A3985}" type="slidenum">
              <a:rPr lang="en-US" dirty="0"/>
              <a:t>2</a:t>
            </a:fld>
            <a:endParaRPr lang="en-US" dirty="0"/>
          </a:p>
        </p:txBody>
      </p:sp>
    </p:spTree>
    <p:extLst>
      <p:ext uri="{BB962C8B-B14F-4D97-AF65-F5344CB8AC3E}">
        <p14:creationId xmlns:p14="http://schemas.microsoft.com/office/powerpoint/2010/main" val="31613059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E8522-F340-AE63-8E4E-00EC3823882B}"/>
              </a:ext>
            </a:extLst>
          </p:cNvPr>
          <p:cNvSpPr>
            <a:spLocks noGrp="1"/>
          </p:cNvSpPr>
          <p:nvPr>
            <p:ph type="title"/>
          </p:nvPr>
        </p:nvSpPr>
        <p:spPr>
          <a:xfrm>
            <a:off x="-1715" y="2858"/>
            <a:ext cx="9634011" cy="1325563"/>
          </a:xfrm>
        </p:spPr>
        <p:txBody>
          <a:bodyPr/>
          <a:lstStyle/>
          <a:p>
            <a:r>
              <a:rPr lang="en-US"/>
              <a:t>Chosen career and live job advert​</a:t>
            </a:r>
          </a:p>
        </p:txBody>
      </p:sp>
      <p:sp>
        <p:nvSpPr>
          <p:cNvPr id="3" name="Content Placeholder 2">
            <a:extLst>
              <a:ext uri="{FF2B5EF4-FFF2-40B4-BE49-F238E27FC236}">
                <a16:creationId xmlns:a16="http://schemas.microsoft.com/office/drawing/2014/main" id="{85B58BC7-0B20-75C7-3ED1-1E779334FA30}"/>
              </a:ext>
            </a:extLst>
          </p:cNvPr>
          <p:cNvSpPr>
            <a:spLocks noGrp="1"/>
          </p:cNvSpPr>
          <p:nvPr>
            <p:ph idx="1"/>
          </p:nvPr>
        </p:nvSpPr>
        <p:spPr>
          <a:xfrm>
            <a:off x="-13621" y="1096645"/>
            <a:ext cx="11503293" cy="5276055"/>
          </a:xfrm>
        </p:spPr>
        <p:txBody>
          <a:bodyPr vert="horz" lIns="91440" tIns="45720" rIns="91440" bIns="45720" rtlCol="0" anchor="t">
            <a:normAutofit fontScale="55000" lnSpcReduction="20000"/>
          </a:bodyPr>
          <a:lstStyle/>
          <a:p>
            <a:r>
              <a:rPr lang="en-US"/>
              <a:t>Career choice: adult social care worker/support worker</a:t>
            </a:r>
          </a:p>
          <a:p>
            <a:pPr>
              <a:buClr>
                <a:srgbClr val="C3B2A7"/>
              </a:buClr>
            </a:pPr>
            <a:r>
              <a:rPr lang="en-US" dirty="0"/>
              <a:t>Live job advert overview :</a:t>
            </a:r>
          </a:p>
          <a:p>
            <a:pPr>
              <a:buClr>
                <a:srgbClr val="C3B2A7"/>
              </a:buClr>
            </a:pPr>
            <a:r>
              <a:rPr lang="en-US" dirty="0"/>
              <a:t>Role: adult social care worker; community </a:t>
            </a:r>
            <a:r>
              <a:rPr lang="en-US"/>
              <a:t>support</a:t>
            </a:r>
            <a:endParaRPr lang="en-US" dirty="0"/>
          </a:p>
          <a:p>
            <a:pPr>
              <a:buClr>
                <a:srgbClr val="C3B2A7"/>
              </a:buClr>
            </a:pPr>
            <a:r>
              <a:rPr lang="en-US"/>
              <a:t>Employer: Birmingham City Council/local NHS Trust (UK)</a:t>
            </a:r>
            <a:endParaRPr lang="en-US" dirty="0"/>
          </a:p>
          <a:p>
            <a:pPr>
              <a:buClr>
                <a:srgbClr val="C3B2A7"/>
              </a:buClr>
            </a:pPr>
            <a:r>
              <a:rPr lang="en-US"/>
              <a:t>Key requirement:</a:t>
            </a:r>
            <a:endParaRPr lang="en-US" dirty="0"/>
          </a:p>
          <a:p>
            <a:pPr>
              <a:buClr>
                <a:srgbClr val="C3B2A7"/>
              </a:buClr>
            </a:pPr>
            <a:r>
              <a:rPr lang="en-US"/>
              <a:t>Strong communication, active listening, and empathy</a:t>
            </a:r>
            <a:br>
              <a:rPr lang="en-US" dirty="0"/>
            </a:br>
            <a:r>
              <a:rPr lang="en-US"/>
              <a:t>ability to handle challenging situations and de-escalate stress​</a:t>
            </a:r>
            <a:endParaRPr lang="en-US" dirty="0"/>
          </a:p>
          <a:p>
            <a:pPr>
              <a:buClr>
                <a:srgbClr val="C3B2A7"/>
              </a:buClr>
            </a:pPr>
            <a:r>
              <a:rPr lang="en-US"/>
              <a:t>Basic digital literacy for digital patient/care record keeping </a:t>
            </a:r>
            <a:endParaRPr lang="en-US" dirty="0"/>
          </a:p>
          <a:p>
            <a:pPr>
              <a:buClr>
                <a:srgbClr val="C3B2A7"/>
              </a:buClr>
            </a:pPr>
            <a:r>
              <a:rPr lang="en-US"/>
              <a:t>relevant NVQ/QCF level 2 or 3 in health and social care ( or willingness to achieve) ​</a:t>
            </a:r>
          </a:p>
          <a:p>
            <a:pPr marL="0" indent="0">
              <a:buClr>
                <a:srgbClr val="C3B2A7"/>
              </a:buClr>
              <a:buNone/>
            </a:pPr>
            <a:r>
              <a:rPr lang="en-US" dirty="0"/>
              <a:t>The job advert I selected is for an adult care worker within community services. This role requires compassion, effective communication, and crisis management skills, alongside digital competence for updated electronic care planning. The health and social care sector is undergoing rapid transformation, requiring workers who are both person </a:t>
            </a:r>
            <a:r>
              <a:rPr lang="en-US" dirty="0" err="1"/>
              <a:t>centred</a:t>
            </a:r>
            <a:r>
              <a:rPr lang="en-US" dirty="0"/>
              <a:t> and adaptable to modern healthcare technology.​</a:t>
            </a:r>
          </a:p>
          <a:p>
            <a:pPr marL="0" indent="0">
              <a:buNone/>
            </a:pPr>
            <a:r>
              <a:rPr lang="en-US"/>
              <a:t>Source citation:</a:t>
            </a:r>
            <a:endParaRPr lang="en-US" dirty="0"/>
          </a:p>
          <a:p>
            <a:pPr marL="0" indent="0">
              <a:buNone/>
            </a:pPr>
            <a:r>
              <a:rPr lang="en-US"/>
              <a:t>NHS jobs/universal credit find a job (2026​) 'adult social care worker-community care', reference NO. UK-HSC-88421. Available at: </a:t>
            </a:r>
            <a:r>
              <a:rPr lang="en-US" dirty="0">
                <a:hlinkClick r:id="rId2"/>
              </a:rPr>
              <a:t>https://www.jobs.nhs.uk</a:t>
            </a:r>
            <a:r>
              <a:rPr lang="en-US" dirty="0"/>
              <a:t> </a:t>
            </a:r>
          </a:p>
          <a:p>
            <a:pPr marL="0" indent="0">
              <a:buClr>
                <a:srgbClr val="F4F1EF">
                  <a:lumMod val="75000"/>
                </a:srgbClr>
              </a:buClr>
              <a:buNone/>
            </a:pPr>
            <a:endParaRPr lang="en-US" dirty="0"/>
          </a:p>
          <a:p>
            <a:pPr>
              <a:buClr>
                <a:srgbClr val="C3B2A7"/>
              </a:buClr>
            </a:pPr>
            <a:r>
              <a:rPr lang="en-US"/>
              <a:t>​</a:t>
            </a:r>
          </a:p>
          <a:p>
            <a:pPr>
              <a:buClr>
                <a:srgbClr val="C3B2A7"/>
              </a:buClr>
            </a:pPr>
            <a:endParaRPr lang="en-US" dirty="0"/>
          </a:p>
        </p:txBody>
      </p:sp>
      <p:sp>
        <p:nvSpPr>
          <p:cNvPr id="4" name="Date Placeholder 3">
            <a:extLst>
              <a:ext uri="{FF2B5EF4-FFF2-40B4-BE49-F238E27FC236}">
                <a16:creationId xmlns:a16="http://schemas.microsoft.com/office/drawing/2014/main" id="{A0B3B002-8F93-C562-9CBB-B556CE3754ED}"/>
              </a:ext>
            </a:extLst>
          </p:cNvPr>
          <p:cNvSpPr>
            <a:spLocks noGrp="1"/>
          </p:cNvSpPr>
          <p:nvPr>
            <p:ph type="dt" sz="half" idx="10"/>
          </p:nvPr>
        </p:nvSpPr>
        <p:spPr/>
        <p:txBody>
          <a:bodyPr/>
          <a:lstStyle/>
          <a:p>
            <a:fld id="{59DCFF2A-037D-4E94-8B55-7C7656B521D2}" type="datetime1">
              <a:t>10/18/2026</a:t>
            </a:fld>
            <a:endParaRPr lang="en-US" dirty="0"/>
          </a:p>
        </p:txBody>
      </p:sp>
      <p:sp>
        <p:nvSpPr>
          <p:cNvPr id="5" name="Footer Placeholder 4">
            <a:extLst>
              <a:ext uri="{FF2B5EF4-FFF2-40B4-BE49-F238E27FC236}">
                <a16:creationId xmlns:a16="http://schemas.microsoft.com/office/drawing/2014/main" id="{EAD439EF-9B76-7A5D-CA28-8FEE5436ABBB}"/>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1B4A418-4F23-3F2B-CE9B-E749ACF0A74F}"/>
              </a:ext>
            </a:extLst>
          </p:cNvPr>
          <p:cNvSpPr>
            <a:spLocks noGrp="1"/>
          </p:cNvSpPr>
          <p:nvPr>
            <p:ph type="sldNum" sz="quarter" idx="12"/>
          </p:nvPr>
        </p:nvSpPr>
        <p:spPr/>
        <p:txBody>
          <a:bodyPr/>
          <a:lstStyle/>
          <a:p>
            <a:fld id="{24578CCF-2EC4-44CB-A694-F6F6E59A3985}" type="slidenum">
              <a:rPr lang="en-US" dirty="0"/>
              <a:t>3</a:t>
            </a:fld>
            <a:endParaRPr lang="en-US" dirty="0"/>
          </a:p>
        </p:txBody>
      </p:sp>
    </p:spTree>
    <p:extLst>
      <p:ext uri="{BB962C8B-B14F-4D97-AF65-F5344CB8AC3E}">
        <p14:creationId xmlns:p14="http://schemas.microsoft.com/office/powerpoint/2010/main" val="1240505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C0B6C-6CCB-30FC-8F0D-C4F76914D957}"/>
              </a:ext>
            </a:extLst>
          </p:cNvPr>
          <p:cNvSpPr>
            <a:spLocks noGrp="1"/>
          </p:cNvSpPr>
          <p:nvPr>
            <p:ph type="title"/>
          </p:nvPr>
        </p:nvSpPr>
        <p:spPr>
          <a:xfrm>
            <a:off x="-1714" y="2859"/>
            <a:ext cx="12189885" cy="1023935"/>
          </a:xfrm>
        </p:spPr>
        <p:txBody>
          <a:bodyPr/>
          <a:lstStyle/>
          <a:p>
            <a:r>
              <a:rPr lang="en-US"/>
              <a:t> Personal SWOT analysis</a:t>
            </a:r>
          </a:p>
        </p:txBody>
      </p:sp>
      <p:graphicFrame>
        <p:nvGraphicFramePr>
          <p:cNvPr id="8" name="Content Placeholder 7">
            <a:extLst>
              <a:ext uri="{FF2B5EF4-FFF2-40B4-BE49-F238E27FC236}">
                <a16:creationId xmlns:a16="http://schemas.microsoft.com/office/drawing/2014/main" id="{01CF548A-6E9C-9B7C-E99B-4F0D5D3171A5}"/>
              </a:ext>
            </a:extLst>
          </p:cNvPr>
          <p:cNvGraphicFramePr>
            <a:graphicFrameLocks noGrp="1"/>
          </p:cNvGraphicFramePr>
          <p:nvPr>
            <p:ph idx="1"/>
            <p:extLst>
              <p:ext uri="{D42A27DB-BD31-4B8C-83A1-F6EECF244321}">
                <p14:modId xmlns:p14="http://schemas.microsoft.com/office/powerpoint/2010/main" val="3324863291"/>
              </p:ext>
            </p:extLst>
          </p:nvPr>
        </p:nvGraphicFramePr>
        <p:xfrm>
          <a:off x="1054100" y="962025"/>
          <a:ext cx="9634538" cy="3474720"/>
        </p:xfrm>
        <a:graphic>
          <a:graphicData uri="http://schemas.openxmlformats.org/drawingml/2006/table">
            <a:tbl>
              <a:tblPr firstRow="1" bandRow="1">
                <a:tableStyleId>{5C22544A-7EE6-4342-B048-85BDC9FD1C3A}</a:tableStyleId>
              </a:tblPr>
              <a:tblGrid>
                <a:gridCol w="4817269">
                  <a:extLst>
                    <a:ext uri="{9D8B030D-6E8A-4147-A177-3AD203B41FA5}">
                      <a16:colId xmlns:a16="http://schemas.microsoft.com/office/drawing/2014/main" val="720113691"/>
                    </a:ext>
                  </a:extLst>
                </a:gridCol>
                <a:gridCol w="4817269">
                  <a:extLst>
                    <a:ext uri="{9D8B030D-6E8A-4147-A177-3AD203B41FA5}">
                      <a16:colId xmlns:a16="http://schemas.microsoft.com/office/drawing/2014/main" val="888568144"/>
                    </a:ext>
                  </a:extLst>
                </a:gridCol>
              </a:tblGrid>
              <a:tr h="370840">
                <a:tc>
                  <a:txBody>
                    <a:bodyPr/>
                    <a:lstStyle/>
                    <a:p>
                      <a:r>
                        <a:rPr lang="en-US"/>
                        <a:t>Strengths </a:t>
                      </a:r>
                    </a:p>
                    <a:p>
                      <a:pPr lvl="0">
                        <a:buNone/>
                      </a:pPr>
                      <a:endParaRPr lang="en-US" dirty="0"/>
                    </a:p>
                    <a:p>
                      <a:pPr lvl="0">
                        <a:buNone/>
                      </a:pPr>
                      <a:r>
                        <a:rPr lang="en-US"/>
                        <a:t>strong interpersonal empathy and active listening</a:t>
                      </a:r>
                      <a:endParaRPr lang="en-US" dirty="0"/>
                    </a:p>
                    <a:p>
                      <a:pPr lvl="0">
                        <a:buNone/>
                      </a:pPr>
                      <a:r>
                        <a:rPr lang="en-US" dirty="0"/>
                        <a:t>experience in teamwork and multi agency collaboration​</a:t>
                      </a:r>
                    </a:p>
                  </a:txBody>
                  <a:tcPr/>
                </a:tc>
                <a:tc>
                  <a:txBody>
                    <a:bodyPr/>
                    <a:lstStyle/>
                    <a:p>
                      <a:r>
                        <a:rPr lang="en-US"/>
                        <a:t>Weaknesses</a:t>
                      </a:r>
                    </a:p>
                    <a:p>
                      <a:pPr lvl="0">
                        <a:buNone/>
                      </a:pPr>
                      <a:endParaRPr lang="en-US" dirty="0"/>
                    </a:p>
                    <a:p>
                      <a:pPr lvl="0">
                        <a:buNone/>
                      </a:pPr>
                      <a:r>
                        <a:rPr lang="en-US" dirty="0"/>
                        <a:t>Limited experience with formal digital care management </a:t>
                      </a:r>
                      <a:r>
                        <a:rPr lang="en-US"/>
                        <a:t>systems</a:t>
                      </a:r>
                    </a:p>
                    <a:p>
                      <a:pPr lvl="0">
                        <a:buNone/>
                      </a:pPr>
                      <a:r>
                        <a:rPr lang="en-US" dirty="0"/>
                        <a:t>high vulnerability to emotional burnout in high stress </a:t>
                      </a:r>
                      <a:r>
                        <a:rPr lang="en-US"/>
                        <a:t>settings</a:t>
                      </a:r>
                      <a:endParaRPr lang="en-US" dirty="0"/>
                    </a:p>
                  </a:txBody>
                  <a:tcPr/>
                </a:tc>
                <a:extLst>
                  <a:ext uri="{0D108BD9-81ED-4DB2-BD59-A6C34878D82A}">
                    <a16:rowId xmlns:a16="http://schemas.microsoft.com/office/drawing/2014/main" val="3614505042"/>
                  </a:ext>
                </a:extLst>
              </a:tr>
              <a:tr h="370840">
                <a:tc>
                  <a:txBody>
                    <a:bodyPr/>
                    <a:lstStyle/>
                    <a:p>
                      <a:r>
                        <a:rPr lang="en-US"/>
                        <a:t>opportunities </a:t>
                      </a:r>
                    </a:p>
                    <a:p>
                      <a:pPr lvl="0">
                        <a:buNone/>
                      </a:pPr>
                      <a:endParaRPr lang="en-US" dirty="0"/>
                    </a:p>
                    <a:p>
                      <a:pPr lvl="0">
                        <a:buNone/>
                      </a:pPr>
                      <a:r>
                        <a:rPr lang="en-US"/>
                        <a:t>NHS and local council funded CPD training courses</a:t>
                      </a:r>
                      <a:endParaRPr lang="en-US" dirty="0"/>
                    </a:p>
                    <a:p>
                      <a:pPr lvl="0">
                        <a:buNone/>
                      </a:pPr>
                      <a:r>
                        <a:rPr lang="en-US" dirty="0"/>
                        <a:t>growing demand for UK social care workers </a:t>
                      </a:r>
                      <a:r>
                        <a:rPr lang="en-US"/>
                        <a:t>post reform</a:t>
                      </a:r>
                    </a:p>
                  </a:txBody>
                  <a:tcPr/>
                </a:tc>
                <a:tc>
                  <a:txBody>
                    <a:bodyPr/>
                    <a:lstStyle/>
                    <a:p>
                      <a:r>
                        <a:rPr lang="en-US"/>
                        <a:t>Threats </a:t>
                      </a:r>
                    </a:p>
                    <a:p>
                      <a:pPr lvl="0">
                        <a:buNone/>
                      </a:pPr>
                      <a:endParaRPr lang="en-US" dirty="0"/>
                    </a:p>
                    <a:p>
                      <a:pPr lvl="0">
                        <a:buNone/>
                      </a:pPr>
                      <a:r>
                        <a:rPr lang="en-US" dirty="0"/>
                        <a:t>rapidly changing regulatory guidelines </a:t>
                      </a:r>
                      <a:r>
                        <a:rPr lang="en-US"/>
                        <a:t>(CQC standards)</a:t>
                      </a:r>
                    </a:p>
                    <a:p>
                      <a:pPr lvl="0">
                        <a:buNone/>
                      </a:pPr>
                      <a:r>
                        <a:rPr lang="en-US" dirty="0"/>
                        <a:t>High </a:t>
                      </a:r>
                      <a:r>
                        <a:rPr lang="en-US"/>
                        <a:t>workload pressures across </a:t>
                      </a:r>
                      <a:r>
                        <a:rPr lang="en-US" dirty="0"/>
                        <a:t>the social care sector​</a:t>
                      </a:r>
                    </a:p>
                  </a:txBody>
                  <a:tcPr/>
                </a:tc>
                <a:extLst>
                  <a:ext uri="{0D108BD9-81ED-4DB2-BD59-A6C34878D82A}">
                    <a16:rowId xmlns:a16="http://schemas.microsoft.com/office/drawing/2014/main" val="404889128"/>
                  </a:ext>
                </a:extLst>
              </a:tr>
            </a:tbl>
          </a:graphicData>
        </a:graphic>
      </p:graphicFrame>
      <p:sp>
        <p:nvSpPr>
          <p:cNvPr id="4" name="Date Placeholder 3">
            <a:extLst>
              <a:ext uri="{FF2B5EF4-FFF2-40B4-BE49-F238E27FC236}">
                <a16:creationId xmlns:a16="http://schemas.microsoft.com/office/drawing/2014/main" id="{4CE9CEEA-4D16-8D39-FD31-172DF07A8D45}"/>
              </a:ext>
            </a:extLst>
          </p:cNvPr>
          <p:cNvSpPr>
            <a:spLocks noGrp="1"/>
          </p:cNvSpPr>
          <p:nvPr>
            <p:ph type="dt" sz="half" idx="10"/>
          </p:nvPr>
        </p:nvSpPr>
        <p:spPr/>
        <p:txBody>
          <a:bodyPr/>
          <a:lstStyle/>
          <a:p>
            <a:fld id="{85F4E9D9-D9C8-4157-96DC-81C9B3611645}" type="datetime1">
              <a:t>10/18/2026</a:t>
            </a:fld>
            <a:endParaRPr lang="en-US" dirty="0"/>
          </a:p>
        </p:txBody>
      </p:sp>
      <p:sp>
        <p:nvSpPr>
          <p:cNvPr id="5" name="Footer Placeholder 4">
            <a:extLst>
              <a:ext uri="{FF2B5EF4-FFF2-40B4-BE49-F238E27FC236}">
                <a16:creationId xmlns:a16="http://schemas.microsoft.com/office/drawing/2014/main" id="{894B18FF-12D5-2335-1EF6-F283F95261FF}"/>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0BFB99BD-E915-8964-7BD3-53DD1EBA3D93}"/>
              </a:ext>
            </a:extLst>
          </p:cNvPr>
          <p:cNvSpPr>
            <a:spLocks noGrp="1"/>
          </p:cNvSpPr>
          <p:nvPr>
            <p:ph type="sldNum" sz="quarter" idx="12"/>
          </p:nvPr>
        </p:nvSpPr>
        <p:spPr/>
        <p:txBody>
          <a:bodyPr/>
          <a:lstStyle/>
          <a:p>
            <a:fld id="{24578CCF-2EC4-44CB-A694-F6F6E59A3985}" type="slidenum">
              <a:rPr lang="en-US" dirty="0"/>
              <a:t>4</a:t>
            </a:fld>
            <a:endParaRPr lang="en-US" dirty="0"/>
          </a:p>
        </p:txBody>
      </p:sp>
      <p:graphicFrame>
        <p:nvGraphicFramePr>
          <p:cNvPr id="13" name="Table 12">
            <a:extLst>
              <a:ext uri="{FF2B5EF4-FFF2-40B4-BE49-F238E27FC236}">
                <a16:creationId xmlns:a16="http://schemas.microsoft.com/office/drawing/2014/main" id="{5C2C95A9-5AA1-D6FE-738C-EAFE5361865D}"/>
              </a:ext>
            </a:extLst>
          </p:cNvPr>
          <p:cNvGraphicFramePr>
            <a:graphicFrameLocks noGrp="1"/>
          </p:cNvGraphicFramePr>
          <p:nvPr>
            <p:extLst>
              <p:ext uri="{D42A27DB-BD31-4B8C-83A1-F6EECF244321}">
                <p14:modId xmlns:p14="http://schemas.microsoft.com/office/powerpoint/2010/main" val="1413733568"/>
              </p:ext>
            </p:extLst>
          </p:nvPr>
        </p:nvGraphicFramePr>
        <p:xfrm>
          <a:off x="1067118" y="4580001"/>
          <a:ext cx="9624020" cy="2011680"/>
        </p:xfrm>
        <a:graphic>
          <a:graphicData uri="http://schemas.openxmlformats.org/drawingml/2006/table">
            <a:tbl>
              <a:tblPr firstRow="1" bandRow="1">
                <a:tableStyleId>{5C22544A-7EE6-4342-B048-85BDC9FD1C3A}</a:tableStyleId>
              </a:tblPr>
              <a:tblGrid>
                <a:gridCol w="9624020">
                  <a:extLst>
                    <a:ext uri="{9D8B030D-6E8A-4147-A177-3AD203B41FA5}">
                      <a16:colId xmlns:a16="http://schemas.microsoft.com/office/drawing/2014/main" val="1296653017"/>
                    </a:ext>
                  </a:extLst>
                </a:gridCol>
              </a:tblGrid>
              <a:tr h="0">
                <a:tc>
                  <a:txBody>
                    <a:bodyPr/>
                    <a:lstStyle/>
                    <a:p>
                      <a:r>
                        <a:rPr lang="en-US" dirty="0"/>
                        <a:t>Here is my SWOT analysis mapped directly against the job requirements my main strengths lie in interpersonal empathy and collaborative teamwork, which are vital for person </a:t>
                      </a:r>
                      <a:r>
                        <a:rPr lang="en-US" dirty="0" err="1"/>
                        <a:t>centred</a:t>
                      </a:r>
                      <a:r>
                        <a:rPr lang="en-US" dirty="0"/>
                        <a:t> care. However, my key weaknesses include limited hands-on experience with electronic care software and a tendency to absorb emotional stress. Regarding opportunities, the UK sector offers extensive fully funded CPD training modules. Meanwhile, external threats include high sector workload pressures and changing care quality commission (CQC) compliance framework.</a:t>
                      </a:r>
                    </a:p>
                  </a:txBody>
                  <a:tcPr/>
                </a:tc>
                <a:extLst>
                  <a:ext uri="{0D108BD9-81ED-4DB2-BD59-A6C34878D82A}">
                    <a16:rowId xmlns:a16="http://schemas.microsoft.com/office/drawing/2014/main" val="415865824"/>
                  </a:ext>
                </a:extLst>
              </a:tr>
            </a:tbl>
          </a:graphicData>
        </a:graphic>
      </p:graphicFrame>
    </p:spTree>
    <p:extLst>
      <p:ext uri="{BB962C8B-B14F-4D97-AF65-F5344CB8AC3E}">
        <p14:creationId xmlns:p14="http://schemas.microsoft.com/office/powerpoint/2010/main" val="898245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6424B-5C22-0D20-A44F-31F8715B0E59}"/>
              </a:ext>
            </a:extLst>
          </p:cNvPr>
          <p:cNvSpPr>
            <a:spLocks noGrp="1"/>
          </p:cNvSpPr>
          <p:nvPr>
            <p:ph type="title"/>
          </p:nvPr>
        </p:nvSpPr>
        <p:spPr>
          <a:xfrm>
            <a:off x="-1714" y="2858"/>
            <a:ext cx="12181948" cy="1809749"/>
          </a:xfrm>
        </p:spPr>
        <p:txBody>
          <a:bodyPr/>
          <a:lstStyle/>
          <a:p>
            <a:pPr algn="ctr"/>
            <a:r>
              <a:rPr lang="en-US" dirty="0"/>
              <a:t>Practical </a:t>
            </a:r>
            <a:r>
              <a:rPr lang="en-US"/>
              <a:t>application: overcoming weaknesses and threats </a:t>
            </a:r>
            <a:endParaRPr lang="en-US" dirty="0"/>
          </a:p>
        </p:txBody>
      </p:sp>
      <p:sp>
        <p:nvSpPr>
          <p:cNvPr id="3" name="Content Placeholder 2">
            <a:extLst>
              <a:ext uri="{FF2B5EF4-FFF2-40B4-BE49-F238E27FC236}">
                <a16:creationId xmlns:a16="http://schemas.microsoft.com/office/drawing/2014/main" id="{44572D48-C4CE-FC6A-1693-7711779EB001}"/>
              </a:ext>
            </a:extLst>
          </p:cNvPr>
          <p:cNvSpPr>
            <a:spLocks noGrp="1"/>
          </p:cNvSpPr>
          <p:nvPr>
            <p:ph idx="1"/>
          </p:nvPr>
        </p:nvSpPr>
        <p:spPr>
          <a:xfrm>
            <a:off x="323723" y="1464310"/>
            <a:ext cx="11635531" cy="4920298"/>
          </a:xfrm>
        </p:spPr>
        <p:txBody>
          <a:bodyPr vert="horz" lIns="91440" tIns="45720" rIns="91440" bIns="45720" rtlCol="0" anchor="t">
            <a:normAutofit fontScale="85000" lnSpcReduction="20000"/>
          </a:bodyPr>
          <a:lstStyle/>
          <a:p>
            <a:r>
              <a:rPr lang="en-US"/>
              <a:t>Overcoming digital capability gaps (weaknesses):</a:t>
            </a:r>
          </a:p>
          <a:p>
            <a:pPr>
              <a:buClr>
                <a:srgbClr val="C3B2A7"/>
              </a:buClr>
            </a:pPr>
            <a:r>
              <a:rPr lang="en-US"/>
              <a:t>Strategy: leveraging teamwork​ and communication strengths to learn digital systems from senior staff during work shadow shifts.</a:t>
            </a:r>
            <a:endParaRPr lang="en-US" dirty="0"/>
          </a:p>
          <a:p>
            <a:pPr>
              <a:buClr>
                <a:srgbClr val="C3B2A7"/>
              </a:buClr>
            </a:pPr>
            <a:r>
              <a:rPr lang="en-US" dirty="0" err="1"/>
              <a:t>Minimising</a:t>
            </a:r>
            <a:r>
              <a:rPr lang="en-US" dirty="0"/>
              <a:t> emotional burnout (weakness and threat):</a:t>
            </a:r>
          </a:p>
          <a:p>
            <a:pPr>
              <a:buClr>
                <a:srgbClr val="C3B2A7"/>
              </a:buClr>
            </a:pPr>
            <a:r>
              <a:rPr lang="en-US" err="1"/>
              <a:t>Stragety</a:t>
            </a:r>
            <a:r>
              <a:rPr lang="en-US" dirty="0"/>
              <a:t> : </a:t>
            </a:r>
            <a:r>
              <a:rPr lang="en-US" err="1"/>
              <a:t>utilising</a:t>
            </a:r>
            <a:r>
              <a:rPr lang="en-US" dirty="0"/>
              <a:t>  active listening and reflective practice (Gibbs </a:t>
            </a:r>
            <a:r>
              <a:rPr lang="en-US"/>
              <a:t>Reflective Cycle) to process emotionally tough shifts.</a:t>
            </a:r>
          </a:p>
          <a:p>
            <a:pPr>
              <a:buClr>
                <a:srgbClr val="C3B2A7"/>
              </a:buClr>
            </a:pPr>
            <a:r>
              <a:rPr lang="en-US" dirty="0"/>
              <a:t>Action: implementing clear professional boundaries and engaging in formal clinical </a:t>
            </a:r>
            <a:r>
              <a:rPr lang="en-US"/>
              <a:t>supervision.</a:t>
            </a:r>
            <a:endParaRPr lang="en-US" dirty="0"/>
          </a:p>
          <a:p>
            <a:pPr marL="0" indent="0">
              <a:buClr>
                <a:srgbClr val="C3B2A7"/>
              </a:buClr>
              <a:buNone/>
            </a:pPr>
            <a:r>
              <a:rPr lang="en-US" dirty="0"/>
              <a:t>To illustrate how I can use my strength practically: to bridge  my weakness in digital care systems, I will leverage my strength in teamwork by proactively requesting shadowing opportunities with senior staff who excel at electronic logging​. To </a:t>
            </a:r>
            <a:r>
              <a:rPr lang="en-US" dirty="0" err="1"/>
              <a:t>minimise</a:t>
            </a:r>
            <a:r>
              <a:rPr lang="en-US" dirty="0"/>
              <a:t> the threat of burnout and high workload stress, I will use my reflective capacity. By applying Gibbs reflective cycle after difficult shifts and participating in staff supervision, I can maintain professional boundaries while continuing to deliver compassionate care.</a:t>
            </a:r>
          </a:p>
          <a:p>
            <a:pPr>
              <a:buClr>
                <a:srgbClr val="C3B2A7"/>
              </a:buClr>
            </a:pPr>
            <a:endParaRPr lang="en-US" dirty="0"/>
          </a:p>
          <a:p>
            <a:pPr>
              <a:buClr>
                <a:srgbClr val="C3B2A7"/>
              </a:buClr>
            </a:pPr>
            <a:endParaRPr lang="en-US" dirty="0"/>
          </a:p>
        </p:txBody>
      </p:sp>
      <p:sp>
        <p:nvSpPr>
          <p:cNvPr id="4" name="Date Placeholder 3">
            <a:extLst>
              <a:ext uri="{FF2B5EF4-FFF2-40B4-BE49-F238E27FC236}">
                <a16:creationId xmlns:a16="http://schemas.microsoft.com/office/drawing/2014/main" id="{9B51529D-2DAD-E345-4B20-83E8DF1D60CE}"/>
              </a:ext>
            </a:extLst>
          </p:cNvPr>
          <p:cNvSpPr>
            <a:spLocks noGrp="1"/>
          </p:cNvSpPr>
          <p:nvPr>
            <p:ph type="dt" sz="half" idx="10"/>
          </p:nvPr>
        </p:nvSpPr>
        <p:spPr/>
        <p:txBody>
          <a:bodyPr/>
          <a:lstStyle/>
          <a:p>
            <a:fld id="{FDD400E0-3632-44F3-86FC-BD9B94489598}" type="datetime1">
              <a:t>10/18/2026</a:t>
            </a:fld>
            <a:endParaRPr lang="en-US" dirty="0"/>
          </a:p>
        </p:txBody>
      </p:sp>
      <p:sp>
        <p:nvSpPr>
          <p:cNvPr id="5" name="Footer Placeholder 4">
            <a:extLst>
              <a:ext uri="{FF2B5EF4-FFF2-40B4-BE49-F238E27FC236}">
                <a16:creationId xmlns:a16="http://schemas.microsoft.com/office/drawing/2014/main" id="{8C1EDECF-3E93-39C6-082C-4734068CCC42}"/>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0D55FE0D-9AB1-40DA-FC3C-6F8F7EC29E2F}"/>
              </a:ext>
            </a:extLst>
          </p:cNvPr>
          <p:cNvSpPr>
            <a:spLocks noGrp="1"/>
          </p:cNvSpPr>
          <p:nvPr>
            <p:ph type="sldNum" sz="quarter" idx="12"/>
          </p:nvPr>
        </p:nvSpPr>
        <p:spPr/>
        <p:txBody>
          <a:bodyPr/>
          <a:lstStyle/>
          <a:p>
            <a:fld id="{24578CCF-2EC4-44CB-A694-F6F6E59A3985}" type="slidenum">
              <a:rPr lang="en-US" dirty="0"/>
              <a:t>5</a:t>
            </a:fld>
            <a:endParaRPr lang="en-US" dirty="0"/>
          </a:p>
        </p:txBody>
      </p:sp>
    </p:spTree>
    <p:extLst>
      <p:ext uri="{BB962C8B-B14F-4D97-AF65-F5344CB8AC3E}">
        <p14:creationId xmlns:p14="http://schemas.microsoft.com/office/powerpoint/2010/main" val="6242784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D5556-5BD7-74CC-3CE2-9E9C2A4386AB}"/>
              </a:ext>
            </a:extLst>
          </p:cNvPr>
          <p:cNvSpPr>
            <a:spLocks noGrp="1"/>
          </p:cNvSpPr>
          <p:nvPr>
            <p:ph type="title"/>
          </p:nvPr>
        </p:nvSpPr>
        <p:spPr>
          <a:xfrm>
            <a:off x="-1715" y="2857"/>
            <a:ext cx="12213698" cy="1325563"/>
          </a:xfrm>
        </p:spPr>
        <p:txBody>
          <a:bodyPr/>
          <a:lstStyle/>
          <a:p>
            <a:pPr algn="ctr"/>
            <a:r>
              <a:rPr lang="en-US" dirty="0" err="1"/>
              <a:t>Maximising</a:t>
            </a:r>
            <a:r>
              <a:rPr lang="en-US" dirty="0"/>
              <a:t> opportunities and action plan​</a:t>
            </a:r>
            <a:endParaRPr lang="en-US"/>
          </a:p>
        </p:txBody>
      </p:sp>
      <p:sp>
        <p:nvSpPr>
          <p:cNvPr id="3" name="Content Placeholder 2">
            <a:extLst>
              <a:ext uri="{FF2B5EF4-FFF2-40B4-BE49-F238E27FC236}">
                <a16:creationId xmlns:a16="http://schemas.microsoft.com/office/drawing/2014/main" id="{6206A44D-D366-4470-53CE-D97FC88B8DD3}"/>
              </a:ext>
            </a:extLst>
          </p:cNvPr>
          <p:cNvSpPr>
            <a:spLocks noGrp="1"/>
          </p:cNvSpPr>
          <p:nvPr>
            <p:ph idx="1"/>
          </p:nvPr>
        </p:nvSpPr>
        <p:spPr>
          <a:xfrm>
            <a:off x="180848" y="1088709"/>
            <a:ext cx="11840635" cy="4383087"/>
          </a:xfrm>
        </p:spPr>
        <p:txBody>
          <a:bodyPr vert="horz" lIns="91440" tIns="45720" rIns="91440" bIns="45720" rtlCol="0" anchor="t">
            <a:normAutofit fontScale="70000" lnSpcReduction="20000"/>
          </a:bodyPr>
          <a:lstStyle/>
          <a:p>
            <a:r>
              <a:rPr lang="en-US" dirty="0" err="1"/>
              <a:t>Utilising</a:t>
            </a:r>
            <a:r>
              <a:rPr lang="en-US" dirty="0"/>
              <a:t> strengths to seize </a:t>
            </a:r>
            <a:r>
              <a:rPr lang="en-US" dirty="0" err="1"/>
              <a:t>opportunitie</a:t>
            </a:r>
            <a:r>
              <a:rPr lang="en-US" dirty="0"/>
              <a:t>:</a:t>
            </a:r>
          </a:p>
          <a:p>
            <a:pPr>
              <a:buClr>
                <a:srgbClr val="C3B2A7"/>
              </a:buClr>
            </a:pPr>
            <a:r>
              <a:rPr lang="en-US"/>
              <a:t>Enroll in free NHS England e-learning for healthcare (e-LHF) modules on safeguarding and digital care documentation​.</a:t>
            </a:r>
            <a:endParaRPr lang="en-US" dirty="0"/>
          </a:p>
          <a:p>
            <a:pPr>
              <a:buClr>
                <a:srgbClr val="C3B2A7"/>
              </a:buClr>
            </a:pPr>
            <a:r>
              <a:rPr lang="en-US"/>
              <a:t>apply active listening skills to build strong professional networks during vocational placement​.</a:t>
            </a:r>
          </a:p>
          <a:p>
            <a:pPr>
              <a:buClr>
                <a:srgbClr val="C3B2A7"/>
              </a:buClr>
            </a:pPr>
            <a:r>
              <a:rPr lang="en-US"/>
              <a:t>long-term career pathway:</a:t>
            </a:r>
            <a:endParaRPr lang="en-US" dirty="0"/>
          </a:p>
          <a:p>
            <a:pPr>
              <a:buClr>
                <a:srgbClr val="C3B2A7"/>
              </a:buClr>
            </a:pPr>
            <a:r>
              <a:rPr lang="en-US"/>
              <a:t>Secure entry level care worker role.</a:t>
            </a:r>
          </a:p>
          <a:p>
            <a:pPr>
              <a:buClr>
                <a:srgbClr val="C3B2A7"/>
              </a:buClr>
            </a:pPr>
            <a:r>
              <a:rPr lang="en-US"/>
              <a:t>complete NVQ level three in health and social care within 18 months.</a:t>
            </a:r>
          </a:p>
          <a:p>
            <a:pPr>
              <a:buClr>
                <a:srgbClr val="C3B2A7"/>
              </a:buClr>
            </a:pPr>
            <a:r>
              <a:rPr lang="en-US"/>
              <a:t>progress towards a senior care worker care manager position.​</a:t>
            </a:r>
          </a:p>
          <a:p>
            <a:pPr marL="0" indent="0">
              <a:buClr>
                <a:srgbClr val="C3B2A7"/>
              </a:buClr>
              <a:buNone/>
            </a:pPr>
            <a:endParaRPr lang="en-US" dirty="0"/>
          </a:p>
          <a:p>
            <a:pPr marL="0" indent="0">
              <a:buClr>
                <a:srgbClr val="C3B2A7"/>
              </a:buClr>
              <a:buNone/>
            </a:pPr>
            <a:r>
              <a:rPr lang="en-US" dirty="0"/>
              <a:t>looking ahead, I plan to combine my drive and interpersonal skills with the funded training opportunities available in the UK care sector. I am enrolling in free e-learning for healthcare modules to boost my digital care records literacy before starting​. my immediate goal is to complete my </a:t>
            </a:r>
            <a:r>
              <a:rPr lang="en-US"/>
              <a:t>level 3 diploma within 18 months of employment, paving the way towards a senior support worker role</a:t>
            </a:r>
          </a:p>
        </p:txBody>
      </p:sp>
      <p:sp>
        <p:nvSpPr>
          <p:cNvPr id="4" name="Date Placeholder 3">
            <a:extLst>
              <a:ext uri="{FF2B5EF4-FFF2-40B4-BE49-F238E27FC236}">
                <a16:creationId xmlns:a16="http://schemas.microsoft.com/office/drawing/2014/main" id="{B8E66702-A638-872D-5E2F-1728D02E87E9}"/>
              </a:ext>
            </a:extLst>
          </p:cNvPr>
          <p:cNvSpPr>
            <a:spLocks noGrp="1"/>
          </p:cNvSpPr>
          <p:nvPr>
            <p:ph type="dt" sz="half" idx="10"/>
          </p:nvPr>
        </p:nvSpPr>
        <p:spPr/>
        <p:txBody>
          <a:bodyPr/>
          <a:lstStyle/>
          <a:p>
            <a:fld id="{36237F19-4D1B-4263-BAF4-CB5E6B15CE18}" type="datetime1">
              <a:t>10/18/2026</a:t>
            </a:fld>
            <a:endParaRPr lang="en-US" dirty="0"/>
          </a:p>
        </p:txBody>
      </p:sp>
      <p:sp>
        <p:nvSpPr>
          <p:cNvPr id="5" name="Footer Placeholder 4">
            <a:extLst>
              <a:ext uri="{FF2B5EF4-FFF2-40B4-BE49-F238E27FC236}">
                <a16:creationId xmlns:a16="http://schemas.microsoft.com/office/drawing/2014/main" id="{69A186BD-A9FC-DA21-99FC-C45640119DF8}"/>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73BE2A58-5DCF-A56C-9C1F-2D71A1EE7614}"/>
              </a:ext>
            </a:extLst>
          </p:cNvPr>
          <p:cNvSpPr>
            <a:spLocks noGrp="1"/>
          </p:cNvSpPr>
          <p:nvPr>
            <p:ph type="sldNum" sz="quarter" idx="12"/>
          </p:nvPr>
        </p:nvSpPr>
        <p:spPr/>
        <p:txBody>
          <a:bodyPr/>
          <a:lstStyle/>
          <a:p>
            <a:fld id="{24578CCF-2EC4-44CB-A694-F6F6E59A3985}" type="slidenum">
              <a:rPr lang="en-US" dirty="0"/>
              <a:t>6</a:t>
            </a:fld>
            <a:endParaRPr lang="en-US" dirty="0"/>
          </a:p>
        </p:txBody>
      </p:sp>
    </p:spTree>
    <p:extLst>
      <p:ext uri="{BB962C8B-B14F-4D97-AF65-F5344CB8AC3E}">
        <p14:creationId xmlns:p14="http://schemas.microsoft.com/office/powerpoint/2010/main" val="2519441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E435C-F382-D390-8B68-9982AA6A4EB7}"/>
              </a:ext>
            </a:extLst>
          </p:cNvPr>
          <p:cNvSpPr>
            <a:spLocks noGrp="1"/>
          </p:cNvSpPr>
          <p:nvPr>
            <p:ph type="title"/>
          </p:nvPr>
        </p:nvSpPr>
        <p:spPr>
          <a:xfrm>
            <a:off x="331661" y="2857"/>
            <a:ext cx="11372322" cy="1325563"/>
          </a:xfrm>
        </p:spPr>
        <p:txBody>
          <a:bodyPr/>
          <a:lstStyle/>
          <a:p>
            <a:r>
              <a:rPr lang="en-US"/>
              <a:t>Summary and academic references </a:t>
            </a:r>
          </a:p>
        </p:txBody>
      </p:sp>
      <p:sp>
        <p:nvSpPr>
          <p:cNvPr id="3" name="Content Placeholder 2">
            <a:extLst>
              <a:ext uri="{FF2B5EF4-FFF2-40B4-BE49-F238E27FC236}">
                <a16:creationId xmlns:a16="http://schemas.microsoft.com/office/drawing/2014/main" id="{DF459326-44ED-B001-456B-33FD8250E45B}"/>
              </a:ext>
            </a:extLst>
          </p:cNvPr>
          <p:cNvSpPr>
            <a:spLocks noGrp="1"/>
          </p:cNvSpPr>
          <p:nvPr>
            <p:ph idx="1"/>
          </p:nvPr>
        </p:nvSpPr>
        <p:spPr>
          <a:xfrm>
            <a:off x="1069848" y="1486852"/>
            <a:ext cx="9253012" cy="4637087"/>
          </a:xfrm>
        </p:spPr>
        <p:txBody>
          <a:bodyPr vert="horz" lIns="91440" tIns="45720" rIns="91440" bIns="45720" rtlCol="0" anchor="t">
            <a:normAutofit/>
          </a:bodyPr>
          <a:lstStyle/>
          <a:p>
            <a:pPr marL="0" indent="0">
              <a:buNone/>
            </a:pPr>
            <a:r>
              <a:rPr lang="en-US" dirty="0"/>
              <a:t>In summary, developing self awareness through SWOT analysis allows me to </a:t>
            </a:r>
            <a:r>
              <a:rPr lang="en-US" err="1"/>
              <a:t>maximise</a:t>
            </a:r>
            <a:r>
              <a:rPr lang="en-US" dirty="0"/>
              <a:t> </a:t>
            </a:r>
            <a:r>
              <a:rPr lang="en-US"/>
              <a:t>my strength while proactively addressing my learning gaps.</a:t>
            </a:r>
            <a:endParaRPr lang="en-US" dirty="0"/>
          </a:p>
          <a:p>
            <a:pPr marL="457200" indent="-457200">
              <a:buAutoNum type="arabicPeriod"/>
            </a:pPr>
            <a:r>
              <a:rPr lang="en-US"/>
              <a:t>care quality commission (CQ) ( 2023 ) the state of healthcare and adult social care in England. Newcastle upon time: CQC.​</a:t>
            </a:r>
            <a:endParaRPr lang="en-US" dirty="0"/>
          </a:p>
          <a:p>
            <a:pPr marL="457200" indent="-457200">
              <a:buClr>
                <a:srgbClr val="C3B2A7"/>
              </a:buClr>
              <a:buAutoNum type="arabicPeriod"/>
            </a:pPr>
            <a:r>
              <a:rPr lang="en-US"/>
              <a:t>Gibbs, G.(1988 ) learning by doing:​ a guide to teaching and learning methods. Further education unit. Oxford: Oxford Polytechnic.​</a:t>
            </a:r>
          </a:p>
          <a:p>
            <a:pPr marL="457200" indent="-457200">
              <a:buClr>
                <a:srgbClr val="C3B2A7"/>
              </a:buClr>
              <a:buAutoNum type="arabicPeriod"/>
            </a:pPr>
            <a:r>
              <a:rPr lang="en-US" dirty="0"/>
              <a:t>NHS England (2024) e-learning for healthcare (e-LFH) portal. Available at: </a:t>
            </a:r>
            <a:r>
              <a:rPr lang="en-US" dirty="0">
                <a:hlinkClick r:id="rId2"/>
              </a:rPr>
              <a:t>https://www.e-Lehman.org.uk</a:t>
            </a:r>
            <a:r>
              <a:rPr lang="en-US" dirty="0"/>
              <a:t> </a:t>
            </a:r>
            <a:r>
              <a:rPr lang="en-US" dirty="0" err="1"/>
              <a:t>acessed</a:t>
            </a:r>
            <a:r>
              <a:rPr lang="en-US" dirty="0"/>
              <a:t>: October 2026).​</a:t>
            </a: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
        <p:nvSpPr>
          <p:cNvPr id="4" name="Date Placeholder 3">
            <a:extLst>
              <a:ext uri="{FF2B5EF4-FFF2-40B4-BE49-F238E27FC236}">
                <a16:creationId xmlns:a16="http://schemas.microsoft.com/office/drawing/2014/main" id="{AE969799-5610-B006-D262-219F5D5633F2}"/>
              </a:ext>
            </a:extLst>
          </p:cNvPr>
          <p:cNvSpPr>
            <a:spLocks noGrp="1"/>
          </p:cNvSpPr>
          <p:nvPr>
            <p:ph type="dt" sz="half" idx="10"/>
          </p:nvPr>
        </p:nvSpPr>
        <p:spPr/>
        <p:txBody>
          <a:bodyPr/>
          <a:lstStyle/>
          <a:p>
            <a:fld id="{47C7AF88-1FEA-4F7A-ADB7-D6FB71D86A62}" type="datetime1">
              <a:t>10/18/2026</a:t>
            </a:fld>
            <a:endParaRPr lang="en-US" dirty="0"/>
          </a:p>
        </p:txBody>
      </p:sp>
      <p:sp>
        <p:nvSpPr>
          <p:cNvPr id="5" name="Footer Placeholder 4">
            <a:extLst>
              <a:ext uri="{FF2B5EF4-FFF2-40B4-BE49-F238E27FC236}">
                <a16:creationId xmlns:a16="http://schemas.microsoft.com/office/drawing/2014/main" id="{88F5BAB9-185A-C7A1-E03E-28AC50BABFD3}"/>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304F89BB-15CB-C2D9-5083-75D413DAB451}"/>
              </a:ext>
            </a:extLst>
          </p:cNvPr>
          <p:cNvSpPr>
            <a:spLocks noGrp="1"/>
          </p:cNvSpPr>
          <p:nvPr>
            <p:ph type="sldNum" sz="quarter" idx="12"/>
          </p:nvPr>
        </p:nvSpPr>
        <p:spPr/>
        <p:txBody>
          <a:bodyPr/>
          <a:lstStyle/>
          <a:p>
            <a:fld id="{24578CCF-2EC4-44CB-A694-F6F6E59A3985}" type="slidenum">
              <a:rPr lang="en-US" dirty="0"/>
              <a:t>7</a:t>
            </a:fld>
            <a:endParaRPr lang="en-US" dirty="0"/>
          </a:p>
        </p:txBody>
      </p:sp>
    </p:spTree>
    <p:extLst>
      <p:ext uri="{BB962C8B-B14F-4D97-AF65-F5344CB8AC3E}">
        <p14:creationId xmlns:p14="http://schemas.microsoft.com/office/powerpoint/2010/main" val="1465556191"/>
      </p:ext>
    </p:extLst>
  </p:cSld>
  <p:clrMapOvr>
    <a:masterClrMapping/>
  </p:clrMapOvr>
</p:sld>
</file>

<file path=ppt/theme/theme1.xml><?xml version="1.0" encoding="utf-8"?>
<a:theme xmlns:a="http://schemas.openxmlformats.org/drawingml/2006/main" name="BohemianVTI">
  <a:themeElements>
    <a:clrScheme name="BohemianVTI">
      <a:dk1>
        <a:sysClr val="windowText" lastClr="000000"/>
      </a:dk1>
      <a:lt1>
        <a:sysClr val="window" lastClr="FFFFFF"/>
      </a:lt1>
      <a:dk2>
        <a:srgbClr val="323232"/>
      </a:dk2>
      <a:lt2>
        <a:srgbClr val="F4F1EF"/>
      </a:lt2>
      <a:accent1>
        <a:srgbClr val="8F4F58"/>
      </a:accent1>
      <a:accent2>
        <a:srgbClr val="D09182"/>
      </a:accent2>
      <a:accent3>
        <a:srgbClr val="C7A085"/>
      </a:accent3>
      <a:accent4>
        <a:srgbClr val="ADA085"/>
      </a:accent4>
      <a:accent5>
        <a:srgbClr val="5F787F"/>
      </a:accent5>
      <a:accent6>
        <a:srgbClr val="5A6768"/>
      </a:accent6>
      <a:hlink>
        <a:srgbClr val="A25872"/>
      </a:hlink>
      <a:folHlink>
        <a:srgbClr val="667A7E"/>
      </a:folHlink>
    </a:clrScheme>
    <a:fontScheme name="BohemianVTI">
      <a:majorFont>
        <a:latin typeface="Modern Love"/>
        <a:ea typeface=""/>
        <a:cs typeface=""/>
      </a:majorFont>
      <a:minorFont>
        <a:latin typeface="Avenir Next LT Pro"/>
        <a:ea typeface=""/>
        <a:cs typeface=""/>
      </a:minorFont>
    </a:fontScheme>
    <a:fmtScheme name="Bohemian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hemianVTI" id="{AA0957B6-9651-4F50-8EB8-D9F009F1C26A}" vid="{D1E7B544-9A8A-44B5-ABA3-322A5F045340}"/>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BohemianVTI</vt:lpstr>
      <vt:lpstr>Career path and personal SWOT analysis </vt:lpstr>
      <vt:lpstr>PowerPoint Presentation</vt:lpstr>
      <vt:lpstr>Chosen career and live job advert​</vt:lpstr>
      <vt:lpstr> Personal SWOT analysis</vt:lpstr>
      <vt:lpstr>Practical application: overcoming weaknesses and threats </vt:lpstr>
      <vt:lpstr>Maximising opportunities and action plan​</vt:lpstr>
      <vt:lpstr>Summary and academic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454</cp:revision>
  <dcterms:created xsi:type="dcterms:W3CDTF">2026-10-18T20:56:42Z</dcterms:created>
  <dcterms:modified xsi:type="dcterms:W3CDTF">2026-10-19T00:08:05Z</dcterms:modified>
</cp:coreProperties>
</file>