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FD9FDF-0AEB-AC5C-E3B3-E722FD566203}" v="1791" dt="2026-02-20T21:42:47.739"/>
    <p1510:client id="{68F74EE5-55A9-EBA3-8C89-DEDF678E4664}" v="841" dt="2026-02-20T20:22:30.835"/>
    <p1510:client id="{940104A6-A264-C5B8-A040-7726D74ECAD4}" v="33" dt="2026-02-19T19:54:05.628"/>
    <p1510:client id="{97A6F29A-E5D7-A619-361C-2803ADC50818}" v="149" dt="2026-02-19T20:05:13.5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fia Sultan (2431993)" userId="S::2431993@student.uwtsd.ac.uk::6e40b6e8-4e4a-49af-a657-62f44e4ad356" providerId="AD" clId="Web-{940104A6-A264-C5B8-A040-7726D74ECAD4}"/>
    <pc:docChg chg="modSld">
      <pc:chgData name="Sufia Sultan (2431993)" userId="S::2431993@student.uwtsd.ac.uk::6e40b6e8-4e4a-49af-a657-62f44e4ad356" providerId="AD" clId="Web-{940104A6-A264-C5B8-A040-7726D74ECAD4}" dt="2026-02-19T19:54:05.628" v="32" actId="14100"/>
      <pc:docMkLst>
        <pc:docMk/>
      </pc:docMkLst>
      <pc:sldChg chg="modSp">
        <pc:chgData name="Sufia Sultan (2431993)" userId="S::2431993@student.uwtsd.ac.uk::6e40b6e8-4e4a-49af-a657-62f44e4ad356" providerId="AD" clId="Web-{940104A6-A264-C5B8-A040-7726D74ECAD4}" dt="2026-02-19T19:54:05.628" v="32" actId="14100"/>
        <pc:sldMkLst>
          <pc:docMk/>
          <pc:sldMk cId="109857222" sldId="256"/>
        </pc:sldMkLst>
        <pc:spChg chg="mod">
          <ac:chgData name="Sufia Sultan (2431993)" userId="S::2431993@student.uwtsd.ac.uk::6e40b6e8-4e4a-49af-a657-62f44e4ad356" providerId="AD" clId="Web-{940104A6-A264-C5B8-A040-7726D74ECAD4}" dt="2026-02-19T19:53:53.033" v="30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ufia Sultan (2431993)" userId="S::2431993@student.uwtsd.ac.uk::6e40b6e8-4e4a-49af-a657-62f44e4ad356" providerId="AD" clId="Web-{940104A6-A264-C5B8-A040-7726D74ECAD4}" dt="2026-02-19T19:54:05.628" v="32" actId="14100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Sufia Sultan (2431993)" userId="S::2431993@student.uwtsd.ac.uk::6e40b6e8-4e4a-49af-a657-62f44e4ad356" providerId="AD" clId="Web-{97A6F29A-E5D7-A619-361C-2803ADC50818}"/>
    <pc:docChg chg="modSld">
      <pc:chgData name="Sufia Sultan (2431993)" userId="S::2431993@student.uwtsd.ac.uk::6e40b6e8-4e4a-49af-a657-62f44e4ad356" providerId="AD" clId="Web-{97A6F29A-E5D7-A619-361C-2803ADC50818}" dt="2026-02-19T20:05:13.508" v="148"/>
      <pc:docMkLst>
        <pc:docMk/>
      </pc:docMkLst>
      <pc:sldChg chg="modSp mod setBg">
        <pc:chgData name="Sufia Sultan (2431993)" userId="S::2431993@student.uwtsd.ac.uk::6e40b6e8-4e4a-49af-a657-62f44e4ad356" providerId="AD" clId="Web-{97A6F29A-E5D7-A619-361C-2803ADC50818}" dt="2026-02-19T20:05:13.508" v="148"/>
        <pc:sldMkLst>
          <pc:docMk/>
          <pc:sldMk cId="109857222" sldId="256"/>
        </pc:sldMkLst>
        <pc:spChg chg="mod">
          <ac:chgData name="Sufia Sultan (2431993)" userId="S::2431993@student.uwtsd.ac.uk::6e40b6e8-4e4a-49af-a657-62f44e4ad356" providerId="AD" clId="Web-{97A6F29A-E5D7-A619-361C-2803ADC50818}" dt="2026-02-19T20:03:15.334" v="14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ufia Sultan (2431993)" userId="S::2431993@student.uwtsd.ac.uk::6e40b6e8-4e4a-49af-a657-62f44e4ad356" providerId="AD" clId="Web-{97A6F29A-E5D7-A619-361C-2803ADC50818}" dt="2026-02-19T20:03:07.522" v="146" actId="14100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Sufia Sultan (2431993)" userId="S::2431993@student.uwtsd.ac.uk::6e40b6e8-4e4a-49af-a657-62f44e4ad356" providerId="AD" clId="Web-{68F74EE5-55A9-EBA3-8C89-DEDF678E4664}"/>
    <pc:docChg chg="addSld modSld">
      <pc:chgData name="Sufia Sultan (2431993)" userId="S::2431993@student.uwtsd.ac.uk::6e40b6e8-4e4a-49af-a657-62f44e4ad356" providerId="AD" clId="Web-{68F74EE5-55A9-EBA3-8C89-DEDF678E4664}" dt="2026-02-20T20:22:30.835" v="866"/>
      <pc:docMkLst>
        <pc:docMk/>
      </pc:docMkLst>
      <pc:sldChg chg="modSp new">
        <pc:chgData name="Sufia Sultan (2431993)" userId="S::2431993@student.uwtsd.ac.uk::6e40b6e8-4e4a-49af-a657-62f44e4ad356" providerId="AD" clId="Web-{68F74EE5-55A9-EBA3-8C89-DEDF678E4664}" dt="2026-02-20T20:18:13.206" v="831" actId="14100"/>
        <pc:sldMkLst>
          <pc:docMk/>
          <pc:sldMk cId="3631502096" sldId="257"/>
        </pc:sldMkLst>
        <pc:spChg chg="mod">
          <ac:chgData name="Sufia Sultan (2431993)" userId="S::2431993@student.uwtsd.ac.uk::6e40b6e8-4e4a-49af-a657-62f44e4ad356" providerId="AD" clId="Web-{68F74EE5-55A9-EBA3-8C89-DEDF678E4664}" dt="2026-02-20T20:18:13.206" v="831" actId="14100"/>
          <ac:spMkLst>
            <pc:docMk/>
            <pc:sldMk cId="3631502096" sldId="257"/>
            <ac:spMk id="2" creationId="{268A8067-D03F-53A0-0486-484581C13F4F}"/>
          </ac:spMkLst>
        </pc:spChg>
        <pc:spChg chg="mod">
          <ac:chgData name="Sufia Sultan (2431993)" userId="S::2431993@student.uwtsd.ac.uk::6e40b6e8-4e4a-49af-a657-62f44e4ad356" providerId="AD" clId="Web-{68F74EE5-55A9-EBA3-8C89-DEDF678E4664}" dt="2026-02-20T20:17:19.845" v="830" actId="1076"/>
          <ac:spMkLst>
            <pc:docMk/>
            <pc:sldMk cId="3631502096" sldId="257"/>
            <ac:spMk id="3" creationId="{1AA17449-9C17-A152-1271-1550CF5CFEB9}"/>
          </ac:spMkLst>
        </pc:spChg>
      </pc:sldChg>
      <pc:sldChg chg="modSp new">
        <pc:chgData name="Sufia Sultan (2431993)" userId="S::2431993@student.uwtsd.ac.uk::6e40b6e8-4e4a-49af-a657-62f44e4ad356" providerId="AD" clId="Web-{68F74EE5-55A9-EBA3-8C89-DEDF678E4664}" dt="2026-02-20T20:22:06.069" v="865" actId="20577"/>
        <pc:sldMkLst>
          <pc:docMk/>
          <pc:sldMk cId="2732858634" sldId="258"/>
        </pc:sldMkLst>
        <pc:spChg chg="mod">
          <ac:chgData name="Sufia Sultan (2431993)" userId="S::2431993@student.uwtsd.ac.uk::6e40b6e8-4e4a-49af-a657-62f44e4ad356" providerId="AD" clId="Web-{68F74EE5-55A9-EBA3-8C89-DEDF678E4664}" dt="2026-02-20T20:16:16.731" v="825" actId="14100"/>
          <ac:spMkLst>
            <pc:docMk/>
            <pc:sldMk cId="2732858634" sldId="258"/>
            <ac:spMk id="2" creationId="{34DEFFD4-B803-2E98-C2D0-0D128E367216}"/>
          </ac:spMkLst>
        </pc:spChg>
        <pc:spChg chg="mod">
          <ac:chgData name="Sufia Sultan (2431993)" userId="S::2431993@student.uwtsd.ac.uk::6e40b6e8-4e4a-49af-a657-62f44e4ad356" providerId="AD" clId="Web-{68F74EE5-55A9-EBA3-8C89-DEDF678E4664}" dt="2026-02-20T20:22:06.069" v="865" actId="20577"/>
          <ac:spMkLst>
            <pc:docMk/>
            <pc:sldMk cId="2732858634" sldId="258"/>
            <ac:spMk id="3" creationId="{18C9FD00-0E37-FDC5-C8DC-045BDD1CAACE}"/>
          </ac:spMkLst>
        </pc:spChg>
      </pc:sldChg>
      <pc:sldChg chg="new">
        <pc:chgData name="Sufia Sultan (2431993)" userId="S::2431993@student.uwtsd.ac.uk::6e40b6e8-4e4a-49af-a657-62f44e4ad356" providerId="AD" clId="Web-{68F74EE5-55A9-EBA3-8C89-DEDF678E4664}" dt="2026-02-20T20:22:30.835" v="866"/>
        <pc:sldMkLst>
          <pc:docMk/>
          <pc:sldMk cId="4260629549" sldId="259"/>
        </pc:sldMkLst>
      </pc:sldChg>
    </pc:docChg>
  </pc:docChgLst>
  <pc:docChgLst>
    <pc:chgData name="Sufia Sultan (2431993)" userId="S::2431993@student.uwtsd.ac.uk::6e40b6e8-4e4a-49af-a657-62f44e4ad356" providerId="AD" clId="Web-{56FD9FDF-0AEB-AC5C-E3B3-E722FD566203}"/>
    <pc:docChg chg="addSld delSld modSld">
      <pc:chgData name="Sufia Sultan (2431993)" userId="S::2431993@student.uwtsd.ac.uk::6e40b6e8-4e4a-49af-a657-62f44e4ad356" providerId="AD" clId="Web-{56FD9FDF-0AEB-AC5C-E3B3-E722FD566203}" dt="2026-02-20T21:42:47.739" v="1794" actId="20577"/>
      <pc:docMkLst>
        <pc:docMk/>
      </pc:docMkLst>
      <pc:sldChg chg="modSp">
        <pc:chgData name="Sufia Sultan (2431993)" userId="S::2431993@student.uwtsd.ac.uk::6e40b6e8-4e4a-49af-a657-62f44e4ad356" providerId="AD" clId="Web-{56FD9FDF-0AEB-AC5C-E3B3-E722FD566203}" dt="2026-02-20T21:07:43.954" v="1159" actId="20577"/>
        <pc:sldMkLst>
          <pc:docMk/>
          <pc:sldMk cId="2732858634" sldId="258"/>
        </pc:sldMkLst>
        <pc:spChg chg="mod">
          <ac:chgData name="Sufia Sultan (2431993)" userId="S::2431993@student.uwtsd.ac.uk::6e40b6e8-4e4a-49af-a657-62f44e4ad356" providerId="AD" clId="Web-{56FD9FDF-0AEB-AC5C-E3B3-E722FD566203}" dt="2026-02-20T20:36:24.772" v="4" actId="20577"/>
          <ac:spMkLst>
            <pc:docMk/>
            <pc:sldMk cId="2732858634" sldId="258"/>
            <ac:spMk id="2" creationId="{34DEFFD4-B803-2E98-C2D0-0D128E367216}"/>
          </ac:spMkLst>
        </pc:spChg>
        <pc:spChg chg="mod">
          <ac:chgData name="Sufia Sultan (2431993)" userId="S::2431993@student.uwtsd.ac.uk::6e40b6e8-4e4a-49af-a657-62f44e4ad356" providerId="AD" clId="Web-{56FD9FDF-0AEB-AC5C-E3B3-E722FD566203}" dt="2026-02-20T21:07:43.954" v="1159" actId="20577"/>
          <ac:spMkLst>
            <pc:docMk/>
            <pc:sldMk cId="2732858634" sldId="258"/>
            <ac:spMk id="3" creationId="{18C9FD00-0E37-FDC5-C8DC-045BDD1CAACE}"/>
          </ac:spMkLst>
        </pc:spChg>
      </pc:sldChg>
      <pc:sldChg chg="del">
        <pc:chgData name="Sufia Sultan (2431993)" userId="S::2431993@student.uwtsd.ac.uk::6e40b6e8-4e4a-49af-a657-62f44e4ad356" providerId="AD" clId="Web-{56FD9FDF-0AEB-AC5C-E3B3-E722FD566203}" dt="2026-02-20T20:36:07.537" v="0"/>
        <pc:sldMkLst>
          <pc:docMk/>
          <pc:sldMk cId="4260629549" sldId="259"/>
        </pc:sldMkLst>
      </pc:sldChg>
      <pc:sldChg chg="modSp new">
        <pc:chgData name="Sufia Sultan (2431993)" userId="S::2431993@student.uwtsd.ac.uk::6e40b6e8-4e4a-49af-a657-62f44e4ad356" providerId="AD" clId="Web-{56FD9FDF-0AEB-AC5C-E3B3-E722FD566203}" dt="2026-02-20T21:10:23.148" v="1190" actId="20577"/>
        <pc:sldMkLst>
          <pc:docMk/>
          <pc:sldMk cId="4262803220" sldId="259"/>
        </pc:sldMkLst>
        <pc:spChg chg="mod">
          <ac:chgData name="Sufia Sultan (2431993)" userId="S::2431993@student.uwtsd.ac.uk::6e40b6e8-4e4a-49af-a657-62f44e4ad356" providerId="AD" clId="Web-{56FD9FDF-0AEB-AC5C-E3B3-E722FD566203}" dt="2026-02-20T20:37:53.837" v="14" actId="20577"/>
          <ac:spMkLst>
            <pc:docMk/>
            <pc:sldMk cId="4262803220" sldId="259"/>
            <ac:spMk id="2" creationId="{7F55149D-DAA5-CDE5-425A-2226995E052E}"/>
          </ac:spMkLst>
        </pc:spChg>
        <pc:spChg chg="mod">
          <ac:chgData name="Sufia Sultan (2431993)" userId="S::2431993@student.uwtsd.ac.uk::6e40b6e8-4e4a-49af-a657-62f44e4ad356" providerId="AD" clId="Web-{56FD9FDF-0AEB-AC5C-E3B3-E722FD566203}" dt="2026-02-20T21:10:23.148" v="1190" actId="20577"/>
          <ac:spMkLst>
            <pc:docMk/>
            <pc:sldMk cId="4262803220" sldId="259"/>
            <ac:spMk id="3" creationId="{6AF7A8D1-1845-6170-B15F-7C1F136A3316}"/>
          </ac:spMkLst>
        </pc:spChg>
      </pc:sldChg>
      <pc:sldChg chg="modSp new">
        <pc:chgData name="Sufia Sultan (2431993)" userId="S::2431993@student.uwtsd.ac.uk::6e40b6e8-4e4a-49af-a657-62f44e4ad356" providerId="AD" clId="Web-{56FD9FDF-0AEB-AC5C-E3B3-E722FD566203}" dt="2026-02-20T21:01:14.055" v="996" actId="20577"/>
        <pc:sldMkLst>
          <pc:docMk/>
          <pc:sldMk cId="444981545" sldId="260"/>
        </pc:sldMkLst>
        <pc:spChg chg="mod">
          <ac:chgData name="Sufia Sultan (2431993)" userId="S::2431993@student.uwtsd.ac.uk::6e40b6e8-4e4a-49af-a657-62f44e4ad356" providerId="AD" clId="Web-{56FD9FDF-0AEB-AC5C-E3B3-E722FD566203}" dt="2026-02-20T20:47:41.732" v="340" actId="20577"/>
          <ac:spMkLst>
            <pc:docMk/>
            <pc:sldMk cId="444981545" sldId="260"/>
            <ac:spMk id="2" creationId="{3DAEE356-7C00-6BBD-7269-49A192B4C24A}"/>
          </ac:spMkLst>
        </pc:spChg>
        <pc:spChg chg="mod">
          <ac:chgData name="Sufia Sultan (2431993)" userId="S::2431993@student.uwtsd.ac.uk::6e40b6e8-4e4a-49af-a657-62f44e4ad356" providerId="AD" clId="Web-{56FD9FDF-0AEB-AC5C-E3B3-E722FD566203}" dt="2026-02-20T20:51:55.949" v="611" actId="14100"/>
          <ac:spMkLst>
            <pc:docMk/>
            <pc:sldMk cId="444981545" sldId="260"/>
            <ac:spMk id="3" creationId="{2C8B749C-0E5C-88B8-15F6-245918E1AB76}"/>
          </ac:spMkLst>
        </pc:spChg>
        <pc:spChg chg="mod">
          <ac:chgData name="Sufia Sultan (2431993)" userId="S::2431993@student.uwtsd.ac.uk::6e40b6e8-4e4a-49af-a657-62f44e4ad356" providerId="AD" clId="Web-{56FD9FDF-0AEB-AC5C-E3B3-E722FD566203}" dt="2026-02-20T21:00:55.820" v="993" actId="20577"/>
          <ac:spMkLst>
            <pc:docMk/>
            <pc:sldMk cId="444981545" sldId="260"/>
            <ac:spMk id="4" creationId="{79468CDF-2EB3-16A4-F9BA-A9D35C2E27AC}"/>
          </ac:spMkLst>
        </pc:spChg>
        <pc:spChg chg="mod">
          <ac:chgData name="Sufia Sultan (2431993)" userId="S::2431993@student.uwtsd.ac.uk::6e40b6e8-4e4a-49af-a657-62f44e4ad356" providerId="AD" clId="Web-{56FD9FDF-0AEB-AC5C-E3B3-E722FD566203}" dt="2026-02-20T20:51:59.246" v="612" actId="1076"/>
          <ac:spMkLst>
            <pc:docMk/>
            <pc:sldMk cId="444981545" sldId="260"/>
            <ac:spMk id="5" creationId="{C7E47CC1-ED9D-BA14-73BE-B3634FB85930}"/>
          </ac:spMkLst>
        </pc:spChg>
        <pc:spChg chg="mod">
          <ac:chgData name="Sufia Sultan (2431993)" userId="S::2431993@student.uwtsd.ac.uk::6e40b6e8-4e4a-49af-a657-62f44e4ad356" providerId="AD" clId="Web-{56FD9FDF-0AEB-AC5C-E3B3-E722FD566203}" dt="2026-02-20T21:01:14.055" v="996" actId="20577"/>
          <ac:spMkLst>
            <pc:docMk/>
            <pc:sldMk cId="444981545" sldId="260"/>
            <ac:spMk id="6" creationId="{8ACEFC7B-6413-3821-00C2-61AA2EA8193C}"/>
          </ac:spMkLst>
        </pc:spChg>
      </pc:sldChg>
      <pc:sldChg chg="modSp new">
        <pc:chgData name="Sufia Sultan (2431993)" userId="S::2431993@student.uwtsd.ac.uk::6e40b6e8-4e4a-49af-a657-62f44e4ad356" providerId="AD" clId="Web-{56FD9FDF-0AEB-AC5C-E3B3-E722FD566203}" dt="2026-02-20T21:14:20.185" v="1255" actId="20577"/>
        <pc:sldMkLst>
          <pc:docMk/>
          <pc:sldMk cId="173093057" sldId="261"/>
        </pc:sldMkLst>
        <pc:spChg chg="mod">
          <ac:chgData name="Sufia Sultan (2431993)" userId="S::2431993@student.uwtsd.ac.uk::6e40b6e8-4e4a-49af-a657-62f44e4ad356" providerId="AD" clId="Web-{56FD9FDF-0AEB-AC5C-E3B3-E722FD566203}" dt="2026-02-20T20:52:40.279" v="626" actId="20577"/>
          <ac:spMkLst>
            <pc:docMk/>
            <pc:sldMk cId="173093057" sldId="261"/>
            <ac:spMk id="2" creationId="{96647E46-0C96-8D9F-E6DC-2E3F4B8B28ED}"/>
          </ac:spMkLst>
        </pc:spChg>
        <pc:spChg chg="mod">
          <ac:chgData name="Sufia Sultan (2431993)" userId="S::2431993@student.uwtsd.ac.uk::6e40b6e8-4e4a-49af-a657-62f44e4ad356" providerId="AD" clId="Web-{56FD9FDF-0AEB-AC5C-E3B3-E722FD566203}" dt="2026-02-20T21:14:20.185" v="1255" actId="20577"/>
          <ac:spMkLst>
            <pc:docMk/>
            <pc:sldMk cId="173093057" sldId="261"/>
            <ac:spMk id="3" creationId="{39F3AA5C-0EFB-908A-BFB1-F58902EBA5EC}"/>
          </ac:spMkLst>
        </pc:spChg>
      </pc:sldChg>
      <pc:sldChg chg="modSp new">
        <pc:chgData name="Sufia Sultan (2431993)" userId="S::2431993@student.uwtsd.ac.uk::6e40b6e8-4e4a-49af-a657-62f44e4ad356" providerId="AD" clId="Web-{56FD9FDF-0AEB-AC5C-E3B3-E722FD566203}" dt="2026-02-20T21:01:41.399" v="998" actId="20577"/>
        <pc:sldMkLst>
          <pc:docMk/>
          <pc:sldMk cId="1613155379" sldId="262"/>
        </pc:sldMkLst>
        <pc:spChg chg="mod">
          <ac:chgData name="Sufia Sultan (2431993)" userId="S::2431993@student.uwtsd.ac.uk::6e40b6e8-4e4a-49af-a657-62f44e4ad356" providerId="AD" clId="Web-{56FD9FDF-0AEB-AC5C-E3B3-E722FD566203}" dt="2026-02-20T20:56:54.707" v="820" actId="20577"/>
          <ac:spMkLst>
            <pc:docMk/>
            <pc:sldMk cId="1613155379" sldId="262"/>
            <ac:spMk id="2" creationId="{BCAD6FC8-54E9-07F3-6329-09CBFC5F4C8C}"/>
          </ac:spMkLst>
        </pc:spChg>
        <pc:spChg chg="mod">
          <ac:chgData name="Sufia Sultan (2431993)" userId="S::2431993@student.uwtsd.ac.uk::6e40b6e8-4e4a-49af-a657-62f44e4ad356" providerId="AD" clId="Web-{56FD9FDF-0AEB-AC5C-E3B3-E722FD566203}" dt="2026-02-20T21:01:41.399" v="998" actId="20577"/>
          <ac:spMkLst>
            <pc:docMk/>
            <pc:sldMk cId="1613155379" sldId="262"/>
            <ac:spMk id="3" creationId="{3F4056FB-8C5C-3811-15A4-95F67F842F85}"/>
          </ac:spMkLst>
        </pc:spChg>
      </pc:sldChg>
      <pc:sldChg chg="modSp new">
        <pc:chgData name="Sufia Sultan (2431993)" userId="S::2431993@student.uwtsd.ac.uk::6e40b6e8-4e4a-49af-a657-62f44e4ad356" providerId="AD" clId="Web-{56FD9FDF-0AEB-AC5C-E3B3-E722FD566203}" dt="2026-02-20T21:05:32.056" v="1143" actId="20577"/>
        <pc:sldMkLst>
          <pc:docMk/>
          <pc:sldMk cId="961332349" sldId="263"/>
        </pc:sldMkLst>
        <pc:spChg chg="mod">
          <ac:chgData name="Sufia Sultan (2431993)" userId="S::2431993@student.uwtsd.ac.uk::6e40b6e8-4e4a-49af-a657-62f44e4ad356" providerId="AD" clId="Web-{56FD9FDF-0AEB-AC5C-E3B3-E722FD566203}" dt="2026-02-20T21:02:48.761" v="1018" actId="20577"/>
          <ac:spMkLst>
            <pc:docMk/>
            <pc:sldMk cId="961332349" sldId="263"/>
            <ac:spMk id="2" creationId="{0D51B39D-409F-EF88-4F77-4CDF4336C3BC}"/>
          </ac:spMkLst>
        </pc:spChg>
        <pc:spChg chg="mod">
          <ac:chgData name="Sufia Sultan (2431993)" userId="S::2431993@student.uwtsd.ac.uk::6e40b6e8-4e4a-49af-a657-62f44e4ad356" providerId="AD" clId="Web-{56FD9FDF-0AEB-AC5C-E3B3-E722FD566203}" dt="2026-02-20T21:05:32.056" v="1143" actId="20577"/>
          <ac:spMkLst>
            <pc:docMk/>
            <pc:sldMk cId="961332349" sldId="263"/>
            <ac:spMk id="3" creationId="{7025D53E-2E60-4C25-E4E1-044ACA9EB8B6}"/>
          </ac:spMkLst>
        </pc:spChg>
      </pc:sldChg>
      <pc:sldChg chg="modSp new">
        <pc:chgData name="Sufia Sultan (2431993)" userId="S::2431993@student.uwtsd.ac.uk::6e40b6e8-4e4a-49af-a657-62f44e4ad356" providerId="AD" clId="Web-{56FD9FDF-0AEB-AC5C-E3B3-E722FD566203}" dt="2026-02-20T21:42:47.739" v="1794" actId="20577"/>
        <pc:sldMkLst>
          <pc:docMk/>
          <pc:sldMk cId="2462039494" sldId="264"/>
        </pc:sldMkLst>
        <pc:spChg chg="mod">
          <ac:chgData name="Sufia Sultan (2431993)" userId="S::2431993@student.uwtsd.ac.uk::6e40b6e8-4e4a-49af-a657-62f44e4ad356" providerId="AD" clId="Web-{56FD9FDF-0AEB-AC5C-E3B3-E722FD566203}" dt="2026-02-20T21:24:43.806" v="1267" actId="20577"/>
          <ac:spMkLst>
            <pc:docMk/>
            <pc:sldMk cId="2462039494" sldId="264"/>
            <ac:spMk id="2" creationId="{5AD059B5-CD22-ADA0-05FA-7FA0F862FDC0}"/>
          </ac:spMkLst>
        </pc:spChg>
        <pc:spChg chg="mod">
          <ac:chgData name="Sufia Sultan (2431993)" userId="S::2431993@student.uwtsd.ac.uk::6e40b6e8-4e4a-49af-a657-62f44e4ad356" providerId="AD" clId="Web-{56FD9FDF-0AEB-AC5C-E3B3-E722FD566203}" dt="2026-02-20T21:42:47.739" v="1794" actId="20577"/>
          <ac:spMkLst>
            <pc:docMk/>
            <pc:sldMk cId="2462039494" sldId="264"/>
            <ac:spMk id="3" creationId="{FC088EC8-47D1-E130-0D16-11527409E57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065306"/>
          </a:xfrm>
        </p:spPr>
        <p:txBody>
          <a:bodyPr>
            <a:normAutofit fontScale="90000"/>
          </a:bodyPr>
          <a:lstStyle/>
          <a:p>
            <a:r>
              <a:rPr lang="en-GB" dirty="0"/>
              <a:t>Communication Skills in 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12794" y="2896067"/>
            <a:ext cx="8998324" cy="282117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Presented by Sufia </a:t>
            </a:r>
            <a:r>
              <a:rPr lang="en-GB"/>
              <a:t>Sultan </a:t>
            </a:r>
            <a:endParaRPr lang="en-GB" dirty="0"/>
          </a:p>
          <a:p>
            <a:r>
              <a:rPr lang="en-GB"/>
              <a:t>Student ID 2431993</a:t>
            </a:r>
          </a:p>
          <a:p>
            <a:r>
              <a:rPr lang="en-GB" dirty="0"/>
              <a:t>Module </a:t>
            </a:r>
            <a:r>
              <a:rPr lang="en-GB"/>
              <a:t>LCHS4009 Professional</a:t>
            </a:r>
            <a:r>
              <a:rPr lang="en-GB" dirty="0"/>
              <a:t> Development within Health and Social Care </a:t>
            </a:r>
          </a:p>
          <a:p>
            <a:r>
              <a:rPr lang="en-GB" dirty="0"/>
              <a:t>Lec</a:t>
            </a:r>
            <a:r>
              <a:rPr lang="en-GB"/>
              <a:t>turer name Hajra Murtasim</a:t>
            </a:r>
          </a:p>
          <a:p>
            <a:r>
              <a:rPr lang="en-GB"/>
              <a:t>University of Wales </a:t>
            </a:r>
          </a:p>
          <a:p>
            <a:r>
              <a:rPr lang="en-GB"/>
              <a:t>Submission Date 23rd February 2026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A8067-D03F-53A0-0486-484581C13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671" y="365125"/>
            <a:ext cx="10762129" cy="787681"/>
          </a:xfrm>
        </p:spPr>
        <p:txBody>
          <a:bodyPr/>
          <a:lstStyle/>
          <a:p>
            <a:r>
              <a:rPr lang="en-GB"/>
              <a:t>Communication in Health and Social Care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A17449-9C17-A152-1271-1550CF5CFE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818" y="1332566"/>
            <a:ext cx="10515600" cy="42056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Key</a:t>
            </a:r>
            <a:r>
              <a:rPr lang="en-GB" sz="2400" dirty="0"/>
              <a:t> skill: Communication</a:t>
            </a:r>
            <a:endParaRPr lang="en-US" sz="2400"/>
          </a:p>
          <a:p>
            <a:r>
              <a:rPr lang="en-GB" sz="2400" dirty="0"/>
              <a:t>Important for safe and effective </a:t>
            </a:r>
            <a:r>
              <a:rPr lang="en-GB" sz="2400"/>
              <a:t>care</a:t>
            </a:r>
            <a:endParaRPr lang="en-GB" sz="2400" dirty="0"/>
          </a:p>
          <a:p>
            <a:r>
              <a:rPr lang="en-GB" sz="2400" dirty="0"/>
              <a:t>Helps build trust wi</a:t>
            </a:r>
            <a:r>
              <a:rPr lang="en-GB" sz="2400"/>
              <a:t>th patients</a:t>
            </a:r>
            <a:endParaRPr lang="en-GB" sz="2400" dirty="0"/>
          </a:p>
          <a:p>
            <a:r>
              <a:rPr lang="en-GB" sz="2400"/>
              <a:t>Supports teamwork and patients understanding</a:t>
            </a:r>
            <a:endParaRPr lang="en-GB" sz="2400" dirty="0"/>
          </a:p>
          <a:p>
            <a:r>
              <a:rPr lang="en-GB" sz="2400" dirty="0"/>
              <a:t>This presenta</a:t>
            </a:r>
            <a:r>
              <a:rPr lang="en-GB" sz="2400"/>
              <a:t>tion will:</a:t>
            </a:r>
            <a:endParaRPr lang="en-GB" sz="2400" dirty="0"/>
          </a:p>
          <a:p>
            <a:r>
              <a:rPr lang="en-GB" sz="2400" dirty="0"/>
              <a:t>Explain why communicat</a:t>
            </a:r>
            <a:r>
              <a:rPr lang="en-GB" sz="2400"/>
              <a:t>ion is important</a:t>
            </a:r>
            <a:endParaRPr lang="en-GB" sz="2400" dirty="0"/>
          </a:p>
          <a:p>
            <a:r>
              <a:rPr lang="en-GB" sz="2400" dirty="0"/>
              <a:t>Describe communicat</a:t>
            </a:r>
            <a:r>
              <a:rPr lang="en-GB" sz="2400"/>
              <a:t>ion models </a:t>
            </a:r>
            <a:endParaRPr lang="en-GB" sz="2400" dirty="0"/>
          </a:p>
          <a:p>
            <a:r>
              <a:rPr lang="en-GB" sz="2400"/>
              <a:t>Give a real-life example</a:t>
            </a:r>
            <a:endParaRPr lang="en-GB" sz="2400" dirty="0"/>
          </a:p>
          <a:p>
            <a:r>
              <a:rPr lang="en-GB" sz="2400" dirty="0"/>
              <a:t>Show my professional </a:t>
            </a:r>
            <a:r>
              <a:rPr lang="en-GB" sz="2400"/>
              <a:t>commitment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315020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EFFD4-B803-2E98-C2D0-0D128E367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405" y="365125"/>
            <a:ext cx="10504395" cy="720446"/>
          </a:xfrm>
        </p:spPr>
        <p:txBody>
          <a:bodyPr>
            <a:normAutofit/>
          </a:bodyPr>
          <a:lstStyle/>
          <a:p>
            <a:r>
              <a:rPr lang="en-GB" dirty="0"/>
              <a:t>Why Communi</a:t>
            </a:r>
            <a:r>
              <a:rPr lang="en-GB"/>
              <a:t>cation is Important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9FD00-0E37-FDC5-C8DC-045BDD1CAA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3526" y="2733302"/>
            <a:ext cx="9462245" cy="3477277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GB" sz="1400" dirty="0">
              <a:latin typeface="Calibri"/>
              <a:ea typeface="Calibri"/>
              <a:cs typeface="Calibri"/>
            </a:endParaRPr>
          </a:p>
          <a:p>
            <a:endParaRPr lang="en-GB" sz="1400" dirty="0">
              <a:latin typeface="Calibri"/>
              <a:ea typeface="Calibri"/>
              <a:cs typeface="Calibri"/>
            </a:endParaRPr>
          </a:p>
          <a:p>
            <a:endParaRPr lang="en-GB" sz="1600" dirty="0">
              <a:latin typeface="Calibri"/>
              <a:ea typeface="Calibri"/>
              <a:cs typeface="Calibri"/>
            </a:endParaRPr>
          </a:p>
          <a:p>
            <a:endParaRPr lang="en-GB" sz="1600" dirty="0">
              <a:latin typeface="Calibri"/>
              <a:ea typeface="Calibri"/>
              <a:cs typeface="Calibri"/>
            </a:endParaRPr>
          </a:p>
          <a:p>
            <a:r>
              <a:rPr lang="en-GB" sz="1600">
                <a:latin typeface="Calibri"/>
                <a:ea typeface="Calibri"/>
                <a:cs typeface="Calibri"/>
              </a:rPr>
              <a:t>70-80% of clinical errors involve poor communication (NHS Resolution, </a:t>
            </a:r>
            <a:endParaRPr lang="en-US" sz="16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>
                <a:latin typeface="Calibri"/>
                <a:ea typeface="Calibri"/>
                <a:cs typeface="Calibri"/>
              </a:rPr>
              <a:t>     2024 )</a:t>
            </a:r>
            <a:endParaRPr lang="en-US" sz="1600">
              <a:latin typeface="Calibri"/>
              <a:ea typeface="Calibri"/>
              <a:cs typeface="Calibri"/>
            </a:endParaRPr>
          </a:p>
          <a:p>
            <a:r>
              <a:rPr lang="en-GB" sz="1600" dirty="0">
                <a:latin typeface="Calibri"/>
                <a:ea typeface="Calibri"/>
                <a:cs typeface="Calibri"/>
              </a:rPr>
              <a:t>92% of patients say </a:t>
            </a:r>
            <a:r>
              <a:rPr lang="en-GB" sz="1600">
                <a:latin typeface="Calibri"/>
                <a:ea typeface="Calibri"/>
                <a:cs typeface="Calibri"/>
              </a:rPr>
              <a:t>communication is the most important part of care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r>
              <a:rPr lang="en-GB" sz="1600" dirty="0">
                <a:latin typeface="Calibri"/>
                <a:ea typeface="Calibri"/>
                <a:cs typeface="Calibri"/>
              </a:rPr>
              <a:t>Average GP appointment is only 7-8 minutes (</a:t>
            </a:r>
            <a:r>
              <a:rPr lang="en-GB" sz="1600">
                <a:latin typeface="Calibri"/>
                <a:ea typeface="Calibri"/>
                <a:cs typeface="Calibri"/>
              </a:rPr>
              <a:t>Irving et al.,2020)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r>
              <a:rPr lang="en-GB" sz="1600" dirty="0">
                <a:latin typeface="Calibri"/>
                <a:ea typeface="Calibri"/>
                <a:cs typeface="Calibri"/>
              </a:rPr>
              <a:t>Poor communicat</a:t>
            </a:r>
            <a:r>
              <a:rPr lang="en-GB" sz="1600">
                <a:latin typeface="Calibri"/>
                <a:ea typeface="Calibri"/>
                <a:cs typeface="Calibri"/>
              </a:rPr>
              <a:t>ion can lead to: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r>
              <a:rPr lang="en-GB" sz="1600">
                <a:latin typeface="Calibri"/>
                <a:ea typeface="Calibri"/>
                <a:cs typeface="Calibri"/>
              </a:rPr>
              <a:t>Mistakes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r>
              <a:rPr lang="en-GB" sz="1600">
                <a:latin typeface="Calibri"/>
                <a:ea typeface="Calibri"/>
                <a:cs typeface="Calibri"/>
              </a:rPr>
              <a:t>Complaints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r>
              <a:rPr lang="en-GB" sz="1600">
                <a:latin typeface="Calibri"/>
                <a:ea typeface="Calibri"/>
                <a:cs typeface="Calibri"/>
              </a:rPr>
              <a:t>Poor  treatment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>
                <a:latin typeface="Calibri"/>
                <a:ea typeface="Calibri"/>
                <a:cs typeface="Calibri"/>
              </a:rPr>
              <a:t>    Understanding: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pPr marL="342900" indent="-342900"/>
            <a:r>
              <a:rPr lang="en-GB" sz="1600">
                <a:latin typeface="Calibri"/>
                <a:ea typeface="Calibri"/>
                <a:cs typeface="Calibri"/>
              </a:rPr>
              <a:t>Good communication</a:t>
            </a:r>
          </a:p>
          <a:p>
            <a:pPr marL="0" indent="0">
              <a:buNone/>
            </a:pPr>
            <a:r>
              <a:rPr lang="en-GB" sz="1600" dirty="0">
                <a:latin typeface="Calibri"/>
                <a:ea typeface="Calibri"/>
                <a:cs typeface="Calibri"/>
              </a:rPr>
              <a:t>    </a:t>
            </a:r>
          </a:p>
          <a:p>
            <a:pPr marL="0" indent="0">
              <a:buNone/>
            </a:pPr>
            <a:r>
              <a:rPr lang="en-GB" sz="1600" dirty="0">
                <a:latin typeface="Calibri"/>
                <a:ea typeface="Calibri"/>
                <a:cs typeface="Calibri"/>
              </a:rPr>
              <a:t>    </a:t>
            </a:r>
            <a:r>
              <a:rPr lang="en-GB" sz="1600">
                <a:latin typeface="Calibri"/>
                <a:ea typeface="Calibri"/>
                <a:cs typeface="Calibri"/>
              </a:rPr>
              <a:t>Improves: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pPr marL="342900" indent="-342900"/>
            <a:r>
              <a:rPr lang="en-GB" sz="1600" dirty="0">
                <a:latin typeface="Calibri"/>
                <a:ea typeface="Calibri"/>
                <a:cs typeface="Calibri"/>
              </a:rPr>
              <a:t>Patient </a:t>
            </a:r>
            <a:r>
              <a:rPr lang="en-GB" sz="1600">
                <a:latin typeface="Calibri"/>
                <a:ea typeface="Calibri"/>
                <a:cs typeface="Calibri"/>
              </a:rPr>
              <a:t>safety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pPr marL="342900" indent="-342900"/>
            <a:r>
              <a:rPr lang="en-GB" sz="1600">
                <a:latin typeface="Calibri"/>
                <a:ea typeface="Calibri"/>
                <a:cs typeface="Calibri"/>
              </a:rPr>
              <a:t>Trust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pPr marL="342900" indent="-342900"/>
            <a:r>
              <a:rPr lang="en-GB" sz="1600">
                <a:latin typeface="Calibri"/>
                <a:ea typeface="Calibri"/>
                <a:cs typeface="Calibri"/>
              </a:rPr>
              <a:t>Treatment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pPr marL="0" indent="0" algn="ctr">
              <a:buNone/>
            </a:pPr>
            <a:endParaRPr lang="en-GB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 dirty="0">
                <a:latin typeface="Calibri"/>
                <a:ea typeface="Calibri"/>
                <a:cs typeface="Calibri"/>
              </a:rPr>
              <a:t>   </a:t>
            </a:r>
          </a:p>
          <a:p>
            <a:pPr algn="ctr"/>
            <a:endParaRPr lang="en-GB" sz="1600" dirty="0">
              <a:latin typeface="Calibri"/>
              <a:ea typeface="Calibri"/>
              <a:cs typeface="Calibri"/>
            </a:endParaRPr>
          </a:p>
          <a:p>
            <a:pPr marL="0" indent="0" algn="ctr">
              <a:buNone/>
            </a:pPr>
            <a:r>
              <a:rPr lang="en-GB" sz="1600" dirty="0">
                <a:latin typeface="Calibri"/>
                <a:ea typeface="Calibri"/>
                <a:cs typeface="Calibri"/>
              </a:rPr>
              <a:t>               </a:t>
            </a:r>
          </a:p>
          <a:p>
            <a:endParaRPr lang="en-GB" sz="1200" dirty="0"/>
          </a:p>
          <a:p>
            <a:pPr marL="0" indent="0" algn="r">
              <a:buNone/>
            </a:pPr>
            <a:r>
              <a:rPr lang="en-GB" sz="1200" dirty="0"/>
              <a:t>      </a:t>
            </a:r>
          </a:p>
        </p:txBody>
      </p:sp>
    </p:spTree>
    <p:extLst>
      <p:ext uri="{BB962C8B-B14F-4D97-AF65-F5344CB8AC3E}">
        <p14:creationId xmlns:p14="http://schemas.microsoft.com/office/powerpoint/2010/main" val="27328586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5149D-DAA5-CDE5-425A-2226995E05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Communication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7A8D1-1845-6170-B15F-7C1F136A33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892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 b="1">
                <a:latin typeface="Calibri"/>
                <a:ea typeface="Calibri"/>
                <a:cs typeface="Calibri"/>
              </a:rPr>
              <a:t>Shannon-Weaver Model (1948)</a:t>
            </a:r>
            <a:endParaRPr lang="en-GB" sz="1600" b="1" dirty="0">
              <a:latin typeface="Calibri"/>
              <a:ea typeface="Calibri"/>
              <a:cs typeface="Calibri"/>
            </a:endParaRPr>
          </a:p>
          <a:p>
            <a:r>
              <a:rPr lang="en-GB" sz="1600" dirty="0">
                <a:latin typeface="Calibri"/>
                <a:ea typeface="Calibri"/>
                <a:cs typeface="Calibri"/>
              </a:rPr>
              <a:t>Shows how information is sent and recei</a:t>
            </a:r>
            <a:r>
              <a:rPr lang="en-GB" sz="1600">
                <a:latin typeface="Calibri"/>
                <a:ea typeface="Calibri"/>
                <a:cs typeface="Calibri"/>
              </a:rPr>
              <a:t>ved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r>
              <a:rPr lang="en-GB" sz="1600">
                <a:latin typeface="Calibri"/>
                <a:ea typeface="Calibri"/>
                <a:cs typeface="Calibri"/>
              </a:rPr>
              <a:t>Highlights barriers like noise, distractions, and jargon 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r>
              <a:rPr lang="en-GB" sz="1600" dirty="0">
                <a:latin typeface="Calibri"/>
                <a:ea typeface="Calibri"/>
                <a:cs typeface="Calibri"/>
              </a:rPr>
              <a:t>Limitation: one-way communicat</a:t>
            </a:r>
            <a:r>
              <a:rPr lang="en-GB" sz="1600">
                <a:latin typeface="Calibri"/>
                <a:ea typeface="Calibri"/>
                <a:cs typeface="Calibri"/>
              </a:rPr>
              <a:t>ion 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 b="1" dirty="0">
                <a:latin typeface="Calibri"/>
                <a:ea typeface="Calibri"/>
                <a:cs typeface="Calibri"/>
              </a:rPr>
              <a:t>Tuckman's Team Mode</a:t>
            </a:r>
            <a:r>
              <a:rPr lang="en-GB" sz="1600" dirty="0">
                <a:latin typeface="Calibri"/>
                <a:ea typeface="Calibri"/>
                <a:cs typeface="Calibri"/>
              </a:rPr>
              <a:t>l </a:t>
            </a:r>
            <a:r>
              <a:rPr lang="en-GB" sz="1600" b="1">
                <a:latin typeface="Calibri"/>
                <a:ea typeface="Calibri"/>
                <a:cs typeface="Calibri"/>
              </a:rPr>
              <a:t>(1965)</a:t>
            </a:r>
            <a:endParaRPr lang="en-GB" sz="1600" b="1" dirty="0">
              <a:latin typeface="Calibri"/>
              <a:ea typeface="Calibri"/>
              <a:cs typeface="Calibri"/>
            </a:endParaRPr>
          </a:p>
          <a:p>
            <a:r>
              <a:rPr lang="en-GB" sz="1600">
                <a:latin typeface="Calibri"/>
                <a:ea typeface="Calibri"/>
                <a:cs typeface="Calibri"/>
              </a:rPr>
              <a:t>Forming, Storming, Norming, Performing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r>
              <a:rPr lang="en-GB" sz="1600">
                <a:latin typeface="Calibri"/>
                <a:ea typeface="Calibri"/>
                <a:cs typeface="Calibri"/>
              </a:rPr>
              <a:t>Helps understand team communication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r>
              <a:rPr lang="en-GB" sz="1600">
                <a:latin typeface="Calibri"/>
                <a:ea typeface="Calibri"/>
                <a:cs typeface="Calibri"/>
              </a:rPr>
              <a:t>Conflict can be normal in teams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 b="1" dirty="0">
                <a:latin typeface="Calibri"/>
                <a:ea typeface="Calibri"/>
                <a:cs typeface="Calibri"/>
              </a:rPr>
              <a:t>Calgary-Cambridge </a:t>
            </a:r>
            <a:r>
              <a:rPr lang="en-GB" sz="1600" b="1">
                <a:latin typeface="Calibri"/>
                <a:ea typeface="Calibri"/>
                <a:cs typeface="Calibri"/>
              </a:rPr>
              <a:t>Model (1996)</a:t>
            </a:r>
            <a:endParaRPr lang="en-GB" sz="1600" b="1" dirty="0">
              <a:latin typeface="Calibri"/>
              <a:ea typeface="Calibri"/>
              <a:cs typeface="Calibri"/>
            </a:endParaRPr>
          </a:p>
          <a:p>
            <a:r>
              <a:rPr lang="en-GB" sz="1600" dirty="0">
                <a:latin typeface="Calibri"/>
                <a:ea typeface="Calibri"/>
                <a:cs typeface="Calibri"/>
              </a:rPr>
              <a:t>Structure for patie</a:t>
            </a:r>
            <a:r>
              <a:rPr lang="en-GB" sz="1600">
                <a:latin typeface="Calibri"/>
                <a:ea typeface="Calibri"/>
                <a:cs typeface="Calibri"/>
              </a:rPr>
              <a:t>nt consultations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r>
              <a:rPr lang="en-GB" sz="1600" dirty="0">
                <a:latin typeface="Calibri"/>
                <a:ea typeface="Calibri"/>
                <a:cs typeface="Calibri"/>
              </a:rPr>
              <a:t>Focuses on listening, empathy and shared decisions</a:t>
            </a:r>
          </a:p>
          <a:p>
            <a:pPr marL="0" indent="0">
              <a:buNone/>
            </a:pPr>
            <a:endParaRPr lang="en-GB" sz="1600">
              <a:latin typeface="Calibri"/>
              <a:ea typeface="Calibri"/>
              <a:cs typeface="Calibr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8032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EE356-7C00-6BBD-7269-49A192B4C2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</a:t>
            </a:r>
            <a:r>
              <a:rPr lang="en-GB"/>
              <a:t>Example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8B749C-0E5C-88B8-15F6-245918E1AB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599795"/>
          </a:xfrm>
        </p:spPr>
        <p:txBody>
          <a:bodyPr/>
          <a:lstStyle/>
          <a:p>
            <a:r>
              <a:rPr lang="en-GB"/>
              <a:t>Patient: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468CDF-2EB3-16A4-F9BA-A9D35C2E27A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latin typeface="Calibri"/>
                <a:ea typeface="Calibri"/>
                <a:cs typeface="Calibri"/>
              </a:rPr>
              <a:t>76 years old </a:t>
            </a:r>
            <a:endParaRPr lang="en-GB" sz="1800" dirty="0">
              <a:latin typeface="Calibri"/>
              <a:ea typeface="Calibri"/>
              <a:cs typeface="Calibri"/>
            </a:endParaRPr>
          </a:p>
          <a:p>
            <a:r>
              <a:rPr lang="en-GB" sz="1800" dirty="0">
                <a:latin typeface="Calibri"/>
                <a:ea typeface="Calibri"/>
                <a:cs typeface="Calibri"/>
              </a:rPr>
              <a:t>Speaks </a:t>
            </a:r>
            <a:r>
              <a:rPr lang="en-GB" sz="1800" dirty="0" err="1">
                <a:latin typeface="Calibri"/>
                <a:ea typeface="Calibri"/>
                <a:cs typeface="Calibri"/>
              </a:rPr>
              <a:t>urdu</a:t>
            </a:r>
            <a:endParaRPr lang="en-GB" sz="1800" dirty="0">
              <a:latin typeface="Calibri"/>
              <a:ea typeface="Calibri"/>
              <a:cs typeface="Calibri"/>
            </a:endParaRPr>
          </a:p>
          <a:p>
            <a:r>
              <a:rPr lang="en-GB" sz="1800">
                <a:latin typeface="Calibri"/>
                <a:ea typeface="Calibri"/>
                <a:cs typeface="Calibri"/>
              </a:rPr>
              <a:t>Hearing problems</a:t>
            </a:r>
            <a:endParaRPr lang="en-GB" sz="1800" dirty="0">
              <a:latin typeface="Calibri"/>
              <a:ea typeface="Calibri"/>
              <a:cs typeface="Calibri"/>
            </a:endParaRPr>
          </a:p>
          <a:p>
            <a:r>
              <a:rPr lang="en-GB" sz="1800" dirty="0">
                <a:latin typeface="Calibri"/>
                <a:ea typeface="Calibri"/>
                <a:cs typeface="Calibri"/>
              </a:rPr>
              <a:t>Early </a:t>
            </a:r>
            <a:r>
              <a:rPr lang="en-GB" sz="1800" dirty="0" err="1">
                <a:latin typeface="Calibri"/>
                <a:ea typeface="Calibri"/>
                <a:cs typeface="Calibri"/>
              </a:rPr>
              <a:t>dimentia</a:t>
            </a:r>
            <a:endParaRPr lang="en-GB" sz="1800" dirty="0">
              <a:latin typeface="Calibri"/>
              <a:ea typeface="Calibri"/>
              <a:cs typeface="Calibri"/>
            </a:endParaRPr>
          </a:p>
          <a:p>
            <a:r>
              <a:rPr lang="en-GB" sz="1800" dirty="0">
                <a:latin typeface="Calibri"/>
                <a:ea typeface="Calibri"/>
                <a:cs typeface="Calibri"/>
              </a:rPr>
              <a:t>Newly </a:t>
            </a:r>
            <a:r>
              <a:rPr lang="en-GB" sz="1800">
                <a:latin typeface="Calibri"/>
                <a:ea typeface="Calibri"/>
                <a:cs typeface="Calibri"/>
              </a:rPr>
              <a:t>diagnosed Diabetes</a:t>
            </a:r>
            <a:endParaRPr lang="en-GB" sz="1800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E47CC1-ED9D-BA14-73BE-B3634FB8593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57045"/>
            <a:ext cx="5183188" cy="823912"/>
          </a:xfrm>
        </p:spPr>
        <p:txBody>
          <a:bodyPr/>
          <a:lstStyle/>
          <a:p>
            <a:r>
              <a:rPr lang="en-GB"/>
              <a:t>Communication approach: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CEFC7B-6413-3821-00C2-61AA2EA819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94611" y="2505075"/>
            <a:ext cx="5160777" cy="40095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latin typeface="Calibri"/>
                <a:ea typeface="Calibri"/>
                <a:cs typeface="Calibri"/>
              </a:rPr>
              <a:t>Quiet room and face-to- face speaking</a:t>
            </a:r>
            <a:endParaRPr lang="en-GB" sz="1800" dirty="0">
              <a:latin typeface="Calibri"/>
              <a:ea typeface="Calibri"/>
              <a:cs typeface="Calibri"/>
            </a:endParaRPr>
          </a:p>
          <a:p>
            <a:r>
              <a:rPr lang="en-GB" sz="1800" dirty="0">
                <a:latin typeface="Calibri"/>
                <a:ea typeface="Calibri"/>
                <a:cs typeface="Calibri"/>
              </a:rPr>
              <a:t>Use professional </a:t>
            </a:r>
            <a:r>
              <a:rPr lang="en-GB" sz="1800">
                <a:latin typeface="Calibri"/>
                <a:ea typeface="Calibri"/>
                <a:cs typeface="Calibri"/>
              </a:rPr>
              <a:t>interpreter </a:t>
            </a:r>
            <a:endParaRPr lang="en-GB" sz="1800" dirty="0">
              <a:latin typeface="Calibri"/>
              <a:ea typeface="Calibri"/>
              <a:cs typeface="Calibri"/>
            </a:endParaRPr>
          </a:p>
          <a:p>
            <a:r>
              <a:rPr lang="en-GB" sz="1800" dirty="0">
                <a:latin typeface="Calibri"/>
                <a:ea typeface="Calibri"/>
                <a:cs typeface="Calibri"/>
              </a:rPr>
              <a:t>Give one </a:t>
            </a:r>
            <a:r>
              <a:rPr lang="en-GB" sz="1800">
                <a:latin typeface="Calibri"/>
                <a:ea typeface="Calibri"/>
                <a:cs typeface="Calibri"/>
              </a:rPr>
              <a:t>instruction at a time </a:t>
            </a:r>
            <a:endParaRPr lang="en-GB" sz="1800" dirty="0">
              <a:latin typeface="Calibri"/>
              <a:ea typeface="Calibri"/>
              <a:cs typeface="Calibri"/>
            </a:endParaRPr>
          </a:p>
          <a:p>
            <a:r>
              <a:rPr lang="en-GB" sz="1800">
                <a:latin typeface="Calibri"/>
                <a:ea typeface="Calibri"/>
                <a:cs typeface="Calibri"/>
              </a:rPr>
              <a:t>Use pictures or simple guides </a:t>
            </a:r>
            <a:endParaRPr lang="en-GB" sz="1800" dirty="0">
              <a:latin typeface="Calibri"/>
              <a:ea typeface="Calibri"/>
              <a:cs typeface="Calibri"/>
            </a:endParaRPr>
          </a:p>
          <a:p>
            <a:r>
              <a:rPr lang="en-GB" sz="1800" dirty="0">
                <a:latin typeface="Calibri"/>
                <a:ea typeface="Calibri"/>
                <a:cs typeface="Calibri"/>
              </a:rPr>
              <a:t>Ask patients to demonstrate insulin use (teach-back)</a:t>
            </a:r>
          </a:p>
          <a:p>
            <a:r>
              <a:rPr lang="en-GB" sz="1800" dirty="0">
                <a:latin typeface="Calibri"/>
                <a:ea typeface="Calibri"/>
                <a:cs typeface="Calibri"/>
              </a:rPr>
              <a:t>Arrange follo</a:t>
            </a:r>
            <a:r>
              <a:rPr lang="en-GB" sz="1800">
                <a:latin typeface="Calibri"/>
                <a:ea typeface="Calibri"/>
                <a:cs typeface="Calibri"/>
              </a:rPr>
              <a:t>w-up support</a:t>
            </a:r>
            <a:endParaRPr lang="en-GB" sz="1800" dirty="0">
              <a:latin typeface="Calibri"/>
              <a:ea typeface="Calibri"/>
              <a:cs typeface="Calibri"/>
            </a:endParaRPr>
          </a:p>
          <a:p>
            <a:endParaRPr lang="en-GB" sz="18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449815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47E46-0C96-8D9F-E6DC-2E3F4B8B2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Barriers to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3AA5C-0EFB-908A-BFB1-F58902EBA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780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>
                <a:latin typeface="Calibri"/>
                <a:ea typeface="Calibri"/>
                <a:cs typeface="Calibri"/>
              </a:rPr>
              <a:t>Time pressure and short appointments (Irving et al., 2020)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r>
              <a:rPr lang="en-GB" sz="1600" dirty="0">
                <a:latin typeface="Calibri"/>
                <a:ea typeface="Calibri"/>
                <a:cs typeface="Calibri"/>
              </a:rPr>
              <a:t>Language and cultural differences (Greenhal</a:t>
            </a:r>
            <a:r>
              <a:rPr lang="en-GB" sz="1600">
                <a:latin typeface="Calibri"/>
                <a:ea typeface="Calibri"/>
                <a:cs typeface="Calibri"/>
              </a:rPr>
              <a:t>gh et al., 2020)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r>
              <a:rPr lang="en-GB" sz="1600">
                <a:latin typeface="Calibri"/>
                <a:ea typeface="Calibri"/>
                <a:cs typeface="Calibri"/>
              </a:rPr>
              <a:t>Some patients cannot use digital services 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r>
              <a:rPr lang="en-GB" sz="1600" dirty="0">
                <a:latin typeface="Calibri"/>
                <a:ea typeface="Calibri"/>
                <a:cs typeface="Calibri"/>
              </a:rPr>
              <a:t>Staff </a:t>
            </a:r>
            <a:r>
              <a:rPr lang="en-GB" sz="1600">
                <a:latin typeface="Calibri"/>
                <a:ea typeface="Calibri"/>
                <a:cs typeface="Calibri"/>
              </a:rPr>
              <a:t>stress and burnout (West et al. 2020)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r>
              <a:rPr lang="en-GB" sz="1600">
                <a:latin typeface="Calibri"/>
                <a:ea typeface="Calibri"/>
                <a:cs typeface="Calibri"/>
              </a:rPr>
              <a:t>These barriers can affect patient safety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endParaRPr lang="en-GB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>
                <a:latin typeface="Calibri"/>
                <a:ea typeface="Calibri"/>
                <a:cs typeface="Calibri"/>
              </a:rPr>
              <a:t>Team communication improves when: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r>
              <a:rPr lang="en-GB" sz="1600">
                <a:latin typeface="Calibri"/>
                <a:ea typeface="Calibri"/>
                <a:cs typeface="Calibri"/>
              </a:rPr>
              <a:t>Roles are clear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r>
              <a:rPr lang="en-GB" sz="1600">
                <a:latin typeface="Calibri"/>
                <a:ea typeface="Calibri"/>
                <a:cs typeface="Calibri"/>
              </a:rPr>
              <a:t>Staff trust each other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r>
              <a:rPr lang="en-GB" sz="1600">
                <a:latin typeface="Calibri"/>
                <a:ea typeface="Calibri"/>
                <a:cs typeface="Calibri"/>
              </a:rPr>
              <a:t>Information is shared properly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endParaRPr lang="en-GB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6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30930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D6FC8-54E9-07F3-6329-09CBFC5F4C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Person-Centred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056FB-8C5C-3811-15A4-95F67F842F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Calibri"/>
                <a:ea typeface="Calibri"/>
                <a:cs typeface="Calibri"/>
              </a:rPr>
              <a:t>Good communication helps:</a:t>
            </a:r>
          </a:p>
          <a:p>
            <a:pPr marL="0" indent="0">
              <a:buNone/>
            </a:pPr>
            <a:endParaRPr lang="en-GB" sz="2000" b="1" dirty="0">
              <a:latin typeface="Calibri"/>
              <a:ea typeface="Calibri"/>
              <a:cs typeface="Calibri"/>
            </a:endParaRPr>
          </a:p>
          <a:p>
            <a:r>
              <a:rPr lang="en-GB" sz="2000">
                <a:latin typeface="Calibri"/>
                <a:ea typeface="Calibri"/>
                <a:cs typeface="Calibri"/>
              </a:rPr>
              <a:t>Patients feel listened to </a:t>
            </a:r>
            <a:endParaRPr lang="en-GB" sz="2000" dirty="0">
              <a:latin typeface="Calibri"/>
              <a:ea typeface="Calibri"/>
              <a:cs typeface="Calibri"/>
            </a:endParaRPr>
          </a:p>
          <a:p>
            <a:r>
              <a:rPr lang="en-GB" sz="2000" dirty="0">
                <a:latin typeface="Calibri"/>
                <a:ea typeface="Calibri"/>
                <a:cs typeface="Calibri"/>
              </a:rPr>
              <a:t>Patients understan</a:t>
            </a:r>
            <a:r>
              <a:rPr lang="en-GB" sz="2000">
                <a:latin typeface="Calibri"/>
                <a:ea typeface="Calibri"/>
                <a:cs typeface="Calibri"/>
              </a:rPr>
              <a:t>d their care </a:t>
            </a:r>
            <a:endParaRPr lang="en-GB" sz="2000" dirty="0">
              <a:latin typeface="Calibri"/>
              <a:ea typeface="Calibri"/>
              <a:cs typeface="Calibri"/>
            </a:endParaRPr>
          </a:p>
          <a:p>
            <a:r>
              <a:rPr lang="en-GB" sz="2000">
                <a:latin typeface="Calibri"/>
                <a:ea typeface="Calibri"/>
                <a:cs typeface="Calibri"/>
              </a:rPr>
              <a:t>Shared decision-making </a:t>
            </a:r>
            <a:endParaRPr lang="en-GB" sz="2000" dirty="0">
              <a:latin typeface="Calibri"/>
              <a:ea typeface="Calibri"/>
              <a:cs typeface="Calibri"/>
            </a:endParaRPr>
          </a:p>
          <a:p>
            <a:r>
              <a:rPr lang="en-GB" sz="2000">
                <a:latin typeface="Calibri"/>
                <a:ea typeface="Calibri"/>
                <a:cs typeface="Calibri"/>
              </a:rPr>
              <a:t>Better health outcomes</a:t>
            </a:r>
            <a:endParaRPr lang="en-GB" sz="2000" dirty="0">
              <a:latin typeface="Calibri"/>
              <a:ea typeface="Calibri"/>
              <a:cs typeface="Calibri"/>
            </a:endParaRPr>
          </a:p>
          <a:p>
            <a:endParaRPr lang="en-GB" sz="20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dirty="0">
                <a:latin typeface="Calibri"/>
                <a:ea typeface="Calibri"/>
                <a:cs typeface="Calibri"/>
              </a:rPr>
              <a:t>Communication is </a:t>
            </a:r>
            <a:r>
              <a:rPr lang="en-GB" sz="2000">
                <a:latin typeface="Calibri"/>
                <a:ea typeface="Calibri"/>
                <a:cs typeface="Calibri"/>
              </a:rPr>
              <a:t>key to person-centred care</a:t>
            </a:r>
            <a:endParaRPr lang="en-GB" sz="20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131553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1B39D-409F-EF88-4F77-4CDF4336C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My Professional Commitment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5D53E-2E60-4C25-E4E1-044ACA9EB8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Reflect on my communication regu</a:t>
            </a:r>
            <a:r>
              <a:rPr lang="en-GB"/>
              <a:t>larly (Gibbs' cycle)</a:t>
            </a:r>
          </a:p>
          <a:p>
            <a:r>
              <a:rPr lang="en-GB"/>
              <a:t>Ask for feedback from patients and colleagues </a:t>
            </a:r>
          </a:p>
          <a:p>
            <a:r>
              <a:rPr lang="en-GB" dirty="0"/>
              <a:t>Improve cultural awareness and health literac</a:t>
            </a:r>
            <a:r>
              <a:rPr lang="en-GB"/>
              <a:t>y </a:t>
            </a:r>
          </a:p>
          <a:p>
            <a:r>
              <a:rPr lang="en-GB"/>
              <a:t>Keep leaning and updating my knowledge</a:t>
            </a:r>
            <a:endParaRPr lang="en-GB" dirty="0"/>
          </a:p>
          <a:p>
            <a:r>
              <a:rPr lang="en-GB" dirty="0"/>
              <a:t>Support good communication workplace </a:t>
            </a:r>
          </a:p>
        </p:txBody>
      </p:sp>
    </p:spTree>
    <p:extLst>
      <p:ext uri="{BB962C8B-B14F-4D97-AF65-F5344CB8AC3E}">
        <p14:creationId xmlns:p14="http://schemas.microsoft.com/office/powerpoint/2010/main" val="9613323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059B5-CD22-ADA0-05FA-7FA0F862F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88EC8-47D1-E130-0D16-11527409E5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 dirty="0">
                <a:latin typeface="Calibri"/>
                <a:ea typeface="Calibri"/>
                <a:cs typeface="Calibri"/>
              </a:rPr>
              <a:t>Greenhalgh, </a:t>
            </a:r>
            <a:r>
              <a:rPr lang="en-GB" sz="1600" dirty="0" err="1">
                <a:latin typeface="Calibri"/>
                <a:ea typeface="Calibri"/>
                <a:cs typeface="Calibri"/>
              </a:rPr>
              <a:t>T.,Koh</a:t>
            </a:r>
            <a:r>
              <a:rPr lang="en-GB" sz="1600" dirty="0">
                <a:latin typeface="Calibri"/>
                <a:ea typeface="Calibri"/>
                <a:cs typeface="Calibri"/>
              </a:rPr>
              <a:t>, G.C.H and Car, J.(2020) 'Covid-19: a remote assessment on </a:t>
            </a:r>
            <a:r>
              <a:rPr lang="en-GB" sz="1600" dirty="0" err="1">
                <a:latin typeface="Calibri"/>
                <a:ea typeface="Calibri"/>
                <a:cs typeface="Calibri"/>
              </a:rPr>
              <a:t>parimary</a:t>
            </a:r>
            <a:r>
              <a:rPr lang="en-GB" sz="1600" dirty="0">
                <a:latin typeface="Calibri"/>
                <a:ea typeface="Calibri"/>
                <a:cs typeface="Calibri"/>
              </a:rPr>
              <a:t> care', </a:t>
            </a:r>
            <a:r>
              <a:rPr lang="en-GB" sz="1600" i="1" dirty="0">
                <a:latin typeface="Calibri"/>
                <a:ea typeface="Calibri"/>
                <a:cs typeface="Calibri"/>
              </a:rPr>
              <a:t>BMJ, </a:t>
            </a:r>
            <a:r>
              <a:rPr lang="en-GB" sz="1600">
                <a:latin typeface="Calibri"/>
                <a:ea typeface="Calibri"/>
                <a:cs typeface="Calibri"/>
              </a:rPr>
              <a:t>368, p. m1182.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600" i="1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 dirty="0">
                <a:latin typeface="Calibri"/>
                <a:ea typeface="Calibri"/>
                <a:cs typeface="Calibri"/>
              </a:rPr>
              <a:t>Irving, G., Neves, A.L., Dambha-Miller, H., Oishi, A., </a:t>
            </a:r>
            <a:r>
              <a:rPr lang="en-GB" sz="1600" dirty="0" err="1">
                <a:latin typeface="Calibri"/>
                <a:ea typeface="Calibri"/>
                <a:cs typeface="Calibri"/>
              </a:rPr>
              <a:t>Tagashira</a:t>
            </a:r>
            <a:r>
              <a:rPr lang="en-GB" sz="1600" dirty="0">
                <a:latin typeface="Calibri"/>
                <a:ea typeface="Calibri"/>
                <a:cs typeface="Calibri"/>
              </a:rPr>
              <a:t>, H., </a:t>
            </a:r>
            <a:r>
              <a:rPr lang="en-GB" sz="1600" dirty="0" err="1">
                <a:latin typeface="Calibri"/>
                <a:ea typeface="Calibri"/>
                <a:cs typeface="Calibri"/>
              </a:rPr>
              <a:t>Verho</a:t>
            </a:r>
            <a:r>
              <a:rPr lang="en-GB" sz="1600" dirty="0">
                <a:latin typeface="Calibri"/>
                <a:ea typeface="Calibri"/>
                <a:cs typeface="Calibri"/>
              </a:rPr>
              <a:t>, A. and Holden, J (2020) 'International variations in primary care physician  consultation time: a systematic review of 67 countries', </a:t>
            </a:r>
            <a:r>
              <a:rPr lang="en-GB" sz="1600" i="1" dirty="0">
                <a:latin typeface="Calibri"/>
                <a:ea typeface="Calibri"/>
                <a:cs typeface="Calibri"/>
              </a:rPr>
              <a:t>BMJ Open</a:t>
            </a:r>
            <a:r>
              <a:rPr lang="en-GB" sz="1600">
                <a:latin typeface="Calibri"/>
                <a:ea typeface="Calibri"/>
                <a:cs typeface="Calibri"/>
              </a:rPr>
              <a:t>, 7(10), p. e017902</a:t>
            </a:r>
          </a:p>
          <a:p>
            <a:pPr marL="0" indent="0">
              <a:buNone/>
            </a:pPr>
            <a:endParaRPr lang="en-GB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 dirty="0">
                <a:latin typeface="Calibri"/>
                <a:ea typeface="Calibri"/>
                <a:cs typeface="Calibri"/>
              </a:rPr>
              <a:t>NHS Resolution (2024)</a:t>
            </a:r>
            <a:r>
              <a:rPr lang="en-GB" sz="1600" i="1" dirty="0">
                <a:latin typeface="Calibri"/>
                <a:ea typeface="Calibri"/>
                <a:cs typeface="Calibri"/>
              </a:rPr>
              <a:t> Annual Report and accounts 2023/24. </a:t>
            </a:r>
            <a:r>
              <a:rPr lang="en-GB" sz="1600">
                <a:latin typeface="Calibri"/>
                <a:ea typeface="Calibri"/>
                <a:cs typeface="Calibri"/>
              </a:rPr>
              <a:t>London: NHS Resolution,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 dirty="0">
                <a:latin typeface="Calibri"/>
                <a:ea typeface="Calibri"/>
                <a:cs typeface="Calibri"/>
              </a:rPr>
              <a:t>Tuckman, B.W. (1965) 'Developmental sequence in small </a:t>
            </a:r>
            <a:r>
              <a:rPr lang="en-GB" sz="1600" dirty="0" err="1">
                <a:latin typeface="Calibri"/>
                <a:ea typeface="Calibri"/>
                <a:cs typeface="Calibri"/>
              </a:rPr>
              <a:t>groyps</a:t>
            </a:r>
            <a:r>
              <a:rPr lang="en-GB" sz="1600" dirty="0">
                <a:latin typeface="Calibri"/>
                <a:ea typeface="Calibri"/>
                <a:cs typeface="Calibri"/>
              </a:rPr>
              <a:t>', </a:t>
            </a:r>
            <a:r>
              <a:rPr lang="en-GB" sz="1600" i="1" dirty="0">
                <a:latin typeface="Calibri"/>
                <a:ea typeface="Calibri"/>
                <a:cs typeface="Calibri"/>
              </a:rPr>
              <a:t>Psychological Bulletin</a:t>
            </a:r>
            <a:r>
              <a:rPr lang="en-GB" sz="1600">
                <a:latin typeface="Calibri"/>
                <a:ea typeface="Calibri"/>
                <a:cs typeface="Calibri"/>
              </a:rPr>
              <a:t>, 63(6), pp. 384-399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 dirty="0">
                <a:latin typeface="Calibri"/>
                <a:ea typeface="Calibri"/>
                <a:cs typeface="Calibri"/>
              </a:rPr>
              <a:t>West, M., Bailey, S and </a:t>
            </a:r>
            <a:r>
              <a:rPr lang="en-GB" sz="1600" err="1">
                <a:latin typeface="Calibri"/>
                <a:ea typeface="Calibri"/>
                <a:cs typeface="Calibri"/>
              </a:rPr>
              <a:t>williams</a:t>
            </a:r>
            <a:r>
              <a:rPr lang="en-GB" sz="1600" dirty="0">
                <a:latin typeface="Calibri"/>
                <a:ea typeface="Calibri"/>
                <a:cs typeface="Calibri"/>
              </a:rPr>
              <a:t>, E. (2020) </a:t>
            </a:r>
            <a:r>
              <a:rPr lang="en-GB" sz="1600" i="1" dirty="0">
                <a:latin typeface="Calibri"/>
                <a:ea typeface="Calibri"/>
                <a:cs typeface="Calibri"/>
              </a:rPr>
              <a:t>The courage of compassion: Supporting nurses and midwives to deliver high-</a:t>
            </a:r>
            <a:r>
              <a:rPr lang="en-GB" sz="1600" i="1">
                <a:latin typeface="Calibri"/>
                <a:ea typeface="Calibri"/>
                <a:cs typeface="Calibri"/>
              </a:rPr>
              <a:t>quality care.</a:t>
            </a:r>
            <a:endParaRPr lang="en-GB" sz="1600" i="1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20394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Communication Skills in Health and Social Care</vt:lpstr>
      <vt:lpstr>Communication in Health and Social Care</vt:lpstr>
      <vt:lpstr>Why Communication is Important</vt:lpstr>
      <vt:lpstr>Communication Models</vt:lpstr>
      <vt:lpstr>Practical Example</vt:lpstr>
      <vt:lpstr>Barriers to communication</vt:lpstr>
      <vt:lpstr>Person-Centred Care</vt:lpstr>
      <vt:lpstr>My Professional Commitment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638</cp:revision>
  <dcterms:created xsi:type="dcterms:W3CDTF">2026-02-19T19:51:16Z</dcterms:created>
  <dcterms:modified xsi:type="dcterms:W3CDTF">2026-02-20T21:42:54Z</dcterms:modified>
</cp:coreProperties>
</file>