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  <p:sldMasterId id="2147483654" r:id="rId2"/>
  </p:sldMasterIdLst>
  <p:notesMasterIdLst>
    <p:notesMasterId r:id="rId13"/>
  </p:notesMasterIdLst>
  <p:sldIdLst>
    <p:sldId id="284" r:id="rId3"/>
    <p:sldId id="258" r:id="rId4"/>
    <p:sldId id="277" r:id="rId5"/>
    <p:sldId id="287" r:id="rId6"/>
    <p:sldId id="270" r:id="rId7"/>
    <p:sldId id="308" r:id="rId8"/>
    <p:sldId id="286" r:id="rId9"/>
    <p:sldId id="268" r:id="rId10"/>
    <p:sldId id="306" r:id="rId11"/>
    <p:sldId id="267" r:id="rId12"/>
  </p:sldIdLst>
  <p:sldSz cx="12193588" cy="6858000"/>
  <p:notesSz cx="6858000" cy="9144000"/>
  <p:defaultTextStyle>
    <a:defPPr>
      <a:defRPr lang="en-US"/>
    </a:defPPr>
    <a:lvl1pPr marL="0" algn="l" defTabSz="6096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1pPr>
    <a:lvl2pPr marL="609600" algn="l" defTabSz="6096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2pPr>
    <a:lvl3pPr marL="1219200" algn="l" defTabSz="6096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3pPr>
    <a:lvl4pPr marL="1828800" algn="l" defTabSz="6096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4pPr>
    <a:lvl5pPr marL="2438400" algn="l" defTabSz="6096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5pPr>
    <a:lvl6pPr marL="3048000" algn="l" defTabSz="6096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6pPr>
    <a:lvl7pPr marL="3657600" algn="l" defTabSz="6096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7pPr>
    <a:lvl8pPr marL="4267200" algn="l" defTabSz="6096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8pPr>
    <a:lvl9pPr marL="4876800" algn="l" defTabSz="6096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F1F1F"/>
    <a:srgbClr val="000000"/>
    <a:srgbClr val="E73A1C"/>
    <a:srgbClr val="ABABAB"/>
    <a:srgbClr val="868686"/>
    <a:srgbClr val="626262"/>
    <a:srgbClr val="414141"/>
    <a:srgbClr val="2A2A2A"/>
    <a:srgbClr val="5A5A5A"/>
    <a:srgbClr val="40404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2344" autoAdjust="0"/>
    <p:restoredTop sz="93308"/>
  </p:normalViewPr>
  <p:slideViewPr>
    <p:cSldViewPr snapToGrid="0" snapToObjects="1">
      <p:cViewPr varScale="1">
        <p:scale>
          <a:sx n="67" d="100"/>
          <a:sy n="67" d="100"/>
        </p:scale>
        <p:origin x="558" y="66"/>
      </p:cViewPr>
      <p:guideLst>
        <p:guide orient="horz" pos="2160"/>
        <p:guide pos="384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49" d="100"/>
        <a:sy n="149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kumimoji="1"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25A60A4-BF96-CF41-A1B3-E3F3623CC63B}" type="datetimeFigureOut">
              <a:rPr kumimoji="1" lang="zh-CN" altLang="en-US" smtClean="0"/>
              <a:t>2019/11/14 Thursday</a:t>
            </a:fld>
            <a:endParaRPr kumimoji="1"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kumimoji="1" lang="zh-CN" altLang="en-US"/>
              <a:t>单击此处编辑母版文本样式</a:t>
            </a:r>
          </a:p>
          <a:p>
            <a:pPr lvl="1"/>
            <a:r>
              <a:rPr kumimoji="1" lang="zh-CN" altLang="en-US"/>
              <a:t>二级</a:t>
            </a:r>
          </a:p>
          <a:p>
            <a:pPr lvl="2"/>
            <a:r>
              <a:rPr kumimoji="1" lang="zh-CN" altLang="en-US"/>
              <a:t>三级</a:t>
            </a:r>
          </a:p>
          <a:p>
            <a:pPr lvl="3"/>
            <a:r>
              <a:rPr kumimoji="1" lang="zh-CN" altLang="en-US"/>
              <a:t>四级</a:t>
            </a:r>
          </a:p>
          <a:p>
            <a:pPr lvl="4"/>
            <a:r>
              <a:rPr kumimoji="1" lang="zh-CN" altLang="en-US"/>
              <a:t>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kumimoji="1" lang="zh-CN" altLang="en-US"/>
          </a:p>
        </p:txBody>
      </p:sp>
      <p:sp>
        <p:nvSpPr>
          <p:cNvPr id="7" name="幻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9DB2C51-1261-5B47-A110-4904E1A866A8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E30A269-5CFE-4597-A19B-ED6DCAF79BC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E30A269-5CFE-4597-A19B-ED6DCAF79BC0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://office.msn.com.cn/" TargetMode="External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bg>
      <p:bgPr>
        <a:solidFill>
          <a:srgbClr val="1F1F1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自定义版式">
    <p:bg>
      <p:bgPr>
        <a:solidFill>
          <a:srgbClr val="E73A1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矩形 2"/>
          <p:cNvSpPr/>
          <p:nvPr userDrawn="1"/>
        </p:nvSpPr>
        <p:spPr>
          <a:xfrm>
            <a:off x="440661" y="759873"/>
            <a:ext cx="662361" cy="37965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zh-CN" altLang="en-US" sz="1865" dirty="0">
                <a:solidFill>
                  <a:srgbClr val="FFFFFF"/>
                </a:solidFill>
                <a:latin typeface="Segoe UI Light" panose="020B0502040204020203"/>
                <a:ea typeface="微软雅黑" panose="020B0503020204020204" charset="-122"/>
                <a:cs typeface="Segoe UI Light" panose="020B0502040204020203"/>
              </a:rPr>
              <a:t>标注</a:t>
            </a:r>
          </a:p>
        </p:txBody>
      </p:sp>
      <p:sp>
        <p:nvSpPr>
          <p:cNvPr id="4" name="矩形 3"/>
          <p:cNvSpPr/>
          <p:nvPr userDrawn="1"/>
        </p:nvSpPr>
        <p:spPr>
          <a:xfrm>
            <a:off x="2858045" y="841948"/>
            <a:ext cx="1336033" cy="329244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30000"/>
              </a:lnSpc>
            </a:pPr>
            <a:r>
              <a:rPr lang="zh-CN" altLang="en-US" sz="1335" dirty="0">
                <a:solidFill>
                  <a:srgbClr val="FFFFFF"/>
                </a:solidFill>
                <a:latin typeface="Segoe UI Light" panose="020B0502040204020203"/>
                <a:ea typeface="微软雅黑" panose="020B0503020204020204" charset="-122"/>
                <a:cs typeface="Segoe UI Light" panose="020B0502040204020203"/>
              </a:rPr>
              <a:t>字体使用 </a:t>
            </a:r>
            <a:endParaRPr lang="en-US" altLang="zh-CN" sz="1335" dirty="0">
              <a:solidFill>
                <a:srgbClr val="FFFFFF"/>
              </a:solidFill>
              <a:latin typeface="Segoe UI Light" panose="020B0502040204020203"/>
              <a:ea typeface="微软雅黑" panose="020B0503020204020204" charset="-122"/>
              <a:cs typeface="Segoe UI Light" panose="020B0502040204020203"/>
            </a:endParaRPr>
          </a:p>
          <a:p>
            <a:pPr>
              <a:lnSpc>
                <a:spcPct val="130000"/>
              </a:lnSpc>
            </a:pPr>
            <a:endParaRPr lang="en-US" altLang="zh-CN" sz="1335" dirty="0">
              <a:solidFill>
                <a:srgbClr val="FFFFFF"/>
              </a:solidFill>
              <a:latin typeface="Segoe UI Light" panose="020B0502040204020203"/>
              <a:ea typeface="微软雅黑" panose="020B0503020204020204" charset="-122"/>
              <a:cs typeface="Segoe UI Light" panose="020B0502040204020203"/>
            </a:endParaRPr>
          </a:p>
          <a:p>
            <a:pPr>
              <a:lnSpc>
                <a:spcPct val="130000"/>
              </a:lnSpc>
            </a:pPr>
            <a:endParaRPr lang="en-US" altLang="zh-CN" sz="1335" dirty="0">
              <a:solidFill>
                <a:srgbClr val="FFFFFF"/>
              </a:solidFill>
              <a:latin typeface="Segoe UI Light" panose="020B0502040204020203"/>
              <a:ea typeface="微软雅黑" panose="020B0503020204020204" charset="-122"/>
              <a:cs typeface="Segoe UI Light" panose="020B0502040204020203"/>
            </a:endParaRPr>
          </a:p>
          <a:p>
            <a:pPr>
              <a:lnSpc>
                <a:spcPct val="130000"/>
              </a:lnSpc>
            </a:pPr>
            <a:endParaRPr lang="en-US" altLang="zh-CN" sz="1335" dirty="0">
              <a:solidFill>
                <a:srgbClr val="FFFFFF"/>
              </a:solidFill>
              <a:latin typeface="Segoe UI Light" panose="020B0502040204020203"/>
              <a:ea typeface="微软雅黑" panose="020B0503020204020204" charset="-122"/>
              <a:cs typeface="Segoe UI Light" panose="020B0502040204020203"/>
            </a:endParaRPr>
          </a:p>
          <a:p>
            <a:pPr>
              <a:lnSpc>
                <a:spcPct val="130000"/>
              </a:lnSpc>
            </a:pPr>
            <a:endParaRPr lang="en-US" altLang="zh-CN" sz="1335" dirty="0">
              <a:solidFill>
                <a:srgbClr val="FFFFFF"/>
              </a:solidFill>
              <a:latin typeface="Segoe UI Light" panose="020B0502040204020203"/>
              <a:ea typeface="微软雅黑" panose="020B0503020204020204" charset="-122"/>
              <a:cs typeface="Segoe UI Light" panose="020B0502040204020203"/>
            </a:endParaRPr>
          </a:p>
          <a:p>
            <a:pPr>
              <a:lnSpc>
                <a:spcPct val="130000"/>
              </a:lnSpc>
            </a:pPr>
            <a:r>
              <a:rPr lang="zh-CN" altLang="en-US" sz="1335" dirty="0">
                <a:solidFill>
                  <a:srgbClr val="FFFFFF"/>
                </a:solidFill>
                <a:latin typeface="Segoe UI Light" panose="020B0502040204020203"/>
                <a:ea typeface="微软雅黑" panose="020B0503020204020204" charset="-122"/>
                <a:cs typeface="Segoe UI Light" panose="020B0502040204020203"/>
              </a:rPr>
              <a:t>行距</a:t>
            </a:r>
            <a:endParaRPr lang="en-US" altLang="zh-CN" sz="1335" dirty="0">
              <a:solidFill>
                <a:srgbClr val="FFFFFF"/>
              </a:solidFill>
              <a:latin typeface="Segoe UI Light" panose="020B0502040204020203"/>
              <a:ea typeface="微软雅黑" panose="020B0503020204020204" charset="-122"/>
              <a:cs typeface="Segoe UI Light" panose="020B0502040204020203"/>
            </a:endParaRPr>
          </a:p>
          <a:p>
            <a:pPr>
              <a:lnSpc>
                <a:spcPct val="130000"/>
              </a:lnSpc>
            </a:pPr>
            <a:endParaRPr lang="en-US" altLang="zh-CN" sz="1335" dirty="0">
              <a:solidFill>
                <a:srgbClr val="FFFFFF"/>
              </a:solidFill>
              <a:latin typeface="Segoe UI Light" panose="020B0502040204020203"/>
              <a:ea typeface="微软雅黑" panose="020B0503020204020204" charset="-122"/>
              <a:cs typeface="Segoe UI Light" panose="020B0502040204020203"/>
            </a:endParaRPr>
          </a:p>
          <a:p>
            <a:pPr>
              <a:lnSpc>
                <a:spcPct val="130000"/>
              </a:lnSpc>
            </a:pPr>
            <a:endParaRPr lang="en-US" altLang="zh-CN" sz="1335" dirty="0">
              <a:solidFill>
                <a:srgbClr val="FFFFFF"/>
              </a:solidFill>
              <a:latin typeface="Segoe UI Light" panose="020B0502040204020203"/>
              <a:ea typeface="微软雅黑" panose="020B0503020204020204" charset="-122"/>
              <a:cs typeface="Segoe UI Light" panose="020B0502040204020203"/>
            </a:endParaRPr>
          </a:p>
          <a:p>
            <a:pPr>
              <a:lnSpc>
                <a:spcPct val="130000"/>
              </a:lnSpc>
            </a:pPr>
            <a:r>
              <a:rPr lang="zh-CN" altLang="en-US" sz="1335" dirty="0">
                <a:solidFill>
                  <a:srgbClr val="FFFFFF"/>
                </a:solidFill>
                <a:latin typeface="Segoe UI Light" panose="020B0502040204020203"/>
                <a:ea typeface="微软雅黑" panose="020B0503020204020204" charset="-122"/>
                <a:cs typeface="Segoe UI Light" panose="020B0502040204020203"/>
              </a:rPr>
              <a:t>背景图片出处</a:t>
            </a:r>
          </a:p>
          <a:p>
            <a:pPr>
              <a:lnSpc>
                <a:spcPct val="130000"/>
              </a:lnSpc>
            </a:pPr>
            <a:endParaRPr lang="zh-CN" altLang="en-US" sz="1335" dirty="0">
              <a:solidFill>
                <a:srgbClr val="FFFFFF"/>
              </a:solidFill>
              <a:latin typeface="Segoe UI Light" panose="020B0502040204020203"/>
              <a:ea typeface="微软雅黑" panose="020B0503020204020204" charset="-122"/>
              <a:cs typeface="Segoe UI Light" panose="020B0502040204020203"/>
            </a:endParaRPr>
          </a:p>
          <a:p>
            <a:pPr>
              <a:lnSpc>
                <a:spcPct val="130000"/>
              </a:lnSpc>
            </a:pPr>
            <a:endParaRPr lang="zh-CN" altLang="en-US" sz="1335" dirty="0">
              <a:solidFill>
                <a:srgbClr val="FFFFFF"/>
              </a:solidFill>
              <a:latin typeface="Segoe UI Light" panose="020B0502040204020203"/>
              <a:ea typeface="微软雅黑" panose="020B0503020204020204" charset="-122"/>
              <a:cs typeface="Segoe UI Light" panose="020B0502040204020203"/>
            </a:endParaRPr>
          </a:p>
          <a:p>
            <a:pPr>
              <a:lnSpc>
                <a:spcPct val="130000"/>
              </a:lnSpc>
            </a:pPr>
            <a:r>
              <a:rPr lang="zh-CN" altLang="en-US" sz="1335" dirty="0">
                <a:solidFill>
                  <a:srgbClr val="FFFFFF"/>
                </a:solidFill>
                <a:latin typeface="Segoe UI Light" panose="020B0502040204020203"/>
                <a:ea typeface="微软雅黑" panose="020B0503020204020204" charset="-122"/>
                <a:cs typeface="Segoe UI Light" panose="020B0502040204020203"/>
              </a:rPr>
              <a:t>声明</a:t>
            </a:r>
            <a:endParaRPr lang="en-US" altLang="zh-CN" sz="1335" dirty="0">
              <a:solidFill>
                <a:srgbClr val="FFFFFF"/>
              </a:solidFill>
              <a:latin typeface="Segoe UI Light" panose="020B0502040204020203"/>
              <a:ea typeface="微软雅黑" panose="020B0503020204020204" charset="-122"/>
              <a:cs typeface="Segoe UI Light" panose="020B0502040204020203"/>
            </a:endParaRPr>
          </a:p>
        </p:txBody>
      </p:sp>
      <p:sp>
        <p:nvSpPr>
          <p:cNvPr id="5" name="矩形 4"/>
          <p:cNvSpPr/>
          <p:nvPr userDrawn="1"/>
        </p:nvSpPr>
        <p:spPr>
          <a:xfrm>
            <a:off x="4395623" y="841948"/>
            <a:ext cx="3612598" cy="382579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30000"/>
              </a:lnSpc>
            </a:pPr>
            <a:r>
              <a:rPr lang="zh-CN" altLang="en-US" sz="1335" dirty="0">
                <a:solidFill>
                  <a:srgbClr val="FFFFFF"/>
                </a:solidFill>
                <a:latin typeface="Segoe UI Light" panose="020B0502040204020203"/>
                <a:ea typeface="微软雅黑" panose="020B0503020204020204" charset="-122"/>
                <a:cs typeface="Segoe UI Light" panose="020B0502040204020203"/>
              </a:rPr>
              <a:t>英文 </a:t>
            </a:r>
            <a:r>
              <a:rPr lang="en-US" altLang="zh-CN" sz="1335" dirty="0">
                <a:solidFill>
                  <a:srgbClr val="FFFFFF"/>
                </a:solidFill>
                <a:latin typeface="Segoe UI Light" panose="020B0502040204020203"/>
                <a:cs typeface="Segoe UI Light" panose="020B0502040204020203"/>
              </a:rPr>
              <a:t>Century Gothic</a:t>
            </a:r>
          </a:p>
          <a:p>
            <a:pPr>
              <a:lnSpc>
                <a:spcPct val="130000"/>
              </a:lnSpc>
            </a:pPr>
            <a:endParaRPr lang="en-US" altLang="zh-CN" sz="1335" dirty="0">
              <a:solidFill>
                <a:srgbClr val="FFFFFF"/>
              </a:solidFill>
              <a:latin typeface="Segoe UI Light" panose="020B0502040204020203"/>
              <a:ea typeface="微软雅黑" panose="020B0503020204020204" charset="-122"/>
              <a:cs typeface="Segoe UI Light" panose="020B0502040204020203"/>
            </a:endParaRPr>
          </a:p>
          <a:p>
            <a:pPr>
              <a:lnSpc>
                <a:spcPct val="130000"/>
              </a:lnSpc>
            </a:pPr>
            <a:r>
              <a:rPr lang="zh-CN" altLang="en-US" sz="1335" dirty="0">
                <a:solidFill>
                  <a:srgbClr val="FFFFFF"/>
                </a:solidFill>
                <a:latin typeface="Segoe UI Light" panose="020B0502040204020203"/>
                <a:ea typeface="微软雅黑" panose="020B0503020204020204" charset="-122"/>
                <a:cs typeface="Segoe UI Light" panose="020B0502040204020203"/>
              </a:rPr>
              <a:t>中文 微软雅黑</a:t>
            </a:r>
            <a:endParaRPr lang="en-US" altLang="zh-CN" sz="1335" dirty="0">
              <a:solidFill>
                <a:srgbClr val="FFFFFF"/>
              </a:solidFill>
              <a:latin typeface="Segoe UI Light" panose="020B0502040204020203"/>
              <a:ea typeface="微软雅黑" panose="020B0503020204020204" charset="-122"/>
              <a:cs typeface="Segoe UI Light" panose="020B0502040204020203"/>
            </a:endParaRPr>
          </a:p>
          <a:p>
            <a:pPr>
              <a:lnSpc>
                <a:spcPct val="130000"/>
              </a:lnSpc>
            </a:pPr>
            <a:endParaRPr lang="en-US" altLang="zh-CN" sz="1335" dirty="0">
              <a:solidFill>
                <a:srgbClr val="FFFFFF"/>
              </a:solidFill>
              <a:latin typeface="Segoe UI Light" panose="020B0502040204020203"/>
              <a:ea typeface="微软雅黑" panose="020B0503020204020204" charset="-122"/>
              <a:cs typeface="Segoe UI Light" panose="020B0502040204020203"/>
            </a:endParaRPr>
          </a:p>
          <a:p>
            <a:pPr>
              <a:lnSpc>
                <a:spcPct val="130000"/>
              </a:lnSpc>
            </a:pPr>
            <a:endParaRPr lang="en-US" altLang="zh-CN" sz="1335" dirty="0">
              <a:solidFill>
                <a:srgbClr val="FFFFFF"/>
              </a:solidFill>
              <a:latin typeface="Segoe UI Light" panose="020B0502040204020203"/>
              <a:ea typeface="微软雅黑" panose="020B0503020204020204" charset="-122"/>
              <a:cs typeface="Segoe UI Light" panose="020B0502040204020203"/>
            </a:endParaRPr>
          </a:p>
          <a:p>
            <a:pPr>
              <a:lnSpc>
                <a:spcPct val="130000"/>
              </a:lnSpc>
            </a:pPr>
            <a:r>
              <a:rPr lang="zh-CN" altLang="en-US" sz="1335" dirty="0">
                <a:solidFill>
                  <a:srgbClr val="FFFFFF"/>
                </a:solidFill>
                <a:latin typeface="Segoe UI Light" panose="020B0502040204020203"/>
                <a:ea typeface="微软雅黑" panose="020B0503020204020204" charset="-122"/>
                <a:cs typeface="Segoe UI Light" panose="020B0502040204020203"/>
              </a:rPr>
              <a:t>正文 </a:t>
            </a:r>
            <a:r>
              <a:rPr lang="en-US" altLang="zh-CN" sz="1335" dirty="0">
                <a:solidFill>
                  <a:srgbClr val="FFFFFF"/>
                </a:solidFill>
                <a:latin typeface="Segoe UI Light" panose="020B0502040204020203"/>
                <a:ea typeface="微软雅黑" panose="020B0503020204020204" charset="-122"/>
                <a:cs typeface="Segoe UI Light" panose="020B0502040204020203"/>
              </a:rPr>
              <a:t>1.3</a:t>
            </a:r>
          </a:p>
          <a:p>
            <a:pPr>
              <a:lnSpc>
                <a:spcPct val="130000"/>
              </a:lnSpc>
            </a:pPr>
            <a:endParaRPr lang="en-US" altLang="zh-CN" sz="1335" dirty="0">
              <a:solidFill>
                <a:srgbClr val="FFFFFF"/>
              </a:solidFill>
              <a:latin typeface="Segoe UI Light" panose="020B0502040204020203"/>
              <a:ea typeface="微软雅黑" panose="020B0503020204020204" charset="-122"/>
              <a:cs typeface="Segoe UI Light" panose="020B0502040204020203"/>
            </a:endParaRPr>
          </a:p>
          <a:p>
            <a:pPr>
              <a:lnSpc>
                <a:spcPct val="130000"/>
              </a:lnSpc>
            </a:pPr>
            <a:endParaRPr lang="en-US" altLang="zh-CN" sz="1335" dirty="0">
              <a:solidFill>
                <a:srgbClr val="FFFFFF"/>
              </a:solidFill>
              <a:latin typeface="Segoe UI Light" panose="020B0502040204020203"/>
              <a:ea typeface="微软雅黑" panose="020B0503020204020204" charset="-122"/>
              <a:cs typeface="Segoe UI Light" panose="020B0502040204020203"/>
            </a:endParaRPr>
          </a:p>
          <a:p>
            <a:pPr>
              <a:lnSpc>
                <a:spcPct val="130000"/>
              </a:lnSpc>
            </a:pPr>
            <a:r>
              <a:rPr lang="en-US" altLang="zh-CN" sz="1335" dirty="0" err="1">
                <a:solidFill>
                  <a:srgbClr val="FFFFFF"/>
                </a:solidFill>
                <a:latin typeface="Segoe UI Light" panose="020B0502040204020203"/>
                <a:ea typeface="微软雅黑" panose="020B0503020204020204" charset="-122"/>
                <a:cs typeface="Segoe UI Light" panose="020B0502040204020203"/>
              </a:rPr>
              <a:t>cn.bing.com</a:t>
            </a:r>
            <a:endParaRPr lang="zh-CN" altLang="en-US" sz="1335" dirty="0">
              <a:solidFill>
                <a:srgbClr val="FFFFFF"/>
              </a:solidFill>
              <a:latin typeface="Segoe UI Light" panose="020B0502040204020203"/>
              <a:ea typeface="微软雅黑" panose="020B0503020204020204" charset="-122"/>
              <a:cs typeface="Segoe UI Light" panose="020B0502040204020203"/>
            </a:endParaRPr>
          </a:p>
          <a:p>
            <a:pPr>
              <a:lnSpc>
                <a:spcPct val="130000"/>
              </a:lnSpc>
            </a:pPr>
            <a:endParaRPr lang="zh-CN" altLang="en-US" sz="1335" dirty="0">
              <a:solidFill>
                <a:srgbClr val="FFFFFF"/>
              </a:solidFill>
              <a:latin typeface="Segoe UI Light" panose="020B0502040204020203"/>
              <a:ea typeface="微软雅黑" panose="020B0503020204020204" charset="-122"/>
              <a:cs typeface="Segoe UI Light" panose="020B0502040204020203"/>
            </a:endParaRPr>
          </a:p>
          <a:p>
            <a:pPr>
              <a:lnSpc>
                <a:spcPct val="130000"/>
              </a:lnSpc>
            </a:pPr>
            <a:endParaRPr lang="zh-CN" altLang="en-US" sz="1335" dirty="0">
              <a:solidFill>
                <a:srgbClr val="FFFFFF"/>
              </a:solidFill>
              <a:latin typeface="Segoe UI Light" panose="020B0502040204020203"/>
              <a:ea typeface="微软雅黑" panose="020B0503020204020204" charset="-122"/>
              <a:cs typeface="Segoe UI Light" panose="020B0502040204020203"/>
            </a:endParaRPr>
          </a:p>
          <a:p>
            <a:pPr>
              <a:lnSpc>
                <a:spcPct val="130000"/>
              </a:lnSpc>
            </a:pPr>
            <a:r>
              <a:rPr lang="zh-CN" altLang="en-US" sz="1335" dirty="0">
                <a:solidFill>
                  <a:prstClr val="white"/>
                </a:solidFill>
              </a:rPr>
              <a:t>互联网是一个开放共享的平台</a:t>
            </a:r>
          </a:p>
          <a:p>
            <a:pPr>
              <a:lnSpc>
                <a:spcPct val="130000"/>
              </a:lnSpc>
            </a:pPr>
            <a:r>
              <a:rPr kumimoji="1" lang="en-US" altLang="zh-CN" sz="1335" dirty="0">
                <a:solidFill>
                  <a:prstClr val="white"/>
                </a:solidFill>
                <a:latin typeface="Segoe UI Light" panose="020B0502040204020203"/>
                <a:cs typeface="Segoe UI Light" panose="020B0502040204020203"/>
              </a:rPr>
              <a:t>OfficePLUS</a:t>
            </a:r>
            <a:r>
              <a:rPr kumimoji="1" lang="zh-CN" altLang="en-US" sz="1335" dirty="0">
                <a:solidFill>
                  <a:prstClr val="white"/>
                </a:solidFill>
                <a:latin typeface="Segoe UI Light" panose="020B0502040204020203"/>
                <a:cs typeface="Segoe UI Light" panose="020B0502040204020203"/>
              </a:rPr>
              <a:t> </a:t>
            </a:r>
            <a:r>
              <a:rPr lang="zh-CN" altLang="en-US" sz="1335" dirty="0">
                <a:solidFill>
                  <a:prstClr val="white"/>
                </a:solidFill>
              </a:rPr>
              <a:t>部分设计灵感与元素来源于网络</a:t>
            </a:r>
          </a:p>
          <a:p>
            <a:pPr>
              <a:lnSpc>
                <a:spcPct val="130000"/>
              </a:lnSpc>
            </a:pPr>
            <a:r>
              <a:rPr lang="zh-CN" altLang="en-US" sz="1335" dirty="0">
                <a:solidFill>
                  <a:prstClr val="white"/>
                </a:solidFill>
              </a:rPr>
              <a:t>如有建议请联系 </a:t>
            </a:r>
            <a:r>
              <a:rPr lang="zh-CN" altLang="en-US" sz="1335" dirty="0">
                <a:solidFill>
                  <a:prstClr val="white"/>
                </a:solidFill>
                <a:latin typeface="Segoe UI Light" panose="020B0502040204020203" charset="0"/>
                <a:ea typeface="Segoe UI Light" panose="020B0502040204020203" charset="0"/>
                <a:cs typeface="Segoe UI Light" panose="020B0502040204020203" charset="0"/>
              </a:rPr>
              <a:t>officeplus@microsoft.com</a:t>
            </a:r>
            <a:endParaRPr lang="en-US" altLang="zh-CN" sz="1335" dirty="0">
              <a:solidFill>
                <a:srgbClr val="FFFFFF"/>
              </a:solidFill>
              <a:latin typeface="Segoe UI Light" panose="020B0502040204020203" charset="0"/>
              <a:ea typeface="Segoe UI Light" panose="020B0502040204020203" charset="0"/>
              <a:cs typeface="Segoe UI Light" panose="020B0502040204020203" charset="0"/>
            </a:endParaRPr>
          </a:p>
        </p:txBody>
      </p:sp>
      <p:sp>
        <p:nvSpPr>
          <p:cNvPr id="6" name="矩形 5"/>
          <p:cNvSpPr/>
          <p:nvPr userDrawn="1"/>
        </p:nvSpPr>
        <p:spPr>
          <a:xfrm>
            <a:off x="440661" y="182445"/>
            <a:ext cx="816249" cy="25654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kumimoji="1" lang="en-US" altLang="zh-CN" sz="1065" dirty="0">
                <a:solidFill>
                  <a:prstClr val="white"/>
                </a:solidFill>
                <a:latin typeface="Segoe UI Light" panose="020B0502040204020203"/>
                <a:cs typeface="Segoe UI Light" panose="020B0502040204020203"/>
              </a:rPr>
              <a:t>OfficePLUS</a:t>
            </a:r>
            <a:endParaRPr lang="zh-CN" altLang="en-US" sz="1065" dirty="0">
              <a:solidFill>
                <a:schemeClr val="bg1"/>
              </a:solidFill>
              <a:latin typeface="Segoe UI Light" panose="020B0502040204020203"/>
              <a:cs typeface="Segoe UI Light" panose="020B0502040204020203"/>
            </a:endParaRP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自定义版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本框 3"/>
          <p:cNvSpPr txBox="1"/>
          <p:nvPr userDrawn="1"/>
        </p:nvSpPr>
        <p:spPr>
          <a:xfrm>
            <a:off x="4143155" y="4093452"/>
            <a:ext cx="3296095" cy="2974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 defTabSz="609600"/>
            <a:r>
              <a:rPr kumimoji="1" lang="zh-CN" altLang="en-US" sz="1335" dirty="0">
                <a:solidFill>
                  <a:srgbClr val="000000"/>
                </a:solidFill>
                <a:latin typeface="Century Gothic" panose="020B0502020202020204"/>
                <a:ea typeface="微软雅黑" panose="020B0503020204020204" charset="-122"/>
              </a:rPr>
              <a:t>点击</a:t>
            </a:r>
            <a:r>
              <a:rPr kumimoji="1" lang="en-US" altLang="zh-CN" sz="1335" dirty="0">
                <a:solidFill>
                  <a:srgbClr val="000000"/>
                </a:solidFill>
                <a:latin typeface="Segoe UI Light" panose="020B0502040204020203" charset="0"/>
                <a:ea typeface="Segoe UI Light" panose="020B0502040204020203" charset="0"/>
                <a:cs typeface="Segoe UI Light" panose="020B0502040204020203" charset="0"/>
              </a:rPr>
              <a:t>Logo</a:t>
            </a:r>
            <a:r>
              <a:rPr kumimoji="1" lang="zh-CN" altLang="en-US" sz="1335" dirty="0">
                <a:solidFill>
                  <a:srgbClr val="000000"/>
                </a:solidFill>
                <a:latin typeface="Century Gothic" panose="020B0502020202020204"/>
                <a:ea typeface="微软雅黑" panose="020B0503020204020204" charset="-122"/>
              </a:rPr>
              <a:t>获取更多优质模板（放映模式）</a:t>
            </a:r>
          </a:p>
        </p:txBody>
      </p:sp>
      <p:pic>
        <p:nvPicPr>
          <p:cNvPr id="7" name="图片 6">
            <a:hlinkClick r:id="rId2"/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67200" y="2862560"/>
            <a:ext cx="3048000" cy="402336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838287" y="6356350"/>
            <a:ext cx="2743486" cy="365125"/>
          </a:xfrm>
        </p:spPr>
        <p:txBody>
          <a:bodyPr/>
          <a:lstStyle/>
          <a:p>
            <a:fld id="{04B9F08F-9BB9-427A-832B-1272C841912C}" type="datetimeFigureOut">
              <a:rPr lang="zh-CN" altLang="en-US" smtClean="0"/>
              <a:t>2019/11/14 Thursday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4039021" y="6356350"/>
            <a:ext cx="4115229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8611497" y="6356350"/>
            <a:ext cx="2743486" cy="365125"/>
          </a:xfrm>
        </p:spPr>
        <p:txBody>
          <a:bodyPr/>
          <a:lstStyle/>
          <a:p>
            <a:fld id="{74A6347C-8731-4427-9C0C-99F255AC7500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159" y="1122363"/>
            <a:ext cx="9144953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159" y="3602038"/>
            <a:ext cx="9144953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2FD0C2-5543-427C-944F-B5A465639C7A}" type="datetimeFigureOut">
              <a:rPr lang="zh-CN" altLang="en-US" smtClean="0"/>
              <a:t>2019/11/14 Thursday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B17889-C4F8-4D10-90DB-17D314A47787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2FD0C2-5543-427C-944F-B5A465639C7A}" type="datetimeFigureOut">
              <a:rPr lang="zh-CN" altLang="en-US" smtClean="0"/>
              <a:t>2019/11/14 Thursday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B17889-C4F8-4D10-90DB-17D314A47787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937" y="1709738"/>
            <a:ext cx="10516695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937" y="4589463"/>
            <a:ext cx="10516695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2FD0C2-5543-427C-944F-B5A465639C7A}" type="datetimeFigureOut">
              <a:rPr lang="zh-CN" altLang="en-US" smtClean="0"/>
              <a:t>2019/11/14 Thursday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B17889-C4F8-4D10-90DB-17D314A47787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87" y="1825625"/>
            <a:ext cx="518214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843" y="1825625"/>
            <a:ext cx="518214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2FD0C2-5543-427C-944F-B5A465639C7A}" type="datetimeFigureOut">
              <a:rPr lang="zh-CN" altLang="en-US" smtClean="0"/>
              <a:t>2019/11/14 Thursday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B17889-C4F8-4D10-90DB-17D314A47787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875" y="365125"/>
            <a:ext cx="10516695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875" y="1681163"/>
            <a:ext cx="5158324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875" y="2505075"/>
            <a:ext cx="5158324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843" y="1681163"/>
            <a:ext cx="518372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843" y="2505075"/>
            <a:ext cx="518372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2FD0C2-5543-427C-944F-B5A465639C7A}" type="datetimeFigureOut">
              <a:rPr lang="zh-CN" altLang="en-US" smtClean="0"/>
              <a:t>2019/11/14 Thursday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B17889-C4F8-4D10-90DB-17D314A47787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2FD0C2-5543-427C-944F-B5A465639C7A}" type="datetimeFigureOut">
              <a:rPr lang="zh-CN" altLang="en-US" smtClean="0"/>
              <a:t>2019/11/14 Thursday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B17889-C4F8-4D10-90DB-17D314A47787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2FD0C2-5543-427C-944F-B5A465639C7A}" type="datetimeFigureOut">
              <a:rPr lang="zh-CN" altLang="en-US" smtClean="0"/>
              <a:t>2019/11/14 Thursday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B17889-C4F8-4D10-90DB-17D314A47787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875" y="457200"/>
            <a:ext cx="393264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728" y="987425"/>
            <a:ext cx="6172843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875" y="2057400"/>
            <a:ext cx="393264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2FD0C2-5543-427C-944F-B5A465639C7A}" type="datetimeFigureOut">
              <a:rPr lang="zh-CN" altLang="en-US" smtClean="0"/>
              <a:t>2019/11/14 Thursday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B17889-C4F8-4D10-90DB-17D314A47787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875" y="457200"/>
            <a:ext cx="393264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728" y="987425"/>
            <a:ext cx="6172843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875" y="2057400"/>
            <a:ext cx="393264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2FD0C2-5543-427C-944F-B5A465639C7A}" type="datetimeFigureOut">
              <a:rPr lang="zh-CN" altLang="en-US" smtClean="0"/>
              <a:t>2019/11/14 Thursday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B17889-C4F8-4D10-90DB-17D314A47787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2FD0C2-5543-427C-944F-B5A465639C7A}" type="datetimeFigureOut">
              <a:rPr lang="zh-CN" altLang="en-US" smtClean="0"/>
              <a:t>2019/11/14 Thursday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B17889-C4F8-4D10-90DB-17D314A47787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5809" y="365125"/>
            <a:ext cx="2629174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87" y="365125"/>
            <a:ext cx="7735106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2FD0C2-5543-427C-944F-B5A465639C7A}" type="datetimeFigureOut">
              <a:rPr lang="zh-CN" altLang="en-US" smtClean="0"/>
              <a:t>2019/11/14 Thursday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B17889-C4F8-4D10-90DB-17D314A47787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3.xml"/><Relationship Id="rId3" Type="http://schemas.openxmlformats.org/officeDocument/2006/relationships/slideLayout" Target="../slideLayouts/slideLayout8.xml"/><Relationship Id="rId7" Type="http://schemas.openxmlformats.org/officeDocument/2006/relationships/slideLayout" Target="../slideLayouts/slideLayout12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6" Type="http://schemas.openxmlformats.org/officeDocument/2006/relationships/slideLayout" Target="../slideLayouts/slideLayout11.xml"/><Relationship Id="rId11" Type="http://schemas.openxmlformats.org/officeDocument/2006/relationships/slideLayout" Target="../slideLayouts/slideLayout16.xml"/><Relationship Id="rId5" Type="http://schemas.openxmlformats.org/officeDocument/2006/relationships/slideLayout" Target="../slideLayouts/slideLayout10.xml"/><Relationship Id="rId10" Type="http://schemas.openxmlformats.org/officeDocument/2006/relationships/slideLayout" Target="../slideLayouts/slideLayout15.xml"/><Relationship Id="rId4" Type="http://schemas.openxmlformats.org/officeDocument/2006/relationships/slideLayout" Target="../slideLayouts/slideLayout9.xml"/><Relationship Id="rId9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</p:sldLayoutIdLst>
  <p:txStyles>
    <p:titleStyle>
      <a:lvl1pPr algn="ctr" defTabSz="609600" rtl="0" eaLnBrk="1" latinLnBrk="0" hangingPunct="1">
        <a:spcBef>
          <a:spcPct val="0"/>
        </a:spcBef>
        <a:buNone/>
        <a:defRPr sz="5865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57200" indent="-457200" algn="l" defTabSz="609600" rtl="0" eaLnBrk="1" latinLnBrk="0" hangingPunct="1">
        <a:spcBef>
          <a:spcPct val="20000"/>
        </a:spcBef>
        <a:buFont typeface="Arial" panose="020B0604020202020204"/>
        <a:buChar char="•"/>
        <a:defRPr sz="4265" kern="1200">
          <a:solidFill>
            <a:schemeClr val="tx1"/>
          </a:solidFill>
          <a:latin typeface="+mn-lt"/>
          <a:ea typeface="+mn-ea"/>
          <a:cs typeface="+mn-cs"/>
        </a:defRPr>
      </a:lvl1pPr>
      <a:lvl2pPr marL="990600" indent="-381000" algn="l" defTabSz="609600" rtl="0" eaLnBrk="1" latinLnBrk="0" hangingPunct="1">
        <a:spcBef>
          <a:spcPct val="20000"/>
        </a:spcBef>
        <a:buFont typeface="Arial" panose="020B0604020202020204"/>
        <a:buChar char="–"/>
        <a:defRPr sz="3735" kern="1200">
          <a:solidFill>
            <a:schemeClr val="tx1"/>
          </a:solidFill>
          <a:latin typeface="+mn-lt"/>
          <a:ea typeface="+mn-ea"/>
          <a:cs typeface="+mn-cs"/>
        </a:defRPr>
      </a:lvl2pPr>
      <a:lvl3pPr marL="1524000" indent="-304800" algn="l" defTabSz="609600" rtl="0" eaLnBrk="1" latinLnBrk="0" hangingPunct="1">
        <a:spcBef>
          <a:spcPct val="20000"/>
        </a:spcBef>
        <a:buFont typeface="Arial" panose="020B0604020202020204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3pPr>
      <a:lvl4pPr marL="2133600" indent="-304800" algn="l" defTabSz="609600" rtl="0" eaLnBrk="1" latinLnBrk="0" hangingPunct="1">
        <a:spcBef>
          <a:spcPct val="20000"/>
        </a:spcBef>
        <a:buFont typeface="Arial" panose="020B0604020202020204"/>
        <a:buChar char="–"/>
        <a:defRPr sz="2665" kern="1200">
          <a:solidFill>
            <a:schemeClr val="tx1"/>
          </a:solidFill>
          <a:latin typeface="+mn-lt"/>
          <a:ea typeface="+mn-ea"/>
          <a:cs typeface="+mn-cs"/>
        </a:defRPr>
      </a:lvl4pPr>
      <a:lvl5pPr marL="2743200" indent="-304800" algn="l" defTabSz="609600" rtl="0" eaLnBrk="1" latinLnBrk="0" hangingPunct="1">
        <a:spcBef>
          <a:spcPct val="20000"/>
        </a:spcBef>
        <a:buFont typeface="Arial" panose="020B0604020202020204"/>
        <a:buChar char="»"/>
        <a:defRPr sz="2665" kern="1200">
          <a:solidFill>
            <a:schemeClr val="tx1"/>
          </a:solidFill>
          <a:latin typeface="+mn-lt"/>
          <a:ea typeface="+mn-ea"/>
          <a:cs typeface="+mn-cs"/>
        </a:defRPr>
      </a:lvl5pPr>
      <a:lvl6pPr marL="3352800" indent="-304800" algn="l" defTabSz="609600" rtl="0" eaLnBrk="1" latinLnBrk="0" hangingPunct="1">
        <a:spcBef>
          <a:spcPct val="20000"/>
        </a:spcBef>
        <a:buFont typeface="Arial" panose="020B0604020202020204"/>
        <a:buChar char="•"/>
        <a:defRPr sz="2665" kern="1200">
          <a:solidFill>
            <a:schemeClr val="tx1"/>
          </a:solidFill>
          <a:latin typeface="+mn-lt"/>
          <a:ea typeface="+mn-ea"/>
          <a:cs typeface="+mn-cs"/>
        </a:defRPr>
      </a:lvl6pPr>
      <a:lvl7pPr marL="3962400" indent="-304800" algn="l" defTabSz="609600" rtl="0" eaLnBrk="1" latinLnBrk="0" hangingPunct="1">
        <a:spcBef>
          <a:spcPct val="20000"/>
        </a:spcBef>
        <a:buFont typeface="Arial" panose="020B0604020202020204"/>
        <a:buChar char="•"/>
        <a:defRPr sz="2665" kern="1200">
          <a:solidFill>
            <a:schemeClr val="tx1"/>
          </a:solidFill>
          <a:latin typeface="+mn-lt"/>
          <a:ea typeface="+mn-ea"/>
          <a:cs typeface="+mn-cs"/>
        </a:defRPr>
      </a:lvl7pPr>
      <a:lvl8pPr marL="4572000" indent="-304800" algn="l" defTabSz="609600" rtl="0" eaLnBrk="1" latinLnBrk="0" hangingPunct="1">
        <a:spcBef>
          <a:spcPct val="20000"/>
        </a:spcBef>
        <a:buFont typeface="Arial" panose="020B0604020202020204"/>
        <a:buChar char="•"/>
        <a:defRPr sz="2665" kern="1200">
          <a:solidFill>
            <a:schemeClr val="tx1"/>
          </a:solidFill>
          <a:latin typeface="+mn-lt"/>
          <a:ea typeface="+mn-ea"/>
          <a:cs typeface="+mn-cs"/>
        </a:defRPr>
      </a:lvl8pPr>
      <a:lvl9pPr marL="5181600" indent="-304800" algn="l" defTabSz="609600" rtl="0" eaLnBrk="1" latinLnBrk="0" hangingPunct="1">
        <a:spcBef>
          <a:spcPct val="20000"/>
        </a:spcBef>
        <a:buFont typeface="Arial" panose="020B0604020202020204"/>
        <a:buChar char="•"/>
        <a:defRPr sz="2665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096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600" algn="l" defTabSz="6096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9200" algn="l" defTabSz="6096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800" algn="l" defTabSz="6096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8400" algn="l" defTabSz="6096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8000" algn="l" defTabSz="6096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7600" algn="l" defTabSz="6096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7200" algn="l" defTabSz="6096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6800" algn="l" defTabSz="6096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87" y="365125"/>
            <a:ext cx="10516695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87" y="1825625"/>
            <a:ext cx="10516695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87" y="6356350"/>
            <a:ext cx="274348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B2FD0C2-5543-427C-944F-B5A465639C7A}" type="datetimeFigureOut">
              <a:rPr lang="zh-CN" altLang="en-US" smtClean="0"/>
              <a:t>2019/11/14 Thursday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9021" y="6356350"/>
            <a:ext cx="411522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1497" y="6356350"/>
            <a:ext cx="274348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5B17889-C4F8-4D10-90DB-17D314A47787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5" r:id="rId1"/>
    <p:sldLayoutId id="2147483656" r:id="rId2"/>
    <p:sldLayoutId id="2147483657" r:id="rId3"/>
    <p:sldLayoutId id="2147483658" r:id="rId4"/>
    <p:sldLayoutId id="2147483659" r:id="rId5"/>
    <p:sldLayoutId id="2147483660" r:id="rId6"/>
    <p:sldLayoutId id="2147483661" r:id="rId7"/>
    <p:sldLayoutId id="2147483662" r:id="rId8"/>
    <p:sldLayoutId id="2147483663" r:id="rId9"/>
    <p:sldLayoutId id="2147483664" r:id="rId10"/>
    <p:sldLayoutId id="214748366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图片 5" descr="C143502222067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5" y="-7620"/>
            <a:ext cx="12190730" cy="6844030"/>
          </a:xfrm>
          <a:prstGeom prst="rect">
            <a:avLst/>
          </a:prstGeom>
        </p:spPr>
      </p:pic>
      <p:sp>
        <p:nvSpPr>
          <p:cNvPr id="5" name="矩形 4"/>
          <p:cNvSpPr/>
          <p:nvPr/>
        </p:nvSpPr>
        <p:spPr>
          <a:xfrm>
            <a:off x="2540" y="0"/>
            <a:ext cx="12191365" cy="6858635"/>
          </a:xfrm>
          <a:prstGeom prst="rect">
            <a:avLst/>
          </a:prstGeom>
          <a:solidFill>
            <a:srgbClr val="000000">
              <a:alpha val="5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b="1"/>
          </a:p>
        </p:txBody>
      </p:sp>
      <p:sp>
        <p:nvSpPr>
          <p:cNvPr id="2" name="矩形 1"/>
          <p:cNvSpPr/>
          <p:nvPr/>
        </p:nvSpPr>
        <p:spPr>
          <a:xfrm>
            <a:off x="2813050" y="433070"/>
            <a:ext cx="6569710" cy="3317240"/>
          </a:xfrm>
          <a:prstGeom prst="rect">
            <a:avLst/>
          </a:prstGeom>
          <a:noFill/>
          <a:ln w="12700" cmpd="sng">
            <a:solidFill>
              <a:schemeClr val="bg1">
                <a:lumMod val="95000"/>
              </a:schemeClr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 sz="320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4036060" y="661035"/>
            <a:ext cx="5003165" cy="2861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6000" b="1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F</a:t>
            </a:r>
            <a:r>
              <a:rPr lang="en-US" altLang="zh-CN" sz="6000" b="1" dirty="0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MCG's CHOCOLATEBAR RECALL</a:t>
            </a:r>
            <a:endParaRPr lang="zh-CN" altLang="en-US" sz="600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/>
          <p:cNvSpPr/>
          <p:nvPr/>
        </p:nvSpPr>
        <p:spPr>
          <a:xfrm>
            <a:off x="2195195" y="1911350"/>
            <a:ext cx="1861820" cy="1697990"/>
          </a:xfrm>
          <a:prstGeom prst="rect">
            <a:avLst/>
          </a:prstGeom>
          <a:solidFill>
            <a:schemeClr val="bg1"/>
          </a:solidFill>
          <a:ln>
            <a:solidFill>
              <a:srgbClr val="000000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90000"/>
              </a:lnSpc>
            </a:pPr>
            <a:r>
              <a:rPr kumimoji="1" lang="en-US" altLang="zh-CN" sz="6935" b="1" dirty="0">
                <a:solidFill>
                  <a:srgbClr val="000000"/>
                </a:solidFill>
              </a:rPr>
              <a:t>01</a:t>
            </a:r>
          </a:p>
        </p:txBody>
      </p:sp>
      <p:sp>
        <p:nvSpPr>
          <p:cNvPr id="4" name="矩形 3"/>
          <p:cNvSpPr/>
          <p:nvPr/>
        </p:nvSpPr>
        <p:spPr>
          <a:xfrm>
            <a:off x="4290178" y="1911286"/>
            <a:ext cx="2634615" cy="7480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altLang="zh-CN" sz="4265" b="1" dirty="0">
                <a:solidFill>
                  <a:srgbClr val="000000"/>
                </a:solidFill>
                <a:sym typeface="+mn-ea"/>
              </a:rPr>
              <a:t>KEY ISSUE</a:t>
            </a:r>
            <a:endParaRPr kumimoji="1" lang="en-US" altLang="zh-CN" sz="4265" b="1" dirty="0">
              <a:solidFill>
                <a:srgbClr val="000000"/>
              </a:solidFill>
              <a:sym typeface="+mn-ea"/>
            </a:endParaRPr>
          </a:p>
        </p:txBody>
      </p:sp>
      <p:sp>
        <p:nvSpPr>
          <p:cNvPr id="5" name="矩形 4"/>
          <p:cNvSpPr/>
          <p:nvPr/>
        </p:nvSpPr>
        <p:spPr>
          <a:xfrm>
            <a:off x="4289859" y="2559137"/>
            <a:ext cx="6375580" cy="105029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30000"/>
              </a:lnSpc>
            </a:pPr>
            <a:r>
              <a:rPr lang="en-US" altLang="zh-CN" b="1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Some ingredients in the chocolate bars are not written in the label.</a:t>
            </a:r>
            <a:endParaRPr lang="en-US" altLang="zh-CN" b="1" dirty="0">
              <a:solidFill>
                <a:srgbClr val="000000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组合 15"/>
          <p:cNvGrpSpPr/>
          <p:nvPr/>
        </p:nvGrpSpPr>
        <p:grpSpPr>
          <a:xfrm>
            <a:off x="306070" y="119380"/>
            <a:ext cx="4415155" cy="1068070"/>
            <a:chOff x="581" y="62"/>
            <a:chExt cx="6953" cy="1682"/>
          </a:xfrm>
        </p:grpSpPr>
        <p:sp>
          <p:nvSpPr>
            <p:cNvPr id="2" name="文本框 1"/>
            <p:cNvSpPr txBox="1"/>
            <p:nvPr/>
          </p:nvSpPr>
          <p:spPr>
            <a:xfrm>
              <a:off x="1962" y="62"/>
              <a:ext cx="5573" cy="1682"/>
            </a:xfrm>
            <a:prstGeom prst="rect">
              <a:avLst/>
            </a:prstGeom>
            <a:noFill/>
          </p:spPr>
          <p:txBody>
            <a:bodyPr wrap="square" lIns="121899" tIns="60949" rIns="121899" bIns="60949" rtlCol="0" anchor="ctr">
              <a:spAutoFit/>
            </a:bodyPr>
            <a:lstStyle/>
            <a:p>
              <a:pPr>
                <a:lnSpc>
                  <a:spcPct val="110000"/>
                </a:lnSpc>
              </a:pPr>
              <a:r>
                <a:rPr kumimoji="1" lang="en-US" altLang="zh-CN" sz="2800" b="1" dirty="0">
                  <a:solidFill>
                    <a:prstClr val="white"/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STAKERHOLDER</a:t>
              </a:r>
            </a:p>
            <a:p>
              <a:pPr>
                <a:lnSpc>
                  <a:spcPct val="110000"/>
                </a:lnSpc>
              </a:pPr>
              <a:r>
                <a:rPr kumimoji="1" lang="en-US" altLang="zh-CN" sz="2800" b="1" dirty="0">
                  <a:solidFill>
                    <a:prstClr val="white"/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INVOLVED</a:t>
              </a:r>
            </a:p>
          </p:txBody>
        </p:sp>
        <p:sp>
          <p:nvSpPr>
            <p:cNvPr id="3" name="矩形 2"/>
            <p:cNvSpPr/>
            <p:nvPr/>
          </p:nvSpPr>
          <p:spPr>
            <a:xfrm>
              <a:off x="581" y="338"/>
              <a:ext cx="1237" cy="1118"/>
            </a:xfrm>
            <a:prstGeom prst="rect">
              <a:avLst/>
            </a:prstGeom>
            <a:noFill/>
            <a:ln>
              <a:solidFill>
                <a:srgbClr val="FFFFFF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lIns="121899" tIns="60949" rIns="121899" bIns="60949" rtlCol="0" anchor="ctr"/>
            <a:lstStyle/>
            <a:p>
              <a:pPr algn="ctr"/>
              <a:r>
                <a:rPr lang="en-US" altLang="zh-CN" sz="1335" b="1">
                  <a:solidFill>
                    <a:schemeClr val="bg1"/>
                  </a:solidFill>
                  <a:latin typeface="微软雅黑" panose="020B0503020204020204" charset="-122"/>
                  <a:ea typeface="微软雅黑" panose="020B0503020204020204" charset="-122"/>
                  <a:sym typeface="+mn-ea"/>
                </a:rPr>
                <a:t>F</a:t>
              </a:r>
              <a:r>
                <a:rPr lang="en-US" altLang="zh-CN" sz="1335" b="1" dirty="0">
                  <a:solidFill>
                    <a:schemeClr val="bg1"/>
                  </a:solidFill>
                  <a:latin typeface="微软雅黑" panose="020B0503020204020204" charset="-122"/>
                  <a:ea typeface="微软雅黑" panose="020B0503020204020204" charset="-122"/>
                  <a:sym typeface="+mn-ea"/>
                </a:rPr>
                <a:t>MCG</a:t>
              </a:r>
              <a:endParaRPr kumimoji="1" lang="zh-CN" altLang="en-US" sz="1335" b="1" dirty="0">
                <a:solidFill>
                  <a:prstClr val="white"/>
                </a:solidFill>
                <a:latin typeface="Calibri" panose="020F0502020204030204"/>
                <a:ea typeface="宋体" panose="02010600030101010101" pitchFamily="2" charset="-122"/>
              </a:endParaRPr>
            </a:p>
          </p:txBody>
        </p:sp>
      </p:grpSp>
      <p:sp>
        <p:nvSpPr>
          <p:cNvPr id="5" name="矩形 4"/>
          <p:cNvSpPr/>
          <p:nvPr/>
        </p:nvSpPr>
        <p:spPr>
          <a:xfrm>
            <a:off x="795" y="5825370"/>
            <a:ext cx="7583755" cy="5249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3200"/>
          </a:p>
        </p:txBody>
      </p:sp>
      <p:sp>
        <p:nvSpPr>
          <p:cNvPr id="6" name="椭圆 4"/>
          <p:cNvSpPr/>
          <p:nvPr/>
        </p:nvSpPr>
        <p:spPr>
          <a:xfrm>
            <a:off x="7591684" y="4722869"/>
            <a:ext cx="577497" cy="1154995"/>
          </a:xfrm>
          <a:custGeom>
            <a:avLst/>
            <a:gdLst/>
            <a:ahLst/>
            <a:cxnLst/>
            <a:rect l="l" t="t" r="r" b="b"/>
            <a:pathLst>
              <a:path w="792088" h="1584176">
                <a:moveTo>
                  <a:pt x="0" y="0"/>
                </a:moveTo>
                <a:cubicBezTo>
                  <a:pt x="437458" y="0"/>
                  <a:pt x="792088" y="354630"/>
                  <a:pt x="792088" y="792088"/>
                </a:cubicBezTo>
                <a:cubicBezTo>
                  <a:pt x="792088" y="1229546"/>
                  <a:pt x="437458" y="1584176"/>
                  <a:pt x="0" y="1584176"/>
                </a:cubicBezTo>
                <a:lnTo>
                  <a:pt x="0" y="1512088"/>
                </a:lnTo>
                <a:cubicBezTo>
                  <a:pt x="397645" y="1512088"/>
                  <a:pt x="720000" y="1189733"/>
                  <a:pt x="720000" y="792088"/>
                </a:cubicBezTo>
                <a:cubicBezTo>
                  <a:pt x="720000" y="394443"/>
                  <a:pt x="397645" y="72088"/>
                  <a:pt x="0" y="72088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3200"/>
          </a:p>
        </p:txBody>
      </p:sp>
      <p:sp>
        <p:nvSpPr>
          <p:cNvPr id="7" name="矩形 6"/>
          <p:cNvSpPr/>
          <p:nvPr/>
        </p:nvSpPr>
        <p:spPr>
          <a:xfrm>
            <a:off x="2681545" y="4722870"/>
            <a:ext cx="4907136" cy="5249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3200"/>
          </a:p>
        </p:txBody>
      </p:sp>
      <p:sp>
        <p:nvSpPr>
          <p:cNvPr id="8" name="椭圆 4"/>
          <p:cNvSpPr/>
          <p:nvPr/>
        </p:nvSpPr>
        <p:spPr>
          <a:xfrm flipH="1">
            <a:off x="2098946" y="3620368"/>
            <a:ext cx="577497" cy="1154995"/>
          </a:xfrm>
          <a:custGeom>
            <a:avLst/>
            <a:gdLst/>
            <a:ahLst/>
            <a:cxnLst/>
            <a:rect l="l" t="t" r="r" b="b"/>
            <a:pathLst>
              <a:path w="792088" h="1584176">
                <a:moveTo>
                  <a:pt x="0" y="0"/>
                </a:moveTo>
                <a:cubicBezTo>
                  <a:pt x="437458" y="0"/>
                  <a:pt x="792088" y="354630"/>
                  <a:pt x="792088" y="792088"/>
                </a:cubicBezTo>
                <a:cubicBezTo>
                  <a:pt x="792088" y="1229546"/>
                  <a:pt x="437458" y="1584176"/>
                  <a:pt x="0" y="1584176"/>
                </a:cubicBezTo>
                <a:lnTo>
                  <a:pt x="0" y="1512088"/>
                </a:lnTo>
                <a:cubicBezTo>
                  <a:pt x="397645" y="1512088"/>
                  <a:pt x="720000" y="1189733"/>
                  <a:pt x="720000" y="792088"/>
                </a:cubicBezTo>
                <a:cubicBezTo>
                  <a:pt x="720000" y="394443"/>
                  <a:pt x="397645" y="72088"/>
                  <a:pt x="0" y="72088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3200"/>
          </a:p>
        </p:txBody>
      </p:sp>
      <p:sp>
        <p:nvSpPr>
          <p:cNvPr id="9" name="矩形 8"/>
          <p:cNvSpPr/>
          <p:nvPr/>
        </p:nvSpPr>
        <p:spPr>
          <a:xfrm>
            <a:off x="2676441" y="3624303"/>
            <a:ext cx="2676619" cy="5249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3200"/>
          </a:p>
        </p:txBody>
      </p:sp>
      <p:sp>
        <p:nvSpPr>
          <p:cNvPr id="10" name="椭圆 4"/>
          <p:cNvSpPr/>
          <p:nvPr/>
        </p:nvSpPr>
        <p:spPr>
          <a:xfrm>
            <a:off x="5353062" y="2519331"/>
            <a:ext cx="577497" cy="1154995"/>
          </a:xfrm>
          <a:custGeom>
            <a:avLst/>
            <a:gdLst/>
            <a:ahLst/>
            <a:cxnLst/>
            <a:rect l="l" t="t" r="r" b="b"/>
            <a:pathLst>
              <a:path w="792088" h="1584176">
                <a:moveTo>
                  <a:pt x="0" y="0"/>
                </a:moveTo>
                <a:cubicBezTo>
                  <a:pt x="437458" y="0"/>
                  <a:pt x="792088" y="354630"/>
                  <a:pt x="792088" y="792088"/>
                </a:cubicBezTo>
                <a:cubicBezTo>
                  <a:pt x="792088" y="1229546"/>
                  <a:pt x="437458" y="1584176"/>
                  <a:pt x="0" y="1584176"/>
                </a:cubicBezTo>
                <a:lnTo>
                  <a:pt x="0" y="1512088"/>
                </a:lnTo>
                <a:cubicBezTo>
                  <a:pt x="397645" y="1512088"/>
                  <a:pt x="720000" y="1189733"/>
                  <a:pt x="720000" y="792088"/>
                </a:cubicBezTo>
                <a:cubicBezTo>
                  <a:pt x="720000" y="394443"/>
                  <a:pt x="397645" y="72088"/>
                  <a:pt x="0" y="72088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3200"/>
          </a:p>
        </p:txBody>
      </p:sp>
      <p:sp>
        <p:nvSpPr>
          <p:cNvPr id="11" name="矩形 10"/>
          <p:cNvSpPr/>
          <p:nvPr/>
        </p:nvSpPr>
        <p:spPr>
          <a:xfrm>
            <a:off x="3253304" y="2519331"/>
            <a:ext cx="2099757" cy="5249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3200"/>
          </a:p>
        </p:txBody>
      </p:sp>
      <p:sp>
        <p:nvSpPr>
          <p:cNvPr id="12" name="椭圆 4"/>
          <p:cNvSpPr/>
          <p:nvPr/>
        </p:nvSpPr>
        <p:spPr>
          <a:xfrm flipH="1">
            <a:off x="2676443" y="1416832"/>
            <a:ext cx="577497" cy="1154995"/>
          </a:xfrm>
          <a:custGeom>
            <a:avLst/>
            <a:gdLst/>
            <a:ahLst/>
            <a:cxnLst/>
            <a:rect l="l" t="t" r="r" b="b"/>
            <a:pathLst>
              <a:path w="792088" h="1584176">
                <a:moveTo>
                  <a:pt x="0" y="0"/>
                </a:moveTo>
                <a:cubicBezTo>
                  <a:pt x="437458" y="0"/>
                  <a:pt x="792088" y="354630"/>
                  <a:pt x="792088" y="792088"/>
                </a:cubicBezTo>
                <a:cubicBezTo>
                  <a:pt x="792088" y="1229546"/>
                  <a:pt x="437458" y="1584176"/>
                  <a:pt x="0" y="1584176"/>
                </a:cubicBezTo>
                <a:lnTo>
                  <a:pt x="0" y="1512088"/>
                </a:lnTo>
                <a:cubicBezTo>
                  <a:pt x="397645" y="1512088"/>
                  <a:pt x="720000" y="1189733"/>
                  <a:pt x="720000" y="792088"/>
                </a:cubicBezTo>
                <a:cubicBezTo>
                  <a:pt x="720000" y="394443"/>
                  <a:pt x="397645" y="72088"/>
                  <a:pt x="0" y="72088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3200"/>
          </a:p>
        </p:txBody>
      </p:sp>
      <p:sp>
        <p:nvSpPr>
          <p:cNvPr id="13" name="矩形 12"/>
          <p:cNvSpPr/>
          <p:nvPr/>
        </p:nvSpPr>
        <p:spPr>
          <a:xfrm>
            <a:off x="3253940" y="1416833"/>
            <a:ext cx="7137653" cy="5249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3200"/>
          </a:p>
        </p:txBody>
      </p:sp>
      <p:sp>
        <p:nvSpPr>
          <p:cNvPr id="14" name="等腰三角形 13"/>
          <p:cNvSpPr/>
          <p:nvPr/>
        </p:nvSpPr>
        <p:spPr>
          <a:xfrm rot="5400000">
            <a:off x="10380144" y="1217361"/>
            <a:ext cx="364609" cy="446152"/>
          </a:xfrm>
          <a:prstGeom prst="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3200"/>
          </a:p>
        </p:txBody>
      </p:sp>
      <p:sp>
        <p:nvSpPr>
          <p:cNvPr id="17" name="Freeform 89"/>
          <p:cNvSpPr>
            <a:spLocks noChangeAspect="1" noEditPoints="1"/>
          </p:cNvSpPr>
          <p:nvPr/>
        </p:nvSpPr>
        <p:spPr bwMode="auto">
          <a:xfrm>
            <a:off x="8385814" y="5164209"/>
            <a:ext cx="431701" cy="346367"/>
          </a:xfrm>
          <a:custGeom>
            <a:avLst/>
            <a:gdLst>
              <a:gd name="T0" fmla="*/ 51 w 173"/>
              <a:gd name="T1" fmla="*/ 35 h 137"/>
              <a:gd name="T2" fmla="*/ 65 w 173"/>
              <a:gd name="T3" fmla="*/ 76 h 137"/>
              <a:gd name="T4" fmla="*/ 136 w 173"/>
              <a:gd name="T5" fmla="*/ 72 h 137"/>
              <a:gd name="T6" fmla="*/ 151 w 173"/>
              <a:gd name="T7" fmla="*/ 35 h 137"/>
              <a:gd name="T8" fmla="*/ 51 w 173"/>
              <a:gd name="T9" fmla="*/ 35 h 137"/>
              <a:gd name="T10" fmla="*/ 8 w 173"/>
              <a:gd name="T11" fmla="*/ 0 h 137"/>
              <a:gd name="T12" fmla="*/ 33 w 173"/>
              <a:gd name="T13" fmla="*/ 0 h 137"/>
              <a:gd name="T14" fmla="*/ 35 w 173"/>
              <a:gd name="T15" fmla="*/ 0 h 137"/>
              <a:gd name="T16" fmla="*/ 39 w 173"/>
              <a:gd name="T17" fmla="*/ 2 h 137"/>
              <a:gd name="T18" fmla="*/ 41 w 173"/>
              <a:gd name="T19" fmla="*/ 6 h 137"/>
              <a:gd name="T20" fmla="*/ 41 w 173"/>
              <a:gd name="T21" fmla="*/ 6 h 137"/>
              <a:gd name="T22" fmla="*/ 45 w 173"/>
              <a:gd name="T23" fmla="*/ 17 h 137"/>
              <a:gd name="T24" fmla="*/ 165 w 173"/>
              <a:gd name="T25" fmla="*/ 17 h 137"/>
              <a:gd name="T26" fmla="*/ 169 w 173"/>
              <a:gd name="T27" fmla="*/ 19 h 137"/>
              <a:gd name="T28" fmla="*/ 171 w 173"/>
              <a:gd name="T29" fmla="*/ 21 h 137"/>
              <a:gd name="T30" fmla="*/ 173 w 173"/>
              <a:gd name="T31" fmla="*/ 27 h 137"/>
              <a:gd name="T32" fmla="*/ 171 w 173"/>
              <a:gd name="T33" fmla="*/ 29 h 137"/>
              <a:gd name="T34" fmla="*/ 171 w 173"/>
              <a:gd name="T35" fmla="*/ 29 h 137"/>
              <a:gd name="T36" fmla="*/ 147 w 173"/>
              <a:gd name="T37" fmla="*/ 84 h 137"/>
              <a:gd name="T38" fmla="*/ 147 w 173"/>
              <a:gd name="T39" fmla="*/ 84 h 137"/>
              <a:gd name="T40" fmla="*/ 145 w 173"/>
              <a:gd name="T41" fmla="*/ 86 h 137"/>
              <a:gd name="T42" fmla="*/ 142 w 173"/>
              <a:gd name="T43" fmla="*/ 88 h 137"/>
              <a:gd name="T44" fmla="*/ 71 w 173"/>
              <a:gd name="T45" fmla="*/ 92 h 137"/>
              <a:gd name="T46" fmla="*/ 75 w 173"/>
              <a:gd name="T47" fmla="*/ 104 h 137"/>
              <a:gd name="T48" fmla="*/ 151 w 173"/>
              <a:gd name="T49" fmla="*/ 104 h 137"/>
              <a:gd name="T50" fmla="*/ 157 w 173"/>
              <a:gd name="T51" fmla="*/ 106 h 137"/>
              <a:gd name="T52" fmla="*/ 163 w 173"/>
              <a:gd name="T53" fmla="*/ 110 h 137"/>
              <a:gd name="T54" fmla="*/ 165 w 173"/>
              <a:gd name="T55" fmla="*/ 114 h 137"/>
              <a:gd name="T56" fmla="*/ 167 w 173"/>
              <a:gd name="T57" fmla="*/ 119 h 137"/>
              <a:gd name="T58" fmla="*/ 165 w 173"/>
              <a:gd name="T59" fmla="*/ 127 h 137"/>
              <a:gd name="T60" fmla="*/ 163 w 173"/>
              <a:gd name="T61" fmla="*/ 131 h 137"/>
              <a:gd name="T62" fmla="*/ 157 w 173"/>
              <a:gd name="T63" fmla="*/ 135 h 137"/>
              <a:gd name="T64" fmla="*/ 151 w 173"/>
              <a:gd name="T65" fmla="*/ 137 h 137"/>
              <a:gd name="T66" fmla="*/ 145 w 173"/>
              <a:gd name="T67" fmla="*/ 135 h 137"/>
              <a:gd name="T68" fmla="*/ 140 w 173"/>
              <a:gd name="T69" fmla="*/ 131 h 137"/>
              <a:gd name="T70" fmla="*/ 136 w 173"/>
              <a:gd name="T71" fmla="*/ 127 h 137"/>
              <a:gd name="T72" fmla="*/ 136 w 173"/>
              <a:gd name="T73" fmla="*/ 119 h 137"/>
              <a:gd name="T74" fmla="*/ 59 w 173"/>
              <a:gd name="T75" fmla="*/ 119 h 137"/>
              <a:gd name="T76" fmla="*/ 59 w 173"/>
              <a:gd name="T77" fmla="*/ 127 h 137"/>
              <a:gd name="T78" fmla="*/ 55 w 173"/>
              <a:gd name="T79" fmla="*/ 131 h 137"/>
              <a:gd name="T80" fmla="*/ 49 w 173"/>
              <a:gd name="T81" fmla="*/ 135 h 137"/>
              <a:gd name="T82" fmla="*/ 43 w 173"/>
              <a:gd name="T83" fmla="*/ 137 h 137"/>
              <a:gd name="T84" fmla="*/ 37 w 173"/>
              <a:gd name="T85" fmla="*/ 135 h 137"/>
              <a:gd name="T86" fmla="*/ 31 w 173"/>
              <a:gd name="T87" fmla="*/ 131 h 137"/>
              <a:gd name="T88" fmla="*/ 30 w 173"/>
              <a:gd name="T89" fmla="*/ 127 h 137"/>
              <a:gd name="T90" fmla="*/ 28 w 173"/>
              <a:gd name="T91" fmla="*/ 119 h 137"/>
              <a:gd name="T92" fmla="*/ 30 w 173"/>
              <a:gd name="T93" fmla="*/ 114 h 137"/>
              <a:gd name="T94" fmla="*/ 31 w 173"/>
              <a:gd name="T95" fmla="*/ 110 h 137"/>
              <a:gd name="T96" fmla="*/ 37 w 173"/>
              <a:gd name="T97" fmla="*/ 106 h 137"/>
              <a:gd name="T98" fmla="*/ 43 w 173"/>
              <a:gd name="T99" fmla="*/ 104 h 137"/>
              <a:gd name="T100" fmla="*/ 59 w 173"/>
              <a:gd name="T101" fmla="*/ 104 h 137"/>
              <a:gd name="T102" fmla="*/ 28 w 173"/>
              <a:gd name="T103" fmla="*/ 15 h 137"/>
              <a:gd name="T104" fmla="*/ 8 w 173"/>
              <a:gd name="T105" fmla="*/ 15 h 137"/>
              <a:gd name="T106" fmla="*/ 4 w 173"/>
              <a:gd name="T107" fmla="*/ 13 h 137"/>
              <a:gd name="T108" fmla="*/ 2 w 173"/>
              <a:gd name="T109" fmla="*/ 11 h 137"/>
              <a:gd name="T110" fmla="*/ 0 w 173"/>
              <a:gd name="T111" fmla="*/ 7 h 137"/>
              <a:gd name="T112" fmla="*/ 2 w 173"/>
              <a:gd name="T113" fmla="*/ 4 h 137"/>
              <a:gd name="T114" fmla="*/ 4 w 173"/>
              <a:gd name="T115" fmla="*/ 0 h 137"/>
              <a:gd name="T116" fmla="*/ 8 w 173"/>
              <a:gd name="T117" fmla="*/ 0 h 13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</a:cxnLst>
            <a:rect l="0" t="0" r="r" b="b"/>
            <a:pathLst>
              <a:path w="173" h="137">
                <a:moveTo>
                  <a:pt x="51" y="35"/>
                </a:moveTo>
                <a:lnTo>
                  <a:pt x="65" y="76"/>
                </a:lnTo>
                <a:lnTo>
                  <a:pt x="136" y="72"/>
                </a:lnTo>
                <a:lnTo>
                  <a:pt x="151" y="35"/>
                </a:lnTo>
                <a:lnTo>
                  <a:pt x="51" y="35"/>
                </a:lnTo>
                <a:close/>
                <a:moveTo>
                  <a:pt x="8" y="0"/>
                </a:moveTo>
                <a:lnTo>
                  <a:pt x="33" y="0"/>
                </a:lnTo>
                <a:lnTo>
                  <a:pt x="35" y="0"/>
                </a:lnTo>
                <a:lnTo>
                  <a:pt x="39" y="2"/>
                </a:lnTo>
                <a:lnTo>
                  <a:pt x="41" y="6"/>
                </a:lnTo>
                <a:lnTo>
                  <a:pt x="41" y="6"/>
                </a:lnTo>
                <a:lnTo>
                  <a:pt x="45" y="17"/>
                </a:lnTo>
                <a:lnTo>
                  <a:pt x="165" y="17"/>
                </a:lnTo>
                <a:lnTo>
                  <a:pt x="169" y="19"/>
                </a:lnTo>
                <a:lnTo>
                  <a:pt x="171" y="21"/>
                </a:lnTo>
                <a:lnTo>
                  <a:pt x="173" y="27"/>
                </a:lnTo>
                <a:lnTo>
                  <a:pt x="171" y="29"/>
                </a:lnTo>
                <a:lnTo>
                  <a:pt x="171" y="29"/>
                </a:lnTo>
                <a:lnTo>
                  <a:pt x="147" y="84"/>
                </a:lnTo>
                <a:lnTo>
                  <a:pt x="147" y="84"/>
                </a:lnTo>
                <a:lnTo>
                  <a:pt x="145" y="86"/>
                </a:lnTo>
                <a:lnTo>
                  <a:pt x="142" y="88"/>
                </a:lnTo>
                <a:lnTo>
                  <a:pt x="71" y="92"/>
                </a:lnTo>
                <a:lnTo>
                  <a:pt x="75" y="104"/>
                </a:lnTo>
                <a:lnTo>
                  <a:pt x="151" y="104"/>
                </a:lnTo>
                <a:lnTo>
                  <a:pt x="157" y="106"/>
                </a:lnTo>
                <a:lnTo>
                  <a:pt x="163" y="110"/>
                </a:lnTo>
                <a:lnTo>
                  <a:pt x="165" y="114"/>
                </a:lnTo>
                <a:lnTo>
                  <a:pt x="167" y="119"/>
                </a:lnTo>
                <a:lnTo>
                  <a:pt x="165" y="127"/>
                </a:lnTo>
                <a:lnTo>
                  <a:pt x="163" y="131"/>
                </a:lnTo>
                <a:lnTo>
                  <a:pt x="157" y="135"/>
                </a:lnTo>
                <a:lnTo>
                  <a:pt x="151" y="137"/>
                </a:lnTo>
                <a:lnTo>
                  <a:pt x="145" y="135"/>
                </a:lnTo>
                <a:lnTo>
                  <a:pt x="140" y="131"/>
                </a:lnTo>
                <a:lnTo>
                  <a:pt x="136" y="127"/>
                </a:lnTo>
                <a:lnTo>
                  <a:pt x="136" y="119"/>
                </a:lnTo>
                <a:lnTo>
                  <a:pt x="59" y="119"/>
                </a:lnTo>
                <a:lnTo>
                  <a:pt x="59" y="127"/>
                </a:lnTo>
                <a:lnTo>
                  <a:pt x="55" y="131"/>
                </a:lnTo>
                <a:lnTo>
                  <a:pt x="49" y="135"/>
                </a:lnTo>
                <a:lnTo>
                  <a:pt x="43" y="137"/>
                </a:lnTo>
                <a:lnTo>
                  <a:pt x="37" y="135"/>
                </a:lnTo>
                <a:lnTo>
                  <a:pt x="31" y="131"/>
                </a:lnTo>
                <a:lnTo>
                  <a:pt x="30" y="127"/>
                </a:lnTo>
                <a:lnTo>
                  <a:pt x="28" y="119"/>
                </a:lnTo>
                <a:lnTo>
                  <a:pt x="30" y="114"/>
                </a:lnTo>
                <a:lnTo>
                  <a:pt x="31" y="110"/>
                </a:lnTo>
                <a:lnTo>
                  <a:pt x="37" y="106"/>
                </a:lnTo>
                <a:lnTo>
                  <a:pt x="43" y="104"/>
                </a:lnTo>
                <a:lnTo>
                  <a:pt x="59" y="104"/>
                </a:lnTo>
                <a:lnTo>
                  <a:pt x="28" y="15"/>
                </a:lnTo>
                <a:lnTo>
                  <a:pt x="8" y="15"/>
                </a:lnTo>
                <a:lnTo>
                  <a:pt x="4" y="13"/>
                </a:lnTo>
                <a:lnTo>
                  <a:pt x="2" y="11"/>
                </a:lnTo>
                <a:lnTo>
                  <a:pt x="0" y="7"/>
                </a:lnTo>
                <a:lnTo>
                  <a:pt x="2" y="4"/>
                </a:lnTo>
                <a:lnTo>
                  <a:pt x="4" y="0"/>
                </a:lnTo>
                <a:lnTo>
                  <a:pt x="8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  <a:prstDash val="solid"/>
            <a:round/>
          </a:ln>
        </p:spPr>
        <p:txBody>
          <a:bodyPr vert="horz" wrap="square" lIns="121920" tIns="60960" rIns="121920" bIns="60960" numCol="1" anchor="t" anchorCtr="0" compatLnSpc="1"/>
          <a:lstStyle/>
          <a:p>
            <a:endParaRPr lang="en-US" sz="3200"/>
          </a:p>
        </p:txBody>
      </p:sp>
      <p:sp>
        <p:nvSpPr>
          <p:cNvPr id="25" name="Freeform 197"/>
          <p:cNvSpPr>
            <a:spLocks noChangeAspect="1" noEditPoints="1"/>
          </p:cNvSpPr>
          <p:nvPr/>
        </p:nvSpPr>
        <p:spPr bwMode="auto">
          <a:xfrm>
            <a:off x="2804076" y="3920988"/>
            <a:ext cx="321916" cy="346367"/>
          </a:xfrm>
          <a:custGeom>
            <a:avLst/>
            <a:gdLst>
              <a:gd name="T0" fmla="*/ 23 w 157"/>
              <a:gd name="T1" fmla="*/ 136 h 171"/>
              <a:gd name="T2" fmla="*/ 25 w 157"/>
              <a:gd name="T3" fmla="*/ 144 h 171"/>
              <a:gd name="T4" fmla="*/ 132 w 157"/>
              <a:gd name="T5" fmla="*/ 144 h 171"/>
              <a:gd name="T6" fmla="*/ 134 w 157"/>
              <a:gd name="T7" fmla="*/ 136 h 171"/>
              <a:gd name="T8" fmla="*/ 29 w 157"/>
              <a:gd name="T9" fmla="*/ 132 h 171"/>
              <a:gd name="T10" fmla="*/ 23 w 157"/>
              <a:gd name="T11" fmla="*/ 100 h 171"/>
              <a:gd name="T12" fmla="*/ 25 w 157"/>
              <a:gd name="T13" fmla="*/ 112 h 171"/>
              <a:gd name="T14" fmla="*/ 132 w 157"/>
              <a:gd name="T15" fmla="*/ 112 h 171"/>
              <a:gd name="T16" fmla="*/ 134 w 157"/>
              <a:gd name="T17" fmla="*/ 100 h 171"/>
              <a:gd name="T18" fmla="*/ 29 w 157"/>
              <a:gd name="T19" fmla="*/ 96 h 171"/>
              <a:gd name="T20" fmla="*/ 23 w 157"/>
              <a:gd name="T21" fmla="*/ 65 h 171"/>
              <a:gd name="T22" fmla="*/ 25 w 157"/>
              <a:gd name="T23" fmla="*/ 77 h 171"/>
              <a:gd name="T24" fmla="*/ 132 w 157"/>
              <a:gd name="T25" fmla="*/ 77 h 171"/>
              <a:gd name="T26" fmla="*/ 134 w 157"/>
              <a:gd name="T27" fmla="*/ 65 h 171"/>
              <a:gd name="T28" fmla="*/ 29 w 157"/>
              <a:gd name="T29" fmla="*/ 61 h 171"/>
              <a:gd name="T30" fmla="*/ 22 w 157"/>
              <a:gd name="T31" fmla="*/ 24 h 171"/>
              <a:gd name="T32" fmla="*/ 31 w 157"/>
              <a:gd name="T33" fmla="*/ 40 h 171"/>
              <a:gd name="T34" fmla="*/ 49 w 157"/>
              <a:gd name="T35" fmla="*/ 36 h 171"/>
              <a:gd name="T36" fmla="*/ 55 w 157"/>
              <a:gd name="T37" fmla="*/ 16 h 171"/>
              <a:gd name="T38" fmla="*/ 63 w 157"/>
              <a:gd name="T39" fmla="*/ 30 h 171"/>
              <a:gd name="T40" fmla="*/ 78 w 157"/>
              <a:gd name="T41" fmla="*/ 40 h 171"/>
              <a:gd name="T42" fmla="*/ 94 w 157"/>
              <a:gd name="T43" fmla="*/ 30 h 171"/>
              <a:gd name="T44" fmla="*/ 102 w 157"/>
              <a:gd name="T45" fmla="*/ 16 h 171"/>
              <a:gd name="T46" fmla="*/ 108 w 157"/>
              <a:gd name="T47" fmla="*/ 36 h 171"/>
              <a:gd name="T48" fmla="*/ 126 w 157"/>
              <a:gd name="T49" fmla="*/ 40 h 171"/>
              <a:gd name="T50" fmla="*/ 135 w 157"/>
              <a:gd name="T51" fmla="*/ 24 h 171"/>
              <a:gd name="T52" fmla="*/ 153 w 157"/>
              <a:gd name="T53" fmla="*/ 18 h 171"/>
              <a:gd name="T54" fmla="*/ 157 w 157"/>
              <a:gd name="T55" fmla="*/ 163 h 171"/>
              <a:gd name="T56" fmla="*/ 149 w 157"/>
              <a:gd name="T57" fmla="*/ 171 h 171"/>
              <a:gd name="T58" fmla="*/ 2 w 157"/>
              <a:gd name="T59" fmla="*/ 167 h 171"/>
              <a:gd name="T60" fmla="*/ 2 w 157"/>
              <a:gd name="T61" fmla="*/ 20 h 171"/>
              <a:gd name="T62" fmla="*/ 118 w 157"/>
              <a:gd name="T63" fmla="*/ 0 h 171"/>
              <a:gd name="T64" fmla="*/ 128 w 157"/>
              <a:gd name="T65" fmla="*/ 8 h 171"/>
              <a:gd name="T66" fmla="*/ 124 w 157"/>
              <a:gd name="T67" fmla="*/ 32 h 171"/>
              <a:gd name="T68" fmla="*/ 112 w 157"/>
              <a:gd name="T69" fmla="*/ 28 h 171"/>
              <a:gd name="T70" fmla="*/ 112 w 157"/>
              <a:gd name="T71" fmla="*/ 4 h 171"/>
              <a:gd name="T72" fmla="*/ 78 w 157"/>
              <a:gd name="T73" fmla="*/ 0 h 171"/>
              <a:gd name="T74" fmla="*/ 86 w 157"/>
              <a:gd name="T75" fmla="*/ 8 h 171"/>
              <a:gd name="T76" fmla="*/ 82 w 157"/>
              <a:gd name="T77" fmla="*/ 32 h 171"/>
              <a:gd name="T78" fmla="*/ 71 w 157"/>
              <a:gd name="T79" fmla="*/ 28 h 171"/>
              <a:gd name="T80" fmla="*/ 71 w 157"/>
              <a:gd name="T81" fmla="*/ 4 h 171"/>
              <a:gd name="T82" fmla="*/ 39 w 157"/>
              <a:gd name="T83" fmla="*/ 0 h 171"/>
              <a:gd name="T84" fmla="*/ 47 w 157"/>
              <a:gd name="T85" fmla="*/ 8 h 171"/>
              <a:gd name="T86" fmla="*/ 43 w 157"/>
              <a:gd name="T87" fmla="*/ 32 h 171"/>
              <a:gd name="T88" fmla="*/ 31 w 157"/>
              <a:gd name="T89" fmla="*/ 28 h 171"/>
              <a:gd name="T90" fmla="*/ 31 w 157"/>
              <a:gd name="T91" fmla="*/ 4 h 17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</a:cxnLst>
            <a:rect l="0" t="0" r="r" b="b"/>
            <a:pathLst>
              <a:path w="157" h="171">
                <a:moveTo>
                  <a:pt x="29" y="132"/>
                </a:moveTo>
                <a:lnTo>
                  <a:pt x="25" y="132"/>
                </a:lnTo>
                <a:lnTo>
                  <a:pt x="23" y="136"/>
                </a:lnTo>
                <a:lnTo>
                  <a:pt x="22" y="138"/>
                </a:lnTo>
                <a:lnTo>
                  <a:pt x="23" y="142"/>
                </a:lnTo>
                <a:lnTo>
                  <a:pt x="25" y="144"/>
                </a:lnTo>
                <a:lnTo>
                  <a:pt x="29" y="146"/>
                </a:lnTo>
                <a:lnTo>
                  <a:pt x="128" y="146"/>
                </a:lnTo>
                <a:lnTo>
                  <a:pt x="132" y="144"/>
                </a:lnTo>
                <a:lnTo>
                  <a:pt x="134" y="142"/>
                </a:lnTo>
                <a:lnTo>
                  <a:pt x="135" y="138"/>
                </a:lnTo>
                <a:lnTo>
                  <a:pt x="134" y="136"/>
                </a:lnTo>
                <a:lnTo>
                  <a:pt x="132" y="132"/>
                </a:lnTo>
                <a:lnTo>
                  <a:pt x="128" y="132"/>
                </a:lnTo>
                <a:lnTo>
                  <a:pt x="29" y="132"/>
                </a:lnTo>
                <a:close/>
                <a:moveTo>
                  <a:pt x="29" y="96"/>
                </a:moveTo>
                <a:lnTo>
                  <a:pt x="25" y="98"/>
                </a:lnTo>
                <a:lnTo>
                  <a:pt x="23" y="100"/>
                </a:lnTo>
                <a:lnTo>
                  <a:pt x="22" y="104"/>
                </a:lnTo>
                <a:lnTo>
                  <a:pt x="23" y="108"/>
                </a:lnTo>
                <a:lnTo>
                  <a:pt x="25" y="112"/>
                </a:lnTo>
                <a:lnTo>
                  <a:pt x="29" y="112"/>
                </a:lnTo>
                <a:lnTo>
                  <a:pt x="128" y="112"/>
                </a:lnTo>
                <a:lnTo>
                  <a:pt x="132" y="112"/>
                </a:lnTo>
                <a:lnTo>
                  <a:pt x="134" y="108"/>
                </a:lnTo>
                <a:lnTo>
                  <a:pt x="135" y="104"/>
                </a:lnTo>
                <a:lnTo>
                  <a:pt x="134" y="100"/>
                </a:lnTo>
                <a:lnTo>
                  <a:pt x="132" y="98"/>
                </a:lnTo>
                <a:lnTo>
                  <a:pt x="128" y="96"/>
                </a:lnTo>
                <a:lnTo>
                  <a:pt x="29" y="96"/>
                </a:lnTo>
                <a:close/>
                <a:moveTo>
                  <a:pt x="29" y="61"/>
                </a:moveTo>
                <a:lnTo>
                  <a:pt x="25" y="63"/>
                </a:lnTo>
                <a:lnTo>
                  <a:pt x="23" y="65"/>
                </a:lnTo>
                <a:lnTo>
                  <a:pt x="22" y="69"/>
                </a:lnTo>
                <a:lnTo>
                  <a:pt x="23" y="73"/>
                </a:lnTo>
                <a:lnTo>
                  <a:pt x="25" y="77"/>
                </a:lnTo>
                <a:lnTo>
                  <a:pt x="29" y="79"/>
                </a:lnTo>
                <a:lnTo>
                  <a:pt x="128" y="79"/>
                </a:lnTo>
                <a:lnTo>
                  <a:pt x="132" y="77"/>
                </a:lnTo>
                <a:lnTo>
                  <a:pt x="134" y="73"/>
                </a:lnTo>
                <a:lnTo>
                  <a:pt x="135" y="69"/>
                </a:lnTo>
                <a:lnTo>
                  <a:pt x="134" y="65"/>
                </a:lnTo>
                <a:lnTo>
                  <a:pt x="132" y="63"/>
                </a:lnTo>
                <a:lnTo>
                  <a:pt x="128" y="61"/>
                </a:lnTo>
                <a:lnTo>
                  <a:pt x="29" y="61"/>
                </a:lnTo>
                <a:close/>
                <a:moveTo>
                  <a:pt x="8" y="16"/>
                </a:moveTo>
                <a:lnTo>
                  <a:pt x="22" y="16"/>
                </a:lnTo>
                <a:lnTo>
                  <a:pt x="22" y="24"/>
                </a:lnTo>
                <a:lnTo>
                  <a:pt x="23" y="30"/>
                </a:lnTo>
                <a:lnTo>
                  <a:pt x="27" y="36"/>
                </a:lnTo>
                <a:lnTo>
                  <a:pt x="31" y="40"/>
                </a:lnTo>
                <a:lnTo>
                  <a:pt x="39" y="40"/>
                </a:lnTo>
                <a:lnTo>
                  <a:pt x="45" y="40"/>
                </a:lnTo>
                <a:lnTo>
                  <a:pt x="49" y="36"/>
                </a:lnTo>
                <a:lnTo>
                  <a:pt x="53" y="30"/>
                </a:lnTo>
                <a:lnTo>
                  <a:pt x="55" y="24"/>
                </a:lnTo>
                <a:lnTo>
                  <a:pt x="55" y="16"/>
                </a:lnTo>
                <a:lnTo>
                  <a:pt x="63" y="16"/>
                </a:lnTo>
                <a:lnTo>
                  <a:pt x="63" y="24"/>
                </a:lnTo>
                <a:lnTo>
                  <a:pt x="63" y="30"/>
                </a:lnTo>
                <a:lnTo>
                  <a:pt x="67" y="36"/>
                </a:lnTo>
                <a:lnTo>
                  <a:pt x="73" y="40"/>
                </a:lnTo>
                <a:lnTo>
                  <a:pt x="78" y="40"/>
                </a:lnTo>
                <a:lnTo>
                  <a:pt x="84" y="40"/>
                </a:lnTo>
                <a:lnTo>
                  <a:pt x="90" y="36"/>
                </a:lnTo>
                <a:lnTo>
                  <a:pt x="94" y="30"/>
                </a:lnTo>
                <a:lnTo>
                  <a:pt x="94" y="24"/>
                </a:lnTo>
                <a:lnTo>
                  <a:pt x="94" y="16"/>
                </a:lnTo>
                <a:lnTo>
                  <a:pt x="102" y="16"/>
                </a:lnTo>
                <a:lnTo>
                  <a:pt x="102" y="24"/>
                </a:lnTo>
                <a:lnTo>
                  <a:pt x="104" y="30"/>
                </a:lnTo>
                <a:lnTo>
                  <a:pt x="108" y="36"/>
                </a:lnTo>
                <a:lnTo>
                  <a:pt x="112" y="40"/>
                </a:lnTo>
                <a:lnTo>
                  <a:pt x="118" y="40"/>
                </a:lnTo>
                <a:lnTo>
                  <a:pt x="126" y="40"/>
                </a:lnTo>
                <a:lnTo>
                  <a:pt x="130" y="36"/>
                </a:lnTo>
                <a:lnTo>
                  <a:pt x="134" y="30"/>
                </a:lnTo>
                <a:lnTo>
                  <a:pt x="135" y="24"/>
                </a:lnTo>
                <a:lnTo>
                  <a:pt x="135" y="16"/>
                </a:lnTo>
                <a:lnTo>
                  <a:pt x="149" y="16"/>
                </a:lnTo>
                <a:lnTo>
                  <a:pt x="153" y="18"/>
                </a:lnTo>
                <a:lnTo>
                  <a:pt x="155" y="20"/>
                </a:lnTo>
                <a:lnTo>
                  <a:pt x="157" y="24"/>
                </a:lnTo>
                <a:lnTo>
                  <a:pt x="157" y="163"/>
                </a:lnTo>
                <a:lnTo>
                  <a:pt x="155" y="167"/>
                </a:lnTo>
                <a:lnTo>
                  <a:pt x="153" y="171"/>
                </a:lnTo>
                <a:lnTo>
                  <a:pt x="149" y="171"/>
                </a:lnTo>
                <a:lnTo>
                  <a:pt x="8" y="171"/>
                </a:lnTo>
                <a:lnTo>
                  <a:pt x="4" y="171"/>
                </a:lnTo>
                <a:lnTo>
                  <a:pt x="2" y="167"/>
                </a:lnTo>
                <a:lnTo>
                  <a:pt x="0" y="163"/>
                </a:lnTo>
                <a:lnTo>
                  <a:pt x="0" y="24"/>
                </a:lnTo>
                <a:lnTo>
                  <a:pt x="2" y="20"/>
                </a:lnTo>
                <a:lnTo>
                  <a:pt x="4" y="18"/>
                </a:lnTo>
                <a:lnTo>
                  <a:pt x="8" y="16"/>
                </a:lnTo>
                <a:close/>
                <a:moveTo>
                  <a:pt x="118" y="0"/>
                </a:moveTo>
                <a:lnTo>
                  <a:pt x="124" y="0"/>
                </a:lnTo>
                <a:lnTo>
                  <a:pt x="126" y="4"/>
                </a:lnTo>
                <a:lnTo>
                  <a:pt x="128" y="8"/>
                </a:lnTo>
                <a:lnTo>
                  <a:pt x="128" y="24"/>
                </a:lnTo>
                <a:lnTo>
                  <a:pt x="126" y="28"/>
                </a:lnTo>
                <a:lnTo>
                  <a:pt x="124" y="32"/>
                </a:lnTo>
                <a:lnTo>
                  <a:pt x="118" y="32"/>
                </a:lnTo>
                <a:lnTo>
                  <a:pt x="114" y="32"/>
                </a:lnTo>
                <a:lnTo>
                  <a:pt x="112" y="28"/>
                </a:lnTo>
                <a:lnTo>
                  <a:pt x="110" y="24"/>
                </a:lnTo>
                <a:lnTo>
                  <a:pt x="110" y="8"/>
                </a:lnTo>
                <a:lnTo>
                  <a:pt x="112" y="4"/>
                </a:lnTo>
                <a:lnTo>
                  <a:pt x="114" y="0"/>
                </a:lnTo>
                <a:lnTo>
                  <a:pt x="118" y="0"/>
                </a:lnTo>
                <a:close/>
                <a:moveTo>
                  <a:pt x="78" y="0"/>
                </a:moveTo>
                <a:lnTo>
                  <a:pt x="82" y="0"/>
                </a:lnTo>
                <a:lnTo>
                  <a:pt x="86" y="4"/>
                </a:lnTo>
                <a:lnTo>
                  <a:pt x="86" y="8"/>
                </a:lnTo>
                <a:lnTo>
                  <a:pt x="86" y="24"/>
                </a:lnTo>
                <a:lnTo>
                  <a:pt x="86" y="28"/>
                </a:lnTo>
                <a:lnTo>
                  <a:pt x="82" y="32"/>
                </a:lnTo>
                <a:lnTo>
                  <a:pt x="78" y="32"/>
                </a:lnTo>
                <a:lnTo>
                  <a:pt x="75" y="32"/>
                </a:lnTo>
                <a:lnTo>
                  <a:pt x="71" y="28"/>
                </a:lnTo>
                <a:lnTo>
                  <a:pt x="71" y="24"/>
                </a:lnTo>
                <a:lnTo>
                  <a:pt x="71" y="8"/>
                </a:lnTo>
                <a:lnTo>
                  <a:pt x="71" y="4"/>
                </a:lnTo>
                <a:lnTo>
                  <a:pt x="75" y="0"/>
                </a:lnTo>
                <a:lnTo>
                  <a:pt x="78" y="0"/>
                </a:lnTo>
                <a:close/>
                <a:moveTo>
                  <a:pt x="39" y="0"/>
                </a:moveTo>
                <a:lnTo>
                  <a:pt x="43" y="0"/>
                </a:lnTo>
                <a:lnTo>
                  <a:pt x="45" y="4"/>
                </a:lnTo>
                <a:lnTo>
                  <a:pt x="47" y="8"/>
                </a:lnTo>
                <a:lnTo>
                  <a:pt x="47" y="24"/>
                </a:lnTo>
                <a:lnTo>
                  <a:pt x="45" y="28"/>
                </a:lnTo>
                <a:lnTo>
                  <a:pt x="43" y="32"/>
                </a:lnTo>
                <a:lnTo>
                  <a:pt x="39" y="32"/>
                </a:lnTo>
                <a:lnTo>
                  <a:pt x="33" y="32"/>
                </a:lnTo>
                <a:lnTo>
                  <a:pt x="31" y="28"/>
                </a:lnTo>
                <a:lnTo>
                  <a:pt x="29" y="24"/>
                </a:lnTo>
                <a:lnTo>
                  <a:pt x="29" y="8"/>
                </a:lnTo>
                <a:lnTo>
                  <a:pt x="31" y="4"/>
                </a:lnTo>
                <a:lnTo>
                  <a:pt x="33" y="0"/>
                </a:lnTo>
                <a:lnTo>
                  <a:pt x="39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  <a:prstDash val="solid"/>
            <a:round/>
          </a:ln>
        </p:spPr>
        <p:txBody>
          <a:bodyPr vert="horz" wrap="square" lIns="121920" tIns="60960" rIns="121920" bIns="60960" numCol="1" anchor="t" anchorCtr="0" compatLnSpc="1"/>
          <a:lstStyle/>
          <a:p>
            <a:endParaRPr lang="en-US" sz="3200">
              <a:solidFill>
                <a:srgbClr val="414141"/>
              </a:solidFill>
            </a:endParaRPr>
          </a:p>
        </p:txBody>
      </p:sp>
      <p:sp>
        <p:nvSpPr>
          <p:cNvPr id="30" name="文本框 8"/>
          <p:cNvSpPr txBox="1"/>
          <p:nvPr/>
        </p:nvSpPr>
        <p:spPr>
          <a:xfrm>
            <a:off x="8916670" y="5045710"/>
            <a:ext cx="255333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 dirty="0">
                <a:solidFill>
                  <a:schemeClr val="bg1"/>
                </a:solidFill>
              </a:rPr>
              <a:t>PRODUCER</a:t>
            </a:r>
          </a:p>
        </p:txBody>
      </p:sp>
      <p:sp>
        <p:nvSpPr>
          <p:cNvPr id="4" name="文本框 3"/>
          <p:cNvSpPr txBox="1"/>
          <p:nvPr/>
        </p:nvSpPr>
        <p:spPr>
          <a:xfrm>
            <a:off x="3373755" y="3802380"/>
            <a:ext cx="291719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200" b="1">
                <a:solidFill>
                  <a:schemeClr val="bg1"/>
                </a:solidFill>
              </a:rPr>
              <a:t>INSPCTEOR</a:t>
            </a:r>
          </a:p>
        </p:txBody>
      </p:sp>
      <p:sp>
        <p:nvSpPr>
          <p:cNvPr id="15" name="文本框 14"/>
          <p:cNvSpPr txBox="1"/>
          <p:nvPr/>
        </p:nvSpPr>
        <p:spPr>
          <a:xfrm>
            <a:off x="3919855" y="1622425"/>
            <a:ext cx="237109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200" b="1">
                <a:solidFill>
                  <a:schemeClr val="bg1"/>
                </a:solidFill>
              </a:rPr>
              <a:t>INVESTOR</a:t>
            </a:r>
          </a:p>
        </p:txBody>
      </p:sp>
      <p:sp>
        <p:nvSpPr>
          <p:cNvPr id="19" name="文本框 18"/>
          <p:cNvSpPr txBox="1"/>
          <p:nvPr/>
        </p:nvSpPr>
        <p:spPr>
          <a:xfrm>
            <a:off x="9415145" y="603885"/>
            <a:ext cx="205486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200" b="1">
                <a:solidFill>
                  <a:schemeClr val="bg1"/>
                </a:solidFill>
              </a:rPr>
              <a:t>MEDIA</a:t>
            </a:r>
          </a:p>
        </p:txBody>
      </p:sp>
      <p:grpSp>
        <p:nvGrpSpPr>
          <p:cNvPr id="23" name="组合 22"/>
          <p:cNvGrpSpPr/>
          <p:nvPr/>
        </p:nvGrpSpPr>
        <p:grpSpPr>
          <a:xfrm>
            <a:off x="8783320" y="667385"/>
            <a:ext cx="432000" cy="432000"/>
            <a:chOff x="5357813" y="3687763"/>
            <a:chExt cx="631825" cy="590550"/>
          </a:xfrm>
        </p:grpSpPr>
        <p:sp>
          <p:nvSpPr>
            <p:cNvPr id="27" name="Freeform 14"/>
            <p:cNvSpPr/>
            <p:nvPr/>
          </p:nvSpPr>
          <p:spPr bwMode="auto">
            <a:xfrm>
              <a:off x="5541963" y="4187825"/>
              <a:ext cx="266700" cy="90488"/>
            </a:xfrm>
            <a:custGeom>
              <a:avLst/>
              <a:gdLst>
                <a:gd name="T0" fmla="*/ 71 w 71"/>
                <a:gd name="T1" fmla="*/ 23 h 24"/>
                <a:gd name="T2" fmla="*/ 64 w 71"/>
                <a:gd name="T3" fmla="*/ 21 h 24"/>
                <a:gd name="T4" fmla="*/ 60 w 71"/>
                <a:gd name="T5" fmla="*/ 11 h 24"/>
                <a:gd name="T6" fmla="*/ 59 w 71"/>
                <a:gd name="T7" fmla="*/ 0 h 24"/>
                <a:gd name="T8" fmla="*/ 12 w 71"/>
                <a:gd name="T9" fmla="*/ 0 h 24"/>
                <a:gd name="T10" fmla="*/ 11 w 71"/>
                <a:gd name="T11" fmla="*/ 11 h 24"/>
                <a:gd name="T12" fmla="*/ 7 w 71"/>
                <a:gd name="T13" fmla="*/ 21 h 24"/>
                <a:gd name="T14" fmla="*/ 0 w 71"/>
                <a:gd name="T15" fmla="*/ 23 h 24"/>
                <a:gd name="T16" fmla="*/ 0 w 71"/>
                <a:gd name="T17" fmla="*/ 24 h 24"/>
                <a:gd name="T18" fmla="*/ 6 w 71"/>
                <a:gd name="T19" fmla="*/ 24 h 24"/>
                <a:gd name="T20" fmla="*/ 35 w 71"/>
                <a:gd name="T21" fmla="*/ 24 h 24"/>
                <a:gd name="T22" fmla="*/ 36 w 71"/>
                <a:gd name="T23" fmla="*/ 24 h 24"/>
                <a:gd name="T24" fmla="*/ 65 w 71"/>
                <a:gd name="T25" fmla="*/ 24 h 24"/>
                <a:gd name="T26" fmla="*/ 71 w 71"/>
                <a:gd name="T27" fmla="*/ 24 h 24"/>
                <a:gd name="T28" fmla="*/ 71 w 71"/>
                <a:gd name="T29" fmla="*/ 23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71" h="24">
                  <a:moveTo>
                    <a:pt x="71" y="23"/>
                  </a:moveTo>
                  <a:cubicBezTo>
                    <a:pt x="71" y="22"/>
                    <a:pt x="67" y="22"/>
                    <a:pt x="64" y="21"/>
                  </a:cubicBezTo>
                  <a:cubicBezTo>
                    <a:pt x="60" y="21"/>
                    <a:pt x="60" y="16"/>
                    <a:pt x="60" y="11"/>
                  </a:cubicBezTo>
                  <a:cubicBezTo>
                    <a:pt x="59" y="8"/>
                    <a:pt x="59" y="3"/>
                    <a:pt x="59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11" y="3"/>
                    <a:pt x="11" y="8"/>
                    <a:pt x="11" y="11"/>
                  </a:cubicBezTo>
                  <a:cubicBezTo>
                    <a:pt x="10" y="16"/>
                    <a:pt x="10" y="21"/>
                    <a:pt x="7" y="21"/>
                  </a:cubicBezTo>
                  <a:cubicBezTo>
                    <a:pt x="3" y="22"/>
                    <a:pt x="0" y="22"/>
                    <a:pt x="0" y="23"/>
                  </a:cubicBezTo>
                  <a:cubicBezTo>
                    <a:pt x="0" y="24"/>
                    <a:pt x="0" y="24"/>
                    <a:pt x="0" y="24"/>
                  </a:cubicBezTo>
                  <a:cubicBezTo>
                    <a:pt x="0" y="24"/>
                    <a:pt x="4" y="24"/>
                    <a:pt x="6" y="24"/>
                  </a:cubicBezTo>
                  <a:cubicBezTo>
                    <a:pt x="35" y="24"/>
                    <a:pt x="35" y="24"/>
                    <a:pt x="35" y="24"/>
                  </a:cubicBezTo>
                  <a:cubicBezTo>
                    <a:pt x="35" y="24"/>
                    <a:pt x="35" y="24"/>
                    <a:pt x="36" y="24"/>
                  </a:cubicBezTo>
                  <a:cubicBezTo>
                    <a:pt x="65" y="24"/>
                    <a:pt x="65" y="24"/>
                    <a:pt x="65" y="24"/>
                  </a:cubicBezTo>
                  <a:cubicBezTo>
                    <a:pt x="67" y="24"/>
                    <a:pt x="71" y="24"/>
                    <a:pt x="71" y="24"/>
                  </a:cubicBezTo>
                  <a:lnTo>
                    <a:pt x="71" y="23"/>
                  </a:lnTo>
                  <a:close/>
                </a:path>
              </a:pathLst>
            </a:custGeom>
            <a:solidFill>
              <a:srgbClr val="FDFDF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pPr defTabSz="914400"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zh-CN" altLang="en-US" sz="1800">
                <a:solidFill>
                  <a:prstClr val="black"/>
                </a:solidFill>
              </a:endParaRPr>
            </a:p>
          </p:txBody>
        </p:sp>
        <p:sp>
          <p:nvSpPr>
            <p:cNvPr id="29" name="Freeform 15"/>
            <p:cNvSpPr>
              <a:spLocks noEditPoints="1"/>
            </p:cNvSpPr>
            <p:nvPr/>
          </p:nvSpPr>
          <p:spPr bwMode="auto">
            <a:xfrm>
              <a:off x="5357813" y="3687763"/>
              <a:ext cx="631825" cy="493713"/>
            </a:xfrm>
            <a:custGeom>
              <a:avLst/>
              <a:gdLst>
                <a:gd name="T0" fmla="*/ 162 w 168"/>
                <a:gd name="T1" fmla="*/ 0 h 131"/>
                <a:gd name="T2" fmla="*/ 7 w 168"/>
                <a:gd name="T3" fmla="*/ 0 h 131"/>
                <a:gd name="T4" fmla="*/ 0 w 168"/>
                <a:gd name="T5" fmla="*/ 6 h 131"/>
                <a:gd name="T6" fmla="*/ 0 w 168"/>
                <a:gd name="T7" fmla="*/ 125 h 131"/>
                <a:gd name="T8" fmla="*/ 7 w 168"/>
                <a:gd name="T9" fmla="*/ 131 h 131"/>
                <a:gd name="T10" fmla="*/ 61 w 168"/>
                <a:gd name="T11" fmla="*/ 131 h 131"/>
                <a:gd name="T12" fmla="*/ 61 w 168"/>
                <a:gd name="T13" fmla="*/ 131 h 131"/>
                <a:gd name="T14" fmla="*/ 108 w 168"/>
                <a:gd name="T15" fmla="*/ 131 h 131"/>
                <a:gd name="T16" fmla="*/ 108 w 168"/>
                <a:gd name="T17" fmla="*/ 131 h 131"/>
                <a:gd name="T18" fmla="*/ 162 w 168"/>
                <a:gd name="T19" fmla="*/ 131 h 131"/>
                <a:gd name="T20" fmla="*/ 168 w 168"/>
                <a:gd name="T21" fmla="*/ 125 h 131"/>
                <a:gd name="T22" fmla="*/ 168 w 168"/>
                <a:gd name="T23" fmla="*/ 6 h 131"/>
                <a:gd name="T24" fmla="*/ 162 w 168"/>
                <a:gd name="T25" fmla="*/ 0 h 131"/>
                <a:gd name="T26" fmla="*/ 84 w 168"/>
                <a:gd name="T27" fmla="*/ 123 h 131"/>
                <a:gd name="T28" fmla="*/ 82 w 168"/>
                <a:gd name="T29" fmla="*/ 120 h 131"/>
                <a:gd name="T30" fmla="*/ 84 w 168"/>
                <a:gd name="T31" fmla="*/ 118 h 131"/>
                <a:gd name="T32" fmla="*/ 87 w 168"/>
                <a:gd name="T33" fmla="*/ 120 h 131"/>
                <a:gd name="T34" fmla="*/ 84 w 168"/>
                <a:gd name="T35" fmla="*/ 123 h 131"/>
                <a:gd name="T36" fmla="*/ 160 w 168"/>
                <a:gd name="T37" fmla="*/ 106 h 131"/>
                <a:gd name="T38" fmla="*/ 8 w 168"/>
                <a:gd name="T39" fmla="*/ 106 h 131"/>
                <a:gd name="T40" fmla="*/ 8 w 168"/>
                <a:gd name="T41" fmla="*/ 8 h 131"/>
                <a:gd name="T42" fmla="*/ 160 w 168"/>
                <a:gd name="T43" fmla="*/ 8 h 131"/>
                <a:gd name="T44" fmla="*/ 160 w 168"/>
                <a:gd name="T45" fmla="*/ 106 h 1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168" h="131">
                  <a:moveTo>
                    <a:pt x="162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3" y="0"/>
                    <a:pt x="0" y="3"/>
                    <a:pt x="0" y="6"/>
                  </a:cubicBezTo>
                  <a:cubicBezTo>
                    <a:pt x="0" y="125"/>
                    <a:pt x="0" y="125"/>
                    <a:pt x="0" y="125"/>
                  </a:cubicBezTo>
                  <a:cubicBezTo>
                    <a:pt x="0" y="128"/>
                    <a:pt x="3" y="131"/>
                    <a:pt x="7" y="131"/>
                  </a:cubicBezTo>
                  <a:cubicBezTo>
                    <a:pt x="61" y="131"/>
                    <a:pt x="61" y="131"/>
                    <a:pt x="61" y="131"/>
                  </a:cubicBezTo>
                  <a:cubicBezTo>
                    <a:pt x="61" y="131"/>
                    <a:pt x="61" y="131"/>
                    <a:pt x="61" y="131"/>
                  </a:cubicBezTo>
                  <a:cubicBezTo>
                    <a:pt x="108" y="131"/>
                    <a:pt x="108" y="131"/>
                    <a:pt x="108" y="131"/>
                  </a:cubicBezTo>
                  <a:cubicBezTo>
                    <a:pt x="108" y="131"/>
                    <a:pt x="108" y="131"/>
                    <a:pt x="108" y="131"/>
                  </a:cubicBezTo>
                  <a:cubicBezTo>
                    <a:pt x="162" y="131"/>
                    <a:pt x="162" y="131"/>
                    <a:pt x="162" y="131"/>
                  </a:cubicBezTo>
                  <a:cubicBezTo>
                    <a:pt x="165" y="131"/>
                    <a:pt x="168" y="128"/>
                    <a:pt x="168" y="125"/>
                  </a:cubicBezTo>
                  <a:cubicBezTo>
                    <a:pt x="168" y="6"/>
                    <a:pt x="168" y="6"/>
                    <a:pt x="168" y="6"/>
                  </a:cubicBezTo>
                  <a:cubicBezTo>
                    <a:pt x="168" y="3"/>
                    <a:pt x="165" y="0"/>
                    <a:pt x="162" y="0"/>
                  </a:cubicBezTo>
                  <a:close/>
                  <a:moveTo>
                    <a:pt x="84" y="123"/>
                  </a:moveTo>
                  <a:cubicBezTo>
                    <a:pt x="83" y="123"/>
                    <a:pt x="82" y="122"/>
                    <a:pt x="82" y="120"/>
                  </a:cubicBezTo>
                  <a:cubicBezTo>
                    <a:pt x="82" y="119"/>
                    <a:pt x="83" y="118"/>
                    <a:pt x="84" y="118"/>
                  </a:cubicBezTo>
                  <a:cubicBezTo>
                    <a:pt x="86" y="118"/>
                    <a:pt x="87" y="119"/>
                    <a:pt x="87" y="120"/>
                  </a:cubicBezTo>
                  <a:cubicBezTo>
                    <a:pt x="87" y="122"/>
                    <a:pt x="86" y="123"/>
                    <a:pt x="84" y="123"/>
                  </a:cubicBezTo>
                  <a:close/>
                  <a:moveTo>
                    <a:pt x="160" y="106"/>
                  </a:moveTo>
                  <a:cubicBezTo>
                    <a:pt x="8" y="106"/>
                    <a:pt x="8" y="106"/>
                    <a:pt x="8" y="106"/>
                  </a:cubicBezTo>
                  <a:cubicBezTo>
                    <a:pt x="8" y="8"/>
                    <a:pt x="8" y="8"/>
                    <a:pt x="8" y="8"/>
                  </a:cubicBezTo>
                  <a:cubicBezTo>
                    <a:pt x="160" y="8"/>
                    <a:pt x="160" y="8"/>
                    <a:pt x="160" y="8"/>
                  </a:cubicBezTo>
                  <a:lnTo>
                    <a:pt x="160" y="106"/>
                  </a:lnTo>
                  <a:close/>
                </a:path>
              </a:pathLst>
            </a:custGeom>
            <a:solidFill>
              <a:srgbClr val="FDFDF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pPr defTabSz="914400"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zh-CN" altLang="en-US" sz="1800">
                <a:solidFill>
                  <a:prstClr val="black"/>
                </a:solidFill>
              </a:endParaRPr>
            </a:p>
          </p:txBody>
        </p:sp>
        <p:sp>
          <p:nvSpPr>
            <p:cNvPr id="32" name="Oval 16"/>
            <p:cNvSpPr>
              <a:spLocks noChangeArrowheads="1"/>
            </p:cNvSpPr>
            <p:nvPr/>
          </p:nvSpPr>
          <p:spPr bwMode="auto">
            <a:xfrm>
              <a:off x="5759450" y="3819525"/>
              <a:ext cx="60325" cy="60325"/>
            </a:xfrm>
            <a:prstGeom prst="ellipse">
              <a:avLst/>
            </a:prstGeom>
            <a:solidFill>
              <a:srgbClr val="FDFDF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pPr defTabSz="914400"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zh-CN" altLang="en-US" sz="1800">
                <a:solidFill>
                  <a:prstClr val="black"/>
                </a:solidFill>
              </a:endParaRPr>
            </a:p>
          </p:txBody>
        </p:sp>
        <p:sp>
          <p:nvSpPr>
            <p:cNvPr id="33" name="Oval 17"/>
            <p:cNvSpPr>
              <a:spLocks noChangeArrowheads="1"/>
            </p:cNvSpPr>
            <p:nvPr/>
          </p:nvSpPr>
          <p:spPr bwMode="auto">
            <a:xfrm>
              <a:off x="5530850" y="3819525"/>
              <a:ext cx="55563" cy="60325"/>
            </a:xfrm>
            <a:prstGeom prst="ellipse">
              <a:avLst/>
            </a:prstGeom>
            <a:solidFill>
              <a:srgbClr val="FDFDF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pPr defTabSz="914400"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zh-CN" altLang="en-US" sz="1800">
                <a:solidFill>
                  <a:prstClr val="black"/>
                </a:solidFill>
              </a:endParaRPr>
            </a:p>
          </p:txBody>
        </p:sp>
        <p:sp>
          <p:nvSpPr>
            <p:cNvPr id="34" name="Freeform 18"/>
            <p:cNvSpPr/>
            <p:nvPr/>
          </p:nvSpPr>
          <p:spPr bwMode="auto">
            <a:xfrm>
              <a:off x="5745163" y="3876675"/>
              <a:ext cx="115888" cy="134938"/>
            </a:xfrm>
            <a:custGeom>
              <a:avLst/>
              <a:gdLst>
                <a:gd name="T0" fmla="*/ 26 w 31"/>
                <a:gd name="T1" fmla="*/ 7 h 36"/>
                <a:gd name="T2" fmla="*/ 18 w 31"/>
                <a:gd name="T3" fmla="*/ 0 h 36"/>
                <a:gd name="T4" fmla="*/ 18 w 31"/>
                <a:gd name="T5" fmla="*/ 0 h 36"/>
                <a:gd name="T6" fmla="*/ 12 w 31"/>
                <a:gd name="T7" fmla="*/ 2 h 36"/>
                <a:gd name="T8" fmla="*/ 6 w 31"/>
                <a:gd name="T9" fmla="*/ 0 h 36"/>
                <a:gd name="T10" fmla="*/ 5 w 31"/>
                <a:gd name="T11" fmla="*/ 0 h 36"/>
                <a:gd name="T12" fmla="*/ 0 w 31"/>
                <a:gd name="T13" fmla="*/ 2 h 36"/>
                <a:gd name="T14" fmla="*/ 1 w 31"/>
                <a:gd name="T15" fmla="*/ 6 h 36"/>
                <a:gd name="T16" fmla="*/ 9 w 31"/>
                <a:gd name="T17" fmla="*/ 36 h 36"/>
                <a:gd name="T18" fmla="*/ 9 w 31"/>
                <a:gd name="T19" fmla="*/ 36 h 36"/>
                <a:gd name="T20" fmla="*/ 24 w 31"/>
                <a:gd name="T21" fmla="*/ 36 h 36"/>
                <a:gd name="T22" fmla="*/ 31 w 31"/>
                <a:gd name="T23" fmla="*/ 29 h 36"/>
                <a:gd name="T24" fmla="*/ 26 w 31"/>
                <a:gd name="T25" fmla="*/ 7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1" h="36">
                  <a:moveTo>
                    <a:pt x="26" y="7"/>
                  </a:moveTo>
                  <a:cubicBezTo>
                    <a:pt x="26" y="3"/>
                    <a:pt x="22" y="0"/>
                    <a:pt x="18" y="0"/>
                  </a:cubicBezTo>
                  <a:cubicBezTo>
                    <a:pt x="18" y="0"/>
                    <a:pt x="18" y="0"/>
                    <a:pt x="18" y="0"/>
                  </a:cubicBezTo>
                  <a:cubicBezTo>
                    <a:pt x="16" y="1"/>
                    <a:pt x="14" y="2"/>
                    <a:pt x="12" y="2"/>
                  </a:cubicBezTo>
                  <a:cubicBezTo>
                    <a:pt x="10" y="2"/>
                    <a:pt x="7" y="1"/>
                    <a:pt x="6" y="0"/>
                  </a:cubicBezTo>
                  <a:cubicBezTo>
                    <a:pt x="5" y="0"/>
                    <a:pt x="5" y="0"/>
                    <a:pt x="5" y="0"/>
                  </a:cubicBezTo>
                  <a:cubicBezTo>
                    <a:pt x="3" y="0"/>
                    <a:pt x="2" y="1"/>
                    <a:pt x="0" y="2"/>
                  </a:cubicBezTo>
                  <a:cubicBezTo>
                    <a:pt x="1" y="3"/>
                    <a:pt x="1" y="5"/>
                    <a:pt x="1" y="6"/>
                  </a:cubicBezTo>
                  <a:cubicBezTo>
                    <a:pt x="9" y="36"/>
                    <a:pt x="9" y="36"/>
                    <a:pt x="9" y="36"/>
                  </a:cubicBezTo>
                  <a:cubicBezTo>
                    <a:pt x="9" y="36"/>
                    <a:pt x="9" y="36"/>
                    <a:pt x="9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7" y="36"/>
                    <a:pt x="31" y="33"/>
                    <a:pt x="31" y="29"/>
                  </a:cubicBezTo>
                  <a:lnTo>
                    <a:pt x="26" y="7"/>
                  </a:lnTo>
                  <a:close/>
                </a:path>
              </a:pathLst>
            </a:custGeom>
            <a:solidFill>
              <a:srgbClr val="FDFDF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pPr defTabSz="914400"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zh-CN" altLang="en-US" sz="1800">
                <a:solidFill>
                  <a:prstClr val="black"/>
                </a:solidFill>
              </a:endParaRPr>
            </a:p>
          </p:txBody>
        </p:sp>
        <p:sp>
          <p:nvSpPr>
            <p:cNvPr id="35" name="Freeform 19"/>
            <p:cNvSpPr/>
            <p:nvPr/>
          </p:nvSpPr>
          <p:spPr bwMode="auto">
            <a:xfrm>
              <a:off x="5489575" y="3876675"/>
              <a:ext cx="112713" cy="134938"/>
            </a:xfrm>
            <a:custGeom>
              <a:avLst/>
              <a:gdLst>
                <a:gd name="T0" fmla="*/ 30 w 30"/>
                <a:gd name="T1" fmla="*/ 2 h 36"/>
                <a:gd name="T2" fmla="*/ 25 w 30"/>
                <a:gd name="T3" fmla="*/ 0 h 36"/>
                <a:gd name="T4" fmla="*/ 25 w 30"/>
                <a:gd name="T5" fmla="*/ 0 h 36"/>
                <a:gd name="T6" fmla="*/ 19 w 30"/>
                <a:gd name="T7" fmla="*/ 2 h 36"/>
                <a:gd name="T8" fmla="*/ 12 w 30"/>
                <a:gd name="T9" fmla="*/ 0 h 36"/>
                <a:gd name="T10" fmla="*/ 12 w 30"/>
                <a:gd name="T11" fmla="*/ 0 h 36"/>
                <a:gd name="T12" fmla="*/ 5 w 30"/>
                <a:gd name="T13" fmla="*/ 7 h 36"/>
                <a:gd name="T14" fmla="*/ 0 w 30"/>
                <a:gd name="T15" fmla="*/ 29 h 36"/>
                <a:gd name="T16" fmla="*/ 7 w 30"/>
                <a:gd name="T17" fmla="*/ 36 h 36"/>
                <a:gd name="T18" fmla="*/ 22 w 30"/>
                <a:gd name="T19" fmla="*/ 36 h 36"/>
                <a:gd name="T20" fmla="*/ 22 w 30"/>
                <a:gd name="T21" fmla="*/ 36 h 36"/>
                <a:gd name="T22" fmla="*/ 29 w 30"/>
                <a:gd name="T23" fmla="*/ 6 h 36"/>
                <a:gd name="T24" fmla="*/ 30 w 30"/>
                <a:gd name="T25" fmla="*/ 2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0" h="36">
                  <a:moveTo>
                    <a:pt x="30" y="2"/>
                  </a:moveTo>
                  <a:cubicBezTo>
                    <a:pt x="29" y="1"/>
                    <a:pt x="27" y="0"/>
                    <a:pt x="25" y="0"/>
                  </a:cubicBezTo>
                  <a:cubicBezTo>
                    <a:pt x="25" y="0"/>
                    <a:pt x="25" y="0"/>
                    <a:pt x="25" y="0"/>
                  </a:cubicBezTo>
                  <a:cubicBezTo>
                    <a:pt x="23" y="1"/>
                    <a:pt x="21" y="2"/>
                    <a:pt x="19" y="2"/>
                  </a:cubicBezTo>
                  <a:cubicBezTo>
                    <a:pt x="16" y="2"/>
                    <a:pt x="14" y="1"/>
                    <a:pt x="12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8" y="0"/>
                    <a:pt x="5" y="3"/>
                    <a:pt x="5" y="7"/>
                  </a:cubicBezTo>
                  <a:cubicBezTo>
                    <a:pt x="0" y="29"/>
                    <a:pt x="0" y="29"/>
                    <a:pt x="0" y="29"/>
                  </a:cubicBezTo>
                  <a:cubicBezTo>
                    <a:pt x="0" y="33"/>
                    <a:pt x="3" y="36"/>
                    <a:pt x="7" y="36"/>
                  </a:cubicBezTo>
                  <a:cubicBezTo>
                    <a:pt x="22" y="36"/>
                    <a:pt x="22" y="36"/>
                    <a:pt x="22" y="36"/>
                  </a:cubicBezTo>
                  <a:cubicBezTo>
                    <a:pt x="22" y="36"/>
                    <a:pt x="22" y="36"/>
                    <a:pt x="22" y="36"/>
                  </a:cubicBezTo>
                  <a:cubicBezTo>
                    <a:pt x="29" y="6"/>
                    <a:pt x="29" y="6"/>
                    <a:pt x="29" y="6"/>
                  </a:cubicBezTo>
                  <a:cubicBezTo>
                    <a:pt x="29" y="5"/>
                    <a:pt x="29" y="3"/>
                    <a:pt x="30" y="2"/>
                  </a:cubicBezTo>
                  <a:close/>
                </a:path>
              </a:pathLst>
            </a:custGeom>
            <a:solidFill>
              <a:srgbClr val="FDFDF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pPr defTabSz="914400"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zh-CN" altLang="en-US" sz="1800">
                <a:solidFill>
                  <a:prstClr val="black"/>
                </a:solidFill>
              </a:endParaRPr>
            </a:p>
          </p:txBody>
        </p:sp>
        <p:sp>
          <p:nvSpPr>
            <p:cNvPr id="36" name="Freeform 20"/>
            <p:cNvSpPr/>
            <p:nvPr/>
          </p:nvSpPr>
          <p:spPr bwMode="auto">
            <a:xfrm>
              <a:off x="5580063" y="3860800"/>
              <a:ext cx="190500" cy="184150"/>
            </a:xfrm>
            <a:custGeom>
              <a:avLst/>
              <a:gdLst>
                <a:gd name="T0" fmla="*/ 44 w 51"/>
                <a:gd name="T1" fmla="*/ 10 h 49"/>
                <a:gd name="T2" fmla="*/ 34 w 51"/>
                <a:gd name="T3" fmla="*/ 0 h 49"/>
                <a:gd name="T4" fmla="*/ 34 w 51"/>
                <a:gd name="T5" fmla="*/ 0 h 49"/>
                <a:gd name="T6" fmla="*/ 25 w 51"/>
                <a:gd name="T7" fmla="*/ 4 h 49"/>
                <a:gd name="T8" fmla="*/ 17 w 51"/>
                <a:gd name="T9" fmla="*/ 0 h 49"/>
                <a:gd name="T10" fmla="*/ 16 w 51"/>
                <a:gd name="T11" fmla="*/ 0 h 49"/>
                <a:gd name="T12" fmla="*/ 6 w 51"/>
                <a:gd name="T13" fmla="*/ 10 h 49"/>
                <a:gd name="T14" fmla="*/ 0 w 51"/>
                <a:gd name="T15" fmla="*/ 40 h 49"/>
                <a:gd name="T16" fmla="*/ 9 w 51"/>
                <a:gd name="T17" fmla="*/ 49 h 49"/>
                <a:gd name="T18" fmla="*/ 41 w 51"/>
                <a:gd name="T19" fmla="*/ 49 h 49"/>
                <a:gd name="T20" fmla="*/ 51 w 51"/>
                <a:gd name="T21" fmla="*/ 40 h 49"/>
                <a:gd name="T22" fmla="*/ 44 w 51"/>
                <a:gd name="T23" fmla="*/ 10 h 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1" h="49">
                  <a:moveTo>
                    <a:pt x="44" y="10"/>
                  </a:moveTo>
                  <a:cubicBezTo>
                    <a:pt x="44" y="5"/>
                    <a:pt x="40" y="0"/>
                    <a:pt x="34" y="0"/>
                  </a:cubicBezTo>
                  <a:cubicBezTo>
                    <a:pt x="34" y="0"/>
                    <a:pt x="34" y="0"/>
                    <a:pt x="34" y="0"/>
                  </a:cubicBezTo>
                  <a:cubicBezTo>
                    <a:pt x="31" y="2"/>
                    <a:pt x="28" y="4"/>
                    <a:pt x="25" y="4"/>
                  </a:cubicBezTo>
                  <a:cubicBezTo>
                    <a:pt x="22" y="4"/>
                    <a:pt x="19" y="2"/>
                    <a:pt x="17" y="0"/>
                  </a:cubicBezTo>
                  <a:cubicBezTo>
                    <a:pt x="16" y="0"/>
                    <a:pt x="16" y="0"/>
                    <a:pt x="16" y="0"/>
                  </a:cubicBezTo>
                  <a:cubicBezTo>
                    <a:pt x="11" y="0"/>
                    <a:pt x="6" y="5"/>
                    <a:pt x="6" y="10"/>
                  </a:cubicBezTo>
                  <a:cubicBezTo>
                    <a:pt x="0" y="40"/>
                    <a:pt x="0" y="40"/>
                    <a:pt x="0" y="40"/>
                  </a:cubicBezTo>
                  <a:cubicBezTo>
                    <a:pt x="0" y="45"/>
                    <a:pt x="4" y="49"/>
                    <a:pt x="9" y="49"/>
                  </a:cubicBezTo>
                  <a:cubicBezTo>
                    <a:pt x="41" y="49"/>
                    <a:pt x="41" y="49"/>
                    <a:pt x="41" y="49"/>
                  </a:cubicBezTo>
                  <a:cubicBezTo>
                    <a:pt x="46" y="49"/>
                    <a:pt x="51" y="45"/>
                    <a:pt x="51" y="40"/>
                  </a:cubicBezTo>
                  <a:lnTo>
                    <a:pt x="44" y="10"/>
                  </a:lnTo>
                  <a:close/>
                </a:path>
              </a:pathLst>
            </a:custGeom>
            <a:solidFill>
              <a:srgbClr val="FDFDF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pPr defTabSz="914400"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zh-CN" altLang="en-US" sz="1800">
                <a:solidFill>
                  <a:prstClr val="black"/>
                </a:solidFill>
              </a:endParaRPr>
            </a:p>
          </p:txBody>
        </p:sp>
        <p:sp>
          <p:nvSpPr>
            <p:cNvPr id="37" name="Oval 21"/>
            <p:cNvSpPr>
              <a:spLocks noChangeArrowheads="1"/>
            </p:cNvSpPr>
            <p:nvPr/>
          </p:nvSpPr>
          <p:spPr bwMode="auto">
            <a:xfrm>
              <a:off x="5632450" y="3786188"/>
              <a:ext cx="82550" cy="77788"/>
            </a:xfrm>
            <a:prstGeom prst="ellipse">
              <a:avLst/>
            </a:prstGeom>
            <a:solidFill>
              <a:srgbClr val="FDFDF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pPr defTabSz="914400"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zh-CN" altLang="en-US" sz="1800">
                <a:solidFill>
                  <a:prstClr val="black"/>
                </a:solidFill>
              </a:endParaRPr>
            </a:p>
          </p:txBody>
        </p:sp>
      </p:grpSp>
      <p:grpSp>
        <p:nvGrpSpPr>
          <p:cNvPr id="590" name="组合 589"/>
          <p:cNvGrpSpPr/>
          <p:nvPr/>
        </p:nvGrpSpPr>
        <p:grpSpPr>
          <a:xfrm>
            <a:off x="3428049" y="1745531"/>
            <a:ext cx="324000" cy="396000"/>
            <a:chOff x="3727451" y="5589588"/>
            <a:chExt cx="322263" cy="420688"/>
          </a:xfrm>
        </p:grpSpPr>
        <p:sp>
          <p:nvSpPr>
            <p:cNvPr id="442" name="Freeform 65"/>
            <p:cNvSpPr/>
            <p:nvPr/>
          </p:nvSpPr>
          <p:spPr bwMode="auto">
            <a:xfrm>
              <a:off x="3849688" y="5745163"/>
              <a:ext cx="77788" cy="265113"/>
            </a:xfrm>
            <a:custGeom>
              <a:avLst/>
              <a:gdLst>
                <a:gd name="T0" fmla="*/ 0 w 58"/>
                <a:gd name="T1" fmla="*/ 194 h 195"/>
                <a:gd name="T2" fmla="*/ 29 w 58"/>
                <a:gd name="T3" fmla="*/ 195 h 195"/>
                <a:gd name="T4" fmla="*/ 58 w 58"/>
                <a:gd name="T5" fmla="*/ 194 h 195"/>
                <a:gd name="T6" fmla="*/ 58 w 58"/>
                <a:gd name="T7" fmla="*/ 0 h 195"/>
                <a:gd name="T8" fmla="*/ 29 w 58"/>
                <a:gd name="T9" fmla="*/ 0 h 195"/>
                <a:gd name="T10" fmla="*/ 0 w 58"/>
                <a:gd name="T11" fmla="*/ 0 h 195"/>
                <a:gd name="T12" fmla="*/ 0 w 58"/>
                <a:gd name="T13" fmla="*/ 194 h 1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8" h="195">
                  <a:moveTo>
                    <a:pt x="0" y="194"/>
                  </a:moveTo>
                  <a:cubicBezTo>
                    <a:pt x="9" y="194"/>
                    <a:pt x="18" y="195"/>
                    <a:pt x="29" y="195"/>
                  </a:cubicBezTo>
                  <a:cubicBezTo>
                    <a:pt x="40" y="195"/>
                    <a:pt x="49" y="194"/>
                    <a:pt x="58" y="194"/>
                  </a:cubicBezTo>
                  <a:cubicBezTo>
                    <a:pt x="58" y="0"/>
                    <a:pt x="58" y="0"/>
                    <a:pt x="58" y="0"/>
                  </a:cubicBezTo>
                  <a:cubicBezTo>
                    <a:pt x="49" y="0"/>
                    <a:pt x="40" y="0"/>
                    <a:pt x="29" y="0"/>
                  </a:cubicBezTo>
                  <a:cubicBezTo>
                    <a:pt x="18" y="0"/>
                    <a:pt x="9" y="0"/>
                    <a:pt x="0" y="0"/>
                  </a:cubicBezTo>
                  <a:lnTo>
                    <a:pt x="0" y="19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/>
            <a:p>
              <a:pPr defTabSz="914400"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zh-CN" altLang="en-US" sz="1800">
                <a:solidFill>
                  <a:prstClr val="black"/>
                </a:solidFill>
              </a:endParaRPr>
            </a:p>
          </p:txBody>
        </p:sp>
        <p:sp>
          <p:nvSpPr>
            <p:cNvPr id="443" name="Freeform 66"/>
            <p:cNvSpPr>
              <a:spLocks noEditPoints="1"/>
            </p:cNvSpPr>
            <p:nvPr/>
          </p:nvSpPr>
          <p:spPr bwMode="auto">
            <a:xfrm>
              <a:off x="3727451" y="5745163"/>
              <a:ext cx="322263" cy="261938"/>
            </a:xfrm>
            <a:custGeom>
              <a:avLst/>
              <a:gdLst>
                <a:gd name="T0" fmla="*/ 0 w 236"/>
                <a:gd name="T1" fmla="*/ 31 h 192"/>
                <a:gd name="T2" fmla="*/ 0 w 236"/>
                <a:gd name="T3" fmla="*/ 161 h 192"/>
                <a:gd name="T4" fmla="*/ 24 w 236"/>
                <a:gd name="T5" fmla="*/ 186 h 192"/>
                <a:gd name="T6" fmla="*/ 76 w 236"/>
                <a:gd name="T7" fmla="*/ 192 h 192"/>
                <a:gd name="T8" fmla="*/ 76 w 236"/>
                <a:gd name="T9" fmla="*/ 0 h 192"/>
                <a:gd name="T10" fmla="*/ 24 w 236"/>
                <a:gd name="T11" fmla="*/ 7 h 192"/>
                <a:gd name="T12" fmla="*/ 0 w 236"/>
                <a:gd name="T13" fmla="*/ 31 h 192"/>
                <a:gd name="T14" fmla="*/ 212 w 236"/>
                <a:gd name="T15" fmla="*/ 7 h 192"/>
                <a:gd name="T16" fmla="*/ 160 w 236"/>
                <a:gd name="T17" fmla="*/ 0 h 192"/>
                <a:gd name="T18" fmla="*/ 160 w 236"/>
                <a:gd name="T19" fmla="*/ 192 h 192"/>
                <a:gd name="T20" fmla="*/ 212 w 236"/>
                <a:gd name="T21" fmla="*/ 186 h 192"/>
                <a:gd name="T22" fmla="*/ 236 w 236"/>
                <a:gd name="T23" fmla="*/ 161 h 192"/>
                <a:gd name="T24" fmla="*/ 236 w 236"/>
                <a:gd name="T25" fmla="*/ 31 h 192"/>
                <a:gd name="T26" fmla="*/ 212 w 236"/>
                <a:gd name="T27" fmla="*/ 7 h 1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36" h="192">
                  <a:moveTo>
                    <a:pt x="0" y="31"/>
                  </a:moveTo>
                  <a:cubicBezTo>
                    <a:pt x="0" y="161"/>
                    <a:pt x="0" y="161"/>
                    <a:pt x="0" y="161"/>
                  </a:cubicBezTo>
                  <a:cubicBezTo>
                    <a:pt x="0" y="175"/>
                    <a:pt x="11" y="186"/>
                    <a:pt x="24" y="186"/>
                  </a:cubicBezTo>
                  <a:cubicBezTo>
                    <a:pt x="24" y="186"/>
                    <a:pt x="42" y="190"/>
                    <a:pt x="76" y="192"/>
                  </a:cubicBezTo>
                  <a:cubicBezTo>
                    <a:pt x="76" y="0"/>
                    <a:pt x="76" y="0"/>
                    <a:pt x="76" y="0"/>
                  </a:cubicBezTo>
                  <a:cubicBezTo>
                    <a:pt x="42" y="2"/>
                    <a:pt x="24" y="7"/>
                    <a:pt x="24" y="7"/>
                  </a:cubicBezTo>
                  <a:cubicBezTo>
                    <a:pt x="11" y="7"/>
                    <a:pt x="0" y="18"/>
                    <a:pt x="0" y="31"/>
                  </a:cubicBezTo>
                  <a:close/>
                  <a:moveTo>
                    <a:pt x="212" y="7"/>
                  </a:moveTo>
                  <a:cubicBezTo>
                    <a:pt x="212" y="7"/>
                    <a:pt x="194" y="2"/>
                    <a:pt x="160" y="0"/>
                  </a:cubicBezTo>
                  <a:cubicBezTo>
                    <a:pt x="160" y="192"/>
                    <a:pt x="160" y="192"/>
                    <a:pt x="160" y="192"/>
                  </a:cubicBezTo>
                  <a:cubicBezTo>
                    <a:pt x="194" y="190"/>
                    <a:pt x="212" y="186"/>
                    <a:pt x="212" y="186"/>
                  </a:cubicBezTo>
                  <a:cubicBezTo>
                    <a:pt x="225" y="186"/>
                    <a:pt x="236" y="175"/>
                    <a:pt x="236" y="161"/>
                  </a:cubicBezTo>
                  <a:cubicBezTo>
                    <a:pt x="236" y="31"/>
                    <a:pt x="236" y="31"/>
                    <a:pt x="236" y="31"/>
                  </a:cubicBezTo>
                  <a:cubicBezTo>
                    <a:pt x="236" y="18"/>
                    <a:pt x="225" y="7"/>
                    <a:pt x="212" y="7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/>
            <a:p>
              <a:pPr defTabSz="914400"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zh-CN" altLang="en-US" sz="1800">
                <a:solidFill>
                  <a:prstClr val="black"/>
                </a:solidFill>
              </a:endParaRPr>
            </a:p>
          </p:txBody>
        </p:sp>
        <p:sp>
          <p:nvSpPr>
            <p:cNvPr id="444" name="Freeform 67"/>
            <p:cNvSpPr>
              <a:spLocks noEditPoints="1"/>
            </p:cNvSpPr>
            <p:nvPr/>
          </p:nvSpPr>
          <p:spPr bwMode="auto">
            <a:xfrm>
              <a:off x="3748088" y="5589588"/>
              <a:ext cx="128588" cy="142875"/>
            </a:xfrm>
            <a:custGeom>
              <a:avLst/>
              <a:gdLst>
                <a:gd name="T0" fmla="*/ 62 w 94"/>
                <a:gd name="T1" fmla="*/ 6 h 105"/>
                <a:gd name="T2" fmla="*/ 6 w 94"/>
                <a:gd name="T3" fmla="*/ 66 h 105"/>
                <a:gd name="T4" fmla="*/ 56 w 94"/>
                <a:gd name="T5" fmla="*/ 105 h 105"/>
                <a:gd name="T6" fmla="*/ 94 w 94"/>
                <a:gd name="T7" fmla="*/ 102 h 105"/>
                <a:gd name="T8" fmla="*/ 62 w 94"/>
                <a:gd name="T9" fmla="*/ 6 h 105"/>
                <a:gd name="T10" fmla="*/ 34 w 94"/>
                <a:gd name="T11" fmla="*/ 72 h 105"/>
                <a:gd name="T12" fmla="*/ 61 w 94"/>
                <a:gd name="T13" fmla="*/ 43 h 105"/>
                <a:gd name="T14" fmla="*/ 77 w 94"/>
                <a:gd name="T15" fmla="*/ 90 h 105"/>
                <a:gd name="T16" fmla="*/ 58 w 94"/>
                <a:gd name="T17" fmla="*/ 92 h 105"/>
                <a:gd name="T18" fmla="*/ 34 w 94"/>
                <a:gd name="T19" fmla="*/ 72 h 1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94" h="105">
                  <a:moveTo>
                    <a:pt x="62" y="6"/>
                  </a:moveTo>
                  <a:cubicBezTo>
                    <a:pt x="45" y="0"/>
                    <a:pt x="0" y="47"/>
                    <a:pt x="6" y="66"/>
                  </a:cubicBezTo>
                  <a:cubicBezTo>
                    <a:pt x="13" y="84"/>
                    <a:pt x="56" y="105"/>
                    <a:pt x="56" y="105"/>
                  </a:cubicBezTo>
                  <a:cubicBezTo>
                    <a:pt x="94" y="102"/>
                    <a:pt x="94" y="102"/>
                    <a:pt x="94" y="102"/>
                  </a:cubicBezTo>
                  <a:cubicBezTo>
                    <a:pt x="94" y="102"/>
                    <a:pt x="79" y="13"/>
                    <a:pt x="62" y="6"/>
                  </a:cubicBezTo>
                  <a:close/>
                  <a:moveTo>
                    <a:pt x="34" y="72"/>
                  </a:moveTo>
                  <a:cubicBezTo>
                    <a:pt x="31" y="63"/>
                    <a:pt x="53" y="40"/>
                    <a:pt x="61" y="43"/>
                  </a:cubicBezTo>
                  <a:cubicBezTo>
                    <a:pt x="70" y="46"/>
                    <a:pt x="77" y="90"/>
                    <a:pt x="77" y="90"/>
                  </a:cubicBezTo>
                  <a:cubicBezTo>
                    <a:pt x="58" y="92"/>
                    <a:pt x="58" y="92"/>
                    <a:pt x="58" y="92"/>
                  </a:cubicBezTo>
                  <a:cubicBezTo>
                    <a:pt x="58" y="92"/>
                    <a:pt x="37" y="81"/>
                    <a:pt x="34" y="72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/>
            <a:p>
              <a:pPr defTabSz="914400"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zh-CN" altLang="en-US" sz="1800">
                <a:solidFill>
                  <a:prstClr val="black"/>
                </a:solidFill>
              </a:endParaRPr>
            </a:p>
          </p:txBody>
        </p:sp>
        <p:sp>
          <p:nvSpPr>
            <p:cNvPr id="445" name="Freeform 68"/>
            <p:cNvSpPr>
              <a:spLocks noEditPoints="1"/>
            </p:cNvSpPr>
            <p:nvPr/>
          </p:nvSpPr>
          <p:spPr bwMode="auto">
            <a:xfrm>
              <a:off x="3900488" y="5589588"/>
              <a:ext cx="128588" cy="142875"/>
            </a:xfrm>
            <a:custGeom>
              <a:avLst/>
              <a:gdLst>
                <a:gd name="T0" fmla="*/ 0 w 94"/>
                <a:gd name="T1" fmla="*/ 102 h 105"/>
                <a:gd name="T2" fmla="*/ 38 w 94"/>
                <a:gd name="T3" fmla="*/ 105 h 105"/>
                <a:gd name="T4" fmla="*/ 88 w 94"/>
                <a:gd name="T5" fmla="*/ 66 h 105"/>
                <a:gd name="T6" fmla="*/ 32 w 94"/>
                <a:gd name="T7" fmla="*/ 6 h 105"/>
                <a:gd name="T8" fmla="*/ 0 w 94"/>
                <a:gd name="T9" fmla="*/ 102 h 105"/>
                <a:gd name="T10" fmla="*/ 36 w 94"/>
                <a:gd name="T11" fmla="*/ 92 h 105"/>
                <a:gd name="T12" fmla="*/ 17 w 94"/>
                <a:gd name="T13" fmla="*/ 90 h 105"/>
                <a:gd name="T14" fmla="*/ 33 w 94"/>
                <a:gd name="T15" fmla="*/ 43 h 105"/>
                <a:gd name="T16" fmla="*/ 60 w 94"/>
                <a:gd name="T17" fmla="*/ 72 h 105"/>
                <a:gd name="T18" fmla="*/ 36 w 94"/>
                <a:gd name="T19" fmla="*/ 92 h 1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94" h="105">
                  <a:moveTo>
                    <a:pt x="0" y="102"/>
                  </a:moveTo>
                  <a:cubicBezTo>
                    <a:pt x="38" y="105"/>
                    <a:pt x="38" y="105"/>
                    <a:pt x="38" y="105"/>
                  </a:cubicBezTo>
                  <a:cubicBezTo>
                    <a:pt x="38" y="105"/>
                    <a:pt x="81" y="84"/>
                    <a:pt x="88" y="66"/>
                  </a:cubicBezTo>
                  <a:cubicBezTo>
                    <a:pt x="94" y="47"/>
                    <a:pt x="49" y="0"/>
                    <a:pt x="32" y="6"/>
                  </a:cubicBezTo>
                  <a:cubicBezTo>
                    <a:pt x="15" y="13"/>
                    <a:pt x="0" y="102"/>
                    <a:pt x="0" y="102"/>
                  </a:cubicBezTo>
                  <a:close/>
                  <a:moveTo>
                    <a:pt x="36" y="92"/>
                  </a:moveTo>
                  <a:cubicBezTo>
                    <a:pt x="17" y="90"/>
                    <a:pt x="17" y="90"/>
                    <a:pt x="17" y="90"/>
                  </a:cubicBezTo>
                  <a:cubicBezTo>
                    <a:pt x="17" y="90"/>
                    <a:pt x="25" y="46"/>
                    <a:pt x="33" y="43"/>
                  </a:cubicBezTo>
                  <a:cubicBezTo>
                    <a:pt x="41" y="40"/>
                    <a:pt x="63" y="63"/>
                    <a:pt x="60" y="72"/>
                  </a:cubicBezTo>
                  <a:cubicBezTo>
                    <a:pt x="57" y="81"/>
                    <a:pt x="36" y="92"/>
                    <a:pt x="36" y="92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/>
            <a:p>
              <a:pPr defTabSz="914400"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zh-CN" altLang="en-US" sz="1800">
                <a:solidFill>
                  <a:prstClr val="black"/>
                </a:solidFill>
              </a:endParaRPr>
            </a:p>
          </p:txBody>
        </p:sp>
      </p:grpSp>
      <mc:AlternateContent xmlns:mc="http://schemas.openxmlformats.org/markup-compatibility/2006">
        <mc:Choice xmlns:pslz="http://schemas.microsoft.com/office/powerpoint/2016/slidezoom" Requires="pslz">
          <p:graphicFrame>
            <p:nvGraphicFramePr>
              <p:cNvPr id="22" name="幻灯片缩放定位 21">
                <a:extLst>
                  <a:ext uri="{FF2B5EF4-FFF2-40B4-BE49-F238E27FC236}">
                    <a16:creationId xmlns:a16="http://schemas.microsoft.com/office/drawing/2014/main" id="{ACA8F1FC-40AD-4B97-A726-754F104E59ED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1070115736"/>
                  </p:ext>
                </p:extLst>
              </p:nvPr>
            </p:nvGraphicFramePr>
            <p:xfrm>
              <a:off x="6195072" y="2727270"/>
              <a:ext cx="3048397" cy="946260"/>
            </p:xfrm>
            <a:graphic>
              <a:graphicData uri="http://schemas.microsoft.com/office/powerpoint/2016/slidezoom">
                <pslz:sldZm>
                  <pslz:sldZmObj sldId="287" cId="0">
                    <pslz:zmPr id="{1391A437-82A2-4C62-BE8A-ED76911A94C4}" imageType="cover" transitionDur="1000">
                      <p166:blipFill xmlns:p166="http://schemas.microsoft.com/office/powerpoint/2016/6/main">
                        <a:blip r:embed="rId2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3048397" cy="946260"/>
                        </a:xfrm>
                        <a:prstGeom prst="rect">
                          <a:avLst/>
                        </a:prstGeom>
                        <a:ln w="3175">
                          <a:solidFill>
                            <a:srgbClr val="1F1F1F"/>
                          </a:solidFill>
                        </a:ln>
                      </p166:spPr>
                    </pslz:zmPr>
                  </pslz:sldZmObj>
                </pslz:sldZm>
              </a:graphicData>
            </a:graphic>
          </p:graphicFrame>
        </mc:Choice>
        <mc:Fallback>
          <p:pic>
            <p:nvPicPr>
              <p:cNvPr id="22" name="幻灯片缩放定位 21">
                <a:hlinkClick r:id="rId3" action="ppaction://hlinksldjump"/>
                <a:extLst>
                  <a:ext uri="{FF2B5EF4-FFF2-40B4-BE49-F238E27FC236}">
                    <a16:creationId xmlns:a16="http://schemas.microsoft.com/office/drawing/2014/main" id="{ACA8F1FC-40AD-4B97-A726-754F104E59ED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2"/>
              <a:stretch>
                <a:fillRect/>
              </a:stretch>
            </p:blipFill>
            <p:spPr>
              <a:xfrm>
                <a:off x="6195072" y="2727270"/>
                <a:ext cx="3048397" cy="946260"/>
              </a:xfrm>
              <a:prstGeom prst="rect">
                <a:avLst/>
              </a:prstGeom>
              <a:ln w="3175">
                <a:solidFill>
                  <a:srgbClr val="1F1F1F"/>
                </a:solidFill>
              </a:ln>
            </p:spPr>
          </p:pic>
        </mc:Fallback>
      </mc:AlternateContent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矩形 2"/>
          <p:cNvSpPr/>
          <p:nvPr/>
        </p:nvSpPr>
        <p:spPr>
          <a:xfrm>
            <a:off x="6206490" y="4015740"/>
            <a:ext cx="5697855" cy="23317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altLang="zh-CN" sz="3600" b="0" i="0" u="none" strike="noStrike" kern="0" cap="none" spc="0" normalizeH="0" baseline="0" noProof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微软雅黑 Light" panose="020B0502040204020203" pitchFamily="34" charset="-122"/>
                <a:ea typeface="微软雅黑 Light" panose="020B0502040204020203" pitchFamily="34" charset="-122"/>
              </a:rPr>
              <a:t>The ingredients inside the chocolate bar cause </a:t>
            </a:r>
            <a:r>
              <a:rPr kumimoji="0" lang="en-US" altLang="zh-CN" sz="4000" b="1" i="0" u="none" strike="noStrike" kern="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</a:rPr>
              <a:t>health problem</a:t>
            </a:r>
            <a:r>
              <a:rPr kumimoji="0" lang="en-US" altLang="zh-CN" sz="3600" b="0" i="0" u="none" strike="noStrike" kern="0" cap="none" spc="0" normalizeH="0" baseline="0" noProof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微软雅黑 Light" panose="020B0502040204020203" pitchFamily="34" charset="-122"/>
                <a:ea typeface="微软雅黑 Light" panose="020B0502040204020203" pitchFamily="34" charset="-122"/>
              </a:rPr>
              <a:t> </a:t>
            </a:r>
            <a:endParaRPr kumimoji="0" lang="zh-CN" altLang="en-US" sz="36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 Light" panose="020B0502040204020203" pitchFamily="34" charset="-122"/>
              <a:ea typeface="微软雅黑 Light" panose="020B0502040204020203" pitchFamily="34" charset="-122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10576116" y="1820957"/>
            <a:ext cx="2265046" cy="37693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altLang="zh-CN" sz="239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”</a:t>
            </a:r>
            <a:endParaRPr kumimoji="0" lang="zh-CN" altLang="en-US" sz="239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6" name="矩形 5"/>
          <p:cNvSpPr/>
          <p:nvPr/>
        </p:nvSpPr>
        <p:spPr>
          <a:xfrm>
            <a:off x="635" y="0"/>
            <a:ext cx="12192000" cy="6858000"/>
          </a:xfrm>
          <a:prstGeom prst="rect">
            <a:avLst/>
          </a:prstGeom>
          <a:noFill/>
          <a:ln w="177800">
            <a:solidFill>
              <a:srgbClr val="1F1F1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635" y="1090295"/>
            <a:ext cx="6889750" cy="30460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9600" b="1">
                <a:solidFill>
                  <a:srgbClr val="000000"/>
                </a:solidFill>
              </a:rPr>
              <a:t>Customer's Worry</a:t>
            </a:r>
          </a:p>
        </p:txBody>
      </p:sp>
      <p:grpSp>
        <p:nvGrpSpPr>
          <p:cNvPr id="16" name="组合 15"/>
          <p:cNvGrpSpPr/>
          <p:nvPr/>
        </p:nvGrpSpPr>
        <p:grpSpPr>
          <a:xfrm>
            <a:off x="110490" y="205105"/>
            <a:ext cx="4415155" cy="1068070"/>
            <a:chOff x="581" y="62"/>
            <a:chExt cx="6953" cy="1682"/>
          </a:xfrm>
          <a:solidFill>
            <a:schemeClr val="bg1"/>
          </a:solidFill>
        </p:grpSpPr>
        <p:sp>
          <p:nvSpPr>
            <p:cNvPr id="2" name="文本框 1"/>
            <p:cNvSpPr txBox="1"/>
            <p:nvPr/>
          </p:nvSpPr>
          <p:spPr>
            <a:xfrm>
              <a:off x="1962" y="62"/>
              <a:ext cx="5573" cy="1682"/>
            </a:xfrm>
            <a:prstGeom prst="rect">
              <a:avLst/>
            </a:prstGeom>
            <a:grpFill/>
            <a:ln>
              <a:solidFill>
                <a:schemeClr val="bg1"/>
              </a:solidFill>
            </a:ln>
          </p:spPr>
          <p:txBody>
            <a:bodyPr wrap="square" lIns="121899" tIns="60949" rIns="121899" bIns="60949" rtlCol="0" anchor="ctr">
              <a:spAutoFit/>
            </a:bodyPr>
            <a:lstStyle/>
            <a:p>
              <a:pPr>
                <a:lnSpc>
                  <a:spcPct val="110000"/>
                </a:lnSpc>
              </a:pPr>
              <a:r>
                <a:rPr kumimoji="1" lang="en-US" altLang="zh-CN" sz="2800" b="1" dirty="0">
                  <a:solidFill>
                    <a:schemeClr val="tx1"/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STAKERHOLDER</a:t>
              </a:r>
            </a:p>
            <a:p>
              <a:pPr>
                <a:lnSpc>
                  <a:spcPct val="110000"/>
                </a:lnSpc>
              </a:pPr>
              <a:r>
                <a:rPr kumimoji="1" lang="en-US" altLang="zh-CN" sz="2800" b="1" dirty="0">
                  <a:solidFill>
                    <a:schemeClr val="tx1"/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INVOLVED</a:t>
              </a:r>
            </a:p>
          </p:txBody>
        </p:sp>
        <p:sp>
          <p:nvSpPr>
            <p:cNvPr id="4" name="矩形 3"/>
            <p:cNvSpPr/>
            <p:nvPr/>
          </p:nvSpPr>
          <p:spPr>
            <a:xfrm>
              <a:off x="581" y="338"/>
              <a:ext cx="1237" cy="1118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lIns="121899" tIns="60949" rIns="121899" bIns="60949" rtlCol="0" anchor="ctr"/>
            <a:lstStyle/>
            <a:p>
              <a:pPr algn="ctr"/>
              <a:r>
                <a:rPr lang="en-US" altLang="zh-CN" sz="1335" b="1">
                  <a:solidFill>
                    <a:schemeClr val="tx1"/>
                  </a:solidFill>
                  <a:latin typeface="微软雅黑" panose="020B0503020204020204" charset="-122"/>
                  <a:ea typeface="微软雅黑" panose="020B0503020204020204" charset="-122"/>
                  <a:sym typeface="+mn-ea"/>
                </a:rPr>
                <a:t>F</a:t>
              </a:r>
              <a:r>
                <a:rPr lang="en-US" altLang="zh-CN" sz="1335" b="1" dirty="0">
                  <a:solidFill>
                    <a:schemeClr val="tx1"/>
                  </a:solidFill>
                  <a:latin typeface="微软雅黑" panose="020B0503020204020204" charset="-122"/>
                  <a:ea typeface="微软雅黑" panose="020B0503020204020204" charset="-122"/>
                  <a:sym typeface="+mn-ea"/>
                </a:rPr>
                <a:t>MCG</a:t>
              </a:r>
              <a:endParaRPr kumimoji="1" lang="en-US" altLang="zh-CN" sz="1335" b="1" dirty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endParaRPr>
            </a:p>
          </p:txBody>
        </p:sp>
      </p:grp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椭圆 19"/>
          <p:cNvSpPr/>
          <p:nvPr/>
        </p:nvSpPr>
        <p:spPr>
          <a:xfrm>
            <a:off x="747395" y="4450715"/>
            <a:ext cx="967105" cy="967105"/>
          </a:xfrm>
          <a:prstGeom prst="ellipse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algn="ctr" defTabSz="1219200">
              <a:defRPr/>
            </a:pPr>
            <a:endParaRPr lang="zh-CN" altLang="en-US" sz="3200" kern="0">
              <a:solidFill>
                <a:sysClr val="window" lastClr="FFFFFF"/>
              </a:solidFill>
              <a:latin typeface="Calibri" panose="020F0502020204030204"/>
              <a:ea typeface="宋体" panose="02010600030101010101" pitchFamily="2" charset="-122"/>
            </a:endParaRPr>
          </a:p>
        </p:txBody>
      </p:sp>
      <p:sp>
        <p:nvSpPr>
          <p:cNvPr id="17" name="椭圆 16"/>
          <p:cNvSpPr/>
          <p:nvPr/>
        </p:nvSpPr>
        <p:spPr>
          <a:xfrm>
            <a:off x="747395" y="3060065"/>
            <a:ext cx="967105" cy="967105"/>
          </a:xfrm>
          <a:prstGeom prst="ellipse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algn="ctr" defTabSz="1219200">
              <a:defRPr/>
            </a:pPr>
            <a:endParaRPr lang="zh-CN" altLang="en-US" sz="3200" kern="0">
              <a:solidFill>
                <a:sysClr val="window" lastClr="FFFFFF"/>
              </a:solidFill>
              <a:latin typeface="Calibri" panose="020F0502020204030204"/>
              <a:ea typeface="宋体" panose="02010600030101010101" pitchFamily="2" charset="-122"/>
            </a:endParaRPr>
          </a:p>
        </p:txBody>
      </p:sp>
      <p:grpSp>
        <p:nvGrpSpPr>
          <p:cNvPr id="24" name="组合 23"/>
          <p:cNvGrpSpPr/>
          <p:nvPr/>
        </p:nvGrpSpPr>
        <p:grpSpPr>
          <a:xfrm>
            <a:off x="557530" y="1759585"/>
            <a:ext cx="1156970" cy="966470"/>
            <a:chOff x="624" y="2771"/>
            <a:chExt cx="1822" cy="1522"/>
          </a:xfrm>
          <a:solidFill>
            <a:schemeClr val="bg1"/>
          </a:solidFill>
        </p:grpSpPr>
        <p:sp>
          <p:nvSpPr>
            <p:cNvPr id="14" name="椭圆 13"/>
            <p:cNvSpPr/>
            <p:nvPr/>
          </p:nvSpPr>
          <p:spPr>
            <a:xfrm>
              <a:off x="924" y="2771"/>
              <a:ext cx="1523" cy="1523"/>
            </a:xfrm>
            <a:prstGeom prst="ellipse">
              <a:avLst/>
            </a:prstGeom>
            <a:grpFill/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algn="ctr" defTabSz="1219200">
                <a:defRPr/>
              </a:pPr>
              <a:endParaRPr lang="zh-CN" altLang="en-US" sz="3200" kern="0">
                <a:solidFill>
                  <a:sysClr val="window" lastClr="FFFFFF"/>
                </a:solidFill>
                <a:latin typeface="Calibri" panose="020F0502020204030204"/>
                <a:ea typeface="宋体" panose="02010600030101010101" pitchFamily="2" charset="-122"/>
              </a:endParaRPr>
            </a:p>
          </p:txBody>
        </p:sp>
        <p:sp>
          <p:nvSpPr>
            <p:cNvPr id="5" name="文本框 4"/>
            <p:cNvSpPr txBox="1"/>
            <p:nvPr/>
          </p:nvSpPr>
          <p:spPr>
            <a:xfrm>
              <a:off x="624" y="3195"/>
              <a:ext cx="1443" cy="67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chemeClr val="bg1"/>
                  </a:solidFill>
                </a14:hiddenFill>
              </a:ext>
            </a:extLst>
          </p:spPr>
          <p:txBody>
            <a:bodyPr wrap="square" lIns="121917" tIns="60959" rIns="121917" bIns="60959" rtlCol="0">
              <a:spAutoFit/>
            </a:bodyPr>
            <a:lstStyle/>
            <a:p>
              <a:pPr defTabSz="1219200">
                <a:defRPr/>
              </a:pPr>
              <a:r>
                <a:rPr lang="en-US" altLang="zh-CN" sz="2000" b="1" kern="0" dirty="0">
                  <a:solidFill>
                    <a:srgbClr val="0000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ONE</a:t>
              </a:r>
            </a:p>
          </p:txBody>
        </p:sp>
      </p:grpSp>
      <p:sp>
        <p:nvSpPr>
          <p:cNvPr id="7" name="文本框 6"/>
          <p:cNvSpPr txBox="1"/>
          <p:nvPr/>
        </p:nvSpPr>
        <p:spPr>
          <a:xfrm>
            <a:off x="747373" y="3238001"/>
            <a:ext cx="1190625" cy="612775"/>
          </a:xfrm>
          <a:prstGeom prst="rect">
            <a:avLst/>
          </a:prstGeom>
          <a:noFill/>
        </p:spPr>
        <p:txBody>
          <a:bodyPr wrap="none" lIns="121917" tIns="60959" rIns="121917" bIns="60959" rtlCol="0">
            <a:spAutoFit/>
          </a:bodyPr>
          <a:lstStyle/>
          <a:p>
            <a:pPr defTabSz="1219200">
              <a:defRPr/>
            </a:pPr>
            <a:r>
              <a:rPr lang="en-US" sz="3200" b="1" kern="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TWO</a:t>
            </a:r>
          </a:p>
        </p:txBody>
      </p:sp>
      <p:sp>
        <p:nvSpPr>
          <p:cNvPr id="8" name="矩形 7"/>
          <p:cNvSpPr/>
          <p:nvPr/>
        </p:nvSpPr>
        <p:spPr>
          <a:xfrm>
            <a:off x="1830048" y="3303806"/>
            <a:ext cx="4506648" cy="480060"/>
          </a:xfrm>
          <a:prstGeom prst="rect">
            <a:avLst/>
          </a:prstGeom>
        </p:spPr>
        <p:txBody>
          <a:bodyPr wrap="square" lIns="121917" tIns="60959" rIns="121917" bIns="60959">
            <a:spAutoFit/>
          </a:bodyPr>
          <a:lstStyle/>
          <a:p>
            <a:pPr lvl="0">
              <a:lnSpc>
                <a:spcPct val="130000"/>
              </a:lnSpc>
            </a:pPr>
            <a:r>
              <a:rPr lang="en-US" altLang="zh-CN" sz="1800" b="1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Give a brief explanation of events</a:t>
            </a:r>
            <a:r>
              <a:rPr lang="en-US" altLang="zh-CN" sz="1800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.</a:t>
            </a:r>
            <a:endParaRPr lang="en-US" altLang="zh-CN" sz="1800" b="1" kern="0" dirty="0">
              <a:solidFill>
                <a:srgbClr val="2A2A2A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794363" y="4628005"/>
            <a:ext cx="930275" cy="366395"/>
          </a:xfrm>
          <a:prstGeom prst="rect">
            <a:avLst/>
          </a:prstGeom>
          <a:noFill/>
        </p:spPr>
        <p:txBody>
          <a:bodyPr wrap="none" lIns="121917" tIns="60959" rIns="121917" bIns="60959" rtlCol="0">
            <a:spAutoFit/>
          </a:bodyPr>
          <a:lstStyle/>
          <a:p>
            <a:pPr defTabSz="1219200">
              <a:defRPr/>
            </a:pPr>
            <a:r>
              <a:rPr lang="en-US" sz="1600" b="1" kern="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THREE</a:t>
            </a:r>
          </a:p>
        </p:txBody>
      </p:sp>
      <p:sp>
        <p:nvSpPr>
          <p:cNvPr id="10" name="矩形 9"/>
          <p:cNvSpPr/>
          <p:nvPr/>
        </p:nvSpPr>
        <p:spPr>
          <a:xfrm>
            <a:off x="1865608" y="4571255"/>
            <a:ext cx="4493904" cy="480060"/>
          </a:xfrm>
          <a:prstGeom prst="rect">
            <a:avLst/>
          </a:prstGeom>
        </p:spPr>
        <p:txBody>
          <a:bodyPr wrap="square" lIns="121917" tIns="60959" rIns="121917" bIns="60959">
            <a:spAutoFit/>
          </a:bodyPr>
          <a:lstStyle/>
          <a:p>
            <a:pPr indent="0" algn="l">
              <a:lnSpc>
                <a:spcPct val="130000"/>
              </a:lnSpc>
              <a:buFont typeface="Wingdings" panose="05000000000000000000" charset="0"/>
              <a:buNone/>
            </a:pPr>
            <a:r>
              <a:rPr lang="en-US" altLang="zh-CN" sz="1800" b="1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We are working to correct it.</a:t>
            </a:r>
            <a:endParaRPr lang="en-US" altLang="zh-CN" sz="1800" b="1" kern="0" dirty="0">
              <a:solidFill>
                <a:schemeClr val="bg1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cxnSp>
        <p:nvCxnSpPr>
          <p:cNvPr id="11" name="直接连接符 52"/>
          <p:cNvCxnSpPr/>
          <p:nvPr/>
        </p:nvCxnSpPr>
        <p:spPr>
          <a:xfrm>
            <a:off x="1865323" y="4201692"/>
            <a:ext cx="4422435" cy="0"/>
          </a:xfrm>
          <a:prstGeom prst="line">
            <a:avLst/>
          </a:prstGeom>
          <a:noFill/>
          <a:ln w="12700" cap="flat" cmpd="sng" algn="ctr">
            <a:solidFill>
              <a:schemeClr val="bg1"/>
            </a:solidFill>
            <a:prstDash val="solid"/>
            <a:miter lim="800000"/>
          </a:ln>
          <a:effectLst/>
        </p:spPr>
      </p:cxnSp>
      <p:cxnSp>
        <p:nvCxnSpPr>
          <p:cNvPr id="12" name="直接连接符 53"/>
          <p:cNvCxnSpPr/>
          <p:nvPr/>
        </p:nvCxnSpPr>
        <p:spPr>
          <a:xfrm>
            <a:off x="1865323" y="2959279"/>
            <a:ext cx="4422435" cy="0"/>
          </a:xfrm>
          <a:prstGeom prst="line">
            <a:avLst/>
          </a:prstGeom>
          <a:noFill/>
          <a:ln w="12700" cap="flat" cmpd="sng" algn="ctr">
            <a:solidFill>
              <a:schemeClr val="bg1"/>
            </a:solidFill>
            <a:prstDash val="solid"/>
            <a:miter lim="800000"/>
          </a:ln>
          <a:effectLst/>
        </p:spPr>
      </p:cxnSp>
      <p:grpSp>
        <p:nvGrpSpPr>
          <p:cNvPr id="4" name="组合 3"/>
          <p:cNvGrpSpPr/>
          <p:nvPr/>
        </p:nvGrpSpPr>
        <p:grpSpPr>
          <a:xfrm>
            <a:off x="307340" y="284480"/>
            <a:ext cx="4561205" cy="709930"/>
            <a:chOff x="440" y="338"/>
            <a:chExt cx="7183" cy="1118"/>
          </a:xfrm>
          <a:solidFill>
            <a:srgbClr val="000000"/>
          </a:solidFill>
        </p:grpSpPr>
        <p:sp>
          <p:nvSpPr>
            <p:cNvPr id="22" name="文本框 21"/>
            <p:cNvSpPr txBox="1"/>
            <p:nvPr/>
          </p:nvSpPr>
          <p:spPr>
            <a:xfrm>
              <a:off x="2050" y="429"/>
              <a:ext cx="5573" cy="936"/>
            </a:xfrm>
            <a:prstGeom prst="rect">
              <a:avLst/>
            </a:prstGeom>
            <a:grpFill/>
            <a:ln>
              <a:solidFill>
                <a:srgbClr val="000000"/>
              </a:solidFill>
            </a:ln>
          </p:spPr>
          <p:txBody>
            <a:bodyPr wrap="square" lIns="121899" tIns="60949" rIns="121899" bIns="60949" rtlCol="0" anchor="ctr">
              <a:spAutoFit/>
            </a:bodyPr>
            <a:lstStyle/>
            <a:p>
              <a:pPr>
                <a:lnSpc>
                  <a:spcPct val="110000"/>
                </a:lnSpc>
              </a:pPr>
              <a:r>
                <a:rPr kumimoji="1" lang="en-US" altLang="zh-CN" sz="2800" b="1" dirty="0">
                  <a:solidFill>
                    <a:schemeClr val="bg1"/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KEY MESSAGE</a:t>
              </a:r>
            </a:p>
          </p:txBody>
        </p:sp>
        <p:sp>
          <p:nvSpPr>
            <p:cNvPr id="23" name="矩形 22"/>
            <p:cNvSpPr/>
            <p:nvPr/>
          </p:nvSpPr>
          <p:spPr>
            <a:xfrm>
              <a:off x="440" y="338"/>
              <a:ext cx="1237" cy="1118"/>
            </a:xfrm>
            <a:prstGeom prst="rect">
              <a:avLst/>
            </a:prstGeom>
            <a:grpFill/>
            <a:ln>
              <a:solidFill>
                <a:schemeClr val="bg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lIns="121899" tIns="60949" rIns="121899" bIns="60949" rtlCol="0" anchor="ctr"/>
            <a:lstStyle/>
            <a:p>
              <a:pPr algn="ctr"/>
              <a:r>
                <a:rPr lang="en-US" altLang="zh-CN" sz="1335" b="1">
                  <a:solidFill>
                    <a:schemeClr val="bg1"/>
                  </a:solidFill>
                  <a:latin typeface="微软雅黑" panose="020B0503020204020204" charset="-122"/>
                  <a:ea typeface="微软雅黑" panose="020B0503020204020204" charset="-122"/>
                  <a:sym typeface="+mn-ea"/>
                </a:rPr>
                <a:t>F</a:t>
              </a:r>
              <a:r>
                <a:rPr lang="en-US" altLang="zh-CN" sz="1335" b="1" dirty="0">
                  <a:solidFill>
                    <a:schemeClr val="bg1"/>
                  </a:solidFill>
                  <a:latin typeface="微软雅黑" panose="020B0503020204020204" charset="-122"/>
                  <a:ea typeface="微软雅黑" panose="020B0503020204020204" charset="-122"/>
                  <a:sym typeface="+mn-ea"/>
                </a:rPr>
                <a:t>MCG</a:t>
              </a:r>
              <a:endParaRPr kumimoji="1" lang="en-US" altLang="zh-CN" sz="1335" b="1" dirty="0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endParaRPr>
            </a:p>
          </p:txBody>
        </p:sp>
      </p:grpSp>
      <p:sp>
        <p:nvSpPr>
          <p:cNvPr id="26" name="文本框 25"/>
          <p:cNvSpPr txBox="1"/>
          <p:nvPr/>
        </p:nvSpPr>
        <p:spPr>
          <a:xfrm>
            <a:off x="1938020" y="1996440"/>
            <a:ext cx="172593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800" b="1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Apologize</a:t>
            </a:r>
          </a:p>
        </p:txBody>
      </p:sp>
      <p:pic>
        <p:nvPicPr>
          <p:cNvPr id="29" name="图片 28" descr="f74821686193432b8b1f0e5fdf098322_th"/>
          <p:cNvPicPr>
            <a:picLocks noChangeAspect="1"/>
          </p:cNvPicPr>
          <p:nvPr/>
        </p:nvPicPr>
        <p:blipFill>
          <a:blip r:embed="rId2"/>
          <a:srcRect t="15826"/>
          <a:stretch>
            <a:fillRect/>
          </a:stretch>
        </p:blipFill>
        <p:spPr>
          <a:xfrm>
            <a:off x="6932295" y="4445"/>
            <a:ext cx="5261610" cy="687324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矩形 4"/>
          <p:cNvSpPr/>
          <p:nvPr/>
        </p:nvSpPr>
        <p:spPr>
          <a:xfrm>
            <a:off x="-9525" y="1774825"/>
            <a:ext cx="11428095" cy="22510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30000"/>
              </a:lnSpc>
            </a:pPr>
            <a:r>
              <a:rPr lang="en-US" altLang="zh-CN" sz="5400" b="1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HOW TO REBUILD CONSUMER TRUST IN OUR CHOCOLATE </a:t>
            </a:r>
          </a:p>
        </p:txBody>
      </p:sp>
      <p:sp>
        <p:nvSpPr>
          <p:cNvPr id="3" name="文本框 2"/>
          <p:cNvSpPr txBox="1"/>
          <p:nvPr/>
        </p:nvSpPr>
        <p:spPr>
          <a:xfrm>
            <a:off x="9640570" y="2910840"/>
            <a:ext cx="898525" cy="15684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96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?</a:t>
            </a:r>
          </a:p>
        </p:txBody>
      </p:sp>
      <p:sp>
        <p:nvSpPr>
          <p:cNvPr id="7" name="文本框 6"/>
          <p:cNvSpPr txBox="1"/>
          <p:nvPr/>
        </p:nvSpPr>
        <p:spPr>
          <a:xfrm>
            <a:off x="3630930" y="4479290"/>
            <a:ext cx="365633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200" b="1">
                <a:solidFill>
                  <a:srgbClr val="FF0000"/>
                </a:solidFill>
                <a:latin typeface="等线" panose="02010600030101010101" charset="-122"/>
                <a:ea typeface="等线" panose="02010600030101010101" charset="-122"/>
              </a:rPr>
              <a:t>Solve the problem</a:t>
            </a:r>
          </a:p>
        </p:txBody>
      </p:sp>
      <p:sp>
        <p:nvSpPr>
          <p:cNvPr id="8" name="文本框 7"/>
          <p:cNvSpPr txBox="1"/>
          <p:nvPr/>
        </p:nvSpPr>
        <p:spPr>
          <a:xfrm>
            <a:off x="3630930" y="635635"/>
            <a:ext cx="433070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b="1">
                <a:solidFill>
                  <a:srgbClr val="FF0000"/>
                </a:solidFill>
                <a:latin typeface="等线" panose="02010600030101010101" charset="-122"/>
                <a:ea typeface="等线" panose="02010600030101010101" charset="-122"/>
              </a:rPr>
              <a:t>Great price reduction</a:t>
            </a:r>
          </a:p>
        </p:txBody>
      </p:sp>
      <p:pic>
        <p:nvPicPr>
          <p:cNvPr id="9" name="图片 8" descr="下载 (1)"/>
          <p:cNvPicPr>
            <a:picLocks noChangeAspect="1"/>
          </p:cNvPicPr>
          <p:nvPr/>
        </p:nvPicPr>
        <p:blipFill>
          <a:blip r:embed="rId2"/>
          <a:srcRect l="9499" t="52274" r="52564" b="9135"/>
          <a:stretch>
            <a:fillRect/>
          </a:stretch>
        </p:blipFill>
        <p:spPr>
          <a:xfrm>
            <a:off x="7497445" y="269240"/>
            <a:ext cx="1240155" cy="1255395"/>
          </a:xfrm>
          <a:prstGeom prst="ellipse">
            <a:avLst/>
          </a:prstGeom>
        </p:spPr>
      </p:pic>
      <p:pic>
        <p:nvPicPr>
          <p:cNvPr id="10" name="图片 9" descr="下载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97445" y="3801110"/>
            <a:ext cx="2143125" cy="2143125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/>
          <p:cNvSpPr txBox="1"/>
          <p:nvPr/>
        </p:nvSpPr>
        <p:spPr>
          <a:xfrm>
            <a:off x="895985" y="474345"/>
            <a:ext cx="938720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 b="1" dirty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MONITOR TOOL</a:t>
            </a:r>
          </a:p>
        </p:txBody>
      </p:sp>
      <p:sp>
        <p:nvSpPr>
          <p:cNvPr id="5" name="文本框 4"/>
          <p:cNvSpPr txBox="1"/>
          <p:nvPr/>
        </p:nvSpPr>
        <p:spPr>
          <a:xfrm>
            <a:off x="31115" y="1621155"/>
            <a:ext cx="12070080" cy="9612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CN" sz="2000" b="1" dirty="0">
                <a:latin typeface="微软雅黑" panose="020B0503020204020204" charset="-122"/>
                <a:ea typeface="微软雅黑" panose="020B0503020204020204" charset="-122"/>
              </a:rPr>
              <a:t>Principle: </a:t>
            </a:r>
            <a:r>
              <a:rPr lang="en-US" altLang="zh-CN" sz="2000" dirty="0">
                <a:latin typeface="微软雅黑" panose="020B0503020204020204" charset="-122"/>
                <a:ea typeface="微软雅黑" panose="020B0503020204020204" charset="-122"/>
              </a:rPr>
              <a:t>Real-time monitoring to ensure that new negative messages are discovered in the first time</a:t>
            </a:r>
          </a:p>
        </p:txBody>
      </p:sp>
      <p:sp>
        <p:nvSpPr>
          <p:cNvPr id="7" name="文本框 6"/>
          <p:cNvSpPr txBox="1"/>
          <p:nvPr/>
        </p:nvSpPr>
        <p:spPr>
          <a:xfrm>
            <a:off x="264002" y="3855426"/>
            <a:ext cx="473919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4000" b="1" dirty="0">
                <a:solidFill>
                  <a:srgbClr val="FF0000"/>
                </a:solidFill>
              </a:rPr>
              <a:t>Monitoring Software</a:t>
            </a:r>
            <a:r>
              <a:rPr lang="en-US" altLang="zh-CN" sz="4000" dirty="0"/>
              <a:t>:</a:t>
            </a:r>
            <a:r>
              <a:rPr lang="en-US" altLang="zh-CN" sz="4000" u="sng" dirty="0"/>
              <a:t> </a:t>
            </a:r>
            <a:r>
              <a:rPr lang="en-US" altLang="zh-CN" sz="4000" u="sng" dirty="0">
                <a:solidFill>
                  <a:schemeClr val="accent1">
                    <a:lumMod val="75000"/>
                  </a:schemeClr>
                </a:solidFill>
              </a:rPr>
              <a:t>Twitter, Facebook, Instagram, YouTube.</a:t>
            </a:r>
          </a:p>
        </p:txBody>
      </p:sp>
      <p:sp>
        <p:nvSpPr>
          <p:cNvPr id="13" name="椭圆 12"/>
          <p:cNvSpPr/>
          <p:nvPr/>
        </p:nvSpPr>
        <p:spPr>
          <a:xfrm>
            <a:off x="6457964" y="2808117"/>
            <a:ext cx="1330037" cy="1330037"/>
          </a:xfrm>
          <a:prstGeom prst="ellips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800"/>
          </a:p>
        </p:txBody>
      </p:sp>
      <p:sp>
        <p:nvSpPr>
          <p:cNvPr id="15" name="椭圆 14"/>
          <p:cNvSpPr/>
          <p:nvPr/>
        </p:nvSpPr>
        <p:spPr>
          <a:xfrm>
            <a:off x="8477679" y="2808117"/>
            <a:ext cx="1330037" cy="1330037"/>
          </a:xfrm>
          <a:prstGeom prst="ellips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800"/>
          </a:p>
        </p:txBody>
      </p:sp>
      <p:sp>
        <p:nvSpPr>
          <p:cNvPr id="16" name="椭圆 15"/>
          <p:cNvSpPr/>
          <p:nvPr/>
        </p:nvSpPr>
        <p:spPr>
          <a:xfrm>
            <a:off x="10497394" y="2808116"/>
            <a:ext cx="1330037" cy="1330037"/>
          </a:xfrm>
          <a:prstGeom prst="ellips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800"/>
          </a:p>
        </p:txBody>
      </p:sp>
      <p:pic>
        <p:nvPicPr>
          <p:cNvPr id="21" name="图片 20"/>
          <p:cNvPicPr>
            <a:picLocks noChangeAspect="1"/>
          </p:cNvPicPr>
          <p:nvPr/>
        </p:nvPicPr>
        <p:blipFill>
          <a:blip r:embed="rId2">
            <a:biLevel thresh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99652" y="3238222"/>
            <a:ext cx="686092" cy="576317"/>
          </a:xfrm>
          <a:prstGeom prst="rect">
            <a:avLst/>
          </a:prstGeom>
        </p:spPr>
      </p:pic>
      <p:pic>
        <p:nvPicPr>
          <p:cNvPr id="22" name="图片 21"/>
          <p:cNvPicPr>
            <a:picLocks noChangeAspect="1"/>
          </p:cNvPicPr>
          <p:nvPr/>
        </p:nvPicPr>
        <p:blipFill>
          <a:blip r:embed="rId3">
            <a:biLevel thresh="25000"/>
          </a:blip>
          <a:stretch>
            <a:fillRect/>
          </a:stretch>
        </p:blipFill>
        <p:spPr>
          <a:xfrm>
            <a:off x="10842418" y="3090839"/>
            <a:ext cx="639988" cy="764587"/>
          </a:xfrm>
          <a:prstGeom prst="rect">
            <a:avLst/>
          </a:prstGeom>
        </p:spPr>
      </p:pic>
      <p:pic>
        <p:nvPicPr>
          <p:cNvPr id="24" name="图片 23"/>
          <p:cNvPicPr>
            <a:picLocks noChangeAspect="1"/>
          </p:cNvPicPr>
          <p:nvPr/>
        </p:nvPicPr>
        <p:blipFill>
          <a:blip r:embed="rId4">
            <a:biLevel thresh="25000"/>
          </a:blip>
          <a:stretch>
            <a:fillRect/>
          </a:stretch>
        </p:blipFill>
        <p:spPr>
          <a:xfrm>
            <a:off x="6754737" y="3180003"/>
            <a:ext cx="727354" cy="590316"/>
          </a:xfrm>
          <a:prstGeom prst="rect">
            <a:avLst/>
          </a:prstGeom>
        </p:spPr>
      </p:pic>
      <p:sp>
        <p:nvSpPr>
          <p:cNvPr id="25" name="文本框 24"/>
          <p:cNvSpPr txBox="1"/>
          <p:nvPr/>
        </p:nvSpPr>
        <p:spPr>
          <a:xfrm>
            <a:off x="6671610" y="4285640"/>
            <a:ext cx="893607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200" b="1" dirty="0">
                <a:solidFill>
                  <a:schemeClr val="bg1"/>
                </a:solidFill>
              </a:rPr>
              <a:t>888</a:t>
            </a:r>
            <a:endParaRPr lang="zh-CN" altLang="en-US" sz="3200" b="1" dirty="0">
              <a:solidFill>
                <a:schemeClr val="bg1"/>
              </a:solidFill>
            </a:endParaRPr>
          </a:p>
        </p:txBody>
      </p:sp>
      <p:sp>
        <p:nvSpPr>
          <p:cNvPr id="26" name="文本框 25"/>
          <p:cNvSpPr txBox="1"/>
          <p:nvPr/>
        </p:nvSpPr>
        <p:spPr>
          <a:xfrm>
            <a:off x="8695893" y="4244067"/>
            <a:ext cx="893607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200" b="1" dirty="0">
                <a:solidFill>
                  <a:schemeClr val="bg1"/>
                </a:solidFill>
              </a:rPr>
              <a:t>666</a:t>
            </a:r>
            <a:endParaRPr lang="zh-CN" altLang="en-US" sz="3200" b="1" dirty="0">
              <a:solidFill>
                <a:schemeClr val="bg1"/>
              </a:solidFill>
            </a:endParaRPr>
          </a:p>
        </p:txBody>
      </p:sp>
      <p:sp>
        <p:nvSpPr>
          <p:cNvPr id="27" name="文本框 26"/>
          <p:cNvSpPr txBox="1"/>
          <p:nvPr/>
        </p:nvSpPr>
        <p:spPr>
          <a:xfrm>
            <a:off x="10720176" y="4230239"/>
            <a:ext cx="893607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200" b="1" dirty="0">
                <a:solidFill>
                  <a:schemeClr val="bg1"/>
                </a:solidFill>
              </a:rPr>
              <a:t>123</a:t>
            </a:r>
            <a:endParaRPr lang="zh-CN" altLang="en-US" sz="3200" b="1" dirty="0">
              <a:solidFill>
                <a:schemeClr val="bg1"/>
              </a:solidFill>
            </a:endParaRPr>
          </a:p>
        </p:txBody>
      </p:sp>
      <p:sp>
        <p:nvSpPr>
          <p:cNvPr id="28" name="文本框 27"/>
          <p:cNvSpPr txBox="1"/>
          <p:nvPr/>
        </p:nvSpPr>
        <p:spPr>
          <a:xfrm>
            <a:off x="6643902" y="4789054"/>
            <a:ext cx="1116391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800" dirty="0">
                <a:solidFill>
                  <a:schemeClr val="bg1"/>
                </a:solidFill>
              </a:rPr>
              <a:t>Everyday</a:t>
            </a:r>
          </a:p>
        </p:txBody>
      </p:sp>
      <p:sp>
        <p:nvSpPr>
          <p:cNvPr id="30" name="文本框 29"/>
          <p:cNvSpPr txBox="1"/>
          <p:nvPr/>
        </p:nvSpPr>
        <p:spPr>
          <a:xfrm>
            <a:off x="8670745" y="4815014"/>
            <a:ext cx="918755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1800" dirty="0">
                <a:solidFill>
                  <a:schemeClr val="bg1"/>
                </a:solidFill>
              </a:rPr>
              <a:t>Twice</a:t>
            </a:r>
          </a:p>
          <a:p>
            <a:pPr algn="ctr"/>
            <a:r>
              <a:rPr lang="en-US" altLang="zh-CN" sz="1800" dirty="0">
                <a:solidFill>
                  <a:schemeClr val="bg1"/>
                </a:solidFill>
              </a:rPr>
              <a:t>A week</a:t>
            </a:r>
          </a:p>
        </p:txBody>
      </p:sp>
      <p:sp>
        <p:nvSpPr>
          <p:cNvPr id="31" name="文本框 30"/>
          <p:cNvSpPr txBox="1"/>
          <p:nvPr/>
        </p:nvSpPr>
        <p:spPr>
          <a:xfrm>
            <a:off x="10720176" y="4780303"/>
            <a:ext cx="875883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1800" dirty="0">
                <a:solidFill>
                  <a:schemeClr val="bg1"/>
                </a:solidFill>
              </a:rPr>
              <a:t>Once</a:t>
            </a:r>
          </a:p>
          <a:p>
            <a:pPr algn="ctr"/>
            <a:r>
              <a:rPr lang="en-US" altLang="zh-CN" sz="1800" dirty="0">
                <a:solidFill>
                  <a:schemeClr val="bg1"/>
                </a:solidFill>
              </a:rPr>
              <a:t>A week</a:t>
            </a:r>
          </a:p>
        </p:txBody>
      </p:sp>
      <p:sp>
        <p:nvSpPr>
          <p:cNvPr id="8" name="文本框 7"/>
          <p:cNvSpPr txBox="1"/>
          <p:nvPr/>
        </p:nvSpPr>
        <p:spPr>
          <a:xfrm>
            <a:off x="31115" y="2807970"/>
            <a:ext cx="570293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zh-CN" altLang="en-US" b="1" dirty="0">
                <a:solidFill>
                  <a:schemeClr val="tx2"/>
                </a:solidFill>
                <a:latin typeface="微软雅黑 Light" panose="020B0502040204020203" pitchFamily="34" charset="-122"/>
                <a:ea typeface="微软雅黑 Light" panose="020B0502040204020203" pitchFamily="34" charset="-122"/>
              </a:rPr>
              <a:t>Provide two daily </a:t>
            </a:r>
            <a:r>
              <a:rPr lang="en-US" altLang="zh-CN" b="1" dirty="0">
                <a:solidFill>
                  <a:schemeClr val="tx2"/>
                </a:solidFill>
                <a:latin typeface="微软雅黑 Light" panose="020B0502040204020203" pitchFamily="34" charset="-122"/>
                <a:ea typeface="微软雅黑 Light" panose="020B0502040204020203" pitchFamily="34" charset="-122"/>
              </a:rPr>
              <a:t>test report</a:t>
            </a:r>
            <a:r>
              <a:rPr lang="zh-CN" altLang="en-US" b="1" dirty="0">
                <a:solidFill>
                  <a:schemeClr val="tx2"/>
                </a:solidFill>
                <a:latin typeface="微软雅黑 Light" panose="020B0502040204020203" pitchFamily="34" charset="-122"/>
                <a:ea typeface="微软雅黑 Light" panose="020B0502040204020203" pitchFamily="34" charset="-122"/>
              </a:rPr>
              <a:t> </a:t>
            </a:r>
            <a:endParaRPr lang="en-US" altLang="zh-CN" b="1" dirty="0">
              <a:solidFill>
                <a:schemeClr val="tx2"/>
              </a:solidFill>
              <a:latin typeface="微软雅黑 Light" panose="020B0502040204020203" pitchFamily="34" charset="-122"/>
              <a:ea typeface="微软雅黑 Light" panose="020B0502040204020203" pitchFamily="34" charset="-122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zh-CN" altLang="en-US" b="1" dirty="0">
                <a:solidFill>
                  <a:schemeClr val="tx2"/>
                </a:solidFill>
                <a:latin typeface="微软雅黑 Light" panose="020B0502040204020203" pitchFamily="34" charset="-122"/>
                <a:ea typeface="微软雅黑 Light" panose="020B0502040204020203" pitchFamily="34" charset="-122"/>
              </a:rPr>
              <a:t>respond promptly</a:t>
            </a:r>
          </a:p>
        </p:txBody>
      </p:sp>
      <p:pic>
        <p:nvPicPr>
          <p:cNvPr id="6" name="图片 5" descr="social_icons_bnr"/>
          <p:cNvPicPr>
            <a:picLocks noChangeAspect="1"/>
          </p:cNvPicPr>
          <p:nvPr/>
        </p:nvPicPr>
        <p:blipFill rotWithShape="1">
          <a:blip r:embed="rId5"/>
          <a:srcRect r="14924"/>
          <a:stretch/>
        </p:blipFill>
        <p:spPr>
          <a:xfrm>
            <a:off x="5890260" y="2519045"/>
            <a:ext cx="6210935" cy="2638425"/>
          </a:xfrm>
          <a:prstGeom prst="rect">
            <a:avLst/>
          </a:prstGeom>
        </p:spPr>
      </p:pic>
      <p:sp>
        <p:nvSpPr>
          <p:cNvPr id="9" name="矩形 8"/>
          <p:cNvSpPr/>
          <p:nvPr/>
        </p:nvSpPr>
        <p:spPr>
          <a:xfrm>
            <a:off x="11183243" y="3995684"/>
            <a:ext cx="984885" cy="1019175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0" name="矩形 9"/>
          <p:cNvSpPr/>
          <p:nvPr/>
        </p:nvSpPr>
        <p:spPr>
          <a:xfrm>
            <a:off x="11124833" y="4122237"/>
            <a:ext cx="645160" cy="16726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2" name="矩形 11"/>
          <p:cNvSpPr/>
          <p:nvPr/>
        </p:nvSpPr>
        <p:spPr>
          <a:xfrm>
            <a:off x="110490" y="380365"/>
            <a:ext cx="785495" cy="70993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121899" tIns="60949" rIns="121899" bIns="60949" rtlCol="0" anchor="ctr"/>
          <a:lstStyle/>
          <a:p>
            <a:pPr algn="ctr"/>
            <a:r>
              <a:rPr lang="en-US" altLang="zh-CN" sz="1335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F</a:t>
            </a:r>
            <a:r>
              <a:rPr lang="en-US" altLang="zh-CN" sz="1335" b="1" dirty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MCG</a:t>
            </a:r>
            <a:endParaRPr kumimoji="1" lang="en-US" altLang="zh-CN" sz="1335" b="1" dirty="0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矩形 4"/>
          <p:cNvSpPr/>
          <p:nvPr/>
        </p:nvSpPr>
        <p:spPr>
          <a:xfrm>
            <a:off x="635" y="-132080"/>
            <a:ext cx="12192000" cy="6896100"/>
          </a:xfrm>
          <a:prstGeom prst="rect">
            <a:avLst/>
          </a:prstGeom>
          <a:solidFill>
            <a:srgbClr val="000000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lIns="121917" tIns="60959" rIns="121917" bIns="60959" rtlCol="0" anchor="ctr"/>
          <a:lstStyle/>
          <a:p>
            <a:pPr algn="ctr" defTabSz="1219200">
              <a:defRPr/>
            </a:pPr>
            <a:endParaRPr lang="zh-CN" altLang="en-US" sz="3200" kern="0">
              <a:solidFill>
                <a:sysClr val="window" lastClr="FFFFFF"/>
              </a:solidFill>
              <a:latin typeface="Calibri" panose="020F0502020204030204"/>
              <a:ea typeface="宋体" panose="02010600030101010101" pitchFamily="2" charset="-122"/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522931" y="3749291"/>
            <a:ext cx="2371524" cy="427990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 lIns="121917" tIns="60959" rIns="121917" bIns="60959" rtlCol="0">
            <a:spAutoFit/>
          </a:bodyPr>
          <a:lstStyle/>
          <a:p>
            <a:pPr defTabSz="1219200">
              <a:defRPr/>
            </a:pPr>
            <a:r>
              <a:rPr lang="zh-CN" altLang="en-US" sz="2000" b="1" dirty="0">
                <a:solidFill>
                  <a:schemeClr val="bg1"/>
                </a:solidFill>
                <a:sym typeface="+mn-ea"/>
              </a:rPr>
              <a:t>Official </a:t>
            </a:r>
            <a:r>
              <a:rPr lang="en-US" altLang="zh-CN" sz="2000" b="1" dirty="0">
                <a:solidFill>
                  <a:schemeClr val="bg1"/>
                </a:solidFill>
                <a:sym typeface="+mn-ea"/>
              </a:rPr>
              <a:t>Support</a:t>
            </a:r>
            <a:endParaRPr lang="zh-CN" altLang="en-US" sz="2000" b="1" kern="0" dirty="0">
              <a:solidFill>
                <a:schemeClr val="bg1"/>
              </a:solidFill>
              <a:sym typeface="+mn-ea"/>
            </a:endParaRPr>
          </a:p>
        </p:txBody>
      </p:sp>
      <p:sp>
        <p:nvSpPr>
          <p:cNvPr id="11" name="文本框 10"/>
          <p:cNvSpPr txBox="1"/>
          <p:nvPr/>
        </p:nvSpPr>
        <p:spPr>
          <a:xfrm>
            <a:off x="4691004" y="3749291"/>
            <a:ext cx="2371524" cy="407670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 lIns="121917" tIns="60959" rIns="121917" bIns="60959" rtlCol="0">
            <a:spAutoFit/>
          </a:bodyPr>
          <a:lstStyle/>
          <a:p>
            <a:pPr defTabSz="1219200">
              <a:defRPr/>
            </a:pPr>
            <a:r>
              <a:rPr lang="en-US" altLang="zh-CN" sz="1865" b="1" kern="0" dirty="0">
                <a:solidFill>
                  <a:schemeClr val="bg1"/>
                </a:solidFill>
              </a:rPr>
              <a:t>Consumer Voice</a:t>
            </a:r>
          </a:p>
        </p:txBody>
      </p:sp>
      <p:sp>
        <p:nvSpPr>
          <p:cNvPr id="13" name="文本框 12"/>
          <p:cNvSpPr txBox="1"/>
          <p:nvPr/>
        </p:nvSpPr>
        <p:spPr>
          <a:xfrm>
            <a:off x="8462010" y="3680460"/>
            <a:ext cx="2470839" cy="407670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 lIns="121917" tIns="60959" rIns="121917" bIns="60959" rtlCol="0">
            <a:spAutoFit/>
          </a:bodyPr>
          <a:lstStyle/>
          <a:p>
            <a:pPr defTabSz="1219200">
              <a:defRPr/>
            </a:pPr>
            <a:r>
              <a:rPr lang="en-US" altLang="zh-CN" sz="1865" b="1" kern="0" dirty="0">
                <a:solidFill>
                  <a:schemeClr val="bg1"/>
                </a:solidFill>
              </a:rPr>
              <a:t>Core Social Media</a:t>
            </a:r>
          </a:p>
        </p:txBody>
      </p:sp>
      <p:sp>
        <p:nvSpPr>
          <p:cNvPr id="15" name="矩形 14"/>
          <p:cNvSpPr/>
          <p:nvPr/>
        </p:nvSpPr>
        <p:spPr>
          <a:xfrm>
            <a:off x="8039029" y="3540332"/>
            <a:ext cx="3415836" cy="548005"/>
          </a:xfrm>
          <a:prstGeom prst="rect">
            <a:avLst/>
          </a:prstGeom>
        </p:spPr>
        <p:txBody>
          <a:bodyPr wrap="square" lIns="121917" tIns="60959" rIns="121917" bIns="60959">
            <a:spAutoFit/>
          </a:bodyPr>
          <a:lstStyle/>
          <a:p>
            <a:pPr lvl="0">
              <a:lnSpc>
                <a:spcPct val="130000"/>
              </a:lnSpc>
            </a:pPr>
            <a:endParaRPr lang="en-US" altLang="zh-CN" sz="2135" b="1" kern="0" dirty="0">
              <a:solidFill>
                <a:sysClr val="windowText" lastClr="000000">
                  <a:lumMod val="75000"/>
                  <a:lumOff val="25000"/>
                </a:sysClr>
              </a:solidFill>
            </a:endParaRPr>
          </a:p>
        </p:txBody>
      </p:sp>
      <p:pic>
        <p:nvPicPr>
          <p:cNvPr id="4" name="图片 3" descr="867059268457f32af381c7f5b03b315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2931" y="1404620"/>
            <a:ext cx="2371523" cy="2224405"/>
          </a:xfrm>
          <a:prstGeom prst="rect">
            <a:avLst/>
          </a:prstGeom>
        </p:spPr>
      </p:pic>
      <p:pic>
        <p:nvPicPr>
          <p:cNvPr id="16" name="图片 15" descr="4A0B32D3-71AE-4912-BB6F-37B575A13339"/>
          <p:cNvPicPr>
            <a:picLocks noChangeAspect="1"/>
          </p:cNvPicPr>
          <p:nvPr/>
        </p:nvPicPr>
        <p:blipFill>
          <a:blip r:embed="rId3"/>
          <a:srcRect r="23632"/>
          <a:stretch>
            <a:fillRect/>
          </a:stretch>
        </p:blipFill>
        <p:spPr>
          <a:xfrm>
            <a:off x="4676500" y="1405461"/>
            <a:ext cx="2371523" cy="2223563"/>
          </a:xfrm>
          <a:prstGeom prst="rect">
            <a:avLst/>
          </a:prstGeom>
        </p:spPr>
      </p:pic>
      <p:pic>
        <p:nvPicPr>
          <p:cNvPr id="17" name="图片 16" descr="62e58188-96a0-480d-a11d-fecf93ef67dc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62010" y="1404620"/>
            <a:ext cx="2470838" cy="2224405"/>
          </a:xfrm>
          <a:prstGeom prst="rect">
            <a:avLst/>
          </a:prstGeom>
        </p:spPr>
      </p:pic>
      <p:grpSp>
        <p:nvGrpSpPr>
          <p:cNvPr id="21" name="组合 20"/>
          <p:cNvGrpSpPr/>
          <p:nvPr/>
        </p:nvGrpSpPr>
        <p:grpSpPr>
          <a:xfrm>
            <a:off x="220345" y="218440"/>
            <a:ext cx="6841490" cy="709930"/>
            <a:chOff x="347" y="344"/>
            <a:chExt cx="10774" cy="1118"/>
          </a:xfrm>
        </p:grpSpPr>
        <p:sp>
          <p:nvSpPr>
            <p:cNvPr id="18" name="矩形 17"/>
            <p:cNvSpPr/>
            <p:nvPr/>
          </p:nvSpPr>
          <p:spPr>
            <a:xfrm>
              <a:off x="347" y="344"/>
              <a:ext cx="1237" cy="1118"/>
            </a:xfrm>
            <a:prstGeom prst="rect">
              <a:avLst/>
            </a:prstGeom>
            <a:solidFill>
              <a:srgbClr val="000000"/>
            </a:solidFill>
            <a:ln>
              <a:solidFill>
                <a:schemeClr val="bg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lIns="121899" tIns="60949" rIns="121899" bIns="60949" rtlCol="0" anchor="ctr"/>
            <a:lstStyle/>
            <a:p>
              <a:pPr algn="ctr"/>
              <a:r>
                <a:rPr lang="en-US" altLang="zh-CN" sz="1335" b="1">
                  <a:solidFill>
                    <a:schemeClr val="bg1"/>
                  </a:solidFill>
                  <a:latin typeface="微软雅黑" panose="020B0503020204020204" charset="-122"/>
                  <a:ea typeface="微软雅黑" panose="020B0503020204020204" charset="-122"/>
                  <a:sym typeface="+mn-ea"/>
                </a:rPr>
                <a:t>F</a:t>
              </a:r>
              <a:r>
                <a:rPr lang="en-US" altLang="zh-CN" sz="1335" b="1" dirty="0">
                  <a:solidFill>
                    <a:schemeClr val="bg1"/>
                  </a:solidFill>
                  <a:latin typeface="微软雅黑" panose="020B0503020204020204" charset="-122"/>
                  <a:ea typeface="微软雅黑" panose="020B0503020204020204" charset="-122"/>
                  <a:sym typeface="+mn-ea"/>
                </a:rPr>
                <a:t>MCG</a:t>
              </a:r>
              <a:endParaRPr kumimoji="1" lang="en-US" altLang="zh-CN" sz="1335" b="1" dirty="0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endParaRPr>
            </a:p>
          </p:txBody>
        </p:sp>
        <p:sp>
          <p:nvSpPr>
            <p:cNvPr id="19" name="文本框 18"/>
            <p:cNvSpPr txBox="1"/>
            <p:nvPr/>
          </p:nvSpPr>
          <p:spPr>
            <a:xfrm>
              <a:off x="1793" y="435"/>
              <a:ext cx="9329" cy="936"/>
            </a:xfrm>
            <a:prstGeom prst="rect">
              <a:avLst/>
            </a:prstGeom>
            <a:noFill/>
            <a:ln>
              <a:solidFill>
                <a:srgbClr val="000000"/>
              </a:solidFill>
            </a:ln>
          </p:spPr>
          <p:txBody>
            <a:bodyPr wrap="square" lIns="121899" tIns="60949" rIns="121899" bIns="60949" rtlCol="0" anchor="ctr">
              <a:spAutoFit/>
            </a:bodyPr>
            <a:lstStyle/>
            <a:p>
              <a:pPr>
                <a:lnSpc>
                  <a:spcPct val="110000"/>
                </a:lnSpc>
              </a:pPr>
              <a:r>
                <a:rPr kumimoji="1" lang="en-US" altLang="zh-CN" sz="2800" b="1" dirty="0">
                  <a:solidFill>
                    <a:schemeClr val="bg1"/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COMMUNICATION CHANNEL</a:t>
              </a:r>
            </a:p>
          </p:txBody>
        </p:sp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燕尾形 1"/>
          <p:cNvSpPr/>
          <p:nvPr/>
        </p:nvSpPr>
        <p:spPr>
          <a:xfrm>
            <a:off x="220980" y="3558540"/>
            <a:ext cx="2736215" cy="294640"/>
          </a:xfrm>
          <a:prstGeom prst="chevron">
            <a:avLst/>
          </a:prstGeom>
          <a:solidFill>
            <a:schemeClr val="bg1">
              <a:lumMod val="6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 panose="020B0604020202020204"/>
              <a:ea typeface="微软雅黑" panose="020B0503020204020204" charset="-122"/>
              <a:cs typeface="+mn-cs"/>
            </a:endParaRPr>
          </a:p>
        </p:txBody>
      </p:sp>
      <p:sp>
        <p:nvSpPr>
          <p:cNvPr id="3" name="燕尾形 2"/>
          <p:cNvSpPr/>
          <p:nvPr/>
        </p:nvSpPr>
        <p:spPr>
          <a:xfrm>
            <a:off x="3285490" y="3564890"/>
            <a:ext cx="2691130" cy="288290"/>
          </a:xfrm>
          <a:prstGeom prst="chevron">
            <a:avLst/>
          </a:prstGeom>
          <a:solidFill>
            <a:srgbClr val="40404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 panose="020B0604020202020204"/>
              <a:ea typeface="微软雅黑" panose="020B0503020204020204" charset="-122"/>
              <a:cs typeface="+mn-cs"/>
            </a:endParaRPr>
          </a:p>
        </p:txBody>
      </p:sp>
      <p:sp>
        <p:nvSpPr>
          <p:cNvPr id="4" name="燕尾形 3"/>
          <p:cNvSpPr/>
          <p:nvPr/>
        </p:nvSpPr>
        <p:spPr>
          <a:xfrm>
            <a:off x="6093460" y="3564890"/>
            <a:ext cx="2747010" cy="288290"/>
          </a:xfrm>
          <a:prstGeom prst="chevron">
            <a:avLst/>
          </a:prstGeom>
          <a:solidFill>
            <a:schemeClr val="bg1">
              <a:lumMod val="6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 panose="020B0604020202020204"/>
              <a:ea typeface="微软雅黑" panose="020B0503020204020204" charset="-122"/>
              <a:cs typeface="+mn-cs"/>
            </a:endParaRPr>
          </a:p>
        </p:txBody>
      </p:sp>
      <p:sp>
        <p:nvSpPr>
          <p:cNvPr id="5" name="燕尾形 4"/>
          <p:cNvSpPr/>
          <p:nvPr/>
        </p:nvSpPr>
        <p:spPr>
          <a:xfrm>
            <a:off x="8997315" y="3557905"/>
            <a:ext cx="3209290" cy="257810"/>
          </a:xfrm>
          <a:prstGeom prst="chevron">
            <a:avLst/>
          </a:prstGeom>
          <a:solidFill>
            <a:srgbClr val="40404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 panose="020B0604020202020204"/>
              <a:ea typeface="微软雅黑" panose="020B0503020204020204" charset="-122"/>
              <a:cs typeface="+mn-cs"/>
            </a:endParaRPr>
          </a:p>
        </p:txBody>
      </p:sp>
      <p:cxnSp>
        <p:nvCxnSpPr>
          <p:cNvPr id="14" name="直接连接符 17"/>
          <p:cNvCxnSpPr/>
          <p:nvPr/>
        </p:nvCxnSpPr>
        <p:spPr>
          <a:xfrm>
            <a:off x="11989516" y="3815461"/>
            <a:ext cx="0" cy="1654160"/>
          </a:xfrm>
          <a:prstGeom prst="line">
            <a:avLst/>
          </a:prstGeom>
          <a:noFill/>
          <a:ln w="9525" cap="flat" cmpd="sng" algn="ctr">
            <a:solidFill>
              <a:srgbClr val="404040"/>
            </a:solidFill>
            <a:prstDash val="solid"/>
          </a:ln>
          <a:effectLst/>
        </p:spPr>
      </p:cxnSp>
      <p:cxnSp>
        <p:nvCxnSpPr>
          <p:cNvPr id="15" name="直接连接符 18"/>
          <p:cNvCxnSpPr/>
          <p:nvPr/>
        </p:nvCxnSpPr>
        <p:spPr>
          <a:xfrm>
            <a:off x="8230326" y="1981321"/>
            <a:ext cx="0" cy="1654160"/>
          </a:xfrm>
          <a:prstGeom prst="line">
            <a:avLst/>
          </a:prstGeom>
          <a:noFill/>
          <a:ln w="9525" cap="flat" cmpd="sng" algn="ctr">
            <a:solidFill>
              <a:schemeClr val="bg1"/>
            </a:solidFill>
            <a:prstDash val="solid"/>
          </a:ln>
          <a:effectLst/>
        </p:spPr>
      </p:cxnSp>
      <p:cxnSp>
        <p:nvCxnSpPr>
          <p:cNvPr id="16" name="直接连接符 19"/>
          <p:cNvCxnSpPr/>
          <p:nvPr/>
        </p:nvCxnSpPr>
        <p:spPr>
          <a:xfrm>
            <a:off x="5866701" y="3852926"/>
            <a:ext cx="0" cy="1654160"/>
          </a:xfrm>
          <a:prstGeom prst="line">
            <a:avLst/>
          </a:prstGeom>
          <a:noFill/>
          <a:ln w="9525" cap="flat" cmpd="sng" algn="ctr">
            <a:solidFill>
              <a:srgbClr val="404040"/>
            </a:solidFill>
            <a:prstDash val="solid"/>
          </a:ln>
          <a:effectLst/>
        </p:spPr>
      </p:cxnSp>
      <p:cxnSp>
        <p:nvCxnSpPr>
          <p:cNvPr id="17" name="直接连接符 20"/>
          <p:cNvCxnSpPr/>
          <p:nvPr/>
        </p:nvCxnSpPr>
        <p:spPr>
          <a:xfrm>
            <a:off x="8840001" y="1860569"/>
            <a:ext cx="0" cy="1654160"/>
          </a:xfrm>
          <a:prstGeom prst="line">
            <a:avLst/>
          </a:prstGeom>
          <a:noFill/>
          <a:ln w="9525" cap="flat" cmpd="sng" algn="ctr">
            <a:solidFill>
              <a:schemeClr val="bg1">
                <a:lumMod val="65000"/>
              </a:schemeClr>
            </a:solidFill>
            <a:prstDash val="solid"/>
          </a:ln>
          <a:effectLst/>
        </p:spPr>
      </p:cxnSp>
      <p:sp>
        <p:nvSpPr>
          <p:cNvPr id="18" name="文本框 17"/>
          <p:cNvSpPr txBox="1"/>
          <p:nvPr/>
        </p:nvSpPr>
        <p:spPr>
          <a:xfrm>
            <a:off x="827322" y="3929171"/>
            <a:ext cx="2129790" cy="50038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en-US" altLang="zh-CN" sz="2660" b="1" dirty="0">
                <a:solidFill>
                  <a:srgbClr val="000000"/>
                </a:solidFill>
                <a:sym typeface="+mn-ea"/>
              </a:rPr>
              <a:t>L</a:t>
            </a:r>
            <a:r>
              <a:rPr lang="zh-CN" altLang="en-US" sz="2660" b="1" dirty="0">
                <a:solidFill>
                  <a:srgbClr val="000000"/>
                </a:solidFill>
                <a:sym typeface="+mn-ea"/>
              </a:rPr>
              <a:t>eader </a:t>
            </a:r>
            <a:r>
              <a:rPr lang="en-US" altLang="zh-CN" sz="2660" b="1" dirty="0">
                <a:solidFill>
                  <a:srgbClr val="000000"/>
                </a:solidFill>
                <a:sym typeface="+mn-ea"/>
              </a:rPr>
              <a:t>B</a:t>
            </a:r>
            <a:r>
              <a:rPr lang="zh-CN" altLang="en-US" sz="2660" b="1" dirty="0">
                <a:solidFill>
                  <a:srgbClr val="000000"/>
                </a:solidFill>
                <a:sym typeface="+mn-ea"/>
              </a:rPr>
              <a:t>log</a:t>
            </a:r>
            <a:endParaRPr kumimoji="0" lang="zh-CN" altLang="en-US" sz="2660" b="1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sym typeface="+mn-ea"/>
            </a:endParaRPr>
          </a:p>
        </p:txBody>
      </p:sp>
      <p:sp>
        <p:nvSpPr>
          <p:cNvPr id="19" name="文本框 18"/>
          <p:cNvSpPr txBox="1"/>
          <p:nvPr/>
        </p:nvSpPr>
        <p:spPr>
          <a:xfrm>
            <a:off x="4455731" y="3057878"/>
            <a:ext cx="1520825" cy="50038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zh-CN" altLang="en-US" sz="2660" b="1" dirty="0">
                <a:solidFill>
                  <a:srgbClr val="000000"/>
                </a:solidFill>
                <a:sym typeface="+mn-ea"/>
              </a:rPr>
              <a:t> </a:t>
            </a:r>
            <a:r>
              <a:rPr lang="en-US" altLang="zh-CN" sz="2660" b="1" dirty="0">
                <a:solidFill>
                  <a:srgbClr val="000000"/>
                </a:solidFill>
                <a:sym typeface="+mn-ea"/>
              </a:rPr>
              <a:t>F</a:t>
            </a:r>
            <a:r>
              <a:rPr lang="zh-CN" altLang="en-US" sz="2660" b="1" dirty="0">
                <a:solidFill>
                  <a:srgbClr val="000000"/>
                </a:solidFill>
                <a:sym typeface="+mn-ea"/>
              </a:rPr>
              <a:t>ree </a:t>
            </a:r>
            <a:r>
              <a:rPr lang="en-US" altLang="zh-CN" sz="2660" b="1" dirty="0">
                <a:solidFill>
                  <a:srgbClr val="000000"/>
                </a:solidFill>
                <a:sym typeface="+mn-ea"/>
              </a:rPr>
              <a:t>Try</a:t>
            </a:r>
            <a:endParaRPr kumimoji="0" lang="en-US" altLang="zh-CN" sz="2660" b="1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sym typeface="+mn-ea"/>
            </a:endParaRPr>
          </a:p>
        </p:txBody>
      </p:sp>
      <p:sp>
        <p:nvSpPr>
          <p:cNvPr id="20" name="文本框 19"/>
          <p:cNvSpPr txBox="1"/>
          <p:nvPr/>
        </p:nvSpPr>
        <p:spPr>
          <a:xfrm>
            <a:off x="7389995" y="3929200"/>
            <a:ext cx="1311910" cy="50038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en-US" altLang="zh-CN" sz="2660" b="1" dirty="0">
                <a:solidFill>
                  <a:srgbClr val="000000"/>
                </a:solidFill>
                <a:sym typeface="+mn-ea"/>
              </a:rPr>
              <a:t>H</a:t>
            </a:r>
            <a:r>
              <a:rPr lang="zh-CN" altLang="en-US" sz="2660" b="1" dirty="0">
                <a:solidFill>
                  <a:srgbClr val="000000"/>
                </a:solidFill>
                <a:sym typeface="+mn-ea"/>
              </a:rPr>
              <a:t>otline</a:t>
            </a:r>
            <a:endParaRPr kumimoji="0" lang="zh-CN" altLang="en-US" sz="2660" b="1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sym typeface="+mn-ea"/>
            </a:endParaRPr>
          </a:p>
        </p:txBody>
      </p:sp>
      <p:sp>
        <p:nvSpPr>
          <p:cNvPr id="21" name="文本框 20"/>
          <p:cNvSpPr txBox="1"/>
          <p:nvPr/>
        </p:nvSpPr>
        <p:spPr>
          <a:xfrm>
            <a:off x="8839769" y="3014155"/>
            <a:ext cx="309880" cy="909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en-US" altLang="zh-CN" sz="2660" b="1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sym typeface="+mn-ea"/>
            </a:endParaRPr>
          </a:p>
          <a:p>
            <a:pPr marL="0" marR="0" lvl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en-US" altLang="zh-CN" sz="2660" b="1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sym typeface="+mn-ea"/>
            </a:endParaRPr>
          </a:p>
        </p:txBody>
      </p:sp>
      <p:cxnSp>
        <p:nvCxnSpPr>
          <p:cNvPr id="29" name="直接连接符 20"/>
          <p:cNvCxnSpPr/>
          <p:nvPr/>
        </p:nvCxnSpPr>
        <p:spPr>
          <a:xfrm>
            <a:off x="2957361" y="1860569"/>
            <a:ext cx="0" cy="1654160"/>
          </a:xfrm>
          <a:prstGeom prst="line">
            <a:avLst/>
          </a:prstGeom>
          <a:noFill/>
          <a:ln w="9525" cap="flat" cmpd="sng" algn="ctr">
            <a:solidFill>
              <a:schemeClr val="bg1">
                <a:lumMod val="65000"/>
              </a:schemeClr>
            </a:solidFill>
            <a:prstDash val="solid"/>
          </a:ln>
          <a:effectLst/>
        </p:spPr>
      </p:cxnSp>
      <p:grpSp>
        <p:nvGrpSpPr>
          <p:cNvPr id="30" name="组合 29"/>
          <p:cNvGrpSpPr/>
          <p:nvPr/>
        </p:nvGrpSpPr>
        <p:grpSpPr>
          <a:xfrm>
            <a:off x="220345" y="218440"/>
            <a:ext cx="6842125" cy="709930"/>
            <a:chOff x="347" y="344"/>
            <a:chExt cx="10775" cy="1118"/>
          </a:xfrm>
        </p:grpSpPr>
        <p:sp>
          <p:nvSpPr>
            <p:cNvPr id="31" name="矩形 30"/>
            <p:cNvSpPr/>
            <p:nvPr/>
          </p:nvSpPr>
          <p:spPr>
            <a:xfrm>
              <a:off x="347" y="344"/>
              <a:ext cx="1237" cy="1118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lIns="121899" tIns="60949" rIns="121899" bIns="60949" rtlCol="0" anchor="ctr"/>
            <a:lstStyle/>
            <a:p>
              <a:pPr algn="ctr"/>
              <a:r>
                <a:rPr lang="en-US" altLang="zh-CN" sz="1335" b="1">
                  <a:solidFill>
                    <a:schemeClr val="tx1"/>
                  </a:solidFill>
                  <a:latin typeface="微软雅黑" panose="020B0503020204020204" charset="-122"/>
                  <a:ea typeface="微软雅黑" panose="020B0503020204020204" charset="-122"/>
                  <a:sym typeface="+mn-ea"/>
                </a:rPr>
                <a:t>F</a:t>
              </a:r>
              <a:r>
                <a:rPr lang="en-US" altLang="zh-CN" sz="1335" b="1" dirty="0">
                  <a:solidFill>
                    <a:schemeClr val="tx1"/>
                  </a:solidFill>
                  <a:latin typeface="微软雅黑" panose="020B0503020204020204" charset="-122"/>
                  <a:ea typeface="微软雅黑" panose="020B0503020204020204" charset="-122"/>
                  <a:sym typeface="+mn-ea"/>
                </a:rPr>
                <a:t>MCG</a:t>
              </a:r>
              <a:endParaRPr kumimoji="1" lang="en-US" altLang="zh-CN" sz="1335" b="1" dirty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endParaRPr>
            </a:p>
          </p:txBody>
        </p:sp>
        <p:sp>
          <p:nvSpPr>
            <p:cNvPr id="32" name="文本框 31"/>
            <p:cNvSpPr txBox="1"/>
            <p:nvPr/>
          </p:nvSpPr>
          <p:spPr>
            <a:xfrm>
              <a:off x="1793" y="435"/>
              <a:ext cx="9329" cy="936"/>
            </a:xfrm>
            <a:prstGeom prst="rect">
              <a:avLst/>
            </a:prstGeom>
            <a:noFill/>
          </p:spPr>
          <p:txBody>
            <a:bodyPr wrap="square" lIns="121899" tIns="60949" rIns="121899" bIns="60949" rtlCol="0" anchor="ctr">
              <a:spAutoFit/>
            </a:bodyPr>
            <a:lstStyle/>
            <a:p>
              <a:pPr>
                <a:lnSpc>
                  <a:spcPct val="110000"/>
                </a:lnSpc>
              </a:pPr>
              <a:r>
                <a:rPr kumimoji="1" lang="en-US" altLang="zh-CN" sz="2800" b="1" dirty="0">
                  <a:solidFill>
                    <a:srgbClr val="1F1F1F"/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RE-POSITION</a:t>
              </a:r>
            </a:p>
          </p:txBody>
        </p:sp>
      </p:grpSp>
      <p:pic>
        <p:nvPicPr>
          <p:cNvPr id="34" name="图片 3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42657" y="1002157"/>
            <a:ext cx="729615" cy="729615"/>
          </a:xfrm>
          <a:prstGeom prst="rect">
            <a:avLst/>
          </a:prstGeom>
        </p:spPr>
      </p:pic>
      <p:pic>
        <p:nvPicPr>
          <p:cNvPr id="35" name="图片 34"/>
          <p:cNvPicPr>
            <a:picLocks noChangeAspect="1"/>
          </p:cNvPicPr>
          <p:nvPr/>
        </p:nvPicPr>
        <p:blipFill>
          <a:blip r:embed="rId3"/>
          <a:srcRect b="8543"/>
          <a:stretch>
            <a:fillRect/>
          </a:stretch>
        </p:blipFill>
        <p:spPr>
          <a:xfrm>
            <a:off x="11421110" y="5507355"/>
            <a:ext cx="785495" cy="761365"/>
          </a:xfrm>
          <a:prstGeom prst="rect">
            <a:avLst/>
          </a:prstGeom>
        </p:spPr>
      </p:pic>
      <p:pic>
        <p:nvPicPr>
          <p:cNvPr id="36" name="图片 3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18480" y="5500370"/>
            <a:ext cx="715010" cy="715010"/>
          </a:xfrm>
          <a:prstGeom prst="rect">
            <a:avLst/>
          </a:prstGeom>
        </p:spPr>
      </p:pic>
      <p:pic>
        <p:nvPicPr>
          <p:cNvPr id="37" name="图片 3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28900" y="1025525"/>
            <a:ext cx="657225" cy="657225"/>
          </a:xfrm>
          <a:prstGeom prst="rect">
            <a:avLst/>
          </a:prstGeom>
        </p:spPr>
      </p:pic>
      <p:sp>
        <p:nvSpPr>
          <p:cNvPr id="6" name="文本框 5"/>
          <p:cNvSpPr txBox="1"/>
          <p:nvPr/>
        </p:nvSpPr>
        <p:spPr>
          <a:xfrm>
            <a:off x="9434830" y="2605405"/>
            <a:ext cx="2334260" cy="909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 defTabSz="914400">
              <a:spcBef>
                <a:spcPts val="0"/>
              </a:spcBef>
              <a:spcAft>
                <a:spcPts val="0"/>
              </a:spcAft>
              <a:buClrTx/>
              <a:buSzTx/>
              <a:buFontTx/>
              <a:defRPr/>
            </a:pPr>
            <a:r>
              <a:rPr lang="zh-CN" altLang="en-US" sz="2660" b="1" dirty="0">
                <a:solidFill>
                  <a:srgbClr val="000000"/>
                </a:solidFill>
              </a:rPr>
              <a:t>Condolence Group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图片 5" descr="C143502222067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0" y="6985"/>
            <a:ext cx="12190730" cy="6844030"/>
          </a:xfrm>
          <a:prstGeom prst="rect">
            <a:avLst/>
          </a:prstGeom>
        </p:spPr>
      </p:pic>
      <p:sp>
        <p:nvSpPr>
          <p:cNvPr id="4" name="矩形 3"/>
          <p:cNvSpPr/>
          <p:nvPr/>
        </p:nvSpPr>
        <p:spPr>
          <a:xfrm>
            <a:off x="635" y="0"/>
            <a:ext cx="12191365" cy="6858635"/>
          </a:xfrm>
          <a:prstGeom prst="rect">
            <a:avLst/>
          </a:prstGeom>
          <a:solidFill>
            <a:srgbClr val="000000">
              <a:alpha val="5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b="1"/>
          </a:p>
        </p:txBody>
      </p:sp>
      <p:sp>
        <p:nvSpPr>
          <p:cNvPr id="2" name="文本框 1"/>
          <p:cNvSpPr txBox="1"/>
          <p:nvPr/>
        </p:nvSpPr>
        <p:spPr>
          <a:xfrm>
            <a:off x="2902653" y="1061236"/>
            <a:ext cx="6388287" cy="218521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kumimoji="1" lang="en-US" altLang="zh-CN" sz="7200" b="1" dirty="0">
                <a:solidFill>
                  <a:schemeClr val="bg1"/>
                </a:solidFill>
              </a:rPr>
              <a:t>THANK YOU</a:t>
            </a:r>
          </a:p>
          <a:p>
            <a:pPr algn="ctr"/>
            <a:r>
              <a:rPr kumimoji="1" lang="en-US" altLang="zh-CN" sz="6400" b="1" dirty="0">
                <a:solidFill>
                  <a:schemeClr val="bg1"/>
                </a:solidFill>
              </a:rPr>
              <a:t>FOR</a:t>
            </a:r>
            <a:r>
              <a:rPr kumimoji="1" lang="zh-CN" altLang="en-US" sz="6400" b="1" dirty="0">
                <a:solidFill>
                  <a:schemeClr val="bg1"/>
                </a:solidFill>
              </a:rPr>
              <a:t> </a:t>
            </a:r>
            <a:r>
              <a:rPr kumimoji="1" lang="en-US" altLang="zh-CN" sz="6400" b="1" dirty="0">
                <a:solidFill>
                  <a:schemeClr val="bg1"/>
                </a:solidFill>
              </a:rPr>
              <a:t>WATCHING</a:t>
            </a:r>
          </a:p>
        </p:txBody>
      </p:sp>
      <p:sp>
        <p:nvSpPr>
          <p:cNvPr id="5" name="矩形 4"/>
          <p:cNvSpPr/>
          <p:nvPr/>
        </p:nvSpPr>
        <p:spPr>
          <a:xfrm>
            <a:off x="2812022" y="1061236"/>
            <a:ext cx="6569544" cy="2407040"/>
          </a:xfrm>
          <a:prstGeom prst="rect">
            <a:avLst/>
          </a:prstGeom>
          <a:noFill/>
          <a:ln w="12700" cmpd="sng">
            <a:solidFill>
              <a:schemeClr val="bg1">
                <a:lumMod val="95000"/>
              </a:schemeClr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 sz="3200">
              <a:solidFill>
                <a:schemeClr val="bg1">
                  <a:lumMod val="95000"/>
                </a:schemeClr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像素">
      <a:dk1>
        <a:srgbClr val="103154"/>
      </a:dk1>
      <a:lt1>
        <a:srgbClr val="FFFFFF"/>
      </a:lt1>
      <a:dk2>
        <a:srgbClr val="00BFC3"/>
      </a:dk2>
      <a:lt2>
        <a:srgbClr val="0096FF"/>
      </a:lt2>
      <a:accent1>
        <a:srgbClr val="FF7F01"/>
      </a:accent1>
      <a:accent2>
        <a:srgbClr val="F1B015"/>
      </a:accent2>
      <a:accent3>
        <a:srgbClr val="FBEC85"/>
      </a:accent3>
      <a:accent4>
        <a:srgbClr val="D2C2F1"/>
      </a:accent4>
      <a:accent5>
        <a:srgbClr val="DA5AF4"/>
      </a:accent5>
      <a:accent6>
        <a:srgbClr val="9D09D1"/>
      </a:accent6>
      <a:hlink>
        <a:srgbClr val="1286C9"/>
      </a:hlink>
      <a:folHlink>
        <a:srgbClr val="A8C2E7"/>
      </a:folHlink>
    </a:clrScheme>
    <a:fontScheme name="奥斯汀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微软雅黑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微软雅黑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FNEMasterTemplateForThemePreview.pptx</Template>
  <TotalTime>251</TotalTime>
  <Words>154</Words>
  <Application>Microsoft Office PowerPoint</Application>
  <PresentationFormat>自定义</PresentationFormat>
  <Paragraphs>58</Paragraphs>
  <Slides>10</Slides>
  <Notes>2</Notes>
  <HiddenSlides>0</HiddenSlides>
  <MMClips>0</MMClips>
  <ScaleCrop>false</ScaleCrop>
  <HeadingPairs>
    <vt:vector size="6" baseType="variant">
      <vt:variant>
        <vt:lpstr>已用的字体</vt:lpstr>
      </vt:variant>
      <vt:variant>
        <vt:i4>9</vt:i4>
      </vt:variant>
      <vt:variant>
        <vt:lpstr>主题</vt:lpstr>
      </vt:variant>
      <vt:variant>
        <vt:i4>2</vt:i4>
      </vt:variant>
      <vt:variant>
        <vt:lpstr>幻灯片标题</vt:lpstr>
      </vt:variant>
      <vt:variant>
        <vt:i4>10</vt:i4>
      </vt:variant>
    </vt:vector>
  </HeadingPairs>
  <TitlesOfParts>
    <vt:vector size="21" baseType="lpstr">
      <vt:lpstr>等线</vt:lpstr>
      <vt:lpstr>微软雅黑</vt:lpstr>
      <vt:lpstr>微软雅黑 Light</vt:lpstr>
      <vt:lpstr>Arial</vt:lpstr>
      <vt:lpstr>Calibri</vt:lpstr>
      <vt:lpstr>Calibri Light</vt:lpstr>
      <vt:lpstr>Century Gothic</vt:lpstr>
      <vt:lpstr>Segoe UI Light</vt:lpstr>
      <vt:lpstr>Wingdings</vt:lpstr>
      <vt:lpstr>Office Theme</vt:lpstr>
      <vt:lpstr>Office 主题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PPTS</dc:title>
  <dc:subject>PPTS</dc:subject>
  <dc:creator>PPTS</dc:creator>
  <cp:keywords>****.taobao.com</cp:keywords>
  <dc:description>****.taobao.com</dc:description>
  <cp:lastModifiedBy>黄 亚奇</cp:lastModifiedBy>
  <cp:revision>155</cp:revision>
  <dcterms:created xsi:type="dcterms:W3CDTF">2010-04-12T23:12:00Z</dcterms:created>
  <dcterms:modified xsi:type="dcterms:W3CDTF">2019-11-14T00:05:03Z</dcterms:modified>
  <cp:category>****.taobao.com</cp:category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0x0101000DE64AEEDD9B7A4D93545ACBE97D4615</vt:lpwstr>
  </property>
  <property fmtid="{D5CDD505-2E9C-101B-9397-08002B2CF9AE}" pid="3" name="KSOProductBuildVer">
    <vt:lpwstr>2052-11.1.0.9175</vt:lpwstr>
  </property>
</Properties>
</file>