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Nan" userId="dd2a7fed-440f-4325-b853-7c939bea1229" providerId="ADAL" clId="{59C9B0DF-D101-4413-84D8-29B6F1ECF06D}"/>
    <pc:docChg chg="modSld">
      <pc:chgData name="Anita Nan" userId="dd2a7fed-440f-4325-b853-7c939bea1229" providerId="ADAL" clId="{59C9B0DF-D101-4413-84D8-29B6F1ECF06D}" dt="2024-02-14T20:52:52.144" v="24" actId="20577"/>
      <pc:docMkLst>
        <pc:docMk/>
      </pc:docMkLst>
      <pc:sldChg chg="modSp mod">
        <pc:chgData name="Anita Nan" userId="dd2a7fed-440f-4325-b853-7c939bea1229" providerId="ADAL" clId="{59C9B0DF-D101-4413-84D8-29B6F1ECF06D}" dt="2024-02-14T20:52:52.144" v="24" actId="20577"/>
        <pc:sldMkLst>
          <pc:docMk/>
          <pc:sldMk cId="314177422" sldId="256"/>
        </pc:sldMkLst>
        <pc:spChg chg="mod">
          <ac:chgData name="Anita Nan" userId="dd2a7fed-440f-4325-b853-7c939bea1229" providerId="ADAL" clId="{59C9B0DF-D101-4413-84D8-29B6F1ECF06D}" dt="2024-02-14T20:52:52.144" v="24" actId="20577"/>
          <ac:spMkLst>
            <pc:docMk/>
            <pc:sldMk cId="314177422" sldId="256"/>
            <ac:spMk id="2" creationId="{5E0BD897-509C-5019-21B9-6C02C4C9466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2" Type="http://schemas.openxmlformats.org/officeDocument/2006/relationships/image" Target="../media/image37.svg"/><Relationship Id="rId1"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2" Type="http://schemas.openxmlformats.org/officeDocument/2006/relationships/image" Target="../media/image37.svg"/><Relationship Id="rId1"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B3694E-CF9C-4744-B80B-0D3C80FECF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40D6B97-6F46-401A-B07F-FAB705D5AEF7}">
      <dgm:prSet/>
      <dgm:spPr/>
      <dgm:t>
        <a:bodyPr/>
        <a:lstStyle/>
        <a:p>
          <a:pPr>
            <a:lnSpc>
              <a:spcPct val="100000"/>
            </a:lnSpc>
          </a:pPr>
          <a:r>
            <a:rPr lang="en-GB"/>
            <a:t>Fire hazards due to uncleared waste and oily rags. </a:t>
          </a:r>
          <a:endParaRPr lang="en-US"/>
        </a:p>
      </dgm:t>
    </dgm:pt>
    <dgm:pt modelId="{F2233203-B620-4E0D-A114-95BBCBA23343}" type="parTrans" cxnId="{6712A7FB-4A56-41F6-B7C9-2826F1D5DA8B}">
      <dgm:prSet/>
      <dgm:spPr/>
      <dgm:t>
        <a:bodyPr/>
        <a:lstStyle/>
        <a:p>
          <a:endParaRPr lang="en-US"/>
        </a:p>
      </dgm:t>
    </dgm:pt>
    <dgm:pt modelId="{021EEBA1-0C88-46E7-AF09-E329E43E5D66}" type="sibTrans" cxnId="{6712A7FB-4A56-41F6-B7C9-2826F1D5DA8B}">
      <dgm:prSet/>
      <dgm:spPr/>
      <dgm:t>
        <a:bodyPr/>
        <a:lstStyle/>
        <a:p>
          <a:endParaRPr lang="en-US"/>
        </a:p>
      </dgm:t>
    </dgm:pt>
    <dgm:pt modelId="{FB8FEB0A-8E7E-47A4-9846-98F569353886}">
      <dgm:prSet/>
      <dgm:spPr/>
      <dgm:t>
        <a:bodyPr/>
        <a:lstStyle/>
        <a:p>
          <a:pPr>
            <a:lnSpc>
              <a:spcPct val="100000"/>
            </a:lnSpc>
          </a:pPr>
          <a:r>
            <a:rPr lang="en-GB"/>
            <a:t>Tripping hazards from littered job equipment.</a:t>
          </a:r>
          <a:endParaRPr lang="en-US"/>
        </a:p>
      </dgm:t>
    </dgm:pt>
    <dgm:pt modelId="{6A6DBFC6-A8FD-4A24-AF70-DBBCDCB7205D}" type="parTrans" cxnId="{76CAA6B4-9870-40FC-9270-AAB097689B77}">
      <dgm:prSet/>
      <dgm:spPr/>
      <dgm:t>
        <a:bodyPr/>
        <a:lstStyle/>
        <a:p>
          <a:endParaRPr lang="en-US"/>
        </a:p>
      </dgm:t>
    </dgm:pt>
    <dgm:pt modelId="{8026E943-C664-421D-879F-915E293476FA}" type="sibTrans" cxnId="{76CAA6B4-9870-40FC-9270-AAB097689B77}">
      <dgm:prSet/>
      <dgm:spPr/>
      <dgm:t>
        <a:bodyPr/>
        <a:lstStyle/>
        <a:p>
          <a:endParaRPr lang="en-US"/>
        </a:p>
      </dgm:t>
    </dgm:pt>
    <dgm:pt modelId="{22A8A2DE-3935-450A-AEB7-06BB53AF12F6}">
      <dgm:prSet/>
      <dgm:spPr/>
      <dgm:t>
        <a:bodyPr/>
        <a:lstStyle/>
        <a:p>
          <a:pPr>
            <a:lnSpc>
              <a:spcPct val="100000"/>
            </a:lnSpc>
          </a:pPr>
          <a:r>
            <a:rPr lang="en-GB" dirty="0"/>
            <a:t>Poor housekeeping maximises the severity and frequency of accidents. </a:t>
          </a:r>
          <a:endParaRPr lang="en-US" dirty="0"/>
        </a:p>
      </dgm:t>
    </dgm:pt>
    <dgm:pt modelId="{8021BB55-3266-4034-8006-4374A4EB8057}" type="parTrans" cxnId="{42F7F3C2-E29C-45C4-9604-38F9A897BEFB}">
      <dgm:prSet/>
      <dgm:spPr/>
      <dgm:t>
        <a:bodyPr/>
        <a:lstStyle/>
        <a:p>
          <a:endParaRPr lang="en-US"/>
        </a:p>
      </dgm:t>
    </dgm:pt>
    <dgm:pt modelId="{F59C197B-182C-4774-A98B-4CBE1BCC54C7}" type="sibTrans" cxnId="{42F7F3C2-E29C-45C4-9604-38F9A897BEFB}">
      <dgm:prSet/>
      <dgm:spPr/>
      <dgm:t>
        <a:bodyPr/>
        <a:lstStyle/>
        <a:p>
          <a:endParaRPr lang="en-US"/>
        </a:p>
      </dgm:t>
    </dgm:pt>
    <dgm:pt modelId="{4996AF59-CBB6-440B-ABC1-5ED2D68F99DC}" type="pres">
      <dgm:prSet presAssocID="{FDB3694E-CF9C-4744-B80B-0D3C80FECFA8}" presName="root" presStyleCnt="0">
        <dgm:presLayoutVars>
          <dgm:dir/>
          <dgm:resizeHandles val="exact"/>
        </dgm:presLayoutVars>
      </dgm:prSet>
      <dgm:spPr/>
    </dgm:pt>
    <dgm:pt modelId="{FCFA7FA4-77A2-4462-B031-5CFD709FA54E}" type="pres">
      <dgm:prSet presAssocID="{240D6B97-6F46-401A-B07F-FAB705D5AEF7}" presName="compNode" presStyleCnt="0"/>
      <dgm:spPr/>
    </dgm:pt>
    <dgm:pt modelId="{8A6F40B3-C847-4AA6-9E8B-E8D26F0B534E}" type="pres">
      <dgm:prSet presAssocID="{240D6B97-6F46-401A-B07F-FAB705D5AE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mmable"/>
        </a:ext>
      </dgm:extLst>
    </dgm:pt>
    <dgm:pt modelId="{DFABFC04-50BD-4FF7-8077-7B26934D484A}" type="pres">
      <dgm:prSet presAssocID="{240D6B97-6F46-401A-B07F-FAB705D5AEF7}" presName="spaceRect" presStyleCnt="0"/>
      <dgm:spPr/>
    </dgm:pt>
    <dgm:pt modelId="{E68A38C0-8903-491D-A1BC-5410DA7168AA}" type="pres">
      <dgm:prSet presAssocID="{240D6B97-6F46-401A-B07F-FAB705D5AEF7}" presName="textRect" presStyleLbl="revTx" presStyleIdx="0" presStyleCnt="3">
        <dgm:presLayoutVars>
          <dgm:chMax val="1"/>
          <dgm:chPref val="1"/>
        </dgm:presLayoutVars>
      </dgm:prSet>
      <dgm:spPr/>
    </dgm:pt>
    <dgm:pt modelId="{6368EBE2-102E-4F95-91CE-8EC491361F9A}" type="pres">
      <dgm:prSet presAssocID="{021EEBA1-0C88-46E7-AF09-E329E43E5D66}" presName="sibTrans" presStyleCnt="0"/>
      <dgm:spPr/>
    </dgm:pt>
    <dgm:pt modelId="{AB01676E-BA5B-43D7-9EFE-7E76F41A0D34}" type="pres">
      <dgm:prSet presAssocID="{FB8FEB0A-8E7E-47A4-9846-98F569353886}" presName="compNode" presStyleCnt="0"/>
      <dgm:spPr/>
    </dgm:pt>
    <dgm:pt modelId="{17524246-2A49-4E47-98E0-BFE568662420}" type="pres">
      <dgm:prSet presAssocID="{FB8FEB0A-8E7E-47A4-9846-98F56935388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irplane"/>
        </a:ext>
      </dgm:extLst>
    </dgm:pt>
    <dgm:pt modelId="{005CD4BA-3C1A-47F3-8844-3EF2C0C5E014}" type="pres">
      <dgm:prSet presAssocID="{FB8FEB0A-8E7E-47A4-9846-98F569353886}" presName="spaceRect" presStyleCnt="0"/>
      <dgm:spPr/>
    </dgm:pt>
    <dgm:pt modelId="{9C28293C-C857-49A3-91F2-29C7BE62B1AB}" type="pres">
      <dgm:prSet presAssocID="{FB8FEB0A-8E7E-47A4-9846-98F569353886}" presName="textRect" presStyleLbl="revTx" presStyleIdx="1" presStyleCnt="3">
        <dgm:presLayoutVars>
          <dgm:chMax val="1"/>
          <dgm:chPref val="1"/>
        </dgm:presLayoutVars>
      </dgm:prSet>
      <dgm:spPr/>
    </dgm:pt>
    <dgm:pt modelId="{945758C4-5C65-4D96-B075-51F2BEDA362B}" type="pres">
      <dgm:prSet presAssocID="{8026E943-C664-421D-879F-915E293476FA}" presName="sibTrans" presStyleCnt="0"/>
      <dgm:spPr/>
    </dgm:pt>
    <dgm:pt modelId="{7CC06D66-7F86-471A-B921-3F7F1871A7C9}" type="pres">
      <dgm:prSet presAssocID="{22A8A2DE-3935-450A-AEB7-06BB53AF12F6}" presName="compNode" presStyleCnt="0"/>
      <dgm:spPr/>
    </dgm:pt>
    <dgm:pt modelId="{644B622A-3A01-4808-B7A3-BDEB1007D94E}" type="pres">
      <dgm:prSet presAssocID="{22A8A2DE-3935-450A-AEB7-06BB53AF12F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refighter"/>
        </a:ext>
      </dgm:extLst>
    </dgm:pt>
    <dgm:pt modelId="{29896400-1E2E-4F98-873F-A269018713B3}" type="pres">
      <dgm:prSet presAssocID="{22A8A2DE-3935-450A-AEB7-06BB53AF12F6}" presName="spaceRect" presStyleCnt="0"/>
      <dgm:spPr/>
    </dgm:pt>
    <dgm:pt modelId="{905E22A3-44D7-4B6D-92A6-E22BA7F3DC23}" type="pres">
      <dgm:prSet presAssocID="{22A8A2DE-3935-450A-AEB7-06BB53AF12F6}" presName="textRect" presStyleLbl="revTx" presStyleIdx="2" presStyleCnt="3">
        <dgm:presLayoutVars>
          <dgm:chMax val="1"/>
          <dgm:chPref val="1"/>
        </dgm:presLayoutVars>
      </dgm:prSet>
      <dgm:spPr/>
    </dgm:pt>
  </dgm:ptLst>
  <dgm:cxnLst>
    <dgm:cxn modelId="{B5E8400F-88F2-4799-BA97-8E5FBE78D0BD}" type="presOf" srcId="{FB8FEB0A-8E7E-47A4-9846-98F569353886}" destId="{9C28293C-C857-49A3-91F2-29C7BE62B1AB}" srcOrd="0" destOrd="0" presId="urn:microsoft.com/office/officeart/2018/2/layout/IconLabelList"/>
    <dgm:cxn modelId="{4D97421D-D9EB-4F3E-9B98-C9FD9212E7B7}" type="presOf" srcId="{FDB3694E-CF9C-4744-B80B-0D3C80FECFA8}" destId="{4996AF59-CBB6-440B-ABC1-5ED2D68F99DC}" srcOrd="0" destOrd="0" presId="urn:microsoft.com/office/officeart/2018/2/layout/IconLabelList"/>
    <dgm:cxn modelId="{52724D8B-1BD7-48F7-A065-31D48915CA9B}" type="presOf" srcId="{240D6B97-6F46-401A-B07F-FAB705D5AEF7}" destId="{E68A38C0-8903-491D-A1BC-5410DA7168AA}" srcOrd="0" destOrd="0" presId="urn:microsoft.com/office/officeart/2018/2/layout/IconLabelList"/>
    <dgm:cxn modelId="{76CAA6B4-9870-40FC-9270-AAB097689B77}" srcId="{FDB3694E-CF9C-4744-B80B-0D3C80FECFA8}" destId="{FB8FEB0A-8E7E-47A4-9846-98F569353886}" srcOrd="1" destOrd="0" parTransId="{6A6DBFC6-A8FD-4A24-AF70-DBBCDCB7205D}" sibTransId="{8026E943-C664-421D-879F-915E293476FA}"/>
    <dgm:cxn modelId="{42F7F3C2-E29C-45C4-9604-38F9A897BEFB}" srcId="{FDB3694E-CF9C-4744-B80B-0D3C80FECFA8}" destId="{22A8A2DE-3935-450A-AEB7-06BB53AF12F6}" srcOrd="2" destOrd="0" parTransId="{8021BB55-3266-4034-8006-4374A4EB8057}" sibTransId="{F59C197B-182C-4774-A98B-4CBE1BCC54C7}"/>
    <dgm:cxn modelId="{39CA59CE-10FD-4938-8952-75C326030115}" type="presOf" srcId="{22A8A2DE-3935-450A-AEB7-06BB53AF12F6}" destId="{905E22A3-44D7-4B6D-92A6-E22BA7F3DC23}" srcOrd="0" destOrd="0" presId="urn:microsoft.com/office/officeart/2018/2/layout/IconLabelList"/>
    <dgm:cxn modelId="{6712A7FB-4A56-41F6-B7C9-2826F1D5DA8B}" srcId="{FDB3694E-CF9C-4744-B80B-0D3C80FECFA8}" destId="{240D6B97-6F46-401A-B07F-FAB705D5AEF7}" srcOrd="0" destOrd="0" parTransId="{F2233203-B620-4E0D-A114-95BBCBA23343}" sibTransId="{021EEBA1-0C88-46E7-AF09-E329E43E5D66}"/>
    <dgm:cxn modelId="{DA0C5BAE-55E5-44DF-9E2A-4486AB6A6C17}" type="presParOf" srcId="{4996AF59-CBB6-440B-ABC1-5ED2D68F99DC}" destId="{FCFA7FA4-77A2-4462-B031-5CFD709FA54E}" srcOrd="0" destOrd="0" presId="urn:microsoft.com/office/officeart/2018/2/layout/IconLabelList"/>
    <dgm:cxn modelId="{A4575B78-69ED-4B8E-9AB1-AE3B44CFD4BB}" type="presParOf" srcId="{FCFA7FA4-77A2-4462-B031-5CFD709FA54E}" destId="{8A6F40B3-C847-4AA6-9E8B-E8D26F0B534E}" srcOrd="0" destOrd="0" presId="urn:microsoft.com/office/officeart/2018/2/layout/IconLabelList"/>
    <dgm:cxn modelId="{8DDEE764-8DC8-4B1A-B52F-646291B774EA}" type="presParOf" srcId="{FCFA7FA4-77A2-4462-B031-5CFD709FA54E}" destId="{DFABFC04-50BD-4FF7-8077-7B26934D484A}" srcOrd="1" destOrd="0" presId="urn:microsoft.com/office/officeart/2018/2/layout/IconLabelList"/>
    <dgm:cxn modelId="{3FC1D0B9-3D3D-478B-A704-05F4D5F45B41}" type="presParOf" srcId="{FCFA7FA4-77A2-4462-B031-5CFD709FA54E}" destId="{E68A38C0-8903-491D-A1BC-5410DA7168AA}" srcOrd="2" destOrd="0" presId="urn:microsoft.com/office/officeart/2018/2/layout/IconLabelList"/>
    <dgm:cxn modelId="{C48F39DD-AC0F-4FA8-BFC6-DDBE2AA7D249}" type="presParOf" srcId="{4996AF59-CBB6-440B-ABC1-5ED2D68F99DC}" destId="{6368EBE2-102E-4F95-91CE-8EC491361F9A}" srcOrd="1" destOrd="0" presId="urn:microsoft.com/office/officeart/2018/2/layout/IconLabelList"/>
    <dgm:cxn modelId="{7601E2B5-6C21-4A8F-9C02-8F896CB906CA}" type="presParOf" srcId="{4996AF59-CBB6-440B-ABC1-5ED2D68F99DC}" destId="{AB01676E-BA5B-43D7-9EFE-7E76F41A0D34}" srcOrd="2" destOrd="0" presId="urn:microsoft.com/office/officeart/2018/2/layout/IconLabelList"/>
    <dgm:cxn modelId="{54759506-769A-4730-8D9D-8F7ED504C1E6}" type="presParOf" srcId="{AB01676E-BA5B-43D7-9EFE-7E76F41A0D34}" destId="{17524246-2A49-4E47-98E0-BFE568662420}" srcOrd="0" destOrd="0" presId="urn:microsoft.com/office/officeart/2018/2/layout/IconLabelList"/>
    <dgm:cxn modelId="{9785EA67-3F6E-468D-BA4D-0B96AB5CB946}" type="presParOf" srcId="{AB01676E-BA5B-43D7-9EFE-7E76F41A0D34}" destId="{005CD4BA-3C1A-47F3-8844-3EF2C0C5E014}" srcOrd="1" destOrd="0" presId="urn:microsoft.com/office/officeart/2018/2/layout/IconLabelList"/>
    <dgm:cxn modelId="{8E463D56-3BDF-4815-86BF-9EC9C784B4C6}" type="presParOf" srcId="{AB01676E-BA5B-43D7-9EFE-7E76F41A0D34}" destId="{9C28293C-C857-49A3-91F2-29C7BE62B1AB}" srcOrd="2" destOrd="0" presId="urn:microsoft.com/office/officeart/2018/2/layout/IconLabelList"/>
    <dgm:cxn modelId="{D7F7C187-9296-4616-99B9-E4324405B15D}" type="presParOf" srcId="{4996AF59-CBB6-440B-ABC1-5ED2D68F99DC}" destId="{945758C4-5C65-4D96-B075-51F2BEDA362B}" srcOrd="3" destOrd="0" presId="urn:microsoft.com/office/officeart/2018/2/layout/IconLabelList"/>
    <dgm:cxn modelId="{442F0F77-4D1C-494E-9611-6235938F77AB}" type="presParOf" srcId="{4996AF59-CBB6-440B-ABC1-5ED2D68F99DC}" destId="{7CC06D66-7F86-471A-B921-3F7F1871A7C9}" srcOrd="4" destOrd="0" presId="urn:microsoft.com/office/officeart/2018/2/layout/IconLabelList"/>
    <dgm:cxn modelId="{07287A73-1885-4000-AD5C-113056B0A415}" type="presParOf" srcId="{7CC06D66-7F86-471A-B921-3F7F1871A7C9}" destId="{644B622A-3A01-4808-B7A3-BDEB1007D94E}" srcOrd="0" destOrd="0" presId="urn:microsoft.com/office/officeart/2018/2/layout/IconLabelList"/>
    <dgm:cxn modelId="{043E114D-A582-441B-9706-814A72687034}" type="presParOf" srcId="{7CC06D66-7F86-471A-B921-3F7F1871A7C9}" destId="{29896400-1E2E-4F98-873F-A269018713B3}" srcOrd="1" destOrd="0" presId="urn:microsoft.com/office/officeart/2018/2/layout/IconLabelList"/>
    <dgm:cxn modelId="{ACF40C28-F5AC-4C63-82A9-7A25D63B44DC}" type="presParOf" srcId="{7CC06D66-7F86-471A-B921-3F7F1871A7C9}" destId="{905E22A3-44D7-4B6D-92A6-E22BA7F3DC2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372F7A-50CA-44C3-9CAC-395B9A93C515}"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4BC161-D3FE-4215-AA11-04EACE8377D0}">
      <dgm:prSet/>
      <dgm:spPr/>
      <dgm:t>
        <a:bodyPr/>
        <a:lstStyle/>
        <a:p>
          <a:pPr>
            <a:lnSpc>
              <a:spcPct val="100000"/>
            </a:lnSpc>
            <a:defRPr b="1"/>
          </a:pPr>
          <a:r>
            <a:rPr lang="en-US"/>
            <a:t>Prevent</a:t>
          </a:r>
        </a:p>
      </dgm:t>
    </dgm:pt>
    <dgm:pt modelId="{F58034BA-FB2D-42A6-A5D9-23550B099364}" type="parTrans" cxnId="{B66EA11F-B881-4F4A-8BCA-EE796F8B8A30}">
      <dgm:prSet/>
      <dgm:spPr/>
      <dgm:t>
        <a:bodyPr/>
        <a:lstStyle/>
        <a:p>
          <a:endParaRPr lang="en-US"/>
        </a:p>
      </dgm:t>
    </dgm:pt>
    <dgm:pt modelId="{138CA065-B63F-4EAF-8894-22C4F31D2921}" type="sibTrans" cxnId="{B66EA11F-B881-4F4A-8BCA-EE796F8B8A30}">
      <dgm:prSet/>
      <dgm:spPr/>
      <dgm:t>
        <a:bodyPr/>
        <a:lstStyle/>
        <a:p>
          <a:endParaRPr lang="en-US"/>
        </a:p>
      </dgm:t>
    </dgm:pt>
    <dgm:pt modelId="{7DAE7ADA-B672-47A2-8418-5C8EB18B974C}">
      <dgm:prSet custT="1"/>
      <dgm:spPr/>
      <dgm:t>
        <a:bodyPr/>
        <a:lstStyle/>
        <a:p>
          <a:pPr>
            <a:lnSpc>
              <a:spcPct val="100000"/>
            </a:lnSpc>
          </a:pPr>
          <a:r>
            <a:rPr lang="en-US" sz="1800" dirty="0"/>
            <a:t>Prevent tripping and falling hazards.</a:t>
          </a:r>
        </a:p>
      </dgm:t>
    </dgm:pt>
    <dgm:pt modelId="{4FE6DCD2-9ADC-4B3B-B72F-36BCE622D88D}" type="parTrans" cxnId="{B85D4992-6DC8-4391-8719-3E10C87BE077}">
      <dgm:prSet/>
      <dgm:spPr/>
      <dgm:t>
        <a:bodyPr/>
        <a:lstStyle/>
        <a:p>
          <a:endParaRPr lang="en-US"/>
        </a:p>
      </dgm:t>
    </dgm:pt>
    <dgm:pt modelId="{217D25C3-F1A3-485C-BD10-EAA607025DC6}" type="sibTrans" cxnId="{B85D4992-6DC8-4391-8719-3E10C87BE077}">
      <dgm:prSet/>
      <dgm:spPr/>
      <dgm:t>
        <a:bodyPr/>
        <a:lstStyle/>
        <a:p>
          <a:endParaRPr lang="en-US"/>
        </a:p>
      </dgm:t>
    </dgm:pt>
    <dgm:pt modelId="{88C8F824-7A73-4B74-99BF-5663C8228110}">
      <dgm:prSet/>
      <dgm:spPr/>
      <dgm:t>
        <a:bodyPr/>
        <a:lstStyle/>
        <a:p>
          <a:pPr>
            <a:lnSpc>
              <a:spcPct val="100000"/>
            </a:lnSpc>
            <a:defRPr b="1"/>
          </a:pPr>
          <a:r>
            <a:rPr lang="en-US"/>
            <a:t>Eliminate</a:t>
          </a:r>
        </a:p>
      </dgm:t>
    </dgm:pt>
    <dgm:pt modelId="{F09FCD39-DE3C-4C0D-8C82-B0BA19E9E5D9}" type="parTrans" cxnId="{C8B7D3DD-AC99-4EAF-81AE-F5B9EBB577F1}">
      <dgm:prSet/>
      <dgm:spPr/>
      <dgm:t>
        <a:bodyPr/>
        <a:lstStyle/>
        <a:p>
          <a:endParaRPr lang="en-US"/>
        </a:p>
      </dgm:t>
    </dgm:pt>
    <dgm:pt modelId="{C5021863-4485-4684-BA8D-BAF29614A150}" type="sibTrans" cxnId="{C8B7D3DD-AC99-4EAF-81AE-F5B9EBB577F1}">
      <dgm:prSet/>
      <dgm:spPr/>
      <dgm:t>
        <a:bodyPr/>
        <a:lstStyle/>
        <a:p>
          <a:endParaRPr lang="en-US"/>
        </a:p>
      </dgm:t>
    </dgm:pt>
    <dgm:pt modelId="{6BB719E7-C008-4F02-B3ED-31851C365E8F}">
      <dgm:prSet custT="1"/>
      <dgm:spPr/>
      <dgm:t>
        <a:bodyPr/>
        <a:lstStyle/>
        <a:p>
          <a:pPr>
            <a:lnSpc>
              <a:spcPct val="100000"/>
            </a:lnSpc>
          </a:pPr>
          <a:r>
            <a:rPr lang="en-US" sz="1800" dirty="0"/>
            <a:t>Eliminate fire hazards</a:t>
          </a:r>
          <a:r>
            <a:rPr lang="en-US" sz="1300" dirty="0"/>
            <a:t>.</a:t>
          </a:r>
        </a:p>
      </dgm:t>
    </dgm:pt>
    <dgm:pt modelId="{D41B3EB6-2A57-4940-A241-05C4C823EDE3}" type="parTrans" cxnId="{8CA116A7-6A19-4DEE-B69E-10CEF9976E29}">
      <dgm:prSet/>
      <dgm:spPr/>
      <dgm:t>
        <a:bodyPr/>
        <a:lstStyle/>
        <a:p>
          <a:endParaRPr lang="en-US"/>
        </a:p>
      </dgm:t>
    </dgm:pt>
    <dgm:pt modelId="{8A9C7459-E778-46BA-9F29-A9586B5AB52F}" type="sibTrans" cxnId="{8CA116A7-6A19-4DEE-B69E-10CEF9976E29}">
      <dgm:prSet/>
      <dgm:spPr/>
      <dgm:t>
        <a:bodyPr/>
        <a:lstStyle/>
        <a:p>
          <a:endParaRPr lang="en-US"/>
        </a:p>
      </dgm:t>
    </dgm:pt>
    <dgm:pt modelId="{2DB32063-90D5-4A96-B88A-78BEFE27A81F}">
      <dgm:prSet/>
      <dgm:spPr/>
      <dgm:t>
        <a:bodyPr/>
        <a:lstStyle/>
        <a:p>
          <a:pPr>
            <a:lnSpc>
              <a:spcPct val="100000"/>
            </a:lnSpc>
            <a:defRPr b="1"/>
          </a:pPr>
          <a:r>
            <a:rPr lang="en-US"/>
            <a:t>Reduce and control</a:t>
          </a:r>
        </a:p>
      </dgm:t>
    </dgm:pt>
    <dgm:pt modelId="{E686492B-6AB6-4222-9E98-AE8C1B2D08DA}" type="parTrans" cxnId="{43D029B0-3A5F-4B33-9E19-084C864C312B}">
      <dgm:prSet/>
      <dgm:spPr/>
      <dgm:t>
        <a:bodyPr/>
        <a:lstStyle/>
        <a:p>
          <a:endParaRPr lang="en-US"/>
        </a:p>
      </dgm:t>
    </dgm:pt>
    <dgm:pt modelId="{FBB3034B-778F-46AB-AD46-7FA3264BC76F}" type="sibTrans" cxnId="{43D029B0-3A5F-4B33-9E19-084C864C312B}">
      <dgm:prSet/>
      <dgm:spPr/>
      <dgm:t>
        <a:bodyPr/>
        <a:lstStyle/>
        <a:p>
          <a:endParaRPr lang="en-US"/>
        </a:p>
      </dgm:t>
    </dgm:pt>
    <dgm:pt modelId="{833C118C-4B2E-450D-A7A7-2D3812DB4DD7}">
      <dgm:prSet custT="1"/>
      <dgm:spPr/>
      <dgm:t>
        <a:bodyPr/>
        <a:lstStyle/>
        <a:p>
          <a:pPr>
            <a:lnSpc>
              <a:spcPct val="100000"/>
            </a:lnSpc>
          </a:pPr>
          <a:r>
            <a:rPr lang="en-US" sz="1800" dirty="0"/>
            <a:t>Reduce and control dust.</a:t>
          </a:r>
        </a:p>
      </dgm:t>
    </dgm:pt>
    <dgm:pt modelId="{5D76075D-7E78-4FE6-AC11-1800493070F6}" type="parTrans" cxnId="{D11A32EE-6FF2-4665-B69E-0099F46C6294}">
      <dgm:prSet/>
      <dgm:spPr/>
      <dgm:t>
        <a:bodyPr/>
        <a:lstStyle/>
        <a:p>
          <a:endParaRPr lang="en-US"/>
        </a:p>
      </dgm:t>
    </dgm:pt>
    <dgm:pt modelId="{90F61528-D087-45A9-81B3-E6B727549B3A}" type="sibTrans" cxnId="{D11A32EE-6FF2-4665-B69E-0099F46C6294}">
      <dgm:prSet/>
      <dgm:spPr/>
      <dgm:t>
        <a:bodyPr/>
        <a:lstStyle/>
        <a:p>
          <a:endParaRPr lang="en-US"/>
        </a:p>
      </dgm:t>
    </dgm:pt>
    <dgm:pt modelId="{50B95E7C-A84A-4ACC-B783-FFD6FA54C633}" type="pres">
      <dgm:prSet presAssocID="{5A372F7A-50CA-44C3-9CAC-395B9A93C515}" presName="root" presStyleCnt="0">
        <dgm:presLayoutVars>
          <dgm:dir/>
          <dgm:resizeHandles val="exact"/>
        </dgm:presLayoutVars>
      </dgm:prSet>
      <dgm:spPr/>
    </dgm:pt>
    <dgm:pt modelId="{C4FAFE30-6E0E-4B7B-82CF-4D75472618F9}" type="pres">
      <dgm:prSet presAssocID="{3F4BC161-D3FE-4215-AA11-04EACE8377D0}" presName="compNode" presStyleCnt="0"/>
      <dgm:spPr/>
    </dgm:pt>
    <dgm:pt modelId="{1307D9B1-BD34-4090-A950-28C4EC0D94F2}" type="pres">
      <dgm:prSet presAssocID="{3F4BC161-D3FE-4215-AA11-04EACE8377D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1E06A282-5C1D-4BC4-B18B-B98E505A06CE}" type="pres">
      <dgm:prSet presAssocID="{3F4BC161-D3FE-4215-AA11-04EACE8377D0}" presName="iconSpace" presStyleCnt="0"/>
      <dgm:spPr/>
    </dgm:pt>
    <dgm:pt modelId="{BA1CE678-2723-4692-A970-022342A81EFE}" type="pres">
      <dgm:prSet presAssocID="{3F4BC161-D3FE-4215-AA11-04EACE8377D0}" presName="parTx" presStyleLbl="revTx" presStyleIdx="0" presStyleCnt="6">
        <dgm:presLayoutVars>
          <dgm:chMax val="0"/>
          <dgm:chPref val="0"/>
        </dgm:presLayoutVars>
      </dgm:prSet>
      <dgm:spPr/>
    </dgm:pt>
    <dgm:pt modelId="{4B08D21C-6167-4FD9-8439-63D7FA50EA39}" type="pres">
      <dgm:prSet presAssocID="{3F4BC161-D3FE-4215-AA11-04EACE8377D0}" presName="txSpace" presStyleCnt="0"/>
      <dgm:spPr/>
    </dgm:pt>
    <dgm:pt modelId="{9161DE35-1665-472E-9852-ACEE59C91CDE}" type="pres">
      <dgm:prSet presAssocID="{3F4BC161-D3FE-4215-AA11-04EACE8377D0}" presName="desTx" presStyleLbl="revTx" presStyleIdx="1" presStyleCnt="6">
        <dgm:presLayoutVars/>
      </dgm:prSet>
      <dgm:spPr/>
    </dgm:pt>
    <dgm:pt modelId="{9C988DB6-F026-4243-A4C4-F41BF38715A9}" type="pres">
      <dgm:prSet presAssocID="{138CA065-B63F-4EAF-8894-22C4F31D2921}" presName="sibTrans" presStyleCnt="0"/>
      <dgm:spPr/>
    </dgm:pt>
    <dgm:pt modelId="{7440DB75-2465-4B06-871B-EBA036CF80B2}" type="pres">
      <dgm:prSet presAssocID="{88C8F824-7A73-4B74-99BF-5663C8228110}" presName="compNode" presStyleCnt="0"/>
      <dgm:spPr/>
    </dgm:pt>
    <dgm:pt modelId="{B57C6D76-E237-4FD9-86D8-E7AA6EBEF5D9}" type="pres">
      <dgm:prSet presAssocID="{88C8F824-7A73-4B74-99BF-5663C82281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A1D90782-5830-4CFF-82FC-B165503381D4}" type="pres">
      <dgm:prSet presAssocID="{88C8F824-7A73-4B74-99BF-5663C8228110}" presName="iconSpace" presStyleCnt="0"/>
      <dgm:spPr/>
    </dgm:pt>
    <dgm:pt modelId="{0756FEAC-2AB4-4FE7-ADEF-42E1AEDC0F22}" type="pres">
      <dgm:prSet presAssocID="{88C8F824-7A73-4B74-99BF-5663C8228110}" presName="parTx" presStyleLbl="revTx" presStyleIdx="2" presStyleCnt="6">
        <dgm:presLayoutVars>
          <dgm:chMax val="0"/>
          <dgm:chPref val="0"/>
        </dgm:presLayoutVars>
      </dgm:prSet>
      <dgm:spPr/>
    </dgm:pt>
    <dgm:pt modelId="{9A232B28-1178-4BF8-A389-EEFB852039EE}" type="pres">
      <dgm:prSet presAssocID="{88C8F824-7A73-4B74-99BF-5663C8228110}" presName="txSpace" presStyleCnt="0"/>
      <dgm:spPr/>
    </dgm:pt>
    <dgm:pt modelId="{33DF57FD-0E46-40A6-8FEC-4243C316CA8F}" type="pres">
      <dgm:prSet presAssocID="{88C8F824-7A73-4B74-99BF-5663C8228110}" presName="desTx" presStyleLbl="revTx" presStyleIdx="3" presStyleCnt="6">
        <dgm:presLayoutVars/>
      </dgm:prSet>
      <dgm:spPr/>
    </dgm:pt>
    <dgm:pt modelId="{02E72540-A211-474D-B92A-2CF88358B22A}" type="pres">
      <dgm:prSet presAssocID="{C5021863-4485-4684-BA8D-BAF29614A150}" presName="sibTrans" presStyleCnt="0"/>
      <dgm:spPr/>
    </dgm:pt>
    <dgm:pt modelId="{68491FD4-EF47-48DC-83C2-CB3463A9399B}" type="pres">
      <dgm:prSet presAssocID="{2DB32063-90D5-4A96-B88A-78BEFE27A81F}" presName="compNode" presStyleCnt="0"/>
      <dgm:spPr/>
    </dgm:pt>
    <dgm:pt modelId="{06EA53C4-5785-4FB4-A404-D8D79580D427}" type="pres">
      <dgm:prSet presAssocID="{2DB32063-90D5-4A96-B88A-78BEFE27A8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943AEFFF-C8A5-4F90-8215-BBC634CB979D}" type="pres">
      <dgm:prSet presAssocID="{2DB32063-90D5-4A96-B88A-78BEFE27A81F}" presName="iconSpace" presStyleCnt="0"/>
      <dgm:spPr/>
    </dgm:pt>
    <dgm:pt modelId="{9BA44204-3739-4603-B077-16F311ED7708}" type="pres">
      <dgm:prSet presAssocID="{2DB32063-90D5-4A96-B88A-78BEFE27A81F}" presName="parTx" presStyleLbl="revTx" presStyleIdx="4" presStyleCnt="6">
        <dgm:presLayoutVars>
          <dgm:chMax val="0"/>
          <dgm:chPref val="0"/>
        </dgm:presLayoutVars>
      </dgm:prSet>
      <dgm:spPr/>
    </dgm:pt>
    <dgm:pt modelId="{3E95E585-2AFA-4CAA-802D-624B4130D3D3}" type="pres">
      <dgm:prSet presAssocID="{2DB32063-90D5-4A96-B88A-78BEFE27A81F}" presName="txSpace" presStyleCnt="0"/>
      <dgm:spPr/>
    </dgm:pt>
    <dgm:pt modelId="{2D7F027E-A3A0-4BA9-B9F1-F09B1767A307}" type="pres">
      <dgm:prSet presAssocID="{2DB32063-90D5-4A96-B88A-78BEFE27A81F}" presName="desTx" presStyleLbl="revTx" presStyleIdx="5" presStyleCnt="6">
        <dgm:presLayoutVars/>
      </dgm:prSet>
      <dgm:spPr/>
    </dgm:pt>
  </dgm:ptLst>
  <dgm:cxnLst>
    <dgm:cxn modelId="{8CDDF603-5449-448B-95C3-8F4F0558A5A0}" type="presOf" srcId="{88C8F824-7A73-4B74-99BF-5663C8228110}" destId="{0756FEAC-2AB4-4FE7-ADEF-42E1AEDC0F22}" srcOrd="0" destOrd="0" presId="urn:microsoft.com/office/officeart/2018/2/layout/IconLabelDescriptionList"/>
    <dgm:cxn modelId="{9B088812-7283-47F7-80FB-997654EF3F5F}" type="presOf" srcId="{7DAE7ADA-B672-47A2-8418-5C8EB18B974C}" destId="{9161DE35-1665-472E-9852-ACEE59C91CDE}" srcOrd="0" destOrd="0" presId="urn:microsoft.com/office/officeart/2018/2/layout/IconLabelDescriptionList"/>
    <dgm:cxn modelId="{B66EA11F-B881-4F4A-8BCA-EE796F8B8A30}" srcId="{5A372F7A-50CA-44C3-9CAC-395B9A93C515}" destId="{3F4BC161-D3FE-4215-AA11-04EACE8377D0}" srcOrd="0" destOrd="0" parTransId="{F58034BA-FB2D-42A6-A5D9-23550B099364}" sibTransId="{138CA065-B63F-4EAF-8894-22C4F31D2921}"/>
    <dgm:cxn modelId="{71EEF05E-3CAB-4E32-A3E0-D5EB6E3C2C53}" type="presOf" srcId="{833C118C-4B2E-450D-A7A7-2D3812DB4DD7}" destId="{2D7F027E-A3A0-4BA9-B9F1-F09B1767A307}" srcOrd="0" destOrd="0" presId="urn:microsoft.com/office/officeart/2018/2/layout/IconLabelDescriptionList"/>
    <dgm:cxn modelId="{E9383765-56A9-4637-8CB3-03109CA0BA6B}" type="presOf" srcId="{2DB32063-90D5-4A96-B88A-78BEFE27A81F}" destId="{9BA44204-3739-4603-B077-16F311ED7708}" srcOrd="0" destOrd="0" presId="urn:microsoft.com/office/officeart/2018/2/layout/IconLabelDescriptionList"/>
    <dgm:cxn modelId="{20F8946C-0B30-40E7-BED4-AFB9FA793355}" type="presOf" srcId="{5A372F7A-50CA-44C3-9CAC-395B9A93C515}" destId="{50B95E7C-A84A-4ACC-B783-FFD6FA54C633}" srcOrd="0" destOrd="0" presId="urn:microsoft.com/office/officeart/2018/2/layout/IconLabelDescriptionList"/>
    <dgm:cxn modelId="{B85D4992-6DC8-4391-8719-3E10C87BE077}" srcId="{3F4BC161-D3FE-4215-AA11-04EACE8377D0}" destId="{7DAE7ADA-B672-47A2-8418-5C8EB18B974C}" srcOrd="0" destOrd="0" parTransId="{4FE6DCD2-9ADC-4B3B-B72F-36BCE622D88D}" sibTransId="{217D25C3-F1A3-485C-BD10-EAA607025DC6}"/>
    <dgm:cxn modelId="{8CA116A7-6A19-4DEE-B69E-10CEF9976E29}" srcId="{88C8F824-7A73-4B74-99BF-5663C8228110}" destId="{6BB719E7-C008-4F02-B3ED-31851C365E8F}" srcOrd="0" destOrd="0" parTransId="{D41B3EB6-2A57-4940-A241-05C4C823EDE3}" sibTransId="{8A9C7459-E778-46BA-9F29-A9586B5AB52F}"/>
    <dgm:cxn modelId="{43D029B0-3A5F-4B33-9E19-084C864C312B}" srcId="{5A372F7A-50CA-44C3-9CAC-395B9A93C515}" destId="{2DB32063-90D5-4A96-B88A-78BEFE27A81F}" srcOrd="2" destOrd="0" parTransId="{E686492B-6AB6-4222-9E98-AE8C1B2D08DA}" sibTransId="{FBB3034B-778F-46AB-AD46-7FA3264BC76F}"/>
    <dgm:cxn modelId="{0E15E7B9-3601-4085-A681-04156EBE373C}" type="presOf" srcId="{6BB719E7-C008-4F02-B3ED-31851C365E8F}" destId="{33DF57FD-0E46-40A6-8FEC-4243C316CA8F}" srcOrd="0" destOrd="0" presId="urn:microsoft.com/office/officeart/2018/2/layout/IconLabelDescriptionList"/>
    <dgm:cxn modelId="{272D35D8-9474-4A9A-AC8F-8224EFEA8EB3}" type="presOf" srcId="{3F4BC161-D3FE-4215-AA11-04EACE8377D0}" destId="{BA1CE678-2723-4692-A970-022342A81EFE}" srcOrd="0" destOrd="0" presId="urn:microsoft.com/office/officeart/2018/2/layout/IconLabelDescriptionList"/>
    <dgm:cxn modelId="{C8B7D3DD-AC99-4EAF-81AE-F5B9EBB577F1}" srcId="{5A372F7A-50CA-44C3-9CAC-395B9A93C515}" destId="{88C8F824-7A73-4B74-99BF-5663C8228110}" srcOrd="1" destOrd="0" parTransId="{F09FCD39-DE3C-4C0D-8C82-B0BA19E9E5D9}" sibTransId="{C5021863-4485-4684-BA8D-BAF29614A150}"/>
    <dgm:cxn modelId="{D11A32EE-6FF2-4665-B69E-0099F46C6294}" srcId="{2DB32063-90D5-4A96-B88A-78BEFE27A81F}" destId="{833C118C-4B2E-450D-A7A7-2D3812DB4DD7}" srcOrd="0" destOrd="0" parTransId="{5D76075D-7E78-4FE6-AC11-1800493070F6}" sibTransId="{90F61528-D087-45A9-81B3-E6B727549B3A}"/>
    <dgm:cxn modelId="{3220D070-F9DF-45AC-BD75-86E1894CB0BF}" type="presParOf" srcId="{50B95E7C-A84A-4ACC-B783-FFD6FA54C633}" destId="{C4FAFE30-6E0E-4B7B-82CF-4D75472618F9}" srcOrd="0" destOrd="0" presId="urn:microsoft.com/office/officeart/2018/2/layout/IconLabelDescriptionList"/>
    <dgm:cxn modelId="{1B756179-14F3-4892-869E-379621F25A60}" type="presParOf" srcId="{C4FAFE30-6E0E-4B7B-82CF-4D75472618F9}" destId="{1307D9B1-BD34-4090-A950-28C4EC0D94F2}" srcOrd="0" destOrd="0" presId="urn:microsoft.com/office/officeart/2018/2/layout/IconLabelDescriptionList"/>
    <dgm:cxn modelId="{FB456A98-4CD2-4966-8A0D-84123B4D4510}" type="presParOf" srcId="{C4FAFE30-6E0E-4B7B-82CF-4D75472618F9}" destId="{1E06A282-5C1D-4BC4-B18B-B98E505A06CE}" srcOrd="1" destOrd="0" presId="urn:microsoft.com/office/officeart/2018/2/layout/IconLabelDescriptionList"/>
    <dgm:cxn modelId="{18620E7F-085D-4713-8097-FF5745278E66}" type="presParOf" srcId="{C4FAFE30-6E0E-4B7B-82CF-4D75472618F9}" destId="{BA1CE678-2723-4692-A970-022342A81EFE}" srcOrd="2" destOrd="0" presId="urn:microsoft.com/office/officeart/2018/2/layout/IconLabelDescriptionList"/>
    <dgm:cxn modelId="{7BA63EA3-AEC0-433F-BA78-8184AEC067A5}" type="presParOf" srcId="{C4FAFE30-6E0E-4B7B-82CF-4D75472618F9}" destId="{4B08D21C-6167-4FD9-8439-63D7FA50EA39}" srcOrd="3" destOrd="0" presId="urn:microsoft.com/office/officeart/2018/2/layout/IconLabelDescriptionList"/>
    <dgm:cxn modelId="{3F193CCA-95D0-4856-910E-433248F97226}" type="presParOf" srcId="{C4FAFE30-6E0E-4B7B-82CF-4D75472618F9}" destId="{9161DE35-1665-472E-9852-ACEE59C91CDE}" srcOrd="4" destOrd="0" presId="urn:microsoft.com/office/officeart/2018/2/layout/IconLabelDescriptionList"/>
    <dgm:cxn modelId="{898A1C06-4B5C-4E13-BC77-35673A8178E6}" type="presParOf" srcId="{50B95E7C-A84A-4ACC-B783-FFD6FA54C633}" destId="{9C988DB6-F026-4243-A4C4-F41BF38715A9}" srcOrd="1" destOrd="0" presId="urn:microsoft.com/office/officeart/2018/2/layout/IconLabelDescriptionList"/>
    <dgm:cxn modelId="{0EC91E4E-77C1-483A-9D05-C8BB82AE267B}" type="presParOf" srcId="{50B95E7C-A84A-4ACC-B783-FFD6FA54C633}" destId="{7440DB75-2465-4B06-871B-EBA036CF80B2}" srcOrd="2" destOrd="0" presId="urn:microsoft.com/office/officeart/2018/2/layout/IconLabelDescriptionList"/>
    <dgm:cxn modelId="{58916128-274D-42D1-BBC4-CBB11E413EA9}" type="presParOf" srcId="{7440DB75-2465-4B06-871B-EBA036CF80B2}" destId="{B57C6D76-E237-4FD9-86D8-E7AA6EBEF5D9}" srcOrd="0" destOrd="0" presId="urn:microsoft.com/office/officeart/2018/2/layout/IconLabelDescriptionList"/>
    <dgm:cxn modelId="{D4039EDD-CF03-4BFE-A17B-84A66E7C0E4F}" type="presParOf" srcId="{7440DB75-2465-4B06-871B-EBA036CF80B2}" destId="{A1D90782-5830-4CFF-82FC-B165503381D4}" srcOrd="1" destOrd="0" presId="urn:microsoft.com/office/officeart/2018/2/layout/IconLabelDescriptionList"/>
    <dgm:cxn modelId="{4AD0D1D9-8A53-4789-BD62-02E5C890B0BB}" type="presParOf" srcId="{7440DB75-2465-4B06-871B-EBA036CF80B2}" destId="{0756FEAC-2AB4-4FE7-ADEF-42E1AEDC0F22}" srcOrd="2" destOrd="0" presId="urn:microsoft.com/office/officeart/2018/2/layout/IconLabelDescriptionList"/>
    <dgm:cxn modelId="{B2BC7384-9127-425E-89AB-22140A4361CE}" type="presParOf" srcId="{7440DB75-2465-4B06-871B-EBA036CF80B2}" destId="{9A232B28-1178-4BF8-A389-EEFB852039EE}" srcOrd="3" destOrd="0" presId="urn:microsoft.com/office/officeart/2018/2/layout/IconLabelDescriptionList"/>
    <dgm:cxn modelId="{9F20263E-BD4F-4C1D-B8E4-8B8009170550}" type="presParOf" srcId="{7440DB75-2465-4B06-871B-EBA036CF80B2}" destId="{33DF57FD-0E46-40A6-8FEC-4243C316CA8F}" srcOrd="4" destOrd="0" presId="urn:microsoft.com/office/officeart/2018/2/layout/IconLabelDescriptionList"/>
    <dgm:cxn modelId="{6485B311-9E5C-41B3-9C29-52D8EBF1FEE1}" type="presParOf" srcId="{50B95E7C-A84A-4ACC-B783-FFD6FA54C633}" destId="{02E72540-A211-474D-B92A-2CF88358B22A}" srcOrd="3" destOrd="0" presId="urn:microsoft.com/office/officeart/2018/2/layout/IconLabelDescriptionList"/>
    <dgm:cxn modelId="{B8120A14-E5CC-4F67-A851-14B346A8199C}" type="presParOf" srcId="{50B95E7C-A84A-4ACC-B783-FFD6FA54C633}" destId="{68491FD4-EF47-48DC-83C2-CB3463A9399B}" srcOrd="4" destOrd="0" presId="urn:microsoft.com/office/officeart/2018/2/layout/IconLabelDescriptionList"/>
    <dgm:cxn modelId="{4EFC069E-5FC8-4B7A-90DE-67F27373FECE}" type="presParOf" srcId="{68491FD4-EF47-48DC-83C2-CB3463A9399B}" destId="{06EA53C4-5785-4FB4-A404-D8D79580D427}" srcOrd="0" destOrd="0" presId="urn:microsoft.com/office/officeart/2018/2/layout/IconLabelDescriptionList"/>
    <dgm:cxn modelId="{1469E24D-5D6C-44D5-A834-E01D493B435D}" type="presParOf" srcId="{68491FD4-EF47-48DC-83C2-CB3463A9399B}" destId="{943AEFFF-C8A5-4F90-8215-BBC634CB979D}" srcOrd="1" destOrd="0" presId="urn:microsoft.com/office/officeart/2018/2/layout/IconLabelDescriptionList"/>
    <dgm:cxn modelId="{11A91C77-2D6E-46FA-9479-337808488E3B}" type="presParOf" srcId="{68491FD4-EF47-48DC-83C2-CB3463A9399B}" destId="{9BA44204-3739-4603-B077-16F311ED7708}" srcOrd="2" destOrd="0" presId="urn:microsoft.com/office/officeart/2018/2/layout/IconLabelDescriptionList"/>
    <dgm:cxn modelId="{43FD64D0-3B54-4C6C-BADE-200E8C95D2A4}" type="presParOf" srcId="{68491FD4-EF47-48DC-83C2-CB3463A9399B}" destId="{3E95E585-2AFA-4CAA-802D-624B4130D3D3}" srcOrd="3" destOrd="0" presId="urn:microsoft.com/office/officeart/2018/2/layout/IconLabelDescriptionList"/>
    <dgm:cxn modelId="{8F569728-C641-4067-9CBC-35724DE4E7EE}" type="presParOf" srcId="{68491FD4-EF47-48DC-83C2-CB3463A9399B}" destId="{2D7F027E-A3A0-4BA9-B9F1-F09B1767A307}"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902774-F1D6-4325-97FF-80692C4E327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11C1C5A-41D1-451E-A58D-F9A680B50257}">
      <dgm:prSet/>
      <dgm:spPr/>
      <dgm:t>
        <a:bodyPr/>
        <a:lstStyle/>
        <a:p>
          <a:pPr>
            <a:lnSpc>
              <a:spcPct val="100000"/>
            </a:lnSpc>
          </a:pPr>
          <a:r>
            <a:rPr lang="en-GB"/>
            <a:t>Preventing falling objectives.</a:t>
          </a:r>
          <a:endParaRPr lang="en-US"/>
        </a:p>
      </dgm:t>
    </dgm:pt>
    <dgm:pt modelId="{5413F75C-2405-4CF8-A2BB-60594F2A69C9}" type="parTrans" cxnId="{01CC4E3B-5BF1-4CBE-B3E1-67D7A443C00D}">
      <dgm:prSet/>
      <dgm:spPr/>
      <dgm:t>
        <a:bodyPr/>
        <a:lstStyle/>
        <a:p>
          <a:endParaRPr lang="en-US"/>
        </a:p>
      </dgm:t>
    </dgm:pt>
    <dgm:pt modelId="{8C3B4624-FBEC-4EB5-A248-E8AF1CEF758E}" type="sibTrans" cxnId="{01CC4E3B-5BF1-4CBE-B3E1-67D7A443C00D}">
      <dgm:prSet/>
      <dgm:spPr/>
      <dgm:t>
        <a:bodyPr/>
        <a:lstStyle/>
        <a:p>
          <a:endParaRPr lang="en-US"/>
        </a:p>
      </dgm:t>
    </dgm:pt>
    <dgm:pt modelId="{B90AE7B8-5F0F-4328-BAC6-E44ED1960C3F}">
      <dgm:prSet/>
      <dgm:spPr/>
      <dgm:t>
        <a:bodyPr/>
        <a:lstStyle/>
        <a:p>
          <a:pPr>
            <a:lnSpc>
              <a:spcPct val="100000"/>
            </a:lnSpc>
          </a:pPr>
          <a:r>
            <a:rPr lang="en-GB"/>
            <a:t>Decluttering and storing materials properly.</a:t>
          </a:r>
          <a:endParaRPr lang="en-US"/>
        </a:p>
      </dgm:t>
    </dgm:pt>
    <dgm:pt modelId="{3579CE24-B6A4-4A0D-8F95-4E6E0F2C71FF}" type="parTrans" cxnId="{6AB8566C-A765-41E7-AF3B-B16242505CC8}">
      <dgm:prSet/>
      <dgm:spPr/>
      <dgm:t>
        <a:bodyPr/>
        <a:lstStyle/>
        <a:p>
          <a:endParaRPr lang="en-US"/>
        </a:p>
      </dgm:t>
    </dgm:pt>
    <dgm:pt modelId="{08745A24-6E83-4EEF-92FF-A4D3EC021544}" type="sibTrans" cxnId="{6AB8566C-A765-41E7-AF3B-B16242505CC8}">
      <dgm:prSet/>
      <dgm:spPr/>
      <dgm:t>
        <a:bodyPr/>
        <a:lstStyle/>
        <a:p>
          <a:endParaRPr lang="en-US"/>
        </a:p>
      </dgm:t>
    </dgm:pt>
    <dgm:pt modelId="{8B2B3216-E448-4FD6-AAC6-9EEFC8696DF6}">
      <dgm:prSet/>
      <dgm:spPr/>
      <dgm:t>
        <a:bodyPr/>
        <a:lstStyle/>
        <a:p>
          <a:pPr>
            <a:lnSpc>
              <a:spcPct val="100000"/>
            </a:lnSpc>
          </a:pPr>
          <a:r>
            <a:rPr lang="en-GB"/>
            <a:t>Using proper functioning equipment.</a:t>
          </a:r>
          <a:endParaRPr lang="en-US"/>
        </a:p>
      </dgm:t>
    </dgm:pt>
    <dgm:pt modelId="{1DEB3B97-64B4-423A-A77B-DD36BD535518}" type="parTrans" cxnId="{A1CD8F88-9A02-42F5-B2C1-F40B2515D41A}">
      <dgm:prSet/>
      <dgm:spPr/>
      <dgm:t>
        <a:bodyPr/>
        <a:lstStyle/>
        <a:p>
          <a:endParaRPr lang="en-US"/>
        </a:p>
      </dgm:t>
    </dgm:pt>
    <dgm:pt modelId="{751A8750-188A-4430-912F-2F851FFBBF14}" type="sibTrans" cxnId="{A1CD8F88-9A02-42F5-B2C1-F40B2515D41A}">
      <dgm:prSet/>
      <dgm:spPr/>
      <dgm:t>
        <a:bodyPr/>
        <a:lstStyle/>
        <a:p>
          <a:endParaRPr lang="en-US"/>
        </a:p>
      </dgm:t>
    </dgm:pt>
    <dgm:pt modelId="{894B06E6-FD5A-4483-983C-7F30A1B96050}" type="pres">
      <dgm:prSet presAssocID="{59902774-F1D6-4325-97FF-80692C4E327A}" presName="root" presStyleCnt="0">
        <dgm:presLayoutVars>
          <dgm:dir/>
          <dgm:resizeHandles val="exact"/>
        </dgm:presLayoutVars>
      </dgm:prSet>
      <dgm:spPr/>
    </dgm:pt>
    <dgm:pt modelId="{160F5469-8720-454A-81AB-C3092B002630}" type="pres">
      <dgm:prSet presAssocID="{711C1C5A-41D1-451E-A58D-F9A680B50257}" presName="compNode" presStyleCnt="0"/>
      <dgm:spPr/>
    </dgm:pt>
    <dgm:pt modelId="{DCD37857-6980-40DA-94DA-C8723F70A6B0}" type="pres">
      <dgm:prSet presAssocID="{711C1C5A-41D1-451E-A58D-F9A680B50257}" presName="bgRect" presStyleLbl="bgShp" presStyleIdx="0" presStyleCnt="3"/>
      <dgm:spPr/>
    </dgm:pt>
    <dgm:pt modelId="{B8D650CF-8860-42C2-9D44-A8DED9C8DD37}" type="pres">
      <dgm:prSet presAssocID="{711C1C5A-41D1-451E-A58D-F9A680B502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B1BBF4EF-2878-46F2-A807-FF84786D1A7A}" type="pres">
      <dgm:prSet presAssocID="{711C1C5A-41D1-451E-A58D-F9A680B50257}" presName="spaceRect" presStyleCnt="0"/>
      <dgm:spPr/>
    </dgm:pt>
    <dgm:pt modelId="{438F52B4-79CE-4A10-80D6-A775D0720922}" type="pres">
      <dgm:prSet presAssocID="{711C1C5A-41D1-451E-A58D-F9A680B50257}" presName="parTx" presStyleLbl="revTx" presStyleIdx="0" presStyleCnt="3">
        <dgm:presLayoutVars>
          <dgm:chMax val="0"/>
          <dgm:chPref val="0"/>
        </dgm:presLayoutVars>
      </dgm:prSet>
      <dgm:spPr/>
    </dgm:pt>
    <dgm:pt modelId="{A7E14D17-3EA2-4C8D-B6BA-56CCDDC1894E}" type="pres">
      <dgm:prSet presAssocID="{8C3B4624-FBEC-4EB5-A248-E8AF1CEF758E}" presName="sibTrans" presStyleCnt="0"/>
      <dgm:spPr/>
    </dgm:pt>
    <dgm:pt modelId="{877CB56F-C304-4C2B-B72E-A724D8904D61}" type="pres">
      <dgm:prSet presAssocID="{B90AE7B8-5F0F-4328-BAC6-E44ED1960C3F}" presName="compNode" presStyleCnt="0"/>
      <dgm:spPr/>
    </dgm:pt>
    <dgm:pt modelId="{51FC7D82-C152-4AC2-879D-EE6F6177E975}" type="pres">
      <dgm:prSet presAssocID="{B90AE7B8-5F0F-4328-BAC6-E44ED1960C3F}" presName="bgRect" presStyleLbl="bgShp" presStyleIdx="1" presStyleCnt="3"/>
      <dgm:spPr/>
    </dgm:pt>
    <dgm:pt modelId="{E22C18BE-B96B-4890-B649-83E31372FDBB}" type="pres">
      <dgm:prSet presAssocID="{B90AE7B8-5F0F-4328-BAC6-E44ED1960C3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p and bucket"/>
        </a:ext>
      </dgm:extLst>
    </dgm:pt>
    <dgm:pt modelId="{0EBFD11B-8ACD-4FAC-9FC1-6F07146E8AD0}" type="pres">
      <dgm:prSet presAssocID="{B90AE7B8-5F0F-4328-BAC6-E44ED1960C3F}" presName="spaceRect" presStyleCnt="0"/>
      <dgm:spPr/>
    </dgm:pt>
    <dgm:pt modelId="{7C264435-E394-4AFD-B3A3-F305955FF038}" type="pres">
      <dgm:prSet presAssocID="{B90AE7B8-5F0F-4328-BAC6-E44ED1960C3F}" presName="parTx" presStyleLbl="revTx" presStyleIdx="1" presStyleCnt="3">
        <dgm:presLayoutVars>
          <dgm:chMax val="0"/>
          <dgm:chPref val="0"/>
        </dgm:presLayoutVars>
      </dgm:prSet>
      <dgm:spPr/>
    </dgm:pt>
    <dgm:pt modelId="{E37BAE62-C4C3-44A7-BE2E-8D478E5F5F4A}" type="pres">
      <dgm:prSet presAssocID="{08745A24-6E83-4EEF-92FF-A4D3EC021544}" presName="sibTrans" presStyleCnt="0"/>
      <dgm:spPr/>
    </dgm:pt>
    <dgm:pt modelId="{6E52184B-F9A3-46EE-BE81-C1A1DCF30E26}" type="pres">
      <dgm:prSet presAssocID="{8B2B3216-E448-4FD6-AAC6-9EEFC8696DF6}" presName="compNode" presStyleCnt="0"/>
      <dgm:spPr/>
    </dgm:pt>
    <dgm:pt modelId="{CBE69B66-D1C7-4BED-9DA5-F0C9CE4A0DCF}" type="pres">
      <dgm:prSet presAssocID="{8B2B3216-E448-4FD6-AAC6-9EEFC8696DF6}" presName="bgRect" presStyleLbl="bgShp" presStyleIdx="2" presStyleCnt="3"/>
      <dgm:spPr/>
    </dgm:pt>
    <dgm:pt modelId="{5AC6D1A4-322B-4138-8A9E-300CFC9E401D}" type="pres">
      <dgm:prSet presAssocID="{8B2B3216-E448-4FD6-AAC6-9EEFC8696DF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8C7D760B-B60C-4C7B-A28C-5C396EC0533E}" type="pres">
      <dgm:prSet presAssocID="{8B2B3216-E448-4FD6-AAC6-9EEFC8696DF6}" presName="spaceRect" presStyleCnt="0"/>
      <dgm:spPr/>
    </dgm:pt>
    <dgm:pt modelId="{EFD63C1B-5FB3-4036-9419-ECF387BE7F08}" type="pres">
      <dgm:prSet presAssocID="{8B2B3216-E448-4FD6-AAC6-9EEFC8696DF6}" presName="parTx" presStyleLbl="revTx" presStyleIdx="2" presStyleCnt="3">
        <dgm:presLayoutVars>
          <dgm:chMax val="0"/>
          <dgm:chPref val="0"/>
        </dgm:presLayoutVars>
      </dgm:prSet>
      <dgm:spPr/>
    </dgm:pt>
  </dgm:ptLst>
  <dgm:cxnLst>
    <dgm:cxn modelId="{00305F02-844F-452E-8B50-A5B1F98F52FF}" type="presOf" srcId="{B90AE7B8-5F0F-4328-BAC6-E44ED1960C3F}" destId="{7C264435-E394-4AFD-B3A3-F305955FF038}" srcOrd="0" destOrd="0" presId="urn:microsoft.com/office/officeart/2018/2/layout/IconVerticalSolidList"/>
    <dgm:cxn modelId="{FFD6B538-EE68-4C4C-8D99-FBC89088E5CF}" type="presOf" srcId="{711C1C5A-41D1-451E-A58D-F9A680B50257}" destId="{438F52B4-79CE-4A10-80D6-A775D0720922}" srcOrd="0" destOrd="0" presId="urn:microsoft.com/office/officeart/2018/2/layout/IconVerticalSolidList"/>
    <dgm:cxn modelId="{01CC4E3B-5BF1-4CBE-B3E1-67D7A443C00D}" srcId="{59902774-F1D6-4325-97FF-80692C4E327A}" destId="{711C1C5A-41D1-451E-A58D-F9A680B50257}" srcOrd="0" destOrd="0" parTransId="{5413F75C-2405-4CF8-A2BB-60594F2A69C9}" sibTransId="{8C3B4624-FBEC-4EB5-A248-E8AF1CEF758E}"/>
    <dgm:cxn modelId="{6AB8566C-A765-41E7-AF3B-B16242505CC8}" srcId="{59902774-F1D6-4325-97FF-80692C4E327A}" destId="{B90AE7B8-5F0F-4328-BAC6-E44ED1960C3F}" srcOrd="1" destOrd="0" parTransId="{3579CE24-B6A4-4A0D-8F95-4E6E0F2C71FF}" sibTransId="{08745A24-6E83-4EEF-92FF-A4D3EC021544}"/>
    <dgm:cxn modelId="{5182F871-E4CB-40D0-BED8-55311E5281F5}" type="presOf" srcId="{8B2B3216-E448-4FD6-AAC6-9EEFC8696DF6}" destId="{EFD63C1B-5FB3-4036-9419-ECF387BE7F08}" srcOrd="0" destOrd="0" presId="urn:microsoft.com/office/officeart/2018/2/layout/IconVerticalSolidList"/>
    <dgm:cxn modelId="{A1CD8F88-9A02-42F5-B2C1-F40B2515D41A}" srcId="{59902774-F1D6-4325-97FF-80692C4E327A}" destId="{8B2B3216-E448-4FD6-AAC6-9EEFC8696DF6}" srcOrd="2" destOrd="0" parTransId="{1DEB3B97-64B4-423A-A77B-DD36BD535518}" sibTransId="{751A8750-188A-4430-912F-2F851FFBBF14}"/>
    <dgm:cxn modelId="{9E93AFFE-64C8-499A-A717-05C6E1E6B033}" type="presOf" srcId="{59902774-F1D6-4325-97FF-80692C4E327A}" destId="{894B06E6-FD5A-4483-983C-7F30A1B96050}" srcOrd="0" destOrd="0" presId="urn:microsoft.com/office/officeart/2018/2/layout/IconVerticalSolidList"/>
    <dgm:cxn modelId="{350873EC-08BB-4E4F-86BE-7B464861CAF0}" type="presParOf" srcId="{894B06E6-FD5A-4483-983C-7F30A1B96050}" destId="{160F5469-8720-454A-81AB-C3092B002630}" srcOrd="0" destOrd="0" presId="urn:microsoft.com/office/officeart/2018/2/layout/IconVerticalSolidList"/>
    <dgm:cxn modelId="{F8B2240D-A1FD-4CF2-8112-CAABCDDA33DF}" type="presParOf" srcId="{160F5469-8720-454A-81AB-C3092B002630}" destId="{DCD37857-6980-40DA-94DA-C8723F70A6B0}" srcOrd="0" destOrd="0" presId="urn:microsoft.com/office/officeart/2018/2/layout/IconVerticalSolidList"/>
    <dgm:cxn modelId="{F3F721B9-2914-461C-9DF7-BCCFF44070FC}" type="presParOf" srcId="{160F5469-8720-454A-81AB-C3092B002630}" destId="{B8D650CF-8860-42C2-9D44-A8DED9C8DD37}" srcOrd="1" destOrd="0" presId="urn:microsoft.com/office/officeart/2018/2/layout/IconVerticalSolidList"/>
    <dgm:cxn modelId="{694E7B80-78D1-4421-B953-75772BA3B1A2}" type="presParOf" srcId="{160F5469-8720-454A-81AB-C3092B002630}" destId="{B1BBF4EF-2878-46F2-A807-FF84786D1A7A}" srcOrd="2" destOrd="0" presId="urn:microsoft.com/office/officeart/2018/2/layout/IconVerticalSolidList"/>
    <dgm:cxn modelId="{87D7E7B9-168D-47C4-ABE9-FF4132A466F6}" type="presParOf" srcId="{160F5469-8720-454A-81AB-C3092B002630}" destId="{438F52B4-79CE-4A10-80D6-A775D0720922}" srcOrd="3" destOrd="0" presId="urn:microsoft.com/office/officeart/2018/2/layout/IconVerticalSolidList"/>
    <dgm:cxn modelId="{DB179764-5F4B-4C1F-819C-0DEE9EB6DE2C}" type="presParOf" srcId="{894B06E6-FD5A-4483-983C-7F30A1B96050}" destId="{A7E14D17-3EA2-4C8D-B6BA-56CCDDC1894E}" srcOrd="1" destOrd="0" presId="urn:microsoft.com/office/officeart/2018/2/layout/IconVerticalSolidList"/>
    <dgm:cxn modelId="{2FAE94AF-EA63-4C54-9F29-2AC13C039613}" type="presParOf" srcId="{894B06E6-FD5A-4483-983C-7F30A1B96050}" destId="{877CB56F-C304-4C2B-B72E-A724D8904D61}" srcOrd="2" destOrd="0" presId="urn:microsoft.com/office/officeart/2018/2/layout/IconVerticalSolidList"/>
    <dgm:cxn modelId="{35F380E9-2F56-4C66-A15F-9B08EEDB53B3}" type="presParOf" srcId="{877CB56F-C304-4C2B-B72E-A724D8904D61}" destId="{51FC7D82-C152-4AC2-879D-EE6F6177E975}" srcOrd="0" destOrd="0" presId="urn:microsoft.com/office/officeart/2018/2/layout/IconVerticalSolidList"/>
    <dgm:cxn modelId="{D875D67C-1910-4B47-8B31-F3CE4A869548}" type="presParOf" srcId="{877CB56F-C304-4C2B-B72E-A724D8904D61}" destId="{E22C18BE-B96B-4890-B649-83E31372FDBB}" srcOrd="1" destOrd="0" presId="urn:microsoft.com/office/officeart/2018/2/layout/IconVerticalSolidList"/>
    <dgm:cxn modelId="{C29A9E6F-9147-4B70-89C6-168C806E8668}" type="presParOf" srcId="{877CB56F-C304-4C2B-B72E-A724D8904D61}" destId="{0EBFD11B-8ACD-4FAC-9FC1-6F07146E8AD0}" srcOrd="2" destOrd="0" presId="urn:microsoft.com/office/officeart/2018/2/layout/IconVerticalSolidList"/>
    <dgm:cxn modelId="{D9DE12E0-36A6-4000-AE25-BCEF347B1DBB}" type="presParOf" srcId="{877CB56F-C304-4C2B-B72E-A724D8904D61}" destId="{7C264435-E394-4AFD-B3A3-F305955FF038}" srcOrd="3" destOrd="0" presId="urn:microsoft.com/office/officeart/2018/2/layout/IconVerticalSolidList"/>
    <dgm:cxn modelId="{5B0AF029-A284-4559-8F77-AE41547840A4}" type="presParOf" srcId="{894B06E6-FD5A-4483-983C-7F30A1B96050}" destId="{E37BAE62-C4C3-44A7-BE2E-8D478E5F5F4A}" srcOrd="3" destOrd="0" presId="urn:microsoft.com/office/officeart/2018/2/layout/IconVerticalSolidList"/>
    <dgm:cxn modelId="{26BC4F63-158D-41C7-B72D-6868F110A0D6}" type="presParOf" srcId="{894B06E6-FD5A-4483-983C-7F30A1B96050}" destId="{6E52184B-F9A3-46EE-BE81-C1A1DCF30E26}" srcOrd="4" destOrd="0" presId="urn:microsoft.com/office/officeart/2018/2/layout/IconVerticalSolidList"/>
    <dgm:cxn modelId="{843EE17F-3744-44A9-80F2-FA53A892A6B9}" type="presParOf" srcId="{6E52184B-F9A3-46EE-BE81-C1A1DCF30E26}" destId="{CBE69B66-D1C7-4BED-9DA5-F0C9CE4A0DCF}" srcOrd="0" destOrd="0" presId="urn:microsoft.com/office/officeart/2018/2/layout/IconVerticalSolidList"/>
    <dgm:cxn modelId="{8EF7B12C-895B-4A17-BBFD-EE6F33305DE0}" type="presParOf" srcId="{6E52184B-F9A3-46EE-BE81-C1A1DCF30E26}" destId="{5AC6D1A4-322B-4138-8A9E-300CFC9E401D}" srcOrd="1" destOrd="0" presId="urn:microsoft.com/office/officeart/2018/2/layout/IconVerticalSolidList"/>
    <dgm:cxn modelId="{4800B829-2F94-440F-BA12-6454D23C9845}" type="presParOf" srcId="{6E52184B-F9A3-46EE-BE81-C1A1DCF30E26}" destId="{8C7D760B-B60C-4C7B-A28C-5C396EC0533E}" srcOrd="2" destOrd="0" presId="urn:microsoft.com/office/officeart/2018/2/layout/IconVerticalSolidList"/>
    <dgm:cxn modelId="{ED174FAB-BB00-4D84-BF1A-DA23A3B7AE73}" type="presParOf" srcId="{6E52184B-F9A3-46EE-BE81-C1A1DCF30E26}" destId="{EFD63C1B-5FB3-4036-9419-ECF387BE7F0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6D5BD2-C62C-450F-99A3-06BF345B8AC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082FB47-66CC-41F0-8410-501F4117F2FE}">
      <dgm:prSet/>
      <dgm:spPr/>
      <dgm:t>
        <a:bodyPr/>
        <a:lstStyle/>
        <a:p>
          <a:pPr>
            <a:lnSpc>
              <a:spcPct val="100000"/>
            </a:lnSpc>
          </a:pPr>
          <a:r>
            <a:rPr lang="en-GB"/>
            <a:t>Disposing Trash.</a:t>
          </a:r>
          <a:endParaRPr lang="en-US"/>
        </a:p>
      </dgm:t>
    </dgm:pt>
    <dgm:pt modelId="{60E1FBEB-534D-4677-9720-7305C2442856}" type="parTrans" cxnId="{6BBEB3FE-C3F5-4EBE-A04D-3072823E319C}">
      <dgm:prSet/>
      <dgm:spPr/>
      <dgm:t>
        <a:bodyPr/>
        <a:lstStyle/>
        <a:p>
          <a:endParaRPr lang="en-US"/>
        </a:p>
      </dgm:t>
    </dgm:pt>
    <dgm:pt modelId="{489AEF7A-E97D-4F62-AF66-BBD96BE1ED49}" type="sibTrans" cxnId="{6BBEB3FE-C3F5-4EBE-A04D-3072823E319C}">
      <dgm:prSet/>
      <dgm:spPr/>
      <dgm:t>
        <a:bodyPr/>
        <a:lstStyle/>
        <a:p>
          <a:endParaRPr lang="en-US"/>
        </a:p>
      </dgm:t>
    </dgm:pt>
    <dgm:pt modelId="{CCAFC2A5-B780-4688-ABD7-C3E9AF7EEFBE}">
      <dgm:prSet/>
      <dgm:spPr/>
      <dgm:t>
        <a:bodyPr/>
        <a:lstStyle/>
        <a:p>
          <a:pPr>
            <a:lnSpc>
              <a:spcPct val="100000"/>
            </a:lnSpc>
          </a:pPr>
          <a:r>
            <a:rPr lang="en-GB"/>
            <a:t>Dusting high-level surfaces.</a:t>
          </a:r>
          <a:endParaRPr lang="en-US"/>
        </a:p>
      </dgm:t>
    </dgm:pt>
    <dgm:pt modelId="{73E0FF11-F183-4355-9144-81CAC11570F4}" type="parTrans" cxnId="{11251C97-25B5-46DD-8644-8CB7CDE539D5}">
      <dgm:prSet/>
      <dgm:spPr/>
      <dgm:t>
        <a:bodyPr/>
        <a:lstStyle/>
        <a:p>
          <a:endParaRPr lang="en-US"/>
        </a:p>
      </dgm:t>
    </dgm:pt>
    <dgm:pt modelId="{49EBC878-B6D1-498D-97ED-CCA83671281E}" type="sibTrans" cxnId="{11251C97-25B5-46DD-8644-8CB7CDE539D5}">
      <dgm:prSet/>
      <dgm:spPr/>
      <dgm:t>
        <a:bodyPr/>
        <a:lstStyle/>
        <a:p>
          <a:endParaRPr lang="en-US"/>
        </a:p>
      </dgm:t>
    </dgm:pt>
    <dgm:pt modelId="{A44CAEE1-8967-409E-9F1A-C00D8EE1779F}">
      <dgm:prSet/>
      <dgm:spPr/>
      <dgm:t>
        <a:bodyPr/>
        <a:lstStyle/>
        <a:p>
          <a:pPr>
            <a:lnSpc>
              <a:spcPct val="100000"/>
            </a:lnSpc>
          </a:pPr>
          <a:r>
            <a:rPr lang="en-GB"/>
            <a:t>Damp Wipe.</a:t>
          </a:r>
          <a:endParaRPr lang="en-US"/>
        </a:p>
      </dgm:t>
    </dgm:pt>
    <dgm:pt modelId="{9492CA87-D282-4B8C-8AA7-305C32FE8252}" type="parTrans" cxnId="{BC167A4D-278C-4483-872C-CAF91B9C7909}">
      <dgm:prSet/>
      <dgm:spPr/>
      <dgm:t>
        <a:bodyPr/>
        <a:lstStyle/>
        <a:p>
          <a:endParaRPr lang="en-US"/>
        </a:p>
      </dgm:t>
    </dgm:pt>
    <dgm:pt modelId="{D933C030-6246-4022-8880-F56D294613DA}" type="sibTrans" cxnId="{BC167A4D-278C-4483-872C-CAF91B9C7909}">
      <dgm:prSet/>
      <dgm:spPr/>
      <dgm:t>
        <a:bodyPr/>
        <a:lstStyle/>
        <a:p>
          <a:endParaRPr lang="en-US"/>
        </a:p>
      </dgm:t>
    </dgm:pt>
    <dgm:pt modelId="{D8B04456-402A-4EA4-A1AB-EE68364A495A}">
      <dgm:prSet/>
      <dgm:spPr/>
      <dgm:t>
        <a:bodyPr/>
        <a:lstStyle/>
        <a:p>
          <a:pPr>
            <a:lnSpc>
              <a:spcPct val="100000"/>
            </a:lnSpc>
          </a:pPr>
          <a:r>
            <a:rPr lang="en-GB"/>
            <a:t>Restocking products and items.</a:t>
          </a:r>
          <a:endParaRPr lang="en-US"/>
        </a:p>
      </dgm:t>
    </dgm:pt>
    <dgm:pt modelId="{419A791F-B019-41C4-8748-CAE0A5897727}" type="parTrans" cxnId="{FF02BC98-9B9D-4EC9-9A4D-CCE2B9EEAB9B}">
      <dgm:prSet/>
      <dgm:spPr/>
      <dgm:t>
        <a:bodyPr/>
        <a:lstStyle/>
        <a:p>
          <a:endParaRPr lang="en-US"/>
        </a:p>
      </dgm:t>
    </dgm:pt>
    <dgm:pt modelId="{59E7291B-238A-4E25-979F-22EBDE4C24B0}" type="sibTrans" cxnId="{FF02BC98-9B9D-4EC9-9A4D-CCE2B9EEAB9B}">
      <dgm:prSet/>
      <dgm:spPr/>
      <dgm:t>
        <a:bodyPr/>
        <a:lstStyle/>
        <a:p>
          <a:endParaRPr lang="en-US"/>
        </a:p>
      </dgm:t>
    </dgm:pt>
    <dgm:pt modelId="{F2A58F16-D218-4677-869A-FE3D76C4E7E8}" type="pres">
      <dgm:prSet presAssocID="{D16D5BD2-C62C-450F-99A3-06BF345B8AC1}" presName="root" presStyleCnt="0">
        <dgm:presLayoutVars>
          <dgm:dir/>
          <dgm:resizeHandles val="exact"/>
        </dgm:presLayoutVars>
      </dgm:prSet>
      <dgm:spPr/>
    </dgm:pt>
    <dgm:pt modelId="{828905B6-8965-44C2-A19B-6E39D87BBD5D}" type="pres">
      <dgm:prSet presAssocID="{2082FB47-66CC-41F0-8410-501F4117F2FE}" presName="compNode" presStyleCnt="0"/>
      <dgm:spPr/>
    </dgm:pt>
    <dgm:pt modelId="{79A73948-9365-4B6B-A09C-C9893B94A025}" type="pres">
      <dgm:prSet presAssocID="{2082FB47-66CC-41F0-8410-501F4117F2F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rbage"/>
        </a:ext>
      </dgm:extLst>
    </dgm:pt>
    <dgm:pt modelId="{DEE5A807-1841-43FE-BA37-54A0BBC03031}" type="pres">
      <dgm:prSet presAssocID="{2082FB47-66CC-41F0-8410-501F4117F2FE}" presName="spaceRect" presStyleCnt="0"/>
      <dgm:spPr/>
    </dgm:pt>
    <dgm:pt modelId="{C82D1181-4263-41C6-B727-AB76113021AE}" type="pres">
      <dgm:prSet presAssocID="{2082FB47-66CC-41F0-8410-501F4117F2FE}" presName="textRect" presStyleLbl="revTx" presStyleIdx="0" presStyleCnt="4">
        <dgm:presLayoutVars>
          <dgm:chMax val="1"/>
          <dgm:chPref val="1"/>
        </dgm:presLayoutVars>
      </dgm:prSet>
      <dgm:spPr/>
    </dgm:pt>
    <dgm:pt modelId="{21AA818B-50AA-4581-89E6-0964375F2D4E}" type="pres">
      <dgm:prSet presAssocID="{489AEF7A-E97D-4F62-AF66-BBD96BE1ED49}" presName="sibTrans" presStyleCnt="0"/>
      <dgm:spPr/>
    </dgm:pt>
    <dgm:pt modelId="{629C05C7-2D7F-4F27-866C-9907916921BB}" type="pres">
      <dgm:prSet presAssocID="{CCAFC2A5-B780-4688-ABD7-C3E9AF7EEFBE}" presName="compNode" presStyleCnt="0"/>
      <dgm:spPr/>
    </dgm:pt>
    <dgm:pt modelId="{90F1315B-B0AA-4F92-A6E5-05D4FCFD8AC8}" type="pres">
      <dgm:prSet presAssocID="{CCAFC2A5-B780-4688-ABD7-C3E9AF7EEF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sert scene"/>
        </a:ext>
      </dgm:extLst>
    </dgm:pt>
    <dgm:pt modelId="{D95D115E-8168-4A11-B59D-87612FC05BE6}" type="pres">
      <dgm:prSet presAssocID="{CCAFC2A5-B780-4688-ABD7-C3E9AF7EEFBE}" presName="spaceRect" presStyleCnt="0"/>
      <dgm:spPr/>
    </dgm:pt>
    <dgm:pt modelId="{430362DB-46A3-4D24-84B5-02CAC5818CA6}" type="pres">
      <dgm:prSet presAssocID="{CCAFC2A5-B780-4688-ABD7-C3E9AF7EEFBE}" presName="textRect" presStyleLbl="revTx" presStyleIdx="1" presStyleCnt="4">
        <dgm:presLayoutVars>
          <dgm:chMax val="1"/>
          <dgm:chPref val="1"/>
        </dgm:presLayoutVars>
      </dgm:prSet>
      <dgm:spPr/>
    </dgm:pt>
    <dgm:pt modelId="{7BECC2C6-4DBD-49F6-B7CE-D6997949962A}" type="pres">
      <dgm:prSet presAssocID="{49EBC878-B6D1-498D-97ED-CCA83671281E}" presName="sibTrans" presStyleCnt="0"/>
      <dgm:spPr/>
    </dgm:pt>
    <dgm:pt modelId="{7490D3A0-D3D7-4C53-B3D6-B35B5F5781CD}" type="pres">
      <dgm:prSet presAssocID="{A44CAEE1-8967-409E-9F1A-C00D8EE1779F}" presName="compNode" presStyleCnt="0"/>
      <dgm:spPr/>
    </dgm:pt>
    <dgm:pt modelId="{6AE7A681-A648-4CA4-A1E9-985AB12B11E6}" type="pres">
      <dgm:prSet presAssocID="{A44CAEE1-8967-409E-9F1A-C00D8EE177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w Temperature"/>
        </a:ext>
      </dgm:extLst>
    </dgm:pt>
    <dgm:pt modelId="{C4A32FA5-C1BC-4109-9723-95D1177031AE}" type="pres">
      <dgm:prSet presAssocID="{A44CAEE1-8967-409E-9F1A-C00D8EE1779F}" presName="spaceRect" presStyleCnt="0"/>
      <dgm:spPr/>
    </dgm:pt>
    <dgm:pt modelId="{14B7BB37-0345-44D7-B3FD-D541500DF7AD}" type="pres">
      <dgm:prSet presAssocID="{A44CAEE1-8967-409E-9F1A-C00D8EE1779F}" presName="textRect" presStyleLbl="revTx" presStyleIdx="2" presStyleCnt="4">
        <dgm:presLayoutVars>
          <dgm:chMax val="1"/>
          <dgm:chPref val="1"/>
        </dgm:presLayoutVars>
      </dgm:prSet>
      <dgm:spPr/>
    </dgm:pt>
    <dgm:pt modelId="{3DC827C6-06D7-4741-87B7-A0A367917966}" type="pres">
      <dgm:prSet presAssocID="{D933C030-6246-4022-8880-F56D294613DA}" presName="sibTrans" presStyleCnt="0"/>
      <dgm:spPr/>
    </dgm:pt>
    <dgm:pt modelId="{EF0FD28B-35A4-44EC-933F-1F6DB9503E16}" type="pres">
      <dgm:prSet presAssocID="{D8B04456-402A-4EA4-A1AB-EE68364A495A}" presName="compNode" presStyleCnt="0"/>
      <dgm:spPr/>
    </dgm:pt>
    <dgm:pt modelId="{46628DA0-45D2-4B7D-9BAE-7BB5A3B77EFD}" type="pres">
      <dgm:prSet presAssocID="{D8B04456-402A-4EA4-A1AB-EE68364A49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hopping basket"/>
        </a:ext>
      </dgm:extLst>
    </dgm:pt>
    <dgm:pt modelId="{A159EC87-844F-4B8A-8964-D796B5FC6F6A}" type="pres">
      <dgm:prSet presAssocID="{D8B04456-402A-4EA4-A1AB-EE68364A495A}" presName="spaceRect" presStyleCnt="0"/>
      <dgm:spPr/>
    </dgm:pt>
    <dgm:pt modelId="{0F02CF3C-5356-45EE-95CF-3BDBE745F39B}" type="pres">
      <dgm:prSet presAssocID="{D8B04456-402A-4EA4-A1AB-EE68364A495A}" presName="textRect" presStyleLbl="revTx" presStyleIdx="3" presStyleCnt="4">
        <dgm:presLayoutVars>
          <dgm:chMax val="1"/>
          <dgm:chPref val="1"/>
        </dgm:presLayoutVars>
      </dgm:prSet>
      <dgm:spPr/>
    </dgm:pt>
  </dgm:ptLst>
  <dgm:cxnLst>
    <dgm:cxn modelId="{0F4B5A07-F769-4A86-95E8-D864BB736B68}" type="presOf" srcId="{CCAFC2A5-B780-4688-ABD7-C3E9AF7EEFBE}" destId="{430362DB-46A3-4D24-84B5-02CAC5818CA6}" srcOrd="0" destOrd="0" presId="urn:microsoft.com/office/officeart/2018/2/layout/IconLabelList"/>
    <dgm:cxn modelId="{BC167A4D-278C-4483-872C-CAF91B9C7909}" srcId="{D16D5BD2-C62C-450F-99A3-06BF345B8AC1}" destId="{A44CAEE1-8967-409E-9F1A-C00D8EE1779F}" srcOrd="2" destOrd="0" parTransId="{9492CA87-D282-4B8C-8AA7-305C32FE8252}" sibTransId="{D933C030-6246-4022-8880-F56D294613DA}"/>
    <dgm:cxn modelId="{11251C97-25B5-46DD-8644-8CB7CDE539D5}" srcId="{D16D5BD2-C62C-450F-99A3-06BF345B8AC1}" destId="{CCAFC2A5-B780-4688-ABD7-C3E9AF7EEFBE}" srcOrd="1" destOrd="0" parTransId="{73E0FF11-F183-4355-9144-81CAC11570F4}" sibTransId="{49EBC878-B6D1-498D-97ED-CCA83671281E}"/>
    <dgm:cxn modelId="{FF02BC98-9B9D-4EC9-9A4D-CCE2B9EEAB9B}" srcId="{D16D5BD2-C62C-450F-99A3-06BF345B8AC1}" destId="{D8B04456-402A-4EA4-A1AB-EE68364A495A}" srcOrd="3" destOrd="0" parTransId="{419A791F-B019-41C4-8748-CAE0A5897727}" sibTransId="{59E7291B-238A-4E25-979F-22EBDE4C24B0}"/>
    <dgm:cxn modelId="{F126B79A-CA95-4E65-96EA-7A8DF887FA88}" type="presOf" srcId="{A44CAEE1-8967-409E-9F1A-C00D8EE1779F}" destId="{14B7BB37-0345-44D7-B3FD-D541500DF7AD}" srcOrd="0" destOrd="0" presId="urn:microsoft.com/office/officeart/2018/2/layout/IconLabelList"/>
    <dgm:cxn modelId="{7365D9AD-6876-4FD6-AC68-2452524BCDAF}" type="presOf" srcId="{D16D5BD2-C62C-450F-99A3-06BF345B8AC1}" destId="{F2A58F16-D218-4677-869A-FE3D76C4E7E8}" srcOrd="0" destOrd="0" presId="urn:microsoft.com/office/officeart/2018/2/layout/IconLabelList"/>
    <dgm:cxn modelId="{02B584AF-3938-4527-8FF9-C55268DB887F}" type="presOf" srcId="{2082FB47-66CC-41F0-8410-501F4117F2FE}" destId="{C82D1181-4263-41C6-B727-AB76113021AE}" srcOrd="0" destOrd="0" presId="urn:microsoft.com/office/officeart/2018/2/layout/IconLabelList"/>
    <dgm:cxn modelId="{1FF2BCE8-3E25-44CE-8162-B57E7866567D}" type="presOf" srcId="{D8B04456-402A-4EA4-A1AB-EE68364A495A}" destId="{0F02CF3C-5356-45EE-95CF-3BDBE745F39B}" srcOrd="0" destOrd="0" presId="urn:microsoft.com/office/officeart/2018/2/layout/IconLabelList"/>
    <dgm:cxn modelId="{6BBEB3FE-C3F5-4EBE-A04D-3072823E319C}" srcId="{D16D5BD2-C62C-450F-99A3-06BF345B8AC1}" destId="{2082FB47-66CC-41F0-8410-501F4117F2FE}" srcOrd="0" destOrd="0" parTransId="{60E1FBEB-534D-4677-9720-7305C2442856}" sibTransId="{489AEF7A-E97D-4F62-AF66-BBD96BE1ED49}"/>
    <dgm:cxn modelId="{8D4C7C0C-7838-4FE8-87FA-34641D8399A6}" type="presParOf" srcId="{F2A58F16-D218-4677-869A-FE3D76C4E7E8}" destId="{828905B6-8965-44C2-A19B-6E39D87BBD5D}" srcOrd="0" destOrd="0" presId="urn:microsoft.com/office/officeart/2018/2/layout/IconLabelList"/>
    <dgm:cxn modelId="{A3B43138-2BF7-45F0-A5A4-16888319B05D}" type="presParOf" srcId="{828905B6-8965-44C2-A19B-6E39D87BBD5D}" destId="{79A73948-9365-4B6B-A09C-C9893B94A025}" srcOrd="0" destOrd="0" presId="urn:microsoft.com/office/officeart/2018/2/layout/IconLabelList"/>
    <dgm:cxn modelId="{081D9188-B42C-43A3-8004-8FAEA895A007}" type="presParOf" srcId="{828905B6-8965-44C2-A19B-6E39D87BBD5D}" destId="{DEE5A807-1841-43FE-BA37-54A0BBC03031}" srcOrd="1" destOrd="0" presId="urn:microsoft.com/office/officeart/2018/2/layout/IconLabelList"/>
    <dgm:cxn modelId="{A404E8FC-EB71-4CBF-81BF-487AD3867BA2}" type="presParOf" srcId="{828905B6-8965-44C2-A19B-6E39D87BBD5D}" destId="{C82D1181-4263-41C6-B727-AB76113021AE}" srcOrd="2" destOrd="0" presId="urn:microsoft.com/office/officeart/2018/2/layout/IconLabelList"/>
    <dgm:cxn modelId="{08889CD3-7C05-4650-B2EA-725330CCC8FF}" type="presParOf" srcId="{F2A58F16-D218-4677-869A-FE3D76C4E7E8}" destId="{21AA818B-50AA-4581-89E6-0964375F2D4E}" srcOrd="1" destOrd="0" presId="urn:microsoft.com/office/officeart/2018/2/layout/IconLabelList"/>
    <dgm:cxn modelId="{947A047A-7D27-4943-8C76-6430B1C6CF55}" type="presParOf" srcId="{F2A58F16-D218-4677-869A-FE3D76C4E7E8}" destId="{629C05C7-2D7F-4F27-866C-9907916921BB}" srcOrd="2" destOrd="0" presId="urn:microsoft.com/office/officeart/2018/2/layout/IconLabelList"/>
    <dgm:cxn modelId="{326351C5-96C0-45BA-8E28-C3907FB9C0F2}" type="presParOf" srcId="{629C05C7-2D7F-4F27-866C-9907916921BB}" destId="{90F1315B-B0AA-4F92-A6E5-05D4FCFD8AC8}" srcOrd="0" destOrd="0" presId="urn:microsoft.com/office/officeart/2018/2/layout/IconLabelList"/>
    <dgm:cxn modelId="{BA893D18-8C60-4ECF-8E70-84D6C8441712}" type="presParOf" srcId="{629C05C7-2D7F-4F27-866C-9907916921BB}" destId="{D95D115E-8168-4A11-B59D-87612FC05BE6}" srcOrd="1" destOrd="0" presId="urn:microsoft.com/office/officeart/2018/2/layout/IconLabelList"/>
    <dgm:cxn modelId="{1228B442-97D3-47B8-854F-6A898F01CAC9}" type="presParOf" srcId="{629C05C7-2D7F-4F27-866C-9907916921BB}" destId="{430362DB-46A3-4D24-84B5-02CAC5818CA6}" srcOrd="2" destOrd="0" presId="urn:microsoft.com/office/officeart/2018/2/layout/IconLabelList"/>
    <dgm:cxn modelId="{524707D3-AF64-42CD-A66E-495EEFD6D35B}" type="presParOf" srcId="{F2A58F16-D218-4677-869A-FE3D76C4E7E8}" destId="{7BECC2C6-4DBD-49F6-B7CE-D6997949962A}" srcOrd="3" destOrd="0" presId="urn:microsoft.com/office/officeart/2018/2/layout/IconLabelList"/>
    <dgm:cxn modelId="{B868FDE7-7501-435B-AB75-18EDB2444D28}" type="presParOf" srcId="{F2A58F16-D218-4677-869A-FE3D76C4E7E8}" destId="{7490D3A0-D3D7-4C53-B3D6-B35B5F5781CD}" srcOrd="4" destOrd="0" presId="urn:microsoft.com/office/officeart/2018/2/layout/IconLabelList"/>
    <dgm:cxn modelId="{8FE28247-D053-4105-83FB-C6FD807F713D}" type="presParOf" srcId="{7490D3A0-D3D7-4C53-B3D6-B35B5F5781CD}" destId="{6AE7A681-A648-4CA4-A1E9-985AB12B11E6}" srcOrd="0" destOrd="0" presId="urn:microsoft.com/office/officeart/2018/2/layout/IconLabelList"/>
    <dgm:cxn modelId="{78A13241-645E-48D7-89BC-13A39B883871}" type="presParOf" srcId="{7490D3A0-D3D7-4C53-B3D6-B35B5F5781CD}" destId="{C4A32FA5-C1BC-4109-9723-95D1177031AE}" srcOrd="1" destOrd="0" presId="urn:microsoft.com/office/officeart/2018/2/layout/IconLabelList"/>
    <dgm:cxn modelId="{B46A645A-B0A3-418B-B96F-8502A9A3CFD9}" type="presParOf" srcId="{7490D3A0-D3D7-4C53-B3D6-B35B5F5781CD}" destId="{14B7BB37-0345-44D7-B3FD-D541500DF7AD}" srcOrd="2" destOrd="0" presId="urn:microsoft.com/office/officeart/2018/2/layout/IconLabelList"/>
    <dgm:cxn modelId="{D8FCC3C9-7895-4AFA-BC2C-0752D532F73C}" type="presParOf" srcId="{F2A58F16-D218-4677-869A-FE3D76C4E7E8}" destId="{3DC827C6-06D7-4741-87B7-A0A367917966}" srcOrd="5" destOrd="0" presId="urn:microsoft.com/office/officeart/2018/2/layout/IconLabelList"/>
    <dgm:cxn modelId="{5DEF8F8B-8802-436C-8DBA-147CA5CDF15A}" type="presParOf" srcId="{F2A58F16-D218-4677-869A-FE3D76C4E7E8}" destId="{EF0FD28B-35A4-44EC-933F-1F6DB9503E16}" srcOrd="6" destOrd="0" presId="urn:microsoft.com/office/officeart/2018/2/layout/IconLabelList"/>
    <dgm:cxn modelId="{A6D47BC8-980C-4A11-99F4-5B92BB89E12A}" type="presParOf" srcId="{EF0FD28B-35A4-44EC-933F-1F6DB9503E16}" destId="{46628DA0-45D2-4B7D-9BAE-7BB5A3B77EFD}" srcOrd="0" destOrd="0" presId="urn:microsoft.com/office/officeart/2018/2/layout/IconLabelList"/>
    <dgm:cxn modelId="{EEC6F6C2-7506-47B0-BBE1-BC83368E5249}" type="presParOf" srcId="{EF0FD28B-35A4-44EC-933F-1F6DB9503E16}" destId="{A159EC87-844F-4B8A-8964-D796B5FC6F6A}" srcOrd="1" destOrd="0" presId="urn:microsoft.com/office/officeart/2018/2/layout/IconLabelList"/>
    <dgm:cxn modelId="{A54218A5-CDED-4552-9806-2C5782598500}" type="presParOf" srcId="{EF0FD28B-35A4-44EC-933F-1F6DB9503E16}" destId="{0F02CF3C-5356-45EE-95CF-3BDBE745F39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A30D5E-2371-4D13-8CBA-0FADFA32336D}"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BB5D7C87-9D09-4278-9A5D-A59D845E7B0F}">
      <dgm:prSet/>
      <dgm:spPr/>
      <dgm:t>
        <a:bodyPr/>
        <a:lstStyle/>
        <a:p>
          <a:r>
            <a:rPr lang="en-GB" u="none" dirty="0"/>
            <a:t>Cleaning and dusting floor-level surfaces.</a:t>
          </a:r>
          <a:endParaRPr lang="en-US" dirty="0"/>
        </a:p>
      </dgm:t>
    </dgm:pt>
    <dgm:pt modelId="{E125ACF0-3959-4D56-A6C6-1DB1FC2EDAC6}" type="parTrans" cxnId="{34BE80F2-61E3-4F10-AEAE-B590994B4576}">
      <dgm:prSet/>
      <dgm:spPr/>
      <dgm:t>
        <a:bodyPr/>
        <a:lstStyle/>
        <a:p>
          <a:endParaRPr lang="en-US"/>
        </a:p>
      </dgm:t>
    </dgm:pt>
    <dgm:pt modelId="{6AC594D3-C6F8-4E8F-B221-BAFA8D14A4FD}" type="sibTrans" cxnId="{34BE80F2-61E3-4F10-AEAE-B590994B4576}">
      <dgm:prSet/>
      <dgm:spPr/>
      <dgm:t>
        <a:bodyPr/>
        <a:lstStyle/>
        <a:p>
          <a:endParaRPr lang="en-US"/>
        </a:p>
      </dgm:t>
    </dgm:pt>
    <dgm:pt modelId="{B574091B-B03A-4309-8162-2E296997C86D}">
      <dgm:prSet/>
      <dgm:spPr/>
      <dgm:t>
        <a:bodyPr/>
        <a:lstStyle/>
        <a:p>
          <a:pPr>
            <a:buFont typeface="Arial" panose="020B0604020202020204" pitchFamily="34" charset="0"/>
            <a:buChar char="●"/>
          </a:pPr>
          <a:r>
            <a:rPr lang="en-GB" u="none"/>
            <a:t>Inspecting the overall area after cleaning (Elhoushy </a:t>
          </a:r>
          <a:r>
            <a:rPr lang="en-GB" i="1" u="none"/>
            <a:t>et al.,</a:t>
          </a:r>
          <a:r>
            <a:rPr lang="en-GB" u="none"/>
            <a:t> 2020).</a:t>
          </a:r>
          <a:endParaRPr lang="en-IN" u="none"/>
        </a:p>
      </dgm:t>
    </dgm:pt>
    <dgm:pt modelId="{DE4D83C1-E090-4E9E-A6C8-464689FE5D7D}" type="parTrans" cxnId="{DB0E43BD-0698-4240-AFFA-2D1DF1EE5C22}">
      <dgm:prSet/>
      <dgm:spPr/>
      <dgm:t>
        <a:bodyPr/>
        <a:lstStyle/>
        <a:p>
          <a:endParaRPr lang="en-IN"/>
        </a:p>
      </dgm:t>
    </dgm:pt>
    <dgm:pt modelId="{1BF2A7D8-E335-4BED-AF54-D7BF581D7775}" type="sibTrans" cxnId="{DB0E43BD-0698-4240-AFFA-2D1DF1EE5C22}">
      <dgm:prSet/>
      <dgm:spPr/>
      <dgm:t>
        <a:bodyPr/>
        <a:lstStyle/>
        <a:p>
          <a:endParaRPr lang="en-IN"/>
        </a:p>
      </dgm:t>
    </dgm:pt>
    <dgm:pt modelId="{F3391493-98B4-4137-B0FD-4C2E0B1D548C}">
      <dgm:prSet/>
      <dgm:spPr/>
      <dgm:t>
        <a:bodyPr/>
        <a:lstStyle/>
        <a:p>
          <a:pPr>
            <a:buFont typeface="Arial" panose="020B0604020202020204" pitchFamily="34" charset="0"/>
            <a:buChar char="●"/>
          </a:pPr>
          <a:r>
            <a:rPr lang="en-GB" u="none" dirty="0"/>
            <a:t>Damp mopping of wettable floor surfaces.</a:t>
          </a:r>
          <a:endParaRPr lang="en-IN" u="none" dirty="0"/>
        </a:p>
      </dgm:t>
    </dgm:pt>
    <dgm:pt modelId="{67647E67-8AE3-4C7F-A5D5-67D37FDABABF}" type="parTrans" cxnId="{6325BD17-2630-4E31-BDDA-404C6D28E785}">
      <dgm:prSet/>
      <dgm:spPr/>
      <dgm:t>
        <a:bodyPr/>
        <a:lstStyle/>
        <a:p>
          <a:endParaRPr lang="en-IN"/>
        </a:p>
      </dgm:t>
    </dgm:pt>
    <dgm:pt modelId="{8256BAB3-3F3C-40EE-A832-59E1F460A636}" type="sibTrans" cxnId="{6325BD17-2630-4E31-BDDA-404C6D28E785}">
      <dgm:prSet/>
      <dgm:spPr/>
      <dgm:t>
        <a:bodyPr/>
        <a:lstStyle/>
        <a:p>
          <a:endParaRPr lang="en-IN"/>
        </a:p>
      </dgm:t>
    </dgm:pt>
    <dgm:pt modelId="{BD3B50B7-F414-4594-A7BA-ECE59D677957}" type="pres">
      <dgm:prSet presAssocID="{7DA30D5E-2371-4D13-8CBA-0FADFA32336D}" presName="linear" presStyleCnt="0">
        <dgm:presLayoutVars>
          <dgm:animLvl val="lvl"/>
          <dgm:resizeHandles val="exact"/>
        </dgm:presLayoutVars>
      </dgm:prSet>
      <dgm:spPr/>
    </dgm:pt>
    <dgm:pt modelId="{59A4B613-24E9-476D-9DEB-01E9273708EE}" type="pres">
      <dgm:prSet presAssocID="{BB5D7C87-9D09-4278-9A5D-A59D845E7B0F}" presName="parentText" presStyleLbl="node1" presStyleIdx="0" presStyleCnt="3">
        <dgm:presLayoutVars>
          <dgm:chMax val="0"/>
          <dgm:bulletEnabled val="1"/>
        </dgm:presLayoutVars>
      </dgm:prSet>
      <dgm:spPr/>
    </dgm:pt>
    <dgm:pt modelId="{D9C4DFF7-B36B-4BFC-AB61-A0AFC3FBC6D0}" type="pres">
      <dgm:prSet presAssocID="{6AC594D3-C6F8-4E8F-B221-BAFA8D14A4FD}" presName="spacer" presStyleCnt="0"/>
      <dgm:spPr/>
    </dgm:pt>
    <dgm:pt modelId="{E5EDDA9D-0086-4FB2-8C93-6AAA8A747829}" type="pres">
      <dgm:prSet presAssocID="{B574091B-B03A-4309-8162-2E296997C86D}" presName="parentText" presStyleLbl="node1" presStyleIdx="1" presStyleCnt="3">
        <dgm:presLayoutVars>
          <dgm:chMax val="0"/>
          <dgm:bulletEnabled val="1"/>
        </dgm:presLayoutVars>
      </dgm:prSet>
      <dgm:spPr/>
    </dgm:pt>
    <dgm:pt modelId="{ACDCC2F1-2395-4364-A6EF-D05FBDF6FD09}" type="pres">
      <dgm:prSet presAssocID="{1BF2A7D8-E335-4BED-AF54-D7BF581D7775}" presName="spacer" presStyleCnt="0"/>
      <dgm:spPr/>
    </dgm:pt>
    <dgm:pt modelId="{10B325D0-FD3F-4754-BF45-88289EEC7B81}" type="pres">
      <dgm:prSet presAssocID="{F3391493-98B4-4137-B0FD-4C2E0B1D548C}" presName="parentText" presStyleLbl="node1" presStyleIdx="2" presStyleCnt="3">
        <dgm:presLayoutVars>
          <dgm:chMax val="0"/>
          <dgm:bulletEnabled val="1"/>
        </dgm:presLayoutVars>
      </dgm:prSet>
      <dgm:spPr/>
    </dgm:pt>
  </dgm:ptLst>
  <dgm:cxnLst>
    <dgm:cxn modelId="{CC5C0112-AA6C-4EFB-8C18-A66AF1212D07}" type="presOf" srcId="{7DA30D5E-2371-4D13-8CBA-0FADFA32336D}" destId="{BD3B50B7-F414-4594-A7BA-ECE59D677957}" srcOrd="0" destOrd="0" presId="urn:microsoft.com/office/officeart/2005/8/layout/vList2"/>
    <dgm:cxn modelId="{6325BD17-2630-4E31-BDDA-404C6D28E785}" srcId="{7DA30D5E-2371-4D13-8CBA-0FADFA32336D}" destId="{F3391493-98B4-4137-B0FD-4C2E0B1D548C}" srcOrd="2" destOrd="0" parTransId="{67647E67-8AE3-4C7F-A5D5-67D37FDABABF}" sibTransId="{8256BAB3-3F3C-40EE-A832-59E1F460A636}"/>
    <dgm:cxn modelId="{FFF2125F-8E60-4B6B-99AB-EF1D6D61C8D5}" type="presOf" srcId="{B574091B-B03A-4309-8162-2E296997C86D}" destId="{E5EDDA9D-0086-4FB2-8C93-6AAA8A747829}" srcOrd="0" destOrd="0" presId="urn:microsoft.com/office/officeart/2005/8/layout/vList2"/>
    <dgm:cxn modelId="{573E944C-854D-4ADB-B9B2-D2AD72075C46}" type="presOf" srcId="{BB5D7C87-9D09-4278-9A5D-A59D845E7B0F}" destId="{59A4B613-24E9-476D-9DEB-01E9273708EE}" srcOrd="0" destOrd="0" presId="urn:microsoft.com/office/officeart/2005/8/layout/vList2"/>
    <dgm:cxn modelId="{DB0E43BD-0698-4240-AFFA-2D1DF1EE5C22}" srcId="{7DA30D5E-2371-4D13-8CBA-0FADFA32336D}" destId="{B574091B-B03A-4309-8162-2E296997C86D}" srcOrd="1" destOrd="0" parTransId="{DE4D83C1-E090-4E9E-A6C8-464689FE5D7D}" sibTransId="{1BF2A7D8-E335-4BED-AF54-D7BF581D7775}"/>
    <dgm:cxn modelId="{34BE80F2-61E3-4F10-AEAE-B590994B4576}" srcId="{7DA30D5E-2371-4D13-8CBA-0FADFA32336D}" destId="{BB5D7C87-9D09-4278-9A5D-A59D845E7B0F}" srcOrd="0" destOrd="0" parTransId="{E125ACF0-3959-4D56-A6C6-1DB1FC2EDAC6}" sibTransId="{6AC594D3-C6F8-4E8F-B221-BAFA8D14A4FD}"/>
    <dgm:cxn modelId="{F1E97DF7-94B4-4DA1-AD7B-D2585A0A42BE}" type="presOf" srcId="{F3391493-98B4-4137-B0FD-4C2E0B1D548C}" destId="{10B325D0-FD3F-4754-BF45-88289EEC7B81}" srcOrd="0" destOrd="0" presId="urn:microsoft.com/office/officeart/2005/8/layout/vList2"/>
    <dgm:cxn modelId="{6C1C3F68-D80D-40CD-858D-0847A0A45196}" type="presParOf" srcId="{BD3B50B7-F414-4594-A7BA-ECE59D677957}" destId="{59A4B613-24E9-476D-9DEB-01E9273708EE}" srcOrd="0" destOrd="0" presId="urn:microsoft.com/office/officeart/2005/8/layout/vList2"/>
    <dgm:cxn modelId="{0F2612B6-9AFB-4EF8-AEB1-F25D68A6D070}" type="presParOf" srcId="{BD3B50B7-F414-4594-A7BA-ECE59D677957}" destId="{D9C4DFF7-B36B-4BFC-AB61-A0AFC3FBC6D0}" srcOrd="1" destOrd="0" presId="urn:microsoft.com/office/officeart/2005/8/layout/vList2"/>
    <dgm:cxn modelId="{2887ADD5-0912-42BA-A9D9-88E715B99C6D}" type="presParOf" srcId="{BD3B50B7-F414-4594-A7BA-ECE59D677957}" destId="{E5EDDA9D-0086-4FB2-8C93-6AAA8A747829}" srcOrd="2" destOrd="0" presId="urn:microsoft.com/office/officeart/2005/8/layout/vList2"/>
    <dgm:cxn modelId="{6A49C8A7-05C4-4C24-8CCA-63F1174F3BB4}" type="presParOf" srcId="{BD3B50B7-F414-4594-A7BA-ECE59D677957}" destId="{ACDCC2F1-2395-4364-A6EF-D05FBDF6FD09}" srcOrd="3" destOrd="0" presId="urn:microsoft.com/office/officeart/2005/8/layout/vList2"/>
    <dgm:cxn modelId="{1317DB3B-4183-445D-B822-5D65E33A5FE5}" type="presParOf" srcId="{BD3B50B7-F414-4594-A7BA-ECE59D677957}" destId="{10B325D0-FD3F-4754-BF45-88289EEC7B8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757824-4132-4B09-A560-792FF16F3C6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C148979-6AF2-4A8F-80B1-776659872E4D}">
      <dgm:prSet/>
      <dgm:spPr/>
      <dgm:t>
        <a:bodyPr/>
        <a:lstStyle/>
        <a:p>
          <a:pPr>
            <a:lnSpc>
              <a:spcPct val="100000"/>
            </a:lnSpc>
          </a:pPr>
          <a:r>
            <a:rPr lang="en-GB" u="none"/>
            <a:t>The staff will be trained on stacking materials, boxes, and packages.</a:t>
          </a:r>
          <a:endParaRPr lang="en-US"/>
        </a:p>
      </dgm:t>
    </dgm:pt>
    <dgm:pt modelId="{9511EABD-4464-4B25-AA02-21FFFCF03480}" type="parTrans" cxnId="{DA5B8FD2-5BC1-459B-B2B8-CB217E7B15A3}">
      <dgm:prSet/>
      <dgm:spPr/>
      <dgm:t>
        <a:bodyPr/>
        <a:lstStyle/>
        <a:p>
          <a:endParaRPr lang="en-US"/>
        </a:p>
      </dgm:t>
    </dgm:pt>
    <dgm:pt modelId="{4EA76F87-BAEF-47A0-81C6-41FB51EB7E36}" type="sibTrans" cxnId="{DA5B8FD2-5BC1-459B-B2B8-CB217E7B15A3}">
      <dgm:prSet/>
      <dgm:spPr/>
      <dgm:t>
        <a:bodyPr/>
        <a:lstStyle/>
        <a:p>
          <a:endParaRPr lang="en-US"/>
        </a:p>
      </dgm:t>
    </dgm:pt>
    <dgm:pt modelId="{70EDCC6A-F998-44C5-AE80-6B795C2630C1}">
      <dgm:prSet/>
      <dgm:spPr/>
      <dgm:t>
        <a:bodyPr/>
        <a:lstStyle/>
        <a:p>
          <a:pPr>
            <a:lnSpc>
              <a:spcPct val="100000"/>
            </a:lnSpc>
          </a:pPr>
          <a:r>
            <a:rPr lang="en-GB" u="none"/>
            <a:t>They will be briefed regarding their key roles and responsibilities (Kriz </a:t>
          </a:r>
          <a:r>
            <a:rPr lang="en-GB" i="1" u="none"/>
            <a:t>et al.,</a:t>
          </a:r>
          <a:r>
            <a:rPr lang="en-GB" u="none"/>
            <a:t> 2022). </a:t>
          </a:r>
          <a:endParaRPr lang="en-IN" u="none"/>
        </a:p>
      </dgm:t>
    </dgm:pt>
    <dgm:pt modelId="{47A6E845-66B6-4993-9F17-CDBB14DAE3D9}" type="parTrans" cxnId="{28A4EFA2-1745-4B08-845E-C2C47E5B4CC7}">
      <dgm:prSet/>
      <dgm:spPr/>
      <dgm:t>
        <a:bodyPr/>
        <a:lstStyle/>
        <a:p>
          <a:endParaRPr lang="en-IN"/>
        </a:p>
      </dgm:t>
    </dgm:pt>
    <dgm:pt modelId="{15DFDF54-5C63-4A83-AC09-899891B09E6A}" type="sibTrans" cxnId="{28A4EFA2-1745-4B08-845E-C2C47E5B4CC7}">
      <dgm:prSet/>
      <dgm:spPr/>
      <dgm:t>
        <a:bodyPr/>
        <a:lstStyle/>
        <a:p>
          <a:endParaRPr lang="en-IN"/>
        </a:p>
      </dgm:t>
    </dgm:pt>
    <dgm:pt modelId="{16FCB6D0-1EEE-42D4-82A8-E4A7F46538DA}">
      <dgm:prSet/>
      <dgm:spPr/>
      <dgm:t>
        <a:bodyPr/>
        <a:lstStyle/>
        <a:p>
          <a:pPr>
            <a:lnSpc>
              <a:spcPct val="100000"/>
            </a:lnSpc>
          </a:pPr>
          <a:r>
            <a:rPr lang="en-GB" u="none"/>
            <a:t>The staff should not jeopardise the safety of others by obstructing exits. </a:t>
          </a:r>
          <a:endParaRPr lang="en-IN" u="none"/>
        </a:p>
      </dgm:t>
    </dgm:pt>
    <dgm:pt modelId="{687C362F-8CDD-49C7-BFE4-14B1B9B97F1F}" type="parTrans" cxnId="{EA191E95-5EA6-4755-A7DE-9D8255970B53}">
      <dgm:prSet/>
      <dgm:spPr/>
      <dgm:t>
        <a:bodyPr/>
        <a:lstStyle/>
        <a:p>
          <a:endParaRPr lang="en-IN"/>
        </a:p>
      </dgm:t>
    </dgm:pt>
    <dgm:pt modelId="{B232E42D-B426-447C-8EAC-C6583E7C6492}" type="sibTrans" cxnId="{EA191E95-5EA6-4755-A7DE-9D8255970B53}">
      <dgm:prSet/>
      <dgm:spPr/>
      <dgm:t>
        <a:bodyPr/>
        <a:lstStyle/>
        <a:p>
          <a:endParaRPr lang="en-IN"/>
        </a:p>
      </dgm:t>
    </dgm:pt>
    <dgm:pt modelId="{CFE0CC85-32D8-4BC6-9A0F-DA0E3108E84B}" type="pres">
      <dgm:prSet presAssocID="{77757824-4132-4B09-A560-792FF16F3C66}" presName="root" presStyleCnt="0">
        <dgm:presLayoutVars>
          <dgm:dir/>
          <dgm:resizeHandles val="exact"/>
        </dgm:presLayoutVars>
      </dgm:prSet>
      <dgm:spPr/>
    </dgm:pt>
    <dgm:pt modelId="{3407FFD6-433C-4577-916C-573125D80573}" type="pres">
      <dgm:prSet presAssocID="{8C148979-6AF2-4A8F-80B1-776659872E4D}" presName="compNode" presStyleCnt="0"/>
      <dgm:spPr/>
    </dgm:pt>
    <dgm:pt modelId="{B31FE529-C0A0-45F4-9717-34AFC59FE0FF}" type="pres">
      <dgm:prSet presAssocID="{8C148979-6AF2-4A8F-80B1-776659872E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x trolley"/>
        </a:ext>
      </dgm:extLst>
    </dgm:pt>
    <dgm:pt modelId="{2E909772-23E4-4AB7-B169-CAD90861F6B4}" type="pres">
      <dgm:prSet presAssocID="{8C148979-6AF2-4A8F-80B1-776659872E4D}" presName="spaceRect" presStyleCnt="0"/>
      <dgm:spPr/>
    </dgm:pt>
    <dgm:pt modelId="{BD6A011C-593C-4E9B-8FA7-44DD9C9AB70D}" type="pres">
      <dgm:prSet presAssocID="{8C148979-6AF2-4A8F-80B1-776659872E4D}" presName="textRect" presStyleLbl="revTx" presStyleIdx="0" presStyleCnt="3">
        <dgm:presLayoutVars>
          <dgm:chMax val="1"/>
          <dgm:chPref val="1"/>
        </dgm:presLayoutVars>
      </dgm:prSet>
      <dgm:spPr/>
    </dgm:pt>
    <dgm:pt modelId="{1D19F05F-ECB0-4A8B-8825-12B4350AF237}" type="pres">
      <dgm:prSet presAssocID="{4EA76F87-BAEF-47A0-81C6-41FB51EB7E36}" presName="sibTrans" presStyleCnt="0"/>
      <dgm:spPr/>
    </dgm:pt>
    <dgm:pt modelId="{FF43B4EE-EC8B-4B7D-95FB-D273C71C9C7B}" type="pres">
      <dgm:prSet presAssocID="{70EDCC6A-F998-44C5-AE80-6B795C2630C1}" presName="compNode" presStyleCnt="0"/>
      <dgm:spPr/>
    </dgm:pt>
    <dgm:pt modelId="{1912FDAF-703A-48E8-8E7D-5DD6C1555538}" type="pres">
      <dgm:prSet presAssocID="{70EDCC6A-F998-44C5-AE80-6B795C2630C1}" presName="iconRect" presStyleLbl="node1" presStyleIdx="1" presStyleCnt="3"/>
      <dgm:spPr/>
    </dgm:pt>
    <dgm:pt modelId="{5177A7C7-E801-4172-A4BD-261EC65FCC2A}" type="pres">
      <dgm:prSet presAssocID="{70EDCC6A-F998-44C5-AE80-6B795C2630C1}" presName="spaceRect" presStyleCnt="0"/>
      <dgm:spPr/>
    </dgm:pt>
    <dgm:pt modelId="{ACF1CA47-A74B-463F-B88D-0C767C1ACEBA}" type="pres">
      <dgm:prSet presAssocID="{70EDCC6A-F998-44C5-AE80-6B795C2630C1}" presName="textRect" presStyleLbl="revTx" presStyleIdx="1" presStyleCnt="3">
        <dgm:presLayoutVars>
          <dgm:chMax val="1"/>
          <dgm:chPref val="1"/>
        </dgm:presLayoutVars>
      </dgm:prSet>
      <dgm:spPr/>
    </dgm:pt>
    <dgm:pt modelId="{E21B26B5-B8B7-4CDC-92FF-36A8AA8D74B6}" type="pres">
      <dgm:prSet presAssocID="{15DFDF54-5C63-4A83-AC09-899891B09E6A}" presName="sibTrans" presStyleCnt="0"/>
      <dgm:spPr/>
    </dgm:pt>
    <dgm:pt modelId="{862A41FB-5DFC-4A65-B0FB-3E7EC4045271}" type="pres">
      <dgm:prSet presAssocID="{16FCB6D0-1EEE-42D4-82A8-E4A7F46538DA}" presName="compNode" presStyleCnt="0"/>
      <dgm:spPr/>
    </dgm:pt>
    <dgm:pt modelId="{4A3A0476-2A79-489D-AA02-97F3EB1B1490}" type="pres">
      <dgm:prSet presAssocID="{16FCB6D0-1EEE-42D4-82A8-E4A7F46538DA}" presName="iconRect" presStyleLbl="node1" presStyleIdx="2" presStyleCnt="3"/>
      <dgm:spPr/>
    </dgm:pt>
    <dgm:pt modelId="{57FB325A-7AB4-4E1C-A01D-74C942A6F85E}" type="pres">
      <dgm:prSet presAssocID="{16FCB6D0-1EEE-42D4-82A8-E4A7F46538DA}" presName="spaceRect" presStyleCnt="0"/>
      <dgm:spPr/>
    </dgm:pt>
    <dgm:pt modelId="{BB6A7C14-FB7E-467F-95C8-FA8C3DB12728}" type="pres">
      <dgm:prSet presAssocID="{16FCB6D0-1EEE-42D4-82A8-E4A7F46538DA}" presName="textRect" presStyleLbl="revTx" presStyleIdx="2" presStyleCnt="3">
        <dgm:presLayoutVars>
          <dgm:chMax val="1"/>
          <dgm:chPref val="1"/>
        </dgm:presLayoutVars>
      </dgm:prSet>
      <dgm:spPr/>
    </dgm:pt>
  </dgm:ptLst>
  <dgm:cxnLst>
    <dgm:cxn modelId="{737B7C23-7451-4F85-834C-DF0771DE87B8}" type="presOf" srcId="{8C148979-6AF2-4A8F-80B1-776659872E4D}" destId="{BD6A011C-593C-4E9B-8FA7-44DD9C9AB70D}" srcOrd="0" destOrd="0" presId="urn:microsoft.com/office/officeart/2018/2/layout/IconLabelList"/>
    <dgm:cxn modelId="{EA191E95-5EA6-4755-A7DE-9D8255970B53}" srcId="{77757824-4132-4B09-A560-792FF16F3C66}" destId="{16FCB6D0-1EEE-42D4-82A8-E4A7F46538DA}" srcOrd="2" destOrd="0" parTransId="{687C362F-8CDD-49C7-BFE4-14B1B9B97F1F}" sibTransId="{B232E42D-B426-447C-8EAC-C6583E7C6492}"/>
    <dgm:cxn modelId="{28A4EFA2-1745-4B08-845E-C2C47E5B4CC7}" srcId="{77757824-4132-4B09-A560-792FF16F3C66}" destId="{70EDCC6A-F998-44C5-AE80-6B795C2630C1}" srcOrd="1" destOrd="0" parTransId="{47A6E845-66B6-4993-9F17-CDBB14DAE3D9}" sibTransId="{15DFDF54-5C63-4A83-AC09-899891B09E6A}"/>
    <dgm:cxn modelId="{C98CC1A4-A47F-4A79-8A95-AB9DFE4E647E}" type="presOf" srcId="{16FCB6D0-1EEE-42D4-82A8-E4A7F46538DA}" destId="{BB6A7C14-FB7E-467F-95C8-FA8C3DB12728}" srcOrd="0" destOrd="0" presId="urn:microsoft.com/office/officeart/2018/2/layout/IconLabelList"/>
    <dgm:cxn modelId="{6444C8B6-D72B-4F75-A1D7-63EB948EDB6E}" type="presOf" srcId="{77757824-4132-4B09-A560-792FF16F3C66}" destId="{CFE0CC85-32D8-4BC6-9A0F-DA0E3108E84B}" srcOrd="0" destOrd="0" presId="urn:microsoft.com/office/officeart/2018/2/layout/IconLabelList"/>
    <dgm:cxn modelId="{243399B9-A254-4A27-8AF6-ACB0FC1FD63E}" type="presOf" srcId="{70EDCC6A-F998-44C5-AE80-6B795C2630C1}" destId="{ACF1CA47-A74B-463F-B88D-0C767C1ACEBA}" srcOrd="0" destOrd="0" presId="urn:microsoft.com/office/officeart/2018/2/layout/IconLabelList"/>
    <dgm:cxn modelId="{DA5B8FD2-5BC1-459B-B2B8-CB217E7B15A3}" srcId="{77757824-4132-4B09-A560-792FF16F3C66}" destId="{8C148979-6AF2-4A8F-80B1-776659872E4D}" srcOrd="0" destOrd="0" parTransId="{9511EABD-4464-4B25-AA02-21FFFCF03480}" sibTransId="{4EA76F87-BAEF-47A0-81C6-41FB51EB7E36}"/>
    <dgm:cxn modelId="{5530DDC4-BEC7-42A7-B60E-2592B38B325B}" type="presParOf" srcId="{CFE0CC85-32D8-4BC6-9A0F-DA0E3108E84B}" destId="{3407FFD6-433C-4577-916C-573125D80573}" srcOrd="0" destOrd="0" presId="urn:microsoft.com/office/officeart/2018/2/layout/IconLabelList"/>
    <dgm:cxn modelId="{688B46B1-BA8A-4CE5-B4BF-76E113C9D41F}" type="presParOf" srcId="{3407FFD6-433C-4577-916C-573125D80573}" destId="{B31FE529-C0A0-45F4-9717-34AFC59FE0FF}" srcOrd="0" destOrd="0" presId="urn:microsoft.com/office/officeart/2018/2/layout/IconLabelList"/>
    <dgm:cxn modelId="{32B05131-C0F4-4ACF-8E5E-76857AF36969}" type="presParOf" srcId="{3407FFD6-433C-4577-916C-573125D80573}" destId="{2E909772-23E4-4AB7-B169-CAD90861F6B4}" srcOrd="1" destOrd="0" presId="urn:microsoft.com/office/officeart/2018/2/layout/IconLabelList"/>
    <dgm:cxn modelId="{0B499778-D1A4-4769-B529-8EAAFFD1A51D}" type="presParOf" srcId="{3407FFD6-433C-4577-916C-573125D80573}" destId="{BD6A011C-593C-4E9B-8FA7-44DD9C9AB70D}" srcOrd="2" destOrd="0" presId="urn:microsoft.com/office/officeart/2018/2/layout/IconLabelList"/>
    <dgm:cxn modelId="{AB402E6A-B39F-448D-9ADE-E426435AA521}" type="presParOf" srcId="{CFE0CC85-32D8-4BC6-9A0F-DA0E3108E84B}" destId="{1D19F05F-ECB0-4A8B-8825-12B4350AF237}" srcOrd="1" destOrd="0" presId="urn:microsoft.com/office/officeart/2018/2/layout/IconLabelList"/>
    <dgm:cxn modelId="{B61BE221-5067-4568-8B1E-4106A40428D8}" type="presParOf" srcId="{CFE0CC85-32D8-4BC6-9A0F-DA0E3108E84B}" destId="{FF43B4EE-EC8B-4B7D-95FB-D273C71C9C7B}" srcOrd="2" destOrd="0" presId="urn:microsoft.com/office/officeart/2018/2/layout/IconLabelList"/>
    <dgm:cxn modelId="{E77B685E-9DC9-4445-8480-3F302E1D06A1}" type="presParOf" srcId="{FF43B4EE-EC8B-4B7D-95FB-D273C71C9C7B}" destId="{1912FDAF-703A-48E8-8E7D-5DD6C1555538}" srcOrd="0" destOrd="0" presId="urn:microsoft.com/office/officeart/2018/2/layout/IconLabelList"/>
    <dgm:cxn modelId="{F5DA2891-D148-4161-BDEE-AB5E56C7B046}" type="presParOf" srcId="{FF43B4EE-EC8B-4B7D-95FB-D273C71C9C7B}" destId="{5177A7C7-E801-4172-A4BD-261EC65FCC2A}" srcOrd="1" destOrd="0" presId="urn:microsoft.com/office/officeart/2018/2/layout/IconLabelList"/>
    <dgm:cxn modelId="{6A1FADAC-4D7F-4B7F-84CF-F2521208EB49}" type="presParOf" srcId="{FF43B4EE-EC8B-4B7D-95FB-D273C71C9C7B}" destId="{ACF1CA47-A74B-463F-B88D-0C767C1ACEBA}" srcOrd="2" destOrd="0" presId="urn:microsoft.com/office/officeart/2018/2/layout/IconLabelList"/>
    <dgm:cxn modelId="{261AB8F7-6179-46BD-84FB-387265172FD6}" type="presParOf" srcId="{CFE0CC85-32D8-4BC6-9A0F-DA0E3108E84B}" destId="{E21B26B5-B8B7-4CDC-92FF-36A8AA8D74B6}" srcOrd="3" destOrd="0" presId="urn:microsoft.com/office/officeart/2018/2/layout/IconLabelList"/>
    <dgm:cxn modelId="{599085DB-ED86-4A92-B841-357E4EACA9E9}" type="presParOf" srcId="{CFE0CC85-32D8-4BC6-9A0F-DA0E3108E84B}" destId="{862A41FB-5DFC-4A65-B0FB-3E7EC4045271}" srcOrd="4" destOrd="0" presId="urn:microsoft.com/office/officeart/2018/2/layout/IconLabelList"/>
    <dgm:cxn modelId="{373E0A54-F575-473A-93D5-4199D23046D0}" type="presParOf" srcId="{862A41FB-5DFC-4A65-B0FB-3E7EC4045271}" destId="{4A3A0476-2A79-489D-AA02-97F3EB1B1490}" srcOrd="0" destOrd="0" presId="urn:microsoft.com/office/officeart/2018/2/layout/IconLabelList"/>
    <dgm:cxn modelId="{D80681AE-BE03-440A-8143-868EA491CDDC}" type="presParOf" srcId="{862A41FB-5DFC-4A65-B0FB-3E7EC4045271}" destId="{57FB325A-7AB4-4E1C-A01D-74C942A6F85E}" srcOrd="1" destOrd="0" presId="urn:microsoft.com/office/officeart/2018/2/layout/IconLabelList"/>
    <dgm:cxn modelId="{343944B8-38DE-4771-89A2-FCA0227C6D7C}" type="presParOf" srcId="{862A41FB-5DFC-4A65-B0FB-3E7EC4045271}" destId="{BB6A7C14-FB7E-467F-95C8-FA8C3DB1272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F40B3-C847-4AA6-9E8B-E8D26F0B534E}">
      <dsp:nvSpPr>
        <dsp:cNvPr id="0" name=""/>
        <dsp:cNvSpPr/>
      </dsp:nvSpPr>
      <dsp:spPr>
        <a:xfrm>
          <a:off x="1225236" y="628581"/>
          <a:ext cx="1302444" cy="1302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8A38C0-8903-491D-A1BC-5410DA7168AA}">
      <dsp:nvSpPr>
        <dsp:cNvPr id="0" name=""/>
        <dsp:cNvSpPr/>
      </dsp:nvSpPr>
      <dsp:spPr>
        <a:xfrm>
          <a:off x="429298"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Fire hazards due to uncleared waste and oily rags. </a:t>
          </a:r>
          <a:endParaRPr lang="en-US" sz="1500" kern="1200"/>
        </a:p>
      </dsp:txBody>
      <dsp:txXfrm>
        <a:off x="429298" y="2287929"/>
        <a:ext cx="2894321" cy="720000"/>
      </dsp:txXfrm>
    </dsp:sp>
    <dsp:sp modelId="{17524246-2A49-4E47-98E0-BFE568662420}">
      <dsp:nvSpPr>
        <dsp:cNvPr id="0" name=""/>
        <dsp:cNvSpPr/>
      </dsp:nvSpPr>
      <dsp:spPr>
        <a:xfrm>
          <a:off x="4626064" y="628581"/>
          <a:ext cx="1302444" cy="1302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28293C-C857-49A3-91F2-29C7BE62B1AB}">
      <dsp:nvSpPr>
        <dsp:cNvPr id="0" name=""/>
        <dsp:cNvSpPr/>
      </dsp:nvSpPr>
      <dsp:spPr>
        <a:xfrm>
          <a:off x="3830126"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Tripping hazards from littered job equipment.</a:t>
          </a:r>
          <a:endParaRPr lang="en-US" sz="1500" kern="1200"/>
        </a:p>
      </dsp:txBody>
      <dsp:txXfrm>
        <a:off x="3830126" y="2287929"/>
        <a:ext cx="2894321" cy="720000"/>
      </dsp:txXfrm>
    </dsp:sp>
    <dsp:sp modelId="{644B622A-3A01-4808-B7A3-BDEB1007D94E}">
      <dsp:nvSpPr>
        <dsp:cNvPr id="0" name=""/>
        <dsp:cNvSpPr/>
      </dsp:nvSpPr>
      <dsp:spPr>
        <a:xfrm>
          <a:off x="8026892" y="628581"/>
          <a:ext cx="1302444" cy="1302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5E22A3-44D7-4B6D-92A6-E22BA7F3DC23}">
      <dsp:nvSpPr>
        <dsp:cNvPr id="0" name=""/>
        <dsp:cNvSpPr/>
      </dsp:nvSpPr>
      <dsp:spPr>
        <a:xfrm>
          <a:off x="7230954"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Poor housekeeping maximises the severity and frequency of accidents. </a:t>
          </a:r>
          <a:endParaRPr lang="en-US" sz="1500" kern="1200" dirty="0"/>
        </a:p>
      </dsp:txBody>
      <dsp:txXfrm>
        <a:off x="7230954" y="2287929"/>
        <a:ext cx="289432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D9B1-BD34-4090-A950-28C4EC0D94F2}">
      <dsp:nvSpPr>
        <dsp:cNvPr id="0" name=""/>
        <dsp:cNvSpPr/>
      </dsp:nvSpPr>
      <dsp:spPr>
        <a:xfrm>
          <a:off x="548" y="874891"/>
          <a:ext cx="734589" cy="7345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1CE678-2723-4692-A970-022342A81EFE}">
      <dsp:nvSpPr>
        <dsp:cNvPr id="0" name=""/>
        <dsp:cNvSpPr/>
      </dsp:nvSpPr>
      <dsp:spPr>
        <a:xfrm>
          <a:off x="548" y="1696597"/>
          <a:ext cx="2098828" cy="31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defRPr b="1"/>
          </a:pPr>
          <a:r>
            <a:rPr lang="en-US" sz="1700" kern="1200"/>
            <a:t>Prevent</a:t>
          </a:r>
        </a:p>
      </dsp:txBody>
      <dsp:txXfrm>
        <a:off x="548" y="1696597"/>
        <a:ext cx="2098828" cy="314824"/>
      </dsp:txXfrm>
    </dsp:sp>
    <dsp:sp modelId="{9161DE35-1665-472E-9852-ACEE59C91CDE}">
      <dsp:nvSpPr>
        <dsp:cNvPr id="0" name=""/>
        <dsp:cNvSpPr/>
      </dsp:nvSpPr>
      <dsp:spPr>
        <a:xfrm>
          <a:off x="548" y="2051941"/>
          <a:ext cx="2098828" cy="848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US" sz="1800" kern="1200" dirty="0"/>
            <a:t>Prevent tripping and falling hazards.</a:t>
          </a:r>
        </a:p>
      </dsp:txBody>
      <dsp:txXfrm>
        <a:off x="548" y="2051941"/>
        <a:ext cx="2098828" cy="848908"/>
      </dsp:txXfrm>
    </dsp:sp>
    <dsp:sp modelId="{B57C6D76-E237-4FD9-86D8-E7AA6EBEF5D9}">
      <dsp:nvSpPr>
        <dsp:cNvPr id="0" name=""/>
        <dsp:cNvSpPr/>
      </dsp:nvSpPr>
      <dsp:spPr>
        <a:xfrm>
          <a:off x="2466671" y="874891"/>
          <a:ext cx="734589" cy="7345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56FEAC-2AB4-4FE7-ADEF-42E1AEDC0F22}">
      <dsp:nvSpPr>
        <dsp:cNvPr id="0" name=""/>
        <dsp:cNvSpPr/>
      </dsp:nvSpPr>
      <dsp:spPr>
        <a:xfrm>
          <a:off x="2466671" y="1696597"/>
          <a:ext cx="2098828" cy="31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defRPr b="1"/>
          </a:pPr>
          <a:r>
            <a:rPr lang="en-US" sz="1700" kern="1200"/>
            <a:t>Eliminate</a:t>
          </a:r>
        </a:p>
      </dsp:txBody>
      <dsp:txXfrm>
        <a:off x="2466671" y="1696597"/>
        <a:ext cx="2098828" cy="314824"/>
      </dsp:txXfrm>
    </dsp:sp>
    <dsp:sp modelId="{33DF57FD-0E46-40A6-8FEC-4243C316CA8F}">
      <dsp:nvSpPr>
        <dsp:cNvPr id="0" name=""/>
        <dsp:cNvSpPr/>
      </dsp:nvSpPr>
      <dsp:spPr>
        <a:xfrm>
          <a:off x="2466671" y="2051941"/>
          <a:ext cx="2098828" cy="848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US" sz="1800" kern="1200" dirty="0"/>
            <a:t>Eliminate fire hazards</a:t>
          </a:r>
          <a:r>
            <a:rPr lang="en-US" sz="1300" kern="1200" dirty="0"/>
            <a:t>.</a:t>
          </a:r>
        </a:p>
      </dsp:txBody>
      <dsp:txXfrm>
        <a:off x="2466671" y="2051941"/>
        <a:ext cx="2098828" cy="848908"/>
      </dsp:txXfrm>
    </dsp:sp>
    <dsp:sp modelId="{06EA53C4-5785-4FB4-A404-D8D79580D427}">
      <dsp:nvSpPr>
        <dsp:cNvPr id="0" name=""/>
        <dsp:cNvSpPr/>
      </dsp:nvSpPr>
      <dsp:spPr>
        <a:xfrm>
          <a:off x="4932794" y="874891"/>
          <a:ext cx="734589" cy="7345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A44204-3739-4603-B077-16F311ED7708}">
      <dsp:nvSpPr>
        <dsp:cNvPr id="0" name=""/>
        <dsp:cNvSpPr/>
      </dsp:nvSpPr>
      <dsp:spPr>
        <a:xfrm>
          <a:off x="4932794" y="1696597"/>
          <a:ext cx="2098828" cy="31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defRPr b="1"/>
          </a:pPr>
          <a:r>
            <a:rPr lang="en-US" sz="1700" kern="1200"/>
            <a:t>Reduce and control</a:t>
          </a:r>
        </a:p>
      </dsp:txBody>
      <dsp:txXfrm>
        <a:off x="4932794" y="1696597"/>
        <a:ext cx="2098828" cy="314824"/>
      </dsp:txXfrm>
    </dsp:sp>
    <dsp:sp modelId="{2D7F027E-A3A0-4BA9-B9F1-F09B1767A307}">
      <dsp:nvSpPr>
        <dsp:cNvPr id="0" name=""/>
        <dsp:cNvSpPr/>
      </dsp:nvSpPr>
      <dsp:spPr>
        <a:xfrm>
          <a:off x="4932794" y="2051941"/>
          <a:ext cx="2098828" cy="848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pPr>
          <a:r>
            <a:rPr lang="en-US" sz="1800" kern="1200" dirty="0"/>
            <a:t>Reduce and control dust.</a:t>
          </a:r>
        </a:p>
      </dsp:txBody>
      <dsp:txXfrm>
        <a:off x="4932794" y="2051941"/>
        <a:ext cx="2098828" cy="848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37857-6980-40DA-94DA-C8723F70A6B0}">
      <dsp:nvSpPr>
        <dsp:cNvPr id="0" name=""/>
        <dsp:cNvSpPr/>
      </dsp:nvSpPr>
      <dsp:spPr>
        <a:xfrm>
          <a:off x="0" y="410"/>
          <a:ext cx="10553700" cy="961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650CF-8860-42C2-9D44-A8DED9C8DD37}">
      <dsp:nvSpPr>
        <dsp:cNvPr id="0" name=""/>
        <dsp:cNvSpPr/>
      </dsp:nvSpPr>
      <dsp:spPr>
        <a:xfrm>
          <a:off x="290738" y="216662"/>
          <a:ext cx="528615" cy="5286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8F52B4-79CE-4A10-80D6-A775D0720922}">
      <dsp:nvSpPr>
        <dsp:cNvPr id="0" name=""/>
        <dsp:cNvSpPr/>
      </dsp:nvSpPr>
      <dsp:spPr>
        <a:xfrm>
          <a:off x="1110093" y="410"/>
          <a:ext cx="9443606" cy="96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19" tIns="101719" rIns="101719" bIns="101719" numCol="1" spcCol="1270" anchor="ctr" anchorCtr="0">
          <a:noAutofit/>
        </a:bodyPr>
        <a:lstStyle/>
        <a:p>
          <a:pPr marL="0" lvl="0" indent="0" algn="l" defTabSz="1111250">
            <a:lnSpc>
              <a:spcPct val="100000"/>
            </a:lnSpc>
            <a:spcBef>
              <a:spcPct val="0"/>
            </a:spcBef>
            <a:spcAft>
              <a:spcPct val="35000"/>
            </a:spcAft>
            <a:buNone/>
          </a:pPr>
          <a:r>
            <a:rPr lang="en-GB" sz="2500" kern="1200"/>
            <a:t>Preventing falling objectives.</a:t>
          </a:r>
          <a:endParaRPr lang="en-US" sz="2500" kern="1200"/>
        </a:p>
      </dsp:txBody>
      <dsp:txXfrm>
        <a:off x="1110093" y="410"/>
        <a:ext cx="9443606" cy="961119"/>
      </dsp:txXfrm>
    </dsp:sp>
    <dsp:sp modelId="{51FC7D82-C152-4AC2-879D-EE6F6177E975}">
      <dsp:nvSpPr>
        <dsp:cNvPr id="0" name=""/>
        <dsp:cNvSpPr/>
      </dsp:nvSpPr>
      <dsp:spPr>
        <a:xfrm>
          <a:off x="0" y="1201810"/>
          <a:ext cx="10553700" cy="961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C18BE-B96B-4890-B649-83E31372FDBB}">
      <dsp:nvSpPr>
        <dsp:cNvPr id="0" name=""/>
        <dsp:cNvSpPr/>
      </dsp:nvSpPr>
      <dsp:spPr>
        <a:xfrm>
          <a:off x="290738" y="1418062"/>
          <a:ext cx="528615" cy="5286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264435-E394-4AFD-B3A3-F305955FF038}">
      <dsp:nvSpPr>
        <dsp:cNvPr id="0" name=""/>
        <dsp:cNvSpPr/>
      </dsp:nvSpPr>
      <dsp:spPr>
        <a:xfrm>
          <a:off x="1110093" y="1201810"/>
          <a:ext cx="9443606" cy="96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19" tIns="101719" rIns="101719" bIns="101719" numCol="1" spcCol="1270" anchor="ctr" anchorCtr="0">
          <a:noAutofit/>
        </a:bodyPr>
        <a:lstStyle/>
        <a:p>
          <a:pPr marL="0" lvl="0" indent="0" algn="l" defTabSz="1111250">
            <a:lnSpc>
              <a:spcPct val="100000"/>
            </a:lnSpc>
            <a:spcBef>
              <a:spcPct val="0"/>
            </a:spcBef>
            <a:spcAft>
              <a:spcPct val="35000"/>
            </a:spcAft>
            <a:buNone/>
          </a:pPr>
          <a:r>
            <a:rPr lang="en-GB" sz="2500" kern="1200"/>
            <a:t>Decluttering and storing materials properly.</a:t>
          </a:r>
          <a:endParaRPr lang="en-US" sz="2500" kern="1200"/>
        </a:p>
      </dsp:txBody>
      <dsp:txXfrm>
        <a:off x="1110093" y="1201810"/>
        <a:ext cx="9443606" cy="961119"/>
      </dsp:txXfrm>
    </dsp:sp>
    <dsp:sp modelId="{CBE69B66-D1C7-4BED-9DA5-F0C9CE4A0DCF}">
      <dsp:nvSpPr>
        <dsp:cNvPr id="0" name=""/>
        <dsp:cNvSpPr/>
      </dsp:nvSpPr>
      <dsp:spPr>
        <a:xfrm>
          <a:off x="0" y="2403210"/>
          <a:ext cx="10553700" cy="961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6D1A4-322B-4138-8A9E-300CFC9E401D}">
      <dsp:nvSpPr>
        <dsp:cNvPr id="0" name=""/>
        <dsp:cNvSpPr/>
      </dsp:nvSpPr>
      <dsp:spPr>
        <a:xfrm>
          <a:off x="290738" y="2619462"/>
          <a:ext cx="528615" cy="5286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D63C1B-5FB3-4036-9419-ECF387BE7F08}">
      <dsp:nvSpPr>
        <dsp:cNvPr id="0" name=""/>
        <dsp:cNvSpPr/>
      </dsp:nvSpPr>
      <dsp:spPr>
        <a:xfrm>
          <a:off x="1110093" y="2403210"/>
          <a:ext cx="9443606" cy="96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19" tIns="101719" rIns="101719" bIns="101719" numCol="1" spcCol="1270" anchor="ctr" anchorCtr="0">
          <a:noAutofit/>
        </a:bodyPr>
        <a:lstStyle/>
        <a:p>
          <a:pPr marL="0" lvl="0" indent="0" algn="l" defTabSz="1111250">
            <a:lnSpc>
              <a:spcPct val="100000"/>
            </a:lnSpc>
            <a:spcBef>
              <a:spcPct val="0"/>
            </a:spcBef>
            <a:spcAft>
              <a:spcPct val="35000"/>
            </a:spcAft>
            <a:buNone/>
          </a:pPr>
          <a:r>
            <a:rPr lang="en-GB" sz="2500" kern="1200"/>
            <a:t>Using proper functioning equipment.</a:t>
          </a:r>
          <a:endParaRPr lang="en-US" sz="2500" kern="1200"/>
        </a:p>
      </dsp:txBody>
      <dsp:txXfrm>
        <a:off x="1110093" y="2403210"/>
        <a:ext cx="9443606" cy="9611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73948-9365-4B6B-A09C-C9893B94A025}">
      <dsp:nvSpPr>
        <dsp:cNvPr id="0" name=""/>
        <dsp:cNvSpPr/>
      </dsp:nvSpPr>
      <dsp:spPr>
        <a:xfrm>
          <a:off x="1156045" y="845742"/>
          <a:ext cx="933111" cy="933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2D1181-4263-41C6-B727-AB76113021AE}">
      <dsp:nvSpPr>
        <dsp:cNvPr id="0" name=""/>
        <dsp:cNvSpPr/>
      </dsp:nvSpPr>
      <dsp:spPr>
        <a:xfrm>
          <a:off x="585811" y="2070768"/>
          <a:ext cx="20735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Disposing Trash.</a:t>
          </a:r>
          <a:endParaRPr lang="en-US" sz="1600" kern="1200"/>
        </a:p>
      </dsp:txBody>
      <dsp:txXfrm>
        <a:off x="585811" y="2070768"/>
        <a:ext cx="2073580" cy="720000"/>
      </dsp:txXfrm>
    </dsp:sp>
    <dsp:sp modelId="{90F1315B-B0AA-4F92-A6E5-05D4FCFD8AC8}">
      <dsp:nvSpPr>
        <dsp:cNvPr id="0" name=""/>
        <dsp:cNvSpPr/>
      </dsp:nvSpPr>
      <dsp:spPr>
        <a:xfrm>
          <a:off x="3592502" y="845742"/>
          <a:ext cx="933111" cy="933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0362DB-46A3-4D24-84B5-02CAC5818CA6}">
      <dsp:nvSpPr>
        <dsp:cNvPr id="0" name=""/>
        <dsp:cNvSpPr/>
      </dsp:nvSpPr>
      <dsp:spPr>
        <a:xfrm>
          <a:off x="3022268" y="2070768"/>
          <a:ext cx="20735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Dusting high-level surfaces.</a:t>
          </a:r>
          <a:endParaRPr lang="en-US" sz="1600" kern="1200"/>
        </a:p>
      </dsp:txBody>
      <dsp:txXfrm>
        <a:off x="3022268" y="2070768"/>
        <a:ext cx="2073580" cy="720000"/>
      </dsp:txXfrm>
    </dsp:sp>
    <dsp:sp modelId="{6AE7A681-A648-4CA4-A1E9-985AB12B11E6}">
      <dsp:nvSpPr>
        <dsp:cNvPr id="0" name=""/>
        <dsp:cNvSpPr/>
      </dsp:nvSpPr>
      <dsp:spPr>
        <a:xfrm>
          <a:off x="6028959" y="845742"/>
          <a:ext cx="933111" cy="933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7BB37-0345-44D7-B3FD-D541500DF7AD}">
      <dsp:nvSpPr>
        <dsp:cNvPr id="0" name=""/>
        <dsp:cNvSpPr/>
      </dsp:nvSpPr>
      <dsp:spPr>
        <a:xfrm>
          <a:off x="5458725" y="2070768"/>
          <a:ext cx="20735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Damp Wipe.</a:t>
          </a:r>
          <a:endParaRPr lang="en-US" sz="1600" kern="1200"/>
        </a:p>
      </dsp:txBody>
      <dsp:txXfrm>
        <a:off x="5458725" y="2070768"/>
        <a:ext cx="2073580" cy="720000"/>
      </dsp:txXfrm>
    </dsp:sp>
    <dsp:sp modelId="{46628DA0-45D2-4B7D-9BAE-7BB5A3B77EFD}">
      <dsp:nvSpPr>
        <dsp:cNvPr id="0" name=""/>
        <dsp:cNvSpPr/>
      </dsp:nvSpPr>
      <dsp:spPr>
        <a:xfrm>
          <a:off x="8465416" y="845742"/>
          <a:ext cx="933111" cy="9331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02CF3C-5356-45EE-95CF-3BDBE745F39B}">
      <dsp:nvSpPr>
        <dsp:cNvPr id="0" name=""/>
        <dsp:cNvSpPr/>
      </dsp:nvSpPr>
      <dsp:spPr>
        <a:xfrm>
          <a:off x="7895182" y="2070768"/>
          <a:ext cx="20735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Restocking products and items.</a:t>
          </a:r>
          <a:endParaRPr lang="en-US" sz="1600" kern="1200"/>
        </a:p>
      </dsp:txBody>
      <dsp:txXfrm>
        <a:off x="7895182" y="2070768"/>
        <a:ext cx="207358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4B613-24E9-476D-9DEB-01E9273708EE}">
      <dsp:nvSpPr>
        <dsp:cNvPr id="0" name=""/>
        <dsp:cNvSpPr/>
      </dsp:nvSpPr>
      <dsp:spPr>
        <a:xfrm>
          <a:off x="0" y="66855"/>
          <a:ext cx="5924988" cy="111384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u="none" kern="1200" dirty="0"/>
            <a:t>Cleaning and dusting floor-level surfaces.</a:t>
          </a:r>
          <a:endParaRPr lang="en-US" sz="2800" kern="1200" dirty="0"/>
        </a:p>
      </dsp:txBody>
      <dsp:txXfrm>
        <a:off x="54373" y="121228"/>
        <a:ext cx="5816242" cy="1005094"/>
      </dsp:txXfrm>
    </dsp:sp>
    <dsp:sp modelId="{E5EDDA9D-0086-4FB2-8C93-6AAA8A747829}">
      <dsp:nvSpPr>
        <dsp:cNvPr id="0" name=""/>
        <dsp:cNvSpPr/>
      </dsp:nvSpPr>
      <dsp:spPr>
        <a:xfrm>
          <a:off x="0" y="1261335"/>
          <a:ext cx="5924988" cy="111384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GB" sz="2800" u="none" kern="1200"/>
            <a:t>Inspecting the overall area after cleaning (Elhoushy </a:t>
          </a:r>
          <a:r>
            <a:rPr lang="en-GB" sz="2800" i="1" u="none" kern="1200"/>
            <a:t>et al.,</a:t>
          </a:r>
          <a:r>
            <a:rPr lang="en-GB" sz="2800" u="none" kern="1200"/>
            <a:t> 2020).</a:t>
          </a:r>
          <a:endParaRPr lang="en-IN" sz="2800" u="none" kern="1200"/>
        </a:p>
      </dsp:txBody>
      <dsp:txXfrm>
        <a:off x="54373" y="1315708"/>
        <a:ext cx="5816242" cy="1005094"/>
      </dsp:txXfrm>
    </dsp:sp>
    <dsp:sp modelId="{10B325D0-FD3F-4754-BF45-88289EEC7B81}">
      <dsp:nvSpPr>
        <dsp:cNvPr id="0" name=""/>
        <dsp:cNvSpPr/>
      </dsp:nvSpPr>
      <dsp:spPr>
        <a:xfrm>
          <a:off x="0" y="2455815"/>
          <a:ext cx="5924988" cy="111384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GB" sz="2800" u="none" kern="1200" dirty="0"/>
            <a:t>Damp mopping of wettable floor surfaces.</a:t>
          </a:r>
          <a:endParaRPr lang="en-IN" sz="2800" u="none" kern="1200" dirty="0"/>
        </a:p>
      </dsp:txBody>
      <dsp:txXfrm>
        <a:off x="54373" y="2510188"/>
        <a:ext cx="5816242" cy="1005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FE529-C0A0-45F4-9717-34AFC59FE0FF}">
      <dsp:nvSpPr>
        <dsp:cNvPr id="0" name=""/>
        <dsp:cNvSpPr/>
      </dsp:nvSpPr>
      <dsp:spPr>
        <a:xfrm>
          <a:off x="1225236" y="628581"/>
          <a:ext cx="1302444" cy="1302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6A011C-593C-4E9B-8FA7-44DD9C9AB70D}">
      <dsp:nvSpPr>
        <dsp:cNvPr id="0" name=""/>
        <dsp:cNvSpPr/>
      </dsp:nvSpPr>
      <dsp:spPr>
        <a:xfrm>
          <a:off x="429298"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u="none" kern="1200"/>
            <a:t>The staff will be trained on stacking materials, boxes, and packages.</a:t>
          </a:r>
          <a:endParaRPr lang="en-US" sz="1500" kern="1200"/>
        </a:p>
      </dsp:txBody>
      <dsp:txXfrm>
        <a:off x="429298" y="2287929"/>
        <a:ext cx="2894321" cy="720000"/>
      </dsp:txXfrm>
    </dsp:sp>
    <dsp:sp modelId="{1912FDAF-703A-48E8-8E7D-5DD6C1555538}">
      <dsp:nvSpPr>
        <dsp:cNvPr id="0" name=""/>
        <dsp:cNvSpPr/>
      </dsp:nvSpPr>
      <dsp:spPr>
        <a:xfrm>
          <a:off x="4626064" y="628581"/>
          <a:ext cx="1302444" cy="130244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F1CA47-A74B-463F-B88D-0C767C1ACEBA}">
      <dsp:nvSpPr>
        <dsp:cNvPr id="0" name=""/>
        <dsp:cNvSpPr/>
      </dsp:nvSpPr>
      <dsp:spPr>
        <a:xfrm>
          <a:off x="3830126"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u="none" kern="1200"/>
            <a:t>They will be briefed regarding their key roles and responsibilities (Kriz </a:t>
          </a:r>
          <a:r>
            <a:rPr lang="en-GB" sz="1500" i="1" u="none" kern="1200"/>
            <a:t>et al.,</a:t>
          </a:r>
          <a:r>
            <a:rPr lang="en-GB" sz="1500" u="none" kern="1200"/>
            <a:t> 2022). </a:t>
          </a:r>
          <a:endParaRPr lang="en-IN" sz="1500" u="none" kern="1200"/>
        </a:p>
      </dsp:txBody>
      <dsp:txXfrm>
        <a:off x="3830126" y="2287929"/>
        <a:ext cx="2894321" cy="720000"/>
      </dsp:txXfrm>
    </dsp:sp>
    <dsp:sp modelId="{4A3A0476-2A79-489D-AA02-97F3EB1B1490}">
      <dsp:nvSpPr>
        <dsp:cNvPr id="0" name=""/>
        <dsp:cNvSpPr/>
      </dsp:nvSpPr>
      <dsp:spPr>
        <a:xfrm>
          <a:off x="8026892" y="628581"/>
          <a:ext cx="1302444" cy="130244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6A7C14-FB7E-467F-95C8-FA8C3DB12728}">
      <dsp:nvSpPr>
        <dsp:cNvPr id="0" name=""/>
        <dsp:cNvSpPr/>
      </dsp:nvSpPr>
      <dsp:spPr>
        <a:xfrm>
          <a:off x="7230954"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u="none" kern="1200"/>
            <a:t>The staff should not jeopardise the safety of others by obstructing exits. </a:t>
          </a:r>
          <a:endParaRPr lang="en-IN" sz="1500" u="none" kern="1200"/>
        </a:p>
      </dsp:txBody>
      <dsp:txXfrm>
        <a:off x="7230954" y="2287929"/>
        <a:ext cx="289432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357C26-C23E-41A3-8B32-41F17C400DAA}" type="datetimeFigureOut">
              <a:rPr lang="en-IN" smtClean="0"/>
              <a:t>16-02-2024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59947D-859F-4223-8E94-1E5C4B78FB5B}" type="slidenum">
              <a:rPr lang="en-IN" smtClean="0"/>
              <a:t>‹#›</a:t>
            </a:fld>
            <a:endParaRPr lang="en-IN"/>
          </a:p>
        </p:txBody>
      </p:sp>
    </p:spTree>
    <p:extLst>
      <p:ext uri="{BB962C8B-B14F-4D97-AF65-F5344CB8AC3E}">
        <p14:creationId xmlns:p14="http://schemas.microsoft.com/office/powerpoint/2010/main" val="803954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In the hotel industry, housekeeping is considered an important department, as it is responsible for the maintenance, cleanliness, and aesthetic upkeep of the hotel rooms. 50% of the sales of the hotel industry are from the rooms and services; hence, the effort of the housekeeping department plays a crucial role in providing the guests with a desirable experience (</a:t>
            </a:r>
            <a:r>
              <a:rPr lang="en-GB" sz="1800" dirty="0" err="1">
                <a:effectLst/>
                <a:highlight>
                  <a:srgbClr val="FFFFFF"/>
                </a:highlight>
                <a:latin typeface="Arial" panose="020B0604020202020204" pitchFamily="34" charset="0"/>
                <a:ea typeface="Arial" panose="020B0604020202020204" pitchFamily="34" charset="0"/>
              </a:rPr>
              <a:t>Khalimova</a:t>
            </a:r>
            <a:r>
              <a:rPr lang="en-GB" sz="1800" dirty="0">
                <a:effectLst/>
                <a:highlight>
                  <a:srgbClr val="FFFFFF"/>
                </a:highlight>
                <a:latin typeface="Arial" panose="020B0604020202020204" pitchFamily="34" charset="0"/>
                <a:ea typeface="Arial" panose="020B0604020202020204" pitchFamily="34" charset="0"/>
              </a:rPr>
              <a:t>, 2020</a:t>
            </a:r>
            <a:r>
              <a:rPr lang="en-GB" sz="1800" dirty="0">
                <a:effectLst/>
                <a:latin typeface="Arial" panose="020B0604020202020204" pitchFamily="34"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3</a:t>
            </a:fld>
            <a:endParaRPr lang="en-IN"/>
          </a:p>
        </p:txBody>
      </p:sp>
    </p:spTree>
    <p:extLst>
      <p:ext uri="{BB962C8B-B14F-4D97-AF65-F5344CB8AC3E}">
        <p14:creationId xmlns:p14="http://schemas.microsoft.com/office/powerpoint/2010/main" val="1765716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Due to poor housekeeping the risk of fire hazards increased tremendously, as oily rags left in hot areas can catch fire from the accumulation of combustible dust. In addition to this, waste which is not cleared for a long time can become fuel and spread fire (</a:t>
            </a:r>
            <a:r>
              <a:rPr lang="en-GB" sz="1800" dirty="0" err="1">
                <a:effectLst/>
                <a:highlight>
                  <a:srgbClr val="FFFFFF"/>
                </a:highlight>
                <a:latin typeface="Arial" panose="020B0604020202020204" pitchFamily="34" charset="0"/>
                <a:ea typeface="Arial" panose="020B0604020202020204" pitchFamily="34" charset="0"/>
              </a:rPr>
              <a:t>Nimri</a:t>
            </a:r>
            <a:r>
              <a:rPr lang="en-GB" sz="1800" i="1" dirty="0">
                <a:effectLst/>
                <a:highlight>
                  <a:srgbClr val="FFFFFF"/>
                </a:highlight>
                <a:latin typeface="Arial" panose="020B0604020202020204" pitchFamily="34" charset="0"/>
                <a:ea typeface="Arial" panose="020B0604020202020204" pitchFamily="34" charset="0"/>
              </a:rPr>
              <a:t> et al.,</a:t>
            </a:r>
            <a:r>
              <a:rPr lang="en-GB" sz="1800" dirty="0">
                <a:effectLst/>
                <a:highlight>
                  <a:srgbClr val="FFFFFF"/>
                </a:highlight>
                <a:latin typeface="Arial" panose="020B0604020202020204" pitchFamily="34" charset="0"/>
                <a:ea typeface="Arial" panose="020B0604020202020204" pitchFamily="34" charset="0"/>
              </a:rPr>
              <a:t> 2020</a:t>
            </a:r>
            <a:r>
              <a:rPr lang="en-GB" sz="1800" dirty="0">
                <a:effectLst/>
                <a:latin typeface="Arial" panose="020B0604020202020204" pitchFamily="34" charset="0"/>
                <a:ea typeface="Arial" panose="020B0604020202020204" pitchFamily="34" charset="0"/>
              </a:rPr>
              <a:t>). The cleaning equipment if not stored properly can pose a threat of falling and tripping.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4</a:t>
            </a:fld>
            <a:endParaRPr lang="en-IN"/>
          </a:p>
        </p:txBody>
      </p:sp>
    </p:spTree>
    <p:extLst>
      <p:ext uri="{BB962C8B-B14F-4D97-AF65-F5344CB8AC3E}">
        <p14:creationId xmlns:p14="http://schemas.microsoft.com/office/powerpoint/2010/main" val="2205324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Poor housekeeping leads to excessive accumulation of dust and debris in hotels and can cause allergic reactions among both guests and staff. In addition to this, the chemical products for cleaning if not handled properly can cause allergic reactions as well (</a:t>
            </a:r>
            <a:r>
              <a:rPr lang="en-GB" sz="1800" dirty="0">
                <a:effectLst/>
                <a:highlight>
                  <a:srgbClr val="FFFFFF"/>
                </a:highlight>
                <a:latin typeface="Arial" panose="020B0604020202020204" pitchFamily="34" charset="0"/>
                <a:ea typeface="Arial" panose="020B0604020202020204" pitchFamily="34" charset="0"/>
              </a:rPr>
              <a:t>Alcalde-González </a:t>
            </a:r>
            <a:r>
              <a:rPr lang="en-GB" sz="1800" i="1" dirty="0">
                <a:effectLst/>
                <a:highlight>
                  <a:srgbClr val="FFFFFF"/>
                </a:highlight>
                <a:latin typeface="Arial" panose="020B0604020202020204" pitchFamily="34" charset="0"/>
                <a:ea typeface="Arial" panose="020B0604020202020204" pitchFamily="34" charset="0"/>
              </a:rPr>
              <a:t>et al., </a:t>
            </a:r>
            <a:r>
              <a:rPr lang="en-GB" sz="1800" dirty="0">
                <a:effectLst/>
                <a:highlight>
                  <a:srgbClr val="FFFFFF"/>
                </a:highlight>
                <a:latin typeface="Arial" panose="020B0604020202020204" pitchFamily="34" charset="0"/>
                <a:ea typeface="Arial" panose="020B0604020202020204" pitchFamily="34" charset="0"/>
              </a:rPr>
              <a:t>2021</a:t>
            </a:r>
            <a:r>
              <a:rPr lang="en-GB" sz="1800" dirty="0">
                <a:effectLst/>
                <a:latin typeface="Arial" panose="020B0604020202020204" pitchFamily="34" charset="0"/>
                <a:ea typeface="Arial" panose="020B0604020202020204" pitchFamily="34" charset="0"/>
              </a:rPr>
              <a:t>). During emergencies lack of housekeeping can lead to blockage of existing or damaged equipment. One of the steps of housekeeping involves cleaning restrooms and ineffective cleaning can cause multiple diseases and increased complaints from guests.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5</a:t>
            </a:fld>
            <a:endParaRPr lang="en-IN"/>
          </a:p>
        </p:txBody>
      </p:sp>
    </p:spTree>
    <p:extLst>
      <p:ext uri="{BB962C8B-B14F-4D97-AF65-F5344CB8AC3E}">
        <p14:creationId xmlns:p14="http://schemas.microsoft.com/office/powerpoint/2010/main" val="2281610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housekeeping staff are responsible for cleaning and maintaining order; moreover, keeping rooms and floors dry, while avoiding littering can help them avoid tripping and falling incidents. In order to avoid fire hazards assessments on fire safety risks should be carried out and training the staff on handling fire extinguishers (</a:t>
            </a:r>
            <a:r>
              <a:rPr lang="en-GB" sz="1800" dirty="0">
                <a:effectLst/>
                <a:highlight>
                  <a:srgbClr val="FFFFFF"/>
                </a:highlight>
                <a:latin typeface="Arial" panose="020B0604020202020204" pitchFamily="34" charset="0"/>
                <a:ea typeface="Arial" panose="020B0604020202020204" pitchFamily="34" charset="0"/>
              </a:rPr>
              <a:t>Andrade </a:t>
            </a:r>
            <a:r>
              <a:rPr lang="en-GB" sz="1800" i="1" dirty="0">
                <a:effectLst/>
                <a:highlight>
                  <a:srgbClr val="FFFFFF"/>
                </a:highlight>
                <a:latin typeface="Arial" panose="020B0604020202020204" pitchFamily="34" charset="0"/>
                <a:ea typeface="Arial" panose="020B0604020202020204" pitchFamily="34" charset="0"/>
              </a:rPr>
              <a:t>et al.,</a:t>
            </a:r>
            <a:r>
              <a:rPr lang="en-GB" sz="1800" dirty="0">
                <a:effectLst/>
                <a:highlight>
                  <a:srgbClr val="FFFFFF"/>
                </a:highlight>
                <a:latin typeface="Arial" panose="020B0604020202020204" pitchFamily="34" charset="0"/>
                <a:ea typeface="Arial" panose="020B0604020202020204" pitchFamily="34" charset="0"/>
              </a:rPr>
              <a:t> 2021</a:t>
            </a:r>
            <a:r>
              <a:rPr lang="en-GB" sz="1800" dirty="0">
                <a:effectLst/>
                <a:latin typeface="Arial" panose="020B0604020202020204" pitchFamily="34" charset="0"/>
                <a:ea typeface="Arial" panose="020B0604020202020204" pitchFamily="34" charset="0"/>
              </a:rPr>
              <a:t>). Avoiding dust is necessary to prevent allergies and other dust-related diseases and it can be controlled by thorough cleaning of rooms.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6</a:t>
            </a:fld>
            <a:endParaRPr lang="en-IN"/>
          </a:p>
        </p:txBody>
      </p:sp>
    </p:spTree>
    <p:extLst>
      <p:ext uri="{BB962C8B-B14F-4D97-AF65-F5344CB8AC3E}">
        <p14:creationId xmlns:p14="http://schemas.microsoft.com/office/powerpoint/2010/main" val="2015553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rial" panose="020B0604020202020204" pitchFamily="34" charset="0"/>
              </a:rPr>
              <a:t>The housekeeping staff is responsible for thoroughly cleaning of rooms and inspecting whether any item is loose or close to falling; furthermore, they need to repair or fix the item immediately. The lack of housekeeping can lead to objects falling in rooms and guests being harmed (</a:t>
            </a:r>
            <a:r>
              <a:rPr lang="en-GB" sz="1800" dirty="0">
                <a:effectLst/>
                <a:highlight>
                  <a:srgbClr val="FFFFFF"/>
                </a:highlight>
                <a:latin typeface="Arial" panose="020B0604020202020204" pitchFamily="34" charset="0"/>
                <a:ea typeface="Arial" panose="020B0604020202020204" pitchFamily="34" charset="0"/>
              </a:rPr>
              <a:t>W </a:t>
            </a:r>
            <a:r>
              <a:rPr lang="en-GB" sz="1800" dirty="0" err="1">
                <a:effectLst/>
                <a:highlight>
                  <a:srgbClr val="FFFFFF"/>
                </a:highlight>
                <a:latin typeface="Arial" panose="020B0604020202020204" pitchFamily="34" charset="0"/>
                <a:ea typeface="Arial" panose="020B0604020202020204" pitchFamily="34" charset="0"/>
              </a:rPr>
              <a:t>Fakhry</a:t>
            </a:r>
            <a:r>
              <a:rPr lang="en-GB" sz="1800" dirty="0">
                <a:effectLst/>
                <a:highlight>
                  <a:srgbClr val="FFFFFF"/>
                </a:highlight>
                <a:latin typeface="Arial" panose="020B0604020202020204" pitchFamily="34" charset="0"/>
                <a:ea typeface="Arial" panose="020B0604020202020204" pitchFamily="34" charset="0"/>
              </a:rPr>
              <a:t> </a:t>
            </a:r>
            <a:r>
              <a:rPr lang="en-GB" sz="1800" i="1" dirty="0">
                <a:effectLst/>
                <a:highlight>
                  <a:srgbClr val="FFFFFF"/>
                </a:highlight>
                <a:latin typeface="Arial" panose="020B0604020202020204" pitchFamily="34" charset="0"/>
                <a:ea typeface="Arial" panose="020B0604020202020204" pitchFamily="34" charset="0"/>
              </a:rPr>
              <a:t>et al., </a:t>
            </a:r>
            <a:r>
              <a:rPr lang="en-GB" sz="1800" dirty="0">
                <a:effectLst/>
                <a:highlight>
                  <a:srgbClr val="FFFFFF"/>
                </a:highlight>
                <a:latin typeface="Arial" panose="020B0604020202020204" pitchFamily="34" charset="0"/>
                <a:ea typeface="Arial" panose="020B0604020202020204" pitchFamily="34" charset="0"/>
              </a:rPr>
              <a:t>2022</a:t>
            </a:r>
            <a:r>
              <a:rPr lang="en-GB" sz="1800" dirty="0">
                <a:effectLst/>
                <a:latin typeface="Arial" panose="020B0604020202020204" pitchFamily="34" charset="0"/>
                <a:ea typeface="Arial" panose="020B0604020202020204" pitchFamily="34" charset="0"/>
              </a:rPr>
              <a:t>). Similarly, items being cluttered in the room and hallway can cause inconvenience to the guests and also cause tripping incidents or missing equipment. While cleaning it is necessary for the staff to ensure that cleaning equipment is properly functioning to avoid accidents and unnecessary hassle. </a:t>
            </a:r>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7</a:t>
            </a:fld>
            <a:endParaRPr lang="en-IN"/>
          </a:p>
        </p:txBody>
      </p:sp>
    </p:spTree>
    <p:extLst>
      <p:ext uri="{BB962C8B-B14F-4D97-AF65-F5344CB8AC3E}">
        <p14:creationId xmlns:p14="http://schemas.microsoft.com/office/powerpoint/2010/main" val="2728130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In the first step, the housekeeping staff is required to dispose of trash from garbage bins and thoroughly clean the bin before adding it to the new bag. The next step involves dusting higher-level surfaces that are above shoulder level in anticlockwise and clockwise motions (</a:t>
            </a:r>
            <a:r>
              <a:rPr lang="en-GB" sz="1800" dirty="0">
                <a:effectLst/>
                <a:highlight>
                  <a:srgbClr val="FFFFFF"/>
                </a:highlight>
                <a:latin typeface="Arial" panose="020B0604020202020204" pitchFamily="34" charset="0"/>
                <a:ea typeface="Arial" panose="020B0604020202020204" pitchFamily="34" charset="0"/>
              </a:rPr>
              <a:t>Jyoti, 2020</a:t>
            </a:r>
            <a:r>
              <a:rPr lang="en-GB" sz="1800" dirty="0">
                <a:effectLst/>
                <a:latin typeface="Arial" panose="020B0604020202020204" pitchFamily="34" charset="0"/>
                <a:ea typeface="Arial" panose="020B0604020202020204" pitchFamily="34" charset="0"/>
              </a:rPr>
              <a:t>). After dusting, the higher-level surfaces that are above the switchboards should be wiped with a clean cloth and lastly, products in the bathroom should be restocked such as tissues and paper towels.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8</a:t>
            </a:fld>
            <a:endParaRPr lang="en-IN"/>
          </a:p>
        </p:txBody>
      </p:sp>
    </p:spTree>
    <p:extLst>
      <p:ext uri="{BB962C8B-B14F-4D97-AF65-F5344CB8AC3E}">
        <p14:creationId xmlns:p14="http://schemas.microsoft.com/office/powerpoint/2010/main" val="2979374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In the next step, cleaning floor-level surfaces or lower areas is necessary, and the step involves dusting using a dry mop to collect all dust and debris. Before the final step, careful inspection is required to ensure that any additional cleaning is required (</a:t>
            </a:r>
            <a:r>
              <a:rPr lang="en-GB" sz="1800" dirty="0" err="1">
                <a:effectLst/>
                <a:highlight>
                  <a:srgbClr val="FFFFFF"/>
                </a:highlight>
                <a:latin typeface="Arial" panose="020B0604020202020204" pitchFamily="34" charset="0"/>
                <a:ea typeface="Arial" panose="020B0604020202020204" pitchFamily="34" charset="0"/>
              </a:rPr>
              <a:t>Ambardar</a:t>
            </a:r>
            <a:r>
              <a:rPr lang="en-GB" sz="1800" i="1" dirty="0">
                <a:effectLst/>
                <a:highlight>
                  <a:srgbClr val="FFFFFF"/>
                </a:highlight>
                <a:latin typeface="Arial" panose="020B0604020202020204" pitchFamily="34" charset="0"/>
                <a:ea typeface="Arial" panose="020B0604020202020204" pitchFamily="34" charset="0"/>
              </a:rPr>
              <a:t> et al.,</a:t>
            </a:r>
            <a:r>
              <a:rPr lang="en-GB" sz="1800" dirty="0">
                <a:effectLst/>
                <a:highlight>
                  <a:srgbClr val="FFFFFF"/>
                </a:highlight>
                <a:latin typeface="Arial" panose="020B0604020202020204" pitchFamily="34" charset="0"/>
                <a:ea typeface="Arial" panose="020B0604020202020204" pitchFamily="34" charset="0"/>
              </a:rPr>
              <a:t> 2023</a:t>
            </a:r>
            <a:r>
              <a:rPr lang="en-GB" sz="1800" dirty="0">
                <a:effectLst/>
                <a:latin typeface="Arial" panose="020B0604020202020204" pitchFamily="34" charset="0"/>
                <a:ea typeface="Arial" panose="020B0604020202020204" pitchFamily="34" charset="0"/>
              </a:rPr>
              <a:t>). Lastly, wet mopping is required to provide a delicate finish; furthermore, a caution sign should be put up to inform people of wet surfaces.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9</a:t>
            </a:fld>
            <a:endParaRPr lang="en-IN"/>
          </a:p>
        </p:txBody>
      </p:sp>
    </p:spTree>
    <p:extLst>
      <p:ext uri="{BB962C8B-B14F-4D97-AF65-F5344CB8AC3E}">
        <p14:creationId xmlns:p14="http://schemas.microsoft.com/office/powerpoint/2010/main" val="2538690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Apart from providing basic cleaning training and using cleaning equipment effectively, the staff will be further informed of the necessity of good housekeeping. Through good housekeeping the efficiency of the hotel increases, whenever materials are properly stored at designated locations, it reduces unnecessary time searching for lost items (</a:t>
            </a:r>
            <a:r>
              <a:rPr lang="en-GB" sz="1800" dirty="0">
                <a:effectLst/>
                <a:highlight>
                  <a:srgbClr val="FFFFFF"/>
                </a:highlight>
                <a:latin typeface="Arial" panose="020B0604020202020204" pitchFamily="34" charset="0"/>
                <a:ea typeface="Arial" panose="020B0604020202020204" pitchFamily="34" charset="0"/>
              </a:rPr>
              <a:t>Chela-Alvarez </a:t>
            </a:r>
            <a:r>
              <a:rPr lang="en-GB" sz="1800" i="1" dirty="0">
                <a:effectLst/>
                <a:highlight>
                  <a:srgbClr val="FFFFFF"/>
                </a:highlight>
                <a:latin typeface="Arial" panose="020B0604020202020204" pitchFamily="34" charset="0"/>
                <a:ea typeface="Arial" panose="020B0604020202020204" pitchFamily="34" charset="0"/>
              </a:rPr>
              <a:t>et al.,</a:t>
            </a:r>
            <a:r>
              <a:rPr lang="en-GB" sz="1800" dirty="0">
                <a:effectLst/>
                <a:highlight>
                  <a:srgbClr val="FFFFFF"/>
                </a:highlight>
                <a:latin typeface="Arial" panose="020B0604020202020204" pitchFamily="34" charset="0"/>
                <a:ea typeface="Arial" panose="020B0604020202020204" pitchFamily="34" charset="0"/>
              </a:rPr>
              <a:t> 2022</a:t>
            </a:r>
            <a:r>
              <a:rPr lang="en-GB" sz="1800" dirty="0">
                <a:effectLst/>
                <a:latin typeface="Arial" panose="020B0604020202020204" pitchFamily="34" charset="0"/>
                <a:ea typeface="Arial" panose="020B0604020202020204" pitchFamily="34" charset="0"/>
              </a:rPr>
              <a:t>). In addition to this, good housekeeping further increases the rate of production of the hotel as it reduces downtime and customer complaints.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959947D-859F-4223-8E94-1E5C4B78FB5B}" type="slidenum">
              <a:rPr lang="en-IN" smtClean="0"/>
              <a:t>10</a:t>
            </a:fld>
            <a:endParaRPr lang="en-IN"/>
          </a:p>
        </p:txBody>
      </p:sp>
    </p:spTree>
    <p:extLst>
      <p:ext uri="{BB962C8B-B14F-4D97-AF65-F5344CB8AC3E}">
        <p14:creationId xmlns:p14="http://schemas.microsoft.com/office/powerpoint/2010/main" val="3263144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CA07CA-6C97-49BE-8F20-6DFA559652A0}" type="datetimeFigureOut">
              <a:rPr lang="en-IN" smtClean="0"/>
              <a:t>16-02-2024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3718065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CA07CA-6C97-49BE-8F20-6DFA559652A0}" type="datetimeFigureOut">
              <a:rPr lang="en-IN" smtClean="0"/>
              <a:t>16-02-2024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171948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A07CA-6C97-49BE-8F20-6DFA559652A0}" type="datetimeFigureOut">
              <a:rPr lang="en-IN" smtClean="0"/>
              <a:t>16-02-2024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1306315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CA07CA-6C97-49BE-8F20-6DFA559652A0}" type="datetimeFigureOut">
              <a:rPr lang="en-IN" smtClean="0"/>
              <a:t>16-02-2024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4137500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CA07CA-6C97-49BE-8F20-6DFA559652A0}" type="datetimeFigureOut">
              <a:rPr lang="en-IN" smtClean="0"/>
              <a:t>16-02-2024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872253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CA07CA-6C97-49BE-8F20-6DFA559652A0}" type="datetimeFigureOut">
              <a:rPr lang="en-IN" smtClean="0"/>
              <a:t>16-02-2024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3969269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CA07CA-6C97-49BE-8F20-6DFA559652A0}" type="datetimeFigureOut">
              <a:rPr lang="en-IN" smtClean="0"/>
              <a:t>16-02-2024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1050252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CA07CA-6C97-49BE-8F20-6DFA559652A0}" type="datetimeFigureOut">
              <a:rPr lang="en-IN" smtClean="0"/>
              <a:t>16-02-2024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414539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6CA07CA-6C97-49BE-8F20-6DFA559652A0}" type="datetimeFigureOut">
              <a:rPr lang="en-IN" smtClean="0"/>
              <a:t>16-02-2024</a:t>
            </a:fld>
            <a:endParaRPr lang="en-IN"/>
          </a:p>
        </p:txBody>
      </p:sp>
      <p:sp>
        <p:nvSpPr>
          <p:cNvPr id="6" name="Footer Placeholder 5"/>
          <p:cNvSpPr>
            <a:spLocks noGrp="1"/>
          </p:cNvSpPr>
          <p:nvPr>
            <p:ph type="ftr" sz="quarter" idx="11"/>
          </p:nvPr>
        </p:nvSpPr>
        <p:spPr>
          <a:xfrm>
            <a:off x="590396" y="6041362"/>
            <a:ext cx="3295413" cy="365125"/>
          </a:xfrm>
        </p:spPr>
        <p:txBody>
          <a:bodyPr/>
          <a:lstStyle/>
          <a:p>
            <a:endParaRPr lang="en-IN"/>
          </a:p>
        </p:txBody>
      </p:sp>
      <p:sp>
        <p:nvSpPr>
          <p:cNvPr id="7" name="Slide Number Placeholder 6"/>
          <p:cNvSpPr>
            <a:spLocks noGrp="1"/>
          </p:cNvSpPr>
          <p:nvPr>
            <p:ph type="sldNum" sz="quarter" idx="12"/>
          </p:nvPr>
        </p:nvSpPr>
        <p:spPr>
          <a:xfrm>
            <a:off x="4862689" y="5915888"/>
            <a:ext cx="1062155" cy="490599"/>
          </a:xfrm>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3184177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CA07CA-6C97-49BE-8F20-6DFA559652A0}" type="datetimeFigureOut">
              <a:rPr lang="en-IN" smtClean="0"/>
              <a:t>16-02-2024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3795136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6CA07CA-6C97-49BE-8F20-6DFA559652A0}" type="datetimeFigureOut">
              <a:rPr lang="en-IN" smtClean="0"/>
              <a:t>16-02-2024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4168889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6CA07CA-6C97-49BE-8F20-6DFA559652A0}" type="datetimeFigureOut">
              <a:rPr lang="en-IN" smtClean="0"/>
              <a:t>16-02-2024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3432643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CA07CA-6C97-49BE-8F20-6DFA559652A0}" type="datetimeFigureOut">
              <a:rPr lang="en-IN" smtClean="0"/>
              <a:t>16-02-2024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3129064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CA07CA-6C97-49BE-8F20-6DFA559652A0}" type="datetimeFigureOut">
              <a:rPr lang="en-IN" smtClean="0"/>
              <a:t>16-02-2024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202BE0A-7E61-41A0-8C3C-F9CEA024E13A}" type="slidenum">
              <a:rPr lang="en-IN" smtClean="0"/>
              <a:t>‹#›</a:t>
            </a:fld>
            <a:endParaRPr lang="en-IN"/>
          </a:p>
        </p:txBody>
      </p:sp>
    </p:spTree>
    <p:extLst>
      <p:ext uri="{BB962C8B-B14F-4D97-AF65-F5344CB8AC3E}">
        <p14:creationId xmlns:p14="http://schemas.microsoft.com/office/powerpoint/2010/main" val="1731926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IN"/>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CA07CA-6C97-49BE-8F20-6DFA559652A0}" type="datetimeFigureOut">
              <a:rPr lang="en-IN" smtClean="0"/>
              <a:t>16-02-2024</a:t>
            </a:fld>
            <a:endParaRPr lang="en-IN"/>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2202BE0A-7E61-41A0-8C3C-F9CEA024E13A}" type="slidenum">
              <a:rPr lang="en-IN" smtClean="0"/>
              <a:t>‹#›</a:t>
            </a:fld>
            <a:endParaRPr lang="en-IN"/>
          </a:p>
        </p:txBody>
      </p:sp>
    </p:spTree>
    <p:extLst>
      <p:ext uri="{BB962C8B-B14F-4D97-AF65-F5344CB8AC3E}">
        <p14:creationId xmlns:p14="http://schemas.microsoft.com/office/powerpoint/2010/main" val="236101482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5.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839A1C-34CB-4C3C-8531-CA67525FD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BD897-509C-5019-21B9-6C02C4C9466B}"/>
              </a:ext>
            </a:extLst>
          </p:cNvPr>
          <p:cNvSpPr>
            <a:spLocks noGrp="1"/>
          </p:cNvSpPr>
          <p:nvPr>
            <p:ph type="ctrTitle"/>
          </p:nvPr>
        </p:nvSpPr>
        <p:spPr>
          <a:xfrm>
            <a:off x="5192486" y="-1"/>
            <a:ext cx="7184571" cy="6574971"/>
          </a:xfrm>
          <a:effectLst/>
        </p:spPr>
        <p:txBody>
          <a:bodyPr anchor="ctr">
            <a:normAutofit/>
          </a:bodyPr>
          <a:lstStyle/>
          <a:p>
            <a:pPr>
              <a:lnSpc>
                <a:spcPct val="90000"/>
              </a:lnSpc>
              <a:spcBef>
                <a:spcPts val="1200"/>
              </a:spcBef>
            </a:pPr>
            <a:r>
              <a:rPr lang="en-IN" sz="2400" b="1" dirty="0">
                <a:effectLst/>
                <a:latin typeface="Arial" panose="020B0604020202020204" pitchFamily="34" charset="0"/>
                <a:ea typeface="Arial" panose="020B0604020202020204" pitchFamily="34" charset="0"/>
                <a:cs typeface="Cambria" panose="02040503050406030204" pitchFamily="18" charset="0"/>
              </a:rPr>
              <a:t>BMIH4006</a:t>
            </a:r>
            <a:br>
              <a:rPr lang="en-IN" sz="2400" dirty="0">
                <a:effectLst/>
                <a:latin typeface="Cambria" panose="02040503050406030204" pitchFamily="18" charset="0"/>
                <a:ea typeface="Arial" panose="020B0604020202020204" pitchFamily="34" charset="0"/>
                <a:cs typeface="Cambria" panose="02040503050406030204" pitchFamily="18" charset="0"/>
              </a:rPr>
            </a:br>
            <a:r>
              <a:rPr lang="en-GB" sz="2000" b="1" dirty="0">
                <a:effectLst/>
                <a:latin typeface="Arial" panose="020B0604020202020204" pitchFamily="34" charset="0"/>
                <a:ea typeface="Arial" panose="020B0604020202020204" pitchFamily="34" charset="0"/>
              </a:rPr>
              <a:t>HOTEL PLACEMENT – OPERATING HOTEL FACILITIES </a:t>
            </a:r>
            <a:br>
              <a:rPr lang="en-GB" sz="2400" b="1" dirty="0">
                <a:effectLst/>
                <a:latin typeface="Arial" panose="020B0604020202020204" pitchFamily="34" charset="0"/>
                <a:ea typeface="Arial" panose="020B0604020202020204" pitchFamily="34" charset="0"/>
              </a:rPr>
            </a:br>
            <a:r>
              <a:rPr lang="en-GB" sz="2400" b="1" dirty="0">
                <a:solidFill>
                  <a:srgbClr val="00B050"/>
                </a:solidFill>
                <a:effectLst/>
                <a:highlight>
                  <a:srgbClr val="FFFF00"/>
                </a:highlight>
                <a:latin typeface="Arial" panose="020B0604020202020204" pitchFamily="34" charset="0"/>
                <a:ea typeface="Arial" panose="020B0604020202020204" pitchFamily="34" charset="0"/>
              </a:rPr>
              <a:t>IBIS STYLES HOTEL BIRMINGHAM</a:t>
            </a:r>
            <a:br>
              <a:rPr lang="en-GB" sz="2400" b="1" dirty="0">
                <a:effectLst/>
                <a:latin typeface="Arial" panose="020B0604020202020204" pitchFamily="34" charset="0"/>
                <a:ea typeface="Arial" panose="020B0604020202020204" pitchFamily="34" charset="0"/>
              </a:rPr>
            </a:br>
            <a:br>
              <a:rPr lang="en-GB" sz="2400" b="1" dirty="0">
                <a:effectLst/>
                <a:latin typeface="Arial" panose="020B0604020202020204" pitchFamily="34" charset="0"/>
                <a:ea typeface="Arial" panose="020B0604020202020204" pitchFamily="34" charset="0"/>
              </a:rPr>
            </a:br>
            <a:br>
              <a:rPr lang="en-GB" sz="2400" b="1" dirty="0">
                <a:effectLst/>
                <a:latin typeface="Arial" panose="020B0604020202020204" pitchFamily="34" charset="0"/>
                <a:ea typeface="Arial" panose="020B0604020202020204" pitchFamily="34" charset="0"/>
              </a:rPr>
            </a:br>
            <a:br>
              <a:rPr lang="en-GB" sz="2400" b="1" dirty="0">
                <a:effectLst/>
                <a:latin typeface="Arial" panose="020B0604020202020204" pitchFamily="34" charset="0"/>
                <a:ea typeface="Arial" panose="020B0604020202020204" pitchFamily="34" charset="0"/>
              </a:rPr>
            </a:br>
            <a:br>
              <a:rPr lang="en-GB" sz="2400" b="1" dirty="0">
                <a:effectLst/>
                <a:latin typeface="Arial" panose="020B0604020202020204" pitchFamily="34" charset="0"/>
                <a:ea typeface="Arial" panose="020B0604020202020204" pitchFamily="34" charset="0"/>
              </a:rPr>
            </a:br>
            <a:br>
              <a:rPr lang="en-GB" sz="2400" b="1" dirty="0">
                <a:effectLst/>
                <a:latin typeface="Arial" panose="020B0604020202020204" pitchFamily="34" charset="0"/>
                <a:ea typeface="Arial" panose="020B0604020202020204" pitchFamily="34" charset="0"/>
              </a:rPr>
            </a:br>
            <a:br>
              <a:rPr lang="en-IN" sz="2400" dirty="0">
                <a:effectLst/>
                <a:latin typeface="Arial" panose="020B0604020202020204" pitchFamily="34" charset="0"/>
                <a:ea typeface="Arial" panose="020B0604020202020204" pitchFamily="34" charset="0"/>
              </a:rPr>
            </a:br>
            <a:br>
              <a:rPr lang="en-IN" sz="2400" dirty="0">
                <a:effectLst/>
                <a:latin typeface="Arial" panose="020B0604020202020204" pitchFamily="34" charset="0"/>
                <a:ea typeface="Arial" panose="020B0604020202020204" pitchFamily="34" charset="0"/>
              </a:rPr>
            </a:br>
            <a:br>
              <a:rPr lang="en-IN" sz="2400" dirty="0">
                <a:effectLst/>
                <a:latin typeface="Arial" panose="020B0604020202020204" pitchFamily="34" charset="0"/>
                <a:ea typeface="Arial" panose="020B0604020202020204" pitchFamily="34" charset="0"/>
              </a:rPr>
            </a:br>
            <a:br>
              <a:rPr lang="en-IN" sz="2400" dirty="0">
                <a:effectLst/>
                <a:latin typeface="Arial" panose="020B0604020202020204" pitchFamily="34" charset="0"/>
                <a:ea typeface="Arial" panose="020B0604020202020204" pitchFamily="34" charset="0"/>
              </a:rPr>
            </a:br>
            <a:br>
              <a:rPr lang="en-IN" sz="2400" dirty="0">
                <a:effectLst/>
                <a:latin typeface="Arial" panose="020B0604020202020204" pitchFamily="34" charset="0"/>
                <a:ea typeface="Arial" panose="020B0604020202020204" pitchFamily="34" charset="0"/>
              </a:rPr>
            </a:br>
            <a:r>
              <a:rPr lang="en-IN" sz="2400" dirty="0">
                <a:effectLst/>
                <a:latin typeface="Arial" panose="020B0604020202020204" pitchFamily="34" charset="0"/>
                <a:ea typeface="Arial" panose="020B0604020202020204" pitchFamily="34" charset="0"/>
              </a:rPr>
              <a:t>		</a:t>
            </a:r>
            <a:br>
              <a:rPr lang="en-IN" sz="2400" dirty="0">
                <a:effectLst/>
                <a:latin typeface="Arial" panose="020B0604020202020204" pitchFamily="34" charset="0"/>
                <a:ea typeface="Arial" panose="020B0604020202020204" pitchFamily="34" charset="0"/>
              </a:rPr>
            </a:br>
            <a:r>
              <a:rPr lang="en-IN" sz="2400" dirty="0">
                <a:effectLst/>
                <a:latin typeface="Arial" panose="020B0604020202020204" pitchFamily="34" charset="0"/>
                <a:ea typeface="Arial" panose="020B0604020202020204" pitchFamily="34" charset="0"/>
              </a:rPr>
              <a:t>		ZOI MICHALARI </a:t>
            </a:r>
            <a:br>
              <a:rPr lang="en-IN" sz="2400" dirty="0">
                <a:effectLst/>
                <a:latin typeface="Arial" panose="020B0604020202020204" pitchFamily="34" charset="0"/>
                <a:ea typeface="Arial" panose="020B0604020202020204" pitchFamily="34" charset="0"/>
              </a:rPr>
            </a:br>
            <a:r>
              <a:rPr lang="en-IN" sz="2400" dirty="0">
                <a:effectLst/>
                <a:latin typeface="Arial" panose="020B0604020202020204" pitchFamily="34" charset="0"/>
                <a:ea typeface="Arial" panose="020B0604020202020204" pitchFamily="34" charset="0"/>
              </a:rPr>
              <a:t>			2233812</a:t>
            </a:r>
            <a:endParaRPr lang="en-IN" sz="2400" dirty="0"/>
          </a:p>
        </p:txBody>
      </p:sp>
      <p:sp useBgFill="1">
        <p:nvSpPr>
          <p:cNvPr id="10" name="Freeform: Shape 9">
            <a:extLst>
              <a:ext uri="{FF2B5EF4-FFF2-40B4-BE49-F238E27FC236}">
                <a16:creationId xmlns:a16="http://schemas.microsoft.com/office/drawing/2014/main" id="{FAC94EAF-F7F7-4727-AE69-A7036B4A5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Subtitle 2">
            <a:extLst>
              <a:ext uri="{FF2B5EF4-FFF2-40B4-BE49-F238E27FC236}">
                <a16:creationId xmlns:a16="http://schemas.microsoft.com/office/drawing/2014/main" id="{1A06147D-DD5E-E42F-2B16-EEB86CE92D9D}"/>
              </a:ext>
            </a:extLst>
          </p:cNvPr>
          <p:cNvSpPr>
            <a:spLocks noGrp="1"/>
          </p:cNvSpPr>
          <p:nvPr>
            <p:ph type="subTitle" idx="1"/>
          </p:nvPr>
        </p:nvSpPr>
        <p:spPr>
          <a:xfrm>
            <a:off x="643466" y="2281574"/>
            <a:ext cx="3994015" cy="2294852"/>
          </a:xfrm>
          <a:effectLst/>
        </p:spPr>
        <p:txBody>
          <a:bodyPr anchor="ctr">
            <a:normAutofit/>
          </a:bodyPr>
          <a:lstStyle/>
          <a:p>
            <a:pPr algn="ctr"/>
            <a:r>
              <a:rPr lang="en-GB" sz="2800" b="1" kern="0" dirty="0">
                <a:effectLst/>
                <a:latin typeface="Arial" panose="020B0604020202020204" pitchFamily="34" charset="0"/>
              </a:rPr>
              <a:t>Component Three: Presentation</a:t>
            </a:r>
            <a:endParaRPr lang="en-IN" sz="2800" b="1" kern="0" dirty="0">
              <a:effectLst/>
              <a:latin typeface="Arial" panose="020B0604020202020204" pitchFamily="34" charset="0"/>
            </a:endParaRPr>
          </a:p>
          <a:p>
            <a:pPr algn="ctr"/>
            <a:endParaRPr lang="en-IN" sz="2800" dirty="0"/>
          </a:p>
        </p:txBody>
      </p:sp>
      <p:pic>
        <p:nvPicPr>
          <p:cNvPr id="5" name="Picture 4" descr="A green pillow with white text&#10;&#10;Description automatically generated">
            <a:extLst>
              <a:ext uri="{FF2B5EF4-FFF2-40B4-BE49-F238E27FC236}">
                <a16:creationId xmlns:a16="http://schemas.microsoft.com/office/drawing/2014/main" id="{FD414BA7-C00A-79AC-5FE7-0B4E67E089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9496" y="1909828"/>
            <a:ext cx="3173801" cy="3173801"/>
          </a:xfrm>
          <a:prstGeom prst="rect">
            <a:avLst/>
          </a:prstGeom>
        </p:spPr>
      </p:pic>
    </p:spTree>
    <p:extLst>
      <p:ext uri="{BB962C8B-B14F-4D97-AF65-F5344CB8AC3E}">
        <p14:creationId xmlns:p14="http://schemas.microsoft.com/office/powerpoint/2010/main" val="314177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91EE6-4E95-1DC6-7D94-9A0168BF2747}"/>
              </a:ext>
            </a:extLst>
          </p:cNvPr>
          <p:cNvSpPr>
            <a:spLocks noGrp="1"/>
          </p:cNvSpPr>
          <p:nvPr>
            <p:ph type="title"/>
          </p:nvPr>
        </p:nvSpPr>
        <p:spPr>
          <a:xfrm>
            <a:off x="810000" y="447188"/>
            <a:ext cx="10571998" cy="970450"/>
          </a:xfrm>
        </p:spPr>
        <p:txBody>
          <a:bodyPr>
            <a:normAutofit/>
          </a:bodyPr>
          <a:lstStyle/>
          <a:p>
            <a:r>
              <a:rPr lang="en-GB" b="1">
                <a:effectLst/>
                <a:latin typeface="Arial" panose="020B0604020202020204" pitchFamily="34" charset="0"/>
                <a:ea typeface="Arial" panose="020B0604020202020204" pitchFamily="34" charset="0"/>
              </a:rPr>
              <a:t>Introduction</a:t>
            </a:r>
            <a:endParaRPr lang="en-IN" dirty="0"/>
          </a:p>
        </p:txBody>
      </p:sp>
      <p:sp>
        <p:nvSpPr>
          <p:cNvPr id="10" name="Content Placeholder 2">
            <a:extLst>
              <a:ext uri="{FF2B5EF4-FFF2-40B4-BE49-F238E27FC236}">
                <a16:creationId xmlns:a16="http://schemas.microsoft.com/office/drawing/2014/main" id="{58C35A10-6F7B-9316-486B-E21EB914FD11}"/>
              </a:ext>
            </a:extLst>
          </p:cNvPr>
          <p:cNvSpPr>
            <a:spLocks noGrp="1"/>
          </p:cNvSpPr>
          <p:nvPr>
            <p:ph idx="1"/>
          </p:nvPr>
        </p:nvSpPr>
        <p:spPr>
          <a:xfrm>
            <a:off x="818713" y="2413000"/>
            <a:ext cx="7199220" cy="3632200"/>
          </a:xfrm>
        </p:spPr>
        <p:txBody>
          <a:bodyPr>
            <a:normAutofit/>
          </a:bodyPr>
          <a:lstStyle/>
          <a:p>
            <a:pPr marL="342900" lvl="0" indent="-342900">
              <a:spcBef>
                <a:spcPts val="1000"/>
              </a:spcBef>
              <a:spcAft>
                <a:spcPts val="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The presentation focuses on the necessity of effective housekeeping.</a:t>
            </a:r>
            <a:endParaRPr lang="en-IN"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The guide explains the potential risks and hazards caused by poor housekeeping.</a:t>
            </a:r>
            <a:endParaRPr lang="en-IN"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It also highlights the precautionary measures and procedures to avoid hazards. </a:t>
            </a:r>
            <a:endParaRPr lang="en-IN" sz="2000" u="none" strike="noStrike" dirty="0">
              <a:effectLst/>
              <a:latin typeface="Arial" panose="020B0604020202020204" pitchFamily="34" charset="0"/>
              <a:ea typeface="Arial" panose="020B0604020202020204" pitchFamily="34" charset="0"/>
            </a:endParaRPr>
          </a:p>
        </p:txBody>
      </p:sp>
      <p:pic>
        <p:nvPicPr>
          <p:cNvPr id="11" name="Graphic 6" descr="Office Worker">
            <a:extLst>
              <a:ext uri="{FF2B5EF4-FFF2-40B4-BE49-F238E27FC236}">
                <a16:creationId xmlns:a16="http://schemas.microsoft.com/office/drawing/2014/main" id="{8453F407-926E-4838-D4B8-039D1B92BC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66138" y="2814638"/>
            <a:ext cx="2913062" cy="2913062"/>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423086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6BC55-3CC2-7FB5-364E-C854FEB4B6DF}"/>
              </a:ext>
            </a:extLst>
          </p:cNvPr>
          <p:cNvSpPr>
            <a:spLocks noGrp="1"/>
          </p:cNvSpPr>
          <p:nvPr>
            <p:ph type="title"/>
          </p:nvPr>
        </p:nvSpPr>
        <p:spPr>
          <a:xfrm>
            <a:off x="810000" y="447188"/>
            <a:ext cx="10571998" cy="970450"/>
          </a:xfrm>
        </p:spPr>
        <p:txBody>
          <a:bodyPr>
            <a:normAutofit/>
          </a:bodyPr>
          <a:lstStyle/>
          <a:p>
            <a:r>
              <a:rPr lang="en-GB" b="1" dirty="0">
                <a:effectLst/>
                <a:latin typeface="Arial" panose="020B0604020202020204" pitchFamily="34" charset="0"/>
                <a:ea typeface="Arial" panose="020B0604020202020204" pitchFamily="34" charset="0"/>
              </a:rPr>
              <a:t>Effective Housekeeping</a:t>
            </a:r>
            <a:endParaRPr lang="en-IN" dirty="0"/>
          </a:p>
        </p:txBody>
      </p:sp>
      <p:sp>
        <p:nvSpPr>
          <p:cNvPr id="3" name="Content Placeholder 2">
            <a:extLst>
              <a:ext uri="{FF2B5EF4-FFF2-40B4-BE49-F238E27FC236}">
                <a16:creationId xmlns:a16="http://schemas.microsoft.com/office/drawing/2014/main" id="{C7AC667C-FD80-2AFB-3DED-7A926440D9F8}"/>
              </a:ext>
            </a:extLst>
          </p:cNvPr>
          <p:cNvSpPr>
            <a:spLocks noGrp="1"/>
          </p:cNvSpPr>
          <p:nvPr>
            <p:ph idx="1"/>
          </p:nvPr>
        </p:nvSpPr>
        <p:spPr>
          <a:xfrm>
            <a:off x="818713" y="2413000"/>
            <a:ext cx="7199220" cy="3632200"/>
          </a:xfrm>
        </p:spPr>
        <p:txBody>
          <a:bodyPr>
            <a:normAutofit/>
          </a:bodyPr>
          <a:lstStyle/>
          <a:p>
            <a:pPr marL="342900" lvl="0" indent="-342900">
              <a:spcBef>
                <a:spcPts val="1000"/>
              </a:spcBef>
              <a:spcAft>
                <a:spcPts val="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Housekeeping is considered a critical activity to ensure safety for both guests and employees. </a:t>
            </a:r>
            <a:endParaRPr lang="en-IN"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Housekeeping helps hotels reduce hazards and build a safe environment.</a:t>
            </a:r>
            <a:endParaRPr lang="en-IN"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Housekeeping helps prevent accidents and increase customer satisfaction. </a:t>
            </a:r>
            <a:endParaRPr lang="en-IN" sz="2000" u="none" strike="noStrike" dirty="0">
              <a:effectLst/>
              <a:latin typeface="Arial" panose="020B0604020202020204" pitchFamily="34" charset="0"/>
              <a:ea typeface="Arial" panose="020B0604020202020204" pitchFamily="34" charset="0"/>
            </a:endParaRPr>
          </a:p>
          <a:p>
            <a:endParaRPr lang="en-IN" dirty="0"/>
          </a:p>
        </p:txBody>
      </p:sp>
      <p:pic>
        <p:nvPicPr>
          <p:cNvPr id="1026" name="Picture 2">
            <a:extLst>
              <a:ext uri="{FF2B5EF4-FFF2-40B4-BE49-F238E27FC236}">
                <a16:creationId xmlns:a16="http://schemas.microsoft.com/office/drawing/2014/main" id="{D701B505-940C-D033-2D6E-5EF594CDCE1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66138" y="3539262"/>
            <a:ext cx="2913062" cy="1463813"/>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469305-C4CA-C8D9-8DF8-CD17CC5A50D9}"/>
              </a:ext>
            </a:extLst>
          </p:cNvPr>
          <p:cNvSpPr txBox="1"/>
          <p:nvPr/>
        </p:nvSpPr>
        <p:spPr>
          <a:xfrm>
            <a:off x="8874177" y="5651292"/>
            <a:ext cx="2383436" cy="369332"/>
          </a:xfrm>
          <a:prstGeom prst="rect">
            <a:avLst/>
          </a:prstGeom>
          <a:noFill/>
        </p:spPr>
        <p:txBody>
          <a:bodyPr wrap="square" rtlCol="0">
            <a:spAutoFit/>
          </a:bodyPr>
          <a:lstStyle/>
          <a:p>
            <a:r>
              <a:rPr lang="en-US" dirty="0">
                <a:solidFill>
                  <a:schemeClr val="tx1">
                    <a:lumMod val="95000"/>
                  </a:schemeClr>
                </a:solidFill>
              </a:rPr>
              <a:t>(Source: </a:t>
            </a:r>
            <a:r>
              <a:rPr lang="en-GB" sz="1800" dirty="0">
                <a:solidFill>
                  <a:schemeClr val="tx1">
                    <a:lumMod val="95000"/>
                  </a:schemeClr>
                </a:solidFill>
                <a:effectLst/>
                <a:latin typeface="Arial" panose="020B0604020202020204" pitchFamily="34" charset="0"/>
                <a:ea typeface="Arial" panose="020B0604020202020204" pitchFamily="34" charset="0"/>
              </a:rPr>
              <a:t>Jyoti, 2020)</a:t>
            </a:r>
            <a:endParaRPr lang="en-IN" dirty="0">
              <a:solidFill>
                <a:schemeClr val="tx1">
                  <a:lumMod val="95000"/>
                </a:schemeClr>
              </a:solidFill>
            </a:endParaRPr>
          </a:p>
        </p:txBody>
      </p:sp>
    </p:spTree>
    <p:extLst>
      <p:ext uri="{BB962C8B-B14F-4D97-AF65-F5344CB8AC3E}">
        <p14:creationId xmlns:p14="http://schemas.microsoft.com/office/powerpoint/2010/main" val="3522616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BB54-169A-D7E7-4975-1B84BEE55E66}"/>
              </a:ext>
            </a:extLst>
          </p:cNvPr>
          <p:cNvSpPr>
            <a:spLocks noGrp="1"/>
          </p:cNvSpPr>
          <p:nvPr>
            <p:ph type="title"/>
          </p:nvPr>
        </p:nvSpPr>
        <p:spPr/>
        <p:txBody>
          <a:bodyPr/>
          <a:lstStyle/>
          <a:p>
            <a:r>
              <a:rPr lang="en-GB" sz="3500" b="1" dirty="0">
                <a:effectLst/>
                <a:latin typeface="Arial" panose="020B0604020202020204" pitchFamily="34" charset="0"/>
                <a:ea typeface="Arial" panose="020B0604020202020204" pitchFamily="34" charset="0"/>
              </a:rPr>
              <a:t>Potential Risks associated with poor Housekeeping</a:t>
            </a:r>
            <a:endParaRPr lang="en-IN" sz="3500" dirty="0"/>
          </a:p>
        </p:txBody>
      </p:sp>
      <p:graphicFrame>
        <p:nvGraphicFramePr>
          <p:cNvPr id="13" name="Content Placeholder 2">
            <a:extLst>
              <a:ext uri="{FF2B5EF4-FFF2-40B4-BE49-F238E27FC236}">
                <a16:creationId xmlns:a16="http://schemas.microsoft.com/office/drawing/2014/main" id="{7E7F85B6-A83F-FBB1-29CA-391FB2D42704}"/>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405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5627-C7A0-D614-6D56-AE0DD4468B0C}"/>
              </a:ext>
            </a:extLst>
          </p:cNvPr>
          <p:cNvSpPr>
            <a:spLocks noGrp="1"/>
          </p:cNvSpPr>
          <p:nvPr>
            <p:ph type="title"/>
          </p:nvPr>
        </p:nvSpPr>
        <p:spPr>
          <a:xfrm>
            <a:off x="810000" y="447188"/>
            <a:ext cx="10571998" cy="970450"/>
          </a:xfrm>
        </p:spPr>
        <p:txBody>
          <a:bodyPr>
            <a:normAutofit/>
          </a:bodyPr>
          <a:lstStyle/>
          <a:p>
            <a:r>
              <a:rPr lang="en-GB" b="1">
                <a:effectLst/>
                <a:latin typeface="Arial" panose="020B0604020202020204" pitchFamily="34" charset="0"/>
                <a:ea typeface="Arial" panose="020B0604020202020204" pitchFamily="34" charset="0"/>
              </a:rPr>
              <a:t>Continued</a:t>
            </a:r>
            <a:endParaRPr lang="en-IN" dirty="0"/>
          </a:p>
        </p:txBody>
      </p:sp>
      <p:sp>
        <p:nvSpPr>
          <p:cNvPr id="10" name="Content Placeholder 2">
            <a:extLst>
              <a:ext uri="{FF2B5EF4-FFF2-40B4-BE49-F238E27FC236}">
                <a16:creationId xmlns:a16="http://schemas.microsoft.com/office/drawing/2014/main" id="{A5D9FED9-CB30-6FE2-A4E9-A6114A5148CF}"/>
              </a:ext>
            </a:extLst>
          </p:cNvPr>
          <p:cNvSpPr>
            <a:spLocks noGrp="1"/>
          </p:cNvSpPr>
          <p:nvPr>
            <p:ph idx="1"/>
          </p:nvPr>
        </p:nvSpPr>
        <p:spPr>
          <a:xfrm>
            <a:off x="818713" y="2413000"/>
            <a:ext cx="7199220" cy="3632200"/>
          </a:xfrm>
        </p:spPr>
        <p:txBody>
          <a:bodyPr>
            <a:normAutofit/>
          </a:bodyPr>
          <a:lstStyle/>
          <a:p>
            <a:pPr marL="342900" lvl="0" indent="-342900">
              <a:spcBef>
                <a:spcPts val="1000"/>
              </a:spcBef>
              <a:spcAft>
                <a:spcPts val="0"/>
              </a:spcAft>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Allergic reaction to spilt chemicals and excessive dust.</a:t>
            </a:r>
            <a:endParaRPr lang="en-IN" sz="24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It can further cause a blockade of emergency exits and equipment.</a:t>
            </a:r>
            <a:endParaRPr lang="en-IN" sz="24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Illnesses due to unsanitary conditions of the restrooms. </a:t>
            </a:r>
            <a:endParaRPr lang="en-IN" sz="2400" u="none" strike="noStrike" dirty="0">
              <a:effectLst/>
              <a:latin typeface="Arial" panose="020B0604020202020204" pitchFamily="34" charset="0"/>
              <a:ea typeface="Arial" panose="020B0604020202020204" pitchFamily="34" charset="0"/>
            </a:endParaRPr>
          </a:p>
          <a:p>
            <a:endParaRPr lang="en-IN" sz="2000" dirty="0"/>
          </a:p>
        </p:txBody>
      </p:sp>
      <p:pic>
        <p:nvPicPr>
          <p:cNvPr id="11" name="Graphic 6" descr="Running">
            <a:extLst>
              <a:ext uri="{FF2B5EF4-FFF2-40B4-BE49-F238E27FC236}">
                <a16:creationId xmlns:a16="http://schemas.microsoft.com/office/drawing/2014/main" id="{16274D8A-19C4-08DE-4ACB-A67E6ADD12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66138" y="2814638"/>
            <a:ext cx="2913062" cy="2913062"/>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73166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3A14-E57F-FBFD-096C-4149AFB21F0B}"/>
              </a:ext>
            </a:extLst>
          </p:cNvPr>
          <p:cNvSpPr>
            <a:spLocks noGrp="1"/>
          </p:cNvSpPr>
          <p:nvPr>
            <p:ph type="title"/>
          </p:nvPr>
        </p:nvSpPr>
        <p:spPr>
          <a:xfrm>
            <a:off x="810000" y="447188"/>
            <a:ext cx="5933700" cy="970450"/>
          </a:xfrm>
        </p:spPr>
        <p:txBody>
          <a:bodyPr>
            <a:normAutofit/>
          </a:bodyPr>
          <a:lstStyle/>
          <a:p>
            <a:r>
              <a:rPr lang="en-GB" b="1" dirty="0">
                <a:effectLst/>
                <a:latin typeface="Arial" panose="020B0604020202020204" pitchFamily="34" charset="0"/>
                <a:ea typeface="Arial" panose="020B0604020202020204" pitchFamily="34" charset="0"/>
              </a:rPr>
              <a:t>Precautionary Steps</a:t>
            </a:r>
            <a:endParaRPr lang="en-IN" dirty="0"/>
          </a:p>
        </p:txBody>
      </p:sp>
      <p:sp>
        <p:nvSpPr>
          <p:cNvPr id="10" name="Rectangle 9">
            <a:extLst>
              <a:ext uri="{FF2B5EF4-FFF2-40B4-BE49-F238E27FC236}">
                <a16:creationId xmlns:a16="http://schemas.microsoft.com/office/drawing/2014/main" id="{E2DA8D37-1E70-450D-9D70-95873ABDC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0"/>
            <a:ext cx="464515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7">
            <a:extLst>
              <a:ext uri="{FF2B5EF4-FFF2-40B4-BE49-F238E27FC236}">
                <a16:creationId xmlns:a16="http://schemas.microsoft.com/office/drawing/2014/main" id="{D2E1CE80-9123-4F46-924D-C14DF534A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746" y="958640"/>
            <a:ext cx="335479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png">
            <a:extLst>
              <a:ext uri="{FF2B5EF4-FFF2-40B4-BE49-F238E27FC236}">
                <a16:creationId xmlns:a16="http://schemas.microsoft.com/office/drawing/2014/main" id="{53E5564D-1ED5-A748-DA79-A97489EDE11D}"/>
              </a:ext>
            </a:extLst>
          </p:cNvPr>
          <p:cNvPicPr/>
          <p:nvPr/>
        </p:nvPicPr>
        <p:blipFill rotWithShape="1">
          <a:blip r:embed="rId3"/>
          <a:srcRect l="26460" r="26168"/>
          <a:stretch/>
        </p:blipFill>
        <p:spPr>
          <a:xfrm>
            <a:off x="8507487" y="1258529"/>
            <a:ext cx="2735071" cy="4330205"/>
          </a:xfrm>
          <a:prstGeom prst="rect">
            <a:avLst/>
          </a:prstGeom>
        </p:spPr>
      </p:pic>
      <p:graphicFrame>
        <p:nvGraphicFramePr>
          <p:cNvPr id="5" name="Content Placeholder 2">
            <a:extLst>
              <a:ext uri="{FF2B5EF4-FFF2-40B4-BE49-F238E27FC236}">
                <a16:creationId xmlns:a16="http://schemas.microsoft.com/office/drawing/2014/main" id="{C70B6B4B-8AF0-AAA4-E5A7-71D4F49004D6}"/>
              </a:ext>
            </a:extLst>
          </p:cNvPr>
          <p:cNvGraphicFramePr>
            <a:graphicFrameLocks noGrp="1"/>
          </p:cNvGraphicFramePr>
          <p:nvPr>
            <p:ph idx="1"/>
            <p:extLst>
              <p:ext uri="{D42A27DB-BD31-4B8C-83A1-F6EECF244321}">
                <p14:modId xmlns:p14="http://schemas.microsoft.com/office/powerpoint/2010/main" val="755509810"/>
              </p:ext>
            </p:extLst>
          </p:nvPr>
        </p:nvGraphicFramePr>
        <p:xfrm>
          <a:off x="348343" y="2222287"/>
          <a:ext cx="7032171" cy="37757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2A0E4D18-5317-8226-9409-CBF610606E09}"/>
              </a:ext>
            </a:extLst>
          </p:cNvPr>
          <p:cNvSpPr txBox="1"/>
          <p:nvPr/>
        </p:nvSpPr>
        <p:spPr>
          <a:xfrm>
            <a:off x="8193746" y="6196276"/>
            <a:ext cx="3048812" cy="369332"/>
          </a:xfrm>
          <a:prstGeom prst="rect">
            <a:avLst/>
          </a:prstGeom>
          <a:noFill/>
        </p:spPr>
        <p:txBody>
          <a:bodyPr wrap="square" rtlCol="0">
            <a:spAutoFit/>
          </a:bodyPr>
          <a:lstStyle/>
          <a:p>
            <a:r>
              <a:rPr lang="en-US" dirty="0">
                <a:solidFill>
                  <a:schemeClr val="bg1"/>
                </a:solidFill>
              </a:rPr>
              <a:t>(Source: </a:t>
            </a:r>
            <a:r>
              <a:rPr lang="en-GB" sz="1800" dirty="0" err="1">
                <a:solidFill>
                  <a:srgbClr val="000000"/>
                </a:solidFill>
                <a:effectLst/>
                <a:latin typeface="Arial" panose="020B0604020202020204" pitchFamily="34" charset="0"/>
                <a:ea typeface="Arial" panose="020B0604020202020204" pitchFamily="34" charset="0"/>
              </a:rPr>
              <a:t>Nimri</a:t>
            </a:r>
            <a:r>
              <a:rPr lang="en-GB" dirty="0">
                <a:solidFill>
                  <a:schemeClr val="bg1"/>
                </a:solidFill>
                <a:latin typeface="Arial" panose="020B0604020202020204" pitchFamily="34" charset="0"/>
                <a:ea typeface="Arial" panose="020B0604020202020204" pitchFamily="34" charset="0"/>
              </a:rPr>
              <a:t> </a:t>
            </a:r>
            <a:r>
              <a:rPr lang="en-GB" i="1" dirty="0">
                <a:solidFill>
                  <a:schemeClr val="bg1"/>
                </a:solidFill>
                <a:latin typeface="Arial" panose="020B0604020202020204" pitchFamily="34" charset="0"/>
                <a:ea typeface="Arial" panose="020B0604020202020204" pitchFamily="34" charset="0"/>
              </a:rPr>
              <a:t>et al., </a:t>
            </a:r>
            <a:r>
              <a:rPr lang="en-GB" sz="1800" i="1" dirty="0">
                <a:solidFill>
                  <a:schemeClr val="bg1"/>
                </a:solidFill>
                <a:effectLst/>
                <a:latin typeface="Arial" panose="020B0604020202020204" pitchFamily="34" charset="0"/>
                <a:ea typeface="Arial" panose="020B0604020202020204" pitchFamily="34" charset="0"/>
              </a:rPr>
              <a:t> </a:t>
            </a:r>
            <a:r>
              <a:rPr lang="en-GB" sz="1800" dirty="0">
                <a:solidFill>
                  <a:schemeClr val="bg1"/>
                </a:solidFill>
                <a:effectLst/>
                <a:latin typeface="Arial" panose="020B0604020202020204" pitchFamily="34" charset="0"/>
                <a:ea typeface="Arial" panose="020B0604020202020204" pitchFamily="34" charset="0"/>
              </a:rPr>
              <a:t>2020)</a:t>
            </a:r>
            <a:endParaRPr lang="en-IN" dirty="0">
              <a:solidFill>
                <a:schemeClr val="bg1"/>
              </a:solidFill>
            </a:endParaRPr>
          </a:p>
        </p:txBody>
      </p:sp>
    </p:spTree>
    <p:extLst>
      <p:ext uri="{BB962C8B-B14F-4D97-AF65-F5344CB8AC3E}">
        <p14:creationId xmlns:p14="http://schemas.microsoft.com/office/powerpoint/2010/main" val="89275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F1D52-4A18-C92F-D22E-BC1DD09C8CA5}"/>
              </a:ext>
            </a:extLst>
          </p:cNvPr>
          <p:cNvSpPr>
            <a:spLocks noGrp="1"/>
          </p:cNvSpPr>
          <p:nvPr>
            <p:ph type="title"/>
          </p:nvPr>
        </p:nvSpPr>
        <p:spPr>
          <a:xfrm>
            <a:off x="810000" y="447188"/>
            <a:ext cx="10571998" cy="970450"/>
          </a:xfrm>
        </p:spPr>
        <p:txBody>
          <a:bodyPr>
            <a:normAutofit/>
          </a:bodyPr>
          <a:lstStyle/>
          <a:p>
            <a:r>
              <a:rPr lang="en-GB" b="1">
                <a:effectLst/>
                <a:latin typeface="Arial" panose="020B0604020202020204" pitchFamily="34" charset="0"/>
                <a:ea typeface="Arial" panose="020B0604020202020204" pitchFamily="34" charset="0"/>
              </a:rPr>
              <a:t>Continued</a:t>
            </a:r>
            <a:endParaRPr lang="en-IN" dirty="0"/>
          </a:p>
        </p:txBody>
      </p:sp>
      <p:graphicFrame>
        <p:nvGraphicFramePr>
          <p:cNvPr id="5" name="Content Placeholder 2">
            <a:extLst>
              <a:ext uri="{FF2B5EF4-FFF2-40B4-BE49-F238E27FC236}">
                <a16:creationId xmlns:a16="http://schemas.microsoft.com/office/drawing/2014/main" id="{0E0A176F-8DB5-839B-8092-7888C9F0E079}"/>
              </a:ext>
            </a:extLst>
          </p:cNvPr>
          <p:cNvGraphicFramePr>
            <a:graphicFrameLocks noGrp="1"/>
          </p:cNvGraphicFramePr>
          <p:nvPr>
            <p:ph idx="1"/>
            <p:extLst>
              <p:ext uri="{D42A27DB-BD31-4B8C-83A1-F6EECF244321}">
                <p14:modId xmlns:p14="http://schemas.microsoft.com/office/powerpoint/2010/main" val="1318907099"/>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9432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79A41-6003-B704-AD81-E82A39CED442}"/>
              </a:ext>
            </a:extLst>
          </p:cNvPr>
          <p:cNvSpPr>
            <a:spLocks noGrp="1"/>
          </p:cNvSpPr>
          <p:nvPr>
            <p:ph type="title"/>
          </p:nvPr>
        </p:nvSpPr>
        <p:spPr/>
        <p:txBody>
          <a:bodyPr/>
          <a:lstStyle/>
          <a:p>
            <a:r>
              <a:rPr lang="en-GB" b="1" dirty="0">
                <a:effectLst/>
                <a:latin typeface="Arial" panose="020B0604020202020204" pitchFamily="34" charset="0"/>
                <a:ea typeface="Arial" panose="020B0604020202020204" pitchFamily="34" charset="0"/>
              </a:rPr>
              <a:t>Procedures to Clean Room</a:t>
            </a:r>
            <a:endParaRPr lang="en-IN" dirty="0"/>
          </a:p>
        </p:txBody>
      </p:sp>
      <p:graphicFrame>
        <p:nvGraphicFramePr>
          <p:cNvPr id="13" name="Content Placeholder 2">
            <a:extLst>
              <a:ext uri="{FF2B5EF4-FFF2-40B4-BE49-F238E27FC236}">
                <a16:creationId xmlns:a16="http://schemas.microsoft.com/office/drawing/2014/main" id="{E62991E3-92ED-4462-72B4-6E7B1B361EF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790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E4A50-9F79-1428-A44D-1FDD2C1023D6}"/>
              </a:ext>
            </a:extLst>
          </p:cNvPr>
          <p:cNvSpPr>
            <a:spLocks noGrp="1"/>
          </p:cNvSpPr>
          <p:nvPr>
            <p:ph type="title"/>
          </p:nvPr>
        </p:nvSpPr>
        <p:spPr>
          <a:xfrm>
            <a:off x="810000" y="447188"/>
            <a:ext cx="5933700" cy="970450"/>
          </a:xfrm>
        </p:spPr>
        <p:txBody>
          <a:bodyPr>
            <a:normAutofit/>
          </a:bodyPr>
          <a:lstStyle/>
          <a:p>
            <a:r>
              <a:rPr lang="en-GB" b="1" dirty="0">
                <a:effectLst/>
                <a:latin typeface="Arial" panose="020B0604020202020204" pitchFamily="34" charset="0"/>
                <a:ea typeface="Arial" panose="020B0604020202020204" pitchFamily="34" charset="0"/>
              </a:rPr>
              <a:t>Continued</a:t>
            </a:r>
            <a:endParaRPr lang="en-IN" dirty="0"/>
          </a:p>
        </p:txBody>
      </p:sp>
      <p:sp>
        <p:nvSpPr>
          <p:cNvPr id="10" name="Rectangle 9">
            <a:extLst>
              <a:ext uri="{FF2B5EF4-FFF2-40B4-BE49-F238E27FC236}">
                <a16:creationId xmlns:a16="http://schemas.microsoft.com/office/drawing/2014/main" id="{E2DA8D37-1E70-450D-9D70-95873ABDC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0"/>
            <a:ext cx="464515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7">
            <a:extLst>
              <a:ext uri="{FF2B5EF4-FFF2-40B4-BE49-F238E27FC236}">
                <a16:creationId xmlns:a16="http://schemas.microsoft.com/office/drawing/2014/main" id="{D2E1CE80-9123-4F46-924D-C14DF534A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746" y="958640"/>
            <a:ext cx="335479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3.png">
            <a:extLst>
              <a:ext uri="{FF2B5EF4-FFF2-40B4-BE49-F238E27FC236}">
                <a16:creationId xmlns:a16="http://schemas.microsoft.com/office/drawing/2014/main" id="{D06CC8F5-E00C-79F9-612F-A8CE3E7E84E7}"/>
              </a:ext>
            </a:extLst>
          </p:cNvPr>
          <p:cNvPicPr/>
          <p:nvPr/>
        </p:nvPicPr>
        <p:blipFill rotWithShape="1">
          <a:blip r:embed="rId3"/>
          <a:srcRect l="13103" r="5136" b="5"/>
          <a:stretch/>
        </p:blipFill>
        <p:spPr>
          <a:xfrm>
            <a:off x="8507487" y="1258529"/>
            <a:ext cx="2735071" cy="4330205"/>
          </a:xfrm>
          <a:prstGeom prst="rect">
            <a:avLst/>
          </a:prstGeom>
        </p:spPr>
      </p:pic>
      <p:graphicFrame>
        <p:nvGraphicFramePr>
          <p:cNvPr id="5" name="Content Placeholder 2">
            <a:extLst>
              <a:ext uri="{FF2B5EF4-FFF2-40B4-BE49-F238E27FC236}">
                <a16:creationId xmlns:a16="http://schemas.microsoft.com/office/drawing/2014/main" id="{A5C72E5B-F8ED-35B4-45F0-29FB5B0C5CDF}"/>
              </a:ext>
            </a:extLst>
          </p:cNvPr>
          <p:cNvGraphicFramePr>
            <a:graphicFrameLocks noGrp="1"/>
          </p:cNvGraphicFramePr>
          <p:nvPr>
            <p:ph idx="1"/>
            <p:extLst>
              <p:ext uri="{D42A27DB-BD31-4B8C-83A1-F6EECF244321}">
                <p14:modId xmlns:p14="http://schemas.microsoft.com/office/powerpoint/2010/main" val="1732823546"/>
              </p:ext>
            </p:extLst>
          </p:nvPr>
        </p:nvGraphicFramePr>
        <p:xfrm>
          <a:off x="818712" y="2222287"/>
          <a:ext cx="5924988"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637BF21D-56AA-8C1B-6D51-F19304BB4092}"/>
              </a:ext>
            </a:extLst>
          </p:cNvPr>
          <p:cNvSpPr txBox="1"/>
          <p:nvPr/>
        </p:nvSpPr>
        <p:spPr>
          <a:xfrm>
            <a:off x="8193745" y="6196276"/>
            <a:ext cx="3354789" cy="646331"/>
          </a:xfrm>
          <a:prstGeom prst="rect">
            <a:avLst/>
          </a:prstGeom>
          <a:noFill/>
        </p:spPr>
        <p:txBody>
          <a:bodyPr wrap="square" rtlCol="0">
            <a:spAutoFit/>
          </a:bodyPr>
          <a:lstStyle/>
          <a:p>
            <a:r>
              <a:rPr lang="en-US" dirty="0">
                <a:solidFill>
                  <a:schemeClr val="bg1"/>
                </a:solidFill>
              </a:rPr>
              <a:t>(Source: </a:t>
            </a:r>
            <a:r>
              <a:rPr lang="en-GB" sz="1800" dirty="0">
                <a:solidFill>
                  <a:srgbClr val="000000"/>
                </a:solidFill>
                <a:effectLst/>
                <a:latin typeface="Arial" panose="020B0604020202020204" pitchFamily="34" charset="0"/>
                <a:ea typeface="Arial" panose="020B0604020202020204" pitchFamily="34" charset="0"/>
              </a:rPr>
              <a:t>Shapoval</a:t>
            </a:r>
            <a:r>
              <a:rPr lang="en-GB" dirty="0">
                <a:solidFill>
                  <a:schemeClr val="bg1"/>
                </a:solidFill>
                <a:latin typeface="Arial" panose="020B0604020202020204" pitchFamily="34" charset="0"/>
                <a:ea typeface="Arial" panose="020B0604020202020204" pitchFamily="34" charset="0"/>
              </a:rPr>
              <a:t> </a:t>
            </a:r>
            <a:r>
              <a:rPr lang="en-GB" i="1" dirty="0">
                <a:solidFill>
                  <a:schemeClr val="bg1"/>
                </a:solidFill>
                <a:latin typeface="Arial" panose="020B0604020202020204" pitchFamily="34" charset="0"/>
                <a:ea typeface="Arial" panose="020B0604020202020204" pitchFamily="34" charset="0"/>
              </a:rPr>
              <a:t>et al., </a:t>
            </a:r>
            <a:r>
              <a:rPr lang="en-GB" sz="1800" i="1" dirty="0">
                <a:solidFill>
                  <a:schemeClr val="bg1"/>
                </a:solidFill>
                <a:effectLst/>
                <a:latin typeface="Arial" panose="020B0604020202020204" pitchFamily="34" charset="0"/>
                <a:ea typeface="Arial" panose="020B0604020202020204" pitchFamily="34" charset="0"/>
              </a:rPr>
              <a:t> </a:t>
            </a:r>
            <a:r>
              <a:rPr lang="en-GB" sz="1800" dirty="0">
                <a:solidFill>
                  <a:schemeClr val="bg1"/>
                </a:solidFill>
                <a:effectLst/>
                <a:latin typeface="Arial" panose="020B0604020202020204" pitchFamily="34" charset="0"/>
                <a:ea typeface="Arial" panose="020B0604020202020204" pitchFamily="34" charset="0"/>
              </a:rPr>
              <a:t>2022)</a:t>
            </a:r>
            <a:endParaRPr lang="en-IN" dirty="0">
              <a:solidFill>
                <a:schemeClr val="bg1"/>
              </a:solidFill>
            </a:endParaRPr>
          </a:p>
        </p:txBody>
      </p:sp>
    </p:spTree>
    <p:extLst>
      <p:ext uri="{BB962C8B-B14F-4D97-AF65-F5344CB8AC3E}">
        <p14:creationId xmlns:p14="http://schemas.microsoft.com/office/powerpoint/2010/main" val="3671189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5832-4749-077A-19B0-66930B41AC29}"/>
              </a:ext>
            </a:extLst>
          </p:cNvPr>
          <p:cNvSpPr>
            <a:spLocks noGrp="1"/>
          </p:cNvSpPr>
          <p:nvPr>
            <p:ph type="title"/>
          </p:nvPr>
        </p:nvSpPr>
        <p:spPr/>
        <p:txBody>
          <a:bodyPr/>
          <a:lstStyle/>
          <a:p>
            <a:r>
              <a:rPr lang="en-GB" b="1" dirty="0">
                <a:effectLst/>
                <a:latin typeface="Arial" panose="020B0604020202020204" pitchFamily="34" charset="0"/>
                <a:ea typeface="Arial" panose="020B0604020202020204" pitchFamily="34" charset="0"/>
              </a:rPr>
              <a:t>Training and Development </a:t>
            </a:r>
            <a:endParaRPr lang="en-IN" dirty="0"/>
          </a:p>
        </p:txBody>
      </p:sp>
      <p:graphicFrame>
        <p:nvGraphicFramePr>
          <p:cNvPr id="5" name="Content Placeholder 2">
            <a:extLst>
              <a:ext uri="{FF2B5EF4-FFF2-40B4-BE49-F238E27FC236}">
                <a16:creationId xmlns:a16="http://schemas.microsoft.com/office/drawing/2014/main" id="{E2095FEC-F102-368F-F5FA-6616CC14F62D}"/>
              </a:ext>
            </a:extLst>
          </p:cNvPr>
          <p:cNvGraphicFramePr>
            <a:graphicFrameLocks noGrp="1"/>
          </p:cNvGraphicFramePr>
          <p:nvPr>
            <p:ph idx="1"/>
            <p:extLst>
              <p:ext uri="{D42A27DB-BD31-4B8C-83A1-F6EECF244321}">
                <p14:modId xmlns:p14="http://schemas.microsoft.com/office/powerpoint/2010/main" val="3880775259"/>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322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9274-C8D0-F754-27E8-D00A4F739094}"/>
              </a:ext>
            </a:extLst>
          </p:cNvPr>
          <p:cNvSpPr>
            <a:spLocks noGrp="1"/>
          </p:cNvSpPr>
          <p:nvPr>
            <p:ph type="title"/>
          </p:nvPr>
        </p:nvSpPr>
        <p:spPr>
          <a:xfrm>
            <a:off x="810000" y="447188"/>
            <a:ext cx="10571998" cy="970450"/>
          </a:xfrm>
        </p:spPr>
        <p:txBody>
          <a:bodyPr>
            <a:normAutofit/>
          </a:bodyPr>
          <a:lstStyle/>
          <a:p>
            <a:r>
              <a:rPr lang="en-GB" b="1">
                <a:effectLst/>
                <a:latin typeface="Arial" panose="020B0604020202020204" pitchFamily="34" charset="0"/>
                <a:ea typeface="Arial" panose="020B0604020202020204" pitchFamily="34" charset="0"/>
              </a:rPr>
              <a:t>Conclusion</a:t>
            </a:r>
            <a:endParaRPr lang="en-IN" dirty="0"/>
          </a:p>
        </p:txBody>
      </p:sp>
      <p:sp>
        <p:nvSpPr>
          <p:cNvPr id="3" name="Content Placeholder 2">
            <a:extLst>
              <a:ext uri="{FF2B5EF4-FFF2-40B4-BE49-F238E27FC236}">
                <a16:creationId xmlns:a16="http://schemas.microsoft.com/office/drawing/2014/main" id="{3C8B24DA-37B9-0159-6127-C1FCC5834B4F}"/>
              </a:ext>
            </a:extLst>
          </p:cNvPr>
          <p:cNvSpPr>
            <a:spLocks noGrp="1"/>
          </p:cNvSpPr>
          <p:nvPr>
            <p:ph idx="1"/>
          </p:nvPr>
        </p:nvSpPr>
        <p:spPr>
          <a:xfrm>
            <a:off x="818713" y="2413000"/>
            <a:ext cx="7199220" cy="3632200"/>
          </a:xfrm>
        </p:spPr>
        <p:txBody>
          <a:bodyPr>
            <a:normAutofit/>
          </a:bodyPr>
          <a:lstStyle/>
          <a:p>
            <a:pPr marL="342900" lvl="0" indent="-342900">
              <a:spcBef>
                <a:spcPts val="1000"/>
              </a:spcBef>
              <a:spcAft>
                <a:spcPts val="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Effective housekeeping benefits hotels to increase customer satisfaction. </a:t>
            </a:r>
            <a:endParaRPr lang="en-IN"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Housekeeping department is crucial for increasing sales in hotels.</a:t>
            </a:r>
            <a:endParaRPr lang="en-IN" sz="2000" dirty="0">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dirty="0">
                <a:effectLst/>
                <a:latin typeface="Arial" panose="020B0604020202020204" pitchFamily="34" charset="0"/>
                <a:ea typeface="Arial" panose="020B0604020202020204" pitchFamily="34" charset="0"/>
              </a:rPr>
              <a:t>Following cleaning steps are necessary to ensure good housekeeping. </a:t>
            </a:r>
            <a:endParaRPr lang="en-IN" sz="2000" dirty="0"/>
          </a:p>
        </p:txBody>
      </p:sp>
      <p:pic>
        <p:nvPicPr>
          <p:cNvPr id="4" name="image2.png">
            <a:extLst>
              <a:ext uri="{FF2B5EF4-FFF2-40B4-BE49-F238E27FC236}">
                <a16:creationId xmlns:a16="http://schemas.microsoft.com/office/drawing/2014/main" id="{6BE66CD6-3DDE-3BA9-441C-28A7C3C6E944}"/>
              </a:ext>
            </a:extLst>
          </p:cNvPr>
          <p:cNvPicPr/>
          <p:nvPr/>
        </p:nvPicPr>
        <p:blipFill rotWithShape="1">
          <a:blip r:embed="rId2"/>
          <a:srcRect r="4" b="5433"/>
          <a:stretch/>
        </p:blipFill>
        <p:spPr>
          <a:xfrm>
            <a:off x="8466138" y="2413000"/>
            <a:ext cx="2915860" cy="3628362"/>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565798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8356542F-5ABC-CA56-5329-22C8D3E71456}"/>
              </a:ext>
            </a:extLst>
          </p:cNvPr>
          <p:cNvSpPr>
            <a:spLocks noGrp="1"/>
          </p:cNvSpPr>
          <p:nvPr>
            <p:ph type="title"/>
          </p:nvPr>
        </p:nvSpPr>
        <p:spPr>
          <a:xfrm>
            <a:off x="451515" y="1734857"/>
            <a:ext cx="3765483" cy="3388287"/>
          </a:xfrm>
        </p:spPr>
        <p:txBody>
          <a:bodyPr anchor="ctr">
            <a:normAutofit/>
          </a:bodyPr>
          <a:lstStyle/>
          <a:p>
            <a:r>
              <a:rPr lang="en-US" dirty="0"/>
              <a:t>References</a:t>
            </a:r>
            <a:endParaRPr lang="en-IN" dirty="0"/>
          </a:p>
        </p:txBody>
      </p:sp>
      <p:sp>
        <p:nvSpPr>
          <p:cNvPr id="13" name="Content Placeholder 2">
            <a:extLst>
              <a:ext uri="{FF2B5EF4-FFF2-40B4-BE49-F238E27FC236}">
                <a16:creationId xmlns:a16="http://schemas.microsoft.com/office/drawing/2014/main" id="{025561E6-8915-47E0-C254-8C32B91E7B8B}"/>
              </a:ext>
            </a:extLst>
          </p:cNvPr>
          <p:cNvSpPr>
            <a:spLocks noGrp="1"/>
          </p:cNvSpPr>
          <p:nvPr>
            <p:ph idx="1"/>
          </p:nvPr>
        </p:nvSpPr>
        <p:spPr>
          <a:xfrm>
            <a:off x="6008068" y="978993"/>
            <a:ext cx="5365218" cy="4900014"/>
          </a:xfrm>
          <a:effectLst/>
        </p:spPr>
        <p:txBody>
          <a:bodyPr>
            <a:normAutofit/>
          </a:bodyPr>
          <a:lstStyle/>
          <a:p>
            <a:pPr marL="342900" lvl="0" indent="-342900">
              <a:lnSpc>
                <a:spcPct val="90000"/>
              </a:lnSpc>
              <a:spcAft>
                <a:spcPts val="800"/>
              </a:spcAft>
              <a:buFont typeface="Wingdings 2" panose="05020102010507070707" pitchFamily="18" charset="2"/>
              <a:buChar char=""/>
              <a:tabLst>
                <a:tab pos="457200" algn="l"/>
              </a:tabLst>
            </a:pPr>
            <a:r>
              <a:rPr lang="en-IN" sz="800" kern="100" dirty="0">
                <a:effectLst/>
                <a:latin typeface="Arial" panose="020B0604020202020204" pitchFamily="34" charset="0"/>
                <a:ea typeface="Calibri" panose="020F0502020204030204" pitchFamily="34" charset="0"/>
                <a:cs typeface="Vrinda" panose="020B0502040204020203" pitchFamily="34" charset="0"/>
              </a:rPr>
              <a:t>Alcalde-González, V., Mozo, A.G. and Bustos, A.V., (2021). No clean rooms, no hotel business: Subversion tactics in Las </a:t>
            </a:r>
            <a:r>
              <a:rPr lang="en-IN" sz="800" kern="100" dirty="0" err="1">
                <a:effectLst/>
                <a:latin typeface="Arial" panose="020B0604020202020204" pitchFamily="34" charset="0"/>
                <a:ea typeface="Calibri" panose="020F0502020204030204" pitchFamily="34" charset="0"/>
                <a:cs typeface="Vrinda" panose="020B0502040204020203" pitchFamily="34" charset="0"/>
              </a:rPr>
              <a:t>Kellys</a:t>
            </a:r>
            <a:r>
              <a:rPr lang="en-IN" sz="800" kern="100" dirty="0">
                <a:effectLst/>
                <a:latin typeface="Arial" panose="020B0604020202020204" pitchFamily="34" charset="0"/>
                <a:ea typeface="Calibri" panose="020F0502020204030204" pitchFamily="34" charset="0"/>
                <a:cs typeface="Vrinda" panose="020B0502040204020203" pitchFamily="34" charset="0"/>
              </a:rPr>
              <a:t>’ struggle for dignity in hotel housekeeping. </a:t>
            </a:r>
            <a:r>
              <a:rPr lang="en-IN" sz="800" i="1" kern="100" dirty="0">
                <a:effectLst/>
                <a:latin typeface="Arial" panose="020B0604020202020204" pitchFamily="34" charset="0"/>
                <a:ea typeface="Calibri" panose="020F0502020204030204" pitchFamily="34" charset="0"/>
                <a:cs typeface="Vrinda" panose="020B0502040204020203" pitchFamily="34" charset="0"/>
              </a:rPr>
              <a:t>Annals of Tourism Research</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91</a:t>
            </a:r>
            <a:r>
              <a:rPr lang="en-IN" sz="800" kern="100" dirty="0">
                <a:effectLst/>
                <a:latin typeface="Arial" panose="020B0604020202020204" pitchFamily="34" charset="0"/>
                <a:ea typeface="Calibri" panose="020F0502020204030204" pitchFamily="34" charset="0"/>
                <a:cs typeface="Vrinda" panose="020B0502040204020203" pitchFamily="34" charset="0"/>
              </a:rPr>
              <a:t>, p.103315.</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err="1">
                <a:effectLst/>
                <a:latin typeface="Arial" panose="020B0604020202020204" pitchFamily="34" charset="0"/>
                <a:ea typeface="Calibri" panose="020F0502020204030204" pitchFamily="34" charset="0"/>
                <a:cs typeface="Vrinda" panose="020B0502040204020203" pitchFamily="34" charset="0"/>
              </a:rPr>
              <a:t>Ambardar</a:t>
            </a:r>
            <a:r>
              <a:rPr lang="en-IN" sz="800" kern="100" dirty="0">
                <a:effectLst/>
                <a:latin typeface="Arial" panose="020B0604020202020204" pitchFamily="34" charset="0"/>
                <a:ea typeface="Calibri" panose="020F0502020204030204" pitchFamily="34" charset="0"/>
                <a:cs typeface="Vrinda" panose="020B0502040204020203" pitchFamily="34" charset="0"/>
              </a:rPr>
              <a:t>, A., Singh, A. and Singh, V., (2023). Barriers on implementing ergonomic practices in hotel housekeeping. </a:t>
            </a:r>
            <a:r>
              <a:rPr lang="en-IN" sz="800" i="1" kern="100" dirty="0">
                <a:effectLst/>
                <a:latin typeface="Arial" panose="020B0604020202020204" pitchFamily="34" charset="0"/>
                <a:ea typeface="Calibri" panose="020F0502020204030204" pitchFamily="34" charset="0"/>
                <a:cs typeface="Vrinda" panose="020B0502040204020203" pitchFamily="34" charset="0"/>
              </a:rPr>
              <a:t>International Journal of Hospitality and Tourism Systems</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16</a:t>
            </a:r>
            <a:r>
              <a:rPr lang="en-IN" sz="800" kern="100" dirty="0">
                <a:effectLst/>
                <a:latin typeface="Arial" panose="020B0604020202020204" pitchFamily="34" charset="0"/>
                <a:ea typeface="Calibri" panose="020F0502020204030204" pitchFamily="34" charset="0"/>
                <a:cs typeface="Vrinda" panose="020B0502040204020203" pitchFamily="34" charset="0"/>
              </a:rPr>
              <a:t>(2), p.11.</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a:effectLst/>
                <a:latin typeface="Arial" panose="020B0604020202020204" pitchFamily="34" charset="0"/>
                <a:ea typeface="Calibri" panose="020F0502020204030204" pitchFamily="34" charset="0"/>
                <a:cs typeface="Vrinda" panose="020B0502040204020203" pitchFamily="34" charset="0"/>
              </a:rPr>
              <a:t>Andrade, M.S., Miller, D. and Westover, J.H., (2021). Job satisfaction factors for housekeepers in the hotel industry: a global comparative analysis. </a:t>
            </a:r>
            <a:r>
              <a:rPr lang="en-IN" sz="800" i="1" kern="100" dirty="0">
                <a:effectLst/>
                <a:latin typeface="Arial" panose="020B0604020202020204" pitchFamily="34" charset="0"/>
                <a:ea typeface="Calibri" panose="020F0502020204030204" pitchFamily="34" charset="0"/>
                <a:cs typeface="Vrinda" panose="020B0502040204020203" pitchFamily="34" charset="0"/>
              </a:rPr>
              <a:t>International Hospitality Review</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35</a:t>
            </a:r>
            <a:r>
              <a:rPr lang="en-IN" sz="800" kern="100" dirty="0">
                <a:effectLst/>
                <a:latin typeface="Arial" panose="020B0604020202020204" pitchFamily="34" charset="0"/>
                <a:ea typeface="Calibri" panose="020F0502020204030204" pitchFamily="34" charset="0"/>
                <a:cs typeface="Vrinda" panose="020B0502040204020203" pitchFamily="34" charset="0"/>
              </a:rPr>
              <a:t>(1), pp.90-108.</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a:effectLst/>
                <a:latin typeface="Arial" panose="020B0604020202020204" pitchFamily="34" charset="0"/>
                <a:ea typeface="Calibri" panose="020F0502020204030204" pitchFamily="34" charset="0"/>
                <a:cs typeface="Vrinda" panose="020B0502040204020203" pitchFamily="34" charset="0"/>
              </a:rPr>
              <a:t>Chela-Alvarez, X., </a:t>
            </a:r>
            <a:r>
              <a:rPr lang="en-IN" sz="800" kern="100" dirty="0" err="1">
                <a:effectLst/>
                <a:latin typeface="Arial" panose="020B0604020202020204" pitchFamily="34" charset="0"/>
                <a:ea typeface="Calibri" panose="020F0502020204030204" pitchFamily="34" charset="0"/>
                <a:cs typeface="Vrinda" panose="020B0502040204020203" pitchFamily="34" charset="0"/>
              </a:rPr>
              <a:t>Bulilete</a:t>
            </a:r>
            <a:r>
              <a:rPr lang="en-IN" sz="800" kern="100" dirty="0">
                <a:effectLst/>
                <a:latin typeface="Arial" panose="020B0604020202020204" pitchFamily="34" charset="0"/>
                <a:ea typeface="Calibri" panose="020F0502020204030204" pitchFamily="34" charset="0"/>
                <a:cs typeface="Vrinda" panose="020B0502040204020203" pitchFamily="34" charset="0"/>
              </a:rPr>
              <a:t>, O., Garcia-</a:t>
            </a:r>
            <a:r>
              <a:rPr lang="en-IN" sz="800" kern="100" dirty="0" err="1">
                <a:effectLst/>
                <a:latin typeface="Arial" panose="020B0604020202020204" pitchFamily="34" charset="0"/>
                <a:ea typeface="Calibri" panose="020F0502020204030204" pitchFamily="34" charset="0"/>
                <a:cs typeface="Vrinda" panose="020B0502040204020203" pitchFamily="34" charset="0"/>
              </a:rPr>
              <a:t>Illan</a:t>
            </a:r>
            <a:r>
              <a:rPr lang="en-IN" sz="800" kern="100" dirty="0">
                <a:effectLst/>
                <a:latin typeface="Arial" panose="020B0604020202020204" pitchFamily="34" charset="0"/>
                <a:ea typeface="Calibri" panose="020F0502020204030204" pitchFamily="34" charset="0"/>
                <a:cs typeface="Vrinda" panose="020B0502040204020203" pitchFamily="34" charset="0"/>
              </a:rPr>
              <a:t>, E., Vidal-</a:t>
            </a:r>
            <a:r>
              <a:rPr lang="en-IN" sz="800" kern="100" dirty="0" err="1">
                <a:effectLst/>
                <a:latin typeface="Arial" panose="020B0604020202020204" pitchFamily="34" charset="0"/>
                <a:ea typeface="Calibri" panose="020F0502020204030204" pitchFamily="34" charset="0"/>
                <a:cs typeface="Vrinda" panose="020B0502040204020203" pitchFamily="34" charset="0"/>
              </a:rPr>
              <a:t>Thomàs</a:t>
            </a:r>
            <a:r>
              <a:rPr lang="en-IN" sz="800" kern="100" dirty="0">
                <a:effectLst/>
                <a:latin typeface="Arial" panose="020B0604020202020204" pitchFamily="34" charset="0"/>
                <a:ea typeface="Calibri" panose="020F0502020204030204" pitchFamily="34" charset="0"/>
                <a:cs typeface="Vrinda" panose="020B0502040204020203" pitchFamily="34" charset="0"/>
              </a:rPr>
              <a:t>, M. and </a:t>
            </a:r>
            <a:r>
              <a:rPr lang="en-IN" sz="800" kern="100" dirty="0" err="1">
                <a:effectLst/>
                <a:latin typeface="Arial" panose="020B0604020202020204" pitchFamily="34" charset="0"/>
                <a:ea typeface="Calibri" panose="020F0502020204030204" pitchFamily="34" charset="0"/>
                <a:cs typeface="Vrinda" panose="020B0502040204020203" pitchFamily="34" charset="0"/>
              </a:rPr>
              <a:t>Llobera</a:t>
            </a:r>
            <a:r>
              <a:rPr lang="en-IN" sz="800" kern="100" dirty="0">
                <a:effectLst/>
                <a:latin typeface="Arial" panose="020B0604020202020204" pitchFamily="34" charset="0"/>
                <a:ea typeface="Calibri" panose="020F0502020204030204" pitchFamily="34" charset="0"/>
                <a:cs typeface="Vrinda" panose="020B0502040204020203" pitchFamily="34" charset="0"/>
              </a:rPr>
              <a:t>, J., (2022). Hotel housekeepers and occupational health: experiences and perceived risks. </a:t>
            </a:r>
            <a:r>
              <a:rPr lang="en-IN" sz="800" i="1" kern="100" dirty="0">
                <a:effectLst/>
                <a:latin typeface="Arial" panose="020B0604020202020204" pitchFamily="34" charset="0"/>
                <a:ea typeface="Calibri" panose="020F0502020204030204" pitchFamily="34" charset="0"/>
                <a:cs typeface="Vrinda" panose="020B0502040204020203" pitchFamily="34" charset="0"/>
              </a:rPr>
              <a:t>Annals of occupational and environmental medicine</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34</a:t>
            </a:r>
            <a:r>
              <a:rPr lang="en-IN" sz="800" kern="100" dirty="0">
                <a:effectLst/>
                <a:latin typeface="Arial" panose="020B0604020202020204" pitchFamily="34" charset="0"/>
                <a:ea typeface="Calibri" panose="020F0502020204030204" pitchFamily="34" charset="0"/>
                <a:cs typeface="Vrinda" panose="020B0502040204020203" pitchFamily="34" charset="0"/>
              </a:rPr>
              <a:t>.</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GB" sz="800" kern="100" dirty="0" err="1">
                <a:effectLst/>
                <a:latin typeface="Arial" panose="020B0604020202020204" pitchFamily="34" charset="0"/>
                <a:ea typeface="Calibri" panose="020F0502020204030204" pitchFamily="34" charset="0"/>
                <a:cs typeface="Vrinda" panose="020B0502040204020203" pitchFamily="34" charset="0"/>
              </a:rPr>
              <a:t>Elhoushy</a:t>
            </a:r>
            <a:r>
              <a:rPr lang="en-GB" sz="800" kern="100" dirty="0">
                <a:effectLst/>
                <a:latin typeface="Arial" panose="020B0604020202020204" pitchFamily="34" charset="0"/>
                <a:ea typeface="Calibri" panose="020F0502020204030204" pitchFamily="34" charset="0"/>
                <a:cs typeface="Vrinda" panose="020B0502040204020203" pitchFamily="34" charset="0"/>
              </a:rPr>
              <a:t>, S., Salem, I.E. and Agag, G., (2020). The impact of perceived benefits and risks on current and desired levels of outsourcing: Hotel managers’ perspective. </a:t>
            </a:r>
            <a:r>
              <a:rPr lang="en-GB" sz="800" i="1" kern="100" dirty="0">
                <a:effectLst/>
                <a:latin typeface="Arial" panose="020B0604020202020204" pitchFamily="34" charset="0"/>
                <a:ea typeface="Calibri" panose="020F0502020204030204" pitchFamily="34" charset="0"/>
                <a:cs typeface="Vrinda" panose="020B0502040204020203" pitchFamily="34" charset="0"/>
              </a:rPr>
              <a:t>International Journal of Hospitality Management</a:t>
            </a:r>
            <a:r>
              <a:rPr lang="en-GB" sz="800" kern="100" dirty="0">
                <a:effectLst/>
                <a:latin typeface="Arial" panose="020B0604020202020204" pitchFamily="34" charset="0"/>
                <a:ea typeface="Calibri" panose="020F0502020204030204" pitchFamily="34" charset="0"/>
                <a:cs typeface="Vrinda" panose="020B0502040204020203" pitchFamily="34" charset="0"/>
              </a:rPr>
              <a:t>, </a:t>
            </a:r>
            <a:r>
              <a:rPr lang="en-GB" sz="800" i="1" kern="100" dirty="0">
                <a:effectLst/>
                <a:latin typeface="Arial" panose="020B0604020202020204" pitchFamily="34" charset="0"/>
                <a:ea typeface="Calibri" panose="020F0502020204030204" pitchFamily="34" charset="0"/>
                <a:cs typeface="Vrinda" panose="020B0502040204020203" pitchFamily="34" charset="0"/>
              </a:rPr>
              <a:t>91</a:t>
            </a:r>
            <a:r>
              <a:rPr lang="en-GB" sz="800" kern="100" dirty="0">
                <a:effectLst/>
                <a:latin typeface="Arial" panose="020B0604020202020204" pitchFamily="34" charset="0"/>
                <a:ea typeface="Calibri" panose="020F0502020204030204" pitchFamily="34" charset="0"/>
                <a:cs typeface="Vrinda" panose="020B0502040204020203" pitchFamily="34" charset="0"/>
              </a:rPr>
              <a:t>, p.102419.</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a:effectLst/>
                <a:latin typeface="Arial" panose="020B0604020202020204" pitchFamily="34" charset="0"/>
                <a:ea typeface="Calibri" panose="020F0502020204030204" pitchFamily="34" charset="0"/>
                <a:cs typeface="Vrinda" panose="020B0502040204020203" pitchFamily="34" charset="0"/>
              </a:rPr>
              <a:t>Jyoti, M.K., (2020). A pre-experimental study to assess the effectiveness of structured teaching program on knowledge regarding occupational health hazards among the housekeeping staff in selected hospitals of Panipat. </a:t>
            </a:r>
            <a:r>
              <a:rPr lang="en-IN" sz="800" i="1" kern="100" dirty="0">
                <a:effectLst/>
                <a:latin typeface="Arial" panose="020B0604020202020204" pitchFamily="34" charset="0"/>
                <a:ea typeface="Calibri" panose="020F0502020204030204" pitchFamily="34" charset="0"/>
                <a:cs typeface="Vrinda" panose="020B0502040204020203" pitchFamily="34" charset="0"/>
              </a:rPr>
              <a:t>International Journal of Nursing Education</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12</a:t>
            </a:r>
            <a:r>
              <a:rPr lang="en-IN" sz="800" kern="100" dirty="0">
                <a:effectLst/>
                <a:latin typeface="Arial" panose="020B0604020202020204" pitchFamily="34" charset="0"/>
                <a:ea typeface="Calibri" panose="020F0502020204030204" pitchFamily="34" charset="0"/>
                <a:cs typeface="Vrinda" panose="020B0502040204020203" pitchFamily="34" charset="0"/>
              </a:rPr>
              <a:t>(1), pp.21-25.</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err="1">
                <a:effectLst/>
                <a:latin typeface="Arial" panose="020B0604020202020204" pitchFamily="34" charset="0"/>
                <a:ea typeface="Calibri" panose="020F0502020204030204" pitchFamily="34" charset="0"/>
                <a:cs typeface="Vrinda" panose="020B0502040204020203" pitchFamily="34" charset="0"/>
              </a:rPr>
              <a:t>Khalimova</a:t>
            </a:r>
            <a:r>
              <a:rPr lang="en-IN" sz="800" kern="100" dirty="0">
                <a:effectLst/>
                <a:latin typeface="Arial" panose="020B0604020202020204" pitchFamily="34" charset="0"/>
                <a:ea typeface="Calibri" panose="020F0502020204030204" pitchFamily="34" charset="0"/>
                <a:cs typeface="Vrinda" panose="020B0502040204020203" pitchFamily="34" charset="0"/>
              </a:rPr>
              <a:t>, N.J., (2020). Analysis of foreign experience in hotel career enhancement programs. </a:t>
            </a:r>
            <a:r>
              <a:rPr lang="en-IN" sz="800" i="1" kern="100" dirty="0">
                <a:effectLst/>
                <a:latin typeface="Arial" panose="020B0604020202020204" pitchFamily="34" charset="0"/>
                <a:ea typeface="Calibri" panose="020F0502020204030204" pitchFamily="34" charset="0"/>
                <a:cs typeface="Vrinda" panose="020B0502040204020203" pitchFamily="34" charset="0"/>
              </a:rPr>
              <a:t>Central Asian Problems of Modern Science and Education</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2020</a:t>
            </a:r>
            <a:r>
              <a:rPr lang="en-IN" sz="800" kern="100" dirty="0">
                <a:effectLst/>
                <a:latin typeface="Arial" panose="020B0604020202020204" pitchFamily="34" charset="0"/>
                <a:ea typeface="Calibri" panose="020F0502020204030204" pitchFamily="34" charset="0"/>
                <a:cs typeface="Vrinda" panose="020B0502040204020203" pitchFamily="34" charset="0"/>
              </a:rPr>
              <a:t>(2), pp.3-14.</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GB" sz="800" kern="100" dirty="0" err="1">
                <a:effectLst/>
                <a:latin typeface="Arial" panose="020B0604020202020204" pitchFamily="34" charset="0"/>
                <a:ea typeface="Calibri" panose="020F0502020204030204" pitchFamily="34" charset="0"/>
                <a:cs typeface="Vrinda" panose="020B0502040204020203" pitchFamily="34" charset="0"/>
              </a:rPr>
              <a:t>Kriz</a:t>
            </a:r>
            <a:r>
              <a:rPr lang="en-GB" sz="800" kern="100" dirty="0">
                <a:effectLst/>
                <a:latin typeface="Arial" panose="020B0604020202020204" pitchFamily="34" charset="0"/>
                <a:ea typeface="Calibri" panose="020F0502020204030204" pitchFamily="34" charset="0"/>
                <a:cs typeface="Vrinda" panose="020B0502040204020203" pitchFamily="34" charset="0"/>
              </a:rPr>
              <a:t>, P., </a:t>
            </a:r>
            <a:r>
              <a:rPr lang="en-GB" sz="800" kern="100" dirty="0" err="1">
                <a:effectLst/>
                <a:latin typeface="Arial" panose="020B0604020202020204" pitchFamily="34" charset="0"/>
                <a:ea typeface="Calibri" panose="020F0502020204030204" pitchFamily="34" charset="0"/>
                <a:cs typeface="Vrinda" panose="020B0502040204020203" pitchFamily="34" charset="0"/>
              </a:rPr>
              <a:t>Klimova</a:t>
            </a:r>
            <a:r>
              <a:rPr lang="en-GB" sz="800" kern="100" dirty="0">
                <a:effectLst/>
                <a:latin typeface="Arial" panose="020B0604020202020204" pitchFamily="34" charset="0"/>
                <a:ea typeface="Calibri" panose="020F0502020204030204" pitchFamily="34" charset="0"/>
                <a:cs typeface="Vrinda" panose="020B0502040204020203" pitchFamily="34" charset="0"/>
              </a:rPr>
              <a:t>, B., Han, J. and </a:t>
            </a:r>
            <a:r>
              <a:rPr lang="en-GB" sz="800" kern="100" dirty="0" err="1">
                <a:effectLst/>
                <a:latin typeface="Arial" panose="020B0604020202020204" pitchFamily="34" charset="0"/>
                <a:ea typeface="Calibri" panose="020F0502020204030204" pitchFamily="34" charset="0"/>
                <a:cs typeface="Vrinda" panose="020B0502040204020203" pitchFamily="34" charset="0"/>
              </a:rPr>
              <a:t>Ulrych</a:t>
            </a:r>
            <a:r>
              <a:rPr lang="en-GB" sz="800" kern="100" dirty="0">
                <a:effectLst/>
                <a:latin typeface="Arial" panose="020B0604020202020204" pitchFamily="34" charset="0"/>
                <a:ea typeface="Calibri" panose="020F0502020204030204" pitchFamily="34" charset="0"/>
                <a:cs typeface="Vrinda" panose="020B0502040204020203" pitchFamily="34" charset="0"/>
              </a:rPr>
              <a:t>, Z., (2022), October. Hotel Process Simulator as a Tool for Increasing the Level of Managerial Skills–An Educational Application. In </a:t>
            </a:r>
            <a:r>
              <a:rPr lang="en-GB" sz="800" i="1" kern="100" dirty="0">
                <a:effectLst/>
                <a:latin typeface="Arial" panose="020B0604020202020204" pitchFamily="34" charset="0"/>
                <a:ea typeface="Calibri" panose="020F0502020204030204" pitchFamily="34" charset="0"/>
                <a:cs typeface="Vrinda" panose="020B0502040204020203" pitchFamily="34" charset="0"/>
              </a:rPr>
              <a:t>Artificial Intelligence and Online Engineering: Proceedings of the 19th International Conference on Remote Engineering and Virtual Instrumentation</a:t>
            </a:r>
            <a:r>
              <a:rPr lang="en-GB" sz="800" kern="100" dirty="0">
                <a:effectLst/>
                <a:latin typeface="Arial" panose="020B0604020202020204" pitchFamily="34" charset="0"/>
                <a:ea typeface="Calibri" panose="020F0502020204030204" pitchFamily="34" charset="0"/>
                <a:cs typeface="Vrinda" panose="020B0502040204020203" pitchFamily="34" charset="0"/>
              </a:rPr>
              <a:t> (Vol. 524, p. 406). Springer Nature.</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err="1">
                <a:effectLst/>
                <a:latin typeface="Arial" panose="020B0604020202020204" pitchFamily="34" charset="0"/>
                <a:ea typeface="Calibri" panose="020F0502020204030204" pitchFamily="34" charset="0"/>
                <a:cs typeface="Vrinda" panose="020B0502040204020203" pitchFamily="34" charset="0"/>
              </a:rPr>
              <a:t>Nimri</a:t>
            </a:r>
            <a:r>
              <a:rPr lang="en-IN" sz="800" kern="100" dirty="0">
                <a:effectLst/>
                <a:latin typeface="Arial" panose="020B0604020202020204" pitchFamily="34" charset="0"/>
                <a:ea typeface="Calibri" panose="020F0502020204030204" pitchFamily="34" charset="0"/>
                <a:cs typeface="Vrinda" panose="020B0502040204020203" pitchFamily="34" charset="0"/>
              </a:rPr>
              <a:t>, R., </a:t>
            </a:r>
            <a:r>
              <a:rPr lang="en-IN" sz="800" kern="100" dirty="0" err="1">
                <a:effectLst/>
                <a:latin typeface="Arial" panose="020B0604020202020204" pitchFamily="34" charset="0"/>
                <a:ea typeface="Calibri" panose="020F0502020204030204" pitchFamily="34" charset="0"/>
                <a:cs typeface="Vrinda" panose="020B0502040204020203" pitchFamily="34" charset="0"/>
              </a:rPr>
              <a:t>Kensbock</a:t>
            </a:r>
            <a:r>
              <a:rPr lang="en-IN" sz="800" kern="100" dirty="0">
                <a:effectLst/>
                <a:latin typeface="Arial" panose="020B0604020202020204" pitchFamily="34" charset="0"/>
                <a:ea typeface="Calibri" panose="020F0502020204030204" pitchFamily="34" charset="0"/>
                <a:cs typeface="Vrinda" panose="020B0502040204020203" pitchFamily="34" charset="0"/>
              </a:rPr>
              <a:t>, S., Bailey, J., Jennings, G. and </a:t>
            </a:r>
            <a:r>
              <a:rPr lang="en-IN" sz="800" kern="100" dirty="0" err="1">
                <a:effectLst/>
                <a:latin typeface="Arial" panose="020B0604020202020204" pitchFamily="34" charset="0"/>
                <a:ea typeface="Calibri" panose="020F0502020204030204" pitchFamily="34" charset="0"/>
                <a:cs typeface="Vrinda" panose="020B0502040204020203" pitchFamily="34" charset="0"/>
              </a:rPr>
              <a:t>Patiar</a:t>
            </a:r>
            <a:r>
              <a:rPr lang="en-IN" sz="800" kern="100" dirty="0">
                <a:effectLst/>
                <a:latin typeface="Arial" panose="020B0604020202020204" pitchFamily="34" charset="0"/>
                <a:ea typeface="Calibri" panose="020F0502020204030204" pitchFamily="34" charset="0"/>
                <a:cs typeface="Vrinda" panose="020B0502040204020203" pitchFamily="34" charset="0"/>
              </a:rPr>
              <a:t>, A., (2020). Realizing dignity in housekeeping work: Evidence of five star hotels. </a:t>
            </a:r>
            <a:r>
              <a:rPr lang="en-IN" sz="800" i="1" kern="100" dirty="0">
                <a:effectLst/>
                <a:latin typeface="Arial" panose="020B0604020202020204" pitchFamily="34" charset="0"/>
                <a:ea typeface="Calibri" panose="020F0502020204030204" pitchFamily="34" charset="0"/>
                <a:cs typeface="Vrinda" panose="020B0502040204020203" pitchFamily="34" charset="0"/>
              </a:rPr>
              <a:t>Journal of Human Resources in Hospitality &amp; Tourism</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19</a:t>
            </a:r>
            <a:r>
              <a:rPr lang="en-IN" sz="800" kern="100" dirty="0">
                <a:effectLst/>
                <a:latin typeface="Arial" panose="020B0604020202020204" pitchFamily="34" charset="0"/>
                <a:ea typeface="Calibri" panose="020F0502020204030204" pitchFamily="34" charset="0"/>
                <a:cs typeface="Vrinda" panose="020B0502040204020203" pitchFamily="34" charset="0"/>
              </a:rPr>
              <a:t>(3), pp.368-387.</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marL="342900" lvl="0" indent="-342900">
              <a:lnSpc>
                <a:spcPct val="90000"/>
              </a:lnSpc>
              <a:spcAft>
                <a:spcPts val="800"/>
              </a:spcAft>
              <a:buFont typeface="Wingdings 2" panose="05020102010507070707" pitchFamily="18" charset="2"/>
              <a:buChar char=""/>
              <a:tabLst>
                <a:tab pos="457200" algn="l"/>
              </a:tabLst>
            </a:pPr>
            <a:r>
              <a:rPr lang="en-IN" sz="800" kern="100" dirty="0">
                <a:effectLst/>
                <a:latin typeface="Arial" panose="020B0604020202020204" pitchFamily="34" charset="0"/>
                <a:ea typeface="Calibri" panose="020F0502020204030204" pitchFamily="34" charset="0"/>
                <a:cs typeface="Vrinda" panose="020B0502040204020203" pitchFamily="34" charset="0"/>
              </a:rPr>
              <a:t>W </a:t>
            </a:r>
            <a:r>
              <a:rPr lang="en-IN" sz="800" kern="100" dirty="0" err="1">
                <a:effectLst/>
                <a:latin typeface="Arial" panose="020B0604020202020204" pitchFamily="34" charset="0"/>
                <a:ea typeface="Calibri" panose="020F0502020204030204" pitchFamily="34" charset="0"/>
                <a:cs typeface="Vrinda" panose="020B0502040204020203" pitchFamily="34" charset="0"/>
              </a:rPr>
              <a:t>Fakhry</a:t>
            </a:r>
            <a:r>
              <a:rPr lang="en-IN" sz="800" kern="100" dirty="0">
                <a:effectLst/>
                <a:latin typeface="Arial" panose="020B0604020202020204" pitchFamily="34" charset="0"/>
                <a:ea typeface="Calibri" panose="020F0502020204030204" pitchFamily="34" charset="0"/>
                <a:cs typeface="Vrinda" panose="020B0502040204020203" pitchFamily="34" charset="0"/>
              </a:rPr>
              <a:t>, B., Saad, S. and Ibrahim, Y., (2022). Factors Affecting the Turnover of Entry-Level Employees in Housekeeping Department in Five Star Hotels. </a:t>
            </a:r>
            <a:r>
              <a:rPr lang="en-IN" sz="800" i="1" kern="100" dirty="0">
                <a:effectLst/>
                <a:latin typeface="Arial" panose="020B0604020202020204" pitchFamily="34" charset="0"/>
                <a:ea typeface="Calibri" panose="020F0502020204030204" pitchFamily="34" charset="0"/>
                <a:cs typeface="Vrinda" panose="020B0502040204020203" pitchFamily="34" charset="0"/>
              </a:rPr>
              <a:t>International Journal of Tourism, Archaeology and Hospitality</a:t>
            </a:r>
            <a:r>
              <a:rPr lang="en-IN" sz="800" kern="100" dirty="0">
                <a:effectLst/>
                <a:latin typeface="Arial" panose="020B0604020202020204" pitchFamily="34" charset="0"/>
                <a:ea typeface="Calibri" panose="020F0502020204030204" pitchFamily="34" charset="0"/>
                <a:cs typeface="Vrinda" panose="020B0502040204020203" pitchFamily="34" charset="0"/>
              </a:rPr>
              <a:t>, </a:t>
            </a:r>
            <a:r>
              <a:rPr lang="en-IN" sz="800" i="1" kern="100" dirty="0">
                <a:effectLst/>
                <a:latin typeface="Arial" panose="020B0604020202020204" pitchFamily="34" charset="0"/>
                <a:ea typeface="Calibri" panose="020F0502020204030204" pitchFamily="34" charset="0"/>
                <a:cs typeface="Vrinda" panose="020B0502040204020203" pitchFamily="34" charset="0"/>
              </a:rPr>
              <a:t>2</a:t>
            </a:r>
            <a:r>
              <a:rPr lang="en-IN" sz="800" kern="100" dirty="0">
                <a:effectLst/>
                <a:latin typeface="Arial" panose="020B0604020202020204" pitchFamily="34" charset="0"/>
                <a:ea typeface="Calibri" panose="020F0502020204030204" pitchFamily="34" charset="0"/>
                <a:cs typeface="Vrinda" panose="020B0502040204020203" pitchFamily="34" charset="0"/>
              </a:rPr>
              <a:t>(1), pp.3-16.</a:t>
            </a:r>
            <a:endParaRPr lang="en-IN" sz="800" kern="100" dirty="0">
              <a:effectLst/>
              <a:latin typeface="Calibri" panose="020F0502020204030204" pitchFamily="34" charset="0"/>
              <a:ea typeface="Calibri" panose="020F0502020204030204" pitchFamily="34" charset="0"/>
              <a:cs typeface="Vrinda" panose="020B0502040204020203" pitchFamily="34" charset="0"/>
            </a:endParaRPr>
          </a:p>
          <a:p>
            <a:pPr>
              <a:lnSpc>
                <a:spcPct val="90000"/>
              </a:lnSpc>
            </a:pPr>
            <a:endParaRPr lang="en-IN" sz="800" dirty="0"/>
          </a:p>
        </p:txBody>
      </p:sp>
    </p:spTree>
    <p:extLst>
      <p:ext uri="{BB962C8B-B14F-4D97-AF65-F5344CB8AC3E}">
        <p14:creationId xmlns:p14="http://schemas.microsoft.com/office/powerpoint/2010/main" val="2381337183"/>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665D74B-DFCB-2AF4-97DB-EB9FE23DC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312" b="1943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14427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27</TotalTime>
  <Words>1523</Words>
  <Application>Microsoft Office PowerPoint</Application>
  <PresentationFormat>Widescreen</PresentationFormat>
  <Paragraphs>76</Paragraphs>
  <Slides>13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Cambria</vt:lpstr>
      <vt:lpstr>Century Gothic</vt:lpstr>
      <vt:lpstr>Wingdings 2</vt:lpstr>
      <vt:lpstr>Quotable</vt:lpstr>
      <vt:lpstr>BMIH4006 HOTEL PLACEMENT – OPERATING HOTEL FACILITIES  IBIS STYLES HOTEL BIRMINGHAM                ZOI MICHALARI     2233812</vt:lpstr>
      <vt:lpstr>Introduction</vt:lpstr>
      <vt:lpstr>Effective Housekeeping</vt:lpstr>
      <vt:lpstr>Potential Risks associated with poor Housekeeping</vt:lpstr>
      <vt:lpstr>Continued</vt:lpstr>
      <vt:lpstr>Precautionary Steps</vt:lpstr>
      <vt:lpstr>Continued</vt:lpstr>
      <vt:lpstr>Procedures to Clean Room</vt:lpstr>
      <vt:lpstr>Continued</vt:lpstr>
      <vt:lpstr>Training and Development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HOTEL PLACEMENT – OPERATING HOTEL FACILITIES   ZOI MICHALARI  2233812</dc:title>
  <cp:lastModifiedBy>Anita Nan</cp:lastModifiedBy>
  <cp:revision>3</cp:revision>
  <dcterms:created xsi:type="dcterms:W3CDTF">2024-02-06T16:44:26Z</dcterms:created>
  <dcterms:modified xsi:type="dcterms:W3CDTF">2024-02-16T20:38:37Z</dcterms:modified>
</cp:coreProperties>
</file>