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5" r:id="rId4"/>
  </p:sldMasterIdLst>
  <p:notesMasterIdLst>
    <p:notesMasterId r:id="rId12"/>
  </p:notesMasterIdLst>
  <p:sldIdLst>
    <p:sldId id="316" r:id="rId5"/>
    <p:sldId id="320" r:id="rId6"/>
    <p:sldId id="324" r:id="rId7"/>
    <p:sldId id="325" r:id="rId8"/>
    <p:sldId id="321" r:id="rId9"/>
    <p:sldId id="322" r:id="rId10"/>
    <p:sldId id="32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9C9C4F"/>
    <a:srgbClr val="D3D579"/>
    <a:srgbClr val="D4D677"/>
    <a:srgbClr val="B5B56B"/>
    <a:srgbClr val="8D8A16"/>
    <a:srgbClr val="F07D5D"/>
    <a:srgbClr val="EF7857"/>
    <a:srgbClr val="EF7452"/>
    <a:srgbClr val="EC57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C02F49-D152-456A-93D8-E3D4BBE705E8}" v="1" dt="2026-10-15T13:49:43.279"/>
    <p1510:client id="{B5C78462-9A08-4E8B-814C-8311794C0D5A}" v="23" dt="2026-10-15T13:04:35.2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guide orient="horz" pos="2160"/>
        <p:guide pos="3864"/>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EFD7C5-DD2A-4BD9-BB27-92FD2BFA99E9}" type="datetimeFigureOut">
              <a:rPr lang="en-US" smtClean="0"/>
              <a:t>10/15/2026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5C9BC3-7E77-4A65-8374-7D83CD3A02B3}" type="slidenum">
              <a:rPr lang="en-US" smtClean="0"/>
              <a:t>‹#›</a:t>
            </a:fld>
            <a:endParaRPr lang="en-US"/>
          </a:p>
        </p:txBody>
      </p:sp>
    </p:spTree>
    <p:extLst>
      <p:ext uri="{BB962C8B-B14F-4D97-AF65-F5344CB8AC3E}">
        <p14:creationId xmlns:p14="http://schemas.microsoft.com/office/powerpoint/2010/main" val="1868256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156082"/>
                </a:solidFill>
                <a:highlight>
                  <a:srgbClr val="FFFFFF"/>
                </a:highlight>
              </a:rPr>
              <a:t>This presentation surrounds a critical incident observed in a video of a classroom, and a critical reflection of the incident. </a:t>
            </a:r>
          </a:p>
          <a:p>
            <a:endParaRPr lang="en-GB" dirty="0">
              <a:solidFill>
                <a:srgbClr val="156082"/>
              </a:solidFill>
              <a:highlight>
                <a:srgbClr val="C6C6C6"/>
              </a:highlight>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E25C9BC3-7E77-4A65-8374-7D83CD3A02B3}" type="slidenum">
              <a:rPr lang="en-US" smtClean="0"/>
              <a:t>1</a:t>
            </a:fld>
            <a:endParaRPr lang="en-US"/>
          </a:p>
        </p:txBody>
      </p:sp>
    </p:spTree>
    <p:extLst>
      <p:ext uri="{BB962C8B-B14F-4D97-AF65-F5344CB8AC3E}">
        <p14:creationId xmlns:p14="http://schemas.microsoft.com/office/powerpoint/2010/main" val="11453544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156082"/>
                </a:solidFill>
                <a:highlight>
                  <a:srgbClr val="FFFFFF"/>
                </a:highlight>
              </a:rPr>
              <a:t>A focus of this critical reflection is based on the works of David Tripp and his 1993 model of critical incident analysis. This is a reflective framework that can be optimised to create learning opportunities from everyday classroom events. Tripp (1993) argues that teachers can develop professionally further through less noticeable student behaviours such as reactions to questions, unusual quietness, or changes to routine. </a:t>
            </a:r>
            <a:endParaRPr lang="en-GB">
              <a:solidFill>
                <a:srgbClr val="156082"/>
              </a:solidFill>
              <a:highlight>
                <a:srgbClr val="C6C6C6"/>
              </a:highlight>
            </a:endParaRPr>
          </a:p>
          <a:p>
            <a:r>
              <a:rPr lang="en-GB">
                <a:solidFill>
                  <a:srgbClr val="156082"/>
                </a:solidFill>
                <a:highlight>
                  <a:srgbClr val="FFFFFF"/>
                </a:highlight>
              </a:rPr>
              <a:t>The 4-step reflective practice operates in a continuous cycle, beginning with an observation of a critical incident where the observer will record the facts and not interpret them. Secondly, an analysis of what might cause the behaviour is observed which allows the opportunity to dig deeper to the root cause. The third step is to plan a response to the behaviour and develop a practical strategy. Finally , implement the strategy and observe for outcomes.</a:t>
            </a:r>
            <a:endParaRPr lang="en-GB">
              <a:solidFill>
                <a:srgbClr val="156082"/>
              </a:solidFill>
              <a:highlight>
                <a:srgbClr val="C6C6C6"/>
              </a:highlight>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E25C9BC3-7E77-4A65-8374-7D83CD3A02B3}" type="slidenum">
              <a:rPr lang="en-US" smtClean="0"/>
              <a:t>2</a:t>
            </a:fld>
            <a:endParaRPr lang="en-US"/>
          </a:p>
        </p:txBody>
      </p:sp>
    </p:spTree>
    <p:extLst>
      <p:ext uri="{BB962C8B-B14F-4D97-AF65-F5344CB8AC3E}">
        <p14:creationId xmlns:p14="http://schemas.microsoft.com/office/powerpoint/2010/main" val="10692960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highlight>
                <a:srgbClr val="C6C6C6"/>
              </a:highlight>
            </a:endParaRPr>
          </a:p>
          <a:p>
            <a:r>
              <a:rPr lang="en-GB">
                <a:solidFill>
                  <a:srgbClr val="156082"/>
                </a:solidFill>
                <a:highlight>
                  <a:srgbClr val="FFFFFF"/>
                </a:highlight>
              </a:rPr>
              <a:t>The critical incident observed is a year 3 mathematics class in a Welsh medium school. The lesson topic is money value, how to count it, and identifying amounts. The context for the critical incident is a child who begins the lesson engaged and ready to learn, but their attitude and behaviour shifts as the lesson progresses. </a:t>
            </a:r>
            <a:endParaRPr lang="en-GB">
              <a:solidFill>
                <a:srgbClr val="156082"/>
              </a:solidFill>
              <a:highlight>
                <a:srgbClr val="C6C6C6"/>
              </a:highlight>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E25C9BC3-7E77-4A65-8374-7D83CD3A02B3}" type="slidenum">
              <a:rPr lang="en-US" smtClean="0"/>
              <a:t>3</a:t>
            </a:fld>
            <a:endParaRPr lang="en-US"/>
          </a:p>
        </p:txBody>
      </p:sp>
    </p:spTree>
    <p:extLst>
      <p:ext uri="{BB962C8B-B14F-4D97-AF65-F5344CB8AC3E}">
        <p14:creationId xmlns:p14="http://schemas.microsoft.com/office/powerpoint/2010/main" val="35462018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156082"/>
                </a:solidFill>
              </a:rPr>
              <a:t>Critical incident: is when the child refuses to verbally participle despite appearing knowledgeable for the answers required. They become distracted despite trying to stay on task, restless and seems nervous. The student participates using the resources available such as a money fan and whiteboards which supports the assumption they know what they are doing also seem confident to work in pairs or small groups but is uninterested in verbally participating when the teacher models and questions. </a:t>
            </a:r>
            <a:endParaRPr lang="en-US">
              <a:solidFill>
                <a:srgbClr val="156082"/>
              </a:solidFill>
              <a:highlight>
                <a:srgbClr val="C6C6C6"/>
              </a:highlight>
            </a:endParaRPr>
          </a:p>
        </p:txBody>
      </p:sp>
      <p:sp>
        <p:nvSpPr>
          <p:cNvPr id="4" name="Slide Number Placeholder 3"/>
          <p:cNvSpPr>
            <a:spLocks noGrp="1"/>
          </p:cNvSpPr>
          <p:nvPr>
            <p:ph type="sldNum" sz="quarter" idx="5"/>
          </p:nvPr>
        </p:nvSpPr>
        <p:spPr/>
        <p:txBody>
          <a:bodyPr/>
          <a:lstStyle/>
          <a:p>
            <a:fld id="{E25C9BC3-7E77-4A65-8374-7D83CD3A02B3}" type="slidenum">
              <a:rPr lang="en-US" smtClean="0"/>
              <a:t>4</a:t>
            </a:fld>
            <a:endParaRPr lang="en-US"/>
          </a:p>
        </p:txBody>
      </p:sp>
    </p:spTree>
    <p:extLst>
      <p:ext uri="{BB962C8B-B14F-4D97-AF65-F5344CB8AC3E}">
        <p14:creationId xmlns:p14="http://schemas.microsoft.com/office/powerpoint/2010/main" val="4059296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156082"/>
                </a:solidFill>
              </a:rPr>
              <a:t>Verbally participating in lessons is a significant part of understanding what is taught, Following Vygotsky's sociocultural theory  it can be understood that participating in a classroom environment is a significant moment in a child's Cognitive development. Vygotsky argued that learning is rooted in social activities, especially with their peers. Connecting back to the CI, despite the child losing focus with the teacher, they were still able to discuss with their peers suggesting an understanding of the work. Vygotsky's zone of proximal development (zpd) addresses the gap between individual learning and the learning with peers which can stand for more knowledgeable others (mko). However, Vygotsky also debates that participating verbally with the whole class including answering the teacher's questions, solidifies their understanding. Vygotsky contradicts himself by discussing the significance of group work while also theorizing upon verbal participation. However, both these strategies together create a scaffold of learning that enhances the understanding of learning.  </a:t>
            </a:r>
            <a:r>
              <a:rPr lang="en-US">
                <a:solidFill>
                  <a:srgbClr val="156082"/>
                </a:solidFill>
              </a:rPr>
              <a:t>The CI and the </a:t>
            </a:r>
            <a:r>
              <a:rPr lang="en-US" err="1">
                <a:solidFill>
                  <a:srgbClr val="156082"/>
                </a:solidFill>
              </a:rPr>
              <a:t>behaviour</a:t>
            </a:r>
            <a:r>
              <a:rPr lang="en-US">
                <a:solidFill>
                  <a:srgbClr val="156082"/>
                </a:solidFill>
              </a:rPr>
              <a:t> associated could have a long list of potential causes, especially as the viewed clip is only 30minutes, therefore a clear picture cannot be identified and critically reflected upon. Whereas that is a limitation to fully understanding the </a:t>
            </a:r>
            <a:r>
              <a:rPr lang="en-US" err="1">
                <a:solidFill>
                  <a:srgbClr val="156082"/>
                </a:solidFill>
              </a:rPr>
              <a:t>behaviour</a:t>
            </a:r>
            <a:r>
              <a:rPr lang="en-US">
                <a:solidFill>
                  <a:srgbClr val="156082"/>
                </a:solidFill>
              </a:rPr>
              <a:t>, the critical incident itself does give many opportunities to explore potential causes. Sometimes, a simple answer is required such as the student being tired or being unchallenged by the topic, as those could imply why they are restless and uninterested in engaging with the teacher verbally. Although, by using Tripp, it is expected of us to look deeper to understand the root cause, and one possibility of digging deep is low self-esteem or low confidence.</a:t>
            </a:r>
            <a:endParaRPr lang="en-GB">
              <a:solidFill>
                <a:srgbClr val="000000"/>
              </a:solidFill>
            </a:endParaRPr>
          </a:p>
          <a:p>
            <a:endParaRPr lang="en-GB">
              <a:solidFill>
                <a:srgbClr val="000000"/>
              </a:solidFill>
            </a:endParaRPr>
          </a:p>
        </p:txBody>
      </p:sp>
      <p:sp>
        <p:nvSpPr>
          <p:cNvPr id="4" name="Slide Number Placeholder 3"/>
          <p:cNvSpPr>
            <a:spLocks noGrp="1"/>
          </p:cNvSpPr>
          <p:nvPr>
            <p:ph type="sldNum" sz="quarter" idx="5"/>
          </p:nvPr>
        </p:nvSpPr>
        <p:spPr/>
        <p:txBody>
          <a:bodyPr/>
          <a:lstStyle/>
          <a:p>
            <a:fld id="{E25C9BC3-7E77-4A65-8374-7D83CD3A02B3}" type="slidenum">
              <a:rPr lang="en-US" smtClean="0"/>
              <a:t>5</a:t>
            </a:fld>
            <a:endParaRPr lang="en-US"/>
          </a:p>
        </p:txBody>
      </p:sp>
    </p:spTree>
    <p:extLst>
      <p:ext uri="{BB962C8B-B14F-4D97-AF65-F5344CB8AC3E}">
        <p14:creationId xmlns:p14="http://schemas.microsoft.com/office/powerpoint/2010/main" val="34141688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156082"/>
                </a:solidFill>
                <a:highlight>
                  <a:srgbClr val="FFFFFF"/>
                </a:highlight>
              </a:rPr>
              <a:t>If confidence is the reason behind the change in behaviour, then a focus on wellbeing is needed, to increase the productivity in the class. Helping a student with low self-esteem is a long period of patience and adaptions. However, if the support is continuous and becomes a part of daily routine then it also becomes a preventative measure surrounding wellbeing and resilience. </a:t>
            </a:r>
            <a:endParaRPr lang="en-GB">
              <a:solidFill>
                <a:srgbClr val="156082"/>
              </a:solidFill>
              <a:highlight>
                <a:srgbClr val="C6C6C6"/>
              </a:highlight>
            </a:endParaRPr>
          </a:p>
          <a:p>
            <a:r>
              <a:rPr lang="en-GB">
                <a:solidFill>
                  <a:srgbClr val="156082"/>
                </a:solidFill>
                <a:highlight>
                  <a:srgbClr val="FFFFFF"/>
                </a:highlight>
              </a:rPr>
              <a:t>According to Bera in 2016, 20% of young people in education suffer from a mental health condition. However, the article also discusses how preventative sessions would help some of these students. Therefore, some children with low self-esteem might benefit from interventions surrounding confidence building and understanding that all emotions are valid. Building a resilience through strategies like this would benefit young people more than specific sessions on mental health. </a:t>
            </a:r>
            <a:endParaRPr lang="en-GB">
              <a:solidFill>
                <a:srgbClr val="156082"/>
              </a:solidFill>
              <a:highlight>
                <a:srgbClr val="C6C6C6"/>
              </a:highlight>
            </a:endParaRPr>
          </a:p>
          <a:p>
            <a:r>
              <a:rPr lang="en-GB">
                <a:solidFill>
                  <a:srgbClr val="156082"/>
                </a:solidFill>
                <a:highlight>
                  <a:srgbClr val="FFFFFF"/>
                </a:highlight>
              </a:rPr>
              <a:t>Additionally, strategies such as think – pair- share would be an invaluable intervention within the classroom, as it builds upon Bruner’s (1976) scaffolding tactic to help children reach their potential. Then if required, interventions such as Elsa would be appropriate.</a:t>
            </a:r>
            <a:endParaRPr lang="en-GB">
              <a:solidFill>
                <a:srgbClr val="156082"/>
              </a:solidFill>
              <a:highlight>
                <a:srgbClr val="C6C6C6"/>
              </a:highlight>
            </a:endParaRPr>
          </a:p>
          <a:p>
            <a:endParaRPr lang="en-US">
              <a:solidFill>
                <a:srgbClr val="156082"/>
              </a:solidFill>
              <a:highlight>
                <a:srgbClr val="FFFFFF"/>
              </a:highlight>
            </a:endParaRPr>
          </a:p>
        </p:txBody>
      </p:sp>
      <p:sp>
        <p:nvSpPr>
          <p:cNvPr id="4" name="Slide Number Placeholder 3"/>
          <p:cNvSpPr>
            <a:spLocks noGrp="1"/>
          </p:cNvSpPr>
          <p:nvPr>
            <p:ph type="sldNum" sz="quarter" idx="5"/>
          </p:nvPr>
        </p:nvSpPr>
        <p:spPr/>
        <p:txBody>
          <a:bodyPr/>
          <a:lstStyle/>
          <a:p>
            <a:fld id="{E25C9BC3-7E77-4A65-8374-7D83CD3A02B3}" type="slidenum">
              <a:rPr lang="en-US" smtClean="0"/>
              <a:t>6</a:t>
            </a:fld>
            <a:endParaRPr lang="en-US"/>
          </a:p>
        </p:txBody>
      </p:sp>
    </p:spTree>
    <p:extLst>
      <p:ext uri="{BB962C8B-B14F-4D97-AF65-F5344CB8AC3E}">
        <p14:creationId xmlns:p14="http://schemas.microsoft.com/office/powerpoint/2010/main" val="15045657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25C9BC3-7E77-4A65-8374-7D83CD3A02B3}" type="slidenum">
              <a:rPr lang="en-US" smtClean="0"/>
              <a:t>7</a:t>
            </a:fld>
            <a:endParaRPr lang="en-US"/>
          </a:p>
        </p:txBody>
      </p:sp>
    </p:spTree>
    <p:extLst>
      <p:ext uri="{BB962C8B-B14F-4D97-AF65-F5344CB8AC3E}">
        <p14:creationId xmlns:p14="http://schemas.microsoft.com/office/powerpoint/2010/main" val="3439175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2964516" y="2587938"/>
            <a:ext cx="6244798" cy="1682124"/>
          </a:xfrm>
        </p:spPr>
        <p:txBody>
          <a:bodyPr anchor="ctr">
            <a:normAutofit/>
          </a:bodyPr>
          <a:lstStyle>
            <a:lvl1pPr algn="ctr">
              <a:defRPr sz="23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3385460" y="4270062"/>
            <a:ext cx="5427667" cy="98773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4784524" y="1563624"/>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5063512" y="6301384"/>
            <a:ext cx="2046806" cy="365125"/>
          </a:xfrm>
        </p:spPr>
        <p:txBody>
          <a:bodyPr/>
          <a:lstStyle>
            <a:lvl1pPr algn="ctr">
              <a:defRPr/>
            </a:lvl1pPr>
          </a:lstStyle>
          <a:p>
            <a:pPr algn="ctr"/>
            <a:fld id="{10CC850A-9414-4098-BA8E-1C27CC275DF5}" type="datetime1">
              <a:rPr lang="en-US" smtClean="0"/>
              <a:t>10/15/2026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22" name="Rectangle 21">
            <a:extLst>
              <a:ext uri="{FF2B5EF4-FFF2-40B4-BE49-F238E27FC236}">
                <a16:creationId xmlns:a16="http://schemas.microsoft.com/office/drawing/2014/main" id="{50A7D247-5A6B-EA2D-8332-7D5210B861F6}"/>
              </a:ext>
            </a:extLst>
          </p:cNvPr>
          <p:cNvSpPr/>
          <p:nvPr userDrawn="1"/>
        </p:nvSpPr>
        <p:spPr>
          <a:xfrm rot="10800000">
            <a:off x="11199371" y="732290"/>
            <a:ext cx="260487" cy="516002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B991CC9-78E1-21EB-06E9-BB8C7EDD3B28}"/>
              </a:ext>
            </a:extLst>
          </p:cNvPr>
          <p:cNvSpPr/>
          <p:nvPr userDrawn="1"/>
        </p:nvSpPr>
        <p:spPr>
          <a:xfrm rot="5400000">
            <a:off x="5841119" y="-4365474"/>
            <a:ext cx="260487" cy="10456017"/>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37B076F-609B-38C5-149F-BEDABF7C43FC}"/>
              </a:ext>
            </a:extLst>
          </p:cNvPr>
          <p:cNvSpPr/>
          <p:nvPr userDrawn="1"/>
        </p:nvSpPr>
        <p:spPr>
          <a:xfrm rot="10800000">
            <a:off x="732141" y="732289"/>
            <a:ext cx="260487" cy="5160022"/>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4617636-6503-9335-D312-DFC0FBDC2CC6}"/>
              </a:ext>
            </a:extLst>
          </p:cNvPr>
          <p:cNvSpPr/>
          <p:nvPr userDrawn="1"/>
        </p:nvSpPr>
        <p:spPr>
          <a:xfrm rot="5400000">
            <a:off x="5965757" y="638377"/>
            <a:ext cx="260487" cy="1072771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304766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0F99E84C-3BEE-4893-86EC-80726E22BF57}"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66737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57711519-6FD8-B638-4FC4-18C7FA332A8F}"/>
              </a:ext>
            </a:extLst>
          </p:cNvPr>
          <p:cNvSpPr/>
          <p:nvPr userDrawn="1"/>
        </p:nvSpPr>
        <p:spPr>
          <a:xfrm rot="10800000">
            <a:off x="11672332" y="1"/>
            <a:ext cx="528747" cy="6858001"/>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8B795162-13F8-216A-5716-55C30D31D729}"/>
              </a:ext>
            </a:extLst>
          </p:cNvPr>
          <p:cNvSpPr/>
          <p:nvPr userDrawn="1"/>
        </p:nvSpPr>
        <p:spPr>
          <a:xfrm rot="5400000">
            <a:off x="5831626" y="-5831626"/>
            <a:ext cx="528747" cy="12192003"/>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0BB6E9A9-B600-3BF3-85A2-6E948B54C40F}"/>
              </a:ext>
            </a:extLst>
          </p:cNvPr>
          <p:cNvSpPr/>
          <p:nvPr userDrawn="1"/>
        </p:nvSpPr>
        <p:spPr>
          <a:xfrm rot="10800000">
            <a:off x="25" y="4"/>
            <a:ext cx="528747" cy="6329250"/>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AD4C4924-05E9-3E96-DD8A-19EB6FDCBE76}"/>
              </a:ext>
            </a:extLst>
          </p:cNvPr>
          <p:cNvSpPr/>
          <p:nvPr userDrawn="1"/>
        </p:nvSpPr>
        <p:spPr>
          <a:xfrm rot="5400000">
            <a:off x="5569864" y="755535"/>
            <a:ext cx="528747" cy="1167618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3182436" y="2480368"/>
            <a:ext cx="5836232" cy="1666525"/>
          </a:xfrm>
        </p:spPr>
        <p:txBody>
          <a:bodyPr anchor="ctr">
            <a:normAutofit/>
          </a:bodyPr>
          <a:lstStyle>
            <a:lvl1pPr algn="ctr">
              <a:defRPr sz="23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3386719" y="4270062"/>
            <a:ext cx="5427667" cy="98773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4798161" y="1080271"/>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5077149" y="5657555"/>
            <a:ext cx="2046806" cy="365125"/>
          </a:xfrm>
        </p:spPr>
        <p:txBody>
          <a:bodyPr/>
          <a:lstStyle>
            <a:lvl1pPr algn="ctr">
              <a:defRPr/>
            </a:lvl1pPr>
          </a:lstStyle>
          <a:p>
            <a:pPr algn="ctr"/>
            <a:fld id="{19DA8944-DCEF-48F1-B7A6-C744C27AB001}" type="datetime1">
              <a:rPr lang="en-US" smtClean="0"/>
              <a:t>10/15/2026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a:xfrm>
            <a:off x="11172586" y="590702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57165300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7BD0770-7604-2739-6C75-F43B049826D1}"/>
              </a:ext>
            </a:extLst>
          </p:cNvPr>
          <p:cNvSpPr/>
          <p:nvPr userDrawn="1"/>
        </p:nvSpPr>
        <p:spPr>
          <a:xfrm rot="10800000">
            <a:off x="10949389" y="717892"/>
            <a:ext cx="528747" cy="5174420"/>
          </a:xfrm>
          <a:prstGeom prst="rect">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FAF72C6-1CCF-4F68-7741-E653D0B5F78D}"/>
              </a:ext>
            </a:extLst>
          </p:cNvPr>
          <p:cNvSpPr/>
          <p:nvPr userDrawn="1"/>
        </p:nvSpPr>
        <p:spPr>
          <a:xfrm rot="10800000">
            <a:off x="721771" y="717891"/>
            <a:ext cx="528747" cy="545938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7E4519A-B676-5497-CFED-B2D909F6C53E}"/>
              </a:ext>
            </a:extLst>
          </p:cNvPr>
          <p:cNvSpPr/>
          <p:nvPr userDrawn="1"/>
        </p:nvSpPr>
        <p:spPr>
          <a:xfrm rot="5400000">
            <a:off x="6099938" y="799084"/>
            <a:ext cx="528747" cy="10227648"/>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3181837" y="2671482"/>
            <a:ext cx="5836232" cy="1475411"/>
          </a:xfrm>
        </p:spPr>
        <p:txBody>
          <a:bodyPr anchor="ctr">
            <a:normAutofit/>
          </a:bodyPr>
          <a:lstStyle>
            <a:lvl1pPr algn="ctr">
              <a:defRPr sz="23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3181837" y="4270062"/>
            <a:ext cx="5836231" cy="812926"/>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4793609" y="193294"/>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5072597" y="6323214"/>
            <a:ext cx="2046806" cy="365125"/>
          </a:xfrm>
        </p:spPr>
        <p:txBody>
          <a:bodyPr/>
          <a:lstStyle>
            <a:lvl1pPr algn="ctr">
              <a:defRPr/>
            </a:lvl1pPr>
          </a:lstStyle>
          <a:p>
            <a:pPr algn="ctr"/>
            <a:fld id="{C0983607-D150-4841-B8A4-7AFE8B52F7F5}" type="datetime1">
              <a:rPr lang="en-US" smtClean="0"/>
              <a:t>10/15/2026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13DA6715-0C43-E712-11E7-6F173E68B53B}"/>
              </a:ext>
            </a:extLst>
          </p:cNvPr>
          <p:cNvSpPr/>
          <p:nvPr userDrawn="1"/>
        </p:nvSpPr>
        <p:spPr>
          <a:xfrm rot="5400000">
            <a:off x="5571192" y="-4131554"/>
            <a:ext cx="528747" cy="10227647"/>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619155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3796553" y="2752166"/>
            <a:ext cx="4598894" cy="1355328"/>
          </a:xfrm>
        </p:spPr>
        <p:txBody>
          <a:bodyPr anchor="ctr">
            <a:normAutofit/>
          </a:bodyPr>
          <a:lstStyle>
            <a:lvl1pPr algn="ctr">
              <a:defRPr sz="23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4009727" y="4107494"/>
            <a:ext cx="4174435" cy="821467"/>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4793609" y="561180"/>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5072597" y="5931695"/>
            <a:ext cx="2046806" cy="365125"/>
          </a:xfrm>
        </p:spPr>
        <p:txBody>
          <a:bodyPr/>
          <a:lstStyle>
            <a:lvl1pPr algn="ctr">
              <a:defRPr/>
            </a:lvl1pPr>
          </a:lstStyle>
          <a:p>
            <a:pPr algn="ctr"/>
            <a:fld id="{D275B1C0-751A-4CB6-9401-549B6A26D9DA}" type="datetime1">
              <a:rPr lang="en-US" smtClean="0"/>
              <a:t>10/15/2026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DA2FD08F-21D9-FEB7-0D0D-FB9EFDF9620C}"/>
              </a:ext>
            </a:extLst>
          </p:cNvPr>
          <p:cNvSpPr/>
          <p:nvPr userDrawn="1"/>
        </p:nvSpPr>
        <p:spPr>
          <a:xfrm>
            <a:off x="9272689" y="1376329"/>
            <a:ext cx="260487" cy="409064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BA71169-44A1-414D-D161-3712B5E016AC}"/>
              </a:ext>
            </a:extLst>
          </p:cNvPr>
          <p:cNvSpPr/>
          <p:nvPr userDrawn="1"/>
        </p:nvSpPr>
        <p:spPr>
          <a:xfrm>
            <a:off x="2677735" y="1376329"/>
            <a:ext cx="260487" cy="409064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3636AFC-AA7A-ED7B-EB88-6F51012CDDEB}"/>
              </a:ext>
            </a:extLst>
          </p:cNvPr>
          <p:cNvSpPr/>
          <p:nvPr userDrawn="1"/>
        </p:nvSpPr>
        <p:spPr>
          <a:xfrm rot="16200000">
            <a:off x="5844456" y="2038741"/>
            <a:ext cx="260487" cy="659597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C53EB0A-D506-58FE-09A1-04A6BD50B680}"/>
              </a:ext>
            </a:extLst>
          </p:cNvPr>
          <p:cNvSpPr/>
          <p:nvPr userDrawn="1"/>
        </p:nvSpPr>
        <p:spPr>
          <a:xfrm rot="16200000">
            <a:off x="6104174" y="-1792183"/>
            <a:ext cx="260487" cy="6597512"/>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103871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E3823556-05ED-7B26-7F40-F48B0896C3FF}"/>
              </a:ext>
            </a:extLst>
          </p:cNvPr>
          <p:cNvSpPr/>
          <p:nvPr/>
        </p:nvSpPr>
        <p:spPr>
          <a:xfrm rot="5400000">
            <a:off x="9430048" y="4360917"/>
            <a:ext cx="260487" cy="3324784"/>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CF07C5A-022E-B765-100E-E4158EFDE593}"/>
              </a:ext>
            </a:extLst>
          </p:cNvPr>
          <p:cNvSpPr/>
          <p:nvPr/>
        </p:nvSpPr>
        <p:spPr>
          <a:xfrm rot="5400000">
            <a:off x="9560292" y="-957943"/>
            <a:ext cx="260487" cy="3585271"/>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6FD45943-ADB7-0453-AF76-8F4C8D0C93B1}"/>
              </a:ext>
            </a:extLst>
          </p:cNvPr>
          <p:cNvSpPr/>
          <p:nvPr/>
        </p:nvSpPr>
        <p:spPr>
          <a:xfrm>
            <a:off x="7897901" y="705987"/>
            <a:ext cx="260487" cy="518861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F2F227B9-67B6-6A30-C46C-62374AA517D7}"/>
              </a:ext>
            </a:extLst>
          </p:cNvPr>
          <p:cNvSpPr/>
          <p:nvPr/>
        </p:nvSpPr>
        <p:spPr>
          <a:xfrm>
            <a:off x="11222686" y="964935"/>
            <a:ext cx="260487" cy="51886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userDrawn="1">
            <p:ph type="ctrTitle"/>
          </p:nvPr>
        </p:nvSpPr>
        <p:spPr>
          <a:xfrm>
            <a:off x="8423330" y="2081208"/>
            <a:ext cx="2558436" cy="2084412"/>
          </a:xfrm>
        </p:spPr>
        <p:txBody>
          <a:bodyPr anchor="ctr">
            <a:normAutofit/>
          </a:bodyPr>
          <a:lstStyle>
            <a:lvl1pPr algn="ctr">
              <a:defRPr sz="19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userDrawn="1">
            <p:ph type="subTitle" idx="1"/>
          </p:nvPr>
        </p:nvSpPr>
        <p:spPr>
          <a:xfrm>
            <a:off x="8624807" y="4492487"/>
            <a:ext cx="2167047" cy="906755"/>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7" name="Picture Placeholder 66">
            <a:extLst>
              <a:ext uri="{FF2B5EF4-FFF2-40B4-BE49-F238E27FC236}">
                <a16:creationId xmlns:a16="http://schemas.microsoft.com/office/drawing/2014/main" id="{1A61A04E-0E40-CD3E-84E3-2472746A7DB5}"/>
              </a:ext>
            </a:extLst>
          </p:cNvPr>
          <p:cNvSpPr>
            <a:spLocks noGrp="1"/>
          </p:cNvSpPr>
          <p:nvPr userDrawn="1">
            <p:ph type="pic" sz="quarter" idx="13" hasCustomPrompt="1"/>
          </p:nvPr>
        </p:nvSpPr>
        <p:spPr>
          <a:xfrm>
            <a:off x="-4082" y="0"/>
            <a:ext cx="7196646" cy="6858000"/>
          </a:xfrm>
          <a:blipFill>
            <a:blip r:embed="rId2">
              <a:alphaModFix amt="60000"/>
            </a:blip>
            <a:stretch>
              <a:fillRect/>
            </a:stretch>
          </a:blipFill>
        </p:spPr>
        <p:txBody>
          <a:bodyPr/>
          <a:lstStyle>
            <a:lvl1pPr>
              <a:buNone/>
              <a:defRPr/>
            </a:lvl1pPr>
          </a:lstStyle>
          <a:p>
            <a:r>
              <a:rPr lang="en-US"/>
              <a:t>  </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userDrawn="1">
            <p:ph type="ftr" sz="quarter" idx="11"/>
          </p:nvPr>
        </p:nvSpPr>
        <p:spPr>
          <a:xfrm>
            <a:off x="8388143" y="189570"/>
            <a:ext cx="2604782" cy="365125"/>
          </a:xfrm>
        </p:spPr>
        <p:txBody>
          <a:bodyPr/>
          <a:lstStyle>
            <a:lvl1pPr algn="ctr">
              <a:defRPr>
                <a:solidFill>
                  <a:schemeClr val="tx2"/>
                </a:solidFill>
                <a:effectLst/>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userDrawn="1">
            <p:ph type="dt" sz="half" idx="10"/>
          </p:nvPr>
        </p:nvSpPr>
        <p:spPr>
          <a:xfrm>
            <a:off x="8667131" y="6323214"/>
            <a:ext cx="2046806" cy="365125"/>
          </a:xfrm>
        </p:spPr>
        <p:txBody>
          <a:bodyPr/>
          <a:lstStyle>
            <a:lvl1pPr algn="ctr">
              <a:defRPr/>
            </a:lvl1pPr>
          </a:lstStyle>
          <a:p>
            <a:pPr algn="ctr"/>
            <a:fld id="{722DC380-2CCC-4637-9D81-2D9985B2B85C}" type="datetime1">
              <a:rPr lang="en-US" smtClean="0"/>
              <a:t>10/15/2026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userDrawn="1">
            <p:ph type="sldNum" sz="quarter" idx="12"/>
          </p:nvPr>
        </p:nvSpPr>
        <p:spPr>
          <a:xfrm>
            <a:off x="11610576" y="632321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73418345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690393" y="1928100"/>
            <a:ext cx="2905511" cy="2342722"/>
          </a:xfrm>
        </p:spPr>
        <p:txBody>
          <a:bodyPr anchor="ctr">
            <a:normAutofit/>
          </a:bodyPr>
          <a:lstStyle>
            <a:lvl1pPr algn="ctr">
              <a:defRPr sz="20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775824" y="4270822"/>
            <a:ext cx="2734648" cy="1379207"/>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840757" y="458889"/>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1119745" y="6323214"/>
            <a:ext cx="2046806" cy="365125"/>
          </a:xfrm>
        </p:spPr>
        <p:txBody>
          <a:bodyPr/>
          <a:lstStyle>
            <a:lvl1pPr algn="ctr">
              <a:defRPr/>
            </a:lvl1pPr>
          </a:lstStyle>
          <a:p>
            <a:pPr algn="ctr"/>
            <a:fld id="{38EF09F4-CF1A-4468-AFD3-5B7E971D872A}" type="datetime1">
              <a:rPr lang="en-US" smtClean="0"/>
              <a:t>10/15/2026</a:t>
            </a:fld>
            <a:endParaRPr lang="en-US"/>
          </a:p>
        </p:txBody>
      </p:sp>
      <p:sp>
        <p:nvSpPr>
          <p:cNvPr id="7" name="Picture Placeholder 10">
            <a:extLst>
              <a:ext uri="{FF2B5EF4-FFF2-40B4-BE49-F238E27FC236}">
                <a16:creationId xmlns:a16="http://schemas.microsoft.com/office/drawing/2014/main" id="{A36B8F3E-31D5-9069-F589-295DD0854E53}"/>
              </a:ext>
            </a:extLst>
          </p:cNvPr>
          <p:cNvSpPr>
            <a:spLocks noGrp="1"/>
          </p:cNvSpPr>
          <p:nvPr>
            <p:ph type="pic" sz="quarter" idx="13" hasCustomPrompt="1"/>
          </p:nvPr>
        </p:nvSpPr>
        <p:spPr>
          <a:xfrm>
            <a:off x="4546786" y="964933"/>
            <a:ext cx="6675899" cy="492813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a:xfrm>
            <a:off x="11172586" y="6323214"/>
            <a:ext cx="437990" cy="365125"/>
          </a:xfrm>
        </p:spPr>
        <p:txBody>
          <a:bodyPr/>
          <a:lstStyle/>
          <a:p>
            <a:fld id="{70EC1AA3-E190-46A4-AF04-8889F5477E2A}" type="slidenum">
              <a:rPr lang="en-US" smtClean="0"/>
              <a:t>‹#›</a:t>
            </a:fld>
            <a:endParaRPr lang="en-US"/>
          </a:p>
        </p:txBody>
      </p:sp>
      <p:sp>
        <p:nvSpPr>
          <p:cNvPr id="29" name="Rectangle 28">
            <a:extLst>
              <a:ext uri="{FF2B5EF4-FFF2-40B4-BE49-F238E27FC236}">
                <a16:creationId xmlns:a16="http://schemas.microsoft.com/office/drawing/2014/main" id="{2A8A3A05-F0CE-F4CB-9E89-846053CABB84}"/>
              </a:ext>
            </a:extLst>
          </p:cNvPr>
          <p:cNvSpPr/>
          <p:nvPr userDrawn="1"/>
        </p:nvSpPr>
        <p:spPr>
          <a:xfrm rot="5400000">
            <a:off x="7624248" y="2555116"/>
            <a:ext cx="260487" cy="693638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CA94D4A-7A27-6A89-4DA9-DB8EFE325DF0}"/>
              </a:ext>
            </a:extLst>
          </p:cNvPr>
          <p:cNvSpPr/>
          <p:nvPr userDrawn="1"/>
        </p:nvSpPr>
        <p:spPr>
          <a:xfrm rot="5400000">
            <a:off x="7754491" y="-2763744"/>
            <a:ext cx="260487" cy="719687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DC08BF3-0523-8F0E-DA7C-3764C6BABA4F}"/>
              </a:ext>
            </a:extLst>
          </p:cNvPr>
          <p:cNvSpPr/>
          <p:nvPr userDrawn="1"/>
        </p:nvSpPr>
        <p:spPr>
          <a:xfrm>
            <a:off x="4286299" y="704449"/>
            <a:ext cx="260487" cy="51886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9ECC469-0F4D-B183-444F-680250C0C1F7}"/>
              </a:ext>
            </a:extLst>
          </p:cNvPr>
          <p:cNvSpPr/>
          <p:nvPr userDrawn="1"/>
        </p:nvSpPr>
        <p:spPr>
          <a:xfrm>
            <a:off x="11222686" y="964935"/>
            <a:ext cx="260487" cy="518861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02886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E3823556-05ED-7B26-7F40-F48B0896C3FF}"/>
              </a:ext>
            </a:extLst>
          </p:cNvPr>
          <p:cNvSpPr/>
          <p:nvPr/>
        </p:nvSpPr>
        <p:spPr>
          <a:xfrm rot="5400000">
            <a:off x="9701889" y="4372331"/>
            <a:ext cx="260487" cy="471085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CF07C5A-022E-B765-100E-E4158EFDE593}"/>
              </a:ext>
            </a:extLst>
          </p:cNvPr>
          <p:cNvSpPr/>
          <p:nvPr/>
        </p:nvSpPr>
        <p:spPr>
          <a:xfrm rot="5400000">
            <a:off x="9704106" y="-2227402"/>
            <a:ext cx="260487" cy="471529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6FD45943-ADB7-0453-AF76-8F4C8D0C93B1}"/>
              </a:ext>
            </a:extLst>
          </p:cNvPr>
          <p:cNvSpPr/>
          <p:nvPr/>
        </p:nvSpPr>
        <p:spPr>
          <a:xfrm>
            <a:off x="7476705" y="1538"/>
            <a:ext cx="260487" cy="659597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F2F227B9-67B6-6A30-C46C-62374AA517D7}"/>
              </a:ext>
            </a:extLst>
          </p:cNvPr>
          <p:cNvSpPr/>
          <p:nvPr/>
        </p:nvSpPr>
        <p:spPr>
          <a:xfrm>
            <a:off x="11932955" y="260488"/>
            <a:ext cx="260487" cy="6597512"/>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userDrawn="1">
            <p:ph type="ctrTitle"/>
          </p:nvPr>
        </p:nvSpPr>
        <p:spPr>
          <a:xfrm>
            <a:off x="8390683" y="2081208"/>
            <a:ext cx="2922776" cy="2084412"/>
          </a:xfrm>
        </p:spPr>
        <p:txBody>
          <a:bodyPr anchor="ctr">
            <a:normAutofit/>
          </a:bodyPr>
          <a:lstStyle>
            <a:lvl1pPr algn="ctr">
              <a:defRPr sz="20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userDrawn="1">
            <p:ph type="subTitle" idx="1"/>
          </p:nvPr>
        </p:nvSpPr>
        <p:spPr>
          <a:xfrm>
            <a:off x="8489921" y="4492487"/>
            <a:ext cx="2724301" cy="906755"/>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Picture Placeholder 9">
            <a:extLst>
              <a:ext uri="{FF2B5EF4-FFF2-40B4-BE49-F238E27FC236}">
                <a16:creationId xmlns:a16="http://schemas.microsoft.com/office/drawing/2014/main" id="{BAB06F69-1398-C3F8-1FE4-23D4CCAAA6D6}"/>
              </a:ext>
            </a:extLst>
          </p:cNvPr>
          <p:cNvSpPr>
            <a:spLocks noGrp="1"/>
          </p:cNvSpPr>
          <p:nvPr>
            <p:ph type="pic" sz="quarter" idx="13"/>
          </p:nvPr>
        </p:nvSpPr>
        <p:spPr>
          <a:xfrm>
            <a:off x="0" y="0"/>
            <a:ext cx="7476420" cy="6858000"/>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6A734A26-C5F2-8C7B-68E7-4090FE3D63EB}"/>
              </a:ext>
            </a:extLst>
          </p:cNvPr>
          <p:cNvSpPr>
            <a:spLocks noGrp="1"/>
          </p:cNvSpPr>
          <p:nvPr userDrawn="1">
            <p:ph type="ftr" sz="quarter" idx="11"/>
          </p:nvPr>
        </p:nvSpPr>
        <p:spPr>
          <a:xfrm>
            <a:off x="8549680" y="567084"/>
            <a:ext cx="2604782" cy="365125"/>
          </a:xfrm>
        </p:spPr>
        <p:txBody>
          <a:bodyPr/>
          <a:lstStyle>
            <a:lvl1pPr algn="ctr">
              <a:defRPr>
                <a:solidFill>
                  <a:schemeClr val="tx2"/>
                </a:solidFill>
                <a:effectLst/>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8660145" y="5998134"/>
            <a:ext cx="2383852" cy="365125"/>
          </a:xfrm>
        </p:spPr>
        <p:txBody>
          <a:bodyPr/>
          <a:lstStyle>
            <a:lvl1pPr algn="ctr">
              <a:defRPr/>
            </a:lvl1pPr>
          </a:lstStyle>
          <a:p>
            <a:pPr algn="ctr"/>
            <a:fld id="{4BABFC0F-A3A1-421A-96A1-F0C5E3A82676}" type="datetime1">
              <a:rPr lang="en-US" smtClean="0"/>
              <a:t>10/15/2026</a:t>
            </a:fld>
            <a:endParaRPr lang="en-US"/>
          </a:p>
        </p:txBody>
      </p:sp>
    </p:spTree>
    <p:extLst>
      <p:ext uri="{BB962C8B-B14F-4D97-AF65-F5344CB8AC3E}">
        <p14:creationId xmlns:p14="http://schemas.microsoft.com/office/powerpoint/2010/main" val="14511011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6363353" y="2479636"/>
            <a:ext cx="4014653" cy="1890898"/>
          </a:xfrm>
        </p:spPr>
        <p:txBody>
          <a:bodyPr anchor="ctr">
            <a:normAutofit/>
          </a:bodyPr>
          <a:lstStyle>
            <a:lvl1pPr algn="ctr">
              <a:defRPr sz="23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6587440" y="4510577"/>
            <a:ext cx="3566478" cy="906755"/>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Picture Placeholder 13">
            <a:extLst>
              <a:ext uri="{FF2B5EF4-FFF2-40B4-BE49-F238E27FC236}">
                <a16:creationId xmlns:a16="http://schemas.microsoft.com/office/drawing/2014/main" id="{C7C75822-0130-32C5-B041-8DE4A8F55C7D}"/>
              </a:ext>
            </a:extLst>
          </p:cNvPr>
          <p:cNvSpPr>
            <a:spLocks noGrp="1"/>
          </p:cNvSpPr>
          <p:nvPr>
            <p:ph type="pic" sz="quarter" idx="14" hasCustomPrompt="1"/>
          </p:nvPr>
        </p:nvSpPr>
        <p:spPr>
          <a:xfrm>
            <a:off x="0" y="0"/>
            <a:ext cx="4504917"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6804035" y="169661"/>
            <a:ext cx="3133289"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7347276" y="6323214"/>
            <a:ext cx="2046806" cy="365125"/>
          </a:xfrm>
        </p:spPr>
        <p:txBody>
          <a:bodyPr/>
          <a:lstStyle>
            <a:lvl1pPr algn="ctr">
              <a:defRPr/>
            </a:lvl1pPr>
          </a:lstStyle>
          <a:p>
            <a:pPr algn="ctr"/>
            <a:fld id="{D5AE1AD8-8304-4B6E-8218-01C09EAEB0A2}" type="datetime1">
              <a:rPr lang="en-US" smtClean="0"/>
              <a:t>10/15/2026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p:txBody>
          <a:bodyPr/>
          <a:lstStyle/>
          <a:p>
            <a:fld id="{70EC1AA3-E190-46A4-AF04-8889F5477E2A}" type="slidenum">
              <a:rPr lang="en-US" smtClean="0"/>
              <a:t>‹#›</a:t>
            </a:fld>
            <a:endParaRPr lang="en-US"/>
          </a:p>
        </p:txBody>
      </p:sp>
      <p:grpSp>
        <p:nvGrpSpPr>
          <p:cNvPr id="30" name="Group 29">
            <a:extLst>
              <a:ext uri="{FF2B5EF4-FFF2-40B4-BE49-F238E27FC236}">
                <a16:creationId xmlns:a16="http://schemas.microsoft.com/office/drawing/2014/main" id="{2D46EDC2-ADB5-0AEE-C33D-C3AFB0C56B60}"/>
              </a:ext>
            </a:extLst>
          </p:cNvPr>
          <p:cNvGrpSpPr/>
          <p:nvPr userDrawn="1"/>
        </p:nvGrpSpPr>
        <p:grpSpPr>
          <a:xfrm>
            <a:off x="5228861" y="704448"/>
            <a:ext cx="6254312" cy="5449103"/>
            <a:chOff x="5228861" y="704448"/>
            <a:chExt cx="6254312" cy="5449103"/>
          </a:xfrm>
        </p:grpSpPr>
        <p:sp>
          <p:nvSpPr>
            <p:cNvPr id="31" name="Rectangle 30">
              <a:extLst>
                <a:ext uri="{FF2B5EF4-FFF2-40B4-BE49-F238E27FC236}">
                  <a16:creationId xmlns:a16="http://schemas.microsoft.com/office/drawing/2014/main" id="{EBAD14C5-7923-7F16-A706-C6E4DD475CD7}"/>
                </a:ext>
              </a:extLst>
            </p:cNvPr>
            <p:cNvSpPr/>
            <p:nvPr/>
          </p:nvSpPr>
          <p:spPr>
            <a:xfrm rot="5400000">
              <a:off x="8095529" y="3026396"/>
              <a:ext cx="260487" cy="5993824"/>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7682B2E-D8B8-0C2F-B912-5BDE7C27DF16}"/>
                </a:ext>
              </a:extLst>
            </p:cNvPr>
            <p:cNvSpPr/>
            <p:nvPr/>
          </p:nvSpPr>
          <p:spPr>
            <a:xfrm rot="5400000">
              <a:off x="8356530" y="-2161706"/>
              <a:ext cx="260487" cy="599279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671E2A3-7895-49CF-B3C7-1EB04AD30B04}"/>
                </a:ext>
              </a:extLst>
            </p:cNvPr>
            <p:cNvSpPr/>
            <p:nvPr/>
          </p:nvSpPr>
          <p:spPr>
            <a:xfrm>
              <a:off x="5229890" y="704449"/>
              <a:ext cx="260487" cy="518861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6360063-F872-39D8-4690-FF9CBF3E15FD}"/>
                </a:ext>
              </a:extLst>
            </p:cNvPr>
            <p:cNvSpPr/>
            <p:nvPr/>
          </p:nvSpPr>
          <p:spPr>
            <a:xfrm>
              <a:off x="11222686" y="964935"/>
              <a:ext cx="260487" cy="518861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848685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with Picture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5A6D580-84F4-88B9-38B6-604B5837CA97}"/>
              </a:ext>
            </a:extLst>
          </p:cNvPr>
          <p:cNvSpPr/>
          <p:nvPr userDrawn="1"/>
        </p:nvSpPr>
        <p:spPr>
          <a:xfrm rot="5400000">
            <a:off x="5502408" y="173087"/>
            <a:ext cx="1450382" cy="1192879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7CBBA534-1BED-C246-5001-61BB9E82C790}"/>
              </a:ext>
            </a:extLst>
          </p:cNvPr>
          <p:cNvSpPr/>
          <p:nvPr userDrawn="1"/>
        </p:nvSpPr>
        <p:spPr>
          <a:xfrm rot="10800000">
            <a:off x="-1173" y="-3"/>
            <a:ext cx="528747" cy="687337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1456C0B-1979-6D86-EE6B-CC778A0C5C0A}"/>
              </a:ext>
            </a:extLst>
          </p:cNvPr>
          <p:cNvSpPr/>
          <p:nvPr userDrawn="1"/>
        </p:nvSpPr>
        <p:spPr>
          <a:xfrm rot="10800000">
            <a:off x="11663248" y="0"/>
            <a:ext cx="528747" cy="5430218"/>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773B0E1-76A3-040C-7A1E-CB39A0251077}"/>
              </a:ext>
            </a:extLst>
          </p:cNvPr>
          <p:cNvSpPr/>
          <p:nvPr userDrawn="1"/>
        </p:nvSpPr>
        <p:spPr>
          <a:xfrm rot="5400000">
            <a:off x="5565305" y="-5566929"/>
            <a:ext cx="528747" cy="11667152"/>
          </a:xfrm>
          <a:custGeom>
            <a:avLst/>
            <a:gdLst>
              <a:gd name="csX0" fmla="*/ 0 w 528747"/>
              <a:gd name="csY0" fmla="*/ 10253751 h 10253751"/>
              <a:gd name="csX1" fmla="*/ 0 w 528747"/>
              <a:gd name="csY1" fmla="*/ 0 h 10253751"/>
              <a:gd name="csX2" fmla="*/ 528747 w 528747"/>
              <a:gd name="csY2" fmla="*/ 0 h 10253751"/>
              <a:gd name="csX3" fmla="*/ 528747 w 528747"/>
              <a:gd name="csY3" fmla="*/ 10253751 h 10253751"/>
            </a:gdLst>
            <a:ahLst/>
            <a:cxnLst>
              <a:cxn ang="0">
                <a:pos x="csX0" y="csY0"/>
              </a:cxn>
              <a:cxn ang="0">
                <a:pos x="csX1" y="csY1"/>
              </a:cxn>
              <a:cxn ang="0">
                <a:pos x="csX2" y="csY2"/>
              </a:cxn>
              <a:cxn ang="0">
                <a:pos x="csX3" y="csY3"/>
              </a:cxn>
            </a:cxnLst>
            <a:rect l="l" t="t" r="r" b="b"/>
            <a:pathLst>
              <a:path w="528747" h="10253751">
                <a:moveTo>
                  <a:pt x="0" y="10253751"/>
                </a:moveTo>
                <a:lnTo>
                  <a:pt x="0" y="0"/>
                </a:lnTo>
                <a:lnTo>
                  <a:pt x="528747" y="0"/>
                </a:lnTo>
                <a:lnTo>
                  <a:pt x="528747" y="10253751"/>
                </a:ln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userDrawn="1">
            <p:ph type="ctrTitle"/>
          </p:nvPr>
        </p:nvSpPr>
        <p:spPr>
          <a:xfrm>
            <a:off x="1383127" y="5517136"/>
            <a:ext cx="9447915" cy="634658"/>
          </a:xfrm>
        </p:spPr>
        <p:txBody>
          <a:bodyPr anchor="b">
            <a:normAutofit/>
          </a:bodyPr>
          <a:lstStyle>
            <a:lvl1pPr algn="ctr">
              <a:defRPr sz="2300" spc="3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userDrawn="1">
            <p:ph type="subTitle" idx="1"/>
          </p:nvPr>
        </p:nvSpPr>
        <p:spPr>
          <a:xfrm>
            <a:off x="1383126" y="6151794"/>
            <a:ext cx="9447916" cy="365125"/>
          </a:xfrm>
        </p:spPr>
        <p:txBody>
          <a:bodyPr>
            <a:normAutofit/>
          </a:bodyPr>
          <a:lstStyle>
            <a:lvl1pPr marL="0" indent="0" algn="ctr">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1" name="Picture Placeholder 30">
            <a:extLst>
              <a:ext uri="{FF2B5EF4-FFF2-40B4-BE49-F238E27FC236}">
                <a16:creationId xmlns:a16="http://schemas.microsoft.com/office/drawing/2014/main" id="{F2539BC0-84FB-830A-00EE-E75AB30C35C3}"/>
              </a:ext>
            </a:extLst>
          </p:cNvPr>
          <p:cNvSpPr>
            <a:spLocks noGrp="1"/>
          </p:cNvSpPr>
          <p:nvPr>
            <p:ph type="pic" sz="quarter" idx="13"/>
          </p:nvPr>
        </p:nvSpPr>
        <p:spPr>
          <a:xfrm>
            <a:off x="527050" y="525374"/>
            <a:ext cx="11136194" cy="4897613"/>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6A734A26-C5F2-8C7B-68E7-4090FE3D63EB}"/>
              </a:ext>
            </a:extLst>
          </p:cNvPr>
          <p:cNvSpPr>
            <a:spLocks noGrp="1"/>
          </p:cNvSpPr>
          <p:nvPr userDrawn="1">
            <p:ph type="ftr" sz="quarter" idx="11"/>
          </p:nvPr>
        </p:nvSpPr>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DBA057FB-2CCD-99E9-95C4-673FE314ED90}"/>
              </a:ext>
            </a:extLst>
          </p:cNvPr>
          <p:cNvSpPr>
            <a:spLocks noGrp="1"/>
          </p:cNvSpPr>
          <p:nvPr userDrawn="1">
            <p:ph type="dt" sz="half" idx="10"/>
          </p:nvPr>
        </p:nvSpPr>
        <p:spPr/>
        <p:txBody>
          <a:bodyPr/>
          <a:lstStyle>
            <a:lvl1pPr>
              <a:defRPr>
                <a:solidFill>
                  <a:schemeClr val="bg1"/>
                </a:solidFill>
              </a:defRPr>
            </a:lvl1pPr>
          </a:lstStyle>
          <a:p>
            <a:fld id="{BE33E96C-00F9-4FAD-8290-DE86B4724CD3}" type="datetime1">
              <a:rPr lang="en-US" smtClean="0"/>
              <a:t>10/15/2026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userDrawn="1">
            <p:ph type="sldNum" sz="quarter" idx="12"/>
          </p:nvPr>
        </p:nvSpPr>
        <p:spPr/>
        <p:txBody>
          <a:bodyPr/>
          <a:lstStyle>
            <a:lvl1pPr>
              <a:defRPr>
                <a:solidFill>
                  <a:schemeClr val="bg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364977626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C2EBB-5190-A530-BF7E-FC821AE849FF}"/>
              </a:ext>
            </a:extLst>
          </p:cNvPr>
          <p:cNvSpPr>
            <a:spLocks noGrp="1"/>
          </p:cNvSpPr>
          <p:nvPr>
            <p:ph type="title"/>
          </p:nvPr>
        </p:nvSpPr>
        <p:spPr>
          <a:xfrm>
            <a:off x="2778759" y="2113664"/>
            <a:ext cx="6634480" cy="2630672"/>
          </a:xfrm>
        </p:spPr>
        <p:txBody>
          <a:bodyPr anchor="ctr">
            <a:normAutofit/>
          </a:bodyPr>
          <a:lstStyle>
            <a:lvl1pPr algn="ctr">
              <a:lnSpc>
                <a:spcPct val="100000"/>
              </a:lnSpc>
              <a:defRPr sz="4400" cap="none" spc="0" baseline="0">
                <a:solidFill>
                  <a:schemeClr val="bg1"/>
                </a:solidFill>
                <a:latin typeface="+mj-lt"/>
              </a:defRPr>
            </a:lvl1pPr>
          </a:lstStyle>
          <a:p>
            <a:r>
              <a:rPr lang="en-US"/>
              <a:t>Click to edit Master title style</a:t>
            </a:r>
          </a:p>
        </p:txBody>
      </p:sp>
      <p:sp>
        <p:nvSpPr>
          <p:cNvPr id="5" name="Footer Placeholder 4">
            <a:extLst>
              <a:ext uri="{FF2B5EF4-FFF2-40B4-BE49-F238E27FC236}">
                <a16:creationId xmlns:a16="http://schemas.microsoft.com/office/drawing/2014/main" id="{96E36F16-ABF8-E5D7-33C8-A6D75D49BC50}"/>
              </a:ext>
            </a:extLst>
          </p:cNvPr>
          <p:cNvSpPr>
            <a:spLocks noGrp="1"/>
          </p:cNvSpPr>
          <p:nvPr>
            <p:ph type="ftr" sz="quarter" idx="11"/>
          </p:nvPr>
        </p:nvSpPr>
        <p:spPr>
          <a:xfrm>
            <a:off x="4793608" y="511926"/>
            <a:ext cx="2604782" cy="365125"/>
          </a:xfrm>
        </p:spPr>
        <p:txBody>
          <a:bodyPr/>
          <a:lstStyle>
            <a:lvl1pPr algn="ctr">
              <a:defRPr>
                <a:solidFill>
                  <a:schemeClr val="tx1"/>
                </a:solidFill>
              </a:defRPr>
            </a:lvl1pPr>
          </a:lstStyle>
          <a:p>
            <a:r>
              <a:rPr lang="en-US"/>
              <a:t>Sample Footer Text</a:t>
            </a:r>
            <a:endParaRPr lang="en-US">
              <a:solidFill>
                <a:schemeClr val="tx1"/>
              </a:solidFill>
            </a:endParaRPr>
          </a:p>
        </p:txBody>
      </p:sp>
      <p:sp>
        <p:nvSpPr>
          <p:cNvPr id="4" name="Date Placeholder 3">
            <a:extLst>
              <a:ext uri="{FF2B5EF4-FFF2-40B4-BE49-F238E27FC236}">
                <a16:creationId xmlns:a16="http://schemas.microsoft.com/office/drawing/2014/main" id="{47EEA6C4-FE3E-122E-7382-545D49BE859F}"/>
              </a:ext>
            </a:extLst>
          </p:cNvPr>
          <p:cNvSpPr>
            <a:spLocks noGrp="1"/>
          </p:cNvSpPr>
          <p:nvPr>
            <p:ph type="dt" sz="half" idx="10"/>
          </p:nvPr>
        </p:nvSpPr>
        <p:spPr>
          <a:xfrm>
            <a:off x="5072596" y="5958089"/>
            <a:ext cx="2046806" cy="365125"/>
          </a:xfrm>
        </p:spPr>
        <p:txBody>
          <a:bodyPr/>
          <a:lstStyle>
            <a:lvl1pPr algn="ctr">
              <a:defRPr>
                <a:solidFill>
                  <a:schemeClr val="tx1"/>
                </a:solidFill>
              </a:defRPr>
            </a:lvl1pPr>
          </a:lstStyle>
          <a:p>
            <a:fld id="{7AC3EE5A-F4BB-4292-AEB7-B5B5C40DC01B}" type="datetime1">
              <a:rPr lang="en-US" smtClean="0"/>
              <a:t>10/15/2026</a:t>
            </a:fld>
            <a:endParaRPr lang="en-US"/>
          </a:p>
        </p:txBody>
      </p:sp>
      <p:sp>
        <p:nvSpPr>
          <p:cNvPr id="6" name="Slide Number Placeholder 5">
            <a:extLst>
              <a:ext uri="{FF2B5EF4-FFF2-40B4-BE49-F238E27FC236}">
                <a16:creationId xmlns:a16="http://schemas.microsoft.com/office/drawing/2014/main" id="{70F34E25-1888-39B8-2240-AB82BE4C515A}"/>
              </a:ext>
            </a:extLst>
          </p:cNvPr>
          <p:cNvSpPr>
            <a:spLocks noGrp="1"/>
          </p:cNvSpPr>
          <p:nvPr>
            <p:ph type="sldNum" sz="quarter" idx="12"/>
          </p:nvPr>
        </p:nvSpPr>
        <p:spPr>
          <a:xfrm>
            <a:off x="11172586" y="5958089"/>
            <a:ext cx="437990" cy="365125"/>
          </a:xfrm>
        </p:spPr>
        <p:txBody>
          <a:bodyPr/>
          <a:lstStyle>
            <a:lvl1pPr>
              <a:defRPr>
                <a:solidFill>
                  <a:schemeClr val="tx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34757280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B5207BD-C7F2-525E-DAB6-E634FE77E20D}"/>
              </a:ext>
            </a:extLst>
          </p:cNvPr>
          <p:cNvSpPr/>
          <p:nvPr userDrawn="1"/>
        </p:nvSpPr>
        <p:spPr>
          <a:xfrm rot="5400000">
            <a:off x="5524498" y="190501"/>
            <a:ext cx="1143001" cy="12192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548BDDF-B3B0-7053-26B7-95EDAAC0FF5B}"/>
              </a:ext>
            </a:extLst>
          </p:cNvPr>
          <p:cNvSpPr/>
          <p:nvPr userDrawn="1"/>
        </p:nvSpPr>
        <p:spPr>
          <a:xfrm rot="5400000">
            <a:off x="-499020" y="481562"/>
            <a:ext cx="5721096" cy="4745783"/>
          </a:xfrm>
          <a:custGeom>
            <a:avLst/>
            <a:gdLst>
              <a:gd name="csX0" fmla="*/ 0 w 528747"/>
              <a:gd name="csY0" fmla="*/ 10253751 h 10253751"/>
              <a:gd name="csX1" fmla="*/ 0 w 528747"/>
              <a:gd name="csY1" fmla="*/ 0 h 10253751"/>
              <a:gd name="csX2" fmla="*/ 528747 w 528747"/>
              <a:gd name="csY2" fmla="*/ 0 h 10253751"/>
              <a:gd name="csX3" fmla="*/ 528747 w 528747"/>
              <a:gd name="csY3" fmla="*/ 10253751 h 10253751"/>
            </a:gdLst>
            <a:ahLst/>
            <a:cxnLst>
              <a:cxn ang="0">
                <a:pos x="csX0" y="csY0"/>
              </a:cxn>
              <a:cxn ang="0">
                <a:pos x="csX1" y="csY1"/>
              </a:cxn>
              <a:cxn ang="0">
                <a:pos x="csX2" y="csY2"/>
              </a:cxn>
              <a:cxn ang="0">
                <a:pos x="csX3" y="csY3"/>
              </a:cxn>
            </a:cxnLst>
            <a:rect l="l" t="t" r="r" b="b"/>
            <a:pathLst>
              <a:path w="528747" h="10253751">
                <a:moveTo>
                  <a:pt x="0" y="10253751"/>
                </a:moveTo>
                <a:lnTo>
                  <a:pt x="0" y="0"/>
                </a:lnTo>
                <a:lnTo>
                  <a:pt x="528747" y="0"/>
                </a:lnTo>
                <a:lnTo>
                  <a:pt x="528747" y="1025375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7925" y="1419206"/>
            <a:ext cx="3063195" cy="3033052"/>
          </a:xfrm>
        </p:spPr>
        <p:txBody>
          <a:bodyPr anchor="ctr">
            <a:normAutofit/>
          </a:bodyPr>
          <a:lstStyle>
            <a:lvl1pPr algn="ctr">
              <a:lnSpc>
                <a:spcPct val="120000"/>
              </a:lnSpc>
              <a:defRPr sz="2400" cap="all" spc="600" baseline="0">
                <a:solidFill>
                  <a:schemeClr val="bg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98776" y="1055915"/>
            <a:ext cx="5233050" cy="3690256"/>
          </a:xfrm>
        </p:spPr>
        <p:txBody>
          <a:bodyPr anchor="ctr">
            <a:normAutofit/>
          </a:bodyPr>
          <a:lstStyle>
            <a:lvl1pPr marL="457200" indent="-457200">
              <a:lnSpc>
                <a:spcPct val="120000"/>
              </a:lnSpc>
              <a:buFont typeface="+mj-lt"/>
              <a:buAutoNum type="arabicPeriod"/>
              <a:defRPr sz="2000" cap="none" spc="0" baseline="0">
                <a:solidFill>
                  <a:schemeClr val="tx2"/>
                </a:solidFill>
                <a:latin typeface="+mn-lt"/>
              </a:defRPr>
            </a:lvl1pPr>
            <a:lvl2pPr marL="685800" indent="-457200">
              <a:lnSpc>
                <a:spcPct val="120000"/>
              </a:lnSpc>
              <a:buFont typeface="+mj-lt"/>
              <a:buAutoNum type="arabicPeriod"/>
              <a:defRPr sz="2000" cap="none" spc="0" baseline="0">
                <a:solidFill>
                  <a:schemeClr val="tx2"/>
                </a:solidFill>
                <a:latin typeface="+mn-lt"/>
              </a:defRPr>
            </a:lvl2pPr>
            <a:lvl3pPr marL="800100" indent="-342900">
              <a:lnSpc>
                <a:spcPct val="120000"/>
              </a:lnSpc>
              <a:buFont typeface="+mj-lt"/>
              <a:buAutoNum type="arabicPeriod"/>
              <a:defRPr sz="2000" cap="none" spc="0" baseline="0">
                <a:solidFill>
                  <a:schemeClr val="tx2"/>
                </a:solidFill>
                <a:latin typeface="+mn-lt"/>
              </a:defRPr>
            </a:lvl3pPr>
            <a:lvl4pPr marL="1028700" indent="-342900">
              <a:lnSpc>
                <a:spcPct val="120000"/>
              </a:lnSpc>
              <a:buFont typeface="+mj-lt"/>
              <a:buAutoNum type="arabicPeriod"/>
              <a:defRPr sz="2000" cap="none" spc="0" baseline="0">
                <a:solidFill>
                  <a:schemeClr val="tx2"/>
                </a:solidFill>
                <a:latin typeface="+mn-lt"/>
              </a:defRPr>
            </a:lvl4pPr>
            <a:lvl5pPr marL="1257300" indent="-342900">
              <a:lnSpc>
                <a:spcPct val="120000"/>
              </a:lnSpc>
              <a:buFont typeface="+mj-lt"/>
              <a:buAutoNum type="arabicPeriod"/>
              <a:defRPr sz="2000" cap="none" spc="0" baseline="0">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BB74AB0-0D0A-4A0B-9DCA-3ADE534648EF}" type="datetime1">
              <a:rPr lang="en-US" smtClean="0"/>
              <a:t>10/15/2026</a:t>
            </a:fld>
            <a:endParaRPr lang="en-US"/>
          </a:p>
        </p:txBody>
      </p:sp>
    </p:spTree>
    <p:extLst>
      <p:ext uri="{BB962C8B-B14F-4D97-AF65-F5344CB8AC3E}">
        <p14:creationId xmlns:p14="http://schemas.microsoft.com/office/powerpoint/2010/main" val="5606889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0DFABE-5BD3-ABE1-4A14-B1BD07EDED24}"/>
              </a:ext>
            </a:extLst>
          </p:cNvPr>
          <p:cNvSpPr/>
          <p:nvPr userDrawn="1"/>
        </p:nvSpPr>
        <p:spPr>
          <a:xfrm rot="10800000">
            <a:off x="6848317" y="-4412"/>
            <a:ext cx="528747" cy="6858001"/>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9996845-55B7-18A5-27BB-DB4D313D5F4C}"/>
              </a:ext>
            </a:extLst>
          </p:cNvPr>
          <p:cNvSpPr/>
          <p:nvPr userDrawn="1"/>
        </p:nvSpPr>
        <p:spPr>
          <a:xfrm rot="5400000">
            <a:off x="3426081" y="-3426639"/>
            <a:ext cx="528747" cy="73732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599C02-4524-9119-3AA5-33403F3B3FE9}"/>
              </a:ext>
            </a:extLst>
          </p:cNvPr>
          <p:cNvSpPr/>
          <p:nvPr userDrawn="1"/>
        </p:nvSpPr>
        <p:spPr>
          <a:xfrm rot="10800000">
            <a:off x="3880" y="-4411"/>
            <a:ext cx="528747" cy="685800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7703549-6BC7-0BF2-CCD7-E33F6C33A584}"/>
              </a:ext>
            </a:extLst>
          </p:cNvPr>
          <p:cNvSpPr/>
          <p:nvPr userDrawn="1"/>
        </p:nvSpPr>
        <p:spPr>
          <a:xfrm rot="5400000">
            <a:off x="3159783" y="3165065"/>
            <a:ext cx="528747" cy="684831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6">
            <a:extLst>
              <a:ext uri="{FF2B5EF4-FFF2-40B4-BE49-F238E27FC236}">
                <a16:creationId xmlns:a16="http://schemas.microsoft.com/office/drawing/2014/main" id="{1FD93710-E3F1-FFC1-1ADE-92C2702E40B7}"/>
              </a:ext>
            </a:extLst>
          </p:cNvPr>
          <p:cNvSpPr>
            <a:spLocks noGrp="1"/>
          </p:cNvSpPr>
          <p:nvPr>
            <p:ph type="title"/>
          </p:nvPr>
        </p:nvSpPr>
        <p:spPr>
          <a:xfrm>
            <a:off x="8120059" y="824097"/>
            <a:ext cx="3397592" cy="1041155"/>
          </a:xfrm>
        </p:spPr>
        <p:txBody>
          <a:bodyPr>
            <a:noAutofit/>
          </a:bodyPr>
          <a:lstStyle>
            <a:lvl1pPr>
              <a:lnSpc>
                <a:spcPct val="90000"/>
              </a:lnSpc>
              <a:defRPr sz="2200"/>
            </a:lvl1pPr>
          </a:lstStyle>
          <a:p>
            <a:r>
              <a:rPr lang="en-US"/>
              <a:t>Click to edit Master title style</a:t>
            </a:r>
          </a:p>
        </p:txBody>
      </p:sp>
      <p:sp>
        <p:nvSpPr>
          <p:cNvPr id="14" name="Footer Placeholder 13">
            <a:extLst>
              <a:ext uri="{FF2B5EF4-FFF2-40B4-BE49-F238E27FC236}">
                <a16:creationId xmlns:a16="http://schemas.microsoft.com/office/drawing/2014/main" id="{2537FC92-646E-2044-A4CD-81E4CC8D6658}"/>
              </a:ext>
            </a:extLst>
          </p:cNvPr>
          <p:cNvSpPr>
            <a:spLocks noGrp="1"/>
          </p:cNvSpPr>
          <p:nvPr>
            <p:ph type="ftr" sz="quarter" idx="16"/>
          </p:nvPr>
        </p:nvSpPr>
        <p:spPr>
          <a:xfrm>
            <a:off x="8120060" y="182274"/>
            <a:ext cx="2604782" cy="365125"/>
          </a:xfrm>
        </p:spPr>
        <p:txBody>
          <a:bodyPr/>
          <a:lstStyle/>
          <a:p>
            <a:r>
              <a:rPr lang="en-US"/>
              <a:t>Sample Footer Text</a:t>
            </a:r>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532628" y="524341"/>
            <a:ext cx="6315687" cy="5800506"/>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8120061" y="2141950"/>
            <a:ext cx="3301625" cy="3735147"/>
          </a:xfrm>
        </p:spPr>
        <p:txBody>
          <a:bodyPr anchor="t">
            <a:normAutofit/>
          </a:bodyPr>
          <a:lstStyle>
            <a:lvl1pPr marL="457200" indent="-457200">
              <a:lnSpc>
                <a:spcPct val="120000"/>
              </a:lnSpc>
              <a:buFont typeface="+mj-lt"/>
              <a:buAutoNum type="arabicPeriod"/>
              <a:defRPr sz="1500" cap="none" spc="0" baseline="0">
                <a:latin typeface="+mn-lt"/>
              </a:defRPr>
            </a:lvl1pPr>
            <a:lvl2pPr marL="685800" indent="-457200">
              <a:lnSpc>
                <a:spcPct val="120000"/>
              </a:lnSpc>
              <a:buFont typeface="+mj-lt"/>
              <a:buAutoNum type="arabicPeriod"/>
              <a:defRPr sz="1400" cap="none" spc="0" baseline="0">
                <a:latin typeface="+mn-lt"/>
              </a:defRPr>
            </a:lvl2pPr>
            <a:lvl3pPr marL="800100" indent="-342900">
              <a:lnSpc>
                <a:spcPct val="120000"/>
              </a:lnSpc>
              <a:buFont typeface="+mj-lt"/>
              <a:buAutoNum type="arabicPeriod"/>
              <a:defRPr sz="1400" cap="none" spc="0" baseline="0">
                <a:latin typeface="+mn-lt"/>
              </a:defRPr>
            </a:lvl3pPr>
            <a:lvl4pPr marL="1028700" indent="-342900">
              <a:lnSpc>
                <a:spcPct val="120000"/>
              </a:lnSpc>
              <a:buFont typeface="+mj-lt"/>
              <a:buAutoNum type="arabicPeriod"/>
              <a:defRPr sz="1400" cap="none" spc="0" baseline="0">
                <a:latin typeface="+mn-lt"/>
              </a:defRPr>
            </a:lvl4pPr>
            <a:lvl5pPr marL="1257300" indent="-342900">
              <a:lnSpc>
                <a:spcPct val="120000"/>
              </a:lnSpc>
              <a:buFont typeface="+mj-lt"/>
              <a:buAutoNum type="arabicPeriod"/>
              <a:defRPr sz="1400" cap="none" spc="0" baseline="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77E7A7C3-7137-9EE7-CFF7-4EB398DCBCB8}"/>
              </a:ext>
            </a:extLst>
          </p:cNvPr>
          <p:cNvSpPr>
            <a:spLocks noGrp="1"/>
          </p:cNvSpPr>
          <p:nvPr>
            <p:ph type="dt" sz="half" idx="15"/>
          </p:nvPr>
        </p:nvSpPr>
        <p:spPr>
          <a:xfrm>
            <a:off x="8120060" y="6323214"/>
            <a:ext cx="2046806" cy="365125"/>
          </a:xfrm>
        </p:spPr>
        <p:txBody>
          <a:bodyPr/>
          <a:lstStyle/>
          <a:p>
            <a:fld id="{7F460F04-7E27-42E9-8E66-4BD5C4878F99}" type="datetime1">
              <a:rPr lang="en-US" smtClean="0"/>
              <a:t>10/15/2026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573920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545547-D03B-F547-5B46-F5435F4D1F63}"/>
              </a:ext>
            </a:extLst>
          </p:cNvPr>
          <p:cNvSpPr/>
          <p:nvPr userDrawn="1"/>
        </p:nvSpPr>
        <p:spPr>
          <a:xfrm rot="10800000" flipH="1">
            <a:off x="4244975" y="0"/>
            <a:ext cx="260487"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EDEA278-BBB2-FCB4-9C12-06E30660FF04}"/>
              </a:ext>
            </a:extLst>
          </p:cNvPr>
          <p:cNvSpPr/>
          <p:nvPr userDrawn="1"/>
        </p:nvSpPr>
        <p:spPr>
          <a:xfrm rot="16200000" flipH="1">
            <a:off x="8088243" y="2754246"/>
            <a:ext cx="260487" cy="7947026"/>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BD7E36-FB19-3F29-E0B5-C18B29431178}"/>
              </a:ext>
            </a:extLst>
          </p:cNvPr>
          <p:cNvSpPr/>
          <p:nvPr userDrawn="1"/>
        </p:nvSpPr>
        <p:spPr>
          <a:xfrm rot="10800000" flipH="1">
            <a:off x="11930492"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29611B1-EA3D-49A4-4103-2E12A7B5001B}"/>
              </a:ext>
            </a:extLst>
          </p:cNvPr>
          <p:cNvSpPr/>
          <p:nvPr userDrawn="1"/>
        </p:nvSpPr>
        <p:spPr>
          <a:xfrm rot="16200000" flipH="1">
            <a:off x="8218488" y="-3713546"/>
            <a:ext cx="260487" cy="7686538"/>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6">
            <a:extLst>
              <a:ext uri="{FF2B5EF4-FFF2-40B4-BE49-F238E27FC236}">
                <a16:creationId xmlns:a16="http://schemas.microsoft.com/office/drawing/2014/main" id="{1C1566CB-AF6C-6D9A-9604-D30F1B861629}"/>
              </a:ext>
            </a:extLst>
          </p:cNvPr>
          <p:cNvSpPr>
            <a:spLocks noGrp="1"/>
          </p:cNvSpPr>
          <p:nvPr>
            <p:ph type="title"/>
          </p:nvPr>
        </p:nvSpPr>
        <p:spPr>
          <a:xfrm>
            <a:off x="5308856" y="812800"/>
            <a:ext cx="5588442" cy="1019696"/>
          </a:xfrm>
        </p:spPr>
        <p:txBody>
          <a:bodyPr>
            <a:noAutofit/>
          </a:bodyPr>
          <a:lstStyle>
            <a:lvl1pPr>
              <a:lnSpc>
                <a:spcPct val="100000"/>
              </a:lnSpc>
              <a:defRPr sz="3400" cap="none" spc="0" baseline="0">
                <a:latin typeface="+mn-lt"/>
              </a:defRPr>
            </a:lvl1pPr>
          </a:lstStyle>
          <a:p>
            <a:r>
              <a:rPr lang="en-US"/>
              <a:t>Click to edit Master title style</a:t>
            </a:r>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1" y="0"/>
            <a:ext cx="4244692" cy="6858000"/>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09879" y="2213108"/>
            <a:ext cx="5587420" cy="3591613"/>
          </a:xfrm>
        </p:spPr>
        <p:txBody>
          <a:bodyPr anchor="t">
            <a:normAutofit/>
          </a:bodyPr>
          <a:lstStyle>
            <a:lvl1pPr marL="457200" indent="-457200">
              <a:lnSpc>
                <a:spcPct val="120000"/>
              </a:lnSpc>
              <a:buFont typeface="+mj-lt"/>
              <a:buAutoNum type="arabicPeriod"/>
              <a:defRPr sz="1400" cap="all" spc="300" baseline="0">
                <a:latin typeface="+mj-lt"/>
              </a:defRPr>
            </a:lvl1pPr>
            <a:lvl2pPr marL="685800" indent="-457200">
              <a:lnSpc>
                <a:spcPct val="120000"/>
              </a:lnSpc>
              <a:buFont typeface="+mj-lt"/>
              <a:buAutoNum type="arabicPeriod"/>
              <a:defRPr sz="1400" cap="all" spc="300" baseline="0">
                <a:latin typeface="+mj-lt"/>
              </a:defRPr>
            </a:lvl2pPr>
            <a:lvl3pPr marL="800100" indent="-342900">
              <a:lnSpc>
                <a:spcPct val="120000"/>
              </a:lnSpc>
              <a:buFont typeface="+mj-lt"/>
              <a:buAutoNum type="arabicPeriod"/>
              <a:defRPr sz="1400" cap="all" spc="300" baseline="0">
                <a:latin typeface="+mj-lt"/>
              </a:defRPr>
            </a:lvl3pPr>
            <a:lvl4pPr marL="1028700" indent="-342900">
              <a:lnSpc>
                <a:spcPct val="120000"/>
              </a:lnSpc>
              <a:buFont typeface="+mj-lt"/>
              <a:buAutoNum type="arabicPeriod"/>
              <a:defRPr sz="1400" cap="all" spc="300" baseline="0">
                <a:latin typeface="+mj-lt"/>
              </a:defRPr>
            </a:lvl4pPr>
            <a:lvl5pPr marL="1257300" indent="-342900">
              <a:lnSpc>
                <a:spcPct val="120000"/>
              </a:lnSpc>
              <a:buFont typeface="+mj-lt"/>
              <a:buAutoNum type="arabicPeriod"/>
              <a:defRPr sz="1400" cap="all" spc="300" baseline="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280874" y="6063155"/>
            <a:ext cx="3133289"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8510069" y="6063155"/>
            <a:ext cx="2580069" cy="365125"/>
          </a:xfrm>
        </p:spPr>
        <p:txBody>
          <a:bodyPr/>
          <a:lstStyle/>
          <a:p>
            <a:fld id="{FD8DC020-D211-45A2-9F9F-A0C111FACB24}" type="datetime1">
              <a:rPr lang="en-US" smtClean="0"/>
              <a:t>10/15/2026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72586" y="6063155"/>
            <a:ext cx="43799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22857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genda with Picture 3">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CE0F04F-ACF3-CF69-D58D-1F3EB93D0BC0}"/>
              </a:ext>
            </a:extLst>
          </p:cNvPr>
          <p:cNvSpPr/>
          <p:nvPr userDrawn="1"/>
        </p:nvSpPr>
        <p:spPr>
          <a:xfrm rot="16200000" flipH="1">
            <a:off x="4985204" y="-352243"/>
            <a:ext cx="6855369" cy="755985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3" name="Rectangle 22">
            <a:extLst>
              <a:ext uri="{FF2B5EF4-FFF2-40B4-BE49-F238E27FC236}">
                <a16:creationId xmlns:a16="http://schemas.microsoft.com/office/drawing/2014/main" id="{EB929B7B-BD45-5749-E3F7-C780081D4118}"/>
              </a:ext>
            </a:extLst>
          </p:cNvPr>
          <p:cNvSpPr/>
          <p:nvPr userDrawn="1"/>
        </p:nvSpPr>
        <p:spPr>
          <a:xfrm rot="16200000" flipH="1">
            <a:off x="5249364" y="-5267620"/>
            <a:ext cx="1694089" cy="1219281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730191A8-642D-A50F-5501-056BA59F093A}"/>
              </a:ext>
            </a:extLst>
          </p:cNvPr>
          <p:cNvSpPr>
            <a:spLocks noGrp="1"/>
          </p:cNvSpPr>
          <p:nvPr>
            <p:ph type="title"/>
          </p:nvPr>
        </p:nvSpPr>
        <p:spPr>
          <a:xfrm>
            <a:off x="817927" y="407088"/>
            <a:ext cx="5929131" cy="899758"/>
          </a:xfrm>
        </p:spPr>
        <p:txBody>
          <a:bodyPr anchor="ctr"/>
          <a:lstStyle>
            <a:lvl1pPr>
              <a:lnSpc>
                <a:spcPct val="90000"/>
              </a:lnSpc>
              <a:defRPr sz="2600" baseline="0">
                <a:solidFill>
                  <a:schemeClr val="bg1"/>
                </a:solidFill>
                <a:latin typeface="+mn-lt"/>
              </a:defRPr>
            </a:lvl1pPr>
          </a:lstStyle>
          <a:p>
            <a:r>
              <a:rPr lang="en-US"/>
              <a:t>Click to edit Master title style</a:t>
            </a:r>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20301" y="1667616"/>
            <a:ext cx="4653262" cy="5187753"/>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98988" y="2369517"/>
            <a:ext cx="5811520" cy="3546727"/>
          </a:xfrm>
        </p:spPr>
        <p:txBody>
          <a:bodyPr anchor="ctr">
            <a:normAutofit/>
          </a:bodyPr>
          <a:lstStyle>
            <a:lvl1pPr marL="457200" indent="-457200">
              <a:lnSpc>
                <a:spcPct val="120000"/>
              </a:lnSpc>
              <a:buFont typeface="+mj-lt"/>
              <a:buAutoNum type="arabicPeriod"/>
              <a:defRPr sz="1800" cap="none" spc="0" baseline="0">
                <a:solidFill>
                  <a:schemeClr val="bg1"/>
                </a:solidFill>
                <a:latin typeface="+mn-lt"/>
              </a:defRPr>
            </a:lvl1pPr>
            <a:lvl2pPr marL="685800" indent="-457200">
              <a:lnSpc>
                <a:spcPct val="120000"/>
              </a:lnSpc>
              <a:buFont typeface="+mj-lt"/>
              <a:buAutoNum type="arabicPeriod"/>
              <a:defRPr sz="1600" cap="none" spc="0" baseline="0">
                <a:solidFill>
                  <a:schemeClr val="bg1"/>
                </a:solidFill>
                <a:latin typeface="+mn-lt"/>
              </a:defRPr>
            </a:lvl2pPr>
            <a:lvl3pPr marL="800100" indent="-342900">
              <a:lnSpc>
                <a:spcPct val="120000"/>
              </a:lnSpc>
              <a:buFont typeface="+mj-lt"/>
              <a:buAutoNum type="arabicPeriod"/>
              <a:defRPr sz="1600" cap="none" spc="0" baseline="0">
                <a:solidFill>
                  <a:schemeClr val="bg1"/>
                </a:solidFill>
                <a:latin typeface="+mn-lt"/>
              </a:defRPr>
            </a:lvl3pPr>
            <a:lvl4pPr marL="1028700" indent="-342900">
              <a:lnSpc>
                <a:spcPct val="120000"/>
              </a:lnSpc>
              <a:buFont typeface="+mj-lt"/>
              <a:buAutoNum type="arabicPeriod"/>
              <a:defRPr sz="1600" cap="none" spc="0" baseline="0">
                <a:solidFill>
                  <a:schemeClr val="bg1"/>
                </a:solidFill>
                <a:latin typeface="+mn-lt"/>
              </a:defRPr>
            </a:lvl4pPr>
            <a:lvl5pPr marL="1257300" indent="-342900">
              <a:lnSpc>
                <a:spcPct val="120000"/>
              </a:lnSpc>
              <a:buFont typeface="+mj-lt"/>
              <a:buAutoNum type="arabicPeriod"/>
              <a:defRPr sz="1600" cap="none" spc="0" baseline="0">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498988" y="6323214"/>
            <a:ext cx="3011081" cy="365125"/>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2E40485F-B680-43DA-8EFD-ACA3786FC64F}" type="datetime1">
              <a:rPr lang="en-US" smtClean="0"/>
              <a:t>10/15/2026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74398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895B0D3-73E8-41F6-748A-3A5480BB860E}"/>
              </a:ext>
            </a:extLst>
          </p:cNvPr>
          <p:cNvSpPr/>
          <p:nvPr userDrawn="1"/>
        </p:nvSpPr>
        <p:spPr>
          <a:xfrm rot="16200000">
            <a:off x="2917755" y="3438538"/>
            <a:ext cx="260487" cy="6096002"/>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5337611-CF6E-AE7A-AEAC-F0186DAB3784}"/>
              </a:ext>
            </a:extLst>
          </p:cNvPr>
          <p:cNvSpPr/>
          <p:nvPr userDrawn="1"/>
        </p:nvSpPr>
        <p:spPr>
          <a:xfrm rot="16200000">
            <a:off x="2917755" y="3698768"/>
            <a:ext cx="260487" cy="6096002"/>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4F3FE8-E5F0-7A50-18F6-41F999EFED71}"/>
              </a:ext>
            </a:extLst>
          </p:cNvPr>
          <p:cNvSpPr/>
          <p:nvPr userDrawn="1"/>
        </p:nvSpPr>
        <p:spPr>
          <a:xfrm rot="16200000">
            <a:off x="9013757" y="3438538"/>
            <a:ext cx="260487" cy="6096002"/>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AF66E45-9426-F3ED-84AB-55C20CF777C3}"/>
              </a:ext>
            </a:extLst>
          </p:cNvPr>
          <p:cNvSpPr/>
          <p:nvPr userDrawn="1"/>
        </p:nvSpPr>
        <p:spPr>
          <a:xfrm rot="16200000">
            <a:off x="9013757" y="3698768"/>
            <a:ext cx="260487" cy="609600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3812891" y="1754909"/>
            <a:ext cx="4570407" cy="1293521"/>
          </a:xfrm>
        </p:spPr>
        <p:txBody>
          <a:bodyPr/>
          <a:lstStyle>
            <a:lvl1pPr algn="ctr">
              <a:buFont typeface="Arial" panose="020B0604020202020204" pitchFamily="34" charset="0"/>
              <a:buNone/>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3812891" y="3218203"/>
            <a:ext cx="4570407" cy="1715138"/>
          </a:xfrm>
        </p:spPr>
        <p:txBody>
          <a:bodyPr/>
          <a:lstStyle>
            <a:lvl1pPr algn="ctr">
              <a:buNone/>
              <a:defRPr/>
            </a:lvl1pPr>
            <a:lvl2pPr algn="ctr">
              <a:buNone/>
              <a:defRPr/>
            </a:lvl2pPr>
            <a:lvl3pPr algn="ctr">
              <a:buNone/>
              <a:defRPr/>
            </a:lvl3pPr>
            <a:lvl4pPr algn="ctr">
              <a:buNone/>
              <a:defRPr/>
            </a:lvl4pPr>
            <a:lvl5pPr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5903764"/>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5903764"/>
            <a:ext cx="2046806" cy="365125"/>
          </a:xfrm>
        </p:spPr>
        <p:txBody>
          <a:bodyPr/>
          <a:lstStyle/>
          <a:p>
            <a:fld id="{3CA16254-30CD-4C33-B2BD-B36A0C60242E}"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590376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2245499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C72590E-3303-902C-040C-762AA28DF608}"/>
              </a:ext>
            </a:extLst>
          </p:cNvPr>
          <p:cNvSpPr/>
          <p:nvPr userDrawn="1"/>
        </p:nvSpPr>
        <p:spPr>
          <a:xfrm>
            <a:off x="9016383" y="1347534"/>
            <a:ext cx="260487" cy="4183343"/>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073AF3B-9BE2-DAB5-D3AD-3C915CD925F2}"/>
              </a:ext>
            </a:extLst>
          </p:cNvPr>
          <p:cNvSpPr/>
          <p:nvPr userDrawn="1"/>
        </p:nvSpPr>
        <p:spPr>
          <a:xfrm>
            <a:off x="2964588" y="1485363"/>
            <a:ext cx="260487" cy="404551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F256B9C-FA30-EFA5-39DD-9A8BFDC1CB0C}"/>
              </a:ext>
            </a:extLst>
          </p:cNvPr>
          <p:cNvSpPr/>
          <p:nvPr userDrawn="1"/>
        </p:nvSpPr>
        <p:spPr>
          <a:xfrm rot="16200000">
            <a:off x="5990487" y="2244492"/>
            <a:ext cx="260487" cy="6312282"/>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70DE41A-7E0D-3F83-9028-E653ED31254D}"/>
              </a:ext>
            </a:extLst>
          </p:cNvPr>
          <p:cNvSpPr/>
          <p:nvPr userDrawn="1"/>
        </p:nvSpPr>
        <p:spPr>
          <a:xfrm rot="16200000">
            <a:off x="5990486" y="-1678364"/>
            <a:ext cx="260487" cy="6312283"/>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4355285" y="2039281"/>
            <a:ext cx="3481430" cy="1036044"/>
          </a:xfrm>
        </p:spPr>
        <p:txBody>
          <a:bodyPr/>
          <a:lstStyle>
            <a:lvl1pPr algn="ctr">
              <a:buFont typeface="Arial" panose="020B0604020202020204" pitchFamily="34" charset="0"/>
              <a:buNone/>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374074" y="3245098"/>
            <a:ext cx="3443852" cy="1597150"/>
          </a:xfrm>
        </p:spPr>
        <p:txBody>
          <a:bodyPr/>
          <a:lstStyle>
            <a:lvl1pPr algn="ctr">
              <a:buNone/>
              <a:defRPr/>
            </a:lvl1pPr>
            <a:lvl2pPr algn="ctr">
              <a:buNone/>
              <a:defRPr/>
            </a:lvl2pPr>
            <a:lvl3pPr algn="ctr">
              <a:buNone/>
              <a:defRPr/>
            </a:lvl3pPr>
            <a:lvl4pPr algn="ctr">
              <a:buNone/>
              <a:defRPr/>
            </a:lvl4pPr>
            <a:lvl5pPr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6D27CAE6-134A-4DF9-899A-96F1EFEAFCB2}"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0319794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1889682" y="2471003"/>
            <a:ext cx="2735611" cy="1915995"/>
          </a:xfrm>
        </p:spPr>
        <p:txBody>
          <a:bodyPr anchor="ct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6362240" y="1106714"/>
            <a:ext cx="4651841" cy="464457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E8367C19-CBB7-402B-A28E-2EEE9B0D5727}"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F3E47B9D-A549-A781-28EF-D1FE419706B8}"/>
              </a:ext>
            </a:extLst>
          </p:cNvPr>
          <p:cNvSpPr/>
          <p:nvPr userDrawn="1"/>
        </p:nvSpPr>
        <p:spPr>
          <a:xfrm>
            <a:off x="5066555" y="1608021"/>
            <a:ext cx="260487" cy="3566942"/>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B13AA64-1B88-9010-AE9A-319D6F2F7AD6}"/>
              </a:ext>
            </a:extLst>
          </p:cNvPr>
          <p:cNvSpPr/>
          <p:nvPr userDrawn="1"/>
        </p:nvSpPr>
        <p:spPr>
          <a:xfrm>
            <a:off x="1187933" y="1608019"/>
            <a:ext cx="260487" cy="3566943"/>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B7C58FB-14CC-0774-B4BA-D662E9D0E9B7}"/>
              </a:ext>
            </a:extLst>
          </p:cNvPr>
          <p:cNvSpPr/>
          <p:nvPr userDrawn="1"/>
        </p:nvSpPr>
        <p:spPr>
          <a:xfrm rot="16200000">
            <a:off x="3257489" y="3105408"/>
            <a:ext cx="260487" cy="387862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42290B0-0C46-F1D9-2DC7-A64DDEC214ED}"/>
              </a:ext>
            </a:extLst>
          </p:cNvPr>
          <p:cNvSpPr/>
          <p:nvPr userDrawn="1"/>
        </p:nvSpPr>
        <p:spPr>
          <a:xfrm rot="16200000">
            <a:off x="2997002" y="-201046"/>
            <a:ext cx="260487" cy="387862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49205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1765F6-2E78-2FCD-F87D-71403313FAA3}"/>
              </a:ext>
            </a:extLst>
          </p:cNvPr>
          <p:cNvSpPr/>
          <p:nvPr userDrawn="1"/>
        </p:nvSpPr>
        <p:spPr>
          <a:xfrm rot="16200000">
            <a:off x="2599987" y="3999545"/>
            <a:ext cx="260487" cy="5460465"/>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AE7F5B5-B681-6A6C-23F1-EEF2E59D422B}"/>
              </a:ext>
            </a:extLst>
          </p:cNvPr>
          <p:cNvSpPr/>
          <p:nvPr userDrawn="1"/>
        </p:nvSpPr>
        <p:spPr>
          <a:xfrm rot="16200000">
            <a:off x="8695989" y="3364009"/>
            <a:ext cx="260487" cy="673153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E406C09-13A3-1418-3894-70E1B23A8AB6}"/>
              </a:ext>
            </a:extLst>
          </p:cNvPr>
          <p:cNvSpPr/>
          <p:nvPr userDrawn="1"/>
        </p:nvSpPr>
        <p:spPr>
          <a:xfrm rot="16200000">
            <a:off x="2599990" y="3745541"/>
            <a:ext cx="260487" cy="5460465"/>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5D1E525-4411-1D93-A96C-21C174766467}"/>
              </a:ext>
            </a:extLst>
          </p:cNvPr>
          <p:cNvSpPr/>
          <p:nvPr userDrawn="1"/>
        </p:nvSpPr>
        <p:spPr>
          <a:xfrm rot="16200000">
            <a:off x="8695992" y="3110005"/>
            <a:ext cx="260487" cy="673153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1665514" y="1716383"/>
            <a:ext cx="3022600" cy="1915995"/>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5401701" y="1716383"/>
            <a:ext cx="4874414" cy="34339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5907024"/>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5907024"/>
            <a:ext cx="2046806" cy="365125"/>
          </a:xfrm>
        </p:spPr>
        <p:txBody>
          <a:bodyPr/>
          <a:lstStyle/>
          <a:p>
            <a:fld id="{AB0A3A98-6E55-451E-82A3-D602C57D3308}"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590702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5451722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1665514" y="1716383"/>
            <a:ext cx="3022600" cy="1915995"/>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5401701" y="1716383"/>
            <a:ext cx="4874414" cy="34339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6152500"/>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6153912"/>
            <a:ext cx="2046806" cy="365125"/>
          </a:xfrm>
        </p:spPr>
        <p:txBody>
          <a:bodyPr/>
          <a:lstStyle/>
          <a:p>
            <a:fld id="{CBE40BAB-681A-4897-A5C0-AFDFAECCDF53}"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6153912"/>
            <a:ext cx="437990" cy="365125"/>
          </a:xfrm>
        </p:spPr>
        <p:txBody>
          <a:bodyPr/>
          <a:lstStyle/>
          <a:p>
            <a:fld id="{70EC1AA3-E190-46A4-AF04-8889F5477E2A}" type="slidenum">
              <a:rPr lang="en-US" smtClean="0"/>
              <a:t>‹#›</a:t>
            </a:fld>
            <a:endParaRPr lang="en-US"/>
          </a:p>
        </p:txBody>
      </p:sp>
      <p:sp>
        <p:nvSpPr>
          <p:cNvPr id="9" name="Rectangle 8">
            <a:extLst>
              <a:ext uri="{FF2B5EF4-FFF2-40B4-BE49-F238E27FC236}">
                <a16:creationId xmlns:a16="http://schemas.microsoft.com/office/drawing/2014/main" id="{BEEF0A60-6A5E-949C-BA69-49D5A378CF74}"/>
              </a:ext>
            </a:extLst>
          </p:cNvPr>
          <p:cNvSpPr/>
          <p:nvPr userDrawn="1"/>
        </p:nvSpPr>
        <p:spPr>
          <a:xfrm rot="5400000">
            <a:off x="5965757" y="635333"/>
            <a:ext cx="260487" cy="12191998"/>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32509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942563"/>
            <a:ext cx="3196905" cy="1915995"/>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851610" y="973823"/>
            <a:ext cx="5247888" cy="45639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A09EE1A9-8578-4263-AA11-B0367CBB1C55}"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B3BE5A2B-A078-B65C-2851-0D739785F09A}"/>
              </a:ext>
            </a:extLst>
          </p:cNvPr>
          <p:cNvSpPr/>
          <p:nvPr userDrawn="1"/>
        </p:nvSpPr>
        <p:spPr>
          <a:xfrm>
            <a:off x="11931513" y="0"/>
            <a:ext cx="260487" cy="685800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83439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1" y="937374"/>
            <a:ext cx="2958548" cy="1915995"/>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310744" y="968634"/>
            <a:ext cx="6603999" cy="48775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317C7AAE-F35A-484C-AA7B-5B705B47CD90}"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30F147B2-23FF-954B-855A-8B1FB491D809}"/>
              </a:ext>
            </a:extLst>
          </p:cNvPr>
          <p:cNvSpPr/>
          <p:nvPr userDrawn="1"/>
        </p:nvSpPr>
        <p:spPr>
          <a:xfrm>
            <a:off x="11931513"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3189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295525"/>
            <a:ext cx="8073571" cy="721054"/>
          </a:xfrm>
        </p:spPr>
        <p:txBody>
          <a:bodyPr/>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199" y="2568160"/>
            <a:ext cx="8915401" cy="2998806"/>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0ED70B26-BB51-4670-8CA0-8843DF1D3018}"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F98F2C2B-9E27-BD75-ADE5-9B96F0BDB279}"/>
              </a:ext>
            </a:extLst>
          </p:cNvPr>
          <p:cNvSpPr/>
          <p:nvPr userDrawn="1"/>
        </p:nvSpPr>
        <p:spPr>
          <a:xfrm rot="10800000" flipH="1">
            <a:off x="11932221" y="4479480"/>
            <a:ext cx="260487" cy="237851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9F78586-18D0-FDD1-6CB8-1FF134CE96B9}"/>
              </a:ext>
            </a:extLst>
          </p:cNvPr>
          <p:cNvSpPr/>
          <p:nvPr userDrawn="1"/>
        </p:nvSpPr>
        <p:spPr>
          <a:xfrm rot="10800000" flipH="1">
            <a:off x="11671991" y="4479480"/>
            <a:ext cx="260487" cy="2378519"/>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9198703-05D1-F891-5103-0C0691DF0F79}"/>
              </a:ext>
            </a:extLst>
          </p:cNvPr>
          <p:cNvSpPr/>
          <p:nvPr userDrawn="1"/>
        </p:nvSpPr>
        <p:spPr>
          <a:xfrm rot="10800000" flipH="1">
            <a:off x="11932221" y="0"/>
            <a:ext cx="260487" cy="447948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F8C1D1-E259-9C6E-3B6F-FFB6978A2B94}"/>
              </a:ext>
            </a:extLst>
          </p:cNvPr>
          <p:cNvSpPr/>
          <p:nvPr userDrawn="1"/>
        </p:nvSpPr>
        <p:spPr>
          <a:xfrm rot="10800000" flipH="1">
            <a:off x="11671991" y="0"/>
            <a:ext cx="260487" cy="447948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58998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Content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17925" y="575567"/>
            <a:ext cx="10500655" cy="778647"/>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17926" y="1502584"/>
            <a:ext cx="10500656" cy="4198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6153912"/>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6153912"/>
            <a:ext cx="2046806" cy="365125"/>
          </a:xfrm>
        </p:spPr>
        <p:txBody>
          <a:bodyPr/>
          <a:lstStyle/>
          <a:p>
            <a:fld id="{D124819C-A3B6-4A74-A72E-028129076CAE}"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6153912"/>
            <a:ext cx="437990" cy="365125"/>
          </a:xfrm>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F75EA6E7-27A3-6475-62BB-9C01444CBCAF}"/>
              </a:ext>
            </a:extLst>
          </p:cNvPr>
          <p:cNvSpPr/>
          <p:nvPr userDrawn="1"/>
        </p:nvSpPr>
        <p:spPr>
          <a:xfrm rot="5400000">
            <a:off x="5965757" y="635333"/>
            <a:ext cx="260487" cy="12191998"/>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467932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Content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897202"/>
            <a:ext cx="7484390" cy="778647"/>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1825241"/>
            <a:ext cx="7484390" cy="39370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53C8E746-21A0-4991-928E-68B8211ABD33}"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97C2025E-9787-E49A-D113-384B8BFCF584}"/>
              </a:ext>
            </a:extLst>
          </p:cNvPr>
          <p:cNvSpPr/>
          <p:nvPr userDrawn="1"/>
        </p:nvSpPr>
        <p:spPr>
          <a:xfrm>
            <a:off x="11931513" y="0"/>
            <a:ext cx="260487" cy="685800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60797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12265"/>
            <a:ext cx="4242732" cy="132417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1374"/>
            <a:ext cx="4242732" cy="3974361"/>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6281148" y="983048"/>
            <a:ext cx="4942405" cy="4906714"/>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ED6F906C-3073-4CC2-913F-7E7D35FB8D87}"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4A6D1CE5-05FD-0C26-F05F-9ABF9F579818}"/>
              </a:ext>
            </a:extLst>
          </p:cNvPr>
          <p:cNvSpPr/>
          <p:nvPr userDrawn="1"/>
        </p:nvSpPr>
        <p:spPr>
          <a:xfrm rot="5400000">
            <a:off x="8491863" y="3414045"/>
            <a:ext cx="260487" cy="520289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853B0A7-AAA5-4FC2-0F22-16A54FF8F90B}"/>
              </a:ext>
            </a:extLst>
          </p:cNvPr>
          <p:cNvSpPr/>
          <p:nvPr userDrawn="1"/>
        </p:nvSpPr>
        <p:spPr>
          <a:xfrm>
            <a:off x="6020662" y="716779"/>
            <a:ext cx="260487" cy="543347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3E82A0C-0F86-1B28-1CBC-31328A23ED75}"/>
              </a:ext>
            </a:extLst>
          </p:cNvPr>
          <p:cNvSpPr/>
          <p:nvPr userDrawn="1"/>
        </p:nvSpPr>
        <p:spPr>
          <a:xfrm>
            <a:off x="11223556" y="722560"/>
            <a:ext cx="260487" cy="5423175"/>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2D349FE-CA84-FCC4-3044-219C24372DFF}"/>
              </a:ext>
            </a:extLst>
          </p:cNvPr>
          <p:cNvSpPr/>
          <p:nvPr userDrawn="1"/>
        </p:nvSpPr>
        <p:spPr>
          <a:xfrm rot="5400000">
            <a:off x="8752351" y="-1753258"/>
            <a:ext cx="260487" cy="5202893"/>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90704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6506919" y="701001"/>
            <a:ext cx="4682492" cy="975661"/>
          </a:xfrm>
        </p:spPr>
        <p:txBody>
          <a:bodyPr/>
          <a:lstStyle/>
          <a:p>
            <a:r>
              <a:rPr lang="en-US"/>
              <a:t>Click to edit Master title style</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996761" y="975776"/>
            <a:ext cx="4333645" cy="4928130"/>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6506919" y="1823175"/>
            <a:ext cx="4682492" cy="4310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53A89D7D-92A0-4C93-B043-9AAD52A88181}"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26" name="Rectangle 25">
            <a:extLst>
              <a:ext uri="{FF2B5EF4-FFF2-40B4-BE49-F238E27FC236}">
                <a16:creationId xmlns:a16="http://schemas.microsoft.com/office/drawing/2014/main" id="{784341E8-AC21-2374-68D1-E5B152FF1CE3}"/>
              </a:ext>
            </a:extLst>
          </p:cNvPr>
          <p:cNvSpPr/>
          <p:nvPr/>
        </p:nvSpPr>
        <p:spPr>
          <a:xfrm rot="5400000">
            <a:off x="3033223" y="-1586311"/>
            <a:ext cx="260487" cy="486369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7B6273D-856F-2FD6-A1C0-127DB7D88C7F}"/>
              </a:ext>
            </a:extLst>
          </p:cNvPr>
          <p:cNvSpPr/>
          <p:nvPr/>
        </p:nvSpPr>
        <p:spPr>
          <a:xfrm>
            <a:off x="731624" y="716828"/>
            <a:ext cx="260487" cy="518861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15C787A-CF1C-DB8A-C1F4-885E963FAEFB}"/>
              </a:ext>
            </a:extLst>
          </p:cNvPr>
          <p:cNvSpPr/>
          <p:nvPr/>
        </p:nvSpPr>
        <p:spPr>
          <a:xfrm>
            <a:off x="5334824" y="975776"/>
            <a:ext cx="260487" cy="518861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BC1F2C4-E2C2-14AF-63AE-F440DA498BF3}"/>
              </a:ext>
            </a:extLst>
          </p:cNvPr>
          <p:cNvSpPr/>
          <p:nvPr/>
        </p:nvSpPr>
        <p:spPr>
          <a:xfrm rot="5400000">
            <a:off x="2902978" y="3732551"/>
            <a:ext cx="260487" cy="460320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78981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1F552F73-C2C2-9883-1CE4-1E32939A148D}"/>
              </a:ext>
            </a:extLst>
          </p:cNvPr>
          <p:cNvSpPr/>
          <p:nvPr userDrawn="1"/>
        </p:nvSpPr>
        <p:spPr>
          <a:xfrm>
            <a:off x="4056269" y="0"/>
            <a:ext cx="269076" cy="661133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FA9D6FF-4367-AEA2-2856-7C15113BEB40}"/>
              </a:ext>
            </a:extLst>
          </p:cNvPr>
          <p:cNvSpPr/>
          <p:nvPr userDrawn="1"/>
        </p:nvSpPr>
        <p:spPr>
          <a:xfrm rot="5400000">
            <a:off x="8128427" y="-3803084"/>
            <a:ext cx="260487" cy="7866657"/>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106905"/>
            <a:ext cx="2585720" cy="18928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3192411"/>
            <a:ext cx="2453194" cy="2352014"/>
          </a:xfrm>
        </p:spPr>
        <p:txBody>
          <a:bodyPr/>
          <a:lstStyle>
            <a:lvl1pPr marL="228600">
              <a:buNone/>
              <a:defRPr/>
            </a:lvl1pPr>
            <a:lvl2pPr marL="365760">
              <a:buNone/>
              <a:defRPr/>
            </a:lvl2pPr>
            <a:lvl3pPr marL="365760">
              <a:buNone/>
              <a:defRPr/>
            </a:lvl3pPr>
            <a:lvl4pPr marL="365760">
              <a:buNone/>
              <a:defRPr/>
            </a:lvl4pPr>
            <a:lvl5pPr marL="36576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28" name="Picture Placeholder 27">
            <a:extLst>
              <a:ext uri="{FF2B5EF4-FFF2-40B4-BE49-F238E27FC236}">
                <a16:creationId xmlns:a16="http://schemas.microsoft.com/office/drawing/2014/main" id="{205F29AB-2AF5-8FD7-774F-818371086A79}"/>
              </a:ext>
            </a:extLst>
          </p:cNvPr>
          <p:cNvSpPr>
            <a:spLocks noGrp="1"/>
          </p:cNvSpPr>
          <p:nvPr>
            <p:ph type="pic" sz="quarter" idx="13"/>
          </p:nvPr>
        </p:nvSpPr>
        <p:spPr>
          <a:xfrm>
            <a:off x="4325341" y="260488"/>
            <a:ext cx="7597581" cy="6350842"/>
          </a:xfrm>
          <a:blipFill>
            <a:blip r:embed="rId2">
              <a:alphaModFix amt="60000"/>
            </a:blip>
            <a:stretch>
              <a:fillRect/>
            </a:stretch>
          </a:blipFill>
        </p:spPr>
        <p:txBody>
          <a:bodyPr/>
          <a:lstStyle>
            <a:lvl1pPr>
              <a:buNone/>
              <a:defRPr/>
            </a:lvl1pPr>
          </a:lstStyle>
          <a:p>
            <a:endParaRPr lang="en-US"/>
          </a:p>
        </p:txBody>
      </p:sp>
      <p:sp>
        <p:nvSpPr>
          <p:cNvPr id="29" name="Rectangle 28">
            <a:extLst>
              <a:ext uri="{FF2B5EF4-FFF2-40B4-BE49-F238E27FC236}">
                <a16:creationId xmlns:a16="http://schemas.microsoft.com/office/drawing/2014/main" id="{365C6F1F-9BDA-574C-1452-7F997F814D70}"/>
              </a:ext>
            </a:extLst>
          </p:cNvPr>
          <p:cNvSpPr/>
          <p:nvPr userDrawn="1"/>
        </p:nvSpPr>
        <p:spPr>
          <a:xfrm rot="5400000">
            <a:off x="7860573" y="2808245"/>
            <a:ext cx="260487" cy="786665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6DF79D7-2E79-7747-95B4-15579B7A9134}"/>
              </a:ext>
            </a:extLst>
          </p:cNvPr>
          <p:cNvSpPr/>
          <p:nvPr userDrawn="1"/>
        </p:nvSpPr>
        <p:spPr>
          <a:xfrm>
            <a:off x="11922923" y="260488"/>
            <a:ext cx="269076" cy="661133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279186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7829751" y="713606"/>
            <a:ext cx="3377235" cy="1322334"/>
          </a:xfrm>
        </p:spPr>
        <p:txBody>
          <a:bodyPr/>
          <a:lstStyle/>
          <a:p>
            <a:r>
              <a:rPr lang="en-US"/>
              <a:t>Click to edit Master title style</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1001279" y="974092"/>
            <a:ext cx="5715121" cy="4917009"/>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7829752" y="2170877"/>
            <a:ext cx="3360986" cy="3896917"/>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FD690BC5-63F1-40D5-8076-8B4C09F9560E}"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2318C175-596B-9E77-22A2-18336A44EEA4}"/>
              </a:ext>
            </a:extLst>
          </p:cNvPr>
          <p:cNvSpPr/>
          <p:nvPr userDrawn="1"/>
        </p:nvSpPr>
        <p:spPr>
          <a:xfrm rot="5400000">
            <a:off x="3728591" y="3163788"/>
            <a:ext cx="260487" cy="571512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196F74F-C66F-BB6F-443B-AA5EADF118EF}"/>
              </a:ext>
            </a:extLst>
          </p:cNvPr>
          <p:cNvSpPr/>
          <p:nvPr userDrawn="1"/>
        </p:nvSpPr>
        <p:spPr>
          <a:xfrm>
            <a:off x="740792" y="718119"/>
            <a:ext cx="260487" cy="543347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741CA67-8E3B-F070-FB8A-CCBAAFD21468}"/>
              </a:ext>
            </a:extLst>
          </p:cNvPr>
          <p:cNvSpPr/>
          <p:nvPr userDrawn="1"/>
        </p:nvSpPr>
        <p:spPr>
          <a:xfrm>
            <a:off x="6716400" y="723900"/>
            <a:ext cx="260487" cy="542769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74D670F-4FDB-5040-A6C8-D2773755F822}"/>
              </a:ext>
            </a:extLst>
          </p:cNvPr>
          <p:cNvSpPr/>
          <p:nvPr userDrawn="1"/>
        </p:nvSpPr>
        <p:spPr>
          <a:xfrm rot="5400000">
            <a:off x="3858835" y="-2143957"/>
            <a:ext cx="260487" cy="597561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15349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09161"/>
            <a:ext cx="3695298" cy="132680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0899"/>
            <a:ext cx="3695299" cy="3974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3429552" y="6323214"/>
            <a:ext cx="1229090" cy="365125"/>
          </a:xfrm>
        </p:spPr>
        <p:txBody>
          <a:bodyPr/>
          <a:lstStyle/>
          <a:p>
            <a:fld id="{AC74A619-298C-465F-9CB7-313B8ED5925E}"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4741090" y="6323214"/>
            <a:ext cx="437990" cy="365125"/>
          </a:xfrm>
        </p:spPr>
        <p:txBody>
          <a:bodyPr/>
          <a:lstStyle/>
          <a:p>
            <a:fld id="{70EC1AA3-E190-46A4-AF04-8889F5477E2A}" type="slidenum">
              <a:rPr lang="en-US" smtClean="0"/>
              <a:t>‹#›</a:t>
            </a:fld>
            <a:endParaRPr lang="en-US"/>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5718495" y="263407"/>
            <a:ext cx="6206175" cy="6334105"/>
          </a:xfrm>
          <a:blipFill>
            <a:blip r:embed="rId2">
              <a:alphaModFix amt="60000"/>
            </a:blip>
            <a:stretch>
              <a:fillRect/>
            </a:stretch>
          </a:blipFill>
        </p:spPr>
        <p:txBody>
          <a:bodyPr/>
          <a:lstStyle>
            <a:lvl1pPr>
              <a:buNone/>
              <a:defRPr/>
            </a:lvl1pPr>
          </a:lstStyle>
          <a:p>
            <a:endParaRPr lang="en-US"/>
          </a:p>
        </p:txBody>
      </p:sp>
      <p:sp>
        <p:nvSpPr>
          <p:cNvPr id="28" name="Rectangle 27">
            <a:extLst>
              <a:ext uri="{FF2B5EF4-FFF2-40B4-BE49-F238E27FC236}">
                <a16:creationId xmlns:a16="http://schemas.microsoft.com/office/drawing/2014/main" id="{97CD47A8-AEF0-E707-CCB3-523EEE68BA42}"/>
              </a:ext>
            </a:extLst>
          </p:cNvPr>
          <p:cNvSpPr/>
          <p:nvPr userDrawn="1"/>
        </p:nvSpPr>
        <p:spPr>
          <a:xfrm rot="5400000">
            <a:off x="8564513" y="3491003"/>
            <a:ext cx="260487" cy="647350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DD05415-F123-9595-6EA4-29350501DF48}"/>
              </a:ext>
            </a:extLst>
          </p:cNvPr>
          <p:cNvSpPr/>
          <p:nvPr userDrawn="1"/>
        </p:nvSpPr>
        <p:spPr>
          <a:xfrm>
            <a:off x="5458008" y="-5781"/>
            <a:ext cx="260487" cy="660329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4D9E307-5B8C-96D5-F531-9756C0F4FCC5}"/>
              </a:ext>
            </a:extLst>
          </p:cNvPr>
          <p:cNvSpPr/>
          <p:nvPr userDrawn="1"/>
        </p:nvSpPr>
        <p:spPr>
          <a:xfrm>
            <a:off x="11931513" y="0"/>
            <a:ext cx="260487"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331F98B-9BB3-5C71-2B27-7959F603283A}"/>
              </a:ext>
            </a:extLst>
          </p:cNvPr>
          <p:cNvSpPr/>
          <p:nvPr userDrawn="1"/>
        </p:nvSpPr>
        <p:spPr>
          <a:xfrm rot="5400000">
            <a:off x="8825004" y="-3106508"/>
            <a:ext cx="260487" cy="647350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11124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7D95F21-4D28-7593-DC4F-6860DAB548E0}"/>
              </a:ext>
            </a:extLst>
          </p:cNvPr>
          <p:cNvSpPr/>
          <p:nvPr userDrawn="1"/>
        </p:nvSpPr>
        <p:spPr>
          <a:xfrm>
            <a:off x="4056269" y="716370"/>
            <a:ext cx="269076" cy="5424986"/>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A9027C-D523-1CF0-5F5B-12CE89CEBCE0}"/>
              </a:ext>
            </a:extLst>
          </p:cNvPr>
          <p:cNvSpPr/>
          <p:nvPr userDrawn="1"/>
        </p:nvSpPr>
        <p:spPr>
          <a:xfrm rot="5400000">
            <a:off x="7634581" y="-2861942"/>
            <a:ext cx="260487" cy="7417113"/>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3B7B38-8370-1382-64EF-CF1EA3237EC1}"/>
              </a:ext>
            </a:extLst>
          </p:cNvPr>
          <p:cNvSpPr/>
          <p:nvPr userDrawn="1"/>
        </p:nvSpPr>
        <p:spPr>
          <a:xfrm rot="5400000">
            <a:off x="7761818" y="2429792"/>
            <a:ext cx="260487" cy="716263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F9F270E-7D5E-6955-3985-6CE88726FBF6}"/>
              </a:ext>
            </a:extLst>
          </p:cNvPr>
          <p:cNvSpPr/>
          <p:nvPr userDrawn="1"/>
        </p:nvSpPr>
        <p:spPr>
          <a:xfrm>
            <a:off x="11204307" y="716370"/>
            <a:ext cx="269076" cy="5164222"/>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106905"/>
            <a:ext cx="2453194" cy="18928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3192411"/>
            <a:ext cx="2453194" cy="2352014"/>
          </a:xfrm>
        </p:spPr>
        <p:txBody>
          <a:bodyPr/>
          <a:lstStyle>
            <a:lvl1pPr>
              <a:buFont typeface="Arial" panose="020B0604020202020204" pitchFamily="34" charset="0"/>
              <a:buNone/>
              <a:defRPr/>
            </a:lvl1pPr>
            <a:lvl2pPr>
              <a:buFont typeface="Arial" panose="020B0604020202020204" pitchFamily="34" charset="0"/>
              <a:buNone/>
              <a:defRPr/>
            </a:lvl2pPr>
            <a:lvl3pPr>
              <a:buFont typeface="Arial" panose="020B0604020202020204" pitchFamily="34" charset="0"/>
              <a:buNone/>
              <a:defRPr/>
            </a:lvl3pPr>
            <a:lvl4pPr>
              <a:buFont typeface="Arial" panose="020B0604020202020204" pitchFamily="34" charset="0"/>
              <a:buNone/>
              <a:defRPr/>
            </a:lvl4pPr>
            <a:lvl5pPr>
              <a:buFont typeface="Arial" panose="020B0604020202020204" pitchFamily="34" charse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Picture Placeholder 27">
            <a:extLst>
              <a:ext uri="{FF2B5EF4-FFF2-40B4-BE49-F238E27FC236}">
                <a16:creationId xmlns:a16="http://schemas.microsoft.com/office/drawing/2014/main" id="{205F29AB-2AF5-8FD7-774F-818371086A79}"/>
              </a:ext>
            </a:extLst>
          </p:cNvPr>
          <p:cNvSpPr>
            <a:spLocks noGrp="1"/>
          </p:cNvSpPr>
          <p:nvPr>
            <p:ph type="pic" sz="quarter" idx="13"/>
          </p:nvPr>
        </p:nvSpPr>
        <p:spPr>
          <a:xfrm>
            <a:off x="4325345" y="976857"/>
            <a:ext cx="6878961" cy="4903735"/>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59E054F0-3A32-4578-86E3-895E0E8600A7}"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6498512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1" y="4293221"/>
            <a:ext cx="2778578" cy="1826245"/>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47048F40-4809-43D9-F1E4-2F138494905A}"/>
              </a:ext>
            </a:extLst>
          </p:cNvPr>
          <p:cNvSpPr>
            <a:spLocks noGrp="1"/>
          </p:cNvSpPr>
          <p:nvPr>
            <p:ph type="pic" sz="quarter" idx="13"/>
          </p:nvPr>
        </p:nvSpPr>
        <p:spPr>
          <a:xfrm>
            <a:off x="260484" y="250193"/>
            <a:ext cx="11671024" cy="3277548"/>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106636" y="4293221"/>
            <a:ext cx="7361464" cy="18262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4F70ECA3-6A26-4B6B-8F24-5966C3612B96}"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BC57CE11-FAFE-1587-E6AB-1AEF26641EDD}"/>
              </a:ext>
            </a:extLst>
          </p:cNvPr>
          <p:cNvSpPr/>
          <p:nvPr userDrawn="1"/>
        </p:nvSpPr>
        <p:spPr>
          <a:xfrm>
            <a:off x="-2" y="-5781"/>
            <a:ext cx="260487" cy="379401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E8EF558-607F-872A-9482-262B28A98B7D}"/>
              </a:ext>
            </a:extLst>
          </p:cNvPr>
          <p:cNvSpPr/>
          <p:nvPr userDrawn="1"/>
        </p:nvSpPr>
        <p:spPr>
          <a:xfrm>
            <a:off x="11931513" y="0"/>
            <a:ext cx="260487" cy="3788229"/>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982847-1DBB-9409-B44B-AC816B117439}"/>
              </a:ext>
            </a:extLst>
          </p:cNvPr>
          <p:cNvSpPr/>
          <p:nvPr userDrawn="1"/>
        </p:nvSpPr>
        <p:spPr>
          <a:xfrm rot="5400000">
            <a:off x="6095996" y="-5845806"/>
            <a:ext cx="260487" cy="1193151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1BA1B7D-C252-2526-9232-AB1DE2875F94}"/>
              </a:ext>
            </a:extLst>
          </p:cNvPr>
          <p:cNvSpPr/>
          <p:nvPr userDrawn="1"/>
        </p:nvSpPr>
        <p:spPr>
          <a:xfrm rot="5400000">
            <a:off x="5835510" y="-2307769"/>
            <a:ext cx="260487" cy="1193151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39560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686009"/>
            <a:ext cx="4784048" cy="132680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0899"/>
            <a:ext cx="4784048" cy="3766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3641141" y="6323214"/>
            <a:ext cx="2046806" cy="365125"/>
          </a:xfrm>
        </p:spPr>
        <p:txBody>
          <a:bodyPr/>
          <a:lstStyle/>
          <a:p>
            <a:fld id="{5FBF8CAE-8C47-4F11-981F-D1D90DB728CC}"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5770395" y="6323214"/>
            <a:ext cx="437990" cy="365125"/>
          </a:xfrm>
        </p:spPr>
        <p:txBody>
          <a:bodyPr/>
          <a:lstStyle/>
          <a:p>
            <a:fld id="{70EC1AA3-E190-46A4-AF04-8889F5477E2A}" type="slidenum">
              <a:rPr lang="en-US" smtClean="0"/>
              <a:t>‹#›</a:t>
            </a:fld>
            <a:endParaRPr lang="en-US"/>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6798272" y="253469"/>
            <a:ext cx="5133239" cy="6344043"/>
          </a:xfrm>
          <a:blipFill>
            <a:blip r:embed="rId2">
              <a:alphaModFix amt="60000"/>
            </a:blip>
            <a:stretch>
              <a:fillRect/>
            </a:stretch>
          </a:blipFill>
        </p:spPr>
        <p:txBody>
          <a:bodyPr/>
          <a:lstStyle>
            <a:lvl1pPr>
              <a:buNone/>
              <a:defRPr/>
            </a:lvl1pPr>
          </a:lstStyle>
          <a:p>
            <a:endParaRPr lang="en-US"/>
          </a:p>
        </p:txBody>
      </p:sp>
      <p:sp>
        <p:nvSpPr>
          <p:cNvPr id="8" name="Rectangle 7">
            <a:extLst>
              <a:ext uri="{FF2B5EF4-FFF2-40B4-BE49-F238E27FC236}">
                <a16:creationId xmlns:a16="http://schemas.microsoft.com/office/drawing/2014/main" id="{61569131-C494-F2D9-B308-662F0810157F}"/>
              </a:ext>
            </a:extLst>
          </p:cNvPr>
          <p:cNvSpPr/>
          <p:nvPr/>
        </p:nvSpPr>
        <p:spPr>
          <a:xfrm rot="5400000">
            <a:off x="9104405" y="4030894"/>
            <a:ext cx="260487" cy="539372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D1761B-3B2A-DE95-589E-65D9E53BB518}"/>
              </a:ext>
            </a:extLst>
          </p:cNvPr>
          <p:cNvSpPr/>
          <p:nvPr userDrawn="1"/>
        </p:nvSpPr>
        <p:spPr>
          <a:xfrm>
            <a:off x="6537787" y="-5781"/>
            <a:ext cx="260487" cy="660329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583555-FC5C-89A0-A950-E371C5C6EDED}"/>
              </a:ext>
            </a:extLst>
          </p:cNvPr>
          <p:cNvSpPr/>
          <p:nvPr/>
        </p:nvSpPr>
        <p:spPr>
          <a:xfrm>
            <a:off x="11931513" y="0"/>
            <a:ext cx="260487" cy="685800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09222D3-3B8B-1783-93C2-AAF4824D9124}"/>
              </a:ext>
            </a:extLst>
          </p:cNvPr>
          <p:cNvSpPr/>
          <p:nvPr userDrawn="1"/>
        </p:nvSpPr>
        <p:spPr>
          <a:xfrm rot="5400000">
            <a:off x="9364892" y="-2576914"/>
            <a:ext cx="260487" cy="539372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22908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679535"/>
            <a:ext cx="5597236" cy="99869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1824738"/>
            <a:ext cx="5597236" cy="43093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7560445" y="963397"/>
            <a:ext cx="3662239" cy="4929668"/>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15D0CDEE-1FEF-451C-80AB-E91AE40C01CD}"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25" name="Rectangle 24">
            <a:extLst>
              <a:ext uri="{FF2B5EF4-FFF2-40B4-BE49-F238E27FC236}">
                <a16:creationId xmlns:a16="http://schemas.microsoft.com/office/drawing/2014/main" id="{4DC8A574-FAC4-90F3-87D6-08F9DA08A6D4}"/>
              </a:ext>
            </a:extLst>
          </p:cNvPr>
          <p:cNvSpPr/>
          <p:nvPr/>
        </p:nvSpPr>
        <p:spPr>
          <a:xfrm rot="5400000">
            <a:off x="9131077" y="4061947"/>
            <a:ext cx="260487" cy="392272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83F2235-485B-88DA-ADD3-319B1E594282}"/>
              </a:ext>
            </a:extLst>
          </p:cNvPr>
          <p:cNvSpPr/>
          <p:nvPr/>
        </p:nvSpPr>
        <p:spPr>
          <a:xfrm rot="5400000">
            <a:off x="9391565" y="-1126669"/>
            <a:ext cx="260487" cy="3922724"/>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E51BF4F-6F29-BD36-AD78-F22B59841BE1}"/>
              </a:ext>
            </a:extLst>
          </p:cNvPr>
          <p:cNvSpPr/>
          <p:nvPr/>
        </p:nvSpPr>
        <p:spPr>
          <a:xfrm>
            <a:off x="7299960" y="704449"/>
            <a:ext cx="260487" cy="5188616"/>
          </a:xfrm>
          <a:prstGeom prst="rect">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9C244D7-5748-74BA-BA39-DC795684A573}"/>
              </a:ext>
            </a:extLst>
          </p:cNvPr>
          <p:cNvSpPr/>
          <p:nvPr/>
        </p:nvSpPr>
        <p:spPr>
          <a:xfrm>
            <a:off x="11222686" y="964935"/>
            <a:ext cx="260487" cy="51886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0538082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6C4AC1E6-1486-3C93-A27A-38EDABC73751}"/>
              </a:ext>
            </a:extLst>
          </p:cNvPr>
          <p:cNvSpPr/>
          <p:nvPr/>
        </p:nvSpPr>
        <p:spPr>
          <a:xfrm rot="5400000">
            <a:off x="8914127" y="3844997"/>
            <a:ext cx="260487" cy="4356623"/>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E92E37B-861A-F506-25C3-81C2D6478E81}"/>
              </a:ext>
            </a:extLst>
          </p:cNvPr>
          <p:cNvSpPr/>
          <p:nvPr/>
        </p:nvSpPr>
        <p:spPr>
          <a:xfrm rot="5400000">
            <a:off x="9174615" y="-1343619"/>
            <a:ext cx="260487" cy="435662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D4CE27E-DC50-8C17-D0EA-395CA38B4F52}"/>
              </a:ext>
            </a:extLst>
          </p:cNvPr>
          <p:cNvSpPr/>
          <p:nvPr/>
        </p:nvSpPr>
        <p:spPr>
          <a:xfrm>
            <a:off x="6866060" y="705987"/>
            <a:ext cx="260487" cy="518861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B389DF5-4C40-DFF8-5D36-25DFEB37FB0B}"/>
              </a:ext>
            </a:extLst>
          </p:cNvPr>
          <p:cNvSpPr/>
          <p:nvPr/>
        </p:nvSpPr>
        <p:spPr>
          <a:xfrm>
            <a:off x="11222686" y="964935"/>
            <a:ext cx="260487" cy="518861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userDrawn="1">
            <p:ph type="title"/>
          </p:nvPr>
        </p:nvSpPr>
        <p:spPr>
          <a:xfrm>
            <a:off x="838200" y="676641"/>
            <a:ext cx="5098074" cy="99869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userDrawn="1">
            <p:ph idx="1"/>
          </p:nvPr>
        </p:nvSpPr>
        <p:spPr>
          <a:xfrm>
            <a:off x="838200" y="1824738"/>
            <a:ext cx="5098074" cy="43093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userDrawn="1">
            <p:ph type="pic" sz="quarter" idx="13"/>
          </p:nvPr>
        </p:nvSpPr>
        <p:spPr>
          <a:xfrm>
            <a:off x="7126547" y="963397"/>
            <a:ext cx="4096135" cy="4929667"/>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userDrawn="1">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userDrawn="1">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18713728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199" y="701259"/>
            <a:ext cx="10088106" cy="63808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1685365"/>
            <a:ext cx="5163105" cy="41295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5" name="Picture Placeholder 24">
            <a:extLst>
              <a:ext uri="{FF2B5EF4-FFF2-40B4-BE49-F238E27FC236}">
                <a16:creationId xmlns:a16="http://schemas.microsoft.com/office/drawing/2014/main" id="{AB55DBE9-8524-D343-EF09-4547077CC9D7}"/>
              </a:ext>
            </a:extLst>
          </p:cNvPr>
          <p:cNvSpPr>
            <a:spLocks noGrp="1"/>
          </p:cNvSpPr>
          <p:nvPr>
            <p:ph type="pic" sz="quarter" idx="13"/>
          </p:nvPr>
        </p:nvSpPr>
        <p:spPr>
          <a:xfrm>
            <a:off x="7017045" y="2030816"/>
            <a:ext cx="3720588" cy="3369002"/>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86ABC731-B645-4602-81CA-9D984C32EF24}"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19" name="Rectangle 18">
            <a:extLst>
              <a:ext uri="{FF2B5EF4-FFF2-40B4-BE49-F238E27FC236}">
                <a16:creationId xmlns:a16="http://schemas.microsoft.com/office/drawing/2014/main" id="{FF1C03E2-62DB-759F-0B28-37453FE74FEB}"/>
              </a:ext>
            </a:extLst>
          </p:cNvPr>
          <p:cNvSpPr/>
          <p:nvPr/>
        </p:nvSpPr>
        <p:spPr>
          <a:xfrm rot="5400000">
            <a:off x="8747097" y="3409280"/>
            <a:ext cx="260487" cy="4241563"/>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86A5FE1-F143-E6AE-B4A7-46BA53F8CDD4}"/>
              </a:ext>
            </a:extLst>
          </p:cNvPr>
          <p:cNvSpPr/>
          <p:nvPr/>
        </p:nvSpPr>
        <p:spPr>
          <a:xfrm rot="5400000">
            <a:off x="8877341" y="-88428"/>
            <a:ext cx="260487" cy="3981078"/>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0D78A3C-BD64-E8EB-7CB0-4C42C102B600}"/>
              </a:ext>
            </a:extLst>
          </p:cNvPr>
          <p:cNvSpPr/>
          <p:nvPr/>
        </p:nvSpPr>
        <p:spPr>
          <a:xfrm>
            <a:off x="6756559" y="1770328"/>
            <a:ext cx="260487" cy="3629489"/>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2BEA4A7-1FEE-D352-B0E3-F76E5E88F5E9}"/>
              </a:ext>
            </a:extLst>
          </p:cNvPr>
          <p:cNvSpPr/>
          <p:nvPr/>
        </p:nvSpPr>
        <p:spPr>
          <a:xfrm>
            <a:off x="10737635" y="2032355"/>
            <a:ext cx="260487" cy="3626411"/>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71271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14150"/>
            <a:ext cx="6237172" cy="625625"/>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199" y="1474713"/>
            <a:ext cx="6237173" cy="46762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4784145" y="6323214"/>
            <a:ext cx="2046806" cy="365125"/>
          </a:xfrm>
        </p:spPr>
        <p:txBody>
          <a:bodyPr/>
          <a:lstStyle/>
          <a:p>
            <a:fld id="{1F3F1628-4921-4D31-B2B6-4027B19FB3CC}"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6913399" y="6323214"/>
            <a:ext cx="437990" cy="365125"/>
          </a:xfrm>
        </p:spPr>
        <p:txBody>
          <a:bodyPr/>
          <a:lstStyle/>
          <a:p>
            <a:fld id="{70EC1AA3-E190-46A4-AF04-8889F5477E2A}" type="slidenum">
              <a:rPr lang="en-US" smtClean="0"/>
              <a:t>‹#›</a:t>
            </a:fld>
            <a:endParaRPr lang="en-US"/>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8314156" y="260485"/>
            <a:ext cx="3617353" cy="6344414"/>
          </a:xfrm>
          <a:blipFill>
            <a:blip r:embed="rId2">
              <a:alphaModFix amt="60000"/>
            </a:blip>
            <a:stretch>
              <a:fillRect/>
            </a:stretch>
          </a:blipFill>
        </p:spPr>
        <p:txBody>
          <a:bodyPr/>
          <a:lstStyle>
            <a:lvl1pPr>
              <a:buNone/>
              <a:defRPr/>
            </a:lvl1pPr>
          </a:lstStyle>
          <a:p>
            <a:endParaRPr lang="en-US"/>
          </a:p>
        </p:txBody>
      </p:sp>
      <p:sp>
        <p:nvSpPr>
          <p:cNvPr id="12" name="Rectangle 11">
            <a:extLst>
              <a:ext uri="{FF2B5EF4-FFF2-40B4-BE49-F238E27FC236}">
                <a16:creationId xmlns:a16="http://schemas.microsoft.com/office/drawing/2014/main" id="{3968566C-3047-4386-4D48-CEFA10AC97B0}"/>
              </a:ext>
            </a:extLst>
          </p:cNvPr>
          <p:cNvSpPr/>
          <p:nvPr/>
        </p:nvSpPr>
        <p:spPr>
          <a:xfrm rot="5400000">
            <a:off x="9992592" y="4665981"/>
            <a:ext cx="260487" cy="413832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5CB97FA-524B-F98C-D6FD-DC34059D0FCB}"/>
              </a:ext>
            </a:extLst>
          </p:cNvPr>
          <p:cNvSpPr/>
          <p:nvPr/>
        </p:nvSpPr>
        <p:spPr>
          <a:xfrm rot="5400000">
            <a:off x="10122835" y="-1808675"/>
            <a:ext cx="260487" cy="3877837"/>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5388139-DDE1-A091-7472-E09FA325C515}"/>
              </a:ext>
            </a:extLst>
          </p:cNvPr>
          <p:cNvSpPr/>
          <p:nvPr/>
        </p:nvSpPr>
        <p:spPr>
          <a:xfrm>
            <a:off x="8053674" y="1538"/>
            <a:ext cx="260487" cy="6603362"/>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76725C2-2FE9-64FF-4148-D87D2874ECB2}"/>
              </a:ext>
            </a:extLst>
          </p:cNvPr>
          <p:cNvSpPr/>
          <p:nvPr/>
        </p:nvSpPr>
        <p:spPr>
          <a:xfrm>
            <a:off x="11931513" y="260485"/>
            <a:ext cx="260487" cy="6604901"/>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6846613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199" y="723900"/>
            <a:ext cx="6655131" cy="95191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198" y="1822325"/>
            <a:ext cx="6655132" cy="4307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8400261" y="982614"/>
            <a:ext cx="2812996" cy="4888082"/>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F59A0776-5C30-4110-A086-C7F74F3B6EA7}"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16" name="Rectangle 15">
            <a:extLst>
              <a:ext uri="{FF2B5EF4-FFF2-40B4-BE49-F238E27FC236}">
                <a16:creationId xmlns:a16="http://schemas.microsoft.com/office/drawing/2014/main" id="{2FA6527E-ADCD-BD9B-176F-C43B44D272D1}"/>
              </a:ext>
            </a:extLst>
          </p:cNvPr>
          <p:cNvSpPr/>
          <p:nvPr/>
        </p:nvSpPr>
        <p:spPr>
          <a:xfrm rot="5400000">
            <a:off x="9546270" y="4464197"/>
            <a:ext cx="260487" cy="3073483"/>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ABF10C3-FE9F-7170-7D46-A9394A50A0E1}"/>
              </a:ext>
            </a:extLst>
          </p:cNvPr>
          <p:cNvSpPr/>
          <p:nvPr/>
        </p:nvSpPr>
        <p:spPr>
          <a:xfrm rot="5400000">
            <a:off x="9676514" y="-811485"/>
            <a:ext cx="260487" cy="3333969"/>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25890E-E8EB-6CAB-95D1-28316B9A90AE}"/>
              </a:ext>
            </a:extLst>
          </p:cNvPr>
          <p:cNvSpPr/>
          <p:nvPr/>
        </p:nvSpPr>
        <p:spPr>
          <a:xfrm>
            <a:off x="8139774" y="723900"/>
            <a:ext cx="260487" cy="514979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D6C2A38-2B86-D7A0-DEE5-CB43F34795AF}"/>
              </a:ext>
            </a:extLst>
          </p:cNvPr>
          <p:cNvSpPr/>
          <p:nvPr/>
        </p:nvSpPr>
        <p:spPr>
          <a:xfrm>
            <a:off x="11213259" y="980503"/>
            <a:ext cx="260487" cy="5149791"/>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037466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937381"/>
            <a:ext cx="3185159" cy="1485780"/>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47048F40-4809-43D9-F1E4-2F138494905A}"/>
              </a:ext>
            </a:extLst>
          </p:cNvPr>
          <p:cNvSpPr>
            <a:spLocks noGrp="1"/>
          </p:cNvSpPr>
          <p:nvPr>
            <p:ph type="pic" sz="quarter" idx="13"/>
          </p:nvPr>
        </p:nvSpPr>
        <p:spPr>
          <a:xfrm>
            <a:off x="1200155" y="3079008"/>
            <a:ext cx="2576708" cy="2735851"/>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922410" y="960532"/>
            <a:ext cx="6016100" cy="49918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6" y="6318642"/>
            <a:ext cx="3492817"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1B835FDF-22E9-4925-95D2-BD888C75F78B}"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375469AA-2FD6-C7EE-8BB6-0CEEBC3A0EDC}"/>
              </a:ext>
            </a:extLst>
          </p:cNvPr>
          <p:cNvSpPr/>
          <p:nvPr/>
        </p:nvSpPr>
        <p:spPr>
          <a:xfrm rot="5400000">
            <a:off x="2358263" y="4396260"/>
            <a:ext cx="260487" cy="309768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FE2AE5C-99A7-27EF-A5C6-937A3424EFC3}"/>
              </a:ext>
            </a:extLst>
          </p:cNvPr>
          <p:cNvSpPr/>
          <p:nvPr/>
        </p:nvSpPr>
        <p:spPr>
          <a:xfrm rot="5400000">
            <a:off x="2358265" y="1399923"/>
            <a:ext cx="260487" cy="309768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B91AA7-D141-A381-9F04-B814F6E55530}"/>
              </a:ext>
            </a:extLst>
          </p:cNvPr>
          <p:cNvSpPr/>
          <p:nvPr/>
        </p:nvSpPr>
        <p:spPr>
          <a:xfrm>
            <a:off x="939668" y="2818521"/>
            <a:ext cx="260487" cy="299787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A8F892B-6A7C-03C6-EEDC-F3E2F88F2C84}"/>
              </a:ext>
            </a:extLst>
          </p:cNvPr>
          <p:cNvSpPr/>
          <p:nvPr/>
        </p:nvSpPr>
        <p:spPr>
          <a:xfrm>
            <a:off x="3776864" y="3077469"/>
            <a:ext cx="260487" cy="299787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961378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1" y="937380"/>
            <a:ext cx="2770185" cy="1550639"/>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47048F40-4809-43D9-F1E4-2F138494905A}"/>
              </a:ext>
            </a:extLst>
          </p:cNvPr>
          <p:cNvSpPr>
            <a:spLocks noGrp="1"/>
          </p:cNvSpPr>
          <p:nvPr>
            <p:ph type="pic" sz="quarter" idx="13"/>
          </p:nvPr>
        </p:nvSpPr>
        <p:spPr>
          <a:xfrm>
            <a:off x="962843" y="2953990"/>
            <a:ext cx="2341291" cy="2831668"/>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145509" y="960532"/>
            <a:ext cx="7208289" cy="51097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621C216B-8972-4688-9212-2ABC2F7560B9}"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23BA2B2F-18A9-67B9-FF84-3746FE467C75}"/>
              </a:ext>
            </a:extLst>
          </p:cNvPr>
          <p:cNvSpPr/>
          <p:nvPr userDrawn="1"/>
        </p:nvSpPr>
        <p:spPr>
          <a:xfrm>
            <a:off x="11931513"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835942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B22821D-5318-7173-EADD-3D19A9F17655}"/>
              </a:ext>
            </a:extLst>
          </p:cNvPr>
          <p:cNvSpPr/>
          <p:nvPr userDrawn="1"/>
        </p:nvSpPr>
        <p:spPr>
          <a:xfrm rot="5400000">
            <a:off x="5374425" y="67058"/>
            <a:ext cx="1443150" cy="1219199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759395-67BB-8B6D-4300-7C540F56DC81}"/>
              </a:ext>
            </a:extLst>
          </p:cNvPr>
          <p:cNvSpPr/>
          <p:nvPr userDrawn="1"/>
        </p:nvSpPr>
        <p:spPr>
          <a:xfrm rot="10800000">
            <a:off x="10746524" y="0"/>
            <a:ext cx="1445475" cy="688463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9891F807-237F-EA75-496E-B1A31D9F0543}"/>
              </a:ext>
            </a:extLst>
          </p:cNvPr>
          <p:cNvSpPr>
            <a:spLocks noGrp="1"/>
          </p:cNvSpPr>
          <p:nvPr>
            <p:ph type="title"/>
          </p:nvPr>
        </p:nvSpPr>
        <p:spPr>
          <a:xfrm>
            <a:off x="723899" y="4165600"/>
            <a:ext cx="8445501" cy="1051764"/>
          </a:xfrm>
        </p:spPr>
        <p:txBody>
          <a:bodyPr anchor="ctr"/>
          <a:lstStyle>
            <a:lvl1pPr>
              <a:defRPr sz="1800"/>
            </a:lvl1pPr>
          </a:lstStyle>
          <a:p>
            <a:r>
              <a:rPr lang="en-US"/>
              <a:t>Click to edit Master title style</a:t>
            </a:r>
          </a:p>
        </p:txBody>
      </p:sp>
      <p:sp>
        <p:nvSpPr>
          <p:cNvPr id="11" name="Content Placeholder 10">
            <a:extLst>
              <a:ext uri="{FF2B5EF4-FFF2-40B4-BE49-F238E27FC236}">
                <a16:creationId xmlns:a16="http://schemas.microsoft.com/office/drawing/2014/main" id="{1E1E0BA5-71CF-7D5B-6BDE-80AB2E0587E4}"/>
              </a:ext>
            </a:extLst>
          </p:cNvPr>
          <p:cNvSpPr>
            <a:spLocks noGrp="1"/>
          </p:cNvSpPr>
          <p:nvPr>
            <p:ph sz="quarter" idx="14" hasCustomPrompt="1"/>
          </p:nvPr>
        </p:nvSpPr>
        <p:spPr>
          <a:xfrm>
            <a:off x="723900" y="723900"/>
            <a:ext cx="8445500" cy="3343254"/>
          </a:xfrm>
        </p:spPr>
        <p:txBody>
          <a:bodyPr anchor="b"/>
          <a:lstStyle>
            <a:lvl1pPr marL="0" indent="0">
              <a:lnSpc>
                <a:spcPct val="90000"/>
              </a:lnSpc>
              <a:buNone/>
              <a:defRPr sz="23300" baseline="0"/>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7660302" y="6323214"/>
            <a:ext cx="2046806" cy="365125"/>
          </a:xfrm>
        </p:spPr>
        <p:txBody>
          <a:bodyPr/>
          <a:lstStyle>
            <a:lvl1pPr>
              <a:defRPr>
                <a:solidFill>
                  <a:schemeClr val="tx1"/>
                </a:solidFill>
              </a:defRPr>
            </a:lvl1pPr>
          </a:lstStyle>
          <a:p>
            <a:fld id="{5046B5C2-0C4D-4B8E-935D-F9A327F4C367}" type="datetime1">
              <a:rPr lang="en-US" smtClean="0"/>
              <a:t>10/15/2026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9789556" y="6323214"/>
            <a:ext cx="437990" cy="365125"/>
          </a:xfrm>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686498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BEF4B5F4-C4F4-1C90-14F7-7FA64ECFA019}"/>
              </a:ext>
            </a:extLst>
          </p:cNvPr>
          <p:cNvSpPr>
            <a:spLocks noGrp="1"/>
          </p:cNvSpPr>
          <p:nvPr>
            <p:ph type="title"/>
          </p:nvPr>
        </p:nvSpPr>
        <p:spPr>
          <a:xfrm>
            <a:off x="3853538" y="4926881"/>
            <a:ext cx="7058302" cy="1291156"/>
          </a:xfrm>
        </p:spPr>
        <p:txBody>
          <a:bodyPr anchor="ctr"/>
          <a:lstStyle>
            <a:lvl1pPr>
              <a:lnSpc>
                <a:spcPct val="110000"/>
              </a:lnSpc>
              <a:defRPr sz="2400" cap="none" spc="0" baseline="0">
                <a:latin typeface="+mn-lt"/>
              </a:defRPr>
            </a:lvl1pPr>
          </a:lstStyle>
          <a:p>
            <a:r>
              <a:rPr lang="en-US"/>
              <a:t>Click to edit Master title style</a:t>
            </a:r>
          </a:p>
        </p:txBody>
      </p:sp>
      <p:sp>
        <p:nvSpPr>
          <p:cNvPr id="12" name="Content Placeholder 10">
            <a:extLst>
              <a:ext uri="{FF2B5EF4-FFF2-40B4-BE49-F238E27FC236}">
                <a16:creationId xmlns:a16="http://schemas.microsoft.com/office/drawing/2014/main" id="{2331F878-D03F-8601-F7FA-D750323EDF4C}"/>
              </a:ext>
            </a:extLst>
          </p:cNvPr>
          <p:cNvSpPr>
            <a:spLocks noGrp="1"/>
          </p:cNvSpPr>
          <p:nvPr>
            <p:ph sz="quarter" idx="14" hasCustomPrompt="1"/>
          </p:nvPr>
        </p:nvSpPr>
        <p:spPr>
          <a:xfrm>
            <a:off x="667362" y="485158"/>
            <a:ext cx="9573658" cy="3268330"/>
          </a:xfrm>
        </p:spPr>
        <p:txBody>
          <a:bodyPr anchor="b"/>
          <a:lstStyle>
            <a:lvl1pPr marL="0" indent="0">
              <a:lnSpc>
                <a:spcPct val="90000"/>
              </a:lnSpc>
              <a:buNone/>
              <a:defRPr sz="22900" baseline="0"/>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D84F56B8-BA32-4006-A911-38E7BFF749E0}" type="datetime1">
              <a:rPr lang="en-US" smtClean="0"/>
              <a:t>10/15/2026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6" name="Rectangle 5">
            <a:extLst>
              <a:ext uri="{FF2B5EF4-FFF2-40B4-BE49-F238E27FC236}">
                <a16:creationId xmlns:a16="http://schemas.microsoft.com/office/drawing/2014/main" id="{C6C3CA02-A5B6-3A59-A7BA-DEFF004BC3AA}"/>
              </a:ext>
            </a:extLst>
          </p:cNvPr>
          <p:cNvSpPr/>
          <p:nvPr userDrawn="1"/>
        </p:nvSpPr>
        <p:spPr>
          <a:xfrm rot="5400000" flipH="1">
            <a:off x="7892526" y="170957"/>
            <a:ext cx="260487" cy="8338459"/>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D5E193-BDC1-CE58-5C53-563CF418F62A}"/>
              </a:ext>
            </a:extLst>
          </p:cNvPr>
          <p:cNvSpPr/>
          <p:nvPr userDrawn="1"/>
        </p:nvSpPr>
        <p:spPr>
          <a:xfrm rot="5400000" flipH="1">
            <a:off x="1796525" y="2413415"/>
            <a:ext cx="260487" cy="3853539"/>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BF3522-AD97-38BD-844E-59062EACFB90}"/>
              </a:ext>
            </a:extLst>
          </p:cNvPr>
          <p:cNvSpPr/>
          <p:nvPr userDrawn="1"/>
        </p:nvSpPr>
        <p:spPr>
          <a:xfrm rot="5400000" flipH="1">
            <a:off x="7892526" y="431337"/>
            <a:ext cx="260487" cy="833845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769F45F-C8CC-71D8-297F-D146E1D83338}"/>
              </a:ext>
            </a:extLst>
          </p:cNvPr>
          <p:cNvSpPr/>
          <p:nvPr userDrawn="1"/>
        </p:nvSpPr>
        <p:spPr>
          <a:xfrm rot="5400000" flipH="1">
            <a:off x="1796525" y="2673795"/>
            <a:ext cx="260487" cy="3853539"/>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2614597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3346706-9E7B-11BC-56CE-2CC4FEC7ED37}"/>
              </a:ext>
            </a:extLst>
          </p:cNvPr>
          <p:cNvSpPr/>
          <p:nvPr userDrawn="1"/>
        </p:nvSpPr>
        <p:spPr>
          <a:xfrm rot="10800000">
            <a:off x="0" y="-2"/>
            <a:ext cx="9895234" cy="458786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B22821D-5318-7173-EADD-3D19A9F17655}"/>
              </a:ext>
            </a:extLst>
          </p:cNvPr>
          <p:cNvSpPr/>
          <p:nvPr userDrawn="1"/>
        </p:nvSpPr>
        <p:spPr>
          <a:xfrm rot="5400000">
            <a:off x="4947617" y="-359750"/>
            <a:ext cx="2296767" cy="1219199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759395-67BB-8B6D-4300-7C540F56DC81}"/>
              </a:ext>
            </a:extLst>
          </p:cNvPr>
          <p:cNvSpPr/>
          <p:nvPr userDrawn="1"/>
        </p:nvSpPr>
        <p:spPr>
          <a:xfrm rot="10800000">
            <a:off x="9895234" y="0"/>
            <a:ext cx="2296766" cy="688463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0B61A611-5CC8-3906-91D8-D4F519DB58D5}"/>
              </a:ext>
            </a:extLst>
          </p:cNvPr>
          <p:cNvSpPr>
            <a:spLocks noGrp="1"/>
          </p:cNvSpPr>
          <p:nvPr>
            <p:ph type="title"/>
          </p:nvPr>
        </p:nvSpPr>
        <p:spPr>
          <a:xfrm>
            <a:off x="817927" y="4997626"/>
            <a:ext cx="7754573" cy="1258006"/>
          </a:xfrm>
        </p:spPr>
        <p:txBody>
          <a:bodyPr anchor="ctr">
            <a:normAutofit/>
          </a:bodyPr>
          <a:lstStyle>
            <a:lvl1pPr>
              <a:lnSpc>
                <a:spcPct val="110000"/>
              </a:lnSpc>
              <a:defRPr sz="2000">
                <a:solidFill>
                  <a:schemeClr val="bg1"/>
                </a:solidFill>
              </a:defRPr>
            </a:lvl1pPr>
          </a:lstStyle>
          <a:p>
            <a:r>
              <a:rPr lang="en-US"/>
              <a:t>Click to edit Master title style</a:t>
            </a:r>
          </a:p>
        </p:txBody>
      </p:sp>
      <p:sp>
        <p:nvSpPr>
          <p:cNvPr id="9" name="Content Placeholder 10">
            <a:extLst>
              <a:ext uri="{FF2B5EF4-FFF2-40B4-BE49-F238E27FC236}">
                <a16:creationId xmlns:a16="http://schemas.microsoft.com/office/drawing/2014/main" id="{585F44A4-14A1-0502-389C-D77B66848013}"/>
              </a:ext>
            </a:extLst>
          </p:cNvPr>
          <p:cNvSpPr>
            <a:spLocks noGrp="1"/>
          </p:cNvSpPr>
          <p:nvPr>
            <p:ph sz="quarter" idx="14" hasCustomPrompt="1"/>
          </p:nvPr>
        </p:nvSpPr>
        <p:spPr>
          <a:xfrm>
            <a:off x="817927" y="767506"/>
            <a:ext cx="8351474" cy="3601118"/>
          </a:xfrm>
        </p:spPr>
        <p:txBody>
          <a:bodyPr anchor="b"/>
          <a:lstStyle>
            <a:lvl1pPr marL="0" indent="0">
              <a:lnSpc>
                <a:spcPct val="90000"/>
              </a:lnSpc>
              <a:buNone/>
              <a:defRPr sz="21000" baseline="0">
                <a:solidFill>
                  <a:schemeClr val="bg1"/>
                </a:solidFill>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6819352" y="6323214"/>
            <a:ext cx="2046806" cy="365125"/>
          </a:xfrm>
        </p:spPr>
        <p:txBody>
          <a:bodyPr/>
          <a:lstStyle>
            <a:lvl1pPr>
              <a:defRPr>
                <a:solidFill>
                  <a:schemeClr val="bg1"/>
                </a:solidFill>
              </a:defRPr>
            </a:lvl1pPr>
          </a:lstStyle>
          <a:p>
            <a:fld id="{7854FDD6-DD1A-4926-89EE-BB55CA49BB32}" type="datetime1">
              <a:rPr lang="en-US" smtClean="0"/>
              <a:t>10/15/2026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948606" y="6323214"/>
            <a:ext cx="437990" cy="365125"/>
          </a:xfrm>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24958100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4">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ECBC7B-9D6E-0DF0-BCA2-E83C7032854F}"/>
              </a:ext>
            </a:extLst>
          </p:cNvPr>
          <p:cNvSpPr/>
          <p:nvPr userDrawn="1"/>
        </p:nvSpPr>
        <p:spPr>
          <a:xfrm rot="5400000">
            <a:off x="3805069" y="-1502293"/>
            <a:ext cx="4581862" cy="1219199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08FCB217-917B-AEE1-EB09-831E4CAA64F3}"/>
              </a:ext>
            </a:extLst>
          </p:cNvPr>
          <p:cNvSpPr>
            <a:spLocks noGrp="1"/>
          </p:cNvSpPr>
          <p:nvPr>
            <p:ph type="title"/>
          </p:nvPr>
        </p:nvSpPr>
        <p:spPr>
          <a:xfrm>
            <a:off x="817926" y="609600"/>
            <a:ext cx="7655514" cy="1193800"/>
          </a:xfrm>
        </p:spPr>
        <p:txBody>
          <a:bodyPr anchor="ctr">
            <a:normAutofit/>
          </a:bodyPr>
          <a:lstStyle>
            <a:lvl1pPr>
              <a:defRPr sz="2000"/>
            </a:lvl1pPr>
          </a:lstStyle>
          <a:p>
            <a:r>
              <a:rPr lang="en-US"/>
              <a:t>Click to edit Master title style</a:t>
            </a:r>
          </a:p>
        </p:txBody>
      </p:sp>
      <p:sp>
        <p:nvSpPr>
          <p:cNvPr id="8" name="Content Placeholder 10">
            <a:extLst>
              <a:ext uri="{FF2B5EF4-FFF2-40B4-BE49-F238E27FC236}">
                <a16:creationId xmlns:a16="http://schemas.microsoft.com/office/drawing/2014/main" id="{B9E38351-8EBA-F1A3-E01C-CCB7CA51D2DD}"/>
              </a:ext>
            </a:extLst>
          </p:cNvPr>
          <p:cNvSpPr>
            <a:spLocks noGrp="1"/>
          </p:cNvSpPr>
          <p:nvPr>
            <p:ph sz="quarter" idx="14" hasCustomPrompt="1"/>
          </p:nvPr>
        </p:nvSpPr>
        <p:spPr>
          <a:xfrm>
            <a:off x="817924" y="2718147"/>
            <a:ext cx="8440375" cy="3784253"/>
          </a:xfrm>
        </p:spPr>
        <p:txBody>
          <a:bodyPr anchor="b"/>
          <a:lstStyle>
            <a:lvl1pPr marL="0" indent="0">
              <a:lnSpc>
                <a:spcPct val="90000"/>
              </a:lnSpc>
              <a:buNone/>
              <a:defRPr sz="25000" baseline="0">
                <a:solidFill>
                  <a:schemeClr val="bg1"/>
                </a:solidFill>
              </a:defRPr>
            </a:lvl1pPr>
          </a:lstStyle>
          <a:p>
            <a:pPr lvl="0"/>
            <a:r>
              <a:rPr lang="en-US"/>
              <a:t>##%</a:t>
            </a:r>
          </a:p>
        </p:txBody>
      </p:sp>
      <p:sp>
        <p:nvSpPr>
          <p:cNvPr id="9" name="Rectangle 8">
            <a:extLst>
              <a:ext uri="{FF2B5EF4-FFF2-40B4-BE49-F238E27FC236}">
                <a16:creationId xmlns:a16="http://schemas.microsoft.com/office/drawing/2014/main" id="{6A6C477B-D10C-D257-953B-BCF1974F2DCA}"/>
              </a:ext>
            </a:extLst>
          </p:cNvPr>
          <p:cNvSpPr/>
          <p:nvPr userDrawn="1"/>
        </p:nvSpPr>
        <p:spPr>
          <a:xfrm rot="10800000">
            <a:off x="9895234" y="0"/>
            <a:ext cx="2296766" cy="688463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6822747" y="6323214"/>
            <a:ext cx="2046806" cy="365125"/>
          </a:xfrm>
        </p:spPr>
        <p:txBody>
          <a:bodyPr/>
          <a:lstStyle>
            <a:lvl1pPr>
              <a:defRPr>
                <a:solidFill>
                  <a:schemeClr val="tx1"/>
                </a:solidFill>
              </a:defRPr>
            </a:lvl1pPr>
          </a:lstStyle>
          <a:p>
            <a:fld id="{375574F0-D3D4-46B6-97EC-574933A38AD8}" type="datetime1">
              <a:rPr lang="en-US" smtClean="0"/>
              <a:t>10/15/2026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952001" y="6323214"/>
            <a:ext cx="437990" cy="365125"/>
          </a:xfrm>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9098332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6B9557B-975D-1D58-40D7-C866EC510D1B}"/>
              </a:ext>
            </a:extLst>
          </p:cNvPr>
          <p:cNvSpPr/>
          <p:nvPr userDrawn="1"/>
        </p:nvSpPr>
        <p:spPr>
          <a:xfrm rot="10800000">
            <a:off x="10170857" y="1"/>
            <a:ext cx="507705" cy="6858001"/>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9" name="Rectangle 8">
            <a:extLst>
              <a:ext uri="{FF2B5EF4-FFF2-40B4-BE49-F238E27FC236}">
                <a16:creationId xmlns:a16="http://schemas.microsoft.com/office/drawing/2014/main" id="{DA6573C0-10AE-5758-F78C-7CA2B0595F9D}"/>
              </a:ext>
            </a:extLst>
          </p:cNvPr>
          <p:cNvSpPr/>
          <p:nvPr userDrawn="1"/>
        </p:nvSpPr>
        <p:spPr>
          <a:xfrm rot="10800000">
            <a:off x="11186266" y="4"/>
            <a:ext cx="507705" cy="685799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0" name="Rectangle 9">
            <a:extLst>
              <a:ext uri="{FF2B5EF4-FFF2-40B4-BE49-F238E27FC236}">
                <a16:creationId xmlns:a16="http://schemas.microsoft.com/office/drawing/2014/main" id="{D6A2A9C9-5188-93C4-ACCB-133A21280118}"/>
              </a:ext>
            </a:extLst>
          </p:cNvPr>
          <p:cNvSpPr/>
          <p:nvPr userDrawn="1"/>
        </p:nvSpPr>
        <p:spPr>
          <a:xfrm rot="10800000">
            <a:off x="10678561" y="1"/>
            <a:ext cx="507705"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1" name="Rectangle 10">
            <a:extLst>
              <a:ext uri="{FF2B5EF4-FFF2-40B4-BE49-F238E27FC236}">
                <a16:creationId xmlns:a16="http://schemas.microsoft.com/office/drawing/2014/main" id="{54E99250-D45C-149C-8F14-2B26BA7615EF}"/>
              </a:ext>
            </a:extLst>
          </p:cNvPr>
          <p:cNvSpPr/>
          <p:nvPr userDrawn="1"/>
        </p:nvSpPr>
        <p:spPr>
          <a:xfrm rot="10800000">
            <a:off x="11693972" y="1"/>
            <a:ext cx="507705" cy="6857999"/>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2" name="Title 11">
            <a:extLst>
              <a:ext uri="{FF2B5EF4-FFF2-40B4-BE49-F238E27FC236}">
                <a16:creationId xmlns:a16="http://schemas.microsoft.com/office/drawing/2014/main" id="{F7C4C2A5-13D3-B4AB-82CB-AE71F0863D7E}"/>
              </a:ext>
            </a:extLst>
          </p:cNvPr>
          <p:cNvSpPr>
            <a:spLocks noGrp="1"/>
          </p:cNvSpPr>
          <p:nvPr>
            <p:ph type="title" hasCustomPrompt="1"/>
          </p:nvPr>
        </p:nvSpPr>
        <p:spPr>
          <a:xfrm>
            <a:off x="1444458" y="4914498"/>
            <a:ext cx="7139894" cy="478637"/>
          </a:xfrm>
        </p:spPr>
        <p:txBody>
          <a:bodyPr anchor="t">
            <a:normAutofit/>
          </a:bodyPr>
          <a:lstStyle>
            <a:lvl1pPr>
              <a:defRPr sz="1600"/>
            </a:lvl1pPr>
          </a:lstStyle>
          <a:p>
            <a:r>
              <a:rPr lang="en-US"/>
              <a:t>Quote author</a:t>
            </a:r>
          </a:p>
        </p:txBody>
      </p:sp>
      <p:sp>
        <p:nvSpPr>
          <p:cNvPr id="15" name="Content Placeholder 14">
            <a:extLst>
              <a:ext uri="{FF2B5EF4-FFF2-40B4-BE49-F238E27FC236}">
                <a16:creationId xmlns:a16="http://schemas.microsoft.com/office/drawing/2014/main" id="{503207AE-06F3-A86B-92E6-3492144DA475}"/>
              </a:ext>
            </a:extLst>
          </p:cNvPr>
          <p:cNvSpPr>
            <a:spLocks noGrp="1"/>
          </p:cNvSpPr>
          <p:nvPr>
            <p:ph sz="quarter" idx="13" hasCustomPrompt="1"/>
          </p:nvPr>
        </p:nvSpPr>
        <p:spPr>
          <a:xfrm>
            <a:off x="1444458" y="1452342"/>
            <a:ext cx="7114032" cy="2991776"/>
          </a:xfrm>
        </p:spPr>
        <p:txBody>
          <a:bodyPr anchor="ctr"/>
          <a:lstStyle>
            <a:lvl1pPr marL="0" indent="0">
              <a:lnSpc>
                <a:spcPct val="110000"/>
              </a:lnSpc>
              <a:buNone/>
              <a:defRPr sz="3800"/>
            </a:lvl1pPr>
            <a:lvl5pPr>
              <a:defRPr/>
            </a:lvl5pPr>
          </a:lstStyle>
          <a:p>
            <a:pPr lvl="0"/>
            <a:r>
              <a:rPr lang="en-US"/>
              <a:t>Click to add Quote</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userDrawn="1">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userDrawn="1">
            <p:ph type="dt" sz="half" idx="10"/>
          </p:nvPr>
        </p:nvSpPr>
        <p:spPr>
          <a:xfrm>
            <a:off x="7258664" y="6323214"/>
            <a:ext cx="2046806" cy="365125"/>
          </a:xfrm>
        </p:spPr>
        <p:txBody>
          <a:bodyPr/>
          <a:lstStyle/>
          <a:p>
            <a:fld id="{27C8F265-6592-4B4A-A062-94B4FD815D3A}"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userDrawn="1">
            <p:ph type="sldNum" sz="quarter" idx="12"/>
          </p:nvPr>
        </p:nvSpPr>
        <p:spPr>
          <a:xfrm>
            <a:off x="9387918" y="632321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87737398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hasCustomPrompt="1"/>
          </p:nvPr>
        </p:nvSpPr>
        <p:spPr>
          <a:xfrm>
            <a:off x="2560612" y="4771224"/>
            <a:ext cx="7044154" cy="635604"/>
          </a:xfrm>
        </p:spPr>
        <p:txBody>
          <a:bodyPr anchor="t">
            <a:normAutofit/>
          </a:bodyPr>
          <a:lstStyle>
            <a:lvl1pPr algn="r">
              <a:defRPr sz="1600"/>
            </a:lvl1pPr>
          </a:lstStyle>
          <a:p>
            <a:r>
              <a:rPr lang="en-US"/>
              <a:t>Quote Author</a:t>
            </a:r>
          </a:p>
        </p:txBody>
      </p:sp>
      <p:sp>
        <p:nvSpPr>
          <p:cNvPr id="12" name="Rectangle 11">
            <a:extLst>
              <a:ext uri="{FF2B5EF4-FFF2-40B4-BE49-F238E27FC236}">
                <a16:creationId xmlns:a16="http://schemas.microsoft.com/office/drawing/2014/main" id="{1FDA23F9-31E0-A3E3-CBDE-807DE6B29882}"/>
              </a:ext>
            </a:extLst>
          </p:cNvPr>
          <p:cNvSpPr/>
          <p:nvPr userDrawn="1"/>
        </p:nvSpPr>
        <p:spPr>
          <a:xfrm>
            <a:off x="-1221" y="0"/>
            <a:ext cx="269076" cy="661133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D55DE14-E264-7828-8C7C-1C9AD18A73C0}"/>
              </a:ext>
            </a:extLst>
          </p:cNvPr>
          <p:cNvSpPr/>
          <p:nvPr userDrawn="1"/>
        </p:nvSpPr>
        <p:spPr>
          <a:xfrm rot="5400000">
            <a:off x="6099683" y="-5831827"/>
            <a:ext cx="260487" cy="1192414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80F3B19-000B-57C4-51A1-89C30AA907CE}"/>
              </a:ext>
            </a:extLst>
          </p:cNvPr>
          <p:cNvSpPr/>
          <p:nvPr userDrawn="1"/>
        </p:nvSpPr>
        <p:spPr>
          <a:xfrm rot="5400000">
            <a:off x="5831218" y="778891"/>
            <a:ext cx="260487" cy="119253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048B558-E63A-49D6-A42D-5E33B9E156B6}"/>
              </a:ext>
            </a:extLst>
          </p:cNvPr>
          <p:cNvSpPr/>
          <p:nvPr userDrawn="1"/>
        </p:nvSpPr>
        <p:spPr>
          <a:xfrm>
            <a:off x="11922923" y="260488"/>
            <a:ext cx="269076" cy="661133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14">
            <a:extLst>
              <a:ext uri="{FF2B5EF4-FFF2-40B4-BE49-F238E27FC236}">
                <a16:creationId xmlns:a16="http://schemas.microsoft.com/office/drawing/2014/main" id="{2A6A0329-2716-A917-9274-90EDBF678440}"/>
              </a:ext>
            </a:extLst>
          </p:cNvPr>
          <p:cNvSpPr>
            <a:spLocks noGrp="1"/>
          </p:cNvSpPr>
          <p:nvPr>
            <p:ph sz="quarter" idx="13" hasCustomPrompt="1"/>
          </p:nvPr>
        </p:nvSpPr>
        <p:spPr>
          <a:xfrm>
            <a:off x="2533851" y="1563658"/>
            <a:ext cx="7044154" cy="2991776"/>
          </a:xfrm>
        </p:spPr>
        <p:txBody>
          <a:bodyPr anchor="ctr">
            <a:normAutofit/>
          </a:bodyPr>
          <a:lstStyle>
            <a:lvl1pPr marL="0" indent="0">
              <a:lnSpc>
                <a:spcPct val="110000"/>
              </a:lnSpc>
              <a:buNone/>
              <a:defRPr sz="4000"/>
            </a:lvl1pPr>
            <a:lvl5pPr>
              <a:defRPr/>
            </a:lvl5pPr>
          </a:lstStyle>
          <a:p>
            <a:pPr lvl="0"/>
            <a:r>
              <a:rPr lang="en-US"/>
              <a:t>Click to add Quote</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6153912"/>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6153912"/>
            <a:ext cx="2046806" cy="365125"/>
          </a:xfrm>
        </p:spPr>
        <p:txBody>
          <a:bodyPr/>
          <a:lstStyle/>
          <a:p>
            <a:fld id="{49526B05-8761-4ADF-9386-9FB0338E2A02}"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6153912"/>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150335235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EF158FD-BC0B-E878-EFB2-014D45D0B02D}"/>
              </a:ext>
            </a:extLst>
          </p:cNvPr>
          <p:cNvSpPr/>
          <p:nvPr userDrawn="1"/>
        </p:nvSpPr>
        <p:spPr>
          <a:xfrm rot="10800000">
            <a:off x="2296766" y="-4"/>
            <a:ext cx="9895233" cy="458786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921A2CF-B9C9-851C-1DD9-1FFBC635436A}"/>
              </a:ext>
            </a:extLst>
          </p:cNvPr>
          <p:cNvSpPr/>
          <p:nvPr userDrawn="1"/>
        </p:nvSpPr>
        <p:spPr>
          <a:xfrm rot="5400000">
            <a:off x="6095998" y="788633"/>
            <a:ext cx="2296767" cy="9895234"/>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163144F-E539-BF6F-07F8-BC345E003800}"/>
              </a:ext>
            </a:extLst>
          </p:cNvPr>
          <p:cNvSpPr/>
          <p:nvPr userDrawn="1"/>
        </p:nvSpPr>
        <p:spPr>
          <a:xfrm rot="10800000">
            <a:off x="0" y="0"/>
            <a:ext cx="2296766" cy="688463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hasCustomPrompt="1"/>
          </p:nvPr>
        </p:nvSpPr>
        <p:spPr>
          <a:xfrm>
            <a:off x="4045984" y="5200504"/>
            <a:ext cx="7044154" cy="635604"/>
          </a:xfrm>
        </p:spPr>
        <p:txBody>
          <a:bodyPr anchor="t">
            <a:normAutofit/>
          </a:bodyPr>
          <a:lstStyle>
            <a:lvl1pPr algn="r">
              <a:defRPr sz="1600">
                <a:solidFill>
                  <a:schemeClr val="bg1"/>
                </a:solidFill>
              </a:defRPr>
            </a:lvl1pPr>
          </a:lstStyle>
          <a:p>
            <a:r>
              <a:rPr lang="en-US"/>
              <a:t>Quote Author</a:t>
            </a:r>
          </a:p>
        </p:txBody>
      </p:sp>
      <p:sp>
        <p:nvSpPr>
          <p:cNvPr id="11" name="Content Placeholder 14">
            <a:extLst>
              <a:ext uri="{FF2B5EF4-FFF2-40B4-BE49-F238E27FC236}">
                <a16:creationId xmlns:a16="http://schemas.microsoft.com/office/drawing/2014/main" id="{DA9ACF2E-2FB8-32C9-0736-2E493CF6AB47}"/>
              </a:ext>
            </a:extLst>
          </p:cNvPr>
          <p:cNvSpPr>
            <a:spLocks noGrp="1"/>
          </p:cNvSpPr>
          <p:nvPr>
            <p:ph sz="quarter" idx="13" hasCustomPrompt="1"/>
          </p:nvPr>
        </p:nvSpPr>
        <p:spPr>
          <a:xfrm>
            <a:off x="3129751" y="750014"/>
            <a:ext cx="7555371" cy="3215399"/>
          </a:xfrm>
        </p:spPr>
        <p:txBody>
          <a:bodyPr anchor="ctr">
            <a:normAutofit/>
          </a:bodyPr>
          <a:lstStyle>
            <a:lvl1pPr marL="0" indent="0">
              <a:lnSpc>
                <a:spcPct val="110000"/>
              </a:lnSpc>
              <a:buNone/>
              <a:defRPr sz="4000" baseline="0">
                <a:solidFill>
                  <a:schemeClr val="bg1"/>
                </a:solidFill>
              </a:defRPr>
            </a:lvl1pPr>
            <a:lvl5pPr>
              <a:defRPr/>
            </a:lvl5pPr>
          </a:lstStyle>
          <a:p>
            <a:pPr lvl="0"/>
            <a:r>
              <a:rPr lang="en-US"/>
              <a:t>Click to add Quote</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3129752" y="6153912"/>
            <a:ext cx="2604782" cy="365125"/>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6153912"/>
            <a:ext cx="2046806" cy="365125"/>
          </a:xfrm>
        </p:spPr>
        <p:txBody>
          <a:bodyPr/>
          <a:lstStyle>
            <a:lvl1pPr>
              <a:defRPr>
                <a:solidFill>
                  <a:schemeClr val="bg1"/>
                </a:solidFill>
              </a:defRPr>
            </a:lvl1pPr>
          </a:lstStyle>
          <a:p>
            <a:fld id="{57EF45E7-58A5-4F72-84AB-0B0E066B6E8A}"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6153912"/>
            <a:ext cx="437990" cy="365125"/>
          </a:xfrm>
        </p:spPr>
        <p:txBody>
          <a:bodyPr/>
          <a:lstStyle>
            <a:lvl1pPr>
              <a:defRPr>
                <a:solidFill>
                  <a:schemeClr val="bg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66026668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Statement">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0DEF5EA2-3B98-4A83-E89E-DDD501830725}"/>
              </a:ext>
            </a:extLst>
          </p:cNvPr>
          <p:cNvSpPr/>
          <p:nvPr userDrawn="1"/>
        </p:nvSpPr>
        <p:spPr>
          <a:xfrm rot="10800000">
            <a:off x="11661313" y="-5"/>
            <a:ext cx="528747" cy="685800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081716"/>
            <a:ext cx="10018496" cy="88097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hasCustomPrompt="1"/>
          </p:nvPr>
        </p:nvSpPr>
        <p:spPr>
          <a:xfrm>
            <a:off x="2714324" y="1674795"/>
            <a:ext cx="6987941" cy="3536031"/>
          </a:xfrm>
        </p:spPr>
        <p:txBody>
          <a:bodyPr anchor="ctr">
            <a:normAutofit/>
          </a:bodyPr>
          <a:lstStyle>
            <a:lvl1pPr indent="0" algn="ctr">
              <a:lnSpc>
                <a:spcPct val="110000"/>
              </a:lnSpc>
              <a:buNone/>
              <a:defRPr sz="3900"/>
            </a:lvl1pPr>
          </a:lstStyle>
          <a:p>
            <a:pPr lvl="0"/>
            <a:r>
              <a:rPr lang="en-US"/>
              <a:t>Click to add Statement</a:t>
            </a:r>
          </a:p>
        </p:txBody>
      </p:sp>
      <p:sp>
        <p:nvSpPr>
          <p:cNvPr id="18" name="Rectangle 17">
            <a:extLst>
              <a:ext uri="{FF2B5EF4-FFF2-40B4-BE49-F238E27FC236}">
                <a16:creationId xmlns:a16="http://schemas.microsoft.com/office/drawing/2014/main" id="{8C7C3349-8FB3-AC9C-5244-AF87626D454F}"/>
              </a:ext>
            </a:extLst>
          </p:cNvPr>
          <p:cNvSpPr/>
          <p:nvPr userDrawn="1"/>
        </p:nvSpPr>
        <p:spPr>
          <a:xfrm rot="5400000">
            <a:off x="5831626" y="-5831626"/>
            <a:ext cx="528747" cy="12192003"/>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F4C95B0-7D4D-04B9-D3E7-078E05ECA27C}"/>
              </a:ext>
            </a:extLst>
          </p:cNvPr>
          <p:cNvSpPr/>
          <p:nvPr userDrawn="1"/>
        </p:nvSpPr>
        <p:spPr>
          <a:xfrm rot="10800000">
            <a:off x="26" y="-2"/>
            <a:ext cx="528747" cy="685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0FB4B60-8538-33DA-C3A7-969B52CEBAC2}"/>
              </a:ext>
            </a:extLst>
          </p:cNvPr>
          <p:cNvSpPr/>
          <p:nvPr userDrawn="1"/>
        </p:nvSpPr>
        <p:spPr>
          <a:xfrm rot="5400000">
            <a:off x="5564357" y="761043"/>
            <a:ext cx="528747" cy="11665169"/>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5907024"/>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5907024"/>
            <a:ext cx="2046806" cy="365125"/>
          </a:xfrm>
        </p:spPr>
        <p:txBody>
          <a:bodyPr/>
          <a:lstStyle/>
          <a:p>
            <a:fld id="{98BEC008-C885-4F17-B0DB-2C8F81A0E419}"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590702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64797120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081716"/>
            <a:ext cx="10018496" cy="88097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hasCustomPrompt="1"/>
          </p:nvPr>
        </p:nvSpPr>
        <p:spPr>
          <a:xfrm>
            <a:off x="2689934" y="2175029"/>
            <a:ext cx="6809174" cy="2543649"/>
          </a:xfrm>
        </p:spPr>
        <p:txBody>
          <a:bodyPr anchor="ctr">
            <a:normAutofit/>
          </a:bodyPr>
          <a:lstStyle>
            <a:lvl1pPr indent="0" algn="ctr">
              <a:lnSpc>
                <a:spcPct val="120000"/>
              </a:lnSpc>
              <a:buNone/>
              <a:defRPr sz="2400" cap="all" spc="300" baseline="0">
                <a:latin typeface="+mj-lt"/>
              </a:defRPr>
            </a:lvl1pPr>
          </a:lstStyle>
          <a:p>
            <a:pPr lvl="0"/>
            <a:r>
              <a:rPr lang="en-US"/>
              <a:t>Click to add Statement</a:t>
            </a:r>
          </a:p>
        </p:txBody>
      </p:sp>
      <p:sp>
        <p:nvSpPr>
          <p:cNvPr id="7" name="Rectangle 6">
            <a:extLst>
              <a:ext uri="{FF2B5EF4-FFF2-40B4-BE49-F238E27FC236}">
                <a16:creationId xmlns:a16="http://schemas.microsoft.com/office/drawing/2014/main" id="{68007585-B9FB-0BD9-10EE-372192618FB7}"/>
              </a:ext>
            </a:extLst>
          </p:cNvPr>
          <p:cNvSpPr/>
          <p:nvPr userDrawn="1"/>
        </p:nvSpPr>
        <p:spPr>
          <a:xfrm rot="10800000">
            <a:off x="11021587" y="2603"/>
            <a:ext cx="1170392" cy="6858001"/>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E5C81EB-D8B2-EB1D-ACD5-16EB00C1B34C}"/>
              </a:ext>
            </a:extLst>
          </p:cNvPr>
          <p:cNvSpPr/>
          <p:nvPr userDrawn="1"/>
        </p:nvSpPr>
        <p:spPr>
          <a:xfrm rot="5400000">
            <a:off x="6108215" y="-4966221"/>
            <a:ext cx="1143004" cy="1107343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55D12EA-66D4-26EB-9191-108C47523D0C}"/>
              </a:ext>
            </a:extLst>
          </p:cNvPr>
          <p:cNvSpPr/>
          <p:nvPr userDrawn="1"/>
        </p:nvSpPr>
        <p:spPr>
          <a:xfrm rot="10800000">
            <a:off x="22" y="0"/>
            <a:ext cx="1142980" cy="685799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DF6D786-8847-E79E-8EB4-3D732DAE6431}"/>
              </a:ext>
            </a:extLst>
          </p:cNvPr>
          <p:cNvSpPr/>
          <p:nvPr userDrawn="1"/>
        </p:nvSpPr>
        <p:spPr>
          <a:xfrm rot="5400000">
            <a:off x="4937364" y="773779"/>
            <a:ext cx="1143002" cy="1102544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8064062" y="6323214"/>
            <a:ext cx="2604782" cy="365125"/>
          </a:xfrm>
        </p:spPr>
        <p:txBody>
          <a:bodyPr/>
          <a:lstStyle>
            <a:lvl1pPr>
              <a:defRPr>
                <a:solidFill>
                  <a:schemeClr val="tx1"/>
                </a:solidFill>
              </a:defRPr>
            </a:lvl1pPr>
          </a:lstStyle>
          <a:p>
            <a:fld id="{50DBBD3B-EC09-4D9B-BC54-BEF83B104B20}"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lvl1pPr>
              <a:defRPr>
                <a:solidFill>
                  <a:schemeClr val="tx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177005569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081716"/>
            <a:ext cx="10018496" cy="880974"/>
          </a:xfrm>
        </p:spPr>
        <p:txBody>
          <a:bodyPr/>
          <a:lstStyle/>
          <a:p>
            <a:r>
              <a:rPr lang="en-US"/>
              <a:t>Click to edit Master title style</a:t>
            </a:r>
          </a:p>
        </p:txBody>
      </p:sp>
      <p:sp>
        <p:nvSpPr>
          <p:cNvPr id="10" name="Content Placeholder 14">
            <a:extLst>
              <a:ext uri="{FF2B5EF4-FFF2-40B4-BE49-F238E27FC236}">
                <a16:creationId xmlns:a16="http://schemas.microsoft.com/office/drawing/2014/main" id="{0020B15B-F9F0-2DDE-9FF8-1DDA1C97A4B9}"/>
              </a:ext>
            </a:extLst>
          </p:cNvPr>
          <p:cNvSpPr>
            <a:spLocks noGrp="1"/>
          </p:cNvSpPr>
          <p:nvPr>
            <p:ph sz="quarter" idx="13" hasCustomPrompt="1"/>
          </p:nvPr>
        </p:nvSpPr>
        <p:spPr>
          <a:xfrm>
            <a:off x="838199" y="1086682"/>
            <a:ext cx="7980679" cy="3441769"/>
          </a:xfrm>
        </p:spPr>
        <p:txBody>
          <a:bodyPr anchor="ctr"/>
          <a:lstStyle>
            <a:lvl1pPr marL="0" indent="0">
              <a:lnSpc>
                <a:spcPct val="100000"/>
              </a:lnSpc>
              <a:buNone/>
              <a:defRPr sz="4600" baseline="0"/>
            </a:lvl1pPr>
            <a:lvl5pPr>
              <a:defRPr/>
            </a:lvl5pPr>
          </a:lstStyle>
          <a:p>
            <a:pPr lvl="0"/>
            <a:r>
              <a:rPr lang="en-US"/>
              <a:t>Click to add Statement</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cxnSp>
        <p:nvCxnSpPr>
          <p:cNvPr id="7" name="Straight Connector 6">
            <a:extLst>
              <a:ext uri="{FF2B5EF4-FFF2-40B4-BE49-F238E27FC236}">
                <a16:creationId xmlns:a16="http://schemas.microsoft.com/office/drawing/2014/main" id="{523423F5-0CBF-E651-DC32-2EBB193C27BF}"/>
              </a:ext>
            </a:extLst>
          </p:cNvPr>
          <p:cNvCxnSpPr>
            <a:cxnSpLocks/>
          </p:cNvCxnSpPr>
          <p:nvPr userDrawn="1"/>
        </p:nvCxnSpPr>
        <p:spPr>
          <a:xfrm>
            <a:off x="10947646" y="0"/>
            <a:ext cx="0" cy="5614261"/>
          </a:xfrm>
          <a:prstGeom prst="line">
            <a:avLst/>
          </a:prstGeom>
          <a:ln w="260350">
            <a:solidFill>
              <a:schemeClr val="accent4">
                <a:lumMod val="60000"/>
                <a:lumOff val="40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4965884-9FA0-381F-01B8-7049847A5432}"/>
              </a:ext>
            </a:extLst>
          </p:cNvPr>
          <p:cNvCxnSpPr>
            <a:cxnSpLocks/>
          </p:cNvCxnSpPr>
          <p:nvPr userDrawn="1"/>
        </p:nvCxnSpPr>
        <p:spPr>
          <a:xfrm>
            <a:off x="0" y="5486400"/>
            <a:ext cx="12192000" cy="0"/>
          </a:xfrm>
          <a:prstGeom prst="line">
            <a:avLst/>
          </a:prstGeom>
          <a:ln w="260350">
            <a:solidFill>
              <a:schemeClr val="accent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0B6440BC-92F8-73ED-F74C-1EB8064D8A96}"/>
              </a:ext>
            </a:extLst>
          </p:cNvPr>
          <p:cNvCxnSpPr>
            <a:cxnSpLocks/>
          </p:cNvCxnSpPr>
          <p:nvPr userDrawn="1"/>
        </p:nvCxnSpPr>
        <p:spPr>
          <a:xfrm>
            <a:off x="10815692" y="5486400"/>
            <a:ext cx="1376308" cy="0"/>
          </a:xfrm>
          <a:prstGeom prst="line">
            <a:avLst/>
          </a:prstGeom>
          <a:ln w="260350">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A5F310FB-0921-C6A0-2453-CA3BA03947D0}"/>
              </a:ext>
            </a:extLst>
          </p:cNvPr>
          <p:cNvCxnSpPr>
            <a:cxnSpLocks/>
          </p:cNvCxnSpPr>
          <p:nvPr userDrawn="1"/>
        </p:nvCxnSpPr>
        <p:spPr>
          <a:xfrm flipV="1">
            <a:off x="10947647" y="5614261"/>
            <a:ext cx="0" cy="1243739"/>
          </a:xfrm>
          <a:prstGeom prst="line">
            <a:avLst/>
          </a:prstGeom>
          <a:ln w="260350">
            <a:solidFill>
              <a:schemeClr val="accent5"/>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8003098" y="6323214"/>
            <a:ext cx="2604781" cy="365125"/>
          </a:xfrm>
        </p:spPr>
        <p:txBody>
          <a:bodyPr/>
          <a:lstStyle/>
          <a:p>
            <a:fld id="{094843DB-3E18-4C06-B725-875765415AAD}"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419520159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49ADD-511C-A6B6-02A1-7F1223F56C71}"/>
              </a:ext>
            </a:extLst>
          </p:cNvPr>
          <p:cNvSpPr>
            <a:spLocks noGrp="1"/>
          </p:cNvSpPr>
          <p:nvPr>
            <p:ph type="title"/>
          </p:nvPr>
        </p:nvSpPr>
        <p:spPr>
          <a:xfrm>
            <a:off x="838200" y="798872"/>
            <a:ext cx="10515600" cy="88097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D224394-8A49-ED20-8D05-A207537CF7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94A05F6-C123-F7C2-D509-8EE2E37A9A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DE4691A-E03A-A5F3-84A6-842C0135B844}"/>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A3AF581F-FFCF-B9B6-98B0-87AC80ED720B}"/>
              </a:ext>
            </a:extLst>
          </p:cNvPr>
          <p:cNvSpPr>
            <a:spLocks noGrp="1"/>
          </p:cNvSpPr>
          <p:nvPr>
            <p:ph type="dt" sz="half" idx="10"/>
          </p:nvPr>
        </p:nvSpPr>
        <p:spPr/>
        <p:txBody>
          <a:bodyPr/>
          <a:lstStyle/>
          <a:p>
            <a:fld id="{143257D6-F968-4957-9599-A543B6279305}" type="datetime1">
              <a:rPr lang="en-US" smtClean="0"/>
              <a:t>10/15/2026</a:t>
            </a:fld>
            <a:endParaRPr lang="en-US"/>
          </a:p>
        </p:txBody>
      </p:sp>
      <p:sp>
        <p:nvSpPr>
          <p:cNvPr id="7" name="Slide Number Placeholder 6">
            <a:extLst>
              <a:ext uri="{FF2B5EF4-FFF2-40B4-BE49-F238E27FC236}">
                <a16:creationId xmlns:a16="http://schemas.microsoft.com/office/drawing/2014/main" id="{AB0CC68A-D4F0-E339-C4DD-3697E6A16580}"/>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176805545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B7166-77D4-BBAD-C109-8386A12CA5BB}"/>
              </a:ext>
            </a:extLst>
          </p:cNvPr>
          <p:cNvSpPr>
            <a:spLocks noGrp="1"/>
          </p:cNvSpPr>
          <p:nvPr>
            <p:ph type="title"/>
          </p:nvPr>
        </p:nvSpPr>
        <p:spPr>
          <a:xfrm>
            <a:off x="839788" y="546652"/>
            <a:ext cx="10515600" cy="795808"/>
          </a:xfrm>
        </p:spPr>
        <p:txBody>
          <a:bodyPr/>
          <a:lstStyle/>
          <a:p>
            <a:r>
              <a:rPr lang="en-US"/>
              <a:t>Click to edit Master title style</a:t>
            </a:r>
          </a:p>
        </p:txBody>
      </p:sp>
      <p:sp>
        <p:nvSpPr>
          <p:cNvPr id="3" name="Text Placeholder 2">
            <a:extLst>
              <a:ext uri="{FF2B5EF4-FFF2-40B4-BE49-F238E27FC236}">
                <a16:creationId xmlns:a16="http://schemas.microsoft.com/office/drawing/2014/main" id="{691AD06C-D2B2-77E1-9F9A-2E0E372DA8C5}"/>
              </a:ext>
            </a:extLst>
          </p:cNvPr>
          <p:cNvSpPr>
            <a:spLocks noGrp="1"/>
          </p:cNvSpPr>
          <p:nvPr>
            <p:ph type="body" idx="1"/>
          </p:nvPr>
        </p:nvSpPr>
        <p:spPr>
          <a:xfrm>
            <a:off x="839788" y="1510747"/>
            <a:ext cx="5157787" cy="646099"/>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CC9C9F-2D19-6C8B-3D93-0105F10D32B2}"/>
              </a:ext>
            </a:extLst>
          </p:cNvPr>
          <p:cNvSpPr>
            <a:spLocks noGrp="1"/>
          </p:cNvSpPr>
          <p:nvPr>
            <p:ph sz="half" idx="2"/>
          </p:nvPr>
        </p:nvSpPr>
        <p:spPr>
          <a:xfrm>
            <a:off x="839788" y="215684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5FACA4B-BB40-BF81-69F4-56B3B4066145}"/>
              </a:ext>
            </a:extLst>
          </p:cNvPr>
          <p:cNvSpPr>
            <a:spLocks noGrp="1"/>
          </p:cNvSpPr>
          <p:nvPr>
            <p:ph type="body" sz="quarter" idx="3"/>
          </p:nvPr>
        </p:nvSpPr>
        <p:spPr>
          <a:xfrm>
            <a:off x="6172200" y="1510747"/>
            <a:ext cx="5183188" cy="646099"/>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99E289-71F8-E74D-7B43-9DED37F49367}"/>
              </a:ext>
            </a:extLst>
          </p:cNvPr>
          <p:cNvSpPr>
            <a:spLocks noGrp="1"/>
          </p:cNvSpPr>
          <p:nvPr>
            <p:ph sz="quarter" idx="4"/>
          </p:nvPr>
        </p:nvSpPr>
        <p:spPr>
          <a:xfrm>
            <a:off x="6172200" y="215684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29C3523B-CFB7-54F5-3BA7-D621C1DBC182}"/>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72B2708E-87A3-32AA-E292-53BA8A56F23C}"/>
              </a:ext>
            </a:extLst>
          </p:cNvPr>
          <p:cNvSpPr>
            <a:spLocks noGrp="1"/>
          </p:cNvSpPr>
          <p:nvPr>
            <p:ph type="dt" sz="half" idx="10"/>
          </p:nvPr>
        </p:nvSpPr>
        <p:spPr/>
        <p:txBody>
          <a:bodyPr/>
          <a:lstStyle/>
          <a:p>
            <a:fld id="{CAB5CF13-2E24-4DB8-959B-AA8296592E73}" type="datetime1">
              <a:rPr lang="en-US" smtClean="0"/>
              <a:t>10/15/2026</a:t>
            </a:fld>
            <a:endParaRPr lang="en-US"/>
          </a:p>
        </p:txBody>
      </p:sp>
      <p:sp>
        <p:nvSpPr>
          <p:cNvPr id="9" name="Slide Number Placeholder 8">
            <a:extLst>
              <a:ext uri="{FF2B5EF4-FFF2-40B4-BE49-F238E27FC236}">
                <a16:creationId xmlns:a16="http://schemas.microsoft.com/office/drawing/2014/main" id="{A039F713-4E41-B0D4-E47C-5468DFA87C45}"/>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61138626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CE1F-B1DF-A066-187D-1F2DA3B7367B}"/>
              </a:ext>
            </a:extLst>
          </p:cNvPr>
          <p:cNvSpPr>
            <a:spLocks noGrp="1"/>
          </p:cNvSpPr>
          <p:nvPr>
            <p:ph type="title"/>
          </p:nvPr>
        </p:nvSpPr>
        <p:spPr>
          <a:xfrm>
            <a:off x="838200" y="941285"/>
            <a:ext cx="10018496" cy="880974"/>
          </a:xfrm>
        </p:spPr>
        <p:txBody>
          <a:bodyPr anchor="t"/>
          <a:lstStyle/>
          <a:p>
            <a:r>
              <a:rPr lang="en-US"/>
              <a:t>Click to edit Master title style</a:t>
            </a:r>
          </a:p>
        </p:txBody>
      </p:sp>
      <p:sp>
        <p:nvSpPr>
          <p:cNvPr id="4" name="Footer Placeholder 3">
            <a:extLst>
              <a:ext uri="{FF2B5EF4-FFF2-40B4-BE49-F238E27FC236}">
                <a16:creationId xmlns:a16="http://schemas.microsoft.com/office/drawing/2014/main" id="{8D7B0B3C-9C42-8712-7519-ED0BBB2C1B6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DF8030DE-4585-879B-DD75-1EDF964A18DE}"/>
              </a:ext>
            </a:extLst>
          </p:cNvPr>
          <p:cNvSpPr>
            <a:spLocks noGrp="1"/>
          </p:cNvSpPr>
          <p:nvPr>
            <p:ph type="dt" sz="half" idx="10"/>
          </p:nvPr>
        </p:nvSpPr>
        <p:spPr/>
        <p:txBody>
          <a:bodyPr/>
          <a:lstStyle/>
          <a:p>
            <a:fld id="{9A2DBCD1-2C03-4C18-9929-A685323306EF}" type="datetime1">
              <a:rPr lang="en-US" smtClean="0"/>
              <a:t>10/15/2026</a:t>
            </a:fld>
            <a:endParaRPr lang="en-US"/>
          </a:p>
        </p:txBody>
      </p:sp>
      <p:sp>
        <p:nvSpPr>
          <p:cNvPr id="5" name="Slide Number Placeholder 4">
            <a:extLst>
              <a:ext uri="{FF2B5EF4-FFF2-40B4-BE49-F238E27FC236}">
                <a16:creationId xmlns:a16="http://schemas.microsoft.com/office/drawing/2014/main" id="{150394EF-5BC3-1B85-3ADC-4F53CEDB85CA}"/>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6740616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FC11EBA1-AE45-92B9-5E90-E7B6FCB78BC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56CE82E0-9C81-4422-DFC4-FAD0B6DE6032}"/>
              </a:ext>
            </a:extLst>
          </p:cNvPr>
          <p:cNvSpPr>
            <a:spLocks noGrp="1"/>
          </p:cNvSpPr>
          <p:nvPr>
            <p:ph type="dt" sz="half" idx="10"/>
          </p:nvPr>
        </p:nvSpPr>
        <p:spPr/>
        <p:txBody>
          <a:bodyPr/>
          <a:lstStyle/>
          <a:p>
            <a:fld id="{CE41607A-0E4A-4483-8030-85E6D001E3D3}" type="datetime1">
              <a:rPr lang="en-US" smtClean="0"/>
              <a:t>10/15/2026</a:t>
            </a:fld>
            <a:endParaRPr lang="en-US"/>
          </a:p>
        </p:txBody>
      </p:sp>
      <p:sp>
        <p:nvSpPr>
          <p:cNvPr id="4" name="Slide Number Placeholder 3">
            <a:extLst>
              <a:ext uri="{FF2B5EF4-FFF2-40B4-BE49-F238E27FC236}">
                <a16:creationId xmlns:a16="http://schemas.microsoft.com/office/drawing/2014/main" id="{B7BAEAD9-ADCE-2099-E987-0506FDC240EB}"/>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7596015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6802B-B98B-80D7-12FC-ED4A83C225AB}"/>
              </a:ext>
            </a:extLst>
          </p:cNvPr>
          <p:cNvSpPr>
            <a:spLocks noGrp="1"/>
          </p:cNvSpPr>
          <p:nvPr>
            <p:ph type="title"/>
          </p:nvPr>
        </p:nvSpPr>
        <p:spPr>
          <a:xfrm>
            <a:off x="839788" y="937098"/>
            <a:ext cx="3644077" cy="1391054"/>
          </a:xfrm>
        </p:spPr>
        <p:txBody>
          <a:bodyPr anchor="t"/>
          <a:lstStyle>
            <a:lvl1pPr>
              <a:defRPr sz="1850"/>
            </a:lvl1pPr>
          </a:lstStyle>
          <a:p>
            <a:r>
              <a:rPr lang="en-US"/>
              <a:t>Click to edit Master title style</a:t>
            </a:r>
          </a:p>
        </p:txBody>
      </p:sp>
      <p:sp>
        <p:nvSpPr>
          <p:cNvPr id="4" name="Text Placeholder 3">
            <a:extLst>
              <a:ext uri="{FF2B5EF4-FFF2-40B4-BE49-F238E27FC236}">
                <a16:creationId xmlns:a16="http://schemas.microsoft.com/office/drawing/2014/main" id="{11FC9BB6-83C8-6F55-A7AC-EAB239F0C40D}"/>
              </a:ext>
            </a:extLst>
          </p:cNvPr>
          <p:cNvSpPr>
            <a:spLocks noGrp="1"/>
          </p:cNvSpPr>
          <p:nvPr>
            <p:ph type="body" sz="half" idx="2"/>
          </p:nvPr>
        </p:nvSpPr>
        <p:spPr>
          <a:xfrm>
            <a:off x="839788" y="2590800"/>
            <a:ext cx="3644077" cy="3278188"/>
          </a:xfrm>
        </p:spPr>
        <p:txBody>
          <a:bodyPr>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445138C4-F113-9613-BADE-390B09E25CFD}"/>
              </a:ext>
            </a:extLst>
          </p:cNvPr>
          <p:cNvSpPr>
            <a:spLocks noGrp="1"/>
          </p:cNvSpPr>
          <p:nvPr>
            <p:ph idx="1"/>
          </p:nvPr>
        </p:nvSpPr>
        <p:spPr>
          <a:xfrm>
            <a:off x="5183188" y="987425"/>
            <a:ext cx="6172200" cy="488156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6DDA645-4220-A1BF-A37B-244CCFB9F918}"/>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B5B9E239-6754-4887-8157-8F88D9E0AFB3}"/>
              </a:ext>
            </a:extLst>
          </p:cNvPr>
          <p:cNvSpPr>
            <a:spLocks noGrp="1"/>
          </p:cNvSpPr>
          <p:nvPr>
            <p:ph type="dt" sz="half" idx="10"/>
          </p:nvPr>
        </p:nvSpPr>
        <p:spPr/>
        <p:txBody>
          <a:bodyPr/>
          <a:lstStyle/>
          <a:p>
            <a:fld id="{14CF44AC-57FB-4440-9CB9-82E4E50EB799}" type="datetime1">
              <a:rPr lang="en-US" smtClean="0"/>
              <a:t>10/15/2026</a:t>
            </a:fld>
            <a:endParaRPr lang="en-US"/>
          </a:p>
        </p:txBody>
      </p:sp>
      <p:sp>
        <p:nvSpPr>
          <p:cNvPr id="7" name="Slide Number Placeholder 6">
            <a:extLst>
              <a:ext uri="{FF2B5EF4-FFF2-40B4-BE49-F238E27FC236}">
                <a16:creationId xmlns:a16="http://schemas.microsoft.com/office/drawing/2014/main" id="{F097C5AF-DDAA-17C4-DC1A-150D2910E647}"/>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148755127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BF803-8A70-5EEF-134D-1DFBBFE6FEC4}"/>
              </a:ext>
            </a:extLst>
          </p:cNvPr>
          <p:cNvSpPr>
            <a:spLocks noGrp="1"/>
          </p:cNvSpPr>
          <p:nvPr>
            <p:ph type="title"/>
          </p:nvPr>
        </p:nvSpPr>
        <p:spPr>
          <a:xfrm>
            <a:off x="839788" y="942975"/>
            <a:ext cx="3492817" cy="1689674"/>
          </a:xfrm>
        </p:spPr>
        <p:txBody>
          <a:bodyPr anchor="t"/>
          <a:lstStyle>
            <a:lvl1pPr>
              <a:defRPr sz="1850"/>
            </a:lvl1pPr>
          </a:lstStyle>
          <a:p>
            <a:r>
              <a:rPr lang="en-US"/>
              <a:t>Click to edit Master title style</a:t>
            </a:r>
          </a:p>
        </p:txBody>
      </p:sp>
      <p:sp>
        <p:nvSpPr>
          <p:cNvPr id="4" name="Text Placeholder 3">
            <a:extLst>
              <a:ext uri="{FF2B5EF4-FFF2-40B4-BE49-F238E27FC236}">
                <a16:creationId xmlns:a16="http://schemas.microsoft.com/office/drawing/2014/main" id="{623988D1-4B58-C822-4D18-14B80748EF61}"/>
              </a:ext>
            </a:extLst>
          </p:cNvPr>
          <p:cNvSpPr>
            <a:spLocks noGrp="1"/>
          </p:cNvSpPr>
          <p:nvPr>
            <p:ph type="body" sz="half" idx="2"/>
          </p:nvPr>
        </p:nvSpPr>
        <p:spPr>
          <a:xfrm>
            <a:off x="839788" y="3272010"/>
            <a:ext cx="3492817" cy="2596978"/>
          </a:xfrm>
        </p:spPr>
        <p:txBody>
          <a:bodyPr>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2BB77431-84CF-F037-D326-1D6DE0E0F79C}"/>
              </a:ext>
            </a:extLst>
          </p:cNvPr>
          <p:cNvSpPr>
            <a:spLocks noGrp="1"/>
          </p:cNvSpPr>
          <p:nvPr>
            <p:ph type="pic" idx="1"/>
          </p:nvPr>
        </p:nvSpPr>
        <p:spPr>
          <a:xfrm>
            <a:off x="5686034" y="963397"/>
            <a:ext cx="5536650" cy="4929669"/>
          </a:xfrm>
          <a:blipFill>
            <a:blip r:embed="rId2">
              <a:alphaModFix amt="60000"/>
            </a:blip>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6" name="Footer Placeholder 5">
            <a:extLst>
              <a:ext uri="{FF2B5EF4-FFF2-40B4-BE49-F238E27FC236}">
                <a16:creationId xmlns:a16="http://schemas.microsoft.com/office/drawing/2014/main" id="{BF637ADE-E93E-8D2D-C577-FA3B796131A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BC96C403-2FAF-AE7A-6F44-4A02BBFB2FEA}"/>
              </a:ext>
            </a:extLst>
          </p:cNvPr>
          <p:cNvSpPr>
            <a:spLocks noGrp="1"/>
          </p:cNvSpPr>
          <p:nvPr>
            <p:ph type="dt" sz="half" idx="10"/>
          </p:nvPr>
        </p:nvSpPr>
        <p:spPr/>
        <p:txBody>
          <a:bodyPr/>
          <a:lstStyle/>
          <a:p>
            <a:fld id="{2B9E8601-2BD0-46B5-A5A2-FCF47718EE02}" type="datetime1">
              <a:rPr lang="en-US" smtClean="0"/>
              <a:t>10/15/2026</a:t>
            </a:fld>
            <a:endParaRPr lang="en-US"/>
          </a:p>
        </p:txBody>
      </p:sp>
      <p:sp>
        <p:nvSpPr>
          <p:cNvPr id="7" name="Slide Number Placeholder 6">
            <a:extLst>
              <a:ext uri="{FF2B5EF4-FFF2-40B4-BE49-F238E27FC236}">
                <a16:creationId xmlns:a16="http://schemas.microsoft.com/office/drawing/2014/main" id="{40C0A3A0-AB1A-277E-DA7C-6CE79AB809EE}"/>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9" name="Rectangle 8">
            <a:extLst>
              <a:ext uri="{FF2B5EF4-FFF2-40B4-BE49-F238E27FC236}">
                <a16:creationId xmlns:a16="http://schemas.microsoft.com/office/drawing/2014/main" id="{FD092B0E-4E13-2085-2103-CF5D14E1FCBB}"/>
              </a:ext>
            </a:extLst>
          </p:cNvPr>
          <p:cNvSpPr/>
          <p:nvPr/>
        </p:nvSpPr>
        <p:spPr>
          <a:xfrm rot="5400000">
            <a:off x="8193873" y="3124743"/>
            <a:ext cx="260487" cy="579713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134C4DE-4473-7993-2DE9-66AFD4347FFB}"/>
              </a:ext>
            </a:extLst>
          </p:cNvPr>
          <p:cNvSpPr/>
          <p:nvPr/>
        </p:nvSpPr>
        <p:spPr>
          <a:xfrm rot="5400000">
            <a:off x="8454360" y="-2063874"/>
            <a:ext cx="260487" cy="579713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C917A61-91D4-4043-03F2-EABD6353041C}"/>
              </a:ext>
            </a:extLst>
          </p:cNvPr>
          <p:cNvSpPr/>
          <p:nvPr/>
        </p:nvSpPr>
        <p:spPr>
          <a:xfrm>
            <a:off x="5425549" y="704450"/>
            <a:ext cx="260487" cy="5188616"/>
          </a:xfrm>
          <a:prstGeom prst="rect">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49F519-FA04-705A-69D4-861DA9B31FCA}"/>
              </a:ext>
            </a:extLst>
          </p:cNvPr>
          <p:cNvSpPr/>
          <p:nvPr/>
        </p:nvSpPr>
        <p:spPr>
          <a:xfrm>
            <a:off x="11222686" y="964935"/>
            <a:ext cx="260487" cy="51886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8076498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Conclusi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C6DDBDD-F012-7654-76B4-9BC46A943204}"/>
              </a:ext>
            </a:extLst>
          </p:cNvPr>
          <p:cNvSpPr/>
          <p:nvPr userDrawn="1"/>
        </p:nvSpPr>
        <p:spPr>
          <a:xfrm>
            <a:off x="0" y="1"/>
            <a:ext cx="12192000" cy="430027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CE58836-1BE4-4F6A-A0F1-AA84E15DABF3}"/>
              </a:ext>
            </a:extLst>
          </p:cNvPr>
          <p:cNvSpPr/>
          <p:nvPr userDrawn="1"/>
        </p:nvSpPr>
        <p:spPr>
          <a:xfrm rot="10800000">
            <a:off x="0" y="0"/>
            <a:ext cx="1445475" cy="688463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2627823" y="1508168"/>
            <a:ext cx="5253436" cy="1634572"/>
          </a:xfrm>
        </p:spPr>
        <p:txBody>
          <a:bodyPr anchor="ctr">
            <a:normAutofit/>
          </a:bodyPr>
          <a:lstStyle>
            <a:lvl1pPr>
              <a:defRPr sz="320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2627823" y="4744721"/>
            <a:ext cx="5253436" cy="1473316"/>
          </a:xfrm>
        </p:spPr>
        <p:txBody>
          <a:bodyPr>
            <a:noAutofit/>
          </a:bodyPr>
          <a:lstStyle>
            <a:lvl1pPr marL="0" indent="0">
              <a:buNone/>
              <a:defRPr sz="1600">
                <a:solidFill>
                  <a:schemeClr val="tx2"/>
                </a:solidFill>
              </a:defRPr>
            </a:lvl1pPr>
            <a:lvl2pPr>
              <a:buNone/>
              <a:defRPr sz="1600">
                <a:solidFill>
                  <a:schemeClr val="tx2"/>
                </a:solidFill>
              </a:defRPr>
            </a:lvl2pPr>
            <a:lvl3pPr>
              <a:buNone/>
              <a:defRPr sz="1600">
                <a:solidFill>
                  <a:schemeClr val="tx2"/>
                </a:solidFill>
              </a:defRPr>
            </a:lvl3pPr>
            <a:lvl4pPr>
              <a:buNone/>
              <a:defRPr sz="1600">
                <a:solidFill>
                  <a:schemeClr val="tx2"/>
                </a:solidFill>
              </a:defRPr>
            </a:lvl4pPr>
            <a:lvl5pPr>
              <a:buNone/>
              <a:defRPr sz="16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2649759" y="6323214"/>
            <a:ext cx="260478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lvl1pPr>
              <a:defRPr>
                <a:solidFill>
                  <a:schemeClr val="tx2"/>
                </a:solidFill>
              </a:defRPr>
            </a:lvl1pPr>
          </a:lstStyle>
          <a:p>
            <a:fld id="{0DC36B11-09C7-4F46-9FE7-226602B63AC5}"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lvl1pPr>
              <a:defRPr>
                <a:solidFill>
                  <a:schemeClr val="tx2"/>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175551506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Conclusion 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462A17D-0628-A343-09EE-F792810123DB}"/>
              </a:ext>
            </a:extLst>
          </p:cNvPr>
          <p:cNvSpPr/>
          <p:nvPr userDrawn="1"/>
        </p:nvSpPr>
        <p:spPr>
          <a:xfrm rot="5400000">
            <a:off x="4803822" y="-4803819"/>
            <a:ext cx="2584358" cy="12191999"/>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2149778" y="741033"/>
            <a:ext cx="5253436" cy="1102295"/>
          </a:xfrm>
        </p:spPr>
        <p:txBody>
          <a:bodyPr anchor="ctr">
            <a:normAutofit/>
          </a:bodyPr>
          <a:lstStyle>
            <a:lvl1pPr>
              <a:defRPr sz="260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2149778" y="3351533"/>
            <a:ext cx="8817942" cy="2106002"/>
          </a:xfrm>
        </p:spPr>
        <p:txBody>
          <a:bodyPr>
            <a:noAutofit/>
          </a:bodyPr>
          <a:lstStyle>
            <a:lvl1pPr marL="0" indent="0">
              <a:buNone/>
              <a:defRPr sz="1600">
                <a:solidFill>
                  <a:schemeClr val="tx2"/>
                </a:solidFill>
              </a:defRPr>
            </a:lvl1pPr>
            <a:lvl2pPr>
              <a:buNone/>
              <a:defRPr sz="1600">
                <a:solidFill>
                  <a:schemeClr val="tx2"/>
                </a:solidFill>
              </a:defRPr>
            </a:lvl2pPr>
            <a:lvl3pPr>
              <a:buNone/>
              <a:defRPr sz="1600">
                <a:solidFill>
                  <a:schemeClr val="tx2"/>
                </a:solidFill>
              </a:defRPr>
            </a:lvl3pPr>
            <a:lvl4pPr>
              <a:buNone/>
              <a:defRPr sz="1600">
                <a:solidFill>
                  <a:schemeClr val="tx2"/>
                </a:solidFill>
              </a:defRPr>
            </a:lvl4pPr>
            <a:lvl5pPr>
              <a:buNone/>
              <a:defRPr sz="16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Rectangle 9">
            <a:extLst>
              <a:ext uri="{FF2B5EF4-FFF2-40B4-BE49-F238E27FC236}">
                <a16:creationId xmlns:a16="http://schemas.microsoft.com/office/drawing/2014/main" id="{0CE58836-1BE4-4F6A-A0F1-AA84E15DABF3}"/>
              </a:ext>
            </a:extLst>
          </p:cNvPr>
          <p:cNvSpPr/>
          <p:nvPr userDrawn="1"/>
        </p:nvSpPr>
        <p:spPr>
          <a:xfrm rot="10800000">
            <a:off x="0" y="0"/>
            <a:ext cx="1445475" cy="688463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2149778" y="6323214"/>
            <a:ext cx="260478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lvl1pPr>
              <a:defRPr>
                <a:solidFill>
                  <a:schemeClr val="tx2"/>
                </a:solidFill>
              </a:defRPr>
            </a:lvl1pPr>
          </a:lstStyle>
          <a:p>
            <a:fld id="{F0E2E5EA-A3E4-408A-8145-E2AA1AFB2561}"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lvl1pPr>
              <a:defRPr>
                <a:solidFill>
                  <a:schemeClr val="tx2"/>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265242808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Conclusion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2149778" y="1191357"/>
            <a:ext cx="5253436" cy="1102295"/>
          </a:xfrm>
        </p:spPr>
        <p:txBody>
          <a:bodyPr>
            <a:normAutofit/>
          </a:bodyPr>
          <a:lstStyle>
            <a:lvl1pPr>
              <a:defRPr sz="26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2149778" y="2709839"/>
            <a:ext cx="8817942" cy="2106002"/>
          </a:xfrm>
        </p:spPr>
        <p:txBody>
          <a:bodyPr>
            <a:noAutofit/>
          </a:bodyPr>
          <a:lstStyle>
            <a:lvl1pPr marL="0" indent="0">
              <a:buNone/>
              <a:defRPr sz="1600">
                <a:solidFill>
                  <a:schemeClr val="tx2"/>
                </a:solidFill>
              </a:defRPr>
            </a:lvl1pPr>
            <a:lvl2pPr>
              <a:buNone/>
              <a:defRPr sz="1600">
                <a:solidFill>
                  <a:schemeClr val="tx2"/>
                </a:solidFill>
              </a:defRPr>
            </a:lvl2pPr>
            <a:lvl3pPr>
              <a:buNone/>
              <a:defRPr sz="1600">
                <a:solidFill>
                  <a:schemeClr val="tx2"/>
                </a:solidFill>
              </a:defRPr>
            </a:lvl3pPr>
            <a:lvl4pPr>
              <a:buNone/>
              <a:defRPr sz="1600">
                <a:solidFill>
                  <a:schemeClr val="tx2"/>
                </a:solidFill>
              </a:defRPr>
            </a:lvl4pPr>
            <a:lvl5pPr>
              <a:buNone/>
              <a:defRPr sz="16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Rectangle 8">
            <a:extLst>
              <a:ext uri="{FF2B5EF4-FFF2-40B4-BE49-F238E27FC236}">
                <a16:creationId xmlns:a16="http://schemas.microsoft.com/office/drawing/2014/main" id="{F462A17D-0628-A343-09EE-F792810123DB}"/>
              </a:ext>
            </a:extLst>
          </p:cNvPr>
          <p:cNvSpPr/>
          <p:nvPr userDrawn="1"/>
        </p:nvSpPr>
        <p:spPr>
          <a:xfrm rot="5400000">
            <a:off x="5374425" y="67058"/>
            <a:ext cx="1443150" cy="1219199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CE58836-1BE4-4F6A-A0F1-AA84E15DABF3}"/>
              </a:ext>
            </a:extLst>
          </p:cNvPr>
          <p:cNvSpPr/>
          <p:nvPr userDrawn="1"/>
        </p:nvSpPr>
        <p:spPr>
          <a:xfrm rot="10800000">
            <a:off x="0" y="0"/>
            <a:ext cx="1445475" cy="688463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2149778" y="6323214"/>
            <a:ext cx="2604782" cy="365125"/>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lvl1pPr>
              <a:defRPr>
                <a:solidFill>
                  <a:schemeClr val="bg1"/>
                </a:solidFill>
              </a:defRPr>
            </a:lvl1pPr>
          </a:lstStyle>
          <a:p>
            <a:fld id="{562E2D8D-BF14-411E-98EC-CE369ED518FD}" type="datetime1">
              <a:rPr lang="en-US" smtClean="0"/>
              <a:t>10/15/2026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lvl1pPr>
              <a:defRPr>
                <a:solidFill>
                  <a:schemeClr val="bg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67243762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049D61-067C-3B05-72E5-E88F5134D1D8}"/>
              </a:ext>
            </a:extLst>
          </p:cNvPr>
          <p:cNvSpPr>
            <a:spLocks noGrp="1"/>
          </p:cNvSpPr>
          <p:nvPr>
            <p:ph type="title"/>
          </p:nvPr>
        </p:nvSpPr>
        <p:spPr>
          <a:xfrm>
            <a:off x="838200" y="798872"/>
            <a:ext cx="10018496" cy="88097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D6617D6B-C725-8F01-FAEB-4FF554F74F1E}"/>
              </a:ext>
            </a:extLst>
          </p:cNvPr>
          <p:cNvSpPr>
            <a:spLocks noGrp="1"/>
          </p:cNvSpPr>
          <p:nvPr>
            <p:ph type="body" idx="1"/>
          </p:nvPr>
        </p:nvSpPr>
        <p:spPr>
          <a:xfrm>
            <a:off x="838200" y="1825625"/>
            <a:ext cx="10018496" cy="423350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FD00378-1500-CDDB-A856-E53519A42C16}"/>
              </a:ext>
            </a:extLst>
          </p:cNvPr>
          <p:cNvSpPr>
            <a:spLocks noGrp="1"/>
          </p:cNvSpPr>
          <p:nvPr>
            <p:ph type="ftr" sz="quarter" idx="3"/>
          </p:nvPr>
        </p:nvSpPr>
        <p:spPr>
          <a:xfrm>
            <a:off x="817927" y="6323214"/>
            <a:ext cx="2604782" cy="365125"/>
          </a:xfrm>
          <a:prstGeom prst="rect">
            <a:avLst/>
          </a:prstGeom>
        </p:spPr>
        <p:txBody>
          <a:bodyPr vert="horz" lIns="91440" tIns="45720" rIns="91440" bIns="45720" rtlCol="0" anchor="ctr"/>
          <a:lstStyle>
            <a:lvl1pPr algn="l" rtl="0">
              <a:defRPr sz="800" cap="all" spc="180" baseline="0">
                <a:solidFill>
                  <a:schemeClr val="tx2"/>
                </a:solidFill>
                <a:latin typeface="+mj-lt"/>
              </a:defRPr>
            </a:lvl1pPr>
          </a:lstStyle>
          <a:p>
            <a:r>
              <a:rPr lang="en-US"/>
              <a:t>Sample Footer Text</a:t>
            </a:r>
          </a:p>
        </p:txBody>
      </p:sp>
      <p:sp>
        <p:nvSpPr>
          <p:cNvPr id="4" name="Date Placeholder 3">
            <a:extLst>
              <a:ext uri="{FF2B5EF4-FFF2-40B4-BE49-F238E27FC236}">
                <a16:creationId xmlns:a16="http://schemas.microsoft.com/office/drawing/2014/main" id="{4B33FD1D-6A1F-9383-2AD8-0C83B6E669E5}"/>
              </a:ext>
            </a:extLst>
          </p:cNvPr>
          <p:cNvSpPr>
            <a:spLocks noGrp="1"/>
          </p:cNvSpPr>
          <p:nvPr>
            <p:ph type="dt" sz="half" idx="2"/>
          </p:nvPr>
        </p:nvSpPr>
        <p:spPr>
          <a:xfrm>
            <a:off x="9043332" y="6323214"/>
            <a:ext cx="2046806" cy="365125"/>
          </a:xfrm>
          <a:prstGeom prst="rect">
            <a:avLst/>
          </a:prstGeom>
        </p:spPr>
        <p:txBody>
          <a:bodyPr vert="horz" lIns="91440" tIns="45720" rIns="91440" bIns="45720" rtlCol="0" anchor="ctr"/>
          <a:lstStyle>
            <a:lvl1pPr algn="r" rtl="0">
              <a:defRPr sz="800" cap="all" spc="180" baseline="0">
                <a:solidFill>
                  <a:schemeClr val="tx2"/>
                </a:solidFill>
                <a:latin typeface="+mj-lt"/>
              </a:defRPr>
            </a:lvl1pPr>
          </a:lstStyle>
          <a:p>
            <a:fld id="{98FD6F7B-065A-4122-B7B1-5A4F8B070C61}" type="datetime1">
              <a:rPr lang="en-US" smtClean="0"/>
              <a:t>10/15/2026</a:t>
            </a:fld>
            <a:endParaRPr lang="en-US"/>
          </a:p>
        </p:txBody>
      </p:sp>
      <p:sp>
        <p:nvSpPr>
          <p:cNvPr id="6" name="Slide Number Placeholder 5">
            <a:extLst>
              <a:ext uri="{FF2B5EF4-FFF2-40B4-BE49-F238E27FC236}">
                <a16:creationId xmlns:a16="http://schemas.microsoft.com/office/drawing/2014/main" id="{F45D5CDE-1060-90A3-57BA-B5DD5C087D58}"/>
              </a:ext>
            </a:extLst>
          </p:cNvPr>
          <p:cNvSpPr>
            <a:spLocks noGrp="1"/>
          </p:cNvSpPr>
          <p:nvPr>
            <p:ph type="sldNum" sz="quarter" idx="4"/>
          </p:nvPr>
        </p:nvSpPr>
        <p:spPr>
          <a:xfrm>
            <a:off x="11172586" y="6323214"/>
            <a:ext cx="437990" cy="365125"/>
          </a:xfrm>
          <a:prstGeom prst="rect">
            <a:avLst/>
          </a:prstGeom>
        </p:spPr>
        <p:txBody>
          <a:bodyPr vert="horz" lIns="91440" tIns="45720" rIns="91440" bIns="45720" rtlCol="0" anchor="ctr"/>
          <a:lstStyle>
            <a:lvl1pPr algn="ctr" rtl="0">
              <a:defRPr sz="800" cap="all" spc="100" baseline="0">
                <a:solidFill>
                  <a:schemeClr val="tx2"/>
                </a:solidFill>
                <a:latin typeface="+mj-lt"/>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1581204991"/>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 id="2147483778" r:id="rId13"/>
    <p:sldLayoutId id="2147483779" r:id="rId14"/>
    <p:sldLayoutId id="2147483780" r:id="rId15"/>
    <p:sldLayoutId id="2147483781" r:id="rId16"/>
    <p:sldLayoutId id="2147483782" r:id="rId17"/>
    <p:sldLayoutId id="2147483783" r:id="rId18"/>
    <p:sldLayoutId id="2147483784" r:id="rId19"/>
    <p:sldLayoutId id="2147483785" r:id="rId20"/>
    <p:sldLayoutId id="2147483786" r:id="rId21"/>
    <p:sldLayoutId id="2147483787" r:id="rId22"/>
    <p:sldLayoutId id="2147483788" r:id="rId23"/>
    <p:sldLayoutId id="2147483789" r:id="rId24"/>
    <p:sldLayoutId id="2147483790" r:id="rId25"/>
    <p:sldLayoutId id="2147483791" r:id="rId26"/>
    <p:sldLayoutId id="2147483792" r:id="rId27"/>
    <p:sldLayoutId id="2147483793" r:id="rId28"/>
    <p:sldLayoutId id="2147483794" r:id="rId29"/>
    <p:sldLayoutId id="2147483795" r:id="rId30"/>
    <p:sldLayoutId id="2147483796" r:id="rId31"/>
    <p:sldLayoutId id="2147483797" r:id="rId32"/>
    <p:sldLayoutId id="2147483798" r:id="rId33"/>
    <p:sldLayoutId id="2147483799" r:id="rId34"/>
    <p:sldLayoutId id="2147483800" r:id="rId35"/>
    <p:sldLayoutId id="2147483801" r:id="rId36"/>
    <p:sldLayoutId id="2147483802" r:id="rId37"/>
    <p:sldLayoutId id="2147483803" r:id="rId38"/>
    <p:sldLayoutId id="2147483804" r:id="rId39"/>
    <p:sldLayoutId id="2147483805" r:id="rId40"/>
    <p:sldLayoutId id="2147483806" r:id="rId41"/>
    <p:sldLayoutId id="2147483807" r:id="rId42"/>
    <p:sldLayoutId id="2147483808" r:id="rId43"/>
    <p:sldLayoutId id="2147483809" r:id="rId44"/>
    <p:sldLayoutId id="2147483810" r:id="rId45"/>
    <p:sldLayoutId id="2147483811" r:id="rId46"/>
    <p:sldLayoutId id="2147483812" r:id="rId47"/>
    <p:sldLayoutId id="2147483813" r:id="rId48"/>
    <p:sldLayoutId id="2147483814" r:id="rId49"/>
    <p:sldLayoutId id="2147483815" r:id="rId50"/>
    <p:sldLayoutId id="2147483820" r:id="rId51"/>
    <p:sldLayoutId id="2147483821" r:id="rId52"/>
    <p:sldLayoutId id="2147483819" r:id="rId53"/>
    <p:sldLayoutId id="2147483822" r:id="rId54"/>
    <p:sldLayoutId id="2147483823" r:id="rId55"/>
    <p:sldLayoutId id="2147483824" r:id="rId56"/>
    <p:sldLayoutId id="2147483816" r:id="rId57"/>
    <p:sldLayoutId id="2147483817" r:id="rId58"/>
    <p:sldLayoutId id="2147483818" r:id="rId59"/>
  </p:sldLayoutIdLst>
  <p:hf hdr="0" dt="0"/>
  <p:txStyles>
    <p:titleStyle>
      <a:lvl1pPr algn="l" defTabSz="914400" rtl="0" eaLnBrk="1" latinLnBrk="0" hangingPunct="1">
        <a:lnSpc>
          <a:spcPct val="120000"/>
        </a:lnSpc>
        <a:spcBef>
          <a:spcPct val="0"/>
        </a:spcBef>
        <a:buNone/>
        <a:defRPr sz="1850" kern="1200" cap="all" spc="30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spc="30" baseline="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spc="30" baseline="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spc="30" baseline="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spc="30" baseline="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spc="30" baseline="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3840" userDrawn="1">
          <p15:clr>
            <a:srgbClr val="F26B43"/>
          </p15:clr>
        </p15:guide>
        <p15:guide id="4" pos="456" userDrawn="1">
          <p15:clr>
            <a:srgbClr val="F26B43"/>
          </p15:clr>
        </p15:guide>
        <p15:guide id="5" orient="horz" pos="456" userDrawn="1">
          <p15:clr>
            <a:srgbClr val="F26B43"/>
          </p15:clr>
        </p15:guide>
        <p15:guide id="6" orient="horz" pos="3864" userDrawn="1">
          <p15:clr>
            <a:srgbClr val="F26B43"/>
          </p15:clr>
        </p15:guide>
        <p15:guide id="7" pos="7224"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video" Target="../media/media2.mp4"/><Relationship Id="rId7" Type="http://schemas.openxmlformats.org/officeDocument/2006/relationships/image" Target="../media/image2.jpeg"/><Relationship Id="rId2" Type="http://schemas.microsoft.com/office/2007/relationships/media" Target="../media/media2.mp4"/><Relationship Id="rId1" Type="http://schemas.openxmlformats.org/officeDocument/2006/relationships/tags" Target="../tags/tag1.xml"/><Relationship Id="rId6" Type="http://schemas.openxmlformats.org/officeDocument/2006/relationships/image" Target="../media/image8.png"/><Relationship Id="rId5" Type="http://schemas.openxmlformats.org/officeDocument/2006/relationships/notesSlide" Target="../notesSlides/notesSlide2.xml"/><Relationship Id="rId4"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0.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video" Target="../media/media5.mp4"/><Relationship Id="rId7" Type="http://schemas.openxmlformats.org/officeDocument/2006/relationships/image" Target="../media/image13.png"/><Relationship Id="rId2" Type="http://schemas.microsoft.com/office/2007/relationships/media" Target="../media/media5.mp4"/><Relationship Id="rId1" Type="http://schemas.openxmlformats.org/officeDocument/2006/relationships/tags" Target="../tags/tag2.xml"/><Relationship Id="rId6" Type="http://schemas.openxmlformats.org/officeDocument/2006/relationships/image" Target="../media/image12.jpeg"/><Relationship Id="rId5" Type="http://schemas.openxmlformats.org/officeDocument/2006/relationships/notesSlide" Target="../notesSlides/notesSlide5.xml"/><Relationship Id="rId4"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5.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2.jpeg"/><Relationship Id="rId5" Type="http://schemas.openxmlformats.org/officeDocument/2006/relationships/image" Target="../media/image14.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002/berj.70195"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hyperlink" Target="https://www.cashesgreen-pri.gloucs.sch.uk/prospectus-and-policies/curriculum/life-skills-pshe-and-smsc/mental-wellbeing" TargetMode="External"/><Relationship Id="rId4" Type="http://schemas.openxmlformats.org/officeDocument/2006/relationships/hyperlink" Target="https://en.wikipedia.org/wiki/Lev_Vygotsk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943E8-8C76-B8E3-70D7-6EFD652E90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BF4ACA-35EB-A901-C2F0-556E80233405}"/>
              </a:ext>
            </a:extLst>
          </p:cNvPr>
          <p:cNvSpPr>
            <a:spLocks noGrp="1"/>
          </p:cNvSpPr>
          <p:nvPr>
            <p:ph type="ctrTitle"/>
          </p:nvPr>
        </p:nvSpPr>
        <p:spPr>
          <a:xfrm>
            <a:off x="2964516" y="2587938"/>
            <a:ext cx="6244798" cy="1682124"/>
          </a:xfrm>
        </p:spPr>
        <p:txBody>
          <a:bodyPr/>
          <a:lstStyle/>
          <a:p>
            <a:r>
              <a:rPr lang="en-US">
                <a:solidFill>
                  <a:schemeClr val="tx1"/>
                </a:solidFill>
                <a:latin typeface="Arial Nova"/>
              </a:rPr>
              <a:t>ECAD6050 Part A</a:t>
            </a:r>
          </a:p>
        </p:txBody>
      </p:sp>
      <p:sp>
        <p:nvSpPr>
          <p:cNvPr id="3" name="Subtitle 2">
            <a:extLst>
              <a:ext uri="{FF2B5EF4-FFF2-40B4-BE49-F238E27FC236}">
                <a16:creationId xmlns:a16="http://schemas.microsoft.com/office/drawing/2014/main" id="{4B72D5DF-ECE3-D57F-1196-682B43580819}"/>
              </a:ext>
            </a:extLst>
          </p:cNvPr>
          <p:cNvSpPr>
            <a:spLocks noGrp="1"/>
          </p:cNvSpPr>
          <p:nvPr>
            <p:ph type="subTitle" idx="1"/>
          </p:nvPr>
        </p:nvSpPr>
        <p:spPr>
          <a:xfrm>
            <a:off x="3385460" y="4270062"/>
            <a:ext cx="5427667" cy="987738"/>
          </a:xfrm>
        </p:spPr>
        <p:txBody>
          <a:bodyPr vert="horz" lIns="91440" tIns="45720" rIns="91440" bIns="45720" rtlCol="0" anchor="t">
            <a:normAutofit/>
          </a:bodyPr>
          <a:lstStyle/>
          <a:p>
            <a:r>
              <a:rPr lang="en-US">
                <a:latin typeface="Arial Nova"/>
              </a:rPr>
              <a:t>Student Number: 2600191</a:t>
            </a:r>
          </a:p>
        </p:txBody>
      </p:sp>
      <p:sp>
        <p:nvSpPr>
          <p:cNvPr id="18" name="Slide Number Placeholder 17">
            <a:extLst>
              <a:ext uri="{FF2B5EF4-FFF2-40B4-BE49-F238E27FC236}">
                <a16:creationId xmlns:a16="http://schemas.microsoft.com/office/drawing/2014/main" id="{29A7EA62-2515-28BE-35B0-A3B3C07D9DCB}"/>
              </a:ext>
            </a:extLst>
          </p:cNvPr>
          <p:cNvSpPr>
            <a:spLocks noGrp="1"/>
          </p:cNvSpPr>
          <p:nvPr>
            <p:ph type="sldNum" sz="quarter" idx="12"/>
          </p:nvPr>
        </p:nvSpPr>
        <p:spPr>
          <a:xfrm>
            <a:off x="11172586" y="6323214"/>
            <a:ext cx="437990" cy="365125"/>
          </a:xfrm>
        </p:spPr>
        <p:txBody>
          <a:bodyPr/>
          <a:lstStyle/>
          <a:p>
            <a:fld id="{70EC1AA3-E190-46A4-AF04-8889F5477E2A}" type="slidenum">
              <a:rPr lang="en-US" smtClean="0"/>
              <a:pPr/>
              <a:t>1</a:t>
            </a:fld>
            <a:endParaRPr lang="en-US"/>
          </a:p>
        </p:txBody>
      </p:sp>
      <p:pic>
        <p:nvPicPr>
          <p:cNvPr id="59" name="Video 58">
            <a:hlinkClick r:id="" action="ppaction://media"/>
            <a:extLst>
              <a:ext uri="{FF2B5EF4-FFF2-40B4-BE49-F238E27FC236}">
                <a16:creationId xmlns:a16="http://schemas.microsoft.com/office/drawing/2014/main" id="{FDD0D1F2-93B0-15C1-512C-DED6D87C2F6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pic>
        <p:nvPicPr>
          <p:cNvPr id="60" name="Video 59">
            <a:hlinkClick r:id="" action="ppaction://media"/>
            <a:extLst>
              <a:ext uri="{FF2B5EF4-FFF2-40B4-BE49-F238E27FC236}">
                <a16:creationId xmlns:a16="http://schemas.microsoft.com/office/drawing/2014/main" id="{C1DEA813-7096-B8D0-72A9-79F31C37EBE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11302440"/>
      </p:ext>
    </p:extLst>
  </p:cSld>
  <p:clrMapOvr>
    <a:masterClrMapping/>
  </p:clrMapOvr>
  <mc:AlternateContent xmlns:mc="http://schemas.openxmlformats.org/markup-compatibility/2006" xmlns:p14="http://schemas.microsoft.com/office/powerpoint/2010/main">
    <mc:Choice Requires="p14">
      <p:transition spd="slow" p14:dur="2000" advTm="8287"/>
    </mc:Choice>
    <mc:Fallback xmlns="">
      <p:transition spd="slow" advTm="82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0"/>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59"/>
                </p:tgtEl>
              </p:cMediaNode>
            </p:video>
            <p:seq concurrent="1" nextAc="seek">
              <p:cTn id="11" restart="whenNotActive" fill="hold" evtFilter="cancelBubble" nodeType="interactiveSeq">
                <p:stCondLst>
                  <p:cond evt="onClick" delay="0">
                    <p:tgtEl>
                      <p:spTgt spid="59"/>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9"/>
                                        </p:tgtEl>
                                      </p:cBhvr>
                                    </p:cmd>
                                  </p:childTnLst>
                                </p:cTn>
                              </p:par>
                            </p:childTnLst>
                          </p:cTn>
                        </p:par>
                      </p:childTnLst>
                    </p:cTn>
                  </p:par>
                </p:childTnLst>
              </p:cTn>
              <p:nextCondLst>
                <p:cond evt="onClick" delay="0">
                  <p:tgtEl>
                    <p:spTgt spid="59"/>
                  </p:tgtEl>
                </p:cond>
              </p:nextCondLst>
            </p:seq>
            <p:video>
              <p:cMediaNode vol="80000">
                <p:cTn id="16" fill="hold" display="0">
                  <p:stCondLst>
                    <p:cond delay="indefinite"/>
                  </p:stCondLst>
                </p:cTn>
                <p:tgtEl>
                  <p:spTgt spid="60"/>
                </p:tgtEl>
              </p:cMediaNode>
            </p:video>
            <p:seq concurrent="1" nextAc="seek">
              <p:cTn id="17" restart="whenNotActive" fill="hold" evtFilter="cancelBubble" nodeType="interactiveSeq">
                <p:stCondLst>
                  <p:cond evt="onClick" delay="0">
                    <p:tgtEl>
                      <p:spTgt spid="60"/>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60"/>
                                        </p:tgtEl>
                                      </p:cBhvr>
                                    </p:cmd>
                                  </p:childTnLst>
                                </p:cTn>
                              </p:par>
                            </p:childTnLst>
                          </p:cTn>
                        </p:par>
                      </p:childTnLst>
                    </p:cTn>
                  </p:par>
                </p:childTnLst>
              </p:cTn>
              <p:nextCondLst>
                <p:cond evt="onClick" delay="0">
                  <p:tgtEl>
                    <p:spTgt spid="60"/>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8FEC2-E784-67BF-0948-D6A121F78726}"/>
              </a:ext>
            </a:extLst>
          </p:cNvPr>
          <p:cNvSpPr>
            <a:spLocks noGrp="1"/>
          </p:cNvSpPr>
          <p:nvPr>
            <p:ph type="ctrTitle"/>
          </p:nvPr>
        </p:nvSpPr>
        <p:spPr/>
        <p:txBody>
          <a:bodyPr vert="horz" lIns="91440" tIns="45720" rIns="91440" bIns="45720" rtlCol="0" anchor="ctr">
            <a:noAutofit/>
          </a:bodyPr>
          <a:lstStyle/>
          <a:p>
            <a:br>
              <a:rPr lang="en-GB" sz="1200">
                <a:latin typeface="Arial Nova"/>
              </a:rPr>
            </a:br>
            <a:br>
              <a:rPr lang="en-GB" sz="1200">
                <a:latin typeface="Arial Nova"/>
              </a:rPr>
            </a:br>
            <a:br>
              <a:rPr lang="en-GB" sz="1200">
                <a:latin typeface="Arial Nova"/>
              </a:rPr>
            </a:br>
            <a:br>
              <a:rPr lang="en-GB" sz="1200">
                <a:latin typeface="Arial Nova"/>
              </a:rPr>
            </a:br>
            <a:br>
              <a:rPr lang="en-GB" sz="1200">
                <a:latin typeface="Arial Nova"/>
              </a:rPr>
            </a:br>
            <a:r>
              <a:rPr lang="en-GB" sz="1200">
                <a:latin typeface="Arial Nova"/>
              </a:rPr>
              <a:t>"A critical incident is </a:t>
            </a:r>
            <a:r>
              <a:rPr lang="en-GB" sz="1200" err="1">
                <a:latin typeface="Arial Nova"/>
              </a:rPr>
              <a:t>aN</a:t>
            </a:r>
            <a:r>
              <a:rPr lang="en-GB" sz="1200">
                <a:latin typeface="Arial Nova"/>
              </a:rPr>
              <a:t> interpretation of the significance of an event. To take something as a critical incident is a value judgement we make, and the basis of that judgement is a significance we attach to the meaning of the incident".</a:t>
            </a:r>
            <a:br>
              <a:rPr lang="en-GB" sz="1200">
                <a:latin typeface="Arial Nova"/>
              </a:rPr>
            </a:br>
            <a:r>
              <a:rPr lang="en-GB" sz="1200">
                <a:latin typeface="Arial Nova"/>
              </a:rPr>
              <a:t>(Tripp, 1995)</a:t>
            </a:r>
          </a:p>
        </p:txBody>
      </p:sp>
      <p:sp>
        <p:nvSpPr>
          <p:cNvPr id="4" name="Footer Placeholder 3">
            <a:extLst>
              <a:ext uri="{FF2B5EF4-FFF2-40B4-BE49-F238E27FC236}">
                <a16:creationId xmlns:a16="http://schemas.microsoft.com/office/drawing/2014/main" id="{CAEC4018-7322-6CA6-207E-332400FC7973}"/>
              </a:ext>
            </a:extLst>
          </p:cNvPr>
          <p:cNvSpPr>
            <a:spLocks noGrp="1"/>
          </p:cNvSpPr>
          <p:nvPr>
            <p:ph type="ftr" sz="quarter" idx="11"/>
          </p:nvPr>
        </p:nvSpPr>
        <p:spPr>
          <a:xfrm>
            <a:off x="810757" y="458889"/>
            <a:ext cx="3126782" cy="1307125"/>
          </a:xfrm>
        </p:spPr>
        <p:txBody>
          <a:bodyPr/>
          <a:lstStyle/>
          <a:p>
            <a:r>
              <a:rPr lang="en-US" sz="2400">
                <a:latin typeface="Arial Nova"/>
              </a:rPr>
              <a:t>Tripp Methodology</a:t>
            </a:r>
          </a:p>
        </p:txBody>
      </p:sp>
      <p:pic>
        <p:nvPicPr>
          <p:cNvPr id="7" name="Picture Placeholder 6">
            <a:extLst>
              <a:ext uri="{FF2B5EF4-FFF2-40B4-BE49-F238E27FC236}">
                <a16:creationId xmlns:a16="http://schemas.microsoft.com/office/drawing/2014/main" id="{24F8C14C-D978-31EF-E703-7DCAAB6FF973}"/>
              </a:ext>
            </a:extLst>
          </p:cNvPr>
          <p:cNvPicPr>
            <a:picLocks noGrp="1" noChangeAspect="1"/>
          </p:cNvPicPr>
          <p:nvPr>
            <p:ph type="pic" sz="quarter" idx="13"/>
          </p:nvPr>
        </p:nvPicPr>
        <p:blipFill>
          <a:blip r:embed="rId6"/>
          <a:srcRect l="66178" t="40552" r="14236" b="25103"/>
          <a:stretch>
            <a:fillRect/>
          </a:stretch>
        </p:blipFill>
        <p:spPr>
          <a:xfrm>
            <a:off x="5689786" y="1243880"/>
            <a:ext cx="4156880" cy="4556865"/>
          </a:xfrm>
          <a:prstGeom prst="rect">
            <a:avLst/>
          </a:prstGeom>
          <a:blipFill dpi="0" rotWithShape="1">
            <a:blip r:embed="rId7">
              <a:alphaModFix amt="60000"/>
            </a:blip>
            <a:srcRect/>
            <a:stretch>
              <a:fillRect/>
            </a:stretch>
          </a:blipFill>
        </p:spPr>
      </p:pic>
      <p:sp>
        <p:nvSpPr>
          <p:cNvPr id="6" name="Slide Number Placeholder 5">
            <a:extLst>
              <a:ext uri="{FF2B5EF4-FFF2-40B4-BE49-F238E27FC236}">
                <a16:creationId xmlns:a16="http://schemas.microsoft.com/office/drawing/2014/main" id="{496DF058-F718-FF74-D303-187964F2BB05}"/>
              </a:ext>
            </a:extLst>
          </p:cNvPr>
          <p:cNvSpPr>
            <a:spLocks noGrp="1"/>
          </p:cNvSpPr>
          <p:nvPr>
            <p:ph type="sldNum" sz="quarter" idx="12"/>
          </p:nvPr>
        </p:nvSpPr>
        <p:spPr/>
        <p:txBody>
          <a:bodyPr/>
          <a:lstStyle/>
          <a:p>
            <a:fld id="{70EC1AA3-E190-46A4-AF04-8889F5477E2A}" type="slidenum">
              <a:rPr lang="en-US" smtClean="0"/>
              <a:t>2</a:t>
            </a:fld>
            <a:endParaRPr lang="en-US"/>
          </a:p>
        </p:txBody>
      </p:sp>
      <p:pic>
        <p:nvPicPr>
          <p:cNvPr id="5" name="Video 4">
            <a:hlinkClick r:id="" action="ppaction://media"/>
            <a:extLst>
              <a:ext uri="{FF2B5EF4-FFF2-40B4-BE49-F238E27FC236}">
                <a16:creationId xmlns:a16="http://schemas.microsoft.com/office/drawing/2014/main" id="{1E504504-4898-53C0-2554-67C456A1EE22}"/>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798346323"/>
      </p:ext>
    </p:extLst>
  </p:cSld>
  <p:clrMapOvr>
    <a:masterClrMapping/>
  </p:clrMapOvr>
  <mc:AlternateContent xmlns:mc="http://schemas.openxmlformats.org/markup-compatibility/2006" xmlns:p14="http://schemas.microsoft.com/office/powerpoint/2010/main">
    <mc:Choice Requires="p14">
      <p:transition spd="slow" p14:dur="2000" advTm="49168"/>
    </mc:Choice>
    <mc:Fallback xmlns="">
      <p:transition spd="slow" advTm="49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1"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8" fill="hold" display="0">
                  <p:stCondLst>
                    <p:cond delay="indefinite"/>
                  </p:stCondLst>
                </p:cTn>
                <p:tgtEl>
                  <p:spTgt spid="5"/>
                </p:tgtEl>
              </p:cMediaNode>
            </p:video>
            <p:seq concurrent="1" nextAc="seek">
              <p:cTn id="19" restart="whenNotActive" fill="hold" evtFilter="cancelBubble" nodeType="interactiveSeq">
                <p:stCondLst>
                  <p:cond evt="onClick" delay="0">
                    <p:tgtEl>
                      <p:spTgt spid="5"/>
                    </p:tgtEl>
                  </p:cond>
                </p:stCondLst>
                <p:endSync evt="end" delay="0">
                  <p:rtn val="all"/>
                </p:endSync>
                <p:childTnLst>
                  <p:par>
                    <p:cTn id="20" fill="hold">
                      <p:stCondLst>
                        <p:cond delay="0"/>
                      </p:stCondLst>
                      <p:childTnLst>
                        <p:par>
                          <p:cTn id="21" fill="hold">
                            <p:stCondLst>
                              <p:cond delay="0"/>
                            </p:stCondLst>
                            <p:childTnLst>
                              <p:par>
                                <p:cTn id="22" presetID="2" presetClass="mediacall" presetSubtype="0" fill="hold" nodeType="clickEffect">
                                  <p:stCondLst>
                                    <p:cond delay="0"/>
                                  </p:stCondLst>
                                  <p:childTnLst>
                                    <p:cmd type="call" cmd="togglePause">
                                      <p:cBhvr>
                                        <p:cTn id="23"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P spid="2" grpId="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6CF4A-4F18-AFC8-C1A7-2024E40E2C82}"/>
              </a:ext>
            </a:extLst>
          </p:cNvPr>
          <p:cNvSpPr>
            <a:spLocks noGrp="1"/>
          </p:cNvSpPr>
          <p:nvPr>
            <p:ph type="ctrTitle"/>
          </p:nvPr>
        </p:nvSpPr>
        <p:spPr>
          <a:xfrm>
            <a:off x="2953837" y="1429482"/>
            <a:ext cx="5836232" cy="1475411"/>
          </a:xfrm>
        </p:spPr>
        <p:txBody>
          <a:bodyPr/>
          <a:lstStyle/>
          <a:p>
            <a:r>
              <a:rPr lang="en-GB"/>
              <a:t>Critical Incident</a:t>
            </a:r>
          </a:p>
        </p:txBody>
      </p:sp>
      <p:sp>
        <p:nvSpPr>
          <p:cNvPr id="5" name="Slide Number Placeholder 4">
            <a:extLst>
              <a:ext uri="{FF2B5EF4-FFF2-40B4-BE49-F238E27FC236}">
                <a16:creationId xmlns:a16="http://schemas.microsoft.com/office/drawing/2014/main" id="{A34BAC9B-60B6-1A5B-2E4F-3CAFD834B2BE}"/>
              </a:ext>
            </a:extLst>
          </p:cNvPr>
          <p:cNvSpPr>
            <a:spLocks noGrp="1"/>
          </p:cNvSpPr>
          <p:nvPr>
            <p:ph type="sldNum" sz="quarter" idx="12"/>
          </p:nvPr>
        </p:nvSpPr>
        <p:spPr/>
        <p:txBody>
          <a:bodyPr/>
          <a:lstStyle/>
          <a:p>
            <a:fld id="{70EC1AA3-E190-46A4-AF04-8889F5477E2A}" type="slidenum">
              <a:rPr lang="en-US" smtClean="0"/>
              <a:t>3</a:t>
            </a:fld>
            <a:endParaRPr lang="en-US"/>
          </a:p>
        </p:txBody>
      </p:sp>
      <p:sp>
        <p:nvSpPr>
          <p:cNvPr id="3" name="TextBox 2">
            <a:extLst>
              <a:ext uri="{FF2B5EF4-FFF2-40B4-BE49-F238E27FC236}">
                <a16:creationId xmlns:a16="http://schemas.microsoft.com/office/drawing/2014/main" id="{20F6F365-3CB2-5040-35CF-25576F391AD3}"/>
              </a:ext>
            </a:extLst>
          </p:cNvPr>
          <p:cNvSpPr txBox="1"/>
          <p:nvPr/>
        </p:nvSpPr>
        <p:spPr>
          <a:xfrm>
            <a:off x="1674395" y="2636921"/>
            <a:ext cx="230605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Context:</a:t>
            </a:r>
          </a:p>
          <a:p>
            <a:pPr marL="285750" indent="-285750">
              <a:buFont typeface="Wingdings"/>
              <a:buChar char="v"/>
            </a:pPr>
            <a:r>
              <a:rPr lang="en-GB"/>
              <a:t>Year 3 Mathematics Class </a:t>
            </a:r>
          </a:p>
          <a:p>
            <a:pPr marL="285750" indent="-285750">
              <a:buFont typeface="Wingdings"/>
              <a:buChar char="v"/>
            </a:pPr>
            <a:r>
              <a:rPr lang="en-GB"/>
              <a:t>Topic: Money value, and identifying amounts</a:t>
            </a:r>
          </a:p>
          <a:p>
            <a:pPr marL="285750" indent="-285750">
              <a:buFont typeface="Wingdings"/>
              <a:buChar char="v"/>
            </a:pPr>
            <a:endParaRPr lang="en-GB"/>
          </a:p>
          <a:p>
            <a:pPr marL="285750" indent="-285750">
              <a:buFont typeface="Wingdings"/>
              <a:buChar char="v"/>
            </a:pPr>
            <a:endParaRPr lang="en-GB"/>
          </a:p>
        </p:txBody>
      </p:sp>
      <p:sp>
        <p:nvSpPr>
          <p:cNvPr id="4" name="TextBox 3">
            <a:extLst>
              <a:ext uri="{FF2B5EF4-FFF2-40B4-BE49-F238E27FC236}">
                <a16:creationId xmlns:a16="http://schemas.microsoft.com/office/drawing/2014/main" id="{D966F938-9BAF-9631-E75E-2B58ED9C1F7B}"/>
              </a:ext>
            </a:extLst>
          </p:cNvPr>
          <p:cNvSpPr txBox="1"/>
          <p:nvPr/>
        </p:nvSpPr>
        <p:spPr>
          <a:xfrm>
            <a:off x="6396789" y="2767262"/>
            <a:ext cx="307807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Incident</a:t>
            </a:r>
          </a:p>
          <a:p>
            <a:pPr marL="285750" indent="-285750">
              <a:buFont typeface="Wingdings"/>
              <a:buChar char="v"/>
            </a:pPr>
            <a:r>
              <a:rPr lang="en-GB"/>
              <a:t>A student beginning the lesson ready to learn</a:t>
            </a:r>
          </a:p>
          <a:p>
            <a:pPr marL="285750" indent="-285750">
              <a:buFont typeface="Wingdings"/>
              <a:buChar char="v"/>
            </a:pPr>
            <a:r>
              <a:rPr lang="en-GB"/>
              <a:t>After having an answer incorrect, the student goes quiet and refuses to verbally participate</a:t>
            </a:r>
          </a:p>
          <a:p>
            <a:endParaRPr lang="en-GB"/>
          </a:p>
        </p:txBody>
      </p:sp>
      <p:pic>
        <p:nvPicPr>
          <p:cNvPr id="7" name="Video 6">
            <a:hlinkClick r:id="" action="ppaction://media"/>
            <a:extLst>
              <a:ext uri="{FF2B5EF4-FFF2-40B4-BE49-F238E27FC236}">
                <a16:creationId xmlns:a16="http://schemas.microsoft.com/office/drawing/2014/main" id="{CD2E7349-8C7D-4900-42EF-6B96E84FE3C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20116704"/>
      </p:ext>
    </p:extLst>
  </p:cSld>
  <p:clrMapOvr>
    <a:masterClrMapping/>
  </p:clrMapOvr>
  <mc:AlternateContent xmlns:mc="http://schemas.openxmlformats.org/markup-compatibility/2006" xmlns:p14="http://schemas.microsoft.com/office/powerpoint/2010/main">
    <mc:Choice Requires="p14">
      <p:transition spd="slow" p14:dur="2000" advTm="19330"/>
    </mc:Choice>
    <mc:Fallback xmlns="">
      <p:transition spd="slow" advTm="193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DC7F6-B17E-F550-4E6B-0805027728B5}"/>
              </a:ext>
            </a:extLst>
          </p:cNvPr>
          <p:cNvSpPr>
            <a:spLocks noGrp="1"/>
          </p:cNvSpPr>
          <p:nvPr>
            <p:ph type="ctrTitle"/>
          </p:nvPr>
        </p:nvSpPr>
        <p:spPr/>
        <p:txBody>
          <a:bodyPr>
            <a:normAutofit fontScale="90000"/>
          </a:bodyPr>
          <a:lstStyle/>
          <a:p>
            <a:r>
              <a:rPr lang="en-GB"/>
              <a:t>Barriers to verbal participation?</a:t>
            </a:r>
            <a:br>
              <a:rPr lang="en-GB"/>
            </a:br>
            <a:br>
              <a:rPr lang="en-GB"/>
            </a:br>
            <a:br>
              <a:rPr lang="en-GB"/>
            </a:br>
            <a:r>
              <a:rPr lang="en-GB"/>
              <a:t>What is the significance of Verbal participation?  </a:t>
            </a:r>
          </a:p>
        </p:txBody>
      </p:sp>
      <p:sp>
        <p:nvSpPr>
          <p:cNvPr id="5" name="Slide Number Placeholder 4">
            <a:extLst>
              <a:ext uri="{FF2B5EF4-FFF2-40B4-BE49-F238E27FC236}">
                <a16:creationId xmlns:a16="http://schemas.microsoft.com/office/drawing/2014/main" id="{985869F4-1B37-278D-200E-F5BDB22161A4}"/>
              </a:ext>
            </a:extLst>
          </p:cNvPr>
          <p:cNvSpPr>
            <a:spLocks noGrp="1"/>
          </p:cNvSpPr>
          <p:nvPr>
            <p:ph type="sldNum" sz="quarter" idx="12"/>
          </p:nvPr>
        </p:nvSpPr>
        <p:spPr/>
        <p:txBody>
          <a:bodyPr/>
          <a:lstStyle/>
          <a:p>
            <a:fld id="{70EC1AA3-E190-46A4-AF04-8889F5477E2A}" type="slidenum">
              <a:rPr lang="en-US" smtClean="0"/>
              <a:t>4</a:t>
            </a:fld>
            <a:endParaRPr lang="en-US"/>
          </a:p>
        </p:txBody>
      </p:sp>
      <p:pic>
        <p:nvPicPr>
          <p:cNvPr id="4" name="Video 3">
            <a:hlinkClick r:id="" action="ppaction://media"/>
            <a:extLst>
              <a:ext uri="{FF2B5EF4-FFF2-40B4-BE49-F238E27FC236}">
                <a16:creationId xmlns:a16="http://schemas.microsoft.com/office/drawing/2014/main" id="{E00B0A66-2B75-5120-A5CA-D01422B29E6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8591413"/>
      </p:ext>
    </p:extLst>
  </p:cSld>
  <p:clrMapOvr>
    <a:masterClrMapping/>
  </p:clrMapOvr>
  <mc:AlternateContent xmlns:mc="http://schemas.openxmlformats.org/markup-compatibility/2006" xmlns:p14="http://schemas.microsoft.com/office/powerpoint/2010/main">
    <mc:Choice Requires="p14">
      <p:transition spd="slow" p14:dur="2000" advTm="25643"/>
    </mc:Choice>
    <mc:Fallback xmlns="">
      <p:transition spd="slow" advTm="25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90FB69DA-6016-81D8-2889-85FAB0AA748B}"/>
              </a:ext>
            </a:extLst>
          </p:cNvPr>
          <p:cNvPicPr>
            <a:picLocks noGrp="1" noChangeAspect="1"/>
          </p:cNvPicPr>
          <p:nvPr>
            <p:ph type="pic" sz="quarter" idx="14"/>
          </p:nvPr>
        </p:nvPicPr>
        <p:blipFill>
          <a:blip r:embed="rId6"/>
          <a:srcRect l="3298" r="11151" b="-1"/>
          <a:stretch>
            <a:fillRect/>
          </a:stretch>
        </p:blipFill>
        <p:spPr>
          <a:xfrm>
            <a:off x="1" y="10"/>
            <a:ext cx="4244692" cy="6857990"/>
          </a:xfrm>
          <a:prstGeom prst="rect">
            <a:avLst/>
          </a:prstGeom>
          <a:noFill/>
        </p:spPr>
      </p:pic>
      <p:sp>
        <p:nvSpPr>
          <p:cNvPr id="12" name="Footer Placeholder 3">
            <a:extLst>
              <a:ext uri="{FF2B5EF4-FFF2-40B4-BE49-F238E27FC236}">
                <a16:creationId xmlns:a16="http://schemas.microsoft.com/office/drawing/2014/main" id="{73FD00EA-3F43-07CF-39D6-8A14EE0DE8D0}"/>
              </a:ext>
            </a:extLst>
          </p:cNvPr>
          <p:cNvSpPr>
            <a:spLocks noGrp="1"/>
          </p:cNvSpPr>
          <p:nvPr>
            <p:ph type="ftr" sz="quarter" idx="11"/>
          </p:nvPr>
        </p:nvSpPr>
        <p:spPr>
          <a:xfrm>
            <a:off x="5280874" y="6063155"/>
            <a:ext cx="3133289" cy="365125"/>
          </a:xfrm>
        </p:spPr>
        <p:txBody>
          <a:bodyPr anchor="ctr">
            <a:noAutofit/>
          </a:bodyPr>
          <a:lstStyle/>
          <a:p>
            <a:pPr>
              <a:spcAft>
                <a:spcPts val="600"/>
              </a:spcAft>
            </a:pPr>
            <a:r>
              <a:rPr lang="en-US" sz="1050">
                <a:latin typeface="Arial Nova"/>
              </a:rPr>
              <a:t>Vygotsky (1978) </a:t>
            </a:r>
          </a:p>
        </p:txBody>
      </p:sp>
      <p:sp>
        <p:nvSpPr>
          <p:cNvPr id="6" name="Slide Number Placeholder 5">
            <a:extLst>
              <a:ext uri="{FF2B5EF4-FFF2-40B4-BE49-F238E27FC236}">
                <a16:creationId xmlns:a16="http://schemas.microsoft.com/office/drawing/2014/main" id="{F4125B65-1976-2ABF-C614-C522A73277ED}"/>
              </a:ext>
            </a:extLst>
          </p:cNvPr>
          <p:cNvSpPr>
            <a:spLocks noGrp="1"/>
          </p:cNvSpPr>
          <p:nvPr>
            <p:ph type="sldNum" sz="quarter" idx="12"/>
          </p:nvPr>
        </p:nvSpPr>
        <p:spPr>
          <a:xfrm>
            <a:off x="11172586" y="6063155"/>
            <a:ext cx="437990" cy="365125"/>
          </a:xfrm>
        </p:spPr>
        <p:txBody>
          <a:bodyPr anchor="ctr">
            <a:normAutofit/>
          </a:bodyPr>
          <a:lstStyle/>
          <a:p>
            <a:pPr>
              <a:spcAft>
                <a:spcPts val="600"/>
              </a:spcAft>
            </a:pPr>
            <a:fld id="{70EC1AA3-E190-46A4-AF04-8889F5477E2A}" type="slidenum">
              <a:rPr lang="en-US" smtClean="0"/>
              <a:pPr>
                <a:spcAft>
                  <a:spcPts val="600"/>
                </a:spcAft>
              </a:pPr>
              <a:t>5</a:t>
            </a:fld>
            <a:endParaRPr lang="en-US"/>
          </a:p>
        </p:txBody>
      </p:sp>
      <p:pic>
        <p:nvPicPr>
          <p:cNvPr id="5" name="Video 4">
            <a:hlinkClick r:id="" action="ppaction://media"/>
            <a:extLst>
              <a:ext uri="{FF2B5EF4-FFF2-40B4-BE49-F238E27FC236}">
                <a16:creationId xmlns:a16="http://schemas.microsoft.com/office/drawing/2014/main" id="{4F0394A3-EBAD-30AA-6406-F479E469492E}"/>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21875" r="21875"/>
          <a:stretch>
            <a:fillRect/>
          </a:stretch>
        </p:blipFill>
        <p:spPr>
          <a:xfrm>
            <a:off x="9973646" y="4370880"/>
            <a:ext cx="2057400" cy="2057400"/>
          </a:xfrm>
          <a:prstGeom prst="ellipse">
            <a:avLst/>
          </a:prstGeom>
        </p:spPr>
      </p:pic>
    </p:spTree>
    <p:custDataLst>
      <p:tags r:id="rId1"/>
    </p:custDataLst>
    <p:extLst>
      <p:ext uri="{BB962C8B-B14F-4D97-AF65-F5344CB8AC3E}">
        <p14:creationId xmlns:p14="http://schemas.microsoft.com/office/powerpoint/2010/main" val="4166596000"/>
      </p:ext>
    </p:extLst>
  </p:cSld>
  <p:clrMapOvr>
    <a:masterClrMapping/>
  </p:clrMapOvr>
  <mc:AlternateContent xmlns:mc="http://schemas.openxmlformats.org/markup-compatibility/2006" xmlns:p14="http://schemas.microsoft.com/office/powerpoint/2010/main">
    <mc:Choice Requires="p14">
      <p:transition spd="slow" p14:dur="2000" advTm="105474"/>
    </mc:Choice>
    <mc:Fallback xmlns="">
      <p:transition spd="slow" advTm="105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5"/>
                </p:tgtEl>
              </p:cMediaNode>
            </p:video>
            <p:seq concurrent="1" nextAc="seek">
              <p:cTn id="14" restart="whenNotActive" fill="hold" evtFilter="cancelBubble" nodeType="interactiveSeq">
                <p:stCondLst>
                  <p:cond evt="onClick" delay="0">
                    <p:tgtEl>
                      <p:spTgt spid="5"/>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FB5F8-EAE8-66B9-CBA0-A276E7753542}"/>
              </a:ext>
            </a:extLst>
          </p:cNvPr>
          <p:cNvSpPr>
            <a:spLocks noGrp="1"/>
          </p:cNvSpPr>
          <p:nvPr>
            <p:ph type="ctrTitle"/>
          </p:nvPr>
        </p:nvSpPr>
        <p:spPr>
          <a:xfrm>
            <a:off x="753392" y="1169710"/>
            <a:ext cx="2779511" cy="3422722"/>
          </a:xfrm>
        </p:spPr>
        <p:txBody>
          <a:bodyPr>
            <a:normAutofit fontScale="90000"/>
          </a:bodyPr>
          <a:lstStyle/>
          <a:p>
            <a:r>
              <a:rPr lang="en-GB"/>
              <a:t>LOW </a:t>
            </a:r>
            <a:r>
              <a:rPr lang="en-GB" err="1"/>
              <a:t>sELF</a:t>
            </a:r>
            <a:r>
              <a:rPr lang="en-GB"/>
              <a:t> </a:t>
            </a:r>
            <a:r>
              <a:rPr lang="en-GB" err="1"/>
              <a:t>eSTEEM</a:t>
            </a:r>
            <a:br>
              <a:rPr lang="en-GB"/>
            </a:br>
            <a:br>
              <a:rPr lang="en-GB"/>
            </a:br>
            <a:r>
              <a:rPr lang="en-GB"/>
              <a:t>Fear OF PEER JUDGEMENT</a:t>
            </a:r>
            <a:br>
              <a:rPr lang="en-GB"/>
            </a:br>
            <a:br>
              <a:rPr lang="en-GB"/>
            </a:br>
            <a:r>
              <a:rPr lang="en-GB" err="1"/>
              <a:t>aDDITIONAL</a:t>
            </a:r>
            <a:r>
              <a:rPr lang="en-GB"/>
              <a:t> </a:t>
            </a:r>
            <a:r>
              <a:rPr lang="en-GB" err="1"/>
              <a:t>lEARNING</a:t>
            </a:r>
            <a:r>
              <a:rPr lang="en-GB"/>
              <a:t> </a:t>
            </a:r>
            <a:r>
              <a:rPr lang="en-GB" err="1"/>
              <a:t>nEEDS</a:t>
            </a:r>
            <a:br>
              <a:rPr lang="en-GB"/>
            </a:br>
            <a:br>
              <a:rPr lang="en-GB"/>
            </a:br>
            <a:r>
              <a:rPr lang="en-GB"/>
              <a:t>Not liking being Wrong</a:t>
            </a:r>
            <a:br>
              <a:rPr lang="en-GB"/>
            </a:br>
            <a:endParaRPr lang="en-GB"/>
          </a:p>
        </p:txBody>
      </p:sp>
      <p:sp>
        <p:nvSpPr>
          <p:cNvPr id="3" name="Subtitle 2">
            <a:extLst>
              <a:ext uri="{FF2B5EF4-FFF2-40B4-BE49-F238E27FC236}">
                <a16:creationId xmlns:a16="http://schemas.microsoft.com/office/drawing/2014/main" id="{FD709BBF-0692-E802-98DB-429AB2E6C04D}"/>
              </a:ext>
            </a:extLst>
          </p:cNvPr>
          <p:cNvSpPr>
            <a:spLocks noGrp="1"/>
          </p:cNvSpPr>
          <p:nvPr>
            <p:ph type="subTitle" idx="1"/>
          </p:nvPr>
        </p:nvSpPr>
        <p:spPr>
          <a:xfrm>
            <a:off x="1462985" y="5434232"/>
            <a:ext cx="2993183" cy="1113869"/>
          </a:xfrm>
        </p:spPr>
        <p:txBody>
          <a:bodyPr vert="horz" lIns="91440" tIns="45720" rIns="91440" bIns="45720" rtlCol="0" anchor="t">
            <a:normAutofit fontScale="85000" lnSpcReduction="10000"/>
          </a:bodyPr>
          <a:lstStyle/>
          <a:p>
            <a:r>
              <a:rPr lang="en-GB">
                <a:latin typeface="Arial Nova"/>
              </a:rPr>
              <a:t>https://www.cashesgreen-pri.gloucs.sch.uk/prospectus-and-policies/curriculum/life-skills-pshe-and-smsc/mental-wellbeing</a:t>
            </a:r>
            <a:endParaRPr lang="en-US">
              <a:latin typeface="Arial Nova"/>
            </a:endParaRPr>
          </a:p>
        </p:txBody>
      </p:sp>
      <p:sp>
        <p:nvSpPr>
          <p:cNvPr id="4" name="Footer Placeholder 3">
            <a:extLst>
              <a:ext uri="{FF2B5EF4-FFF2-40B4-BE49-F238E27FC236}">
                <a16:creationId xmlns:a16="http://schemas.microsoft.com/office/drawing/2014/main" id="{6CD41207-B9F9-A3F9-4526-7F7EB7540E7E}"/>
              </a:ext>
            </a:extLst>
          </p:cNvPr>
          <p:cNvSpPr>
            <a:spLocks noGrp="1"/>
          </p:cNvSpPr>
          <p:nvPr>
            <p:ph type="ftr" sz="quarter" idx="11"/>
          </p:nvPr>
        </p:nvSpPr>
        <p:spPr/>
        <p:txBody>
          <a:bodyPr/>
          <a:lstStyle/>
          <a:p>
            <a:r>
              <a:rPr lang="en-US" sz="1800">
                <a:latin typeface="Arial Nova"/>
              </a:rPr>
              <a:t>Possible causes</a:t>
            </a:r>
          </a:p>
        </p:txBody>
      </p:sp>
      <p:sp>
        <p:nvSpPr>
          <p:cNvPr id="6" name="Slide Number Placeholder 5">
            <a:extLst>
              <a:ext uri="{FF2B5EF4-FFF2-40B4-BE49-F238E27FC236}">
                <a16:creationId xmlns:a16="http://schemas.microsoft.com/office/drawing/2014/main" id="{A0EF3764-C859-2FC5-7298-79F1E8CE903C}"/>
              </a:ext>
            </a:extLst>
          </p:cNvPr>
          <p:cNvSpPr>
            <a:spLocks noGrp="1"/>
          </p:cNvSpPr>
          <p:nvPr>
            <p:ph type="sldNum" sz="quarter" idx="12"/>
          </p:nvPr>
        </p:nvSpPr>
        <p:spPr/>
        <p:txBody>
          <a:bodyPr/>
          <a:lstStyle/>
          <a:p>
            <a:fld id="{70EC1AA3-E190-46A4-AF04-8889F5477E2A}" type="slidenum">
              <a:rPr lang="en-US" smtClean="0"/>
              <a:t>6</a:t>
            </a:fld>
            <a:endParaRPr lang="en-US"/>
          </a:p>
        </p:txBody>
      </p:sp>
      <p:pic>
        <p:nvPicPr>
          <p:cNvPr id="10" name="Picture Placeholder 9">
            <a:extLst>
              <a:ext uri="{FF2B5EF4-FFF2-40B4-BE49-F238E27FC236}">
                <a16:creationId xmlns:a16="http://schemas.microsoft.com/office/drawing/2014/main" id="{BEEA3397-21B2-2947-C814-0ABBEFAA265F}"/>
              </a:ext>
            </a:extLst>
          </p:cNvPr>
          <p:cNvPicPr>
            <a:picLocks noGrp="1" noChangeAspect="1"/>
          </p:cNvPicPr>
          <p:nvPr>
            <p:ph type="pic" sz="quarter" idx="13"/>
          </p:nvPr>
        </p:nvPicPr>
        <p:blipFill>
          <a:blip r:embed="rId5"/>
          <a:srcRect l="4802" r="4802"/>
          <a:stretch/>
        </p:blipFill>
        <p:spPr>
          <a:xfrm>
            <a:off x="7377641" y="3010224"/>
            <a:ext cx="3796772" cy="2804422"/>
          </a:xfrm>
          <a:prstGeom prst="rect">
            <a:avLst/>
          </a:prstGeom>
          <a:blipFill dpi="0" rotWithShape="1">
            <a:blip r:embed="rId6">
              <a:alphaModFix amt="60000"/>
            </a:blip>
            <a:srcRect/>
            <a:stretch>
              <a:fillRect/>
            </a:stretch>
          </a:blipFill>
        </p:spPr>
      </p:pic>
      <p:sp>
        <p:nvSpPr>
          <p:cNvPr id="11" name="TextBox 10">
            <a:extLst>
              <a:ext uri="{FF2B5EF4-FFF2-40B4-BE49-F238E27FC236}">
                <a16:creationId xmlns:a16="http://schemas.microsoft.com/office/drawing/2014/main" id="{8CD9533C-B938-E005-411B-72F13E08EA80}"/>
              </a:ext>
            </a:extLst>
          </p:cNvPr>
          <p:cNvSpPr txBox="1"/>
          <p:nvPr/>
        </p:nvSpPr>
        <p:spPr>
          <a:xfrm>
            <a:off x="133197" y="4938128"/>
            <a:ext cx="1407762"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latin typeface="Arial Nova"/>
              </a:rPr>
              <a:t>Interventions?</a:t>
            </a:r>
          </a:p>
          <a:p>
            <a:pPr marL="171450" indent="-171450">
              <a:buFont typeface="Arial"/>
              <a:buChar char="•"/>
            </a:pPr>
            <a:r>
              <a:rPr lang="en-GB" sz="1200">
                <a:latin typeface="Arial Nova"/>
              </a:rPr>
              <a:t>Think Pair Share</a:t>
            </a:r>
          </a:p>
          <a:p>
            <a:pPr marL="171450" indent="-171450">
              <a:buFont typeface="Arial"/>
              <a:buChar char="•"/>
            </a:pPr>
            <a:r>
              <a:rPr lang="en-GB" sz="1200">
                <a:latin typeface="Arial Nova"/>
              </a:rPr>
              <a:t>School wide wellbeing initiatives</a:t>
            </a:r>
          </a:p>
          <a:p>
            <a:pPr marL="171450" indent="-171450">
              <a:buFont typeface="Arial"/>
              <a:buChar char="•"/>
            </a:pPr>
            <a:r>
              <a:rPr lang="en-GB" sz="1200">
                <a:latin typeface="Arial Nova"/>
              </a:rPr>
              <a:t>Resources</a:t>
            </a:r>
          </a:p>
        </p:txBody>
      </p:sp>
      <p:sp>
        <p:nvSpPr>
          <p:cNvPr id="5" name="Speech Bubble: Rectangle with Corners Rounded 4">
            <a:extLst>
              <a:ext uri="{FF2B5EF4-FFF2-40B4-BE49-F238E27FC236}">
                <a16:creationId xmlns:a16="http://schemas.microsoft.com/office/drawing/2014/main" id="{4ADEA780-278B-DF77-8DD5-9B0349D272EE}"/>
              </a:ext>
            </a:extLst>
          </p:cNvPr>
          <p:cNvSpPr/>
          <p:nvPr/>
        </p:nvSpPr>
        <p:spPr>
          <a:xfrm>
            <a:off x="4718255" y="1564409"/>
            <a:ext cx="2500923" cy="1693333"/>
          </a:xfrm>
          <a:prstGeom prst="wedgeRoundRectCallout">
            <a:avLst/>
          </a:prstGeom>
          <a:solidFill>
            <a:schemeClr val="accent3">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rgbClr val="156082"/>
                </a:solidFill>
                <a:latin typeface="Arial Nova"/>
              </a:rPr>
              <a:t>20% of young people in education suffer from a mental health condition</a:t>
            </a:r>
            <a:endParaRPr lang="en-US" sz="1600" b="1">
              <a:solidFill>
                <a:srgbClr val="FFFFFF"/>
              </a:solidFill>
              <a:latin typeface="Raleway"/>
            </a:endParaRPr>
          </a:p>
          <a:p>
            <a:pPr algn="ctr"/>
            <a:endParaRPr lang="en-GB" sz="1600" b="1">
              <a:solidFill>
                <a:srgbClr val="156082"/>
              </a:solidFill>
              <a:latin typeface="Arial Nova"/>
            </a:endParaRPr>
          </a:p>
          <a:p>
            <a:pPr algn="ctr"/>
            <a:r>
              <a:rPr lang="en-GB" sz="1600" b="1">
                <a:solidFill>
                  <a:srgbClr val="156082"/>
                </a:solidFill>
                <a:latin typeface="Arial Nova"/>
              </a:rPr>
              <a:t>BERA, (2016)</a:t>
            </a:r>
          </a:p>
        </p:txBody>
      </p:sp>
      <p:pic>
        <p:nvPicPr>
          <p:cNvPr id="16" name="Video 15">
            <a:hlinkClick r:id="" action="ppaction://media"/>
            <a:extLst>
              <a:ext uri="{FF2B5EF4-FFF2-40B4-BE49-F238E27FC236}">
                <a16:creationId xmlns:a16="http://schemas.microsoft.com/office/drawing/2014/main" id="{5E8A2C8C-AC49-E357-78EB-B41981A5583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4764010"/>
      </p:ext>
    </p:extLst>
  </p:cSld>
  <p:clrMapOvr>
    <a:masterClrMapping/>
  </p:clrMapOvr>
  <mc:AlternateContent xmlns:mc="http://schemas.openxmlformats.org/markup-compatibility/2006" xmlns:p14="http://schemas.microsoft.com/office/powerpoint/2010/main">
    <mc:Choice Requires="p14">
      <p:transition spd="slow" p14:dur="2000" advTm="59133"/>
    </mc:Choice>
    <mc:Fallback xmlns="">
      <p:transition spd="slow" advTm="591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1"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8" fill="hold" display="0">
                  <p:stCondLst>
                    <p:cond delay="indefinite"/>
                  </p:stCondLst>
                </p:cTn>
                <p:tgtEl>
                  <p:spTgt spid="16"/>
                </p:tgtEl>
              </p:cMediaNode>
            </p:video>
            <p:seq concurrent="1" nextAc="seek">
              <p:cTn id="19" restart="whenNotActive" fill="hold" evtFilter="cancelBubble" nodeType="interactiveSeq">
                <p:stCondLst>
                  <p:cond evt="onClick" delay="0">
                    <p:tgtEl>
                      <p:spTgt spid="16"/>
                    </p:tgtEl>
                  </p:cond>
                </p:stCondLst>
                <p:endSync evt="end" delay="0">
                  <p:rtn val="all"/>
                </p:endSync>
                <p:childTnLst>
                  <p:par>
                    <p:cTn id="20" fill="hold">
                      <p:stCondLst>
                        <p:cond delay="0"/>
                      </p:stCondLst>
                      <p:childTnLst>
                        <p:par>
                          <p:cTn id="21" fill="hold">
                            <p:stCondLst>
                              <p:cond delay="0"/>
                            </p:stCondLst>
                            <p:childTnLst>
                              <p:par>
                                <p:cTn id="22" presetID="2" presetClass="mediacall" presetSubtype="0" fill="hold" nodeType="clickEffect">
                                  <p:stCondLst>
                                    <p:cond delay="0"/>
                                  </p:stCondLst>
                                  <p:childTnLst>
                                    <p:cmd type="call" cmd="togglePause">
                                      <p:cBhvr>
                                        <p:cTn id="23" dur="1" fill="hold"/>
                                        <p:tgtEl>
                                          <p:spTgt spid="16"/>
                                        </p:tgtEl>
                                      </p:cBhvr>
                                    </p:cmd>
                                  </p:childTnLst>
                                </p:cTn>
                              </p:par>
                            </p:childTnLst>
                          </p:cTn>
                        </p:par>
                      </p:childTnLst>
                    </p:cTn>
                  </p:par>
                </p:childTnLst>
              </p:cTn>
              <p:nextCondLst>
                <p:cond evt="onClick" delay="0">
                  <p:tgtEl>
                    <p:spTgt spid="16"/>
                  </p:tgtEl>
                </p:cond>
              </p:nextCondLst>
            </p:seq>
          </p:childTnLst>
        </p:cTn>
      </p:par>
    </p:tnLst>
    <p:bldLst>
      <p:bldP spid="11" grpId="0"/>
      <p:bldP spid="11" grpId="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396BCCA-F10C-A833-F0A7-B54D453BE987}"/>
              </a:ext>
            </a:extLst>
          </p:cNvPr>
          <p:cNvSpPr>
            <a:spLocks noGrp="1"/>
          </p:cNvSpPr>
          <p:nvPr>
            <p:ph type="ftr" sz="quarter" idx="11"/>
          </p:nvPr>
        </p:nvSpPr>
        <p:spPr>
          <a:xfrm>
            <a:off x="4202524" y="1509624"/>
            <a:ext cx="3762782" cy="653125"/>
          </a:xfrm>
        </p:spPr>
        <p:txBody>
          <a:bodyPr/>
          <a:lstStyle/>
          <a:p>
            <a:r>
              <a:rPr lang="en-US" sz="2800">
                <a:latin typeface="Arial Nova"/>
              </a:rPr>
              <a:t>REFERENCE LIST</a:t>
            </a:r>
          </a:p>
        </p:txBody>
      </p:sp>
      <p:sp>
        <p:nvSpPr>
          <p:cNvPr id="5" name="Slide Number Placeholder 4">
            <a:extLst>
              <a:ext uri="{FF2B5EF4-FFF2-40B4-BE49-F238E27FC236}">
                <a16:creationId xmlns:a16="http://schemas.microsoft.com/office/drawing/2014/main" id="{7EB37577-94F0-BEA8-FAC6-43AE1C19C552}"/>
              </a:ext>
            </a:extLst>
          </p:cNvPr>
          <p:cNvSpPr>
            <a:spLocks noGrp="1"/>
          </p:cNvSpPr>
          <p:nvPr>
            <p:ph type="sldNum" sz="quarter" idx="12"/>
          </p:nvPr>
        </p:nvSpPr>
        <p:spPr/>
        <p:txBody>
          <a:bodyPr/>
          <a:lstStyle/>
          <a:p>
            <a:fld id="{70EC1AA3-E190-46A4-AF04-8889F5477E2A}" type="slidenum">
              <a:rPr lang="en-US" smtClean="0"/>
              <a:t>7</a:t>
            </a:fld>
            <a:endParaRPr lang="en-US"/>
          </a:p>
        </p:txBody>
      </p:sp>
      <p:sp>
        <p:nvSpPr>
          <p:cNvPr id="6" name="TextBox 5">
            <a:extLst>
              <a:ext uri="{FF2B5EF4-FFF2-40B4-BE49-F238E27FC236}">
                <a16:creationId xmlns:a16="http://schemas.microsoft.com/office/drawing/2014/main" id="{11269175-858E-CE8A-67DE-11845BA4BE99}"/>
              </a:ext>
            </a:extLst>
          </p:cNvPr>
          <p:cNvSpPr txBox="1"/>
          <p:nvPr/>
        </p:nvSpPr>
        <p:spPr>
          <a:xfrm>
            <a:off x="1262746" y="2056067"/>
            <a:ext cx="8997152" cy="40010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rgbClr val="3A3A3A"/>
                </a:solidFill>
                <a:highlight>
                  <a:srgbClr val="FFFFFF"/>
                </a:highlight>
                <a:latin typeface="Arial Nova"/>
                <a:ea typeface="Source Sans Pro"/>
              </a:rPr>
              <a:t>Tripp, D. (2012) </a:t>
            </a:r>
            <a:r>
              <a:rPr lang="en-GB" sz="1200" i="1" dirty="0">
                <a:solidFill>
                  <a:srgbClr val="3A3A3A"/>
                </a:solidFill>
                <a:highlight>
                  <a:srgbClr val="FFFFFF"/>
                </a:highlight>
                <a:latin typeface="Arial Nova"/>
                <a:ea typeface="Source Sans Pro"/>
              </a:rPr>
              <a:t>Critical incidents in teaching : developing professional judgement.</a:t>
            </a:r>
            <a:r>
              <a:rPr lang="en-GB" sz="1200" dirty="0">
                <a:solidFill>
                  <a:srgbClr val="3A3A3A"/>
                </a:solidFill>
                <a:highlight>
                  <a:srgbClr val="FFFFFF"/>
                </a:highlight>
                <a:latin typeface="Arial Nova"/>
                <a:ea typeface="Source Sans Pro"/>
              </a:rPr>
              <a:t> Routledge.</a:t>
            </a:r>
          </a:p>
          <a:p>
            <a:endParaRPr lang="en-GB" sz="1200" dirty="0">
              <a:solidFill>
                <a:srgbClr val="3A3A3A"/>
              </a:solidFill>
              <a:highlight>
                <a:srgbClr val="FFFFFF"/>
              </a:highlight>
              <a:latin typeface="Arial Nova"/>
              <a:ea typeface="Source Sans Pro"/>
            </a:endParaRPr>
          </a:p>
          <a:p>
            <a:r>
              <a:rPr lang="en-GB" sz="1200" dirty="0" err="1">
                <a:solidFill>
                  <a:srgbClr val="3A3A3A"/>
                </a:solidFill>
                <a:highlight>
                  <a:srgbClr val="FFFFFF"/>
                </a:highlight>
                <a:latin typeface="Arial Nova"/>
                <a:ea typeface="Source Sans Pro"/>
              </a:rPr>
              <a:t>Vygotsk̆y</a:t>
            </a:r>
            <a:r>
              <a:rPr lang="en-GB" sz="1200" dirty="0">
                <a:solidFill>
                  <a:srgbClr val="3A3A3A"/>
                </a:solidFill>
                <a:highlight>
                  <a:srgbClr val="FFFFFF"/>
                </a:highlight>
                <a:latin typeface="Arial Nova"/>
                <a:ea typeface="Source Sans Pro"/>
              </a:rPr>
              <a:t>, L.S. and Cole, M. (1978) </a:t>
            </a:r>
            <a:r>
              <a:rPr lang="en-GB" sz="1200" i="1" dirty="0">
                <a:solidFill>
                  <a:srgbClr val="3A3A3A"/>
                </a:solidFill>
                <a:highlight>
                  <a:srgbClr val="FFFFFF"/>
                </a:highlight>
                <a:latin typeface="Arial Nova"/>
                <a:ea typeface="Source Sans Pro"/>
              </a:rPr>
              <a:t>Mind in society : the development of higher psychological processes</a:t>
            </a:r>
            <a:r>
              <a:rPr lang="en-GB" sz="1200" dirty="0">
                <a:solidFill>
                  <a:srgbClr val="3A3A3A"/>
                </a:solidFill>
                <a:highlight>
                  <a:srgbClr val="FFFFFF"/>
                </a:highlight>
                <a:latin typeface="Arial Nova"/>
                <a:ea typeface="Source Sans Pro"/>
              </a:rPr>
              <a:t>. Harvard University Press.</a:t>
            </a:r>
          </a:p>
          <a:p>
            <a:endParaRPr lang="en-GB" sz="1200" dirty="0">
              <a:solidFill>
                <a:srgbClr val="3A3A3A"/>
              </a:solidFill>
              <a:highlight>
                <a:srgbClr val="FFFFFF"/>
              </a:highlight>
              <a:latin typeface="Arial Nova"/>
              <a:ea typeface="Source Sans Pro"/>
            </a:endParaRPr>
          </a:p>
          <a:p>
            <a:r>
              <a:rPr lang="en-GB" sz="1200" dirty="0">
                <a:solidFill>
                  <a:srgbClr val="3A3A3A"/>
                </a:solidFill>
                <a:highlight>
                  <a:srgbClr val="FFFFFF"/>
                </a:highlight>
                <a:latin typeface="Arial Nova"/>
                <a:ea typeface="Source Sans Pro"/>
              </a:rPr>
              <a:t>Bandura, A. (1971) </a:t>
            </a:r>
            <a:r>
              <a:rPr lang="en-GB" sz="1200" i="1" dirty="0">
                <a:solidFill>
                  <a:srgbClr val="3A3A3A"/>
                </a:solidFill>
                <a:highlight>
                  <a:srgbClr val="FFFFFF"/>
                </a:highlight>
                <a:latin typeface="Arial Nova"/>
                <a:ea typeface="Source Sans Pro"/>
              </a:rPr>
              <a:t>Social learning theory</a:t>
            </a:r>
            <a:r>
              <a:rPr lang="en-GB" sz="1200" dirty="0">
                <a:solidFill>
                  <a:srgbClr val="3A3A3A"/>
                </a:solidFill>
                <a:highlight>
                  <a:srgbClr val="FFFFFF"/>
                </a:highlight>
                <a:latin typeface="Arial Nova"/>
                <a:ea typeface="Source Sans Pro"/>
              </a:rPr>
              <a:t>. General Learning Press.</a:t>
            </a:r>
            <a:endParaRPr lang="en-GB" sz="1200" dirty="0">
              <a:solidFill>
                <a:srgbClr val="000000"/>
              </a:solidFill>
              <a:latin typeface="Arial Nova"/>
              <a:ea typeface="Source Sans Pro"/>
            </a:endParaRPr>
          </a:p>
          <a:p>
            <a:endParaRPr lang="en-GB" sz="1100" dirty="0">
              <a:solidFill>
                <a:srgbClr val="1C1D1E"/>
              </a:solidFill>
              <a:highlight>
                <a:srgbClr val="FFFFFF"/>
              </a:highlight>
              <a:latin typeface="Open Sans"/>
              <a:ea typeface="Open Sans"/>
              <a:cs typeface="Open Sans"/>
            </a:endParaRPr>
          </a:p>
          <a:p>
            <a:r>
              <a:rPr lang="en-GB" sz="1100" dirty="0">
                <a:solidFill>
                  <a:srgbClr val="1C1D1E"/>
                </a:solidFill>
                <a:highlight>
                  <a:srgbClr val="FFFFFF"/>
                </a:highlight>
                <a:latin typeface="Arial Nova"/>
                <a:ea typeface="Open Sans"/>
                <a:cs typeface="Open Sans"/>
              </a:rPr>
              <a:t>Godfrey-Faussett, T., French, N., Simpkin, A., Turner, J., Riseborough, T., Coles, N. and Thompson, I. (2026) ’Teacher confidence and student engagement with mental health and wellbeing lessons: Learning from an iterative curriculum intervention in schools’, </a:t>
            </a:r>
            <a:r>
              <a:rPr lang="en-GB" sz="1100" i="1" dirty="0">
                <a:solidFill>
                  <a:srgbClr val="1C1D1E"/>
                </a:solidFill>
                <a:highlight>
                  <a:srgbClr val="FFFFFF"/>
                </a:highlight>
                <a:latin typeface="Arial Nova"/>
                <a:ea typeface="Open Sans"/>
                <a:cs typeface="Open Sans"/>
              </a:rPr>
              <a:t>British Educational Research Journal</a:t>
            </a:r>
            <a:r>
              <a:rPr lang="en-GB" sz="1100" dirty="0">
                <a:solidFill>
                  <a:srgbClr val="1C1D1E"/>
                </a:solidFill>
                <a:highlight>
                  <a:srgbClr val="FFFFFF"/>
                </a:highlight>
                <a:latin typeface="Arial Nova"/>
                <a:ea typeface="Open Sans"/>
                <a:cs typeface="Open Sans"/>
              </a:rPr>
              <a:t>, 00, pp. 1–24. Available at: </a:t>
            </a:r>
            <a:r>
              <a:rPr lang="en-GB" sz="1100" b="1" dirty="0">
                <a:solidFill>
                  <a:srgbClr val="081D4D"/>
                </a:solidFill>
                <a:highlight>
                  <a:srgbClr val="FFFFFF"/>
                </a:highlight>
                <a:latin typeface="Arial Nova"/>
                <a:ea typeface="Open Sans"/>
                <a:cs typeface="Open Sans"/>
                <a:hlinkClick r:id="rId3"/>
              </a:rPr>
              <a:t>https://doi.org/10.1002/berj.70195</a:t>
            </a:r>
            <a:r>
              <a:rPr lang="en-GB" dirty="0">
                <a:solidFill>
                  <a:srgbClr val="000000"/>
                </a:solidFill>
                <a:latin typeface="Arial Nova"/>
                <a:ea typeface="Open Sans"/>
                <a:cs typeface="Open Sans"/>
              </a:rPr>
              <a:t> </a:t>
            </a:r>
            <a:r>
              <a:rPr lang="en-GB" sz="1100" dirty="0">
                <a:solidFill>
                  <a:srgbClr val="000000"/>
                </a:solidFill>
                <a:latin typeface="Arial Nova"/>
                <a:ea typeface="Open Sans"/>
                <a:cs typeface="Open Sans"/>
              </a:rPr>
              <a:t>(</a:t>
            </a:r>
            <a:r>
              <a:rPr lang="en-GB" sz="1100" dirty="0">
                <a:solidFill>
                  <a:srgbClr val="1C1D1E"/>
                </a:solidFill>
                <a:highlight>
                  <a:srgbClr val="FFFFFF"/>
                </a:highlight>
                <a:latin typeface="Arial Nova"/>
                <a:ea typeface="Open Sans"/>
                <a:cs typeface="Open Sans"/>
              </a:rPr>
              <a:t>Accessed: 06 October 2026).</a:t>
            </a:r>
            <a:endParaRPr lang="en-GB" sz="1100" dirty="0">
              <a:latin typeface="Arial Nova"/>
              <a:ea typeface="Open Sans"/>
              <a:cs typeface="Open Sans"/>
            </a:endParaRPr>
          </a:p>
          <a:p>
            <a:endParaRPr lang="en-GB" sz="1100" dirty="0">
              <a:solidFill>
                <a:srgbClr val="05103E"/>
              </a:solidFill>
              <a:highlight>
                <a:srgbClr val="FFFFFF"/>
              </a:highlight>
              <a:latin typeface="Arial Nova"/>
              <a:ea typeface="+mn-lt"/>
              <a:cs typeface="+mn-lt"/>
            </a:endParaRPr>
          </a:p>
          <a:p>
            <a:r>
              <a:rPr lang="en-GB" sz="1200" dirty="0">
                <a:solidFill>
                  <a:srgbClr val="05103E"/>
                </a:solidFill>
                <a:highlight>
                  <a:srgbClr val="FFFFFF"/>
                </a:highlight>
                <a:latin typeface="Arial Nova"/>
                <a:ea typeface="+mn-lt"/>
                <a:cs typeface="+mn-lt"/>
              </a:rPr>
              <a:t>Wood, D., Bruner, J.S. and Ross, G. (1976) 'The role of tutoring in problem solving', </a:t>
            </a:r>
            <a:r>
              <a:rPr lang="en-GB" sz="1200" i="1" dirty="0">
                <a:solidFill>
                  <a:srgbClr val="05103E"/>
                </a:solidFill>
                <a:highlight>
                  <a:srgbClr val="FFFFFF"/>
                </a:highlight>
                <a:latin typeface="Arial Nova"/>
                <a:ea typeface="+mn-lt"/>
                <a:cs typeface="+mn-lt"/>
              </a:rPr>
              <a:t>Journal of Child Psychology and Psychiatry</a:t>
            </a:r>
            <a:r>
              <a:rPr lang="en-GB" sz="1200" dirty="0">
                <a:solidFill>
                  <a:srgbClr val="05103E"/>
                </a:solidFill>
                <a:highlight>
                  <a:srgbClr val="FFFFFF"/>
                </a:highlight>
                <a:latin typeface="Arial Nova"/>
                <a:ea typeface="+mn-lt"/>
                <a:cs typeface="+mn-lt"/>
              </a:rPr>
              <a:t>, 17(2), pp. 89–100.</a:t>
            </a:r>
            <a:endParaRPr lang="en-GB" dirty="0"/>
          </a:p>
          <a:p>
            <a:endParaRPr lang="en-GB" sz="1200" dirty="0">
              <a:solidFill>
                <a:srgbClr val="05103E"/>
              </a:solidFill>
              <a:highlight>
                <a:srgbClr val="FFFFFF"/>
              </a:highlight>
              <a:latin typeface="Arial Nova"/>
            </a:endParaRPr>
          </a:p>
          <a:p>
            <a:r>
              <a:rPr lang="en-GB" sz="1200" dirty="0">
                <a:solidFill>
                  <a:srgbClr val="05103E"/>
                </a:solidFill>
                <a:highlight>
                  <a:srgbClr val="FFFFFF"/>
                </a:highlight>
                <a:latin typeface="Arial Nova"/>
              </a:rPr>
              <a:t>Wikipedia (2026) Image of Vygotsky. Available at: </a:t>
            </a:r>
            <a:r>
              <a:rPr lang="en-GB" sz="1200" dirty="0">
                <a:solidFill>
                  <a:srgbClr val="05103E"/>
                </a:solidFill>
                <a:highlight>
                  <a:srgbClr val="FFFFFF"/>
                </a:highlight>
                <a:ea typeface="+mn-lt"/>
                <a:cs typeface="+mn-lt"/>
                <a:hlinkClick r:id="rId4"/>
              </a:rPr>
              <a:t>https://en.wikipedia.org/wiki/Lev_Vygotsky</a:t>
            </a:r>
            <a:r>
              <a:rPr lang="en-GB" sz="1200" dirty="0">
                <a:solidFill>
                  <a:srgbClr val="05103E"/>
                </a:solidFill>
                <a:highlight>
                  <a:srgbClr val="FFFFFF"/>
                </a:highlight>
                <a:ea typeface="+mn-lt"/>
                <a:cs typeface="+mn-lt"/>
              </a:rPr>
              <a:t> </a:t>
            </a:r>
            <a:r>
              <a:rPr lang="en-GB" sz="1200" dirty="0">
                <a:solidFill>
                  <a:srgbClr val="000000"/>
                </a:solidFill>
                <a:highlight>
                  <a:srgbClr val="FFFFFF"/>
                </a:highlight>
                <a:latin typeface="Arial Nova"/>
                <a:ea typeface="Open Sans"/>
                <a:cs typeface="Open Sans"/>
              </a:rPr>
              <a:t>(</a:t>
            </a:r>
            <a:r>
              <a:rPr lang="en-GB" sz="1200" dirty="0">
                <a:solidFill>
                  <a:srgbClr val="1C1D1E"/>
                </a:solidFill>
                <a:highlight>
                  <a:srgbClr val="FFFFFF"/>
                </a:highlight>
                <a:latin typeface="Arial Nova"/>
                <a:ea typeface="Open Sans"/>
                <a:cs typeface="Open Sans"/>
              </a:rPr>
              <a:t>Accessed: 06 October 2026).</a:t>
            </a:r>
            <a:endParaRPr lang="en-GB" sz="1200" dirty="0">
              <a:highlight>
                <a:srgbClr val="FFFFFF"/>
              </a:highlight>
              <a:latin typeface="Arial Nova"/>
              <a:ea typeface="Open Sans"/>
              <a:cs typeface="Open Sans"/>
            </a:endParaRPr>
          </a:p>
          <a:p>
            <a:endParaRPr lang="en-GB" sz="1200" dirty="0">
              <a:solidFill>
                <a:srgbClr val="05103E"/>
              </a:solidFill>
              <a:highlight>
                <a:srgbClr val="FFFFFF"/>
              </a:highlight>
              <a:latin typeface="Arial Nova"/>
              <a:ea typeface="+mn-lt"/>
              <a:cs typeface="+mn-lt"/>
            </a:endParaRPr>
          </a:p>
          <a:p>
            <a:r>
              <a:rPr lang="en-US" sz="1100" dirty="0">
                <a:latin typeface="Arial Nova" panose="020B0504020202020204" pitchFamily="34" charset="0"/>
              </a:rPr>
              <a:t>Cashes Green Primary School and Children's Centre </a:t>
            </a:r>
            <a:r>
              <a:rPr lang="en-GB" sz="1100" dirty="0">
                <a:solidFill>
                  <a:srgbClr val="05103E"/>
                </a:solidFill>
                <a:latin typeface="Arial Nova" panose="020B0504020202020204" pitchFamily="34" charset="0"/>
                <a:ea typeface="+mn-lt"/>
                <a:cs typeface="+mn-lt"/>
              </a:rPr>
              <a:t>(no date) </a:t>
            </a:r>
            <a:r>
              <a:rPr lang="en-GB" sz="1200" dirty="0" err="1">
                <a:solidFill>
                  <a:srgbClr val="05103E"/>
                </a:solidFill>
                <a:highlight>
                  <a:srgbClr val="FFFFFF"/>
                </a:highlight>
                <a:latin typeface="Arial Nova" panose="020B0504020202020204" pitchFamily="34" charset="0"/>
                <a:ea typeface="+mn-lt"/>
                <a:cs typeface="+mn-lt"/>
              </a:rPr>
              <a:t>Childrens</a:t>
            </a:r>
            <a:r>
              <a:rPr lang="en-GB" sz="1200" dirty="0">
                <a:solidFill>
                  <a:srgbClr val="05103E"/>
                </a:solidFill>
                <a:highlight>
                  <a:srgbClr val="FFFFFF"/>
                </a:highlight>
                <a:latin typeface="Arial Nova" panose="020B0504020202020204" pitchFamily="34" charset="0"/>
                <a:ea typeface="+mn-lt"/>
                <a:cs typeface="+mn-lt"/>
              </a:rPr>
              <a:t> mental health a priority</a:t>
            </a:r>
            <a:r>
              <a:rPr lang="en-GB" sz="1200" dirty="0">
                <a:solidFill>
                  <a:srgbClr val="05103E"/>
                </a:solidFill>
                <a:highlight>
                  <a:srgbClr val="FFFFFF"/>
                </a:highlight>
                <a:ea typeface="+mn-lt"/>
                <a:cs typeface="+mn-lt"/>
              </a:rPr>
              <a:t>. </a:t>
            </a:r>
            <a:r>
              <a:rPr lang="en-GB" sz="1200" dirty="0">
                <a:solidFill>
                  <a:srgbClr val="05103E"/>
                </a:solidFill>
                <a:highlight>
                  <a:srgbClr val="FFFFFF"/>
                </a:highlight>
                <a:latin typeface="Arial Nova"/>
              </a:rPr>
              <a:t>Available at: </a:t>
            </a:r>
            <a:r>
              <a:rPr lang="en-GB" sz="1200" dirty="0">
                <a:solidFill>
                  <a:srgbClr val="05103E"/>
                </a:solidFill>
                <a:highlight>
                  <a:srgbClr val="FFFFFF"/>
                </a:highlight>
                <a:ea typeface="+mn-lt"/>
                <a:cs typeface="+mn-lt"/>
              </a:rPr>
              <a:t> </a:t>
            </a:r>
            <a:r>
              <a:rPr lang="en-GB" sz="1200" dirty="0">
                <a:solidFill>
                  <a:srgbClr val="2E2E36"/>
                </a:solidFill>
                <a:highlight>
                  <a:srgbClr val="FFFFFF"/>
                </a:highlight>
                <a:latin typeface="Arial Nova"/>
                <a:ea typeface="+mn-lt"/>
                <a:cs typeface="+mn-lt"/>
                <a:hlinkClick r:id="rId5"/>
              </a:rPr>
              <a:t>https://www.cashesgreen-pri.gloucs.sch.uk/prospectus-and-policies/curriculum/life-skills-pshe-and-smsc/mental-wellbeing</a:t>
            </a:r>
            <a:r>
              <a:rPr lang="en-GB" sz="1200" dirty="0">
                <a:solidFill>
                  <a:srgbClr val="2E2E36"/>
                </a:solidFill>
                <a:highlight>
                  <a:srgbClr val="FFFFFF"/>
                </a:highlight>
                <a:latin typeface="Arial Nova"/>
                <a:ea typeface="+mn-lt"/>
                <a:cs typeface="+mn-lt"/>
              </a:rPr>
              <a:t> </a:t>
            </a:r>
            <a:r>
              <a:rPr lang="en-GB" sz="1200" dirty="0">
                <a:solidFill>
                  <a:srgbClr val="000000"/>
                </a:solidFill>
                <a:highlight>
                  <a:srgbClr val="FFFFFF"/>
                </a:highlight>
                <a:latin typeface="Arial Nova"/>
                <a:ea typeface="Open Sans"/>
                <a:cs typeface="Open Sans"/>
              </a:rPr>
              <a:t>(</a:t>
            </a:r>
            <a:r>
              <a:rPr lang="en-GB" sz="1200" dirty="0">
                <a:solidFill>
                  <a:srgbClr val="1C1D1E"/>
                </a:solidFill>
                <a:highlight>
                  <a:srgbClr val="FFFFFF"/>
                </a:highlight>
                <a:latin typeface="Arial Nova"/>
                <a:ea typeface="Open Sans"/>
                <a:cs typeface="Open Sans"/>
              </a:rPr>
              <a:t>Accessed: 06 October 2026).</a:t>
            </a:r>
            <a:endParaRPr lang="en-GB" sz="1200" dirty="0">
              <a:highlight>
                <a:srgbClr val="FFFFFF"/>
              </a:highlight>
              <a:latin typeface="Arial Nova"/>
              <a:ea typeface="Open Sans"/>
              <a:cs typeface="Open Sans"/>
            </a:endParaRPr>
          </a:p>
          <a:p>
            <a:endParaRPr lang="en-GB" sz="1200" dirty="0">
              <a:solidFill>
                <a:srgbClr val="000000"/>
              </a:solidFill>
              <a:highlight>
                <a:srgbClr val="FFFFFF"/>
              </a:highlight>
              <a:latin typeface="Arial Nova"/>
              <a:ea typeface="+mn-lt"/>
              <a:cs typeface="+mn-lt"/>
            </a:endParaRPr>
          </a:p>
          <a:p>
            <a:endParaRPr lang="en-GB" sz="1200" dirty="0">
              <a:solidFill>
                <a:srgbClr val="05103E"/>
              </a:solidFill>
              <a:highlight>
                <a:srgbClr val="FFFFFF"/>
              </a:highlight>
              <a:ea typeface="+mn-lt"/>
              <a:cs typeface="+mn-lt"/>
            </a:endParaRPr>
          </a:p>
          <a:p>
            <a:endParaRPr lang="en-GB" sz="1200" dirty="0">
              <a:solidFill>
                <a:srgbClr val="05103E"/>
              </a:solidFill>
              <a:highlight>
                <a:srgbClr val="FFFFFF"/>
              </a:highlight>
              <a:ea typeface="+mn-lt"/>
              <a:cs typeface="+mn-lt"/>
            </a:endParaRPr>
          </a:p>
          <a:p>
            <a:endParaRPr lang="en-GB" sz="1200" dirty="0">
              <a:solidFill>
                <a:srgbClr val="05103E"/>
              </a:solidFill>
              <a:highlight>
                <a:srgbClr val="FFFFFF"/>
              </a:highlight>
              <a:ea typeface="+mn-lt"/>
              <a:cs typeface="+mn-lt"/>
            </a:endParaRPr>
          </a:p>
        </p:txBody>
      </p:sp>
    </p:spTree>
    <p:extLst>
      <p:ext uri="{BB962C8B-B14F-4D97-AF65-F5344CB8AC3E}">
        <p14:creationId xmlns:p14="http://schemas.microsoft.com/office/powerpoint/2010/main" val="358937661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9.6|37.7"/>
</p:tagLst>
</file>

<file path=ppt/tags/tag2.xml><?xml version="1.0" encoding="utf-8"?>
<p:tagLst xmlns:a="http://schemas.openxmlformats.org/drawingml/2006/main" xmlns:r="http://schemas.openxmlformats.org/officeDocument/2006/relationships" xmlns:p="http://schemas.openxmlformats.org/presentationml/2006/main">
  <p:tag name="TIMING" val="|2.2"/>
</p:tagLst>
</file>

<file path=ppt/theme/theme1.xml><?xml version="1.0" encoding="utf-8"?>
<a:theme xmlns:a="http://schemas.openxmlformats.org/drawingml/2006/main" name="Hue stack">
  <a:themeElements>
    <a:clrScheme name="Custom 23">
      <a:dk1>
        <a:sysClr val="windowText" lastClr="000000"/>
      </a:dk1>
      <a:lt1>
        <a:sysClr val="window" lastClr="FFFFFF"/>
      </a:lt1>
      <a:dk2>
        <a:srgbClr val="2E2E36"/>
      </a:dk2>
      <a:lt2>
        <a:srgbClr val="FAF8F2"/>
      </a:lt2>
      <a:accent1>
        <a:srgbClr val="4965AF"/>
      </a:accent1>
      <a:accent2>
        <a:srgbClr val="94ABEB"/>
      </a:accent2>
      <a:accent3>
        <a:srgbClr val="EA8AC8"/>
      </a:accent3>
      <a:accent4>
        <a:srgbClr val="979931"/>
      </a:accent4>
      <a:accent5>
        <a:srgbClr val="F07D5D"/>
      </a:accent5>
      <a:accent6>
        <a:srgbClr val="79B99B"/>
      </a:accent6>
      <a:hlink>
        <a:srgbClr val="EC572E"/>
      </a:hlink>
      <a:folHlink>
        <a:srgbClr val="4965AF"/>
      </a:folHlink>
    </a:clrScheme>
    <a:fontScheme name="Custom 16">
      <a:majorFont>
        <a:latin typeface="Raleway Medium"/>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Hue Stack_win32_Liz_v4" id="{D03453F7-B47D-428F-AD0F-CD622EA18957}" vid="{C3B6DE55-E65F-4333-B538-4BA74A35E7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2" ma:contentTypeDescription="Create a new document." ma:contentTypeScope="" ma:versionID="0635a23c60cc3de58ab4c1efc88efc6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b2ec4e1d644ed04c8d3fd0ef60d056a4"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element ref="ns2:HasDigitalSignature" minOccurs="0"/>
                <xsd:element ref="ns2:DigitalSignatureProvid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element name="HasDigitalSignature" ma:index="34" nillable="true" ma:displayName="Signed electronically" ma:internalName="HasDigitalSignature" ma:readOnly="true">
      <xsd:simpleType>
        <xsd:restriction base="dms:Boolean"/>
      </xsd:simpleType>
    </xsd:element>
    <xsd:element name="DigitalSignatureProvider" ma:index="35" nillable="true" ma:displayName="Signature provider" ma:internalName="DigitalSignatureProvider"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D6C53010-D2A7-4975-A27A-1949D6B50F9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A1BA37F7-BDC6-445E-8ADF-AA68F3133305}">
  <ds:schemaRefs>
    <ds:schemaRef ds:uri="http://schemas.microsoft.com/sharepoint/v3/contenttype/forms"/>
  </ds:schemaRefs>
</ds:datastoreItem>
</file>

<file path=customXml/itemProps3.xml><?xml version="1.0" encoding="utf-8"?>
<ds:datastoreItem xmlns:ds="http://schemas.openxmlformats.org/officeDocument/2006/customXml" ds:itemID="{994235F6-A544-4368-BBB8-9A49ED96B4EC}">
  <ds:schemaRefs>
    <ds:schemaRef ds:uri="71af3243-3dd4-4a8d-8c0d-dd76da1f02a5"/>
    <ds:schemaRef ds:uri="http://purl.org/dc/terms/"/>
    <ds:schemaRef ds:uri="http://www.w3.org/XML/1998/namespace"/>
    <ds:schemaRef ds:uri="http://schemas.microsoft.com/sharepoint/v3"/>
    <ds:schemaRef ds:uri="http://schemas.openxmlformats.org/package/2006/metadata/core-properties"/>
    <ds:schemaRef ds:uri="http://schemas.microsoft.com/office/infopath/2007/PartnerControls"/>
    <ds:schemaRef ds:uri="230e9df3-be65-4c73-a93b-d1236ebd677e"/>
    <ds:schemaRef ds:uri="16c05727-aa75-4e4a-9b5f-8a80a1165891"/>
    <ds:schemaRef ds:uri="http://schemas.microsoft.com/office/2006/documentManagement/types"/>
    <ds:schemaRef ds:uri="http://schemas.microsoft.com/office/2006/metadata/properties"/>
    <ds:schemaRef ds:uri="http://purl.org/dc/dcmitype/"/>
    <ds:schemaRef ds:uri="http://purl.org/dc/elements/1.1/"/>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5</TotalTime>
  <Words>1286</Words>
  <Application>Microsoft Office PowerPoint</Application>
  <PresentationFormat>Widescreen</PresentationFormat>
  <Paragraphs>63</Paragraphs>
  <Slides>7</Slides>
  <Notes>7</Notes>
  <HiddenSlides>0</HiddenSlides>
  <MMClips>7</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vt:i4>
      </vt:variant>
    </vt:vector>
  </HeadingPairs>
  <TitlesOfParts>
    <vt:vector size="16" baseType="lpstr">
      <vt:lpstr>Aptos</vt:lpstr>
      <vt:lpstr>Arial</vt:lpstr>
      <vt:lpstr>Arial Nova</vt:lpstr>
      <vt:lpstr>Calibri</vt:lpstr>
      <vt:lpstr>Open Sans</vt:lpstr>
      <vt:lpstr>Raleway</vt:lpstr>
      <vt:lpstr>Raleway Medium</vt:lpstr>
      <vt:lpstr>Wingdings</vt:lpstr>
      <vt:lpstr>Hue stack</vt:lpstr>
      <vt:lpstr>ECAD6050 Part A</vt:lpstr>
      <vt:lpstr>     "A critical incident is aN interpretation of the significance of an event. To take something as a critical incident is a value judgement we make, and the basis of that judgement is a significance we attach to the meaning of the incident". (Tripp, 1995)</vt:lpstr>
      <vt:lpstr>Critical Incident</vt:lpstr>
      <vt:lpstr>Barriers to verbal participation?   What is the significance of Verbal participation?  </vt:lpstr>
      <vt:lpstr>PowerPoint Presentation</vt:lpstr>
      <vt:lpstr>LOW sELF eSTEEM  Fear OF PEER JUDGEMENT  aDDITIONAL lEARNING nEEDS  Not liking being Wrong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ECAD6050 Part A</dc:title>
  <dc:creator>UWTSD</dc:creator>
  <cp:lastModifiedBy>Sioned Page</cp:lastModifiedBy>
  <cp:revision>5</cp:revision>
  <dcterms:created xsi:type="dcterms:W3CDTF">2026-09-18T20:04:40Z</dcterms:created>
  <dcterms:modified xsi:type="dcterms:W3CDTF">2026-10-15T13:54:29Z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