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1_B6C6A2F3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7838ABE-9D15-42B7-A115-DD33C72DAE2E}">
          <p14:sldIdLst>
            <p14:sldId id="256"/>
          </p14:sldIdLst>
        </p14:section>
        <p14:section name="Untitled Section" id="{D1C86EE7-9651-4E79-8792-D3DFC79304D5}">
          <p14:sldIdLst>
            <p14:sldId id="257"/>
          </p14:sldIdLst>
        </p14:section>
        <p14:section name="Untitled Section" id="{2F3DC91F-87C6-485B-A104-EABB51A752FF}">
          <p14:sldIdLst>
            <p14:sldId id="258"/>
          </p14:sldIdLst>
        </p14:section>
        <p14:section name="Untitled Section" id="{DEA52072-41DF-4284-984F-FB96E69C4CD8}">
          <p14:sldIdLst>
            <p14:sldId id="259"/>
          </p14:sldIdLst>
        </p14:section>
        <p14:section name="Untitled Section" id="{D0B90F17-52D1-4B14-BB46-ECD21C5E3F9C}">
          <p14:sldIdLst>
            <p14:sldId id="260"/>
            <p14:sldId id="261"/>
          </p14:sldIdLst>
        </p14:section>
        <p14:section name="Untitled Section" id="{50F8B4C9-6FB1-4DA6-970E-E6019CCBCBBD}">
          <p14:sldIdLst>
            <p14:sldId id="262"/>
          </p14:sldIdLst>
        </p14:section>
        <p14:section name="Untitled Section" id="{F6131552-5B98-46E6-92CA-7B1DC5285A6C}">
          <p14:sldIdLst>
            <p14:sldId id="263"/>
          </p14:sldIdLst>
        </p14:section>
        <p14:section name="Untitled Section" id="{8573356E-0A43-4781-89ED-8FCED642E17F}">
          <p14:sldIdLst>
            <p14:sldId id="264"/>
            <p14:sldId id="265"/>
            <p14:sldId id="266"/>
            <p14:sldId id="267"/>
            <p14:sldId id="268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E145F81-08DE-B74C-B014-C83DCE620CB9}" name="Salhma Parveen (2315839)" initials="S(" userId="S::2315839@student.uwtsd.ac.uk::868aebe6-f8b4-4395-b4c8-f29b93d76609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A5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26D185-195F-6095-5051-BB4332A72E75}" v="481" dt="2025-11-09T10:26:50.935"/>
    <p1510:client id="{B915CBE3-9B2D-C1B2-1FC6-42AE99D26B8E}" v="490" dt="2025-11-09T00:33:41.6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hma Parveen (2315839)" userId="S::2315839@student.uwtsd.ac.uk::868aebe6-f8b4-4395-b4c8-f29b93d76609" providerId="AD" clId="Web-{B915CBE3-9B2D-C1B2-1FC6-42AE99D26B8E}"/>
    <pc:docChg chg="addSld modSld addMainMaster delMainMaster modMainMaster addSection">
      <pc:chgData name="Salhma Parveen (2315839)" userId="S::2315839@student.uwtsd.ac.uk::868aebe6-f8b4-4395-b4c8-f29b93d76609" providerId="AD" clId="Web-{B915CBE3-9B2D-C1B2-1FC6-42AE99D26B8E}" dt="2025-11-09T00:33:41.664" v="502" actId="20577"/>
      <pc:docMkLst>
        <pc:docMk/>
      </pc:docMkLst>
      <pc:sldChg chg="addSp delSp modSp mod setBg modClrScheme setClrOvrMap delDesignElem chgLayout">
        <pc:chgData name="Salhma Parveen (2315839)" userId="S::2315839@student.uwtsd.ac.uk::868aebe6-f8b4-4395-b4c8-f29b93d76609" providerId="AD" clId="Web-{B915CBE3-9B2D-C1B2-1FC6-42AE99D26B8E}" dt="2025-11-09T00:33:41.664" v="502" actId="20577"/>
        <pc:sldMkLst>
          <pc:docMk/>
          <pc:sldMk cId="109857222" sldId="256"/>
        </pc:sldMkLst>
        <pc:spChg chg="mod ord">
          <ac:chgData name="Salhma Parveen (2315839)" userId="S::2315839@student.uwtsd.ac.uk::868aebe6-f8b4-4395-b4c8-f29b93d76609" providerId="AD" clId="Web-{B915CBE3-9B2D-C1B2-1FC6-42AE99D26B8E}" dt="2025-11-08T23:39:12.987" v="46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9T00:33:41.664" v="502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109857222" sldId="256"/>
            <ac:spMk id="4" creationId="{425E5548-4EA5-FF0C-CA99-A3931DCB7ED4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17.091" v="164"/>
          <ac:spMkLst>
            <pc:docMk/>
            <pc:sldMk cId="109857222" sldId="256"/>
            <ac:spMk id="9" creationId="{BA2AFC67-0973-EC0D-F14E-710D701B20BD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20.497" v="166"/>
          <ac:spMkLst>
            <pc:docMk/>
            <pc:sldMk cId="109857222" sldId="256"/>
            <ac:spMk id="11" creationId="{0DBFCB27-760B-5FF3-72F5-581461CE16FD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20.497" v="166"/>
          <ac:spMkLst>
            <pc:docMk/>
            <pc:sldMk cId="109857222" sldId="256"/>
            <ac:spMk id="12" creationId="{80B98925-0550-1AFB-C1DC-02792400FB71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28.185" v="168"/>
          <ac:spMkLst>
            <pc:docMk/>
            <pc:sldMk cId="109857222" sldId="256"/>
            <ac:spMk id="16" creationId="{744CAA32-F237-419C-A2DD-43C28D920D3C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8.873" v="174"/>
          <ac:spMkLst>
            <pc:docMk/>
            <pc:sldMk cId="109857222" sldId="256"/>
            <ac:spMk id="19" creationId="{034BA12F-ECA8-4178-AA4D-20FA2717E637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1.201" v="170"/>
          <ac:spMkLst>
            <pc:docMk/>
            <pc:sldMk cId="109857222" sldId="256"/>
            <ac:spMk id="22" creationId="{660EB578-C970-4186-B93C-45851BBC6E34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2.076" v="172"/>
          <ac:spMkLst>
            <pc:docMk/>
            <pc:sldMk cId="109857222" sldId="256"/>
            <ac:spMk id="27" creationId="{A1D7EC86-7CB9-431D-8AC3-8AAF0440B162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2.076" v="172"/>
          <ac:spMkLst>
            <pc:docMk/>
            <pc:sldMk cId="109857222" sldId="256"/>
            <ac:spMk id="28" creationId="{D4B9777F-B610-419B-9193-80306388F3E2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2.076" v="172"/>
          <ac:spMkLst>
            <pc:docMk/>
            <pc:sldMk cId="109857222" sldId="256"/>
            <ac:spMk id="29" creationId="{311F016A-A753-449B-9EA6-322199B7119E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2.076" v="172"/>
          <ac:spMkLst>
            <pc:docMk/>
            <pc:sldMk cId="109857222" sldId="256"/>
            <ac:spMk id="31" creationId="{95106A28-883A-4993-BF9E-C403B81A8D66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2.076" v="172"/>
          <ac:spMkLst>
            <pc:docMk/>
            <pc:sldMk cId="109857222" sldId="256"/>
            <ac:spMk id="32" creationId="{F5AE4E4F-9F4C-43ED-8299-9BD63B74E8F0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8.873" v="174"/>
          <ac:spMkLst>
            <pc:docMk/>
            <pc:sldMk cId="109857222" sldId="256"/>
            <ac:spMk id="34" creationId="{AE192E3E-68A9-4F36-936C-1C8D0B9EF132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8.873" v="174"/>
          <ac:spMkLst>
            <pc:docMk/>
            <pc:sldMk cId="109857222" sldId="256"/>
            <ac:spMk id="35" creationId="{EA3D7368-8E28-4CDB-B0AC-5556FB16301F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8.873" v="174"/>
          <ac:spMkLst>
            <pc:docMk/>
            <pc:sldMk cId="109857222" sldId="256"/>
            <ac:spMk id="36" creationId="{7D54F700-08D0-4726-A250-835F6864C184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8.873" v="174"/>
          <ac:spMkLst>
            <pc:docMk/>
            <pc:sldMk cId="109857222" sldId="256"/>
            <ac:spMk id="37" creationId="{963C772F-1518-4105-9826-49E8DCECADFE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2:57:38.873" v="174"/>
          <ac:spMkLst>
            <pc:docMk/>
            <pc:sldMk cId="109857222" sldId="256"/>
            <ac:spMk id="38" creationId="{CC2C66C9-CBA6-4BAB-86CF-5603348D72FE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8:44.612" v="457"/>
          <ac:spMkLst>
            <pc:docMk/>
            <pc:sldMk cId="109857222" sldId="256"/>
            <ac:spMk id="41" creationId="{0786F82F-1B47-46ED-8EAE-53EF71E59E9A}"/>
          </ac:spMkLst>
        </pc:spChg>
        <pc:spChg chg="del">
          <ac:chgData name="Salhma Parveen (2315839)" userId="S::2315839@student.uwtsd.ac.uk::868aebe6-f8b4-4395-b4c8-f29b93d76609" providerId="AD" clId="Web-{B915CBE3-9B2D-C1B2-1FC6-42AE99D26B8E}" dt="2025-11-08T23:38:44.612" v="457"/>
          <ac:spMkLst>
            <pc:docMk/>
            <pc:sldMk cId="109857222" sldId="256"/>
            <ac:spMk id="42" creationId="{EF1BAF6F-6275-4646-9C59-331B29B9550F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8:44.612" v="457"/>
          <ac:spMkLst>
            <pc:docMk/>
            <pc:sldMk cId="109857222" sldId="256"/>
            <ac:spMk id="43" creationId="{099405E2-1A96-4DBA-A9DC-4C2A1B421CA9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8:44.612" v="457"/>
          <ac:spMkLst>
            <pc:docMk/>
            <pc:sldMk cId="109857222" sldId="256"/>
            <ac:spMk id="44" creationId="{932FF329-3A87-4F66-BA01-91CD63C8119F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8:44.612" v="457"/>
          <ac:spMkLst>
            <pc:docMk/>
            <pc:sldMk cId="109857222" sldId="256"/>
            <ac:spMk id="46" creationId="{BCF4857D-F003-4CA1-82AB-00900B1008BA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8:44.612" v="457"/>
          <ac:spMkLst>
            <pc:docMk/>
            <pc:sldMk cId="109857222" sldId="256"/>
            <ac:spMk id="47" creationId="{79855050-A75B-4DD0-9B56-8B1C7722D884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8:44.612" v="457"/>
          <ac:spMkLst>
            <pc:docMk/>
            <pc:sldMk cId="109857222" sldId="256"/>
            <ac:spMk id="48" creationId="{5E6738EB-6FF0-4AF9-8462-57F4494B88B2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8:44.612" v="457"/>
          <ac:spMkLst>
            <pc:docMk/>
            <pc:sldMk cId="109857222" sldId="256"/>
            <ac:spMk id="49" creationId="{DB791336-FCAA-4174-9303-B3F374861110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8:44.612" v="457"/>
          <ac:spMkLst>
            <pc:docMk/>
            <pc:sldMk cId="109857222" sldId="256"/>
            <ac:spMk id="51" creationId="{988521F4-D44A-42C5-9BDB-5CA25554098B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9:10.144" v="459"/>
          <ac:spMkLst>
            <pc:docMk/>
            <pc:sldMk cId="109857222" sldId="256"/>
            <ac:spMk id="52" creationId="{EB86F6BD-9C49-4F4F-99EA-9C5AA31835CD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9:10.144" v="459"/>
          <ac:spMkLst>
            <pc:docMk/>
            <pc:sldMk cId="109857222" sldId="256"/>
            <ac:spMk id="53" creationId="{2ECA4CB2-9071-41EB-AABB-2D8EB939D0F8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9:10.144" v="459"/>
          <ac:spMkLst>
            <pc:docMk/>
            <pc:sldMk cId="109857222" sldId="256"/>
            <ac:spMk id="54" creationId="{C7DA365B-E064-481A-A62D-18CD31DB3F13}"/>
          </ac:spMkLst>
        </pc:spChg>
        <pc:spChg chg="add">
          <ac:chgData name="Salhma Parveen (2315839)" userId="S::2315839@student.uwtsd.ac.uk::868aebe6-f8b4-4395-b4c8-f29b93d76609" providerId="AD" clId="Web-{B915CBE3-9B2D-C1B2-1FC6-42AE99D26B8E}" dt="2025-11-08T23:39:12.987" v="460"/>
          <ac:spMkLst>
            <pc:docMk/>
            <pc:sldMk cId="109857222" sldId="256"/>
            <ac:spMk id="55" creationId="{DA4E7B50-D68C-43EB-930F-EA442A13A9B2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9:10.144" v="459"/>
          <ac:spMkLst>
            <pc:docMk/>
            <pc:sldMk cId="109857222" sldId="256"/>
            <ac:spMk id="56" creationId="{96DBE49D-AABD-458B-B2DF-4D5FA7D5C7F1}"/>
          </ac:spMkLst>
        </pc:spChg>
        <pc:spChg chg="add">
          <ac:chgData name="Salhma Parveen (2315839)" userId="S::2315839@student.uwtsd.ac.uk::868aebe6-f8b4-4395-b4c8-f29b93d76609" providerId="AD" clId="Web-{B915CBE3-9B2D-C1B2-1FC6-42AE99D26B8E}" dt="2025-11-08T23:39:12.987" v="460"/>
          <ac:spMkLst>
            <pc:docMk/>
            <pc:sldMk cId="109857222" sldId="256"/>
            <ac:spMk id="57" creationId="{02822754-E01B-4742-88B9-BE0984BAFE58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9:10.144" v="459"/>
          <ac:spMkLst>
            <pc:docMk/>
            <pc:sldMk cId="109857222" sldId="256"/>
            <ac:spMk id="58" creationId="{96833CC6-729B-40E8-B891-D93467E34B1D}"/>
          </ac:spMkLst>
        </pc:spChg>
        <pc:spChg chg="add">
          <ac:chgData name="Salhma Parveen (2315839)" userId="S::2315839@student.uwtsd.ac.uk::868aebe6-f8b4-4395-b4c8-f29b93d76609" providerId="AD" clId="Web-{B915CBE3-9B2D-C1B2-1FC6-42AE99D26B8E}" dt="2025-11-08T23:39:12.987" v="460"/>
          <ac:spMkLst>
            <pc:docMk/>
            <pc:sldMk cId="109857222" sldId="256"/>
            <ac:spMk id="59" creationId="{387C5BBA-BBE2-4821-96CF-38FC49570F60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39:10.144" v="459"/>
          <ac:spMkLst>
            <pc:docMk/>
            <pc:sldMk cId="109857222" sldId="256"/>
            <ac:spMk id="60" creationId="{A5757897-7307-46AF-923D-FF5BF45DD009}"/>
          </ac:spMkLst>
        </pc:spChg>
        <pc:spChg chg="add">
          <ac:chgData name="Salhma Parveen (2315839)" userId="S::2315839@student.uwtsd.ac.uk::868aebe6-f8b4-4395-b4c8-f29b93d76609" providerId="AD" clId="Web-{B915CBE3-9B2D-C1B2-1FC6-42AE99D26B8E}" dt="2025-11-08T23:39:12.987" v="460"/>
          <ac:spMkLst>
            <pc:docMk/>
            <pc:sldMk cId="109857222" sldId="256"/>
            <ac:spMk id="61" creationId="{3611DA2B-4CF7-4A57-82AC-FA120DE44DB9}"/>
          </ac:spMkLst>
        </pc:spChg>
        <pc:spChg chg="add">
          <ac:chgData name="Salhma Parveen (2315839)" userId="S::2315839@student.uwtsd.ac.uk::868aebe6-f8b4-4395-b4c8-f29b93d76609" providerId="AD" clId="Web-{B915CBE3-9B2D-C1B2-1FC6-42AE99D26B8E}" dt="2025-11-08T23:39:12.987" v="460"/>
          <ac:spMkLst>
            <pc:docMk/>
            <pc:sldMk cId="109857222" sldId="256"/>
            <ac:spMk id="62" creationId="{73167A8C-FFEF-4D1B-8459-E2BB5C045FAE}"/>
          </ac:spMkLst>
        </pc:spChg>
        <pc:spChg chg="add">
          <ac:chgData name="Salhma Parveen (2315839)" userId="S::2315839@student.uwtsd.ac.uk::868aebe6-f8b4-4395-b4c8-f29b93d76609" providerId="AD" clId="Web-{B915CBE3-9B2D-C1B2-1FC6-42AE99D26B8E}" dt="2025-11-08T23:39:12.987" v="460"/>
          <ac:spMkLst>
            <pc:docMk/>
            <pc:sldMk cId="109857222" sldId="256"/>
            <ac:spMk id="63" creationId="{C1CF7BFC-0A02-4106-88A8-CCC0D944451E}"/>
          </ac:spMkLst>
        </pc:spChg>
        <pc:spChg chg="add">
          <ac:chgData name="Salhma Parveen (2315839)" userId="S::2315839@student.uwtsd.ac.uk::868aebe6-f8b4-4395-b4c8-f29b93d76609" providerId="AD" clId="Web-{B915CBE3-9B2D-C1B2-1FC6-42AE99D26B8E}" dt="2025-11-08T23:39:12.987" v="460"/>
          <ac:spMkLst>
            <pc:docMk/>
            <pc:sldMk cId="109857222" sldId="256"/>
            <ac:spMk id="64" creationId="{1CA3DFBE-30A6-4BDE-9238-14F3652B4F99}"/>
          </ac:spMkLst>
        </pc:spChg>
        <pc:spChg chg="add">
          <ac:chgData name="Salhma Parveen (2315839)" userId="S::2315839@student.uwtsd.ac.uk::868aebe6-f8b4-4395-b4c8-f29b93d76609" providerId="AD" clId="Web-{B915CBE3-9B2D-C1B2-1FC6-42AE99D26B8E}" dt="2025-11-08T23:39:12.987" v="460"/>
          <ac:spMkLst>
            <pc:docMk/>
            <pc:sldMk cId="109857222" sldId="256"/>
            <ac:spMk id="65" creationId="{65304E59-B4DC-4CA3-89F1-5C88000EB708}"/>
          </ac:spMkLst>
        </pc:spChg>
        <pc:graphicFrameChg chg="add del mod">
          <ac:chgData name="Salhma Parveen (2315839)" userId="S::2315839@student.uwtsd.ac.uk::868aebe6-f8b4-4395-b4c8-f29b93d76609" providerId="AD" clId="Web-{B915CBE3-9B2D-C1B2-1FC6-42AE99D26B8E}" dt="2025-11-08T22:51:07.542" v="47"/>
          <ac:graphicFrameMkLst>
            <pc:docMk/>
            <pc:sldMk cId="109857222" sldId="256"/>
            <ac:graphicFrameMk id="5" creationId="{2B8435D6-75B1-9548-669C-8133C4E6D872}"/>
          </ac:graphicFrameMkLst>
        </pc:graphicFrameChg>
        <pc:picChg chg="add del">
          <ac:chgData name="Salhma Parveen (2315839)" userId="S::2315839@student.uwtsd.ac.uk::868aebe6-f8b4-4395-b4c8-f29b93d76609" providerId="AD" clId="Web-{B915CBE3-9B2D-C1B2-1FC6-42AE99D26B8E}" dt="2025-11-08T22:57:17.091" v="164"/>
          <ac:picMkLst>
            <pc:docMk/>
            <pc:sldMk cId="109857222" sldId="256"/>
            <ac:picMk id="4" creationId="{6B26D2FF-ADA7-C0AC-E587-89F128F834B6}"/>
          </ac:picMkLst>
        </pc:picChg>
        <pc:picChg chg="add del">
          <ac:chgData name="Salhma Parveen (2315839)" userId="S::2315839@student.uwtsd.ac.uk::868aebe6-f8b4-4395-b4c8-f29b93d76609" providerId="AD" clId="Web-{B915CBE3-9B2D-C1B2-1FC6-42AE99D26B8E}" dt="2025-11-08T22:57:20.497" v="166"/>
          <ac:picMkLst>
            <pc:docMk/>
            <pc:sldMk cId="109857222" sldId="256"/>
            <ac:picMk id="13" creationId="{13080FCB-1A7E-CCEE-15BE-E48FFDB4FD53}"/>
          </ac:picMkLst>
        </pc:picChg>
        <pc:picChg chg="add del">
          <ac:chgData name="Salhma Parveen (2315839)" userId="S::2315839@student.uwtsd.ac.uk::868aebe6-f8b4-4395-b4c8-f29b93d76609" providerId="AD" clId="Web-{B915CBE3-9B2D-C1B2-1FC6-42AE99D26B8E}" dt="2025-11-08T22:57:28.185" v="168"/>
          <ac:picMkLst>
            <pc:docMk/>
            <pc:sldMk cId="109857222" sldId="256"/>
            <ac:picMk id="17" creationId="{FD0A517D-6991-DC53-2CF2-989B53755ADE}"/>
          </ac:picMkLst>
        </pc:picChg>
        <pc:picChg chg="add del">
          <ac:chgData name="Salhma Parveen (2315839)" userId="S::2315839@student.uwtsd.ac.uk::868aebe6-f8b4-4395-b4c8-f29b93d76609" providerId="AD" clId="Web-{B915CBE3-9B2D-C1B2-1FC6-42AE99D26B8E}" dt="2025-11-08T22:57:31.201" v="170"/>
          <ac:picMkLst>
            <pc:docMk/>
            <pc:sldMk cId="109857222" sldId="256"/>
            <ac:picMk id="23" creationId="{334930EC-0122-FA45-6655-3D0D21367BFD}"/>
          </ac:picMkLst>
        </pc:picChg>
        <pc:picChg chg="add del">
          <ac:chgData name="Salhma Parveen (2315839)" userId="S::2315839@student.uwtsd.ac.uk::868aebe6-f8b4-4395-b4c8-f29b93d76609" providerId="AD" clId="Web-{B915CBE3-9B2D-C1B2-1FC6-42AE99D26B8E}" dt="2025-11-08T22:57:32.076" v="172"/>
          <ac:picMkLst>
            <pc:docMk/>
            <pc:sldMk cId="109857222" sldId="256"/>
            <ac:picMk id="30" creationId="{415CF170-9292-217D-B706-24383948506C}"/>
          </ac:picMkLst>
        </pc:picChg>
        <pc:picChg chg="add del">
          <ac:chgData name="Salhma Parveen (2315839)" userId="S::2315839@student.uwtsd.ac.uk::868aebe6-f8b4-4395-b4c8-f29b93d76609" providerId="AD" clId="Web-{B915CBE3-9B2D-C1B2-1FC6-42AE99D26B8E}" dt="2025-11-08T22:57:38.873" v="174"/>
          <ac:picMkLst>
            <pc:docMk/>
            <pc:sldMk cId="109857222" sldId="256"/>
            <ac:picMk id="39" creationId="{6CDF328E-2B67-2B0E-D757-8737C293BDFB}"/>
          </ac:picMkLst>
        </pc:picChg>
        <pc:picChg chg="mod">
          <ac:chgData name="Salhma Parveen (2315839)" userId="S::2315839@student.uwtsd.ac.uk::868aebe6-f8b4-4395-b4c8-f29b93d76609" providerId="AD" clId="Web-{B915CBE3-9B2D-C1B2-1FC6-42AE99D26B8E}" dt="2025-11-08T23:39:10.144" v="459"/>
          <ac:picMkLst>
            <pc:docMk/>
            <pc:sldMk cId="109857222" sldId="256"/>
            <ac:picMk id="45" creationId="{CA5B9350-B768-C913-65CF-562553F4BD32}"/>
          </ac:picMkLst>
        </pc:picChg>
        <pc:cxnChg chg="add del">
          <ac:chgData name="Salhma Parveen (2315839)" userId="S::2315839@student.uwtsd.ac.uk::868aebe6-f8b4-4395-b4c8-f29b93d76609" providerId="AD" clId="Web-{B915CBE3-9B2D-C1B2-1FC6-42AE99D26B8E}" dt="2025-11-08T22:57:28.185" v="168"/>
          <ac:cxnSpMkLst>
            <pc:docMk/>
            <pc:sldMk cId="109857222" sldId="256"/>
            <ac:cxnSpMk id="15" creationId="{118E06E4-607B-144B-382B-AD3D06B1EE8C}"/>
          </ac:cxnSpMkLst>
        </pc:cxnChg>
        <pc:cxnChg chg="add del">
          <ac:chgData name="Salhma Parveen (2315839)" userId="S::2315839@student.uwtsd.ac.uk::868aebe6-f8b4-4395-b4c8-f29b93d76609" providerId="AD" clId="Web-{B915CBE3-9B2D-C1B2-1FC6-42AE99D26B8E}" dt="2025-11-08T22:57:28.185" v="168"/>
          <ac:cxnSpMkLst>
            <pc:docMk/>
            <pc:sldMk cId="109857222" sldId="256"/>
            <ac:cxnSpMk id="18" creationId="{08052531-D50B-3899-B150-D05525F4F2BC}"/>
          </ac:cxnSpMkLst>
        </pc:cxnChg>
        <pc:cxnChg chg="add del">
          <ac:chgData name="Salhma Parveen (2315839)" userId="S::2315839@student.uwtsd.ac.uk::868aebe6-f8b4-4395-b4c8-f29b93d76609" providerId="AD" clId="Web-{B915CBE3-9B2D-C1B2-1FC6-42AE99D26B8E}" dt="2025-11-08T22:57:31.201" v="170"/>
          <ac:cxnSpMkLst>
            <pc:docMk/>
            <pc:sldMk cId="109857222" sldId="256"/>
            <ac:cxnSpMk id="20" creationId="{F64F9B95-9045-48D2-B9F3-2927E98F54AA}"/>
          </ac:cxnSpMkLst>
        </pc:cxnChg>
        <pc:cxnChg chg="add del">
          <ac:chgData name="Salhma Parveen (2315839)" userId="S::2315839@student.uwtsd.ac.uk::868aebe6-f8b4-4395-b4c8-f29b93d76609" providerId="AD" clId="Web-{B915CBE3-9B2D-C1B2-1FC6-42AE99D26B8E}" dt="2025-11-08T22:57:31.201" v="170"/>
          <ac:cxnSpMkLst>
            <pc:docMk/>
            <pc:sldMk cId="109857222" sldId="256"/>
            <ac:cxnSpMk id="21" creationId="{085AA86F-6A4D-4BCB-A045-D992CDC2959B}"/>
          </ac:cxnSpMkLst>
        </pc:cxnChg>
        <pc:cxnChg chg="add del">
          <ac:chgData name="Salhma Parveen (2315839)" userId="S::2315839@student.uwtsd.ac.uk::868aebe6-f8b4-4395-b4c8-f29b93d76609" providerId="AD" clId="Web-{B915CBE3-9B2D-C1B2-1FC6-42AE99D26B8E}" dt="2025-11-08T22:57:31.201" v="170"/>
          <ac:cxnSpMkLst>
            <pc:docMk/>
            <pc:sldMk cId="109857222" sldId="256"/>
            <ac:cxnSpMk id="24" creationId="{CDF57B02-07BB-407B-BB36-06D9C64A673E}"/>
          </ac:cxnSpMkLst>
        </pc:cxnChg>
        <pc:cxnChg chg="add del">
          <ac:chgData name="Salhma Parveen (2315839)" userId="S::2315839@student.uwtsd.ac.uk::868aebe6-f8b4-4395-b4c8-f29b93d76609" providerId="AD" clId="Web-{B915CBE3-9B2D-C1B2-1FC6-42AE99D26B8E}" dt="2025-11-08T22:57:31.201" v="170"/>
          <ac:cxnSpMkLst>
            <pc:docMk/>
            <pc:sldMk cId="109857222" sldId="256"/>
            <ac:cxnSpMk id="25" creationId="{C6855964-C920-48EB-8804-74291211C8A9}"/>
          </ac:cxnSpMkLst>
        </pc:cxnChg>
      </pc:sldChg>
      <pc:sldChg chg="addSp delSp modSp new mod setBg modClrScheme chgLayout">
        <pc:chgData name="Salhma Parveen (2315839)" userId="S::2315839@student.uwtsd.ac.uk::868aebe6-f8b4-4395-b4c8-f29b93d76609" providerId="AD" clId="Web-{B915CBE3-9B2D-C1B2-1FC6-42AE99D26B8E}" dt="2025-11-09T00:27:03.387" v="489"/>
        <pc:sldMkLst>
          <pc:docMk/>
          <pc:sldMk cId="3066471155" sldId="257"/>
        </pc:sldMkLst>
        <pc:spChg chg="mod ord">
          <ac:chgData name="Salhma Parveen (2315839)" userId="S::2315839@student.uwtsd.ac.uk::868aebe6-f8b4-4395-b4c8-f29b93d76609" providerId="AD" clId="Web-{B915CBE3-9B2D-C1B2-1FC6-42AE99D26B8E}" dt="2025-11-09T00:25:24.916" v="487"/>
          <ac:spMkLst>
            <pc:docMk/>
            <pc:sldMk cId="3066471155" sldId="257"/>
            <ac:spMk id="2" creationId="{04734478-5592-90F1-6F47-2E2E761D4B60}"/>
          </ac:spMkLst>
        </pc:spChg>
        <pc:spChg chg="add del mod ord">
          <ac:chgData name="Salhma Parveen (2315839)" userId="S::2315839@student.uwtsd.ac.uk::868aebe6-f8b4-4395-b4c8-f29b93d76609" providerId="AD" clId="Web-{B915CBE3-9B2D-C1B2-1FC6-42AE99D26B8E}" dt="2025-11-09T00:25:24.916" v="487"/>
          <ac:spMkLst>
            <pc:docMk/>
            <pc:sldMk cId="3066471155" sldId="257"/>
            <ac:spMk id="3" creationId="{70DB5112-2D82-CC21-0494-F7ECDD07FF21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03.387" v="489"/>
          <ac:spMkLst>
            <pc:docMk/>
            <pc:sldMk cId="3066471155" sldId="257"/>
            <ac:spMk id="4" creationId="{1E090D32-07E9-CA0D-FA8C-BBA4C3D44BDF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42:55.522" v="479"/>
          <ac:spMkLst>
            <pc:docMk/>
            <pc:sldMk cId="3066471155" sldId="257"/>
            <ac:spMk id="8" creationId="{0786F82F-1B47-46ED-8EAE-53EF71E59E9A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42:55.522" v="479"/>
          <ac:spMkLst>
            <pc:docMk/>
            <pc:sldMk cId="3066471155" sldId="257"/>
            <ac:spMk id="10" creationId="{EF1BAF6F-6275-4646-9C59-331B29B9550F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42:55.522" v="479"/>
          <ac:spMkLst>
            <pc:docMk/>
            <pc:sldMk cId="3066471155" sldId="257"/>
            <ac:spMk id="12" creationId="{72526924-84D3-45FB-A5FE-62D8FCBF53B6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42:55.522" v="479"/>
          <ac:spMkLst>
            <pc:docMk/>
            <pc:sldMk cId="3066471155" sldId="257"/>
            <ac:spMk id="14" creationId="{5C2A6256-1DD0-4E4B-A8B3-9A711B4DBE0C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42:55.522" v="479"/>
          <ac:spMkLst>
            <pc:docMk/>
            <pc:sldMk cId="3066471155" sldId="257"/>
            <ac:spMk id="16" creationId="{41760540-185E-4652-BFD2-9B362EF3BC99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42:55.522" v="479"/>
          <ac:spMkLst>
            <pc:docMk/>
            <pc:sldMk cId="3066471155" sldId="257"/>
            <ac:spMk id="18" creationId="{729789F4-85C1-41A0-83EB-992E22210CB9}"/>
          </ac:spMkLst>
        </pc:spChg>
        <pc:spChg chg="add del">
          <ac:chgData name="Salhma Parveen (2315839)" userId="S::2315839@student.uwtsd.ac.uk::868aebe6-f8b4-4395-b4c8-f29b93d76609" providerId="AD" clId="Web-{B915CBE3-9B2D-C1B2-1FC6-42AE99D26B8E}" dt="2025-11-08T23:42:55.522" v="479"/>
          <ac:spMkLst>
            <pc:docMk/>
            <pc:sldMk cId="3066471155" sldId="257"/>
            <ac:spMk id="20" creationId="{9D9D367D-6DD2-4A7C-8918-0DCAC297559A}"/>
          </ac:spMkLst>
        </pc:spChg>
        <pc:spChg chg="add del mod ord">
          <ac:chgData name="Salhma Parveen (2315839)" userId="S::2315839@student.uwtsd.ac.uk::868aebe6-f8b4-4395-b4c8-f29b93d76609" providerId="AD" clId="Web-{B915CBE3-9B2D-C1B2-1FC6-42AE99D26B8E}" dt="2025-11-09T00:25:24.916" v="487"/>
          <ac:spMkLst>
            <pc:docMk/>
            <pc:sldMk cId="3066471155" sldId="257"/>
            <ac:spMk id="22" creationId="{A4CE8A2C-9554-2DB8-122F-B35705887D38}"/>
          </ac:spMkLst>
        </pc:spChg>
        <pc:graphicFrameChg chg="add del mod ord modGraphic">
          <ac:chgData name="Salhma Parveen (2315839)" userId="S::2315839@student.uwtsd.ac.uk::868aebe6-f8b4-4395-b4c8-f29b93d76609" providerId="AD" clId="Web-{B915CBE3-9B2D-C1B2-1FC6-42AE99D26B8E}" dt="2025-11-08T23:00:14.146" v="191"/>
          <ac:graphicFrameMkLst>
            <pc:docMk/>
            <pc:sldMk cId="3066471155" sldId="257"/>
            <ac:graphicFrameMk id="4" creationId="{5936673C-4819-2511-2F3C-1B6DEE09BFF3}"/>
          </ac:graphicFrameMkLst>
        </pc:graphicFrameChg>
        <pc:graphicFrameChg chg="add del">
          <ac:chgData name="Salhma Parveen (2315839)" userId="S::2315839@student.uwtsd.ac.uk::868aebe6-f8b4-4395-b4c8-f29b93d76609" providerId="AD" clId="Web-{B915CBE3-9B2D-C1B2-1FC6-42AE99D26B8E}" dt="2025-11-08T23:39:42.269" v="462"/>
          <ac:graphicFrameMkLst>
            <pc:docMk/>
            <pc:sldMk cId="3066471155" sldId="257"/>
            <ac:graphicFrameMk id="5" creationId="{66935A15-C6B6-3D77-20C5-7EE6E60D10D6}"/>
          </ac:graphicFrameMkLst>
        </pc:graphicFrame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1710820978" sldId="258"/>
        </pc:sldMkLst>
        <pc:spChg chg="mod">
          <ac:chgData name="Salhma Parveen (2315839)" userId="S::2315839@student.uwtsd.ac.uk::868aebe6-f8b4-4395-b4c8-f29b93d76609" providerId="AD" clId="Web-{B915CBE3-9B2D-C1B2-1FC6-42AE99D26B8E}" dt="2025-11-08T23:12:16.190" v="276" actId="20577"/>
          <ac:spMkLst>
            <pc:docMk/>
            <pc:sldMk cId="1710820978" sldId="258"/>
            <ac:spMk id="2" creationId="{BFDB83E8-9B31-8D10-5BC8-49E14DBB8E2F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12:43.098" v="280" actId="20577"/>
          <ac:spMkLst>
            <pc:docMk/>
            <pc:sldMk cId="1710820978" sldId="258"/>
            <ac:spMk id="3" creationId="{119C891C-17D4-CC6D-14FE-47D2F1984DBE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1710820978" sldId="258"/>
            <ac:spMk id="4" creationId="{F7AD1404-20D7-9736-F756-678DA794DB79}"/>
          </ac:spMkLst>
        </pc:sp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2409721815" sldId="259"/>
        </pc:sldMkLst>
        <pc:spChg chg="mod">
          <ac:chgData name="Salhma Parveen (2315839)" userId="S::2315839@student.uwtsd.ac.uk::868aebe6-f8b4-4395-b4c8-f29b93d76609" providerId="AD" clId="Web-{B915CBE3-9B2D-C1B2-1FC6-42AE99D26B8E}" dt="2025-11-08T23:13:48.681" v="294" actId="20577"/>
          <ac:spMkLst>
            <pc:docMk/>
            <pc:sldMk cId="2409721815" sldId="259"/>
            <ac:spMk id="2" creationId="{9E5B5CC8-959D-BACA-C77C-8BD19243D997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16:56.472" v="297" actId="20577"/>
          <ac:spMkLst>
            <pc:docMk/>
            <pc:sldMk cId="2409721815" sldId="259"/>
            <ac:spMk id="3" creationId="{64F242B3-2F70-F3B5-3E57-47B8AF99E18F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2409721815" sldId="259"/>
            <ac:spMk id="4" creationId="{3E65DCCB-1845-A148-80E8-2DADAFAE08C7}"/>
          </ac:spMkLst>
        </pc:sp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2705222399" sldId="260"/>
        </pc:sldMkLst>
        <pc:spChg chg="mod">
          <ac:chgData name="Salhma Parveen (2315839)" userId="S::2315839@student.uwtsd.ac.uk::868aebe6-f8b4-4395-b4c8-f29b93d76609" providerId="AD" clId="Web-{B915CBE3-9B2D-C1B2-1FC6-42AE99D26B8E}" dt="2025-11-08T23:18:41.993" v="317" actId="14100"/>
          <ac:spMkLst>
            <pc:docMk/>
            <pc:sldMk cId="2705222399" sldId="260"/>
            <ac:spMk id="2" creationId="{4F9A66C6-9C56-C6F3-2971-12F07DECFC5F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18:12.508" v="313" actId="20577"/>
          <ac:spMkLst>
            <pc:docMk/>
            <pc:sldMk cId="2705222399" sldId="260"/>
            <ac:spMk id="3" creationId="{9858B2F1-AF39-C2B3-E6AA-A9FCAE1736A3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2705222399" sldId="260"/>
            <ac:spMk id="4" creationId="{E69ED80D-87A1-E9DE-60C1-37C0ECE0F8F2}"/>
          </ac:spMkLst>
        </pc:sp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144504686" sldId="261"/>
        </pc:sldMkLst>
        <pc:spChg chg="mod">
          <ac:chgData name="Salhma Parveen (2315839)" userId="S::2315839@student.uwtsd.ac.uk::868aebe6-f8b4-4395-b4c8-f29b93d76609" providerId="AD" clId="Web-{B915CBE3-9B2D-C1B2-1FC6-42AE99D26B8E}" dt="2025-11-08T23:22:20.123" v="335" actId="20577"/>
          <ac:spMkLst>
            <pc:docMk/>
            <pc:sldMk cId="144504686" sldId="261"/>
            <ac:spMk id="2" creationId="{3417AC16-F4B0-15FB-F3B1-FF3B75988A3A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22:31.342" v="339" actId="20577"/>
          <ac:spMkLst>
            <pc:docMk/>
            <pc:sldMk cId="144504686" sldId="261"/>
            <ac:spMk id="3" creationId="{6B2F4508-D79D-861C-5CDA-5A78E1CDD833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144504686" sldId="261"/>
            <ac:spMk id="4" creationId="{EA45BBE5-1338-E709-A4A6-40B072EBB56F}"/>
          </ac:spMkLst>
        </pc:sp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3700564971" sldId="262"/>
        </pc:sldMkLst>
        <pc:spChg chg="mod">
          <ac:chgData name="Salhma Parveen (2315839)" userId="S::2315839@student.uwtsd.ac.uk::868aebe6-f8b4-4395-b4c8-f29b93d76609" providerId="AD" clId="Web-{B915CBE3-9B2D-C1B2-1FC6-42AE99D26B8E}" dt="2025-11-08T23:27:40.268" v="349" actId="20577"/>
          <ac:spMkLst>
            <pc:docMk/>
            <pc:sldMk cId="3700564971" sldId="262"/>
            <ac:spMk id="2" creationId="{6038C3A9-A224-A466-6791-4424D47F5579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28:07.723" v="353" actId="20577"/>
          <ac:spMkLst>
            <pc:docMk/>
            <pc:sldMk cId="3700564971" sldId="262"/>
            <ac:spMk id="3" creationId="{86A29855-4DF1-EE00-04CB-DCFD96BC1962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3700564971" sldId="262"/>
            <ac:spMk id="4" creationId="{F1D00F04-574A-70B5-9A34-361D1699CF15}"/>
          </ac:spMkLst>
        </pc:sp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3490127511" sldId="263"/>
        </pc:sldMkLst>
        <pc:spChg chg="mod">
          <ac:chgData name="Salhma Parveen (2315839)" userId="S::2315839@student.uwtsd.ac.uk::868aebe6-f8b4-4395-b4c8-f29b93d76609" providerId="AD" clId="Web-{B915CBE3-9B2D-C1B2-1FC6-42AE99D26B8E}" dt="2025-11-08T23:28:51.083" v="373" actId="20577"/>
          <ac:spMkLst>
            <pc:docMk/>
            <pc:sldMk cId="3490127511" sldId="263"/>
            <ac:spMk id="2" creationId="{0B6C1EB7-A8A3-167D-290A-29CEE4393A49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29:25.849" v="379" actId="20577"/>
          <ac:spMkLst>
            <pc:docMk/>
            <pc:sldMk cId="3490127511" sldId="263"/>
            <ac:spMk id="3" creationId="{D5A63ACA-EBA0-78C7-8BF1-D29A8B18F640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3490127511" sldId="263"/>
            <ac:spMk id="4" creationId="{A44F32A6-D4F2-1AD6-A306-C9E0C6716713}"/>
          </ac:spMkLst>
        </pc:sp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2415116220" sldId="264"/>
        </pc:sldMkLst>
        <pc:spChg chg="mod">
          <ac:chgData name="Salhma Parveen (2315839)" userId="S::2315839@student.uwtsd.ac.uk::868aebe6-f8b4-4395-b4c8-f29b93d76609" providerId="AD" clId="Web-{B915CBE3-9B2D-C1B2-1FC6-42AE99D26B8E}" dt="2025-11-08T23:30:06.664" v="395" actId="20577"/>
          <ac:spMkLst>
            <pc:docMk/>
            <pc:sldMk cId="2415116220" sldId="264"/>
            <ac:spMk id="2" creationId="{E34F6A58-74C1-F213-5F8A-BB2469218FD0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30:43.464" v="401" actId="20577"/>
          <ac:spMkLst>
            <pc:docMk/>
            <pc:sldMk cId="2415116220" sldId="264"/>
            <ac:spMk id="3" creationId="{942B1CE7-875D-D4D1-08AD-D9AD040E2C35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2415116220" sldId="264"/>
            <ac:spMk id="4" creationId="{B23B0180-407D-9D39-A446-31179FA89EF3}"/>
          </ac:spMkLst>
        </pc:sp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3904516689" sldId="265"/>
        </pc:sldMkLst>
        <pc:spChg chg="mod">
          <ac:chgData name="Salhma Parveen (2315839)" userId="S::2315839@student.uwtsd.ac.uk::868aebe6-f8b4-4395-b4c8-f29b93d76609" providerId="AD" clId="Web-{B915CBE3-9B2D-C1B2-1FC6-42AE99D26B8E}" dt="2025-11-08T23:31:50.734" v="415" actId="20577"/>
          <ac:spMkLst>
            <pc:docMk/>
            <pc:sldMk cId="3904516689" sldId="265"/>
            <ac:spMk id="2" creationId="{72C6AE3B-35CE-99FD-1126-F4E84B1D51D8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32:21.001" v="422" actId="14100"/>
          <ac:spMkLst>
            <pc:docMk/>
            <pc:sldMk cId="3904516689" sldId="265"/>
            <ac:spMk id="3" creationId="{9879BDCF-A0B3-B668-9206-346D9BAF7E72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3904516689" sldId="265"/>
            <ac:spMk id="4" creationId="{59F90CEB-4EF6-E6DF-C252-62EF2E46E930}"/>
          </ac:spMkLst>
        </pc:sp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485616042" sldId="266"/>
        </pc:sldMkLst>
        <pc:spChg chg="mod">
          <ac:chgData name="Salhma Parveen (2315839)" userId="S::2315839@student.uwtsd.ac.uk::868aebe6-f8b4-4395-b4c8-f29b93d76609" providerId="AD" clId="Web-{B915CBE3-9B2D-C1B2-1FC6-42AE99D26B8E}" dt="2025-11-08T23:32:58.659" v="427" actId="20577"/>
          <ac:spMkLst>
            <pc:docMk/>
            <pc:sldMk cId="485616042" sldId="266"/>
            <ac:spMk id="2" creationId="{B228A8BE-452C-D936-5B4E-D1B71B38AD14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36:06.982" v="448" actId="20577"/>
          <ac:spMkLst>
            <pc:docMk/>
            <pc:sldMk cId="485616042" sldId="266"/>
            <ac:spMk id="3" creationId="{B3F61C7B-DA26-A35A-17FE-879927B751D1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485616042" sldId="266"/>
            <ac:spMk id="4" creationId="{9F779A6C-9DDD-24B5-BD57-884F1A92740F}"/>
          </ac:spMkLst>
        </pc:sp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871700087" sldId="267"/>
        </pc:sldMkLst>
        <pc:spChg chg="mod">
          <ac:chgData name="Salhma Parveen (2315839)" userId="S::2315839@student.uwtsd.ac.uk::868aebe6-f8b4-4395-b4c8-f29b93d76609" providerId="AD" clId="Web-{B915CBE3-9B2D-C1B2-1FC6-42AE99D26B8E}" dt="2025-11-08T23:34:07.741" v="438" actId="20577"/>
          <ac:spMkLst>
            <pc:docMk/>
            <pc:sldMk cId="871700087" sldId="267"/>
            <ac:spMk id="2" creationId="{D5B8868C-861D-7DF2-A73C-C6A1C24960CD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35:44.794" v="447" actId="20577"/>
          <ac:spMkLst>
            <pc:docMk/>
            <pc:sldMk cId="871700087" sldId="267"/>
            <ac:spMk id="3" creationId="{C1255FD0-285F-3847-85C5-24C4CEF5CA69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871700087" sldId="267"/>
            <ac:spMk id="4" creationId="{41AA9A93-8DE6-7822-56C5-A4E3BA9B14D6}"/>
          </ac:spMkLst>
        </pc:spChg>
      </pc:sldChg>
      <pc:sldChg chg="addSp modSp new">
        <pc:chgData name="Salhma Parveen (2315839)" userId="S::2315839@student.uwtsd.ac.uk::868aebe6-f8b4-4395-b4c8-f29b93d76609" providerId="AD" clId="Web-{B915CBE3-9B2D-C1B2-1FC6-42AE99D26B8E}" dt="2025-11-09T00:27:16.216" v="490"/>
        <pc:sldMkLst>
          <pc:docMk/>
          <pc:sldMk cId="2237950993" sldId="268"/>
        </pc:sldMkLst>
        <pc:spChg chg="mod">
          <ac:chgData name="Salhma Parveen (2315839)" userId="S::2315839@student.uwtsd.ac.uk::868aebe6-f8b4-4395-b4c8-f29b93d76609" providerId="AD" clId="Web-{B915CBE3-9B2D-C1B2-1FC6-42AE99D26B8E}" dt="2025-11-08T23:36:25.561" v="452" actId="20577"/>
          <ac:spMkLst>
            <pc:docMk/>
            <pc:sldMk cId="2237950993" sldId="268"/>
            <ac:spMk id="2" creationId="{80DD7D97-5816-7617-061C-0814D7330187}"/>
          </ac:spMkLst>
        </pc:spChg>
        <pc:spChg chg="mod">
          <ac:chgData name="Salhma Parveen (2315839)" userId="S::2315839@student.uwtsd.ac.uk::868aebe6-f8b4-4395-b4c8-f29b93d76609" providerId="AD" clId="Web-{B915CBE3-9B2D-C1B2-1FC6-42AE99D26B8E}" dt="2025-11-08T23:37:14.641" v="456" actId="20577"/>
          <ac:spMkLst>
            <pc:docMk/>
            <pc:sldMk cId="2237950993" sldId="268"/>
            <ac:spMk id="3" creationId="{6C118F75-5468-D8FC-041F-1D2FC7CD16EF}"/>
          </ac:spMkLst>
        </pc:spChg>
        <pc:spChg chg="add mod">
          <ac:chgData name="Salhma Parveen (2315839)" userId="S::2315839@student.uwtsd.ac.uk::868aebe6-f8b4-4395-b4c8-f29b93d76609" providerId="AD" clId="Web-{B915CBE3-9B2D-C1B2-1FC6-42AE99D26B8E}" dt="2025-11-09T00:27:16.216" v="490"/>
          <ac:spMkLst>
            <pc:docMk/>
            <pc:sldMk cId="2237950993" sldId="268"/>
            <ac:spMk id="4" creationId="{6895D53F-4210-963D-4F6F-421B24D4587E}"/>
          </ac:spMkLst>
        </pc:spChg>
      </pc:sldChg>
      <pc:sldMasterChg chg="add del addSldLayout delSldLayout">
        <pc:chgData name="Salhma Parveen (2315839)" userId="S::2315839@student.uwtsd.ac.uk::868aebe6-f8b4-4395-b4c8-f29b93d76609" providerId="AD" clId="Web-{B915CBE3-9B2D-C1B2-1FC6-42AE99D26B8E}" dt="2025-11-08T22:57:38.951" v="175"/>
        <pc:sldMasterMkLst>
          <pc:docMk/>
          <pc:sldMasterMk cId="2460954070" sldId="2147483660"/>
        </pc:sldMasterMkLst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951" v="17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Salhma Parveen (2315839)" userId="S::2315839@student.uwtsd.ac.uk::868aebe6-f8b4-4395-b4c8-f29b93d76609" providerId="AD" clId="Web-{B915CBE3-9B2D-C1B2-1FC6-42AE99D26B8E}" dt="2025-11-08T22:57:17.091" v="164"/>
        <pc:sldMasterMkLst>
          <pc:docMk/>
          <pc:sldMasterMk cId="312645274" sldId="2147483672"/>
        </pc:sldMasterMkLst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2455379835" sldId="2147483673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1433647464" sldId="2147483674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3050791695" sldId="2147483675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2543903820" sldId="2147483676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1488779496" sldId="2147483677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672482858" sldId="2147483678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3889290655" sldId="2147483679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1580201231" sldId="2147483680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1584159240" sldId="2147483681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3551641178" sldId="2147483682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17.091" v="164"/>
          <pc:sldLayoutMkLst>
            <pc:docMk/>
            <pc:sldMasterMk cId="312645274" sldId="2147483672"/>
            <pc:sldLayoutMk cId="2727261326" sldId="2147483683"/>
          </pc:sldLayoutMkLst>
        </pc:sldLayoutChg>
      </pc:sldMasterChg>
      <pc:sldMasterChg chg="add del addSldLayout delSldLayout">
        <pc:chgData name="Salhma Parveen (2315839)" userId="S::2315839@student.uwtsd.ac.uk::868aebe6-f8b4-4395-b4c8-f29b93d76609" providerId="AD" clId="Web-{B915CBE3-9B2D-C1B2-1FC6-42AE99D26B8E}" dt="2025-11-08T22:57:20.497" v="166"/>
        <pc:sldMasterMkLst>
          <pc:docMk/>
          <pc:sldMasterMk cId="1671326181" sldId="2147483695"/>
        </pc:sldMasterMkLst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1882420585" sldId="2147483684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3348964890" sldId="2147483685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1857373485" sldId="2147483686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849126632" sldId="2147483687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2800444586" sldId="2147483688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1324470741" sldId="2147483689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566583290" sldId="2147483690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2327004159" sldId="2147483691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2357676009" sldId="2147483692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3277487091" sldId="2147483693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0.497" v="166"/>
          <pc:sldLayoutMkLst>
            <pc:docMk/>
            <pc:sldMasterMk cId="1671326181" sldId="2147483695"/>
            <pc:sldLayoutMk cId="2357548400" sldId="2147483694"/>
          </pc:sldLayoutMkLst>
        </pc:sldLayoutChg>
      </pc:sldMasterChg>
      <pc:sldMasterChg chg="add del addSldLayout delSldLayout">
        <pc:chgData name="Salhma Parveen (2315839)" userId="S::2315839@student.uwtsd.ac.uk::868aebe6-f8b4-4395-b4c8-f29b93d76609" providerId="AD" clId="Web-{B915CBE3-9B2D-C1B2-1FC6-42AE99D26B8E}" dt="2025-11-08T22:57:28.185" v="168"/>
        <pc:sldMasterMkLst>
          <pc:docMk/>
          <pc:sldMasterMk cId="569115386" sldId="2147483708"/>
        </pc:sldMasterMkLst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959702015" sldId="2147483697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4275562748" sldId="2147483698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594518221" sldId="2147483699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2118538258" sldId="2147483700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2498627254" sldId="2147483701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2700850392" sldId="2147483702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822779570" sldId="2147483703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2743876206" sldId="2147483704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3366942717" sldId="2147483705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3877519725" sldId="2147483706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28.185" v="168"/>
          <pc:sldLayoutMkLst>
            <pc:docMk/>
            <pc:sldMasterMk cId="569115386" sldId="2147483708"/>
            <pc:sldLayoutMk cId="3318606423" sldId="2147483707"/>
          </pc:sldLayoutMkLst>
        </pc:sldLayoutChg>
      </pc:sldMasterChg>
      <pc:sldMasterChg chg="add del addSldLayout delSldLayout">
        <pc:chgData name="Salhma Parveen (2315839)" userId="S::2315839@student.uwtsd.ac.uk::868aebe6-f8b4-4395-b4c8-f29b93d76609" providerId="AD" clId="Web-{B915CBE3-9B2D-C1B2-1FC6-42AE99D26B8E}" dt="2025-11-08T22:57:31.201" v="170"/>
        <pc:sldMasterMkLst>
          <pc:docMk/>
          <pc:sldMasterMk cId="1818004543" sldId="2147483721"/>
        </pc:sldMasterMkLst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1457199740" sldId="2147483710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2721736059" sldId="2147483711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1001820839" sldId="2147483712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628344210" sldId="2147483713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1740544576" sldId="2147483714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821729074" sldId="2147483715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3846463713" sldId="2147483716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51964019" sldId="2147483717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965180526" sldId="2147483718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4144455609" sldId="2147483719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1.201" v="170"/>
          <pc:sldLayoutMkLst>
            <pc:docMk/>
            <pc:sldMasterMk cId="1818004543" sldId="2147483721"/>
            <pc:sldLayoutMk cId="4052877431" sldId="2147483720"/>
          </pc:sldLayoutMkLst>
        </pc:sldLayoutChg>
      </pc:sldMasterChg>
      <pc:sldMasterChg chg="add del addSldLayout delSldLayout">
        <pc:chgData name="Salhma Parveen (2315839)" userId="S::2315839@student.uwtsd.ac.uk::868aebe6-f8b4-4395-b4c8-f29b93d76609" providerId="AD" clId="Web-{B915CBE3-9B2D-C1B2-1FC6-42AE99D26B8E}" dt="2025-11-08T22:57:32.076" v="172"/>
        <pc:sldMasterMkLst>
          <pc:docMk/>
          <pc:sldMasterMk cId="3680023829" sldId="2147483734"/>
        </pc:sldMasterMkLst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2235594229" sldId="2147483723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4045409644" sldId="2147483724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3289960654" sldId="2147483725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4041607940" sldId="2147483726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609851348" sldId="2147483727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2459342869" sldId="2147483728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1014283781" sldId="2147483729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409898102" sldId="2147483730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1235630526" sldId="2147483731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3332344686" sldId="2147483732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2.076" v="172"/>
          <pc:sldLayoutMkLst>
            <pc:docMk/>
            <pc:sldMasterMk cId="3680023829" sldId="2147483734"/>
            <pc:sldLayoutMk cId="4048822317" sldId="2147483733"/>
          </pc:sldLayoutMkLst>
        </pc:sldLayoutChg>
      </pc:sldMasterChg>
      <pc:sldMasterChg chg="add del addSldLayout delSldLayout">
        <pc:chgData name="Salhma Parveen (2315839)" userId="S::2315839@student.uwtsd.ac.uk::868aebe6-f8b4-4395-b4c8-f29b93d76609" providerId="AD" clId="Web-{B915CBE3-9B2D-C1B2-1FC6-42AE99D26B8E}" dt="2025-11-08T22:57:38.873" v="174"/>
        <pc:sldMasterMkLst>
          <pc:docMk/>
          <pc:sldMasterMk cId="2652974610" sldId="2147483747"/>
        </pc:sldMasterMkLst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3467687403" sldId="2147483736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1893117116" sldId="2147483737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2422157389" sldId="2147483738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2577615167" sldId="2147483739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1345428316" sldId="2147483740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1890034868" sldId="2147483741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3602483695" sldId="2147483742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3609817044" sldId="2147483743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1096439321" sldId="2147483744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1309066450" sldId="2147483745"/>
          </pc:sldLayoutMkLst>
        </pc:sldLayoutChg>
        <pc:sldLayoutChg chg="add del">
          <pc:chgData name="Salhma Parveen (2315839)" userId="S::2315839@student.uwtsd.ac.uk::868aebe6-f8b4-4395-b4c8-f29b93d76609" providerId="AD" clId="Web-{B915CBE3-9B2D-C1B2-1FC6-42AE99D26B8E}" dt="2025-11-08T22:57:38.873" v="174"/>
          <pc:sldLayoutMkLst>
            <pc:docMk/>
            <pc:sldMasterMk cId="2652974610" sldId="2147483747"/>
            <pc:sldLayoutMk cId="3711982165" sldId="2147483746"/>
          </pc:sldLayoutMkLst>
        </pc:sldLayoutChg>
      </pc:sldMasterChg>
      <pc:sldMasterChg chg="add mod addSldLayout modSldLayout">
        <pc:chgData name="Salhma Parveen (2315839)" userId="S::2315839@student.uwtsd.ac.uk::868aebe6-f8b4-4395-b4c8-f29b93d76609" providerId="AD" clId="Web-{B915CBE3-9B2D-C1B2-1FC6-42AE99D26B8E}" dt="2025-11-09T00:27:16.216" v="490"/>
        <pc:sldMasterMkLst>
          <pc:docMk/>
          <pc:sldMasterMk cId="1592721867" sldId="2147483760"/>
        </pc:sldMasterMkLst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3722842313" sldId="2147483749"/>
          </pc:sldLayoutMkLst>
        </pc:sldLayoutChg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3221862677" sldId="2147483750"/>
          </pc:sldLayoutMkLst>
        </pc:sldLayoutChg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2717664009" sldId="2147483751"/>
          </pc:sldLayoutMkLst>
        </pc:sldLayoutChg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65342075" sldId="2147483752"/>
          </pc:sldLayoutMkLst>
        </pc:sldLayoutChg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2390037924" sldId="2147483753"/>
          </pc:sldLayoutMkLst>
        </pc:sldLayoutChg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1011719320" sldId="2147483754"/>
          </pc:sldLayoutMkLst>
        </pc:sldLayoutChg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2582123372" sldId="2147483755"/>
          </pc:sldLayoutMkLst>
        </pc:sldLayoutChg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1204500093" sldId="2147483756"/>
          </pc:sldLayoutMkLst>
        </pc:sldLayoutChg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502685611" sldId="2147483757"/>
          </pc:sldLayoutMkLst>
        </pc:sldLayoutChg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4268318952" sldId="2147483758"/>
          </pc:sldLayoutMkLst>
        </pc:sldLayoutChg>
        <pc:sldLayoutChg chg="add mod">
          <pc:chgData name="Salhma Parveen (2315839)" userId="S::2315839@student.uwtsd.ac.uk::868aebe6-f8b4-4395-b4c8-f29b93d76609" providerId="AD" clId="Web-{B915CBE3-9B2D-C1B2-1FC6-42AE99D26B8E}" dt="2025-11-09T00:27:16.216" v="490"/>
          <pc:sldLayoutMkLst>
            <pc:docMk/>
            <pc:sldMasterMk cId="1592721867" sldId="2147483760"/>
            <pc:sldLayoutMk cId="526913852" sldId="2147483759"/>
          </pc:sldLayoutMkLst>
        </pc:sldLayoutChg>
      </pc:sldMasterChg>
    </pc:docChg>
  </pc:docChgLst>
  <pc:docChgLst>
    <pc:chgData name="Salhma Parveen (2315839)" userId="S::2315839@student.uwtsd.ac.uk::868aebe6-f8b4-4395-b4c8-f29b93d76609" providerId="AD" clId="Web-{1E26D185-195F-6095-5051-BB4332A72E75}"/>
    <pc:docChg chg="mod addSld modSld modMainMaster addSection delSection modSection">
      <pc:chgData name="Salhma Parveen (2315839)" userId="S::2315839@student.uwtsd.ac.uk::868aebe6-f8b4-4395-b4c8-f29b93d76609" providerId="AD" clId="Web-{1E26D185-195F-6095-5051-BB4332A72E75}" dt="2025-11-09T10:26:23.935" v="483" actId="20577"/>
      <pc:docMkLst>
        <pc:docMk/>
      </pc:docMkLst>
      <pc:sldChg chg="addSp delSp modSp mod setBg">
        <pc:chgData name="Salhma Parveen (2315839)" userId="S::2315839@student.uwtsd.ac.uk::868aebe6-f8b4-4395-b4c8-f29b93d76609" providerId="AD" clId="Web-{1E26D185-195F-6095-5051-BB4332A72E75}" dt="2025-11-09T09:30:47.847" v="125"/>
        <pc:sldMkLst>
          <pc:docMk/>
          <pc:sldMk cId="109857222" sldId="256"/>
        </pc:sldMkLst>
        <pc:spChg chg="mod">
          <ac:chgData name="Salhma Parveen (2315839)" userId="S::2315839@student.uwtsd.ac.uk::868aebe6-f8b4-4395-b4c8-f29b93d76609" providerId="AD" clId="Web-{1E26D185-195F-6095-5051-BB4332A72E75}" dt="2025-11-09T09:21:21.043" v="88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21:12.278" v="87" actId="14100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Salhma Parveen (2315839)" userId="S::2315839@student.uwtsd.ac.uk::868aebe6-f8b4-4395-b4c8-f29b93d76609" providerId="AD" clId="Web-{1E26D185-195F-6095-5051-BB4332A72E75}" dt="2025-11-09T09:19:53.855" v="79"/>
          <ac:spMkLst>
            <pc:docMk/>
            <pc:sldMk cId="109857222" sldId="256"/>
            <ac:spMk id="55" creationId="{DA4E7B50-D68C-43EB-930F-EA442A13A9B2}"/>
          </ac:spMkLst>
        </pc:spChg>
        <pc:spChg chg="del">
          <ac:chgData name="Salhma Parveen (2315839)" userId="S::2315839@student.uwtsd.ac.uk::868aebe6-f8b4-4395-b4c8-f29b93d76609" providerId="AD" clId="Web-{1E26D185-195F-6095-5051-BB4332A72E75}" dt="2025-11-09T09:19:53.855" v="79"/>
          <ac:spMkLst>
            <pc:docMk/>
            <pc:sldMk cId="109857222" sldId="256"/>
            <ac:spMk id="62" creationId="{73167A8C-FFEF-4D1B-8459-E2BB5C045FAE}"/>
          </ac:spMkLst>
        </pc:spChg>
        <pc:spChg chg="del">
          <ac:chgData name="Salhma Parveen (2315839)" userId="S::2315839@student.uwtsd.ac.uk::868aebe6-f8b4-4395-b4c8-f29b93d76609" providerId="AD" clId="Web-{1E26D185-195F-6095-5051-BB4332A72E75}" dt="2025-11-09T09:19:53.855" v="79"/>
          <ac:spMkLst>
            <pc:docMk/>
            <pc:sldMk cId="109857222" sldId="256"/>
            <ac:spMk id="63" creationId="{C1CF7BFC-0A02-4106-88A8-CCC0D944451E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9:53.855" v="79"/>
          <ac:spMkLst>
            <pc:docMk/>
            <pc:sldMk cId="109857222" sldId="256"/>
            <ac:spMk id="70" creationId="{099405E2-1A96-4DBA-A9DC-4C2A1B421CA9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9:53.855" v="79"/>
          <ac:spMkLst>
            <pc:docMk/>
            <pc:sldMk cId="109857222" sldId="256"/>
            <ac:spMk id="72" creationId="{932FF329-3A87-4F66-BA01-91CD63C8119F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30:21.986" v="122"/>
          <ac:spMkLst>
            <pc:docMk/>
            <pc:sldMk cId="109857222" sldId="256"/>
            <ac:spMk id="76" creationId="{79855050-A75B-4DD0-9B56-8B1C7722D884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9:53.855" v="79"/>
          <ac:spMkLst>
            <pc:docMk/>
            <pc:sldMk cId="109857222" sldId="256"/>
            <ac:spMk id="78" creationId="{5E6738EB-6FF0-4AF9-8462-57F4494B88B2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9:53.855" v="79"/>
          <ac:spMkLst>
            <pc:docMk/>
            <pc:sldMk cId="109857222" sldId="256"/>
            <ac:spMk id="82" creationId="{CA212158-300D-44D0-9CCE-472C3F669EE1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9:53.855" v="79"/>
          <ac:spMkLst>
            <pc:docMk/>
            <pc:sldMk cId="109857222" sldId="256"/>
            <ac:spMk id="84" creationId="{988521F4-D44A-42C5-9BDB-5CA25554098B}"/>
          </ac:spMkLst>
        </pc:spChg>
        <pc:picChg chg="add mod">
          <ac:chgData name="Salhma Parveen (2315839)" userId="S::2315839@student.uwtsd.ac.uk::868aebe6-f8b4-4395-b4c8-f29b93d76609" providerId="AD" clId="Web-{1E26D185-195F-6095-5051-BB4332A72E75}" dt="2025-11-09T09:20:01.949" v="81" actId="1076"/>
          <ac:picMkLst>
            <pc:docMk/>
            <pc:sldMk cId="109857222" sldId="256"/>
            <ac:picMk id="5" creationId="{75D02537-4CF2-754F-41BB-4701E8DC7D64}"/>
          </ac:picMkLst>
        </pc:picChg>
        <pc:picChg chg="add del">
          <ac:chgData name="Salhma Parveen (2315839)" userId="S::2315839@student.uwtsd.ac.uk::868aebe6-f8b4-4395-b4c8-f29b93d76609" providerId="AD" clId="Web-{1E26D185-195F-6095-5051-BB4332A72E75}" dt="2025-11-09T09:30:47.847" v="125"/>
          <ac:picMkLst>
            <pc:docMk/>
            <pc:sldMk cId="109857222" sldId="256"/>
            <ac:picMk id="45" creationId="{CA5B9350-B768-C913-65CF-562553F4BD32}"/>
          </ac:picMkLst>
        </pc:picChg>
      </pc:sldChg>
      <pc:sldChg chg="addSp delSp modSp mod setBg modClrScheme chgLayout">
        <pc:chgData name="Salhma Parveen (2315839)" userId="S::2315839@student.uwtsd.ac.uk::868aebe6-f8b4-4395-b4c8-f29b93d76609" providerId="AD" clId="Web-{1E26D185-195F-6095-5051-BB4332A72E75}" dt="2025-11-09T09:50:26.200" v="154" actId="20577"/>
        <pc:sldMkLst>
          <pc:docMk/>
          <pc:sldMk cId="3066471155" sldId="257"/>
        </pc:sldMkLst>
        <pc:spChg chg="mod ord">
          <ac:chgData name="Salhma Parveen (2315839)" userId="S::2315839@student.uwtsd.ac.uk::868aebe6-f8b4-4395-b4c8-f29b93d76609" providerId="AD" clId="Web-{1E26D185-195F-6095-5051-BB4332A72E75}" dt="2025-11-09T09:18:33.525" v="76"/>
          <ac:spMkLst>
            <pc:docMk/>
            <pc:sldMk cId="3066471155" sldId="257"/>
            <ac:spMk id="2" creationId="{04734478-5592-90F1-6F47-2E2E761D4B60}"/>
          </ac:spMkLst>
        </pc:spChg>
        <pc:spChg chg="mod ord">
          <ac:chgData name="Salhma Parveen (2315839)" userId="S::2315839@student.uwtsd.ac.uk::868aebe6-f8b4-4395-b4c8-f29b93d76609" providerId="AD" clId="Web-{1E26D185-195F-6095-5051-BB4332A72E75}" dt="2025-11-09T09:18:33.525" v="76"/>
          <ac:spMkLst>
            <pc:docMk/>
            <pc:sldMk cId="3066471155" sldId="257"/>
            <ac:spMk id="3" creationId="{70DB5112-2D82-CC21-0494-F7ECDD07FF21}"/>
          </ac:spMkLst>
        </pc:spChg>
        <pc:spChg chg="mod ord">
          <ac:chgData name="Salhma Parveen (2315839)" userId="S::2315839@student.uwtsd.ac.uk::868aebe6-f8b4-4395-b4c8-f29b93d76609" providerId="AD" clId="Web-{1E26D185-195F-6095-5051-BB4332A72E75}" dt="2025-11-09T09:18:33.525" v="76"/>
          <ac:spMkLst>
            <pc:docMk/>
            <pc:sldMk cId="3066471155" sldId="257"/>
            <ac:spMk id="4" creationId="{1E090D32-07E9-CA0D-FA8C-BBA4C3D44BDF}"/>
          </ac:spMkLst>
        </pc:spChg>
        <pc:spChg chg="add mod">
          <ac:chgData name="Salhma Parveen (2315839)" userId="S::2315839@student.uwtsd.ac.uk::868aebe6-f8b4-4395-b4c8-f29b93d76609" providerId="AD" clId="Web-{1E26D185-195F-6095-5051-BB4332A72E75}" dt="2025-11-09T09:50:26.200" v="154" actId="20577"/>
          <ac:spMkLst>
            <pc:docMk/>
            <pc:sldMk cId="3066471155" sldId="257"/>
            <ac:spMk id="7" creationId="{032EE359-5816-118D-3D33-2D9802C0A3A9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8:33.525" v="76"/>
          <ac:spMkLst>
            <pc:docMk/>
            <pc:sldMk cId="3066471155" sldId="257"/>
            <ac:spMk id="11" creationId="{099405E2-1A96-4DBA-A9DC-4C2A1B421CA9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8:33.525" v="76"/>
          <ac:spMkLst>
            <pc:docMk/>
            <pc:sldMk cId="3066471155" sldId="257"/>
            <ac:spMk id="13" creationId="{932FF329-3A87-4F66-BA01-91CD63C8119F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8:33.525" v="76"/>
          <ac:spMkLst>
            <pc:docMk/>
            <pc:sldMk cId="3066471155" sldId="257"/>
            <ac:spMk id="15" creationId="{BCF4857D-F003-4CA1-82AB-00900B1008BA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8:33.525" v="76"/>
          <ac:spMkLst>
            <pc:docMk/>
            <pc:sldMk cId="3066471155" sldId="257"/>
            <ac:spMk id="17" creationId="{79855050-A75B-4DD0-9B56-8B1C7722D884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8:33.525" v="76"/>
          <ac:spMkLst>
            <pc:docMk/>
            <pc:sldMk cId="3066471155" sldId="257"/>
            <ac:spMk id="19" creationId="{5E6738EB-6FF0-4AF9-8462-57F4494B88B2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8:33.525" v="76"/>
          <ac:spMkLst>
            <pc:docMk/>
            <pc:sldMk cId="3066471155" sldId="257"/>
            <ac:spMk id="21" creationId="{DB791336-FCAA-4174-9303-B3F374861110}"/>
          </ac:spMkLst>
        </pc:spChg>
        <pc:spChg chg="del mod">
          <ac:chgData name="Salhma Parveen (2315839)" userId="S::2315839@student.uwtsd.ac.uk::868aebe6-f8b4-4395-b4c8-f29b93d76609" providerId="AD" clId="Web-{1E26D185-195F-6095-5051-BB4332A72E75}" dt="2025-11-09T09:18:28.744" v="75"/>
          <ac:spMkLst>
            <pc:docMk/>
            <pc:sldMk cId="3066471155" sldId="257"/>
            <ac:spMk id="22" creationId="{A4CE8A2C-9554-2DB8-122F-B35705887D38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8:33.525" v="76"/>
          <ac:spMkLst>
            <pc:docMk/>
            <pc:sldMk cId="3066471155" sldId="257"/>
            <ac:spMk id="25" creationId="{988521F4-D44A-42C5-9BDB-5CA25554098B}"/>
          </ac:spMkLst>
        </pc:spChg>
        <pc:picChg chg="add del mod">
          <ac:chgData name="Salhma Parveen (2315839)" userId="S::2315839@student.uwtsd.ac.uk::868aebe6-f8b4-4395-b4c8-f29b93d76609" providerId="AD" clId="Web-{1E26D185-195F-6095-5051-BB4332A72E75}" dt="2025-11-09T09:09:20.671" v="48"/>
          <ac:picMkLst>
            <pc:docMk/>
            <pc:sldMk cId="3066471155" sldId="257"/>
            <ac:picMk id="5" creationId="{F5987FDC-0C1C-12C0-527B-532775F676D4}"/>
          </ac:picMkLst>
        </pc:picChg>
        <pc:picChg chg="add mod">
          <ac:chgData name="Salhma Parveen (2315839)" userId="S::2315839@student.uwtsd.ac.uk::868aebe6-f8b4-4395-b4c8-f29b93d76609" providerId="AD" clId="Web-{1E26D185-195F-6095-5051-BB4332A72E75}" dt="2025-11-09T09:46:35.645" v="138" actId="1076"/>
          <ac:picMkLst>
            <pc:docMk/>
            <pc:sldMk cId="3066471155" sldId="257"/>
            <ac:picMk id="6" creationId="{B124C905-B9AA-6145-B4F7-0C8E5A269767}"/>
          </ac:picMkLst>
        </pc:picChg>
        <pc:picChg chg="add mod">
          <ac:chgData name="Salhma Parveen (2315839)" userId="S::2315839@student.uwtsd.ac.uk::868aebe6-f8b4-4395-b4c8-f29b93d76609" providerId="AD" clId="Web-{1E26D185-195F-6095-5051-BB4332A72E75}" dt="2025-11-09T09:47:57.461" v="144" actId="14100"/>
          <ac:picMkLst>
            <pc:docMk/>
            <pc:sldMk cId="3066471155" sldId="257"/>
            <ac:picMk id="9" creationId="{00E9D641-1054-B1DC-8481-99D80B734F6E}"/>
          </ac:picMkLst>
        </pc:picChg>
      </pc:sldChg>
      <pc:sldChg chg="addSp modSp mod setBg">
        <pc:chgData name="Salhma Parveen (2315839)" userId="S::2315839@student.uwtsd.ac.uk::868aebe6-f8b4-4395-b4c8-f29b93d76609" providerId="AD" clId="Web-{1E26D185-195F-6095-5051-BB4332A72E75}" dt="2025-11-09T09:55:31.237" v="235" actId="1076"/>
        <pc:sldMkLst>
          <pc:docMk/>
          <pc:sldMk cId="1710820978" sldId="258"/>
        </pc:sldMkLst>
        <pc:spChg chg="mod">
          <ac:chgData name="Salhma Parveen (2315839)" userId="S::2315839@student.uwtsd.ac.uk::868aebe6-f8b4-4395-b4c8-f29b93d76609" providerId="AD" clId="Web-{1E26D185-195F-6095-5051-BB4332A72E75}" dt="2025-11-09T09:07:17.747" v="43" actId="20577"/>
          <ac:spMkLst>
            <pc:docMk/>
            <pc:sldMk cId="1710820978" sldId="258"/>
            <ac:spMk id="2" creationId="{BFDB83E8-9B31-8D10-5BC8-49E14DBB8E2F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07:03.122" v="41" actId="20577"/>
          <ac:spMkLst>
            <pc:docMk/>
            <pc:sldMk cId="1710820978" sldId="258"/>
            <ac:spMk id="3" creationId="{119C891C-17D4-CC6D-14FE-47D2F1984DBE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06:47.059" v="40"/>
          <ac:spMkLst>
            <pc:docMk/>
            <pc:sldMk cId="1710820978" sldId="258"/>
            <ac:spMk id="4" creationId="{F7AD1404-20D7-9736-F756-678DA794DB79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06:47.059" v="40"/>
          <ac:spMkLst>
            <pc:docMk/>
            <pc:sldMk cId="1710820978" sldId="258"/>
            <ac:spMk id="12" creationId="{932FF329-3A87-4F66-BA01-91CD63C8119F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06:47.059" v="40"/>
          <ac:spMkLst>
            <pc:docMk/>
            <pc:sldMk cId="1710820978" sldId="258"/>
            <ac:spMk id="14" creationId="{BCF4857D-F003-4CA1-82AB-00900B1008BA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06:47.059" v="40"/>
          <ac:spMkLst>
            <pc:docMk/>
            <pc:sldMk cId="1710820978" sldId="258"/>
            <ac:spMk id="16" creationId="{79855050-A75B-4DD0-9B56-8B1C7722D884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06:47.059" v="40"/>
          <ac:spMkLst>
            <pc:docMk/>
            <pc:sldMk cId="1710820978" sldId="258"/>
            <ac:spMk id="18" creationId="{5E6738EB-6FF0-4AF9-8462-57F4494B88B2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06:47.059" v="40"/>
          <ac:spMkLst>
            <pc:docMk/>
            <pc:sldMk cId="1710820978" sldId="258"/>
            <ac:spMk id="20" creationId="{DB791336-FCAA-4174-9303-B3F374861110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06:47.059" v="40"/>
          <ac:spMkLst>
            <pc:docMk/>
            <pc:sldMk cId="1710820978" sldId="258"/>
            <ac:spMk id="22" creationId="{CA212158-300D-44D0-9CCE-472C3F669EE1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06:47.059" v="40"/>
          <ac:spMkLst>
            <pc:docMk/>
            <pc:sldMk cId="1710820978" sldId="258"/>
            <ac:spMk id="24" creationId="{988521F4-D44A-42C5-9BDB-5CA25554098B}"/>
          </ac:spMkLst>
        </pc:spChg>
        <pc:picChg chg="add mod">
          <ac:chgData name="Salhma Parveen (2315839)" userId="S::2315839@student.uwtsd.ac.uk::868aebe6-f8b4-4395-b4c8-f29b93d76609" providerId="AD" clId="Web-{1E26D185-195F-6095-5051-BB4332A72E75}" dt="2025-11-09T09:55:31.237" v="235" actId="1076"/>
          <ac:picMkLst>
            <pc:docMk/>
            <pc:sldMk cId="1710820978" sldId="258"/>
            <ac:picMk id="5" creationId="{2784A816-DB53-DA88-AC5E-3D103536E337}"/>
          </ac:picMkLst>
        </pc:picChg>
      </pc:sldChg>
      <pc:sldChg chg="addSp delSp modSp mod setBg">
        <pc:chgData name="Salhma Parveen (2315839)" userId="S::2315839@student.uwtsd.ac.uk::868aebe6-f8b4-4395-b4c8-f29b93d76609" providerId="AD" clId="Web-{1E26D185-195F-6095-5051-BB4332A72E75}" dt="2025-11-09T10:05:20.826" v="296" actId="1076"/>
        <pc:sldMkLst>
          <pc:docMk/>
          <pc:sldMk cId="2409721815" sldId="259"/>
        </pc:sldMkLst>
        <pc:spChg chg="mod">
          <ac:chgData name="Salhma Parveen (2315839)" userId="S::2315839@student.uwtsd.ac.uk::868aebe6-f8b4-4395-b4c8-f29b93d76609" providerId="AD" clId="Web-{1E26D185-195F-6095-5051-BB4332A72E75}" dt="2025-11-09T09:08:42.654" v="45"/>
          <ac:spMkLst>
            <pc:docMk/>
            <pc:sldMk cId="2409721815" sldId="259"/>
            <ac:spMk id="2" creationId="{9E5B5CC8-959D-BACA-C77C-8BD19243D997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09:02.967" v="47" actId="20577"/>
          <ac:spMkLst>
            <pc:docMk/>
            <pc:sldMk cId="2409721815" sldId="259"/>
            <ac:spMk id="3" creationId="{64F242B3-2F70-F3B5-3E57-47B8AF99E18F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08:42.654" v="45"/>
          <ac:spMkLst>
            <pc:docMk/>
            <pc:sldMk cId="2409721815" sldId="259"/>
            <ac:spMk id="4" creationId="{3E65DCCB-1845-A148-80E8-2DADAFAE08C7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08:42.654" v="45"/>
          <ac:spMkLst>
            <pc:docMk/>
            <pc:sldMk cId="2409721815" sldId="259"/>
            <ac:spMk id="10" creationId="{099405E2-1A96-4DBA-A9DC-4C2A1B421CA9}"/>
          </ac:spMkLst>
        </pc:spChg>
        <pc:spChg chg="add del mod">
          <ac:chgData name="Salhma Parveen (2315839)" userId="S::2315839@student.uwtsd.ac.uk::868aebe6-f8b4-4395-b4c8-f29b93d76609" providerId="AD" clId="Web-{1E26D185-195F-6095-5051-BB4332A72E75}" dt="2025-11-09T10:04:25.230" v="286"/>
          <ac:spMkLst>
            <pc:docMk/>
            <pc:sldMk cId="2409721815" sldId="259"/>
            <ac:spMk id="12" creationId="{932FF329-3A87-4F66-BA01-91CD63C8119F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08:42.654" v="45"/>
          <ac:spMkLst>
            <pc:docMk/>
            <pc:sldMk cId="2409721815" sldId="259"/>
            <ac:spMk id="14" creationId="{BCF4857D-F003-4CA1-82AB-00900B1008BA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04:25.230" v="286"/>
          <ac:spMkLst>
            <pc:docMk/>
            <pc:sldMk cId="2409721815" sldId="259"/>
            <ac:spMk id="16" creationId="{79855050-A75B-4DD0-9B56-8B1C7722D884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04:25.230" v="286"/>
          <ac:spMkLst>
            <pc:docMk/>
            <pc:sldMk cId="2409721815" sldId="259"/>
            <ac:spMk id="18" creationId="{5E6738EB-6FF0-4AF9-8462-57F4494B88B2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08:42.654" v="45"/>
          <ac:spMkLst>
            <pc:docMk/>
            <pc:sldMk cId="2409721815" sldId="259"/>
            <ac:spMk id="20" creationId="{DB791336-FCAA-4174-9303-B3F374861110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04:25.230" v="286"/>
          <ac:spMkLst>
            <pc:docMk/>
            <pc:sldMk cId="2409721815" sldId="259"/>
            <ac:spMk id="22" creationId="{CA212158-300D-44D0-9CCE-472C3F669EE1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04:25.230" v="286"/>
          <ac:spMkLst>
            <pc:docMk/>
            <pc:sldMk cId="2409721815" sldId="259"/>
            <ac:spMk id="24" creationId="{988521F4-D44A-42C5-9BDB-5CA25554098B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04:25.230" v="286"/>
          <ac:spMkLst>
            <pc:docMk/>
            <pc:sldMk cId="2409721815" sldId="259"/>
            <ac:spMk id="29" creationId="{2ECA4CB2-9071-41EB-AABB-2D8EB939D0F8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04:25.230" v="286"/>
          <ac:spMkLst>
            <pc:docMk/>
            <pc:sldMk cId="2409721815" sldId="259"/>
            <ac:spMk id="31" creationId="{EB86F6BD-9C49-4F4F-99EA-9C5AA31835CD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04:25.230" v="286"/>
          <ac:spMkLst>
            <pc:docMk/>
            <pc:sldMk cId="2409721815" sldId="259"/>
            <ac:spMk id="33" creationId="{C7DA365B-E064-481A-A62D-18CD31DB3F13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04:25.230" v="286"/>
          <ac:spMkLst>
            <pc:docMk/>
            <pc:sldMk cId="2409721815" sldId="259"/>
            <ac:spMk id="37" creationId="{96833CC6-729B-40E8-B891-D93467E34B1D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04:25.230" v="286"/>
          <ac:spMkLst>
            <pc:docMk/>
            <pc:sldMk cId="2409721815" sldId="259"/>
            <ac:spMk id="39" creationId="{A5757897-7307-46AF-923D-FF5BF45DD009}"/>
          </ac:spMkLst>
        </pc:spChg>
        <pc:picChg chg="add del mod">
          <ac:chgData name="Salhma Parveen (2315839)" userId="S::2315839@student.uwtsd.ac.uk::868aebe6-f8b4-4395-b4c8-f29b93d76609" providerId="AD" clId="Web-{1E26D185-195F-6095-5051-BB4332A72E75}" dt="2025-11-09T10:03:37.322" v="283"/>
          <ac:picMkLst>
            <pc:docMk/>
            <pc:sldMk cId="2409721815" sldId="259"/>
            <ac:picMk id="5" creationId="{4C89B2FE-E05E-6A74-3C3C-95DC4ABBEAC7}"/>
          </ac:picMkLst>
        </pc:picChg>
        <pc:picChg chg="add del mod">
          <ac:chgData name="Salhma Parveen (2315839)" userId="S::2315839@student.uwtsd.ac.uk::868aebe6-f8b4-4395-b4c8-f29b93d76609" providerId="AD" clId="Web-{1E26D185-195F-6095-5051-BB4332A72E75}" dt="2025-11-09T10:01:14.500" v="281"/>
          <ac:picMkLst>
            <pc:docMk/>
            <pc:sldMk cId="2409721815" sldId="259"/>
            <ac:picMk id="6" creationId="{9A0FE1E9-A50B-BF5C-60EF-DF93CB42D5A5}"/>
          </ac:picMkLst>
        </pc:picChg>
        <pc:picChg chg="add mod modCrop">
          <ac:chgData name="Salhma Parveen (2315839)" userId="S::2315839@student.uwtsd.ac.uk::868aebe6-f8b4-4395-b4c8-f29b93d76609" providerId="AD" clId="Web-{1E26D185-195F-6095-5051-BB4332A72E75}" dt="2025-11-09T10:05:20.826" v="296" actId="1076"/>
          <ac:picMkLst>
            <pc:docMk/>
            <pc:sldMk cId="2409721815" sldId="259"/>
            <ac:picMk id="7" creationId="{8295A14D-B3E1-0079-246B-551A4DF8EB1C}"/>
          </ac:picMkLst>
        </pc:picChg>
      </pc:sldChg>
      <pc:sldChg chg="addSp modSp mod setBg">
        <pc:chgData name="Salhma Parveen (2315839)" userId="S::2315839@student.uwtsd.ac.uk::868aebe6-f8b4-4395-b4c8-f29b93d76609" providerId="AD" clId="Web-{1E26D185-195F-6095-5051-BB4332A72E75}" dt="2025-11-09T09:30:47.847" v="125"/>
        <pc:sldMkLst>
          <pc:docMk/>
          <pc:sldMk cId="2705222399" sldId="260"/>
        </pc:sldMkLst>
        <pc:spChg chg="mod">
          <ac:chgData name="Salhma Parveen (2315839)" userId="S::2315839@student.uwtsd.ac.uk::868aebe6-f8b4-4395-b4c8-f29b93d76609" providerId="AD" clId="Web-{1E26D185-195F-6095-5051-BB4332A72E75}" dt="2025-11-09T09:13:47.719" v="55"/>
          <ac:spMkLst>
            <pc:docMk/>
            <pc:sldMk cId="2705222399" sldId="260"/>
            <ac:spMk id="2" creationId="{4F9A66C6-9C56-C6F3-2971-12F07DECFC5F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14:20.410" v="59" actId="20577"/>
          <ac:spMkLst>
            <pc:docMk/>
            <pc:sldMk cId="2705222399" sldId="260"/>
            <ac:spMk id="3" creationId="{9858B2F1-AF39-C2B3-E6AA-A9FCAE1736A3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3:47.719" v="55"/>
          <ac:spMkLst>
            <pc:docMk/>
            <pc:sldMk cId="2705222399" sldId="260"/>
            <ac:spMk id="10" creationId="{099405E2-1A96-4DBA-A9DC-4C2A1B421CA9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3:47.719" v="55"/>
          <ac:spMkLst>
            <pc:docMk/>
            <pc:sldMk cId="2705222399" sldId="260"/>
            <ac:spMk id="12" creationId="{932FF329-3A87-4F66-BA01-91CD63C8119F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3:47.719" v="55"/>
          <ac:spMkLst>
            <pc:docMk/>
            <pc:sldMk cId="2705222399" sldId="260"/>
            <ac:spMk id="14" creationId="{BCF4857D-F003-4CA1-82AB-00900B1008BA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3:47.719" v="55"/>
          <ac:spMkLst>
            <pc:docMk/>
            <pc:sldMk cId="2705222399" sldId="260"/>
            <ac:spMk id="16" creationId="{79855050-A75B-4DD0-9B56-8B1C7722D884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3:47.719" v="55"/>
          <ac:spMkLst>
            <pc:docMk/>
            <pc:sldMk cId="2705222399" sldId="260"/>
            <ac:spMk id="18" creationId="{5E6738EB-6FF0-4AF9-8462-57F4494B88B2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3:47.719" v="55"/>
          <ac:spMkLst>
            <pc:docMk/>
            <pc:sldMk cId="2705222399" sldId="260"/>
            <ac:spMk id="20" creationId="{DB791336-FCAA-4174-9303-B3F374861110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3:47.719" v="55"/>
          <ac:spMkLst>
            <pc:docMk/>
            <pc:sldMk cId="2705222399" sldId="260"/>
            <ac:spMk id="22" creationId="{CA212158-300D-44D0-9CCE-472C3F669EE1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3:47.719" v="55"/>
          <ac:spMkLst>
            <pc:docMk/>
            <pc:sldMk cId="2705222399" sldId="260"/>
            <ac:spMk id="24" creationId="{988521F4-D44A-42C5-9BDB-5CA25554098B}"/>
          </ac:spMkLst>
        </pc:spChg>
        <pc:picChg chg="add mod">
          <ac:chgData name="Salhma Parveen (2315839)" userId="S::2315839@student.uwtsd.ac.uk::868aebe6-f8b4-4395-b4c8-f29b93d76609" providerId="AD" clId="Web-{1E26D185-195F-6095-5051-BB4332A72E75}" dt="2025-11-09T09:13:58.719" v="57" actId="14100"/>
          <ac:picMkLst>
            <pc:docMk/>
            <pc:sldMk cId="2705222399" sldId="260"/>
            <ac:picMk id="5" creationId="{6791F325-B062-4B0F-EDF8-FEBA7B533045}"/>
          </ac:picMkLst>
        </pc:picChg>
      </pc:sldChg>
      <pc:sldChg chg="addSp delSp modSp mod setBg modClrScheme delDesignElem chgLayout">
        <pc:chgData name="Salhma Parveen (2315839)" userId="S::2315839@student.uwtsd.ac.uk::868aebe6-f8b4-4395-b4c8-f29b93d76609" providerId="AD" clId="Web-{1E26D185-195F-6095-5051-BB4332A72E75}" dt="2025-11-09T10:21:20.473" v="442" actId="14100"/>
        <pc:sldMkLst>
          <pc:docMk/>
          <pc:sldMk cId="144504686" sldId="261"/>
        </pc:sldMkLst>
        <pc:spChg chg="del mod">
          <ac:chgData name="Salhma Parveen (2315839)" userId="S::2315839@student.uwtsd.ac.uk::868aebe6-f8b4-4395-b4c8-f29b93d76609" providerId="AD" clId="Web-{1E26D185-195F-6095-5051-BB4332A72E75}" dt="2025-11-09T10:19:46.155" v="419"/>
          <ac:spMkLst>
            <pc:docMk/>
            <pc:sldMk cId="144504686" sldId="261"/>
            <ac:spMk id="2" creationId="{3417AC16-F4B0-15FB-F3B1-FF3B75988A3A}"/>
          </ac:spMkLst>
        </pc:spChg>
        <pc:spChg chg="mod ord">
          <ac:chgData name="Salhma Parveen (2315839)" userId="S::2315839@student.uwtsd.ac.uk::868aebe6-f8b4-4395-b4c8-f29b93d76609" providerId="AD" clId="Web-{1E26D185-195F-6095-5051-BB4332A72E75}" dt="2025-11-09T10:21:20.473" v="442" actId="14100"/>
          <ac:spMkLst>
            <pc:docMk/>
            <pc:sldMk cId="144504686" sldId="261"/>
            <ac:spMk id="3" creationId="{6B2F4508-D79D-861C-5CDA-5A78E1CDD833}"/>
          </ac:spMkLst>
        </pc:spChg>
        <pc:spChg chg="mod ord">
          <ac:chgData name="Salhma Parveen (2315839)" userId="S::2315839@student.uwtsd.ac.uk::868aebe6-f8b4-4395-b4c8-f29b93d76609" providerId="AD" clId="Web-{1E26D185-195F-6095-5051-BB4332A72E75}" dt="2025-11-09T10:20:03.781" v="420"/>
          <ac:spMkLst>
            <pc:docMk/>
            <pc:sldMk cId="144504686" sldId="261"/>
            <ac:spMk id="4" creationId="{EA45BBE5-1338-E709-A4A6-40B072EBB56F}"/>
          </ac:spMkLst>
        </pc:spChg>
        <pc:spChg chg="add del mod">
          <ac:chgData name="Salhma Parveen (2315839)" userId="S::2315839@student.uwtsd.ac.uk::868aebe6-f8b4-4395-b4c8-f29b93d76609" providerId="AD" clId="Web-{1E26D185-195F-6095-5051-BB4332A72E75}" dt="2025-11-09T10:18:28.259" v="410"/>
          <ac:spMkLst>
            <pc:docMk/>
            <pc:sldMk cId="144504686" sldId="261"/>
            <ac:spMk id="6" creationId="{A3FED484-B2E6-D72F-62DA-76E70C80DD24}"/>
          </ac:spMkLst>
        </pc:spChg>
        <pc:spChg chg="add del mod">
          <ac:chgData name="Salhma Parveen (2315839)" userId="S::2315839@student.uwtsd.ac.uk::868aebe6-f8b4-4395-b4c8-f29b93d76609" providerId="AD" clId="Web-{1E26D185-195F-6095-5051-BB4332A72E75}" dt="2025-11-09T10:18:59.355" v="416"/>
          <ac:spMkLst>
            <pc:docMk/>
            <pc:sldMk cId="144504686" sldId="261"/>
            <ac:spMk id="7" creationId="{FD483BBE-9E7D-A3CE-8F1D-04E70579280A}"/>
          </ac:spMkLst>
        </pc:spChg>
        <pc:spChg chg="add mod ord">
          <ac:chgData name="Salhma Parveen (2315839)" userId="S::2315839@student.uwtsd.ac.uk::868aebe6-f8b4-4395-b4c8-f29b93d76609" providerId="AD" clId="Web-{1E26D185-195F-6095-5051-BB4332A72E75}" dt="2025-11-09T10:21:13.097" v="441" actId="20577"/>
          <ac:spMkLst>
            <pc:docMk/>
            <pc:sldMk cId="144504686" sldId="261"/>
            <ac:spMk id="8" creationId="{656BFB73-3FCE-9D51-0780-0F263459ACC7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19:46.155" v="419"/>
          <ac:spMkLst>
            <pc:docMk/>
            <pc:sldMk cId="144504686" sldId="261"/>
            <ac:spMk id="10" creationId="{099405E2-1A96-4DBA-A9DC-4C2A1B421CA9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19:46.155" v="419"/>
          <ac:spMkLst>
            <pc:docMk/>
            <pc:sldMk cId="144504686" sldId="261"/>
            <ac:spMk id="12" creationId="{932FF329-3A87-4F66-BA01-91CD63C8119F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19:46.155" v="419"/>
          <ac:spMkLst>
            <pc:docMk/>
            <pc:sldMk cId="144504686" sldId="261"/>
            <ac:spMk id="14" creationId="{BCF4857D-F003-4CA1-82AB-00900B1008BA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19:46.155" v="419"/>
          <ac:spMkLst>
            <pc:docMk/>
            <pc:sldMk cId="144504686" sldId="261"/>
            <ac:spMk id="16" creationId="{79855050-A75B-4DD0-9B56-8B1C7722D884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19:46.155" v="419"/>
          <ac:spMkLst>
            <pc:docMk/>
            <pc:sldMk cId="144504686" sldId="261"/>
            <ac:spMk id="18" creationId="{5E6738EB-6FF0-4AF9-8462-57F4494B88B2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19:46.155" v="419"/>
          <ac:spMkLst>
            <pc:docMk/>
            <pc:sldMk cId="144504686" sldId="261"/>
            <ac:spMk id="20" creationId="{DB791336-FCAA-4174-9303-B3F374861110}"/>
          </ac:spMkLst>
        </pc:spChg>
        <pc:spChg chg="add del">
          <ac:chgData name="Salhma Parveen (2315839)" userId="S::2315839@student.uwtsd.ac.uk::868aebe6-f8b4-4395-b4c8-f29b93d76609" providerId="AD" clId="Web-{1E26D185-195F-6095-5051-BB4332A72E75}" dt="2025-11-09T10:19:46.155" v="419"/>
          <ac:spMkLst>
            <pc:docMk/>
            <pc:sldMk cId="144504686" sldId="261"/>
            <ac:spMk id="24" creationId="{988521F4-D44A-42C5-9BDB-5CA25554098B}"/>
          </ac:spMkLst>
        </pc:spChg>
        <pc:picChg chg="add del mod">
          <ac:chgData name="Salhma Parveen (2315839)" userId="S::2315839@student.uwtsd.ac.uk::868aebe6-f8b4-4395-b4c8-f29b93d76609" providerId="AD" clId="Web-{1E26D185-195F-6095-5051-BB4332A72E75}" dt="2025-11-09T10:17:49.068" v="404"/>
          <ac:picMkLst>
            <pc:docMk/>
            <pc:sldMk cId="144504686" sldId="261"/>
            <ac:picMk id="5" creationId="{F127D970-56B4-32E2-B6F0-AFF9C89E610C}"/>
          </ac:picMkLst>
        </pc:picChg>
      </pc:sldChg>
      <pc:sldChg chg="addSp modSp mod setBg">
        <pc:chgData name="Salhma Parveen (2315839)" userId="S::2315839@student.uwtsd.ac.uk::868aebe6-f8b4-4395-b4c8-f29b93d76609" providerId="AD" clId="Web-{1E26D185-195F-6095-5051-BB4332A72E75}" dt="2025-11-09T09:30:47.847" v="125"/>
        <pc:sldMkLst>
          <pc:docMk/>
          <pc:sldMk cId="3700564971" sldId="262"/>
        </pc:sldMkLst>
        <pc:spChg chg="mod">
          <ac:chgData name="Salhma Parveen (2315839)" userId="S::2315839@student.uwtsd.ac.uk::868aebe6-f8b4-4395-b4c8-f29b93d76609" providerId="AD" clId="Web-{1E26D185-195F-6095-5051-BB4332A72E75}" dt="2025-11-09T09:16:28.695" v="66"/>
          <ac:spMkLst>
            <pc:docMk/>
            <pc:sldMk cId="3700564971" sldId="262"/>
            <ac:spMk id="2" creationId="{6038C3A9-A224-A466-6791-4424D47F5579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16:28.695" v="66"/>
          <ac:spMkLst>
            <pc:docMk/>
            <pc:sldMk cId="3700564971" sldId="262"/>
            <ac:spMk id="3" creationId="{86A29855-4DF1-EE00-04CB-DCFD96BC1962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16:28.695" v="66"/>
          <ac:spMkLst>
            <pc:docMk/>
            <pc:sldMk cId="3700564971" sldId="262"/>
            <ac:spMk id="4" creationId="{F1D00F04-574A-70B5-9A34-361D1699CF15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6:28.695" v="66"/>
          <ac:spMkLst>
            <pc:docMk/>
            <pc:sldMk cId="3700564971" sldId="262"/>
            <ac:spMk id="10" creationId="{099405E2-1A96-4DBA-A9DC-4C2A1B421CA9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6:28.695" v="66"/>
          <ac:spMkLst>
            <pc:docMk/>
            <pc:sldMk cId="3700564971" sldId="262"/>
            <ac:spMk id="12" creationId="{932FF329-3A87-4F66-BA01-91CD63C8119F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6:28.695" v="66"/>
          <ac:spMkLst>
            <pc:docMk/>
            <pc:sldMk cId="3700564971" sldId="262"/>
            <ac:spMk id="14" creationId="{BCF4857D-F003-4CA1-82AB-00900B1008BA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6:28.695" v="66"/>
          <ac:spMkLst>
            <pc:docMk/>
            <pc:sldMk cId="3700564971" sldId="262"/>
            <ac:spMk id="16" creationId="{79855050-A75B-4DD0-9B56-8B1C7722D884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6:28.695" v="66"/>
          <ac:spMkLst>
            <pc:docMk/>
            <pc:sldMk cId="3700564971" sldId="262"/>
            <ac:spMk id="18" creationId="{5E6738EB-6FF0-4AF9-8462-57F4494B88B2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6:28.695" v="66"/>
          <ac:spMkLst>
            <pc:docMk/>
            <pc:sldMk cId="3700564971" sldId="262"/>
            <ac:spMk id="20" creationId="{DB791336-FCAA-4174-9303-B3F374861110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6:28.695" v="66"/>
          <ac:spMkLst>
            <pc:docMk/>
            <pc:sldMk cId="3700564971" sldId="262"/>
            <ac:spMk id="22" creationId="{CA212158-300D-44D0-9CCE-472C3F669EE1}"/>
          </ac:spMkLst>
        </pc:spChg>
        <pc:picChg chg="add mod">
          <ac:chgData name="Salhma Parveen (2315839)" userId="S::2315839@student.uwtsd.ac.uk::868aebe6-f8b4-4395-b4c8-f29b93d76609" providerId="AD" clId="Web-{1E26D185-195F-6095-5051-BB4332A72E75}" dt="2025-11-09T09:16:38.179" v="68" actId="14100"/>
          <ac:picMkLst>
            <pc:docMk/>
            <pc:sldMk cId="3700564971" sldId="262"/>
            <ac:picMk id="5" creationId="{1525A1D6-4799-BB0D-3751-9AE99D2A73F6}"/>
          </ac:picMkLst>
        </pc:picChg>
      </pc:sldChg>
      <pc:sldChg chg="addSp modSp mod setBg">
        <pc:chgData name="Salhma Parveen (2315839)" userId="S::2315839@student.uwtsd.ac.uk::868aebe6-f8b4-4395-b4c8-f29b93d76609" providerId="AD" clId="Web-{1E26D185-195F-6095-5051-BB4332A72E75}" dt="2025-11-09T09:30:47.847" v="125"/>
        <pc:sldMkLst>
          <pc:docMk/>
          <pc:sldMk cId="3490127511" sldId="263"/>
        </pc:sldMkLst>
        <pc:spChg chg="mod">
          <ac:chgData name="Salhma Parveen (2315839)" userId="S::2315839@student.uwtsd.ac.uk::868aebe6-f8b4-4395-b4c8-f29b93d76609" providerId="AD" clId="Web-{1E26D185-195F-6095-5051-BB4332A72E75}" dt="2025-11-09T09:17:40.149" v="70"/>
          <ac:spMkLst>
            <pc:docMk/>
            <pc:sldMk cId="3490127511" sldId="263"/>
            <ac:spMk id="2" creationId="{0B6C1EB7-A8A3-167D-290A-29CEE4393A49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17:56.415" v="74" actId="20577"/>
          <ac:spMkLst>
            <pc:docMk/>
            <pc:sldMk cId="3490127511" sldId="263"/>
            <ac:spMk id="3" creationId="{D5A63ACA-EBA0-78C7-8BF1-D29A8B18F640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17:40.149" v="70"/>
          <ac:spMkLst>
            <pc:docMk/>
            <pc:sldMk cId="3490127511" sldId="263"/>
            <ac:spMk id="4" creationId="{A44F32A6-D4F2-1AD6-A306-C9E0C6716713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7:40.149" v="70"/>
          <ac:spMkLst>
            <pc:docMk/>
            <pc:sldMk cId="3490127511" sldId="263"/>
            <ac:spMk id="10" creationId="{099405E2-1A96-4DBA-A9DC-4C2A1B421CA9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7:40.149" v="70"/>
          <ac:spMkLst>
            <pc:docMk/>
            <pc:sldMk cId="3490127511" sldId="263"/>
            <ac:spMk id="12" creationId="{932FF329-3A87-4F66-BA01-91CD63C8119F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7:40.149" v="70"/>
          <ac:spMkLst>
            <pc:docMk/>
            <pc:sldMk cId="3490127511" sldId="263"/>
            <ac:spMk id="14" creationId="{BCF4857D-F003-4CA1-82AB-00900B1008BA}"/>
          </ac:spMkLst>
        </pc:spChg>
        <pc:spChg chg="add mod">
          <ac:chgData name="Salhma Parveen (2315839)" userId="S::2315839@student.uwtsd.ac.uk::868aebe6-f8b4-4395-b4c8-f29b93d76609" providerId="AD" clId="Web-{1E26D185-195F-6095-5051-BB4332A72E75}" dt="2025-11-09T09:28:14.776" v="114"/>
          <ac:spMkLst>
            <pc:docMk/>
            <pc:sldMk cId="3490127511" sldId="263"/>
            <ac:spMk id="16" creationId="{79855050-A75B-4DD0-9B56-8B1C7722D884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7:40.149" v="70"/>
          <ac:spMkLst>
            <pc:docMk/>
            <pc:sldMk cId="3490127511" sldId="263"/>
            <ac:spMk id="18" creationId="{5E6738EB-6FF0-4AF9-8462-57F4494B88B2}"/>
          </ac:spMkLst>
        </pc:spChg>
        <pc:spChg chg="add">
          <ac:chgData name="Salhma Parveen (2315839)" userId="S::2315839@student.uwtsd.ac.uk::868aebe6-f8b4-4395-b4c8-f29b93d76609" providerId="AD" clId="Web-{1E26D185-195F-6095-5051-BB4332A72E75}" dt="2025-11-09T09:17:40.149" v="70"/>
          <ac:spMkLst>
            <pc:docMk/>
            <pc:sldMk cId="3490127511" sldId="263"/>
            <ac:spMk id="22" creationId="{CA212158-300D-44D0-9CCE-472C3F669EE1}"/>
          </ac:spMkLst>
        </pc:spChg>
        <pc:spChg chg="add mod">
          <ac:chgData name="Salhma Parveen (2315839)" userId="S::2315839@student.uwtsd.ac.uk::868aebe6-f8b4-4395-b4c8-f29b93d76609" providerId="AD" clId="Web-{1E26D185-195F-6095-5051-BB4332A72E75}" dt="2025-11-09T09:29:05.014" v="116"/>
          <ac:spMkLst>
            <pc:docMk/>
            <pc:sldMk cId="3490127511" sldId="263"/>
            <ac:spMk id="24" creationId="{988521F4-D44A-42C5-9BDB-5CA25554098B}"/>
          </ac:spMkLst>
        </pc:spChg>
        <pc:picChg chg="add mod">
          <ac:chgData name="Salhma Parveen (2315839)" userId="S::2315839@student.uwtsd.ac.uk::868aebe6-f8b4-4395-b4c8-f29b93d76609" providerId="AD" clId="Web-{1E26D185-195F-6095-5051-BB4332A72E75}" dt="2025-11-09T09:17:48.400" v="72" actId="14100"/>
          <ac:picMkLst>
            <pc:docMk/>
            <pc:sldMk cId="3490127511" sldId="263"/>
            <ac:picMk id="5" creationId="{74462BEF-B9ED-BBD2-6B8B-4A12EEE5599E}"/>
          </ac:picMkLst>
        </pc:picChg>
      </pc:sldChg>
      <pc:sldChg chg="modSp mod setBg">
        <pc:chgData name="Salhma Parveen (2315839)" userId="S::2315839@student.uwtsd.ac.uk::868aebe6-f8b4-4395-b4c8-f29b93d76609" providerId="AD" clId="Web-{1E26D185-195F-6095-5051-BB4332A72E75}" dt="2025-11-09T09:31:53.167" v="128" actId="20577"/>
        <pc:sldMkLst>
          <pc:docMk/>
          <pc:sldMk cId="2415116220" sldId="264"/>
        </pc:sldMkLst>
        <pc:spChg chg="mod">
          <ac:chgData name="Salhma Parveen (2315839)" userId="S::2315839@student.uwtsd.ac.uk::868aebe6-f8b4-4395-b4c8-f29b93d76609" providerId="AD" clId="Web-{1E26D185-195F-6095-5051-BB4332A72E75}" dt="2025-11-09T09:31:53.167" v="128" actId="20577"/>
          <ac:spMkLst>
            <pc:docMk/>
            <pc:sldMk cId="2415116220" sldId="264"/>
            <ac:spMk id="2" creationId="{E34F6A58-74C1-F213-5F8A-BB2469218FD0}"/>
          </ac:spMkLst>
        </pc:spChg>
      </pc:sldChg>
      <pc:sldChg chg="modSp mod setBg">
        <pc:chgData name="Salhma Parveen (2315839)" userId="S::2315839@student.uwtsd.ac.uk::868aebe6-f8b4-4395-b4c8-f29b93d76609" providerId="AD" clId="Web-{1E26D185-195F-6095-5051-BB4332A72E75}" dt="2025-11-09T09:32:18.996" v="129" actId="20577"/>
        <pc:sldMkLst>
          <pc:docMk/>
          <pc:sldMk cId="3904516689" sldId="265"/>
        </pc:sldMkLst>
        <pc:spChg chg="mod">
          <ac:chgData name="Salhma Parveen (2315839)" userId="S::2315839@student.uwtsd.ac.uk::868aebe6-f8b4-4395-b4c8-f29b93d76609" providerId="AD" clId="Web-{1E26D185-195F-6095-5051-BB4332A72E75}" dt="2025-11-09T09:32:18.996" v="129" actId="20577"/>
          <ac:spMkLst>
            <pc:docMk/>
            <pc:sldMk cId="3904516689" sldId="265"/>
            <ac:spMk id="2" creationId="{72C6AE3B-35CE-99FD-1126-F4E84B1D51D8}"/>
          </ac:spMkLst>
        </pc:spChg>
      </pc:sldChg>
      <pc:sldChg chg="modSp mod">
        <pc:chgData name="Salhma Parveen (2315839)" userId="S::2315839@student.uwtsd.ac.uk::868aebe6-f8b4-4395-b4c8-f29b93d76609" providerId="AD" clId="Web-{1E26D185-195F-6095-5051-BB4332A72E75}" dt="2025-11-09T09:32:34.575" v="130" actId="20577"/>
        <pc:sldMkLst>
          <pc:docMk/>
          <pc:sldMk cId="485616042" sldId="266"/>
        </pc:sldMkLst>
        <pc:spChg chg="mod">
          <ac:chgData name="Salhma Parveen (2315839)" userId="S::2315839@student.uwtsd.ac.uk::868aebe6-f8b4-4395-b4c8-f29b93d76609" providerId="AD" clId="Web-{1E26D185-195F-6095-5051-BB4332A72E75}" dt="2025-11-09T09:32:34.575" v="130" actId="20577"/>
          <ac:spMkLst>
            <pc:docMk/>
            <pc:sldMk cId="485616042" sldId="266"/>
            <ac:spMk id="2" creationId="{B228A8BE-452C-D936-5B4E-D1B71B38AD14}"/>
          </ac:spMkLst>
        </pc:spChg>
      </pc:sldChg>
      <pc:sldChg chg="modSp mod">
        <pc:chgData name="Salhma Parveen (2315839)" userId="S::2315839@student.uwtsd.ac.uk::868aebe6-f8b4-4395-b4c8-f29b93d76609" providerId="AD" clId="Web-{1E26D185-195F-6095-5051-BB4332A72E75}" dt="2025-11-09T09:32:54.325" v="131" actId="20577"/>
        <pc:sldMkLst>
          <pc:docMk/>
          <pc:sldMk cId="871700087" sldId="267"/>
        </pc:sldMkLst>
        <pc:spChg chg="mod">
          <ac:chgData name="Salhma Parveen (2315839)" userId="S::2315839@student.uwtsd.ac.uk::868aebe6-f8b4-4395-b4c8-f29b93d76609" providerId="AD" clId="Web-{1E26D185-195F-6095-5051-BB4332A72E75}" dt="2025-11-09T09:32:54.325" v="131" actId="20577"/>
          <ac:spMkLst>
            <pc:docMk/>
            <pc:sldMk cId="871700087" sldId="267"/>
            <ac:spMk id="2" creationId="{D5B8868C-861D-7DF2-A73C-C6A1C24960CD}"/>
          </ac:spMkLst>
        </pc:spChg>
      </pc:sldChg>
      <pc:sldChg chg="modSp mod">
        <pc:chgData name="Salhma Parveen (2315839)" userId="S::2315839@student.uwtsd.ac.uk::868aebe6-f8b4-4395-b4c8-f29b93d76609" providerId="AD" clId="Web-{1E26D185-195F-6095-5051-BB4332A72E75}" dt="2025-11-09T09:57:44.822" v="262" actId="14100"/>
        <pc:sldMkLst>
          <pc:docMk/>
          <pc:sldMk cId="2237950993" sldId="268"/>
        </pc:sldMkLst>
        <pc:spChg chg="mod">
          <ac:chgData name="Salhma Parveen (2315839)" userId="S::2315839@student.uwtsd.ac.uk::868aebe6-f8b4-4395-b4c8-f29b93d76609" providerId="AD" clId="Web-{1E26D185-195F-6095-5051-BB4332A72E75}" dt="2025-11-09T09:33:07.872" v="132" actId="20577"/>
          <ac:spMkLst>
            <pc:docMk/>
            <pc:sldMk cId="2237950993" sldId="268"/>
            <ac:spMk id="2" creationId="{80DD7D97-5816-7617-061C-0814D7330187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09:57:44.822" v="262" actId="14100"/>
          <ac:spMkLst>
            <pc:docMk/>
            <pc:sldMk cId="2237950993" sldId="268"/>
            <ac:spMk id="3" creationId="{6C118F75-5468-D8FC-041F-1D2FC7CD16EF}"/>
          </ac:spMkLst>
        </pc:spChg>
      </pc:sldChg>
      <pc:sldChg chg="modSp new">
        <pc:chgData name="Salhma Parveen (2315839)" userId="S::2315839@student.uwtsd.ac.uk::868aebe6-f8b4-4395-b4c8-f29b93d76609" providerId="AD" clId="Web-{1E26D185-195F-6095-5051-BB4332A72E75}" dt="2025-11-09T10:26:23.935" v="483" actId="20577"/>
        <pc:sldMkLst>
          <pc:docMk/>
          <pc:sldMk cId="1300812946" sldId="269"/>
        </pc:sldMkLst>
        <pc:spChg chg="mod">
          <ac:chgData name="Salhma Parveen (2315839)" userId="S::2315839@student.uwtsd.ac.uk::868aebe6-f8b4-4395-b4c8-f29b93d76609" providerId="AD" clId="Web-{1E26D185-195F-6095-5051-BB4332A72E75}" dt="2025-11-09T09:58:09.854" v="266" actId="20577"/>
          <ac:spMkLst>
            <pc:docMk/>
            <pc:sldMk cId="1300812946" sldId="269"/>
            <ac:spMk id="2" creationId="{6F2BDE35-30B7-BDF0-1FE4-68862A66CD5F}"/>
          </ac:spMkLst>
        </pc:spChg>
        <pc:spChg chg="mod">
          <ac:chgData name="Salhma Parveen (2315839)" userId="S::2315839@student.uwtsd.ac.uk::868aebe6-f8b4-4395-b4c8-f29b93d76609" providerId="AD" clId="Web-{1E26D185-195F-6095-5051-BB4332A72E75}" dt="2025-11-09T10:26:23.935" v="483" actId="20577"/>
          <ac:spMkLst>
            <pc:docMk/>
            <pc:sldMk cId="1300812946" sldId="269"/>
            <ac:spMk id="3" creationId="{057B9A42-C665-49CF-3A9F-4E3A787E0F19}"/>
          </ac:spMkLst>
        </pc:spChg>
      </pc:sldChg>
      <pc:sldMasterChg chg="mod setBg modSldLayout">
        <pc:chgData name="Salhma Parveen (2315839)" userId="S::2315839@student.uwtsd.ac.uk::868aebe6-f8b4-4395-b4c8-f29b93d76609" providerId="AD" clId="Web-{1E26D185-195F-6095-5051-BB4332A72E75}" dt="2025-11-09T09:30:47.847" v="125"/>
        <pc:sldMasterMkLst>
          <pc:docMk/>
          <pc:sldMasterMk cId="1592721867" sldId="2147483760"/>
        </pc:sldMasterMkLst>
        <pc:sldLayoutChg chg="mod setFolMasterObjs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3722842313" sldId="2147483749"/>
          </pc:sldLayoutMkLst>
        </pc:sldLayoutChg>
        <pc:sldLayoutChg chg="mod setFolMasterObjs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3221862677" sldId="2147483750"/>
          </pc:sldLayoutMkLst>
        </pc:sldLayoutChg>
        <pc:sldLayoutChg chg="mod setFolMasterObjs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2717664009" sldId="2147483751"/>
          </pc:sldLayoutMkLst>
        </pc:sldLayoutChg>
        <pc:sldLayoutChg chg="mod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65342075" sldId="2147483752"/>
          </pc:sldLayoutMkLst>
        </pc:sldLayoutChg>
        <pc:sldLayoutChg chg="mod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2390037924" sldId="2147483753"/>
          </pc:sldLayoutMkLst>
        </pc:sldLayoutChg>
        <pc:sldLayoutChg chg="mod setFolMasterObjs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1011719320" sldId="2147483754"/>
          </pc:sldLayoutMkLst>
        </pc:sldLayoutChg>
        <pc:sldLayoutChg chg="mod setFolMasterObjs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2582123372" sldId="2147483755"/>
          </pc:sldLayoutMkLst>
        </pc:sldLayoutChg>
        <pc:sldLayoutChg chg="mod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1204500093" sldId="2147483756"/>
          </pc:sldLayoutMkLst>
        </pc:sldLayoutChg>
        <pc:sldLayoutChg chg="mod setFolMasterObjs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502685611" sldId="2147483757"/>
          </pc:sldLayoutMkLst>
        </pc:sldLayoutChg>
        <pc:sldLayoutChg chg="mod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4268318952" sldId="2147483758"/>
          </pc:sldLayoutMkLst>
        </pc:sldLayoutChg>
        <pc:sldLayoutChg chg="mod">
          <pc:chgData name="Salhma Parveen (2315839)" userId="S::2315839@student.uwtsd.ac.uk::868aebe6-f8b4-4395-b4c8-f29b93d76609" providerId="AD" clId="Web-{1E26D185-195F-6095-5051-BB4332A72E75}" dt="2025-11-09T09:30:47.847" v="125"/>
          <pc:sldLayoutMkLst>
            <pc:docMk/>
            <pc:sldMasterMk cId="1592721867" sldId="2147483760"/>
            <pc:sldLayoutMk cId="526913852" sldId="2147483759"/>
          </pc:sldLayoutMkLst>
        </pc:sldLayoutChg>
      </pc:sldMasterChg>
    </pc:docChg>
  </pc:docChgLst>
</pc:chgInfo>
</file>

<file path=ppt/comments/modernComment_101_B6C6A2F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786B376-FA46-4C70-903D-453186A57CFD}" authorId="{BE145F81-08DE-B74C-B014-C83DCE620CB9}" created="2025-11-09T09:44:51.513">
    <pc:sldMkLst xmlns:pc="http://schemas.microsoft.com/office/powerpoint/2013/main/command">
      <pc:docMk/>
      <pc:sldMk cId="3066471155" sldId="257"/>
    </pc:sldMkLst>
    <p188:txBody>
      <a:bodyPr/>
      <a:lstStyle/>
      <a:p>
        <a:r>
          <a:rPr lang="en-GB"/>
          <a:t>Youtube 2022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123372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500093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685611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318952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913852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037924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842313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1862677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7664009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42075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1719320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7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hf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microsoft.com/office/2018/10/relationships/comments" Target="../comments/modernComment_101_B6C6A2F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s://diabetesdietblog.com/2018/04/28/why-i-bought-my-son-a-freestyle-libre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emist-4-u.com/guides/diabetes-statitics" TargetMode="External"/><Relationship Id="rId2" Type="http://schemas.openxmlformats.org/officeDocument/2006/relationships/hyperlink" Target="https://www.chemist-4-u.com/freestyle-libre-3-plus-sensor-1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vantio.com" TargetMode="External"/><Relationship Id="rId2" Type="http://schemas.openxmlformats.org/officeDocument/2006/relationships/hyperlink" Target="https://pro.freestyle.abbott/uk-en/scientific-resources-education/scientific-evidencs/clinical-evidence/impact-study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dces.org" TargetMode="External"/><Relationship Id="rId4" Type="http://schemas.openxmlformats.org/officeDocument/2006/relationships/hyperlink" Target="https://freestylediabetes.co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rgbClr val="FFC000"/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38431" cy="638632"/>
          </a:xfrm>
        </p:spPr>
        <p:txBody>
          <a:bodyPr vert="horz" lIns="109728" tIns="109728" rIns="109728" bIns="91440" rtlCol="0">
            <a:normAutofit fontScale="90000"/>
          </a:bodyPr>
          <a:lstStyle/>
          <a:p>
            <a:r>
              <a:rPr lang="en-US" b="1">
                <a:latin typeface="Arial"/>
                <a:cs typeface="Arial"/>
              </a:rPr>
              <a:t>Name: </a:t>
            </a:r>
            <a:r>
              <a:rPr lang="en-US" b="1" err="1">
                <a:latin typeface="Arial"/>
                <a:cs typeface="Arial"/>
              </a:rPr>
              <a:t>Salhma</a:t>
            </a:r>
            <a:r>
              <a:rPr lang="en-US" b="1">
                <a:latin typeface="Arial"/>
                <a:cs typeface="Arial"/>
              </a:rPr>
              <a:t> Parveen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4921857" y="1730774"/>
            <a:ext cx="6627226" cy="4043820"/>
          </a:xfrm>
        </p:spPr>
        <p:txBody>
          <a:bodyPr vert="horz" lIns="109728" tIns="109728" rIns="109728" bIns="91440" rtlCol="0" anchor="t">
            <a:noAutofit/>
          </a:bodyPr>
          <a:lstStyle/>
          <a:p>
            <a:pPr>
              <a:lnSpc>
                <a:spcPct val="130000"/>
              </a:lnSpc>
            </a:pPr>
            <a:r>
              <a:rPr lang="en-US" sz="1600" dirty="0">
                <a:latin typeface="Arial"/>
                <a:cs typeface="Arial"/>
              </a:rPr>
              <a:t>Student</a:t>
            </a:r>
            <a:r>
              <a:rPr lang="en-US" sz="1600" b="1" dirty="0">
                <a:latin typeface="Arial"/>
                <a:cs typeface="Arial"/>
              </a:rPr>
              <a:t> Id: </a:t>
            </a:r>
            <a:r>
              <a:rPr lang="en-US" sz="1600" dirty="0">
                <a:latin typeface="Arial"/>
                <a:cs typeface="Arial"/>
              </a:rPr>
              <a:t>2315839</a:t>
            </a:r>
          </a:p>
          <a:p>
            <a:pPr>
              <a:lnSpc>
                <a:spcPct val="130000"/>
              </a:lnSpc>
            </a:pPr>
            <a:r>
              <a:rPr lang="en-US" sz="1600" b="1" dirty="0">
                <a:latin typeface="Arial"/>
                <a:cs typeface="Arial"/>
              </a:rPr>
              <a:t>Module: </a:t>
            </a:r>
            <a:r>
              <a:rPr lang="en-US" sz="1600" dirty="0">
                <a:latin typeface="Arial"/>
                <a:cs typeface="Arial"/>
              </a:rPr>
              <a:t>Digital Transformation in the Health and Social Care Professions</a:t>
            </a:r>
          </a:p>
          <a:p>
            <a:pPr>
              <a:lnSpc>
                <a:spcPct val="130000"/>
              </a:lnSpc>
            </a:pPr>
            <a:r>
              <a:rPr lang="en-US" sz="1600" b="1" dirty="0">
                <a:latin typeface="Arial"/>
                <a:cs typeface="Arial"/>
              </a:rPr>
              <a:t>Module Code: </a:t>
            </a:r>
            <a:r>
              <a:rPr lang="en-US" sz="1600" dirty="0">
                <a:latin typeface="Arial"/>
                <a:cs typeface="Arial"/>
              </a:rPr>
              <a:t>BMHP6026</a:t>
            </a:r>
          </a:p>
          <a:p>
            <a:pPr>
              <a:lnSpc>
                <a:spcPct val="130000"/>
              </a:lnSpc>
            </a:pPr>
            <a:r>
              <a:rPr lang="en-US" sz="1600" b="1" dirty="0">
                <a:latin typeface="Arial"/>
                <a:cs typeface="Arial"/>
              </a:rPr>
              <a:t>Title:</a:t>
            </a:r>
            <a:r>
              <a:rPr lang="en-US" sz="1600" dirty="0">
                <a:latin typeface="Arial"/>
                <a:cs typeface="Arial"/>
              </a:rPr>
              <a:t> How Freestyle Libre is Transforming Diabetes Care in the UK</a:t>
            </a:r>
          </a:p>
          <a:p>
            <a:pPr>
              <a:lnSpc>
                <a:spcPct val="130000"/>
              </a:lnSpc>
            </a:pPr>
            <a:r>
              <a:rPr lang="en-US" sz="1600" b="1" err="1">
                <a:latin typeface="Arial"/>
                <a:cs typeface="Arial"/>
              </a:rPr>
              <a:t>Programme</a:t>
            </a:r>
            <a:r>
              <a:rPr lang="en-US" sz="1600" b="1" dirty="0">
                <a:latin typeface="Arial"/>
                <a:cs typeface="Arial"/>
              </a:rPr>
              <a:t>:</a:t>
            </a:r>
            <a:r>
              <a:rPr lang="en-US" sz="1600" dirty="0">
                <a:latin typeface="Arial"/>
                <a:cs typeface="Arial"/>
              </a:rPr>
              <a:t> BSc (Hons) Health and Social Care</a:t>
            </a:r>
          </a:p>
          <a:p>
            <a:pPr>
              <a:lnSpc>
                <a:spcPct val="130000"/>
              </a:lnSpc>
            </a:pPr>
            <a:r>
              <a:rPr lang="en-US" sz="1600" b="1" dirty="0">
                <a:latin typeface="Arial"/>
                <a:cs typeface="Arial"/>
              </a:rPr>
              <a:t>Assignment Title: </a:t>
            </a:r>
            <a:r>
              <a:rPr lang="en-US" sz="1600" dirty="0">
                <a:latin typeface="Arial"/>
                <a:cs typeface="Arial"/>
              </a:rPr>
              <a:t>Component 2: Viva Voce (Oral Presentation)</a:t>
            </a:r>
          </a:p>
          <a:p>
            <a:pPr>
              <a:lnSpc>
                <a:spcPct val="130000"/>
              </a:lnSpc>
            </a:pPr>
            <a:r>
              <a:rPr lang="en-US" sz="1600" b="1" dirty="0">
                <a:latin typeface="Arial"/>
                <a:cs typeface="Arial"/>
              </a:rPr>
              <a:t>Lecturer: </a:t>
            </a:r>
            <a:r>
              <a:rPr lang="en-US" sz="1600" dirty="0">
                <a:latin typeface="Arial"/>
                <a:cs typeface="Arial"/>
              </a:rPr>
              <a:t>Joanna Davis</a:t>
            </a:r>
          </a:p>
          <a:p>
            <a:pPr>
              <a:lnSpc>
                <a:spcPct val="130000"/>
              </a:lnSpc>
            </a:pPr>
            <a:endParaRPr lang="en-US" sz="1600" dirty="0">
              <a:latin typeface="Arial"/>
              <a:cs typeface="Arial"/>
            </a:endParaRPr>
          </a:p>
          <a:p>
            <a:pPr>
              <a:lnSpc>
                <a:spcPct val="130000"/>
              </a:lnSpc>
            </a:pPr>
            <a:endParaRPr lang="en-US" sz="1600" dirty="0">
              <a:latin typeface="Arial"/>
              <a:cs typeface="Arial"/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5E5548-4EA5-FF0C-CA99-A3931DCB7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AEF9944-A4F6-4C59-AEBD-678D6480B8EA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GB"/>
          </a:p>
        </p:txBody>
      </p:sp>
      <p:pic>
        <p:nvPicPr>
          <p:cNvPr id="5" name="Picture 4" descr="university-of-wales-trinity-saint-david ...">
            <a:extLst>
              <a:ext uri="{FF2B5EF4-FFF2-40B4-BE49-F238E27FC236}">
                <a16:creationId xmlns:a16="http://schemas.microsoft.com/office/drawing/2014/main" id="{75D02537-4CF2-754F-41BB-4701E8DC7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911" y="1871662"/>
            <a:ext cx="2867025" cy="159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holding a device with a round device on their lap&#10;&#10;AI-generated content may be incorrect.">
            <a:extLst>
              <a:ext uri="{FF2B5EF4-FFF2-40B4-BE49-F238E27FC236}">
                <a16:creationId xmlns:a16="http://schemas.microsoft.com/office/drawing/2014/main" id="{B124C905-B9AA-6145-B4F7-0C8E5A2697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87441" y="2501614"/>
            <a:ext cx="3651667" cy="273570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34478-5592-90F1-6F47-2E2E761D4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3100">
                <a:latin typeface="Arial"/>
                <a:ea typeface="Calibri"/>
                <a:cs typeface="Arial"/>
              </a:rPr>
              <a:t>Introduction to Freestyle Libre 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B5112-2D82-CC21-0494-F7ECDD07F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700" b="0">
                <a:latin typeface="Arial"/>
                <a:ea typeface="+mn-lt"/>
                <a:cs typeface="+mn-lt"/>
              </a:rPr>
              <a:t>Developed by Abbott, launched in the UK in 2014</a:t>
            </a:r>
            <a:endParaRPr lang="en-US" sz="170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700" b="0">
                <a:latin typeface="Arial"/>
                <a:ea typeface="+mn-lt"/>
                <a:cs typeface="+mn-lt"/>
              </a:rPr>
              <a:t>Monitors glucose through a sensor worn on the arm</a:t>
            </a:r>
            <a:endParaRPr lang="en-GB" sz="170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700" b="0">
                <a:latin typeface="Arial"/>
                <a:ea typeface="+mn-lt"/>
                <a:cs typeface="+mn-lt"/>
              </a:rPr>
              <a:t>Provides real-time readings via smartphone app or reader</a:t>
            </a:r>
            <a:endParaRPr lang="en-GB" sz="170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700" b="0">
                <a:latin typeface="Arial"/>
                <a:ea typeface="+mn-lt"/>
                <a:cs typeface="+mn-lt"/>
              </a:rPr>
              <a:t>Replaces traditional finger-prick testing (NHS, 2022a)</a:t>
            </a:r>
            <a:endParaRPr lang="en-GB" sz="170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700" b="0">
                <a:latin typeface="Arial"/>
                <a:ea typeface="+mn-lt"/>
                <a:cs typeface="+mn-lt"/>
              </a:rPr>
              <a:t>Approved for NHS use for people with Type 1 and Type 2 diabetes (NICE, 2022)</a:t>
            </a:r>
            <a:endParaRPr lang="en-GB" sz="1700">
              <a:latin typeface="Arial"/>
              <a:cs typeface="Arial"/>
            </a:endParaRPr>
          </a:p>
          <a:p>
            <a:pPr>
              <a:lnSpc>
                <a:spcPct val="130000"/>
              </a:lnSpc>
            </a:pPr>
            <a:endParaRPr lang="en-GB" sz="1700">
              <a:latin typeface="Arial"/>
              <a:cs typeface="Arial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090D32-07E9-CA0D-FA8C-BBA4C3D44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AEF9944-A4F6-4C59-AEBD-678D6480B8EA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2EE359-5816-118D-3D33-2D9802C0A3A9}"/>
              </a:ext>
            </a:extLst>
          </p:cNvPr>
          <p:cNvSpPr txBox="1"/>
          <p:nvPr/>
        </p:nvSpPr>
        <p:spPr>
          <a:xfrm>
            <a:off x="241300" y="5383213"/>
            <a:ext cx="3652838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dirty="0"/>
              <a:t>Chemist 4 U 2024</a:t>
            </a:r>
            <a:endParaRPr lang="en-US" dirty="0">
              <a:ea typeface="Meiryo"/>
            </a:endParaRPr>
          </a:p>
        </p:txBody>
      </p:sp>
      <p:pic>
        <p:nvPicPr>
          <p:cNvPr id="9" name="Picture 8" descr="Buy FreeStyle Libre 3 PLUS Sensor ...">
            <a:extLst>
              <a:ext uri="{FF2B5EF4-FFF2-40B4-BE49-F238E27FC236}">
                <a16:creationId xmlns:a16="http://schemas.microsoft.com/office/drawing/2014/main" id="{00E9D641-1054-B1DC-8481-99D80B734F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7862" y="2499507"/>
            <a:ext cx="3654209" cy="2750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47115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UK Diabetes Statistics | Guides">
            <a:extLst>
              <a:ext uri="{FF2B5EF4-FFF2-40B4-BE49-F238E27FC236}">
                <a16:creationId xmlns:a16="http://schemas.microsoft.com/office/drawing/2014/main" id="{2784A816-DB53-DA88-AC5E-3D103536E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646" y="2098825"/>
            <a:ext cx="3328786" cy="267634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B83E8-9B31-8D10-5BC8-49E14DBB8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Autofit/>
          </a:bodyPr>
          <a:lstStyle/>
          <a:p>
            <a:pPr>
              <a:lnSpc>
                <a:spcPct val="140000"/>
              </a:lnSpc>
            </a:pPr>
            <a:r>
              <a:rPr lang="en-GB" sz="2300" dirty="0">
                <a:latin typeface="Arial"/>
                <a:ea typeface="Calibri"/>
                <a:cs typeface="Calibri"/>
              </a:rPr>
              <a:t>Aims and Importance of the Innovation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C891C-17D4-CC6D-14FE-47D2F1984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To improve glucose monitoring accuracy and convenience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Empower patients to self-manage diabetes (Diabetes UK, 2023a)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Reduce hospital admissions and complications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Support NHS Long Term Plan goal of digital-first care (NHS England, 2019)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Promote equality in access to technology across the UK</a:t>
            </a: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130000"/>
              </a:lnSpc>
            </a:pPr>
            <a:endParaRPr lang="en-GB" sz="1600" dirty="0">
              <a:latin typeface="Arial"/>
              <a:ea typeface="Meiryo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AD1404-20D7-9736-F756-678DA794D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AEF9944-A4F6-4C59-AEBD-678D6480B8EA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820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B5CC8-959D-BACA-C77C-8BD19243D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Impact on the Workforce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242B3-2F70-F3B5-3E57-47B8AF99E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Shifts healthcare roles toward digital data interpretation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Nurses and GPs require training in glucose technology (RCN, 2023)</a:t>
            </a:r>
            <a:endParaRPr lang="en-GB" sz="160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Reduced workload from fewer in-person glucose checks (NHS, 2022b)</a:t>
            </a:r>
            <a:endParaRPr lang="en-GB" sz="160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Enhances collaboration between primary and specialist care</a:t>
            </a:r>
            <a:endParaRPr lang="en-GB" sz="160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Some staff show resistance due to digital skills gap</a:t>
            </a:r>
            <a:endParaRPr lang="en-GB" sz="1600">
              <a:latin typeface="Arial"/>
              <a:cs typeface="Arial"/>
            </a:endParaRPr>
          </a:p>
          <a:p>
            <a:pPr>
              <a:lnSpc>
                <a:spcPct val="130000"/>
              </a:lnSpc>
            </a:pPr>
            <a:endParaRPr lang="en-GB" sz="1600" dirty="0">
              <a:latin typeface="Arial"/>
              <a:ea typeface="Meiryo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65DCCB-1845-A148-80E8-2DADAFAE0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AEF9944-A4F6-4C59-AEBD-678D6480B8EA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pic>
        <p:nvPicPr>
          <p:cNvPr id="7" name="Picture 6" descr="Impact Study | Healthcare Professionals ...">
            <a:extLst>
              <a:ext uri="{FF2B5EF4-FFF2-40B4-BE49-F238E27FC236}">
                <a16:creationId xmlns:a16="http://schemas.microsoft.com/office/drawing/2014/main" id="{8295A14D-B3E1-0079-246B-551A4DF8EB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65" t="-19518" r="-6870" b="18609"/>
          <a:stretch>
            <a:fillRect/>
          </a:stretch>
        </p:blipFill>
        <p:spPr>
          <a:xfrm>
            <a:off x="212700" y="1061473"/>
            <a:ext cx="4211187" cy="3637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721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T Service Delivery: Enhancing ...">
            <a:extLst>
              <a:ext uri="{FF2B5EF4-FFF2-40B4-BE49-F238E27FC236}">
                <a16:creationId xmlns:a16="http://schemas.microsoft.com/office/drawing/2014/main" id="{6791F325-B062-4B0F-EDF8-FEBA7B5330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189" y="2729806"/>
            <a:ext cx="3716243" cy="255776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9A66C6-9C56-C6F3-2971-12F07DECF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Impact on Service Delivery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8B2F1-AF39-C2B3-E6AA-A9FCAE1736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Enables remote monitoring and telehealth consultations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Improves efficiency in diabetes clinics (King’s Fund, 2022)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Supports personalised care plans using glucose data trends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Reduces unnecessary GP visits (NHS Digital, 2022)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Aligns with the NHS Digital Health Strategy</a:t>
            </a: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130000"/>
              </a:lnSpc>
            </a:pPr>
            <a:endParaRPr lang="en-GB" sz="1600" dirty="0"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9ED80D-87A1-E9DE-60C1-37C0ECE0F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AEF9944-A4F6-4C59-AEBD-678D6480B8EA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222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656BFB73-3FCE-9D51-0780-0F263459A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10" y="240164"/>
            <a:ext cx="3411973" cy="519749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ea typeface="Meiryo"/>
              </a:rPr>
              <a:t>Impact on patient and service users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45BBE5-1338-E709-A4A6-40B072EBB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AEF9944-A4F6-4C59-AEBD-678D6480B8EA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F4508-D79D-861C-5CDA-5A78E1CDD83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575300" y="1248709"/>
            <a:ext cx="6616700" cy="4526616"/>
          </a:xfrm>
        </p:spPr>
        <p:txBody>
          <a:bodyPr vert="horz" lIns="109728" tIns="109728" rIns="109728" bIns="91440" rtlCol="0" anchor="t">
            <a:noAutofit/>
          </a:bodyPr>
          <a:lstStyle/>
          <a:p>
            <a:pPr marL="285750" indent="-285750">
              <a:buFont typeface="Arial"/>
              <a:buChar char="•"/>
            </a:pPr>
            <a:r>
              <a:rPr lang="en-GB" b="0" dirty="0">
                <a:latin typeface="Arial"/>
                <a:ea typeface="+mn-lt"/>
                <a:cs typeface="+mn-lt"/>
              </a:rPr>
              <a:t>Increases independence and confidence in self-management (Diabetes UK, 2023b)</a:t>
            </a:r>
            <a:endParaRPr lang="en-US" dirty="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0" dirty="0">
                <a:latin typeface="Arial"/>
                <a:ea typeface="+mn-lt"/>
                <a:cs typeface="+mn-lt"/>
              </a:rPr>
              <a:t>Improves quality of life and emotional wellbeing</a:t>
            </a:r>
            <a:endParaRPr lang="en-GB" dirty="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0" dirty="0">
                <a:latin typeface="Arial"/>
                <a:ea typeface="+mn-lt"/>
                <a:cs typeface="+mn-lt"/>
              </a:rPr>
              <a:t>Reduces finger-prick pain and stigma (NHS, 2022c)</a:t>
            </a:r>
            <a:endParaRPr lang="en-GB" dirty="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0" dirty="0">
                <a:latin typeface="Arial"/>
                <a:ea typeface="+mn-lt"/>
                <a:cs typeface="+mn-lt"/>
              </a:rPr>
              <a:t>Helps parents monitor children’s glucose remotely</a:t>
            </a:r>
            <a:endParaRPr lang="en-GB" dirty="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0" dirty="0">
                <a:latin typeface="Arial"/>
                <a:ea typeface="+mn-lt"/>
                <a:cs typeface="+mn-lt"/>
              </a:rPr>
              <a:t>Some report anxiety from constant monitoring alerts</a:t>
            </a:r>
            <a:endParaRPr lang="en-GB" dirty="0">
              <a:latin typeface="Arial"/>
              <a:ea typeface="Meiryo"/>
              <a:cs typeface="Arial"/>
            </a:endParaRPr>
          </a:p>
          <a:p>
            <a:endParaRPr lang="en-GB" dirty="0">
              <a:latin typeface="Arial"/>
              <a:ea typeface="Meiry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4504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eeStyle Glucose Meters | Official ...">
            <a:extLst>
              <a:ext uri="{FF2B5EF4-FFF2-40B4-BE49-F238E27FC236}">
                <a16:creationId xmlns:a16="http://schemas.microsoft.com/office/drawing/2014/main" id="{1525A1D6-4799-BB0D-3751-9AE99D2A7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02" y="2721088"/>
            <a:ext cx="3535430" cy="230397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38C3A9-A224-A466-6791-4424D47F5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Relevant UK Policies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29855-4DF1-EE00-04CB-DCFD96BC19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NHS Long Term Plan (2019):</a:t>
            </a:r>
            <a:r>
              <a:rPr lang="en-GB" b="0">
                <a:ea typeface="+mn-lt"/>
                <a:cs typeface="+mn-lt"/>
              </a:rPr>
              <a:t> Promotes technology-enabled care</a:t>
            </a:r>
            <a:endParaRPr lang="en-US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NICE NG17 (2022):</a:t>
            </a:r>
            <a:r>
              <a:rPr lang="en-GB" b="0">
                <a:ea typeface="+mn-lt"/>
                <a:cs typeface="+mn-lt"/>
              </a:rPr>
              <a:t> Recommends continuous glucose monitoring for Type 1 &amp; 2 diabetics</a:t>
            </a:r>
            <a:endParaRPr lang="en-GB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UK Digital Health Strategy (DHSC, 2023):</a:t>
            </a:r>
            <a:r>
              <a:rPr lang="en-GB" b="0">
                <a:ea typeface="+mn-lt"/>
                <a:cs typeface="+mn-lt"/>
              </a:rPr>
              <a:t> Encourages adoption of health tech innovation</a:t>
            </a:r>
            <a:endParaRPr lang="en-GB"/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b="0">
                <a:ea typeface="+mn-lt"/>
                <a:cs typeface="+mn-lt"/>
              </a:rPr>
              <a:t>Supports equality, data protection, and patient-centred care</a:t>
            </a:r>
            <a:endParaRPr lang="en-GB"/>
          </a:p>
          <a:p>
            <a:pPr>
              <a:lnSpc>
                <a:spcPct val="130000"/>
              </a:lnSpc>
            </a:pPr>
            <a:endParaRPr lang="en-GB"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00F04-574A-70B5-9A34-361D1699C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AEF9944-A4F6-4C59-AEBD-678D6480B8EA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564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eestyle Libre 2 Accuracy Problems ...">
            <a:extLst>
              <a:ext uri="{FF2B5EF4-FFF2-40B4-BE49-F238E27FC236}">
                <a16:creationId xmlns:a16="http://schemas.microsoft.com/office/drawing/2014/main" id="{74462BEF-B9ED-BBD2-6B8B-4A12EEE559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189" y="2547602"/>
            <a:ext cx="3716243" cy="262511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rgbClr val="ED7D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C1EB7-A8A3-167D-290A-29CEE4393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2300">
                <a:latin typeface="Arial"/>
                <a:cs typeface="Arial"/>
              </a:rPr>
              <a:t>Challenges and  </a:t>
            </a:r>
            <a:br>
              <a:rPr lang="en-GB" sz="2300">
                <a:latin typeface="Arial"/>
                <a:cs typeface="Arial"/>
              </a:rPr>
            </a:br>
            <a:r>
              <a:rPr lang="en-GB" sz="2300">
                <a:latin typeface="Arial"/>
                <a:cs typeface="Arial"/>
              </a:rPr>
              <a:t>Limitations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63ACA-EBA0-78C7-8BF1-D29A8B18F6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 lnSpcReduction="10000"/>
          </a:bodyPr>
          <a:lstStyle/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Cost of devices and ongoing sensors remains a barrier (NHS, 2023a)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Limited awareness among older adults and lower-income groups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Some technical issues: connectivity and accuracy in extreme conditions (Diabetes UK, 2023c)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Digital exclusion for people without smartphones or internet access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/>
              <a:buChar char="•"/>
            </a:pPr>
            <a:r>
              <a:rPr lang="en-GB" sz="1600" b="0" dirty="0">
                <a:latin typeface="Arial"/>
                <a:ea typeface="+mn-lt"/>
                <a:cs typeface="+mn-lt"/>
              </a:rPr>
              <a:t>Staff require continuous digital training (RCN, 2023b)</a:t>
            </a:r>
            <a:endParaRPr lang="en-GB" sz="1600" dirty="0">
              <a:latin typeface="Arial"/>
              <a:cs typeface="Arial"/>
            </a:endParaRPr>
          </a:p>
          <a:p>
            <a:pPr>
              <a:lnSpc>
                <a:spcPct val="130000"/>
              </a:lnSpc>
            </a:pPr>
            <a:endParaRPr lang="en-GB" sz="1500"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rgbClr val="EDA5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4F32A6-D4F2-1AD6-A306-C9E0C6716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AEF9944-A4F6-4C59-AEBD-678D6480B8EA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127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F6A58-74C1-F213-5F8A-BB2469218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Evaluation and Critical </a:t>
            </a:r>
            <a:br>
              <a:rPr lang="en-GB" dirty="0">
                <a:solidFill>
                  <a:schemeClr val="bg1"/>
                </a:solidFill>
                <a:latin typeface="Arial"/>
                <a:cs typeface="Arial"/>
              </a:rPr>
            </a:b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B1CE7-875D-D4D1-08AD-D9AD040E2C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 typeface="Arial"/>
              <a:buChar char="•"/>
            </a:pPr>
            <a:r>
              <a:rPr lang="en-GB" sz="2000" b="0" dirty="0">
                <a:latin typeface="Arial"/>
                <a:ea typeface="+mn-lt"/>
                <a:cs typeface="+mn-lt"/>
              </a:rPr>
              <a:t>Demonstrates effective integration of digital health in the NHS (King’s Fund, 2023)</a:t>
            </a:r>
            <a:endParaRPr lang="en-US" sz="200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latin typeface="Arial"/>
                <a:ea typeface="+mn-lt"/>
                <a:cs typeface="+mn-lt"/>
              </a:rPr>
              <a:t>Improves patient autonomy and clinical outcomes</a:t>
            </a:r>
            <a:endParaRPr lang="en-GB" sz="200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latin typeface="Arial"/>
                <a:ea typeface="+mn-lt"/>
                <a:cs typeface="+mn-lt"/>
              </a:rPr>
              <a:t>Reduces NHS costs through early intervention and fewer admissions</a:t>
            </a:r>
            <a:endParaRPr lang="en-GB" sz="200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latin typeface="Arial"/>
                <a:ea typeface="+mn-lt"/>
                <a:cs typeface="+mn-lt"/>
              </a:rPr>
              <a:t>Requires ongoing policy review for equitable access</a:t>
            </a:r>
            <a:endParaRPr lang="en-GB" sz="200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latin typeface="Arial"/>
                <a:ea typeface="+mn-lt"/>
                <a:cs typeface="+mn-lt"/>
              </a:rPr>
              <a:t>Represents the future direction of personalised care in the UK</a:t>
            </a:r>
            <a:endParaRPr lang="en-GB" sz="2000">
              <a:latin typeface="Arial"/>
              <a:ea typeface="Meiryo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3B0180-407D-9D39-A446-31179FA89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116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6AE3B-35CE-99FD-1126-F4E84B1D5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Conclusion and Recommendations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9BDCF-A0B3-B668-9206-346D9BAF7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671" y="392818"/>
            <a:ext cx="6172412" cy="6134382"/>
          </a:xfrm>
        </p:spPr>
        <p:txBody>
          <a:bodyPr vert="horz" lIns="109728" tIns="109728" rIns="109728" bIns="91440" rtlCol="0" anchor="ctr">
            <a:no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b="0" dirty="0">
                <a:latin typeface="Arial"/>
                <a:ea typeface="+mn-lt"/>
                <a:cs typeface="+mn-lt"/>
              </a:rPr>
              <a:t>Freestyle Libre has transformed diabetes care in the UK</a:t>
            </a:r>
            <a:endParaRPr lang="en-US" sz="200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latin typeface="Arial"/>
                <a:ea typeface="+mn-lt"/>
                <a:cs typeface="+mn-lt"/>
              </a:rPr>
              <a:t>Enhances patient independence, workforce efficiency, and service delivery</a:t>
            </a:r>
            <a:endParaRPr lang="en-GB" sz="200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latin typeface="Arial"/>
                <a:ea typeface="+mn-lt"/>
                <a:cs typeface="+mn-lt"/>
              </a:rPr>
              <a:t>Ongoing training and funding are vital for sustainability</a:t>
            </a:r>
            <a:endParaRPr lang="en-GB" sz="200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latin typeface="Arial"/>
                <a:ea typeface="+mn-lt"/>
                <a:cs typeface="+mn-lt"/>
              </a:rPr>
              <a:t>Policies like NHS Long Term Plan and NICE NG17 support its use</a:t>
            </a:r>
            <a:endParaRPr lang="en-GB" sz="200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latin typeface="Arial"/>
                <a:ea typeface="+mn-lt"/>
                <a:cs typeface="+mn-lt"/>
              </a:rPr>
              <a:t>Future focus: expanding access and improving data literacy</a:t>
            </a:r>
            <a:endParaRPr lang="en-GB" sz="2000">
              <a:latin typeface="Arial"/>
              <a:ea typeface="Meiryo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i="1" dirty="0">
                <a:latin typeface="Arial"/>
                <a:ea typeface="+mn-lt"/>
                <a:cs typeface="+mn-lt"/>
              </a:rPr>
              <a:t>Thank you for listening. I welcome any questions.</a:t>
            </a:r>
            <a:endParaRPr lang="en-GB" sz="2000">
              <a:latin typeface="Arial"/>
              <a:ea typeface="Meiryo"/>
              <a:cs typeface="Arial"/>
            </a:endParaRPr>
          </a:p>
          <a:p>
            <a:endParaRPr lang="en-GB" dirty="0">
              <a:ea typeface="Meiryo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F90CEB-4EF6-E6DF-C252-62EF2E46E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6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8A8BE-452C-D936-5B4E-D1B71B38A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61C7B-DA26-A35A-17FE-879927B75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109728" tIns="109728" rIns="109728" bIns="91440" rtlCol="0" anchor="ctr">
            <a:noAutofit/>
          </a:bodyPr>
          <a:lstStyle/>
          <a:p>
            <a:r>
              <a:rPr lang="en-GB" b="0" i="1" dirty="0">
                <a:latin typeface="Arial"/>
                <a:ea typeface="+mn-lt"/>
                <a:cs typeface="+mn-lt"/>
              </a:rPr>
              <a:t>Abbott (2023) Freestyle Libre 2 System Overview. Abbott Laboratories UK.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Department of Health and Social Care (DHSC) (2023) UK Digital Health Strategy 2023.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Diabetes UK (2023a) The Role of Technology in Diabetes Care.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Diabetes UK (2023b) Patient Experiences with Freestyle Libre in the UK.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Diabetes UK (2023c) Digital Barriers in Diabetes Management.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King’s Fund (2022) Digital Health in the NHS: Lessons from Innovation.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King’s Fund (2023) Future of Personalised Digital Care in the UK.</a:t>
            </a:r>
            <a:endParaRPr lang="en-US" i="1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779A6C-9DDD-24B5-BD57-884F1A927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16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8868C-861D-7DF2-A73C-C6A1C2496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a typeface="Meiryo"/>
              </a:rPr>
              <a:t>References</a:t>
            </a:r>
            <a:endParaRPr lang="en-GB">
              <a:solidFill>
                <a:schemeClr val="bg1"/>
              </a:solidFill>
              <a:ea typeface="Meiry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55FD0-285F-3847-85C5-24C4CEF5C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1" dirty="0">
                <a:latin typeface="Arial"/>
                <a:ea typeface="+mn-lt"/>
                <a:cs typeface="+mn-lt"/>
              </a:rPr>
              <a:t>NHS (2022a) Freestyle Libre on the NHS: Access and Outcomes.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NHS (2022b) Workforce Adaptation to Digital Tools.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NHS (2022c) Reducing Stigma through Digital Self-Care.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NHS (2022d) Digital Inclusion in UK Healthcare.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NHS (2023a) Cost and Funding Report for Glucose Monitoring Devices.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NHS England (2019) The NHS Long Term Plan.</a:t>
            </a:r>
            <a:endParaRPr lang="en-US" i="1"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AA9A93-8DE6-7822-56C5-A4E3BA9B1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7000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D7D97-5816-7617-061C-0814D7330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18F75-5468-D8FC-041F-1D2FC7CD1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671" y="705113"/>
            <a:ext cx="6172412" cy="6060349"/>
          </a:xfrm>
        </p:spPr>
        <p:txBody>
          <a:bodyPr>
            <a:normAutofit/>
          </a:bodyPr>
          <a:lstStyle/>
          <a:p>
            <a:r>
              <a:rPr lang="en-GB" b="0" i="1" dirty="0">
                <a:latin typeface="Arial"/>
                <a:ea typeface="+mn-lt"/>
                <a:cs typeface="+mn-lt"/>
              </a:rPr>
              <a:t>NHS England (2023) Impact of Digital Innovations on NHS Savings.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NICE (2022) NG17: Type 1 Diabetes in Adults – Diagnosis and Management.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Public Health England (2023) Community Health Engagement and Digital Care.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Royal College of Nursing (RCN) (2023a) Training for Digital Health Competency.</a:t>
            </a:r>
            <a:br>
              <a:rPr lang="en-GB" b="0" i="1" dirty="0">
                <a:latin typeface="Arial"/>
                <a:ea typeface="+mn-lt"/>
                <a:cs typeface="+mn-lt"/>
              </a:rPr>
            </a:br>
            <a:r>
              <a:rPr lang="en-GB" b="0" i="1" dirty="0">
                <a:latin typeface="Arial"/>
                <a:ea typeface="+mn-lt"/>
                <a:cs typeface="+mn-lt"/>
              </a:rPr>
              <a:t> Royal College of Nursing (RCN) (2023b) Challenges in Health Tech Integration</a:t>
            </a:r>
            <a:r>
              <a:rPr lang="en-GB" b="0" dirty="0">
                <a:latin typeface="Arial"/>
                <a:ea typeface="+mn-lt"/>
                <a:cs typeface="+mn-lt"/>
              </a:rPr>
              <a:t>.</a:t>
            </a:r>
          </a:p>
          <a:p>
            <a:r>
              <a:rPr lang="en-GB" b="0" dirty="0">
                <a:latin typeface="Arial"/>
                <a:ea typeface="Meiryo"/>
                <a:cs typeface="Arial"/>
              </a:rPr>
              <a:t>(Image) </a:t>
            </a:r>
            <a:r>
              <a:rPr lang="en-GB" b="0" dirty="0">
                <a:latin typeface="Arial"/>
                <a:ea typeface="Meiryo"/>
                <a:cs typeface="Arial"/>
                <a:hlinkClick r:id="rId2"/>
              </a:rPr>
              <a:t>https://www.chemist-4-u.com/freestyle-libre-3-plus-sensor-1</a:t>
            </a:r>
            <a:endParaRPr lang="en-GB" b="0">
              <a:latin typeface="Meiryo"/>
              <a:ea typeface="Meiryo"/>
              <a:cs typeface="Arial"/>
            </a:endParaRPr>
          </a:p>
          <a:p>
            <a:r>
              <a:rPr lang="en-GB" b="0" dirty="0">
                <a:latin typeface="Arial"/>
                <a:ea typeface="Meiryo"/>
                <a:cs typeface="Arial"/>
              </a:rPr>
              <a:t>(Image) </a:t>
            </a:r>
            <a:r>
              <a:rPr lang="en-GB" b="0" dirty="0">
                <a:latin typeface="Arial"/>
                <a:ea typeface="Meiryo"/>
                <a:cs typeface="Arial"/>
                <a:hlinkClick r:id="rId3"/>
              </a:rPr>
              <a:t>https://www.chemist-4-u.com/guides/diabetes-statitics</a:t>
            </a:r>
            <a:endParaRPr lang="en-GB" b="0">
              <a:latin typeface="Meiryo"/>
              <a:ea typeface="Meiryo"/>
              <a:cs typeface="Arial"/>
            </a:endParaRPr>
          </a:p>
          <a:p>
            <a:endParaRPr lang="en-GB" b="0" dirty="0">
              <a:latin typeface="Arial"/>
              <a:ea typeface="+mn-lt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95D53F-4210-963D-4F6F-421B24D4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9509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BDE35-30B7-BDF0-1FE4-68862A66C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ea typeface="Meiryo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B9A42-C665-49CF-3A9F-4E3A787E0F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a typeface="Meiryo"/>
              </a:rPr>
              <a:t>(Image) </a:t>
            </a:r>
            <a:r>
              <a:rPr lang="en-GB" dirty="0">
                <a:ea typeface="Meiryo"/>
                <a:hlinkClick r:id="rId2"/>
              </a:rPr>
              <a:t>https://pro.freestyle.abbott/uk-en/scientific-resources-education/scientific-evidencs/clinical-evidence/impact-study.html</a:t>
            </a:r>
            <a:endParaRPr lang="en-GB" b="0">
              <a:ea typeface="Meiryo"/>
            </a:endParaRPr>
          </a:p>
          <a:p>
            <a:r>
              <a:rPr lang="en-GB" dirty="0">
                <a:ea typeface="Meiryo"/>
              </a:rPr>
              <a:t>(Image) </a:t>
            </a:r>
            <a:r>
              <a:rPr lang="en-GB" dirty="0">
                <a:ea typeface="Meiryo"/>
                <a:hlinkClick r:id="rId3"/>
              </a:rPr>
              <a:t>https://www.vivantio.com</a:t>
            </a:r>
            <a:endParaRPr lang="en-GB" dirty="0">
              <a:ea typeface="Meiryo"/>
            </a:endParaRPr>
          </a:p>
          <a:p>
            <a:r>
              <a:rPr lang="en-GB" dirty="0">
                <a:ea typeface="Meiryo"/>
              </a:rPr>
              <a:t>(Image) </a:t>
            </a:r>
            <a:r>
              <a:rPr lang="en-GB" dirty="0">
                <a:ea typeface="Meiryo"/>
                <a:hlinkClick r:id="rId4"/>
              </a:rPr>
              <a:t>https://freestylediabetes.co.uk</a:t>
            </a:r>
          </a:p>
          <a:p>
            <a:r>
              <a:rPr lang="en-GB" dirty="0">
                <a:ea typeface="Meiryo"/>
              </a:rPr>
              <a:t>(Image) </a:t>
            </a:r>
            <a:r>
              <a:rPr lang="en-GB" dirty="0">
                <a:ea typeface="Meiryo"/>
                <a:hlinkClick r:id="rId5"/>
              </a:rPr>
              <a:t>https://www.adces.org</a:t>
            </a:r>
          </a:p>
          <a:p>
            <a:endParaRPr lang="en-GB" dirty="0">
              <a:ea typeface="Meiryo"/>
            </a:endParaRPr>
          </a:p>
          <a:p>
            <a:endParaRPr lang="en-GB" dirty="0">
              <a:ea typeface="Meiryo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C48C7-CAB9-C98A-553B-00857C0DB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812946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ShojiVTI</vt:lpstr>
      <vt:lpstr>Name: Salhma Parveen</vt:lpstr>
      <vt:lpstr>Introduction to Freestyle Libre </vt:lpstr>
      <vt:lpstr>Aims and Importance of the Innovation </vt:lpstr>
      <vt:lpstr>Impact on the Workforce</vt:lpstr>
      <vt:lpstr>Impact on Service Delivery</vt:lpstr>
      <vt:lpstr>Impact on patient and service users</vt:lpstr>
      <vt:lpstr>Relevant UK Policies</vt:lpstr>
      <vt:lpstr>Challenges and   Limitations</vt:lpstr>
      <vt:lpstr>Evaluation and Critical  Analysis</vt:lpstr>
      <vt:lpstr>Conclusion and Recommendations 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469</cp:revision>
  <dcterms:created xsi:type="dcterms:W3CDTF">2025-11-08T22:42:13Z</dcterms:created>
  <dcterms:modified xsi:type="dcterms:W3CDTF">2025-11-09T10:26:51Z</dcterms:modified>
</cp:coreProperties>
</file>