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2"/>
    <p:restoredTop sz="94650"/>
  </p:normalViewPr>
  <p:slideViewPr>
    <p:cSldViewPr snapToGrid="0">
      <p:cViewPr varScale="1">
        <p:scale>
          <a:sx n="119" d="100"/>
          <a:sy n="119" d="100"/>
        </p:scale>
        <p:origin x="21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846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319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264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99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974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65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81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720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139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88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7494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18128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0992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9391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5903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790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788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44FC7E-2687-FB4A-941F-8DC6A8F18E8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F9113-C172-0C44-A06D-881E7832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5367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  <p:sldLayoutId id="2147483846" r:id="rId12"/>
    <p:sldLayoutId id="2147483847" r:id="rId13"/>
    <p:sldLayoutId id="2147483848" r:id="rId14"/>
    <p:sldLayoutId id="2147483849" r:id="rId15"/>
    <p:sldLayoutId id="2147483850" r:id="rId16"/>
    <p:sldLayoutId id="214748385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3BD3A-99F7-6E79-8528-B397B02450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30344" y="155575"/>
            <a:ext cx="8361229" cy="844586"/>
          </a:xfrm>
        </p:spPr>
        <p:txBody>
          <a:bodyPr/>
          <a:lstStyle/>
          <a:p>
            <a:pPr algn="ctr"/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insert hyperlinks in a PowerPoint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page3image1732440928">
            <a:extLst>
              <a:ext uri="{FF2B5EF4-FFF2-40B4-BE49-F238E27FC236}">
                <a16:creationId xmlns:a16="http://schemas.microsoft.com/office/drawing/2014/main" id="{FABC3720-CCD4-EDD8-29A1-69DBA6F77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5" y="-92075"/>
            <a:ext cx="3746500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age3image855486768">
            <a:extLst>
              <a:ext uri="{FF2B5EF4-FFF2-40B4-BE49-F238E27FC236}">
                <a16:creationId xmlns:a16="http://schemas.microsoft.com/office/drawing/2014/main" id="{055AD97E-B455-6096-2257-51C6BBEC05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" y="60325"/>
            <a:ext cx="3746500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ow to Insert Hyperlink in PowerPoint">
            <a:extLst>
              <a:ext uri="{FF2B5EF4-FFF2-40B4-BE49-F238E27FC236}">
                <a16:creationId xmlns:a16="http://schemas.microsoft.com/office/drawing/2014/main" id="{7034124E-4040-7659-496A-4B660B0DB4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42" t="7402" r="9357" b="7711"/>
          <a:stretch>
            <a:fillRect/>
          </a:stretch>
        </p:blipFill>
        <p:spPr bwMode="auto">
          <a:xfrm>
            <a:off x="1353787" y="1391769"/>
            <a:ext cx="4610245" cy="3173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15F164D-04BD-EC0F-0E94-5C082058B9EB}"/>
              </a:ext>
            </a:extLst>
          </p:cNvPr>
          <p:cNvSpPr txBox="1"/>
          <p:nvPr/>
        </p:nvSpPr>
        <p:spPr>
          <a:xfrm>
            <a:off x="1700418" y="4717577"/>
            <a:ext cx="42636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share.google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/images/1SDhim27vJP3xhEBL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4D5FD6-CE87-3037-0BD1-23D031FBFA7B}"/>
              </a:ext>
            </a:extLst>
          </p:cNvPr>
          <p:cNvSpPr txBox="1"/>
          <p:nvPr/>
        </p:nvSpPr>
        <p:spPr>
          <a:xfrm>
            <a:off x="6196405" y="1484555"/>
            <a:ext cx="576609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To Insert a Hyperlink in PowerPoint: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Select the item: Click or highlight the text that you wish to make a hyperlink.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﻿﻿Locate the Insert tab at the ribbon's top.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﻿﻿﻿Click Link in the Insert tab's Links group to launch the Link dialogue.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﻿﻿Choose the location you wish to connect to from the selections on the left in the Insert Hyperlink dialogue box.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﻿﻿﻿Type in the path or address.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﻿﻿﻿Personalise (optional): To manage what the user sees, type text in the Text to display box.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86039F2-CB15-7F99-5B8A-5C9D6BC610D4}"/>
              </a:ext>
            </a:extLst>
          </p:cNvPr>
          <p:cNvSpPr txBox="1"/>
          <p:nvPr/>
        </p:nvSpPr>
        <p:spPr>
          <a:xfrm>
            <a:off x="2111375" y="5318945"/>
            <a:ext cx="27075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Alexandra Goncalves</a:t>
            </a:r>
          </a:p>
          <a:p>
            <a:r>
              <a:rPr lang="en-US" dirty="0"/>
              <a:t>2430072</a:t>
            </a:r>
          </a:p>
        </p:txBody>
      </p:sp>
    </p:spTree>
    <p:extLst>
      <p:ext uri="{BB962C8B-B14F-4D97-AF65-F5344CB8AC3E}">
        <p14:creationId xmlns:p14="http://schemas.microsoft.com/office/powerpoint/2010/main" val="29226101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17269</TotalTime>
  <Words>119</Words>
  <Application>Microsoft Macintosh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Times New Roman</vt:lpstr>
      <vt:lpstr>Tw Cen MT</vt:lpstr>
      <vt:lpstr>Wingdings</vt:lpstr>
      <vt:lpstr>Circuit</vt:lpstr>
      <vt:lpstr>How to insert hyperlinks in a PowerPoint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Victoria Nguma Goncalves (2430072)</dc:creator>
  <cp:lastModifiedBy>Alexandra Victoria Nguma Goncalves (2430072)</cp:lastModifiedBy>
  <cp:revision>3</cp:revision>
  <dcterms:created xsi:type="dcterms:W3CDTF">2025-11-12T09:48:21Z</dcterms:created>
  <dcterms:modified xsi:type="dcterms:W3CDTF">2025-11-24T09:38:01Z</dcterms:modified>
</cp:coreProperties>
</file>