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3"/>
  </p:notesMasterIdLst>
  <p:sldIdLst>
    <p:sldId id="256" r:id="rId2"/>
  </p:sldIdLst>
  <p:sldSz cx="21420138" cy="306355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70" d="100"/>
          <a:sy n="70" d="100"/>
        </p:scale>
        <p:origin x="-2078" y="-96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E07288-FE58-4963-8693-918E304C15F8}" type="doc">
      <dgm:prSet loTypeId="urn:microsoft.com/office/officeart/2005/8/layout/cycle6" loCatId="cycle" qsTypeId="urn:microsoft.com/office/officeart/2005/8/quickstyle/simple1" qsCatId="simple" csTypeId="urn:microsoft.com/office/officeart/2005/8/colors/colorful5" csCatId="colorful" phldr="1"/>
      <dgm:spPr/>
      <dgm:t>
        <a:bodyPr/>
        <a:lstStyle/>
        <a:p>
          <a:endParaRPr lang="en-GB"/>
        </a:p>
      </dgm:t>
    </dgm:pt>
    <dgm:pt modelId="{F7A31950-FBD2-4EB7-B39B-31E35A90514E}">
      <dgm:prSet phldrT="[Text]" custT="1"/>
      <dgm:spPr/>
      <dgm:t>
        <a:bodyPr/>
        <a:lstStyle/>
        <a:p>
          <a:pPr algn="ctr">
            <a:lnSpc>
              <a:spcPct val="150000"/>
            </a:lnSpc>
          </a:pPr>
          <a:r>
            <a:rPr lang="en-GB" sz="1400" dirty="0">
              <a:solidFill>
                <a:schemeClr val="tx1"/>
              </a:solidFill>
              <a:latin typeface="Arial" panose="020B0604020202020204" pitchFamily="34" charset="0"/>
              <a:cs typeface="Arial" panose="020B0604020202020204" pitchFamily="34" charset="0"/>
            </a:rPr>
            <a:t>Bilingual signs and information so everyone can  understand </a:t>
          </a:r>
        </a:p>
      </dgm:t>
    </dgm:pt>
    <dgm:pt modelId="{1B23B97B-CB8F-4525-AED5-1F7291106551}" type="parTrans" cxnId="{4DE24547-9E10-4C4A-9494-79BE2D8D371F}">
      <dgm:prSet/>
      <dgm:spPr/>
      <dgm:t>
        <a:bodyPr/>
        <a:lstStyle/>
        <a:p>
          <a:endParaRPr lang="en-GB"/>
        </a:p>
      </dgm:t>
    </dgm:pt>
    <dgm:pt modelId="{CFA7AA08-602D-4194-B9D9-ACF8E4115657}" type="sibTrans" cxnId="{4DE24547-9E10-4C4A-9494-79BE2D8D371F}">
      <dgm:prSet/>
      <dgm:spPr/>
      <dgm:t>
        <a:bodyPr/>
        <a:lstStyle/>
        <a:p>
          <a:endParaRPr lang="en-GB"/>
        </a:p>
      </dgm:t>
    </dgm:pt>
    <dgm:pt modelId="{C374ED39-7ECA-49B6-B213-F3BEACAB5AF6}">
      <dgm:prSet phldrT="[Text]" custT="1"/>
      <dgm:spPr/>
      <dgm: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Welsh-speaking staff who can talk directly to patients in their preferred language</a:t>
          </a:r>
        </a:p>
      </dgm:t>
    </dgm:pt>
    <dgm:pt modelId="{D5DC57E3-1777-4880-8DA7-F08DF69DF771}" type="parTrans" cxnId="{1559A003-FAF3-44CB-9E8B-A5B4FFD71637}">
      <dgm:prSet/>
      <dgm:spPr/>
      <dgm:t>
        <a:bodyPr/>
        <a:lstStyle/>
        <a:p>
          <a:endParaRPr lang="en-GB"/>
        </a:p>
      </dgm:t>
    </dgm:pt>
    <dgm:pt modelId="{C6805A44-33AA-48AE-AA1C-D1B9DD97F0BD}" type="sibTrans" cxnId="{1559A003-FAF3-44CB-9E8B-A5B4FFD71637}">
      <dgm:prSet/>
      <dgm:spPr/>
      <dgm:t>
        <a:bodyPr/>
        <a:lstStyle/>
        <a:p>
          <a:endParaRPr lang="en-GB"/>
        </a:p>
      </dgm:t>
    </dgm:pt>
    <dgm:pt modelId="{5A2F7EAE-CE88-4519-8D34-09037C9A3F37}">
      <dgm:prSet phldrT="[Text]" custT="1"/>
      <dgm:spPr/>
      <dgm: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Translation services for written materials like medical forms.</a:t>
          </a:r>
        </a:p>
      </dgm:t>
    </dgm:pt>
    <dgm:pt modelId="{D47DC70A-CCBC-4560-8EBC-43E81E8AF838}" type="parTrans" cxnId="{F001AA75-FA5C-4C3E-A08D-82A45583977C}">
      <dgm:prSet/>
      <dgm:spPr/>
      <dgm:t>
        <a:bodyPr/>
        <a:lstStyle/>
        <a:p>
          <a:endParaRPr lang="en-GB"/>
        </a:p>
      </dgm:t>
    </dgm:pt>
    <dgm:pt modelId="{5B124C37-FCA2-4AB2-B060-28A3B79C595C}" type="sibTrans" cxnId="{F001AA75-FA5C-4C3E-A08D-82A45583977C}">
      <dgm:prSet/>
      <dgm:spPr/>
      <dgm:t>
        <a:bodyPr/>
        <a:lstStyle/>
        <a:p>
          <a:endParaRPr lang="en-GB"/>
        </a:p>
      </dgm:t>
    </dgm:pt>
    <dgm:pt modelId="{B6ACFF59-4754-49A4-BDF3-768F6C8B145D}">
      <dgm:prSet phldrT="[Text]" custT="1"/>
      <dgm:spPr/>
      <dgm: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Training programs to help healthcare workers learn Welsh and support patients better. </a:t>
          </a:r>
        </a:p>
      </dgm:t>
    </dgm:pt>
    <dgm:pt modelId="{C3E84E6F-8C5F-4D6E-9626-0BD9842B78D0}" type="parTrans" cxnId="{51424112-E00C-4764-8747-EA2D0C7BDD7A}">
      <dgm:prSet/>
      <dgm:spPr/>
      <dgm:t>
        <a:bodyPr/>
        <a:lstStyle/>
        <a:p>
          <a:endParaRPr lang="en-GB"/>
        </a:p>
      </dgm:t>
    </dgm:pt>
    <dgm:pt modelId="{CE348542-7ED2-4C2D-A5F7-08921AB05DF9}" type="sibTrans" cxnId="{51424112-E00C-4764-8747-EA2D0C7BDD7A}">
      <dgm:prSet/>
      <dgm:spPr/>
      <dgm:t>
        <a:bodyPr/>
        <a:lstStyle/>
        <a:p>
          <a:endParaRPr lang="en-GB"/>
        </a:p>
      </dgm:t>
    </dgm:pt>
    <dgm:pt modelId="{E13FB19C-690A-425A-AF4A-9D0DFB37F197}">
      <dgm:prSet phldrT="[Text]" custT="1"/>
      <dgm:spPr/>
      <dgm: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Digital tools like bilingual booking systems or symptom checkers. </a:t>
          </a:r>
        </a:p>
      </dgm:t>
    </dgm:pt>
    <dgm:pt modelId="{3127156A-A1F4-4058-83D1-084755C6063B}" type="parTrans" cxnId="{80D04515-47AC-4A79-B1CF-F0053177D137}">
      <dgm:prSet/>
      <dgm:spPr/>
      <dgm:t>
        <a:bodyPr/>
        <a:lstStyle/>
        <a:p>
          <a:endParaRPr lang="en-GB"/>
        </a:p>
      </dgm:t>
    </dgm:pt>
    <dgm:pt modelId="{C1342F09-2097-4C5C-B7B0-E7B74C5E33F7}" type="sibTrans" cxnId="{80D04515-47AC-4A79-B1CF-F0053177D137}">
      <dgm:prSet/>
      <dgm:spPr/>
      <dgm:t>
        <a:bodyPr/>
        <a:lstStyle/>
        <a:p>
          <a:endParaRPr lang="en-GB"/>
        </a:p>
      </dgm:t>
    </dgm:pt>
    <dgm:pt modelId="{38D98F8F-1925-4E56-A8D0-3299B56EDD6E}" type="pres">
      <dgm:prSet presAssocID="{C2E07288-FE58-4963-8693-918E304C15F8}" presName="cycle" presStyleCnt="0">
        <dgm:presLayoutVars>
          <dgm:dir/>
          <dgm:resizeHandles val="exact"/>
        </dgm:presLayoutVars>
      </dgm:prSet>
      <dgm:spPr/>
    </dgm:pt>
    <dgm:pt modelId="{ADB60465-0C50-49DE-8293-040FBE3DCA91}" type="pres">
      <dgm:prSet presAssocID="{F7A31950-FBD2-4EB7-B39B-31E35A90514E}" presName="node" presStyleLbl="node1" presStyleIdx="0" presStyleCnt="5" custScaleX="161455" custScaleY="110701">
        <dgm:presLayoutVars>
          <dgm:bulletEnabled val="1"/>
        </dgm:presLayoutVars>
      </dgm:prSet>
      <dgm:spPr/>
    </dgm:pt>
    <dgm:pt modelId="{8C44D80B-8F60-46BB-9D34-7888C4A13299}" type="pres">
      <dgm:prSet presAssocID="{F7A31950-FBD2-4EB7-B39B-31E35A90514E}" presName="spNode" presStyleCnt="0"/>
      <dgm:spPr/>
    </dgm:pt>
    <dgm:pt modelId="{B158D71D-F7D7-4310-87A0-9498617E2435}" type="pres">
      <dgm:prSet presAssocID="{CFA7AA08-602D-4194-B9D9-ACF8E4115657}" presName="sibTrans" presStyleLbl="sibTrans1D1" presStyleIdx="0" presStyleCnt="5"/>
      <dgm:spPr/>
    </dgm:pt>
    <dgm:pt modelId="{ACE84485-2C07-43DA-BAB6-5158D5A84867}" type="pres">
      <dgm:prSet presAssocID="{C374ED39-7ECA-49B6-B213-F3BEACAB5AF6}" presName="node" presStyleLbl="node1" presStyleIdx="1" presStyleCnt="5" custScaleX="153402" custScaleY="120244" custRadScaleRad="84061" custRadScaleInc="7281">
        <dgm:presLayoutVars>
          <dgm:bulletEnabled val="1"/>
        </dgm:presLayoutVars>
      </dgm:prSet>
      <dgm:spPr/>
    </dgm:pt>
    <dgm:pt modelId="{2760D40A-F208-49DD-AEC2-122A2517409F}" type="pres">
      <dgm:prSet presAssocID="{C374ED39-7ECA-49B6-B213-F3BEACAB5AF6}" presName="spNode" presStyleCnt="0"/>
      <dgm:spPr/>
    </dgm:pt>
    <dgm:pt modelId="{D1998487-5C40-407B-BFCA-33A1F76F9F76}" type="pres">
      <dgm:prSet presAssocID="{C6805A44-33AA-48AE-AA1C-D1B9DD97F0BD}" presName="sibTrans" presStyleLbl="sibTrans1D1" presStyleIdx="1" presStyleCnt="5"/>
      <dgm:spPr/>
    </dgm:pt>
    <dgm:pt modelId="{66F4B0E7-D318-4EBD-B78B-03A11DB0A3C2}" type="pres">
      <dgm:prSet presAssocID="{5A2F7EAE-CE88-4519-8D34-09037C9A3F37}" presName="node" presStyleLbl="node1" presStyleIdx="2" presStyleCnt="5" custScaleX="166089" custScaleY="106070" custRadScaleRad="122021" custRadScaleInc="-50479">
        <dgm:presLayoutVars>
          <dgm:bulletEnabled val="1"/>
        </dgm:presLayoutVars>
      </dgm:prSet>
      <dgm:spPr/>
    </dgm:pt>
    <dgm:pt modelId="{204C5EAC-09C0-4A3C-962F-189DE4A54658}" type="pres">
      <dgm:prSet presAssocID="{5A2F7EAE-CE88-4519-8D34-09037C9A3F37}" presName="spNode" presStyleCnt="0"/>
      <dgm:spPr/>
    </dgm:pt>
    <dgm:pt modelId="{1E0CE93D-03C0-4903-A001-C91590148E31}" type="pres">
      <dgm:prSet presAssocID="{5B124C37-FCA2-4AB2-B060-28A3B79C595C}" presName="sibTrans" presStyleLbl="sibTrans1D1" presStyleIdx="2" presStyleCnt="5"/>
      <dgm:spPr/>
    </dgm:pt>
    <dgm:pt modelId="{6DFD6F0B-6FD3-4C4A-BF99-6E8198503A49}" type="pres">
      <dgm:prSet presAssocID="{B6ACFF59-4754-49A4-BDF3-768F6C8B145D}" presName="node" presStyleLbl="node1" presStyleIdx="3" presStyleCnt="5" custScaleX="194856" custScaleY="105399" custRadScaleRad="118489" custRadScaleInc="43551">
        <dgm:presLayoutVars>
          <dgm:bulletEnabled val="1"/>
        </dgm:presLayoutVars>
      </dgm:prSet>
      <dgm:spPr/>
    </dgm:pt>
    <dgm:pt modelId="{7047D84D-D274-47AC-8E7E-13E786651576}" type="pres">
      <dgm:prSet presAssocID="{B6ACFF59-4754-49A4-BDF3-768F6C8B145D}" presName="spNode" presStyleCnt="0"/>
      <dgm:spPr/>
    </dgm:pt>
    <dgm:pt modelId="{503DADC2-06B1-43E9-9E64-0304ED8528C4}" type="pres">
      <dgm:prSet presAssocID="{CE348542-7ED2-4C2D-A5F7-08921AB05DF9}" presName="sibTrans" presStyleLbl="sibTrans1D1" presStyleIdx="3" presStyleCnt="5"/>
      <dgm:spPr/>
    </dgm:pt>
    <dgm:pt modelId="{4C02C77F-7114-48AB-918C-78CFA045F7EF}" type="pres">
      <dgm:prSet presAssocID="{E13FB19C-690A-425A-AF4A-9D0DFB37F197}" presName="node" presStyleLbl="node1" presStyleIdx="4" presStyleCnt="5" custScaleX="184716" custScaleY="152295" custRadScaleRad="65370" custRadScaleInc="4581">
        <dgm:presLayoutVars>
          <dgm:bulletEnabled val="1"/>
        </dgm:presLayoutVars>
      </dgm:prSet>
      <dgm:spPr/>
    </dgm:pt>
    <dgm:pt modelId="{8C75CA47-B120-4657-9C74-297A29965444}" type="pres">
      <dgm:prSet presAssocID="{E13FB19C-690A-425A-AF4A-9D0DFB37F197}" presName="spNode" presStyleCnt="0"/>
      <dgm:spPr/>
    </dgm:pt>
    <dgm:pt modelId="{34EAC0A2-614D-4814-BD63-602D69A29927}" type="pres">
      <dgm:prSet presAssocID="{C1342F09-2097-4C5C-B7B0-E7B74C5E33F7}" presName="sibTrans" presStyleLbl="sibTrans1D1" presStyleIdx="4" presStyleCnt="5"/>
      <dgm:spPr/>
    </dgm:pt>
  </dgm:ptLst>
  <dgm:cxnLst>
    <dgm:cxn modelId="{1559A003-FAF3-44CB-9E8B-A5B4FFD71637}" srcId="{C2E07288-FE58-4963-8693-918E304C15F8}" destId="{C374ED39-7ECA-49B6-B213-F3BEACAB5AF6}" srcOrd="1" destOrd="0" parTransId="{D5DC57E3-1777-4880-8DA7-F08DF69DF771}" sibTransId="{C6805A44-33AA-48AE-AA1C-D1B9DD97F0BD}"/>
    <dgm:cxn modelId="{DDEB6704-11C5-4BBE-BB06-4F6423704068}" type="presOf" srcId="{C374ED39-7ECA-49B6-B213-F3BEACAB5AF6}" destId="{ACE84485-2C07-43DA-BAB6-5158D5A84867}" srcOrd="0" destOrd="0" presId="urn:microsoft.com/office/officeart/2005/8/layout/cycle6"/>
    <dgm:cxn modelId="{3A6E890F-AF3A-47A6-A30C-D03DFFE850EC}" type="presOf" srcId="{C2E07288-FE58-4963-8693-918E304C15F8}" destId="{38D98F8F-1925-4E56-A8D0-3299B56EDD6E}" srcOrd="0" destOrd="0" presId="urn:microsoft.com/office/officeart/2005/8/layout/cycle6"/>
    <dgm:cxn modelId="{51424112-E00C-4764-8747-EA2D0C7BDD7A}" srcId="{C2E07288-FE58-4963-8693-918E304C15F8}" destId="{B6ACFF59-4754-49A4-BDF3-768F6C8B145D}" srcOrd="3" destOrd="0" parTransId="{C3E84E6F-8C5F-4D6E-9626-0BD9842B78D0}" sibTransId="{CE348542-7ED2-4C2D-A5F7-08921AB05DF9}"/>
    <dgm:cxn modelId="{80D04515-47AC-4A79-B1CF-F0053177D137}" srcId="{C2E07288-FE58-4963-8693-918E304C15F8}" destId="{E13FB19C-690A-425A-AF4A-9D0DFB37F197}" srcOrd="4" destOrd="0" parTransId="{3127156A-A1F4-4058-83D1-084755C6063B}" sibTransId="{C1342F09-2097-4C5C-B7B0-E7B74C5E33F7}"/>
    <dgm:cxn modelId="{53006915-E649-4213-A105-451ABF6B9144}" type="presOf" srcId="{5A2F7EAE-CE88-4519-8D34-09037C9A3F37}" destId="{66F4B0E7-D318-4EBD-B78B-03A11DB0A3C2}" srcOrd="0" destOrd="0" presId="urn:microsoft.com/office/officeart/2005/8/layout/cycle6"/>
    <dgm:cxn modelId="{F8AABC22-C5DB-4147-BCE8-FD217C0AB6FA}" type="presOf" srcId="{B6ACFF59-4754-49A4-BDF3-768F6C8B145D}" destId="{6DFD6F0B-6FD3-4C4A-BF99-6E8198503A49}" srcOrd="0" destOrd="0" presId="urn:microsoft.com/office/officeart/2005/8/layout/cycle6"/>
    <dgm:cxn modelId="{4DE24547-9E10-4C4A-9494-79BE2D8D371F}" srcId="{C2E07288-FE58-4963-8693-918E304C15F8}" destId="{F7A31950-FBD2-4EB7-B39B-31E35A90514E}" srcOrd="0" destOrd="0" parTransId="{1B23B97B-CB8F-4525-AED5-1F7291106551}" sibTransId="{CFA7AA08-602D-4194-B9D9-ACF8E4115657}"/>
    <dgm:cxn modelId="{A26EA76B-BE9D-4545-8537-D5C2D6C1FB84}" type="presOf" srcId="{C1342F09-2097-4C5C-B7B0-E7B74C5E33F7}" destId="{34EAC0A2-614D-4814-BD63-602D69A29927}" srcOrd="0" destOrd="0" presId="urn:microsoft.com/office/officeart/2005/8/layout/cycle6"/>
    <dgm:cxn modelId="{7CF35772-051F-4B83-A99F-A2C45ED4F56E}" type="presOf" srcId="{CFA7AA08-602D-4194-B9D9-ACF8E4115657}" destId="{B158D71D-F7D7-4310-87A0-9498617E2435}" srcOrd="0" destOrd="0" presId="urn:microsoft.com/office/officeart/2005/8/layout/cycle6"/>
    <dgm:cxn modelId="{F001AA75-FA5C-4C3E-A08D-82A45583977C}" srcId="{C2E07288-FE58-4963-8693-918E304C15F8}" destId="{5A2F7EAE-CE88-4519-8D34-09037C9A3F37}" srcOrd="2" destOrd="0" parTransId="{D47DC70A-CCBC-4560-8EBC-43E81E8AF838}" sibTransId="{5B124C37-FCA2-4AB2-B060-28A3B79C595C}"/>
    <dgm:cxn modelId="{8A27928F-B71F-48EB-81B1-B7ADF7B7B5F5}" type="presOf" srcId="{5B124C37-FCA2-4AB2-B060-28A3B79C595C}" destId="{1E0CE93D-03C0-4903-A001-C91590148E31}" srcOrd="0" destOrd="0" presId="urn:microsoft.com/office/officeart/2005/8/layout/cycle6"/>
    <dgm:cxn modelId="{AB29A0C3-83D9-4A9F-B43F-267C435C8A29}" type="presOf" srcId="{F7A31950-FBD2-4EB7-B39B-31E35A90514E}" destId="{ADB60465-0C50-49DE-8293-040FBE3DCA91}" srcOrd="0" destOrd="0" presId="urn:microsoft.com/office/officeart/2005/8/layout/cycle6"/>
    <dgm:cxn modelId="{C2346BDD-24E0-4057-86CF-315A5B2AD7A9}" type="presOf" srcId="{C6805A44-33AA-48AE-AA1C-D1B9DD97F0BD}" destId="{D1998487-5C40-407B-BFCA-33A1F76F9F76}" srcOrd="0" destOrd="0" presId="urn:microsoft.com/office/officeart/2005/8/layout/cycle6"/>
    <dgm:cxn modelId="{153B2EEB-D17A-4A97-8693-0435DF0E7C44}" type="presOf" srcId="{E13FB19C-690A-425A-AF4A-9D0DFB37F197}" destId="{4C02C77F-7114-48AB-918C-78CFA045F7EF}" srcOrd="0" destOrd="0" presId="urn:microsoft.com/office/officeart/2005/8/layout/cycle6"/>
    <dgm:cxn modelId="{84C3A0EF-EF57-4915-B44D-D3DB9C269DD0}" type="presOf" srcId="{CE348542-7ED2-4C2D-A5F7-08921AB05DF9}" destId="{503DADC2-06B1-43E9-9E64-0304ED8528C4}" srcOrd="0" destOrd="0" presId="urn:microsoft.com/office/officeart/2005/8/layout/cycle6"/>
    <dgm:cxn modelId="{B1ABEAD4-7FBE-485B-AE62-E052D2368887}" type="presParOf" srcId="{38D98F8F-1925-4E56-A8D0-3299B56EDD6E}" destId="{ADB60465-0C50-49DE-8293-040FBE3DCA91}" srcOrd="0" destOrd="0" presId="urn:microsoft.com/office/officeart/2005/8/layout/cycle6"/>
    <dgm:cxn modelId="{B3618E7B-A075-4ED9-B184-D123BBD105D4}" type="presParOf" srcId="{38D98F8F-1925-4E56-A8D0-3299B56EDD6E}" destId="{8C44D80B-8F60-46BB-9D34-7888C4A13299}" srcOrd="1" destOrd="0" presId="urn:microsoft.com/office/officeart/2005/8/layout/cycle6"/>
    <dgm:cxn modelId="{93A6FA0B-9317-4293-8E4F-549E9D631518}" type="presParOf" srcId="{38D98F8F-1925-4E56-A8D0-3299B56EDD6E}" destId="{B158D71D-F7D7-4310-87A0-9498617E2435}" srcOrd="2" destOrd="0" presId="urn:microsoft.com/office/officeart/2005/8/layout/cycle6"/>
    <dgm:cxn modelId="{AA7BD42B-574A-4397-A2A8-D505CB041EA2}" type="presParOf" srcId="{38D98F8F-1925-4E56-A8D0-3299B56EDD6E}" destId="{ACE84485-2C07-43DA-BAB6-5158D5A84867}" srcOrd="3" destOrd="0" presId="urn:microsoft.com/office/officeart/2005/8/layout/cycle6"/>
    <dgm:cxn modelId="{3C42DC6E-7ADF-46AB-BE62-C1DB3CE4AC34}" type="presParOf" srcId="{38D98F8F-1925-4E56-A8D0-3299B56EDD6E}" destId="{2760D40A-F208-49DD-AEC2-122A2517409F}" srcOrd="4" destOrd="0" presId="urn:microsoft.com/office/officeart/2005/8/layout/cycle6"/>
    <dgm:cxn modelId="{6C86755D-B36C-46D2-9C01-3B505C6DB66F}" type="presParOf" srcId="{38D98F8F-1925-4E56-A8D0-3299B56EDD6E}" destId="{D1998487-5C40-407B-BFCA-33A1F76F9F76}" srcOrd="5" destOrd="0" presId="urn:microsoft.com/office/officeart/2005/8/layout/cycle6"/>
    <dgm:cxn modelId="{45BCD072-8D99-4E72-9E61-650C7A8C7BAB}" type="presParOf" srcId="{38D98F8F-1925-4E56-A8D0-3299B56EDD6E}" destId="{66F4B0E7-D318-4EBD-B78B-03A11DB0A3C2}" srcOrd="6" destOrd="0" presId="urn:microsoft.com/office/officeart/2005/8/layout/cycle6"/>
    <dgm:cxn modelId="{9E9210D1-B463-4B1C-B41E-DA1469D361DB}" type="presParOf" srcId="{38D98F8F-1925-4E56-A8D0-3299B56EDD6E}" destId="{204C5EAC-09C0-4A3C-962F-189DE4A54658}" srcOrd="7" destOrd="0" presId="urn:microsoft.com/office/officeart/2005/8/layout/cycle6"/>
    <dgm:cxn modelId="{71AA3D1F-CDD6-48A8-85D2-714E2D0CD1FB}" type="presParOf" srcId="{38D98F8F-1925-4E56-A8D0-3299B56EDD6E}" destId="{1E0CE93D-03C0-4903-A001-C91590148E31}" srcOrd="8" destOrd="0" presId="urn:microsoft.com/office/officeart/2005/8/layout/cycle6"/>
    <dgm:cxn modelId="{5460A800-2DD8-4B23-B463-345B1EB3E7E4}" type="presParOf" srcId="{38D98F8F-1925-4E56-A8D0-3299B56EDD6E}" destId="{6DFD6F0B-6FD3-4C4A-BF99-6E8198503A49}" srcOrd="9" destOrd="0" presId="urn:microsoft.com/office/officeart/2005/8/layout/cycle6"/>
    <dgm:cxn modelId="{183AB762-7420-489F-A08F-6AF16FAC6F26}" type="presParOf" srcId="{38D98F8F-1925-4E56-A8D0-3299B56EDD6E}" destId="{7047D84D-D274-47AC-8E7E-13E786651576}" srcOrd="10" destOrd="0" presId="urn:microsoft.com/office/officeart/2005/8/layout/cycle6"/>
    <dgm:cxn modelId="{52B7D87D-F568-4ED6-BB11-D303D0511A2F}" type="presParOf" srcId="{38D98F8F-1925-4E56-A8D0-3299B56EDD6E}" destId="{503DADC2-06B1-43E9-9E64-0304ED8528C4}" srcOrd="11" destOrd="0" presId="urn:microsoft.com/office/officeart/2005/8/layout/cycle6"/>
    <dgm:cxn modelId="{9D20DC27-429E-4E09-8BD8-0808B57A8B02}" type="presParOf" srcId="{38D98F8F-1925-4E56-A8D0-3299B56EDD6E}" destId="{4C02C77F-7114-48AB-918C-78CFA045F7EF}" srcOrd="12" destOrd="0" presId="urn:microsoft.com/office/officeart/2005/8/layout/cycle6"/>
    <dgm:cxn modelId="{F6B20107-5670-485C-908A-161BA829A0A8}" type="presParOf" srcId="{38D98F8F-1925-4E56-A8D0-3299B56EDD6E}" destId="{8C75CA47-B120-4657-9C74-297A29965444}" srcOrd="13" destOrd="0" presId="urn:microsoft.com/office/officeart/2005/8/layout/cycle6"/>
    <dgm:cxn modelId="{67806AE1-1230-482E-BBF1-F903A18DB3AE}" type="presParOf" srcId="{38D98F8F-1925-4E56-A8D0-3299B56EDD6E}" destId="{34EAC0A2-614D-4814-BD63-602D69A29927}" srcOrd="14" destOrd="0" presId="urn:microsoft.com/office/officeart/2005/8/layout/cycle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60465-0C50-49DE-8293-040FBE3DCA91}">
      <dsp:nvSpPr>
        <dsp:cNvPr id="0" name=""/>
        <dsp:cNvSpPr/>
      </dsp:nvSpPr>
      <dsp:spPr>
        <a:xfrm>
          <a:off x="1722297" y="-24603"/>
          <a:ext cx="2447357" cy="1090713"/>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Bilingual signs and information so everyone can  understand </a:t>
          </a:r>
        </a:p>
      </dsp:txBody>
      <dsp:txXfrm>
        <a:off x="1775541" y="28641"/>
        <a:ext cx="2340869" cy="984225"/>
      </dsp:txXfrm>
    </dsp:sp>
    <dsp:sp modelId="{B158D71D-F7D7-4310-87A0-9498617E2435}">
      <dsp:nvSpPr>
        <dsp:cNvPr id="0" name=""/>
        <dsp:cNvSpPr/>
      </dsp:nvSpPr>
      <dsp:spPr>
        <a:xfrm>
          <a:off x="281931" y="-571406"/>
          <a:ext cx="3940240" cy="3940240"/>
        </a:xfrm>
        <a:custGeom>
          <a:avLst/>
          <a:gdLst/>
          <a:ahLst/>
          <a:cxnLst/>
          <a:rect l="0" t="0" r="0" b="0"/>
          <a:pathLst>
            <a:path>
              <a:moveTo>
                <a:pt x="3888843" y="1523044"/>
              </a:moveTo>
              <a:arcTo wR="1970120" hR="1970120" stAng="20813023" swAng="841745"/>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CE84485-2C07-43DA-BAB6-5158D5A84867}">
      <dsp:nvSpPr>
        <dsp:cNvPr id="0" name=""/>
        <dsp:cNvSpPr/>
      </dsp:nvSpPr>
      <dsp:spPr>
        <a:xfrm>
          <a:off x="3373252" y="1435007"/>
          <a:ext cx="2325288" cy="1184738"/>
        </a:xfrm>
        <a:prstGeom prst="roundRect">
          <a:avLst/>
        </a:prstGeom>
        <a:solidFill>
          <a:schemeClr val="accent5">
            <a:hueOff val="1531878"/>
            <a:satOff val="-916"/>
            <a:lumOff val="37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Welsh-speaking staff who can talk directly to patients in their preferred language</a:t>
          </a:r>
        </a:p>
      </dsp:txBody>
      <dsp:txXfrm>
        <a:off x="3431086" y="1492841"/>
        <a:ext cx="2209620" cy="1069070"/>
      </dsp:txXfrm>
    </dsp:sp>
    <dsp:sp modelId="{D1998487-5C40-407B-BFCA-33A1F76F9F76}">
      <dsp:nvSpPr>
        <dsp:cNvPr id="0" name=""/>
        <dsp:cNvSpPr/>
      </dsp:nvSpPr>
      <dsp:spPr>
        <a:xfrm>
          <a:off x="878742" y="1558027"/>
          <a:ext cx="3940240" cy="3940240"/>
        </a:xfrm>
        <a:custGeom>
          <a:avLst/>
          <a:gdLst/>
          <a:ahLst/>
          <a:cxnLst/>
          <a:rect l="0" t="0" r="0" b="0"/>
          <a:pathLst>
            <a:path>
              <a:moveTo>
                <a:pt x="3722805" y="1070415"/>
              </a:moveTo>
              <a:arcTo wR="1970120" hR="1970120" stAng="19969635" swAng="1691911"/>
            </a:path>
          </a:pathLst>
        </a:custGeom>
        <a:noFill/>
        <a:ln w="9525" cap="flat" cmpd="sng" algn="ctr">
          <a:solidFill>
            <a:schemeClr val="accent5">
              <a:hueOff val="1531878"/>
              <a:satOff val="-916"/>
              <a:lumOff val="3775"/>
              <a:alphaOff val="0"/>
            </a:schemeClr>
          </a:solidFill>
          <a:prstDash val="solid"/>
        </a:ln>
        <a:effectLst/>
      </dsp:spPr>
      <dsp:style>
        <a:lnRef idx="1">
          <a:scrgbClr r="0" g="0" b="0"/>
        </a:lnRef>
        <a:fillRef idx="0">
          <a:scrgbClr r="0" g="0" b="0"/>
        </a:fillRef>
        <a:effectRef idx="0">
          <a:scrgbClr r="0" g="0" b="0"/>
        </a:effectRef>
        <a:fontRef idx="minor"/>
      </dsp:style>
    </dsp:sp>
    <dsp:sp modelId="{66F4B0E7-D318-4EBD-B78B-03A11DB0A3C2}">
      <dsp:nvSpPr>
        <dsp:cNvPr id="0" name=""/>
        <dsp:cNvSpPr/>
      </dsp:nvSpPr>
      <dsp:spPr>
        <a:xfrm>
          <a:off x="3137020" y="3573203"/>
          <a:ext cx="2517600" cy="1045085"/>
        </a:xfrm>
        <a:prstGeom prst="roundRect">
          <a:avLst/>
        </a:prstGeom>
        <a:solidFill>
          <a:schemeClr val="accent5">
            <a:hueOff val="3063757"/>
            <a:satOff val="-1833"/>
            <a:lumOff val="7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Translation services for written materials like medical forms.</a:t>
          </a:r>
        </a:p>
      </dsp:txBody>
      <dsp:txXfrm>
        <a:off x="3188037" y="3624220"/>
        <a:ext cx="2415566" cy="943051"/>
      </dsp:txXfrm>
    </dsp:sp>
    <dsp:sp modelId="{1E0CE93D-03C0-4903-A001-C91590148E31}">
      <dsp:nvSpPr>
        <dsp:cNvPr id="0" name=""/>
        <dsp:cNvSpPr/>
      </dsp:nvSpPr>
      <dsp:spPr>
        <a:xfrm>
          <a:off x="936796" y="725242"/>
          <a:ext cx="3940240" cy="3940240"/>
        </a:xfrm>
        <a:custGeom>
          <a:avLst/>
          <a:gdLst/>
          <a:ahLst/>
          <a:cxnLst/>
          <a:rect l="0" t="0" r="0" b="0"/>
          <a:pathLst>
            <a:path>
              <a:moveTo>
                <a:pt x="2390385" y="3894893"/>
              </a:moveTo>
              <a:arcTo wR="1970120" hR="1970120" stAng="4660982" swAng="1478036"/>
            </a:path>
          </a:pathLst>
        </a:custGeom>
        <a:noFill/>
        <a:ln w="9525" cap="flat" cmpd="sng" algn="ctr">
          <a:solidFill>
            <a:schemeClr val="accent5">
              <a:hueOff val="3063757"/>
              <a:satOff val="-1833"/>
              <a:lumOff val="7549"/>
              <a:alphaOff val="0"/>
            </a:schemeClr>
          </a:solidFill>
          <a:prstDash val="solid"/>
        </a:ln>
        <a:effectLst/>
      </dsp:spPr>
      <dsp:style>
        <a:lnRef idx="1">
          <a:scrgbClr r="0" g="0" b="0"/>
        </a:lnRef>
        <a:fillRef idx="0">
          <a:scrgbClr r="0" g="0" b="0"/>
        </a:fillRef>
        <a:effectRef idx="0">
          <a:scrgbClr r="0" g="0" b="0"/>
        </a:effectRef>
        <a:fontRef idx="minor"/>
      </dsp:style>
    </dsp:sp>
    <dsp:sp modelId="{6DFD6F0B-6FD3-4C4A-BF99-6E8198503A49}">
      <dsp:nvSpPr>
        <dsp:cNvPr id="0" name=""/>
        <dsp:cNvSpPr/>
      </dsp:nvSpPr>
      <dsp:spPr>
        <a:xfrm>
          <a:off x="0" y="3579814"/>
          <a:ext cx="2953654" cy="1038474"/>
        </a:xfrm>
        <a:prstGeom prst="roundRect">
          <a:avLst/>
        </a:prstGeom>
        <a:solidFill>
          <a:schemeClr val="accent5">
            <a:hueOff val="4595635"/>
            <a:satOff val="-2749"/>
            <a:lumOff val="1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Training programs to help healthcare workers learn Welsh and support patients better. </a:t>
          </a:r>
        </a:p>
      </dsp:txBody>
      <dsp:txXfrm>
        <a:off x="50694" y="3630508"/>
        <a:ext cx="2852266" cy="937086"/>
      </dsp:txXfrm>
    </dsp:sp>
    <dsp:sp modelId="{503DADC2-06B1-43E9-9E64-0304ED8528C4}">
      <dsp:nvSpPr>
        <dsp:cNvPr id="0" name=""/>
        <dsp:cNvSpPr/>
      </dsp:nvSpPr>
      <dsp:spPr>
        <a:xfrm>
          <a:off x="867019" y="2459001"/>
          <a:ext cx="3940240" cy="3940240"/>
        </a:xfrm>
        <a:custGeom>
          <a:avLst/>
          <a:gdLst/>
          <a:ahLst/>
          <a:cxnLst/>
          <a:rect l="0" t="0" r="0" b="0"/>
          <a:pathLst>
            <a:path>
              <a:moveTo>
                <a:pt x="196776" y="1111850"/>
              </a:moveTo>
              <a:arcTo wR="1970120" hR="1970120" stAng="12349574" swAng="1719590"/>
            </a:path>
          </a:pathLst>
        </a:custGeom>
        <a:noFill/>
        <a:ln w="9525" cap="flat" cmpd="sng" algn="ctr">
          <a:solidFill>
            <a:schemeClr val="accent5">
              <a:hueOff val="4595635"/>
              <a:satOff val="-2749"/>
              <a:lumOff val="11324"/>
              <a:alphaOff val="0"/>
            </a:schemeClr>
          </a:solidFill>
          <a:prstDash val="solid"/>
        </a:ln>
        <a:effectLst/>
      </dsp:spPr>
      <dsp:style>
        <a:lnRef idx="1">
          <a:scrgbClr r="0" g="0" b="0"/>
        </a:lnRef>
        <a:fillRef idx="0">
          <a:scrgbClr r="0" g="0" b="0"/>
        </a:fillRef>
        <a:effectRef idx="0">
          <a:scrgbClr r="0" g="0" b="0"/>
        </a:effectRef>
        <a:fontRef idx="minor"/>
      </dsp:style>
    </dsp:sp>
    <dsp:sp modelId="{4C02C77F-7114-48AB-918C-78CFA045F7EF}">
      <dsp:nvSpPr>
        <dsp:cNvPr id="0" name=""/>
        <dsp:cNvSpPr/>
      </dsp:nvSpPr>
      <dsp:spPr>
        <a:xfrm>
          <a:off x="329027" y="1319207"/>
          <a:ext cx="2799950" cy="1500530"/>
        </a:xfrm>
        <a:prstGeom prst="roundRect">
          <a:avLst/>
        </a:prstGeom>
        <a:solidFill>
          <a:schemeClr val="accent5">
            <a:hueOff val="6127514"/>
            <a:satOff val="-3666"/>
            <a:lumOff val="1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711200">
            <a:lnSpc>
              <a:spcPct val="150000"/>
            </a:lnSpc>
            <a:spcBef>
              <a:spcPct val="0"/>
            </a:spcBef>
            <a:spcAft>
              <a:spcPct val="35000"/>
            </a:spcAft>
            <a:buNone/>
          </a:pPr>
          <a:r>
            <a:rPr lang="en-GB" sz="1400" kern="1200" dirty="0">
              <a:solidFill>
                <a:schemeClr val="tx1"/>
              </a:solidFill>
              <a:latin typeface="Arial" panose="020B0604020202020204" pitchFamily="34" charset="0"/>
              <a:ea typeface="+mn-ea"/>
              <a:cs typeface="Arial" panose="020B0604020202020204" pitchFamily="34" charset="0"/>
            </a:rPr>
            <a:t>Digital tools like bilingual booking systems or symptom checkers. </a:t>
          </a:r>
        </a:p>
      </dsp:txBody>
      <dsp:txXfrm>
        <a:off x="402277" y="1392457"/>
        <a:ext cx="2653450" cy="1354030"/>
      </dsp:txXfrm>
    </dsp:sp>
    <dsp:sp modelId="{34EAC0A2-614D-4814-BD63-602D69A29927}">
      <dsp:nvSpPr>
        <dsp:cNvPr id="0" name=""/>
        <dsp:cNvSpPr/>
      </dsp:nvSpPr>
      <dsp:spPr>
        <a:xfrm>
          <a:off x="1014607" y="-2535757"/>
          <a:ext cx="3940240" cy="3940240"/>
        </a:xfrm>
        <a:custGeom>
          <a:avLst/>
          <a:gdLst/>
          <a:ahLst/>
          <a:cxnLst/>
          <a:rect l="0" t="0" r="0" b="0"/>
          <a:pathLst>
            <a:path>
              <a:moveTo>
                <a:pt x="1389276" y="3852670"/>
              </a:moveTo>
              <a:arcTo wR="1970120" hR="1970120" stAng="6428828" swAng="1348544"/>
            </a:path>
          </a:pathLst>
        </a:custGeom>
        <a:noFill/>
        <a:ln w="9525" cap="flat" cmpd="sng" algn="ctr">
          <a:solidFill>
            <a:schemeClr val="accent5">
              <a:hueOff val="6127514"/>
              <a:satOff val="-3666"/>
              <a:lumOff val="15098"/>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49A18F-3D07-4703-9A2C-AC22A9D01DEB}" type="datetimeFigureOut">
              <a:rPr lang="en-GB" smtClean="0"/>
              <a:t>22/03/2025</a:t>
            </a:fld>
            <a:endParaRPr lang="en-GB"/>
          </a:p>
        </p:txBody>
      </p:sp>
      <p:sp>
        <p:nvSpPr>
          <p:cNvPr id="4" name="Slide Image Placeholder 3"/>
          <p:cNvSpPr>
            <a:spLocks noGrp="1" noRot="1" noChangeAspect="1"/>
          </p:cNvSpPr>
          <p:nvPr>
            <p:ph type="sldImg" idx="2"/>
          </p:nvPr>
        </p:nvSpPr>
        <p:spPr>
          <a:xfrm>
            <a:off x="2349500" y="1143000"/>
            <a:ext cx="21590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35C1F-6E04-4561-9107-57F426410EAB}" type="slidenum">
              <a:rPr lang="en-GB" smtClean="0"/>
              <a:t>‹#›</a:t>
            </a:fld>
            <a:endParaRPr lang="en-GB"/>
          </a:p>
        </p:txBody>
      </p:sp>
    </p:spTree>
    <p:extLst>
      <p:ext uri="{BB962C8B-B14F-4D97-AF65-F5344CB8AC3E}">
        <p14:creationId xmlns:p14="http://schemas.microsoft.com/office/powerpoint/2010/main" val="2600922732"/>
      </p:ext>
    </p:extLst>
  </p:cSld>
  <p:clrMap bg1="lt1" tx1="dk1" bg2="lt2" tx2="dk2" accent1="accent1" accent2="accent2" accent3="accent3" accent4="accent4" accent5="accent5" accent6="accent6" hlink="hlink" folHlink="folHlink"/>
  <p:notesStyle>
    <a:lvl1pPr marL="0" algn="l" defTabSz="2498153" rtl="0" eaLnBrk="1" latinLnBrk="0" hangingPunct="1">
      <a:defRPr sz="3279" kern="1200">
        <a:solidFill>
          <a:schemeClr val="tx1"/>
        </a:solidFill>
        <a:latin typeface="+mn-lt"/>
        <a:ea typeface="+mn-ea"/>
        <a:cs typeface="+mn-cs"/>
      </a:defRPr>
    </a:lvl1pPr>
    <a:lvl2pPr marL="1249078" algn="l" defTabSz="2498153" rtl="0" eaLnBrk="1" latinLnBrk="0" hangingPunct="1">
      <a:defRPr sz="3279" kern="1200">
        <a:solidFill>
          <a:schemeClr val="tx1"/>
        </a:solidFill>
        <a:latin typeface="+mn-lt"/>
        <a:ea typeface="+mn-ea"/>
        <a:cs typeface="+mn-cs"/>
      </a:defRPr>
    </a:lvl2pPr>
    <a:lvl3pPr marL="2498153" algn="l" defTabSz="2498153" rtl="0" eaLnBrk="1" latinLnBrk="0" hangingPunct="1">
      <a:defRPr sz="3279" kern="1200">
        <a:solidFill>
          <a:schemeClr val="tx1"/>
        </a:solidFill>
        <a:latin typeface="+mn-lt"/>
        <a:ea typeface="+mn-ea"/>
        <a:cs typeface="+mn-cs"/>
      </a:defRPr>
    </a:lvl3pPr>
    <a:lvl4pPr marL="3747230" algn="l" defTabSz="2498153" rtl="0" eaLnBrk="1" latinLnBrk="0" hangingPunct="1">
      <a:defRPr sz="3279" kern="1200">
        <a:solidFill>
          <a:schemeClr val="tx1"/>
        </a:solidFill>
        <a:latin typeface="+mn-lt"/>
        <a:ea typeface="+mn-ea"/>
        <a:cs typeface="+mn-cs"/>
      </a:defRPr>
    </a:lvl4pPr>
    <a:lvl5pPr marL="4996305" algn="l" defTabSz="2498153" rtl="0" eaLnBrk="1" latinLnBrk="0" hangingPunct="1">
      <a:defRPr sz="3279" kern="1200">
        <a:solidFill>
          <a:schemeClr val="tx1"/>
        </a:solidFill>
        <a:latin typeface="+mn-lt"/>
        <a:ea typeface="+mn-ea"/>
        <a:cs typeface="+mn-cs"/>
      </a:defRPr>
    </a:lvl5pPr>
    <a:lvl6pPr marL="6245383" algn="l" defTabSz="2498153" rtl="0" eaLnBrk="1" latinLnBrk="0" hangingPunct="1">
      <a:defRPr sz="3279" kern="1200">
        <a:solidFill>
          <a:schemeClr val="tx1"/>
        </a:solidFill>
        <a:latin typeface="+mn-lt"/>
        <a:ea typeface="+mn-ea"/>
        <a:cs typeface="+mn-cs"/>
      </a:defRPr>
    </a:lvl6pPr>
    <a:lvl7pPr marL="7494458" algn="l" defTabSz="2498153" rtl="0" eaLnBrk="1" latinLnBrk="0" hangingPunct="1">
      <a:defRPr sz="3279" kern="1200">
        <a:solidFill>
          <a:schemeClr val="tx1"/>
        </a:solidFill>
        <a:latin typeface="+mn-lt"/>
        <a:ea typeface="+mn-ea"/>
        <a:cs typeface="+mn-cs"/>
      </a:defRPr>
    </a:lvl7pPr>
    <a:lvl8pPr marL="8743535" algn="l" defTabSz="2498153" rtl="0" eaLnBrk="1" latinLnBrk="0" hangingPunct="1">
      <a:defRPr sz="3279" kern="1200">
        <a:solidFill>
          <a:schemeClr val="tx1"/>
        </a:solidFill>
        <a:latin typeface="+mn-lt"/>
        <a:ea typeface="+mn-ea"/>
        <a:cs typeface="+mn-cs"/>
      </a:defRPr>
    </a:lvl8pPr>
    <a:lvl9pPr marL="9992610" algn="l" defTabSz="2498153" rtl="0" eaLnBrk="1" latinLnBrk="0" hangingPunct="1">
      <a:defRPr sz="327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D35C1F-6E04-4561-9107-57F426410EAB}" type="slidenum">
              <a:rPr lang="en-GB" smtClean="0"/>
              <a:t>1</a:t>
            </a:fld>
            <a:endParaRPr lang="en-GB"/>
          </a:p>
        </p:txBody>
      </p:sp>
    </p:spTree>
    <p:extLst>
      <p:ext uri="{BB962C8B-B14F-4D97-AF65-F5344CB8AC3E}">
        <p14:creationId xmlns:p14="http://schemas.microsoft.com/office/powerpoint/2010/main" val="35349788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ctrTitle"/>
          </p:nvPr>
        </p:nvSpPr>
        <p:spPr>
          <a:xfrm>
            <a:off x="3076355" y="5810782"/>
            <a:ext cx="15267428" cy="11208980"/>
          </a:xfrm>
        </p:spPr>
        <p:txBody>
          <a:bodyPr anchor="b">
            <a:normAutofit/>
          </a:bodyPr>
          <a:lstStyle>
            <a:lvl1pPr algn="ctr">
              <a:defRPr sz="11244"/>
            </a:lvl1pPr>
          </a:lstStyle>
          <a:p>
            <a:r>
              <a:rPr lang="en-US"/>
              <a:t>Click to edit Master title style</a:t>
            </a:r>
            <a:endParaRPr lang="en-US" dirty="0"/>
          </a:p>
        </p:txBody>
      </p:sp>
      <p:sp>
        <p:nvSpPr>
          <p:cNvPr id="3" name="Subtitle 2"/>
          <p:cNvSpPr>
            <a:spLocks noGrp="1"/>
          </p:cNvSpPr>
          <p:nvPr>
            <p:ph type="subTitle" idx="1"/>
          </p:nvPr>
        </p:nvSpPr>
        <p:spPr>
          <a:xfrm>
            <a:off x="3076355" y="17360166"/>
            <a:ext cx="15267428" cy="6127111"/>
          </a:xfrm>
        </p:spPr>
        <p:txBody>
          <a:bodyPr>
            <a:normAutofit/>
          </a:bodyPr>
          <a:lstStyle>
            <a:lvl1pPr marL="0" indent="0" algn="ctr">
              <a:buNone/>
              <a:defRPr sz="5154">
                <a:solidFill>
                  <a:schemeClr val="bg1">
                    <a:lumMod val="50000"/>
                  </a:schemeClr>
                </a:solidFill>
              </a:defRPr>
            </a:lvl1pPr>
            <a:lvl2pPr marL="1070991" indent="0" algn="ctr">
              <a:buNone/>
              <a:defRPr sz="4685"/>
            </a:lvl2pPr>
            <a:lvl3pPr marL="2141982" indent="0" algn="ctr">
              <a:buNone/>
              <a:defRPr sz="4217"/>
            </a:lvl3pPr>
            <a:lvl4pPr marL="3212973" indent="0" algn="ctr">
              <a:buNone/>
              <a:defRPr sz="3748"/>
            </a:lvl4pPr>
            <a:lvl5pPr marL="4283964" indent="0" algn="ctr">
              <a:buNone/>
              <a:defRPr sz="3748"/>
            </a:lvl5pPr>
            <a:lvl6pPr marL="5354955" indent="0" algn="ctr">
              <a:buNone/>
              <a:defRPr sz="3748"/>
            </a:lvl6pPr>
            <a:lvl7pPr marL="6425946" indent="0" algn="ctr">
              <a:buNone/>
              <a:defRPr sz="3748"/>
            </a:lvl7pPr>
            <a:lvl8pPr marL="7496937" indent="0" algn="ctr">
              <a:buNone/>
              <a:defRPr sz="3748"/>
            </a:lvl8pPr>
            <a:lvl9pPr marL="8567928" indent="0" algn="ctr">
              <a:buNone/>
              <a:defRPr sz="374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FE241BF-015B-4598-995F-635AA0A3AC3A}"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2576348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1605410" y="10574113"/>
            <a:ext cx="18208218" cy="152959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E241BF-015B-4598-995F-635AA0A3AC3A}"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4149333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a:xfrm>
            <a:off x="1605412" y="3701305"/>
            <a:ext cx="18187004" cy="12225725"/>
          </a:xfrm>
        </p:spPr>
        <p:txBody>
          <a:bodyPr anchor="b">
            <a:normAutofit/>
          </a:bodyPr>
          <a:lstStyle>
            <a:lvl1pPr>
              <a:defRPr sz="9370"/>
            </a:lvl1pPr>
          </a:lstStyle>
          <a:p>
            <a:r>
              <a:rPr lang="en-US"/>
              <a:t>Click to edit Master title style</a:t>
            </a:r>
            <a:endParaRPr lang="en-US" dirty="0"/>
          </a:p>
        </p:txBody>
      </p:sp>
      <p:sp>
        <p:nvSpPr>
          <p:cNvPr id="3" name="Text Placeholder 2"/>
          <p:cNvSpPr>
            <a:spLocks noGrp="1"/>
          </p:cNvSpPr>
          <p:nvPr>
            <p:ph type="body" idx="1"/>
          </p:nvPr>
        </p:nvSpPr>
        <p:spPr>
          <a:xfrm>
            <a:off x="1605412" y="16338341"/>
            <a:ext cx="18187004" cy="6111851"/>
          </a:xfrm>
        </p:spPr>
        <p:txBody>
          <a:bodyPr>
            <a:normAutofit/>
          </a:bodyPr>
          <a:lstStyle>
            <a:lvl1pPr marL="0" indent="0" algn="ctr">
              <a:buNone/>
              <a:defRPr sz="4685">
                <a:solidFill>
                  <a:schemeClr val="bg1">
                    <a:lumMod val="50000"/>
                  </a:schemeClr>
                </a:solidFill>
              </a:defRPr>
            </a:lvl1pPr>
            <a:lvl2pPr marL="1070991" indent="0">
              <a:buNone/>
              <a:defRPr sz="4685">
                <a:solidFill>
                  <a:schemeClr val="tx1">
                    <a:tint val="75000"/>
                  </a:schemeClr>
                </a:solidFill>
              </a:defRPr>
            </a:lvl2pPr>
            <a:lvl3pPr marL="2141982" indent="0">
              <a:buNone/>
              <a:defRPr sz="4217">
                <a:solidFill>
                  <a:schemeClr val="tx1">
                    <a:tint val="75000"/>
                  </a:schemeClr>
                </a:solidFill>
              </a:defRPr>
            </a:lvl3pPr>
            <a:lvl4pPr marL="3212973" indent="0">
              <a:buNone/>
              <a:defRPr sz="3748">
                <a:solidFill>
                  <a:schemeClr val="tx1">
                    <a:tint val="75000"/>
                  </a:schemeClr>
                </a:solidFill>
              </a:defRPr>
            </a:lvl4pPr>
            <a:lvl5pPr marL="4283964" indent="0">
              <a:buNone/>
              <a:defRPr sz="3748">
                <a:solidFill>
                  <a:schemeClr val="tx1">
                    <a:tint val="75000"/>
                  </a:schemeClr>
                </a:solidFill>
              </a:defRPr>
            </a:lvl5pPr>
            <a:lvl6pPr marL="5354955" indent="0">
              <a:buNone/>
              <a:defRPr sz="3748">
                <a:solidFill>
                  <a:schemeClr val="tx1">
                    <a:tint val="75000"/>
                  </a:schemeClr>
                </a:solidFill>
              </a:defRPr>
            </a:lvl6pPr>
            <a:lvl7pPr marL="6425946" indent="0">
              <a:buNone/>
              <a:defRPr sz="3748">
                <a:solidFill>
                  <a:schemeClr val="tx1">
                    <a:tint val="75000"/>
                  </a:schemeClr>
                </a:solidFill>
              </a:defRPr>
            </a:lvl7pPr>
            <a:lvl8pPr marL="7496937" indent="0">
              <a:buNone/>
              <a:defRPr sz="3748">
                <a:solidFill>
                  <a:schemeClr val="tx1">
                    <a:tint val="75000"/>
                  </a:schemeClr>
                </a:solidFill>
              </a:defRPr>
            </a:lvl8pPr>
            <a:lvl9pPr marL="8567928" indent="0">
              <a:buNone/>
              <a:defRPr sz="374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E241BF-015B-4598-995F-635AA0A3AC3A}"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2122470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14" name="Title 1"/>
          <p:cNvSpPr>
            <a:spLocks noGrp="1"/>
          </p:cNvSpPr>
          <p:nvPr>
            <p:ph type="title"/>
          </p:nvPr>
        </p:nvSpPr>
        <p:spPr>
          <a:xfrm>
            <a:off x="1605414" y="2763002"/>
            <a:ext cx="18209315" cy="713033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1605409" y="10574113"/>
            <a:ext cx="8970784" cy="152959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10843945" y="10574113"/>
            <a:ext cx="8969683" cy="1529593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E241BF-015B-4598-995F-635AA0A3AC3A}"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2649639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14" name="Title 1"/>
          <p:cNvSpPr>
            <a:spLocks noGrp="1"/>
          </p:cNvSpPr>
          <p:nvPr>
            <p:ph type="title"/>
          </p:nvPr>
        </p:nvSpPr>
        <p:spPr>
          <a:xfrm>
            <a:off x="1605414" y="2763002"/>
            <a:ext cx="18209315" cy="7130330"/>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13985" y="10591645"/>
            <a:ext cx="8562213" cy="3037621"/>
          </a:xfrm>
        </p:spPr>
        <p:txBody>
          <a:bodyPr anchor="b">
            <a:noAutofit/>
          </a:bodyPr>
          <a:lstStyle>
            <a:lvl1pPr marL="0" indent="0">
              <a:lnSpc>
                <a:spcPct val="75000"/>
              </a:lnSpc>
              <a:buNone/>
              <a:defRPr sz="6091"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12" name="Content Placeholder 3"/>
          <p:cNvSpPr>
            <a:spLocks noGrp="1"/>
          </p:cNvSpPr>
          <p:nvPr>
            <p:ph sz="quarter" idx="13"/>
          </p:nvPr>
        </p:nvSpPr>
        <p:spPr>
          <a:xfrm>
            <a:off x="1605412" y="13629273"/>
            <a:ext cx="8970784" cy="122407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37883" y="10591645"/>
            <a:ext cx="8576847" cy="3037621"/>
          </a:xfrm>
        </p:spPr>
        <p:txBody>
          <a:bodyPr anchor="b">
            <a:noAutofit/>
          </a:bodyPr>
          <a:lstStyle>
            <a:lvl1pPr marL="0" indent="0">
              <a:lnSpc>
                <a:spcPct val="75000"/>
              </a:lnSpc>
              <a:buNone/>
              <a:defRPr sz="6091"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13" name="Content Placeholder 5"/>
          <p:cNvSpPr>
            <a:spLocks noGrp="1"/>
          </p:cNvSpPr>
          <p:nvPr>
            <p:ph sz="quarter" idx="14"/>
          </p:nvPr>
        </p:nvSpPr>
        <p:spPr>
          <a:xfrm>
            <a:off x="10843946" y="13629273"/>
            <a:ext cx="8969685" cy="122407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E241BF-015B-4598-995F-635AA0A3AC3A}" type="datetimeFigureOut">
              <a:rPr lang="en-GB" smtClean="0"/>
              <a:t>22/03/2025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933314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E241BF-015B-4598-995F-635AA0A3AC3A}" type="datetimeFigureOut">
              <a:rPr lang="en-GB" smtClean="0"/>
              <a:t>22/03/2025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1878565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Date Placeholder 1"/>
          <p:cNvSpPr>
            <a:spLocks noGrp="1"/>
          </p:cNvSpPr>
          <p:nvPr>
            <p:ph type="dt" sz="half" idx="10"/>
          </p:nvPr>
        </p:nvSpPr>
        <p:spPr/>
        <p:txBody>
          <a:bodyPr/>
          <a:lstStyle/>
          <a:p>
            <a:fld id="{6FE241BF-015B-4598-995F-635AA0A3AC3A}" type="datetimeFigureOut">
              <a:rPr lang="en-GB" smtClean="0"/>
              <a:t>22/03/2025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417690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a:xfrm>
            <a:off x="1605411" y="2723162"/>
            <a:ext cx="6914615" cy="9038129"/>
          </a:xfrm>
        </p:spPr>
        <p:txBody>
          <a:bodyPr anchor="b"/>
          <a:lstStyle>
            <a:lvl1pPr algn="ctr">
              <a:defRPr sz="7496"/>
            </a:lvl1pPr>
          </a:lstStyle>
          <a:p>
            <a:r>
              <a:rPr lang="en-US"/>
              <a:t>Click to edit Master title style</a:t>
            </a:r>
            <a:endParaRPr lang="en-US" dirty="0"/>
          </a:p>
        </p:txBody>
      </p:sp>
      <p:sp>
        <p:nvSpPr>
          <p:cNvPr id="10" name="Content Placeholder 2"/>
          <p:cNvSpPr>
            <a:spLocks noGrp="1"/>
          </p:cNvSpPr>
          <p:nvPr>
            <p:ph sz="quarter" idx="13"/>
          </p:nvPr>
        </p:nvSpPr>
        <p:spPr>
          <a:xfrm>
            <a:off x="8921654" y="2723169"/>
            <a:ext cx="10893073" cy="231468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05413" y="11761291"/>
            <a:ext cx="6914617" cy="14108750"/>
          </a:xfrm>
        </p:spPr>
        <p:txBody>
          <a:bodyPr/>
          <a:lstStyle>
            <a:lvl1pPr marL="0" indent="0" algn="ctr">
              <a:buNone/>
              <a:defRPr sz="3748"/>
            </a:lvl1pPr>
            <a:lvl2pPr marL="1070991" indent="0">
              <a:buNone/>
              <a:defRPr sz="3280"/>
            </a:lvl2pPr>
            <a:lvl3pPr marL="2141982" indent="0">
              <a:buNone/>
              <a:defRPr sz="2811"/>
            </a:lvl3pPr>
            <a:lvl4pPr marL="3212973" indent="0">
              <a:buNone/>
              <a:defRPr sz="2343"/>
            </a:lvl4pPr>
            <a:lvl5pPr marL="4283964" indent="0">
              <a:buNone/>
              <a:defRPr sz="2343"/>
            </a:lvl5pPr>
            <a:lvl6pPr marL="5354955" indent="0">
              <a:buNone/>
              <a:defRPr sz="2343"/>
            </a:lvl6pPr>
            <a:lvl7pPr marL="6425946" indent="0">
              <a:buNone/>
              <a:defRPr sz="2343"/>
            </a:lvl7pPr>
            <a:lvl8pPr marL="7496937" indent="0">
              <a:buNone/>
              <a:defRPr sz="2343"/>
            </a:lvl8pPr>
            <a:lvl9pPr marL="8567928" indent="0">
              <a:buNone/>
              <a:defRPr sz="2343"/>
            </a:lvl9pPr>
          </a:lstStyle>
          <a:p>
            <a:pPr lvl="0"/>
            <a:r>
              <a:rPr lang="en-US"/>
              <a:t>Click to edit Master text styles</a:t>
            </a:r>
          </a:p>
        </p:txBody>
      </p:sp>
      <p:sp>
        <p:nvSpPr>
          <p:cNvPr id="5" name="Date Placeholder 4"/>
          <p:cNvSpPr>
            <a:spLocks noGrp="1"/>
          </p:cNvSpPr>
          <p:nvPr>
            <p:ph type="dt" sz="half" idx="10"/>
          </p:nvPr>
        </p:nvSpPr>
        <p:spPr/>
        <p:txBody>
          <a:bodyPr/>
          <a:lstStyle/>
          <a:p>
            <a:fld id="{6FE241BF-015B-4598-995F-635AA0A3AC3A}"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432846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a:xfrm>
            <a:off x="1605414" y="2723162"/>
            <a:ext cx="9673774" cy="9038138"/>
          </a:xfrm>
        </p:spPr>
        <p:txBody>
          <a:bodyPr anchor="b"/>
          <a:lstStyle>
            <a:lvl1pPr algn="ctr">
              <a:defRPr sz="7496"/>
            </a:lvl1pPr>
          </a:lstStyle>
          <a:p>
            <a:r>
              <a:rPr lang="en-US"/>
              <a:t>Click to edit Master title style</a:t>
            </a:r>
            <a:endParaRPr lang="en-US" dirty="0"/>
          </a:p>
        </p:txBody>
      </p:sp>
      <p:sp>
        <p:nvSpPr>
          <p:cNvPr id="3" name="Picture Placeholder 2"/>
          <p:cNvSpPr>
            <a:spLocks noGrp="1" noChangeAspect="1"/>
          </p:cNvSpPr>
          <p:nvPr>
            <p:ph type="pic" idx="1"/>
          </p:nvPr>
        </p:nvSpPr>
        <p:spPr>
          <a:xfrm>
            <a:off x="11722677" y="2723167"/>
            <a:ext cx="7041311" cy="23146879"/>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7496"/>
            </a:lvl1pPr>
            <a:lvl2pPr marL="1070991" indent="0">
              <a:buNone/>
              <a:defRPr sz="6559"/>
            </a:lvl2pPr>
            <a:lvl3pPr marL="2141982" indent="0">
              <a:buNone/>
              <a:defRPr sz="5622"/>
            </a:lvl3pPr>
            <a:lvl4pPr marL="3212973" indent="0">
              <a:buNone/>
              <a:defRPr sz="4685"/>
            </a:lvl4pPr>
            <a:lvl5pPr marL="4283964" indent="0">
              <a:buNone/>
              <a:defRPr sz="4685"/>
            </a:lvl5pPr>
            <a:lvl6pPr marL="5354955" indent="0">
              <a:buNone/>
              <a:defRPr sz="4685"/>
            </a:lvl6pPr>
            <a:lvl7pPr marL="6425946" indent="0">
              <a:buNone/>
              <a:defRPr sz="4685"/>
            </a:lvl7pPr>
            <a:lvl8pPr marL="7496937" indent="0">
              <a:buNone/>
              <a:defRPr sz="4685"/>
            </a:lvl8pPr>
            <a:lvl9pPr marL="8567928" indent="0">
              <a:buNone/>
              <a:defRPr sz="4685"/>
            </a:lvl9pPr>
          </a:lstStyle>
          <a:p>
            <a:r>
              <a:rPr lang="en-US"/>
              <a:t>Click icon to add picture</a:t>
            </a:r>
            <a:endParaRPr lang="en-US" dirty="0"/>
          </a:p>
        </p:txBody>
      </p:sp>
      <p:sp>
        <p:nvSpPr>
          <p:cNvPr id="4" name="Text Placeholder 3"/>
          <p:cNvSpPr>
            <a:spLocks noGrp="1"/>
          </p:cNvSpPr>
          <p:nvPr>
            <p:ph type="body" sz="half" idx="2"/>
          </p:nvPr>
        </p:nvSpPr>
        <p:spPr>
          <a:xfrm>
            <a:off x="1605447" y="11761298"/>
            <a:ext cx="9673741" cy="14108745"/>
          </a:xfrm>
        </p:spPr>
        <p:txBody>
          <a:bodyPr/>
          <a:lstStyle>
            <a:lvl1pPr marL="0" indent="0" algn="ctr">
              <a:buNone/>
              <a:defRPr sz="3748"/>
            </a:lvl1pPr>
            <a:lvl2pPr marL="1070991" indent="0">
              <a:buNone/>
              <a:defRPr sz="3280"/>
            </a:lvl2pPr>
            <a:lvl3pPr marL="2141982" indent="0">
              <a:buNone/>
              <a:defRPr sz="2811"/>
            </a:lvl3pPr>
            <a:lvl4pPr marL="3212973" indent="0">
              <a:buNone/>
              <a:defRPr sz="2343"/>
            </a:lvl4pPr>
            <a:lvl5pPr marL="4283964" indent="0">
              <a:buNone/>
              <a:defRPr sz="2343"/>
            </a:lvl5pPr>
            <a:lvl6pPr marL="5354955" indent="0">
              <a:buNone/>
              <a:defRPr sz="2343"/>
            </a:lvl6pPr>
            <a:lvl7pPr marL="6425946" indent="0">
              <a:buNone/>
              <a:defRPr sz="2343"/>
            </a:lvl7pPr>
            <a:lvl8pPr marL="7496937" indent="0">
              <a:buNone/>
              <a:defRPr sz="2343"/>
            </a:lvl8pPr>
            <a:lvl9pPr marL="8567928" indent="0">
              <a:buNone/>
              <a:defRPr sz="2343"/>
            </a:lvl9pPr>
          </a:lstStyle>
          <a:p>
            <a:pPr lvl="0"/>
            <a:r>
              <a:rPr lang="en-US"/>
              <a:t>Click to edit Master text styles</a:t>
            </a:r>
          </a:p>
        </p:txBody>
      </p:sp>
      <p:sp>
        <p:nvSpPr>
          <p:cNvPr id="5" name="Date Placeholder 4"/>
          <p:cNvSpPr>
            <a:spLocks noGrp="1"/>
          </p:cNvSpPr>
          <p:nvPr>
            <p:ph type="dt" sz="half" idx="10"/>
          </p:nvPr>
        </p:nvSpPr>
        <p:spPr/>
        <p:txBody>
          <a:bodyPr/>
          <a:lstStyle/>
          <a:p>
            <a:fld id="{6FE241BF-015B-4598-995F-635AA0A3AC3A}"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120919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a:xfrm>
            <a:off x="1605447" y="19161190"/>
            <a:ext cx="18209282" cy="3625567"/>
          </a:xfrm>
        </p:spPr>
        <p:txBody>
          <a:bodyPr anchor="b"/>
          <a:lstStyle>
            <a:lvl1pPr>
              <a:defRPr sz="7496"/>
            </a:lvl1pPr>
          </a:lstStyle>
          <a:p>
            <a:r>
              <a:rPr lang="en-US"/>
              <a:t>Click to edit Master title style</a:t>
            </a:r>
            <a:endParaRPr lang="en-US" dirty="0"/>
          </a:p>
        </p:txBody>
      </p:sp>
      <p:sp>
        <p:nvSpPr>
          <p:cNvPr id="3" name="Picture Placeholder 2"/>
          <p:cNvSpPr>
            <a:spLocks noGrp="1" noChangeAspect="1"/>
          </p:cNvSpPr>
          <p:nvPr>
            <p:ph type="pic" idx="1"/>
          </p:nvPr>
        </p:nvSpPr>
        <p:spPr>
          <a:xfrm>
            <a:off x="2081479" y="3119222"/>
            <a:ext cx="17257217" cy="14357962"/>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7496"/>
            </a:lvl1pPr>
            <a:lvl2pPr marL="1070991" indent="0">
              <a:buNone/>
              <a:defRPr sz="6559"/>
            </a:lvl2pPr>
            <a:lvl3pPr marL="2141982" indent="0">
              <a:buNone/>
              <a:defRPr sz="5622"/>
            </a:lvl3pPr>
            <a:lvl4pPr marL="3212973" indent="0">
              <a:buNone/>
              <a:defRPr sz="4685"/>
            </a:lvl4pPr>
            <a:lvl5pPr marL="4283964" indent="0">
              <a:buNone/>
              <a:defRPr sz="4685"/>
            </a:lvl5pPr>
            <a:lvl6pPr marL="5354955" indent="0">
              <a:buNone/>
              <a:defRPr sz="4685"/>
            </a:lvl6pPr>
            <a:lvl7pPr marL="6425946" indent="0">
              <a:buNone/>
              <a:defRPr sz="4685"/>
            </a:lvl7pPr>
            <a:lvl8pPr marL="7496937" indent="0">
              <a:buNone/>
              <a:defRPr sz="4685"/>
            </a:lvl8pPr>
            <a:lvl9pPr marL="8567928" indent="0">
              <a:buNone/>
              <a:defRPr sz="4685"/>
            </a:lvl9pPr>
          </a:lstStyle>
          <a:p>
            <a:r>
              <a:rPr lang="en-US"/>
              <a:t>Click icon to add picture</a:t>
            </a:r>
            <a:endParaRPr lang="en-US" dirty="0"/>
          </a:p>
        </p:txBody>
      </p:sp>
      <p:sp>
        <p:nvSpPr>
          <p:cNvPr id="4" name="Text Placeholder 3"/>
          <p:cNvSpPr>
            <a:spLocks noGrp="1"/>
          </p:cNvSpPr>
          <p:nvPr>
            <p:ph type="body" sz="half" idx="2"/>
          </p:nvPr>
        </p:nvSpPr>
        <p:spPr>
          <a:xfrm>
            <a:off x="1605413" y="22821350"/>
            <a:ext cx="18209317" cy="3048691"/>
          </a:xfrm>
        </p:spPr>
        <p:txBody>
          <a:bodyPr/>
          <a:lstStyle>
            <a:lvl1pPr marL="0" indent="0" algn="ctr">
              <a:buNone/>
              <a:defRPr sz="3748"/>
            </a:lvl1pPr>
            <a:lvl2pPr marL="1070991" indent="0">
              <a:buNone/>
              <a:defRPr sz="3280"/>
            </a:lvl2pPr>
            <a:lvl3pPr marL="2141982" indent="0">
              <a:buNone/>
              <a:defRPr sz="2811"/>
            </a:lvl3pPr>
            <a:lvl4pPr marL="3212973" indent="0">
              <a:buNone/>
              <a:defRPr sz="2343"/>
            </a:lvl4pPr>
            <a:lvl5pPr marL="4283964" indent="0">
              <a:buNone/>
              <a:defRPr sz="2343"/>
            </a:lvl5pPr>
            <a:lvl6pPr marL="5354955" indent="0">
              <a:buNone/>
              <a:defRPr sz="2343"/>
            </a:lvl6pPr>
            <a:lvl7pPr marL="6425946" indent="0">
              <a:buNone/>
              <a:defRPr sz="2343"/>
            </a:lvl7pPr>
            <a:lvl8pPr marL="7496937" indent="0">
              <a:buNone/>
              <a:defRPr sz="2343"/>
            </a:lvl8pPr>
            <a:lvl9pPr marL="8567928" indent="0">
              <a:buNone/>
              <a:defRPr sz="2343"/>
            </a:lvl9pPr>
          </a:lstStyle>
          <a:p>
            <a:pPr lvl="0"/>
            <a:r>
              <a:rPr lang="en-US"/>
              <a:t>Click to edit Master text styles</a:t>
            </a:r>
          </a:p>
        </p:txBody>
      </p:sp>
      <p:sp>
        <p:nvSpPr>
          <p:cNvPr id="5" name="Date Placeholder 4"/>
          <p:cNvSpPr>
            <a:spLocks noGrp="1"/>
          </p:cNvSpPr>
          <p:nvPr>
            <p:ph type="dt" sz="half" idx="10"/>
          </p:nvPr>
        </p:nvSpPr>
        <p:spPr/>
        <p:txBody>
          <a:bodyPr/>
          <a:lstStyle/>
          <a:p>
            <a:fld id="{6FE241BF-015B-4598-995F-635AA0A3AC3A}"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998468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a:xfrm>
            <a:off x="1605413" y="2723164"/>
            <a:ext cx="18209317" cy="15309948"/>
          </a:xfrm>
        </p:spPr>
        <p:txBody>
          <a:bodyPr anchor="ctr"/>
          <a:lstStyle>
            <a:lvl1pPr algn="ctr">
              <a:defRPr sz="7496"/>
            </a:lvl1pPr>
          </a:lstStyle>
          <a:p>
            <a:r>
              <a:rPr lang="en-US"/>
              <a:t>Click to edit Master title style</a:t>
            </a:r>
            <a:endParaRPr lang="en-US" dirty="0"/>
          </a:p>
        </p:txBody>
      </p:sp>
      <p:sp>
        <p:nvSpPr>
          <p:cNvPr id="4" name="Text Placeholder 3"/>
          <p:cNvSpPr>
            <a:spLocks noGrp="1"/>
          </p:cNvSpPr>
          <p:nvPr>
            <p:ph type="body" sz="half" idx="2"/>
          </p:nvPr>
        </p:nvSpPr>
        <p:spPr>
          <a:xfrm>
            <a:off x="1605413" y="18783481"/>
            <a:ext cx="18209317" cy="7086565"/>
          </a:xfrm>
        </p:spPr>
        <p:txBody>
          <a:bodyPr anchor="ctr"/>
          <a:lstStyle>
            <a:lvl1pPr marL="0" indent="0" algn="ctr">
              <a:buNone/>
              <a:defRPr sz="3748"/>
            </a:lvl1pPr>
            <a:lvl2pPr marL="1070991" indent="0">
              <a:buNone/>
              <a:defRPr sz="3280"/>
            </a:lvl2pPr>
            <a:lvl3pPr marL="2141982" indent="0">
              <a:buNone/>
              <a:defRPr sz="2811"/>
            </a:lvl3pPr>
            <a:lvl4pPr marL="3212973" indent="0">
              <a:buNone/>
              <a:defRPr sz="2343"/>
            </a:lvl4pPr>
            <a:lvl5pPr marL="4283964" indent="0">
              <a:buNone/>
              <a:defRPr sz="2343"/>
            </a:lvl5pPr>
            <a:lvl6pPr marL="5354955" indent="0">
              <a:buNone/>
              <a:defRPr sz="2343"/>
            </a:lvl6pPr>
            <a:lvl7pPr marL="6425946" indent="0">
              <a:buNone/>
              <a:defRPr sz="2343"/>
            </a:lvl7pPr>
            <a:lvl8pPr marL="7496937" indent="0">
              <a:buNone/>
              <a:defRPr sz="2343"/>
            </a:lvl8pPr>
            <a:lvl9pPr marL="8567928" indent="0">
              <a:buNone/>
              <a:defRPr sz="2343"/>
            </a:lvl9pPr>
          </a:lstStyle>
          <a:p>
            <a:pPr lvl="0"/>
            <a:r>
              <a:rPr lang="en-US"/>
              <a:t>Click to edit Master text styles</a:t>
            </a:r>
          </a:p>
        </p:txBody>
      </p:sp>
      <p:sp>
        <p:nvSpPr>
          <p:cNvPr id="5" name="Date Placeholder 4"/>
          <p:cNvSpPr>
            <a:spLocks noGrp="1"/>
          </p:cNvSpPr>
          <p:nvPr>
            <p:ph type="dt" sz="half" idx="10"/>
          </p:nvPr>
        </p:nvSpPr>
        <p:spPr/>
        <p:txBody>
          <a:bodyPr/>
          <a:lstStyle/>
          <a:p>
            <a:fld id="{6FE241BF-015B-4598-995F-635AA0A3AC3A}"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1203409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a:xfrm>
            <a:off x="2540851" y="3897966"/>
            <a:ext cx="16344015" cy="12194884"/>
          </a:xfrm>
        </p:spPr>
        <p:txBody>
          <a:bodyPr anchor="ctr"/>
          <a:lstStyle>
            <a:lvl1pPr>
              <a:defRPr sz="7496"/>
            </a:lvl1pPr>
          </a:lstStyle>
          <a:p>
            <a:r>
              <a:rPr lang="en-US"/>
              <a:t>Click to edit Master title style</a:t>
            </a:r>
            <a:endParaRPr lang="en-US" dirty="0"/>
          </a:p>
        </p:txBody>
      </p:sp>
      <p:sp>
        <p:nvSpPr>
          <p:cNvPr id="12" name="Text Placeholder 3"/>
          <p:cNvSpPr>
            <a:spLocks noGrp="1"/>
          </p:cNvSpPr>
          <p:nvPr>
            <p:ph type="body" sz="half" idx="13"/>
          </p:nvPr>
        </p:nvSpPr>
        <p:spPr>
          <a:xfrm>
            <a:off x="3023004" y="16126481"/>
            <a:ext cx="15376923" cy="2656995"/>
          </a:xfrm>
        </p:spPr>
        <p:txBody>
          <a:bodyPr anchor="t">
            <a:normAutofit/>
          </a:bodyPr>
          <a:lstStyle>
            <a:lvl1pPr marL="0" indent="0">
              <a:buNone/>
              <a:defRPr sz="3280"/>
            </a:lvl1pPr>
            <a:lvl2pPr marL="1070991" indent="0">
              <a:buNone/>
              <a:defRPr sz="3280"/>
            </a:lvl2pPr>
            <a:lvl3pPr marL="2141982" indent="0">
              <a:buNone/>
              <a:defRPr sz="2811"/>
            </a:lvl3pPr>
            <a:lvl4pPr marL="3212973" indent="0">
              <a:buNone/>
              <a:defRPr sz="2343"/>
            </a:lvl4pPr>
            <a:lvl5pPr marL="4283964" indent="0">
              <a:buNone/>
              <a:defRPr sz="2343"/>
            </a:lvl5pPr>
            <a:lvl6pPr marL="5354955" indent="0">
              <a:buNone/>
              <a:defRPr sz="2343"/>
            </a:lvl6pPr>
            <a:lvl7pPr marL="6425946" indent="0">
              <a:buNone/>
              <a:defRPr sz="2343"/>
            </a:lvl7pPr>
            <a:lvl8pPr marL="7496937" indent="0">
              <a:buNone/>
              <a:defRPr sz="2343"/>
            </a:lvl8pPr>
            <a:lvl9pPr marL="8567928" indent="0">
              <a:buNone/>
              <a:defRPr sz="2343"/>
            </a:lvl9pPr>
          </a:lstStyle>
          <a:p>
            <a:pPr lvl="0"/>
            <a:r>
              <a:rPr lang="en-US"/>
              <a:t>Click to edit Master text styles</a:t>
            </a:r>
          </a:p>
        </p:txBody>
      </p:sp>
      <p:sp>
        <p:nvSpPr>
          <p:cNvPr id="4" name="Text Placeholder 3"/>
          <p:cNvSpPr>
            <a:spLocks noGrp="1"/>
          </p:cNvSpPr>
          <p:nvPr>
            <p:ph type="body" sz="half" idx="2"/>
          </p:nvPr>
        </p:nvSpPr>
        <p:spPr>
          <a:xfrm>
            <a:off x="1605413" y="19533853"/>
            <a:ext cx="18209317" cy="6348028"/>
          </a:xfrm>
        </p:spPr>
        <p:txBody>
          <a:bodyPr anchor="ctr">
            <a:normAutofit/>
          </a:bodyPr>
          <a:lstStyle>
            <a:lvl1pPr marL="0" indent="0" algn="ctr">
              <a:buNone/>
              <a:defRPr sz="3748"/>
            </a:lvl1pPr>
            <a:lvl2pPr marL="1070991" indent="0">
              <a:buNone/>
              <a:defRPr sz="3280"/>
            </a:lvl2pPr>
            <a:lvl3pPr marL="2141982" indent="0">
              <a:buNone/>
              <a:defRPr sz="2811"/>
            </a:lvl3pPr>
            <a:lvl4pPr marL="3212973" indent="0">
              <a:buNone/>
              <a:defRPr sz="2343"/>
            </a:lvl4pPr>
            <a:lvl5pPr marL="4283964" indent="0">
              <a:buNone/>
              <a:defRPr sz="2343"/>
            </a:lvl5pPr>
            <a:lvl6pPr marL="5354955" indent="0">
              <a:buNone/>
              <a:defRPr sz="2343"/>
            </a:lvl6pPr>
            <a:lvl7pPr marL="6425946" indent="0">
              <a:buNone/>
              <a:defRPr sz="2343"/>
            </a:lvl7pPr>
            <a:lvl8pPr marL="7496937" indent="0">
              <a:buNone/>
              <a:defRPr sz="2343"/>
            </a:lvl8pPr>
            <a:lvl9pPr marL="8567928" indent="0">
              <a:buNone/>
              <a:defRPr sz="2343"/>
            </a:lvl9pPr>
          </a:lstStyle>
          <a:p>
            <a:pPr lvl="0"/>
            <a:r>
              <a:rPr lang="en-US"/>
              <a:t>Click to edit Master text styles</a:t>
            </a:r>
          </a:p>
        </p:txBody>
      </p:sp>
      <p:sp>
        <p:nvSpPr>
          <p:cNvPr id="5" name="Date Placeholder 4"/>
          <p:cNvSpPr>
            <a:spLocks noGrp="1"/>
          </p:cNvSpPr>
          <p:nvPr>
            <p:ph type="dt" sz="half" idx="10"/>
          </p:nvPr>
        </p:nvSpPr>
        <p:spPr/>
        <p:txBody>
          <a:bodyPr/>
          <a:lstStyle/>
          <a:p>
            <a:fld id="{6FE241BF-015B-4598-995F-635AA0A3AC3A}"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F52C8-8377-4E1B-A8BD-BBEA2E32893F}" type="slidenum">
              <a:rPr lang="en-GB" smtClean="0"/>
              <a:t>‹#›</a:t>
            </a:fld>
            <a:endParaRPr lang="en-GB"/>
          </a:p>
        </p:txBody>
      </p:sp>
      <p:sp>
        <p:nvSpPr>
          <p:cNvPr id="11" name="TextBox 10"/>
          <p:cNvSpPr txBox="1"/>
          <p:nvPr/>
        </p:nvSpPr>
        <p:spPr>
          <a:xfrm>
            <a:off x="1727915" y="3966181"/>
            <a:ext cx="1281104" cy="2612270"/>
          </a:xfrm>
          <a:prstGeom prst="rect">
            <a:avLst/>
          </a:prstGeom>
        </p:spPr>
        <p:txBody>
          <a:bodyPr vert="horz" lIns="214201" tIns="107101" rIns="214201" bIns="107101"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8740" dirty="0">
                <a:solidFill>
                  <a:schemeClr val="tx1"/>
                </a:solidFill>
                <a:effectLst/>
              </a:rPr>
              <a:t>“</a:t>
            </a:r>
          </a:p>
        </p:txBody>
      </p:sp>
      <p:sp>
        <p:nvSpPr>
          <p:cNvPr id="14" name="TextBox 13"/>
          <p:cNvSpPr txBox="1"/>
          <p:nvPr/>
        </p:nvSpPr>
        <p:spPr>
          <a:xfrm>
            <a:off x="18389204" y="13937512"/>
            <a:ext cx="1296923" cy="2612270"/>
          </a:xfrm>
          <a:prstGeom prst="rect">
            <a:avLst/>
          </a:prstGeom>
        </p:spPr>
        <p:txBody>
          <a:bodyPr vert="horz" lIns="214201" tIns="107101" rIns="214201" bIns="107101"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8740" dirty="0">
                <a:solidFill>
                  <a:schemeClr val="tx1"/>
                </a:solidFill>
                <a:effectLst/>
              </a:rPr>
              <a:t>”</a:t>
            </a:r>
          </a:p>
        </p:txBody>
      </p:sp>
    </p:spTree>
    <p:extLst>
      <p:ext uri="{BB962C8B-B14F-4D97-AF65-F5344CB8AC3E}">
        <p14:creationId xmlns:p14="http://schemas.microsoft.com/office/powerpoint/2010/main" val="176156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a:xfrm>
            <a:off x="1605413" y="9553950"/>
            <a:ext cx="18209317" cy="11220693"/>
          </a:xfrm>
        </p:spPr>
        <p:txBody>
          <a:bodyPr anchor="b"/>
          <a:lstStyle>
            <a:lvl1pPr algn="ctr">
              <a:defRPr sz="7496"/>
            </a:lvl1pPr>
          </a:lstStyle>
          <a:p>
            <a:r>
              <a:rPr lang="en-US"/>
              <a:t>Click to edit Master title style</a:t>
            </a:r>
            <a:endParaRPr lang="en-US" dirty="0"/>
          </a:p>
        </p:txBody>
      </p:sp>
      <p:sp>
        <p:nvSpPr>
          <p:cNvPr id="4" name="Text Placeholder 3"/>
          <p:cNvSpPr>
            <a:spLocks noGrp="1"/>
          </p:cNvSpPr>
          <p:nvPr>
            <p:ph type="body" sz="half" idx="2"/>
          </p:nvPr>
        </p:nvSpPr>
        <p:spPr>
          <a:xfrm>
            <a:off x="1605413" y="20827255"/>
            <a:ext cx="18209317" cy="5095405"/>
          </a:xfrm>
        </p:spPr>
        <p:txBody>
          <a:bodyPr anchor="t"/>
          <a:lstStyle>
            <a:lvl1pPr marL="0" indent="0" algn="ctr">
              <a:buNone/>
              <a:defRPr sz="3748"/>
            </a:lvl1pPr>
            <a:lvl2pPr marL="1070991" indent="0">
              <a:buNone/>
              <a:defRPr sz="3280"/>
            </a:lvl2pPr>
            <a:lvl3pPr marL="2141982" indent="0">
              <a:buNone/>
              <a:defRPr sz="2811"/>
            </a:lvl3pPr>
            <a:lvl4pPr marL="3212973" indent="0">
              <a:buNone/>
              <a:defRPr sz="2343"/>
            </a:lvl4pPr>
            <a:lvl5pPr marL="4283964" indent="0">
              <a:buNone/>
              <a:defRPr sz="2343"/>
            </a:lvl5pPr>
            <a:lvl6pPr marL="5354955" indent="0">
              <a:buNone/>
              <a:defRPr sz="2343"/>
            </a:lvl6pPr>
            <a:lvl7pPr marL="6425946" indent="0">
              <a:buNone/>
              <a:defRPr sz="2343"/>
            </a:lvl7pPr>
            <a:lvl8pPr marL="7496937" indent="0">
              <a:buNone/>
              <a:defRPr sz="2343"/>
            </a:lvl8pPr>
            <a:lvl9pPr marL="8567928" indent="0">
              <a:buNone/>
              <a:defRPr sz="2343"/>
            </a:lvl9pPr>
          </a:lstStyle>
          <a:p>
            <a:pPr lvl="0"/>
            <a:r>
              <a:rPr lang="en-US"/>
              <a:t>Click to edit Master text styles</a:t>
            </a:r>
          </a:p>
        </p:txBody>
      </p:sp>
      <p:sp>
        <p:nvSpPr>
          <p:cNvPr id="5" name="Date Placeholder 4"/>
          <p:cNvSpPr>
            <a:spLocks noGrp="1"/>
          </p:cNvSpPr>
          <p:nvPr>
            <p:ph type="dt" sz="half" idx="10"/>
          </p:nvPr>
        </p:nvSpPr>
        <p:spPr/>
        <p:txBody>
          <a:bodyPr/>
          <a:lstStyle/>
          <a:p>
            <a:fld id="{6FE241BF-015B-4598-995F-635AA0A3AC3A}" type="datetimeFigureOut">
              <a:rPr lang="en-GB" smtClean="0"/>
              <a:t>22/03/2025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4197175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15" name="Title 1"/>
          <p:cNvSpPr>
            <a:spLocks noGrp="1"/>
          </p:cNvSpPr>
          <p:nvPr>
            <p:ph type="title"/>
          </p:nvPr>
        </p:nvSpPr>
        <p:spPr>
          <a:xfrm>
            <a:off x="1605413" y="2723162"/>
            <a:ext cx="18209317" cy="71701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605411" y="10574111"/>
            <a:ext cx="5795975" cy="2574237"/>
          </a:xfrm>
        </p:spPr>
        <p:txBody>
          <a:bodyPr anchor="b">
            <a:noAutofit/>
          </a:bodyPr>
          <a:lstStyle>
            <a:lvl1pPr marL="0" indent="0" algn="ctr">
              <a:lnSpc>
                <a:spcPct val="75000"/>
              </a:lnSpc>
              <a:buNone/>
              <a:defRPr sz="5622"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8" name="Text Placeholder 3"/>
          <p:cNvSpPr>
            <a:spLocks noGrp="1"/>
          </p:cNvSpPr>
          <p:nvPr>
            <p:ph type="body" sz="half" idx="15"/>
          </p:nvPr>
        </p:nvSpPr>
        <p:spPr>
          <a:xfrm>
            <a:off x="1605411" y="13148355"/>
            <a:ext cx="5795975" cy="12721693"/>
          </a:xfrm>
        </p:spPr>
        <p:txBody>
          <a:bodyPr anchor="t">
            <a:normAutofit/>
          </a:bodyPr>
          <a:lstStyle>
            <a:lvl1pPr marL="0" indent="0" algn="ctr">
              <a:buNone/>
              <a:defRPr sz="3280"/>
            </a:lvl1pPr>
            <a:lvl2pPr marL="1070991" indent="0">
              <a:buNone/>
              <a:defRPr sz="2811"/>
            </a:lvl2pPr>
            <a:lvl3pPr marL="2141982" indent="0">
              <a:buNone/>
              <a:defRPr sz="2343"/>
            </a:lvl3pPr>
            <a:lvl4pPr marL="3212973" indent="0">
              <a:buNone/>
              <a:defRPr sz="2108"/>
            </a:lvl4pPr>
            <a:lvl5pPr marL="4283964" indent="0">
              <a:buNone/>
              <a:defRPr sz="2108"/>
            </a:lvl5pPr>
            <a:lvl6pPr marL="5354955" indent="0">
              <a:buNone/>
              <a:defRPr sz="2108"/>
            </a:lvl6pPr>
            <a:lvl7pPr marL="6425946" indent="0">
              <a:buNone/>
              <a:defRPr sz="2108"/>
            </a:lvl7pPr>
            <a:lvl8pPr marL="7496937" indent="0">
              <a:buNone/>
              <a:defRPr sz="2108"/>
            </a:lvl8pPr>
            <a:lvl9pPr marL="8567928" indent="0">
              <a:buNone/>
              <a:defRPr sz="2108"/>
            </a:lvl9pPr>
          </a:lstStyle>
          <a:p>
            <a:pPr lvl="0"/>
            <a:r>
              <a:rPr lang="en-US"/>
              <a:t>Click to edit Master text styles</a:t>
            </a:r>
          </a:p>
        </p:txBody>
      </p:sp>
      <p:sp>
        <p:nvSpPr>
          <p:cNvPr id="9" name="Text Placeholder 4"/>
          <p:cNvSpPr>
            <a:spLocks noGrp="1"/>
          </p:cNvSpPr>
          <p:nvPr>
            <p:ph type="body" sz="quarter" idx="3"/>
          </p:nvPr>
        </p:nvSpPr>
        <p:spPr>
          <a:xfrm>
            <a:off x="7822409" y="10574111"/>
            <a:ext cx="5782877" cy="2574237"/>
          </a:xfrm>
        </p:spPr>
        <p:txBody>
          <a:bodyPr anchor="b">
            <a:noAutofit/>
          </a:bodyPr>
          <a:lstStyle>
            <a:lvl1pPr marL="0" indent="0" algn="ctr">
              <a:lnSpc>
                <a:spcPct val="75000"/>
              </a:lnSpc>
              <a:buNone/>
              <a:defRPr sz="5622"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10" name="Text Placeholder 3"/>
          <p:cNvSpPr>
            <a:spLocks noGrp="1"/>
          </p:cNvSpPr>
          <p:nvPr>
            <p:ph type="body" sz="half" idx="16"/>
          </p:nvPr>
        </p:nvSpPr>
        <p:spPr>
          <a:xfrm>
            <a:off x="7803013" y="13148355"/>
            <a:ext cx="5803660" cy="12721693"/>
          </a:xfrm>
        </p:spPr>
        <p:txBody>
          <a:bodyPr anchor="t">
            <a:normAutofit/>
          </a:bodyPr>
          <a:lstStyle>
            <a:lvl1pPr marL="0" indent="0" algn="ctr">
              <a:buNone/>
              <a:defRPr sz="3280"/>
            </a:lvl1pPr>
            <a:lvl2pPr marL="1070991" indent="0">
              <a:buNone/>
              <a:defRPr sz="2811"/>
            </a:lvl2pPr>
            <a:lvl3pPr marL="2141982" indent="0">
              <a:buNone/>
              <a:defRPr sz="2343"/>
            </a:lvl3pPr>
            <a:lvl4pPr marL="3212973" indent="0">
              <a:buNone/>
              <a:defRPr sz="2108"/>
            </a:lvl4pPr>
            <a:lvl5pPr marL="4283964" indent="0">
              <a:buNone/>
              <a:defRPr sz="2108"/>
            </a:lvl5pPr>
            <a:lvl6pPr marL="5354955" indent="0">
              <a:buNone/>
              <a:defRPr sz="2108"/>
            </a:lvl6pPr>
            <a:lvl7pPr marL="6425946" indent="0">
              <a:buNone/>
              <a:defRPr sz="2108"/>
            </a:lvl7pPr>
            <a:lvl8pPr marL="7496937" indent="0">
              <a:buNone/>
              <a:defRPr sz="2108"/>
            </a:lvl8pPr>
            <a:lvl9pPr marL="8567928" indent="0">
              <a:buNone/>
              <a:defRPr sz="2108"/>
            </a:lvl9pPr>
          </a:lstStyle>
          <a:p>
            <a:pPr lvl="0"/>
            <a:r>
              <a:rPr lang="en-US"/>
              <a:t>Click to edit Master text styles</a:t>
            </a:r>
          </a:p>
        </p:txBody>
      </p:sp>
      <p:sp>
        <p:nvSpPr>
          <p:cNvPr id="11" name="Text Placeholder 4"/>
          <p:cNvSpPr>
            <a:spLocks noGrp="1"/>
          </p:cNvSpPr>
          <p:nvPr>
            <p:ph type="body" sz="quarter" idx="13"/>
          </p:nvPr>
        </p:nvSpPr>
        <p:spPr>
          <a:xfrm>
            <a:off x="14008297" y="10574111"/>
            <a:ext cx="5806432" cy="2574237"/>
          </a:xfrm>
        </p:spPr>
        <p:txBody>
          <a:bodyPr anchor="b">
            <a:noAutofit/>
          </a:bodyPr>
          <a:lstStyle>
            <a:lvl1pPr marL="0" indent="0" algn="ctr">
              <a:lnSpc>
                <a:spcPct val="75000"/>
              </a:lnSpc>
              <a:buNone/>
              <a:defRPr sz="5622"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12" name="Text Placeholder 3"/>
          <p:cNvSpPr>
            <a:spLocks noGrp="1"/>
          </p:cNvSpPr>
          <p:nvPr>
            <p:ph type="body" sz="half" idx="17"/>
          </p:nvPr>
        </p:nvSpPr>
        <p:spPr>
          <a:xfrm>
            <a:off x="14008297" y="13148355"/>
            <a:ext cx="5806432" cy="12721693"/>
          </a:xfrm>
        </p:spPr>
        <p:txBody>
          <a:bodyPr anchor="t">
            <a:normAutofit/>
          </a:bodyPr>
          <a:lstStyle>
            <a:lvl1pPr marL="0" indent="0" algn="ctr">
              <a:buNone/>
              <a:defRPr sz="3280"/>
            </a:lvl1pPr>
            <a:lvl2pPr marL="1070991" indent="0">
              <a:buNone/>
              <a:defRPr sz="2811"/>
            </a:lvl2pPr>
            <a:lvl3pPr marL="2141982" indent="0">
              <a:buNone/>
              <a:defRPr sz="2343"/>
            </a:lvl3pPr>
            <a:lvl4pPr marL="3212973" indent="0">
              <a:buNone/>
              <a:defRPr sz="2108"/>
            </a:lvl4pPr>
            <a:lvl5pPr marL="4283964" indent="0">
              <a:buNone/>
              <a:defRPr sz="2108"/>
            </a:lvl5pPr>
            <a:lvl6pPr marL="5354955" indent="0">
              <a:buNone/>
              <a:defRPr sz="2108"/>
            </a:lvl6pPr>
            <a:lvl7pPr marL="6425946" indent="0">
              <a:buNone/>
              <a:defRPr sz="2108"/>
            </a:lvl7pPr>
            <a:lvl8pPr marL="7496937" indent="0">
              <a:buNone/>
              <a:defRPr sz="2108"/>
            </a:lvl8pPr>
            <a:lvl9pPr marL="8567928" indent="0">
              <a:buNone/>
              <a:defRPr sz="2108"/>
            </a:lvl9pPr>
          </a:lstStyle>
          <a:p>
            <a:pPr lvl="0"/>
            <a:r>
              <a:rPr lang="en-US"/>
              <a:t>Click to edit Master text styles</a:t>
            </a:r>
          </a:p>
        </p:txBody>
      </p:sp>
      <p:sp>
        <p:nvSpPr>
          <p:cNvPr id="3" name="Date Placeholder 2"/>
          <p:cNvSpPr>
            <a:spLocks noGrp="1"/>
          </p:cNvSpPr>
          <p:nvPr>
            <p:ph type="dt" sz="half" idx="10"/>
          </p:nvPr>
        </p:nvSpPr>
        <p:spPr/>
        <p:txBody>
          <a:bodyPr/>
          <a:lstStyle/>
          <a:p>
            <a:fld id="{6FE241BF-015B-4598-995F-635AA0A3AC3A}" type="datetimeFigureOut">
              <a:rPr lang="en-GB" smtClean="0"/>
              <a:t>22/03/2025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17123404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30" name="Title 1"/>
          <p:cNvSpPr>
            <a:spLocks noGrp="1"/>
          </p:cNvSpPr>
          <p:nvPr>
            <p:ph type="title"/>
          </p:nvPr>
        </p:nvSpPr>
        <p:spPr>
          <a:xfrm>
            <a:off x="1605413" y="2728398"/>
            <a:ext cx="18209317" cy="7164927"/>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605413" y="18783476"/>
            <a:ext cx="5791465" cy="2574237"/>
          </a:xfrm>
        </p:spPr>
        <p:txBody>
          <a:bodyPr anchor="b">
            <a:noAutofit/>
          </a:bodyPr>
          <a:lstStyle>
            <a:lvl1pPr marL="0" indent="0" algn="ctr">
              <a:lnSpc>
                <a:spcPct val="75000"/>
              </a:lnSpc>
              <a:buNone/>
              <a:defRPr sz="5154"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20" name="Picture Placeholder 2"/>
          <p:cNvSpPr>
            <a:spLocks noGrp="1" noChangeAspect="1"/>
          </p:cNvSpPr>
          <p:nvPr>
            <p:ph type="pic" idx="15"/>
          </p:nvPr>
        </p:nvSpPr>
        <p:spPr>
          <a:xfrm>
            <a:off x="1605413" y="10574111"/>
            <a:ext cx="5791465" cy="6807906"/>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3748"/>
            </a:lvl1pPr>
            <a:lvl2pPr marL="1070991" indent="0">
              <a:buNone/>
              <a:defRPr sz="3748"/>
            </a:lvl2pPr>
            <a:lvl3pPr marL="2141982" indent="0">
              <a:buNone/>
              <a:defRPr sz="3748"/>
            </a:lvl3pPr>
            <a:lvl4pPr marL="3212973" indent="0">
              <a:buNone/>
              <a:defRPr sz="3748"/>
            </a:lvl4pPr>
            <a:lvl5pPr marL="4283964" indent="0">
              <a:buNone/>
              <a:defRPr sz="3748"/>
            </a:lvl5pPr>
            <a:lvl6pPr marL="5354955" indent="0">
              <a:buNone/>
              <a:defRPr sz="3748"/>
            </a:lvl6pPr>
            <a:lvl7pPr marL="6425946" indent="0">
              <a:buNone/>
              <a:defRPr sz="3748"/>
            </a:lvl7pPr>
            <a:lvl8pPr marL="7496937" indent="0">
              <a:buNone/>
              <a:defRPr sz="3748"/>
            </a:lvl8pPr>
            <a:lvl9pPr marL="8567928" indent="0">
              <a:buNone/>
              <a:defRPr sz="3748"/>
            </a:lvl9pPr>
          </a:lstStyle>
          <a:p>
            <a:r>
              <a:rPr lang="en-US"/>
              <a:t>Click icon to add picture</a:t>
            </a:r>
            <a:endParaRPr lang="en-US" dirty="0"/>
          </a:p>
        </p:txBody>
      </p:sp>
      <p:sp>
        <p:nvSpPr>
          <p:cNvPr id="21" name="Text Placeholder 3"/>
          <p:cNvSpPr>
            <a:spLocks noGrp="1"/>
          </p:cNvSpPr>
          <p:nvPr>
            <p:ph type="body" sz="half" idx="18"/>
          </p:nvPr>
        </p:nvSpPr>
        <p:spPr>
          <a:xfrm>
            <a:off x="1605413" y="21357713"/>
            <a:ext cx="5791465" cy="4512328"/>
          </a:xfrm>
        </p:spPr>
        <p:txBody>
          <a:bodyPr anchor="t">
            <a:normAutofit/>
          </a:bodyPr>
          <a:lstStyle>
            <a:lvl1pPr marL="0" indent="0" algn="ctr">
              <a:buNone/>
              <a:defRPr sz="3280"/>
            </a:lvl1pPr>
            <a:lvl2pPr marL="1070991" indent="0">
              <a:buNone/>
              <a:defRPr sz="2811"/>
            </a:lvl2pPr>
            <a:lvl3pPr marL="2141982" indent="0">
              <a:buNone/>
              <a:defRPr sz="2343"/>
            </a:lvl3pPr>
            <a:lvl4pPr marL="3212973" indent="0">
              <a:buNone/>
              <a:defRPr sz="2108"/>
            </a:lvl4pPr>
            <a:lvl5pPr marL="4283964" indent="0">
              <a:buNone/>
              <a:defRPr sz="2108"/>
            </a:lvl5pPr>
            <a:lvl6pPr marL="5354955" indent="0">
              <a:buNone/>
              <a:defRPr sz="2108"/>
            </a:lvl6pPr>
            <a:lvl7pPr marL="6425946" indent="0">
              <a:buNone/>
              <a:defRPr sz="2108"/>
            </a:lvl7pPr>
            <a:lvl8pPr marL="7496937" indent="0">
              <a:buNone/>
              <a:defRPr sz="2108"/>
            </a:lvl8pPr>
            <a:lvl9pPr marL="8567928" indent="0">
              <a:buNone/>
              <a:defRPr sz="2108"/>
            </a:lvl9pPr>
          </a:lstStyle>
          <a:p>
            <a:pPr lvl="0"/>
            <a:r>
              <a:rPr lang="en-US"/>
              <a:t>Click to edit Master text styles</a:t>
            </a:r>
          </a:p>
        </p:txBody>
      </p:sp>
      <p:sp>
        <p:nvSpPr>
          <p:cNvPr id="22" name="Text Placeholder 4"/>
          <p:cNvSpPr>
            <a:spLocks noGrp="1"/>
          </p:cNvSpPr>
          <p:nvPr>
            <p:ph type="body" sz="quarter" idx="3"/>
          </p:nvPr>
        </p:nvSpPr>
        <p:spPr>
          <a:xfrm>
            <a:off x="7805489" y="18783476"/>
            <a:ext cx="5800985" cy="2574237"/>
          </a:xfrm>
        </p:spPr>
        <p:txBody>
          <a:bodyPr anchor="b">
            <a:noAutofit/>
          </a:bodyPr>
          <a:lstStyle>
            <a:lvl1pPr marL="0" indent="0" algn="ctr">
              <a:lnSpc>
                <a:spcPct val="75000"/>
              </a:lnSpc>
              <a:buNone/>
              <a:defRPr sz="5154"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23" name="Picture Placeholder 2"/>
          <p:cNvSpPr>
            <a:spLocks noGrp="1" noChangeAspect="1"/>
          </p:cNvSpPr>
          <p:nvPr>
            <p:ph type="pic" idx="21"/>
          </p:nvPr>
        </p:nvSpPr>
        <p:spPr>
          <a:xfrm>
            <a:off x="7803009" y="10574111"/>
            <a:ext cx="5803663" cy="6807906"/>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3748"/>
            </a:lvl1pPr>
            <a:lvl2pPr marL="1070991" indent="0">
              <a:buNone/>
              <a:defRPr sz="3748"/>
            </a:lvl2pPr>
            <a:lvl3pPr marL="2141982" indent="0">
              <a:buNone/>
              <a:defRPr sz="3748"/>
            </a:lvl3pPr>
            <a:lvl4pPr marL="3212973" indent="0">
              <a:buNone/>
              <a:defRPr sz="3748"/>
            </a:lvl4pPr>
            <a:lvl5pPr marL="4283964" indent="0">
              <a:buNone/>
              <a:defRPr sz="3748"/>
            </a:lvl5pPr>
            <a:lvl6pPr marL="5354955" indent="0">
              <a:buNone/>
              <a:defRPr sz="3748"/>
            </a:lvl6pPr>
            <a:lvl7pPr marL="6425946" indent="0">
              <a:buNone/>
              <a:defRPr sz="3748"/>
            </a:lvl7pPr>
            <a:lvl8pPr marL="7496937" indent="0">
              <a:buNone/>
              <a:defRPr sz="3748"/>
            </a:lvl8pPr>
            <a:lvl9pPr marL="8567928" indent="0">
              <a:buNone/>
              <a:defRPr sz="3748"/>
            </a:lvl9pPr>
          </a:lstStyle>
          <a:p>
            <a:r>
              <a:rPr lang="en-US"/>
              <a:t>Click icon to add picture</a:t>
            </a:r>
            <a:endParaRPr lang="en-US" dirty="0"/>
          </a:p>
        </p:txBody>
      </p:sp>
      <p:sp>
        <p:nvSpPr>
          <p:cNvPr id="24" name="Text Placeholder 3"/>
          <p:cNvSpPr>
            <a:spLocks noGrp="1"/>
          </p:cNvSpPr>
          <p:nvPr>
            <p:ph type="body" sz="half" idx="19"/>
          </p:nvPr>
        </p:nvSpPr>
        <p:spPr>
          <a:xfrm>
            <a:off x="7803009" y="21357711"/>
            <a:ext cx="5803663" cy="4512333"/>
          </a:xfrm>
        </p:spPr>
        <p:txBody>
          <a:bodyPr anchor="t">
            <a:normAutofit/>
          </a:bodyPr>
          <a:lstStyle>
            <a:lvl1pPr marL="0" indent="0" algn="ctr">
              <a:buNone/>
              <a:defRPr sz="3280"/>
            </a:lvl1pPr>
            <a:lvl2pPr marL="1070991" indent="0">
              <a:buNone/>
              <a:defRPr sz="2811"/>
            </a:lvl2pPr>
            <a:lvl3pPr marL="2141982" indent="0">
              <a:buNone/>
              <a:defRPr sz="2343"/>
            </a:lvl3pPr>
            <a:lvl4pPr marL="3212973" indent="0">
              <a:buNone/>
              <a:defRPr sz="2108"/>
            </a:lvl4pPr>
            <a:lvl5pPr marL="4283964" indent="0">
              <a:buNone/>
              <a:defRPr sz="2108"/>
            </a:lvl5pPr>
            <a:lvl6pPr marL="5354955" indent="0">
              <a:buNone/>
              <a:defRPr sz="2108"/>
            </a:lvl6pPr>
            <a:lvl7pPr marL="6425946" indent="0">
              <a:buNone/>
              <a:defRPr sz="2108"/>
            </a:lvl7pPr>
            <a:lvl8pPr marL="7496937" indent="0">
              <a:buNone/>
              <a:defRPr sz="2108"/>
            </a:lvl8pPr>
            <a:lvl9pPr marL="8567928" indent="0">
              <a:buNone/>
              <a:defRPr sz="2108"/>
            </a:lvl9pPr>
          </a:lstStyle>
          <a:p>
            <a:pPr lvl="0"/>
            <a:r>
              <a:rPr lang="en-US"/>
              <a:t>Click to edit Master text styles</a:t>
            </a:r>
          </a:p>
        </p:txBody>
      </p:sp>
      <p:sp>
        <p:nvSpPr>
          <p:cNvPr id="25" name="Text Placeholder 4"/>
          <p:cNvSpPr>
            <a:spLocks noGrp="1"/>
          </p:cNvSpPr>
          <p:nvPr>
            <p:ph type="body" sz="quarter" idx="13"/>
          </p:nvPr>
        </p:nvSpPr>
        <p:spPr>
          <a:xfrm>
            <a:off x="14008298" y="18783476"/>
            <a:ext cx="5798971" cy="2574237"/>
          </a:xfrm>
        </p:spPr>
        <p:txBody>
          <a:bodyPr anchor="b">
            <a:noAutofit/>
          </a:bodyPr>
          <a:lstStyle>
            <a:lvl1pPr marL="0" indent="0" algn="ctr">
              <a:lnSpc>
                <a:spcPct val="75000"/>
              </a:lnSpc>
              <a:buNone/>
              <a:defRPr sz="5154" b="0">
                <a:solidFill>
                  <a:schemeClr val="tx1"/>
                </a:solidFill>
              </a:defRPr>
            </a:lvl1pPr>
            <a:lvl2pPr marL="1070991" indent="0">
              <a:buNone/>
              <a:defRPr sz="4685" b="1"/>
            </a:lvl2pPr>
            <a:lvl3pPr marL="2141982" indent="0">
              <a:buNone/>
              <a:defRPr sz="4217" b="1"/>
            </a:lvl3pPr>
            <a:lvl4pPr marL="3212973" indent="0">
              <a:buNone/>
              <a:defRPr sz="3748" b="1"/>
            </a:lvl4pPr>
            <a:lvl5pPr marL="4283964" indent="0">
              <a:buNone/>
              <a:defRPr sz="3748" b="1"/>
            </a:lvl5pPr>
            <a:lvl6pPr marL="5354955" indent="0">
              <a:buNone/>
              <a:defRPr sz="3748" b="1"/>
            </a:lvl6pPr>
            <a:lvl7pPr marL="6425946" indent="0">
              <a:buNone/>
              <a:defRPr sz="3748" b="1"/>
            </a:lvl7pPr>
            <a:lvl8pPr marL="7496937" indent="0">
              <a:buNone/>
              <a:defRPr sz="3748" b="1"/>
            </a:lvl8pPr>
            <a:lvl9pPr marL="8567928" indent="0">
              <a:buNone/>
              <a:defRPr sz="3748" b="1"/>
            </a:lvl9pPr>
          </a:lstStyle>
          <a:p>
            <a:pPr lvl="0"/>
            <a:r>
              <a:rPr lang="en-US"/>
              <a:t>Click to edit Master text styles</a:t>
            </a:r>
          </a:p>
        </p:txBody>
      </p:sp>
      <p:sp>
        <p:nvSpPr>
          <p:cNvPr id="26" name="Picture Placeholder 2"/>
          <p:cNvSpPr>
            <a:spLocks noGrp="1" noChangeAspect="1"/>
          </p:cNvSpPr>
          <p:nvPr>
            <p:ph type="pic" idx="22"/>
          </p:nvPr>
        </p:nvSpPr>
        <p:spPr>
          <a:xfrm>
            <a:off x="14008297" y="10574111"/>
            <a:ext cx="5806432" cy="6807906"/>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3748"/>
            </a:lvl1pPr>
            <a:lvl2pPr marL="1070991" indent="0">
              <a:buNone/>
              <a:defRPr sz="3748"/>
            </a:lvl2pPr>
            <a:lvl3pPr marL="2141982" indent="0">
              <a:buNone/>
              <a:defRPr sz="3748"/>
            </a:lvl3pPr>
            <a:lvl4pPr marL="3212973" indent="0">
              <a:buNone/>
              <a:defRPr sz="3748"/>
            </a:lvl4pPr>
            <a:lvl5pPr marL="4283964" indent="0">
              <a:buNone/>
              <a:defRPr sz="3748"/>
            </a:lvl5pPr>
            <a:lvl6pPr marL="5354955" indent="0">
              <a:buNone/>
              <a:defRPr sz="3748"/>
            </a:lvl6pPr>
            <a:lvl7pPr marL="6425946" indent="0">
              <a:buNone/>
              <a:defRPr sz="3748"/>
            </a:lvl7pPr>
            <a:lvl8pPr marL="7496937" indent="0">
              <a:buNone/>
              <a:defRPr sz="3748"/>
            </a:lvl8pPr>
            <a:lvl9pPr marL="8567928" indent="0">
              <a:buNone/>
              <a:defRPr sz="3748"/>
            </a:lvl9pPr>
          </a:lstStyle>
          <a:p>
            <a:r>
              <a:rPr lang="en-US"/>
              <a:t>Click icon to add picture</a:t>
            </a:r>
            <a:endParaRPr lang="en-US" dirty="0"/>
          </a:p>
        </p:txBody>
      </p:sp>
      <p:sp>
        <p:nvSpPr>
          <p:cNvPr id="27" name="Text Placeholder 3"/>
          <p:cNvSpPr>
            <a:spLocks noGrp="1"/>
          </p:cNvSpPr>
          <p:nvPr>
            <p:ph type="body" sz="half" idx="20"/>
          </p:nvPr>
        </p:nvSpPr>
        <p:spPr>
          <a:xfrm>
            <a:off x="14008077" y="21357702"/>
            <a:ext cx="5806652" cy="4512341"/>
          </a:xfrm>
        </p:spPr>
        <p:txBody>
          <a:bodyPr anchor="t">
            <a:normAutofit/>
          </a:bodyPr>
          <a:lstStyle>
            <a:lvl1pPr marL="0" indent="0" algn="ctr">
              <a:buNone/>
              <a:defRPr sz="3280"/>
            </a:lvl1pPr>
            <a:lvl2pPr marL="1070991" indent="0">
              <a:buNone/>
              <a:defRPr sz="2811"/>
            </a:lvl2pPr>
            <a:lvl3pPr marL="2141982" indent="0">
              <a:buNone/>
              <a:defRPr sz="2343"/>
            </a:lvl3pPr>
            <a:lvl4pPr marL="3212973" indent="0">
              <a:buNone/>
              <a:defRPr sz="2108"/>
            </a:lvl4pPr>
            <a:lvl5pPr marL="4283964" indent="0">
              <a:buNone/>
              <a:defRPr sz="2108"/>
            </a:lvl5pPr>
            <a:lvl6pPr marL="5354955" indent="0">
              <a:buNone/>
              <a:defRPr sz="2108"/>
            </a:lvl6pPr>
            <a:lvl7pPr marL="6425946" indent="0">
              <a:buNone/>
              <a:defRPr sz="2108"/>
            </a:lvl7pPr>
            <a:lvl8pPr marL="7496937" indent="0">
              <a:buNone/>
              <a:defRPr sz="2108"/>
            </a:lvl8pPr>
            <a:lvl9pPr marL="8567928" indent="0">
              <a:buNone/>
              <a:defRPr sz="2108"/>
            </a:lvl9pPr>
          </a:lstStyle>
          <a:p>
            <a:pPr lvl="0"/>
            <a:r>
              <a:rPr lang="en-US"/>
              <a:t>Click to edit Master text styles</a:t>
            </a:r>
          </a:p>
        </p:txBody>
      </p:sp>
      <p:sp>
        <p:nvSpPr>
          <p:cNvPr id="3" name="Date Placeholder 2"/>
          <p:cNvSpPr>
            <a:spLocks noGrp="1"/>
          </p:cNvSpPr>
          <p:nvPr>
            <p:ph type="dt" sz="half" idx="10"/>
          </p:nvPr>
        </p:nvSpPr>
        <p:spPr/>
        <p:txBody>
          <a:bodyPr/>
          <a:lstStyle/>
          <a:p>
            <a:fld id="{6FE241BF-015B-4598-995F-635AA0A3AC3A}" type="datetimeFigureOut">
              <a:rPr lang="en-GB" smtClean="0"/>
              <a:t>22/03/2025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940370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1605413" y="10574118"/>
            <a:ext cx="18209317" cy="15295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E241BF-015B-4598-995F-635AA0A3AC3A}"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1871365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1420138" cy="30635575"/>
          </a:xfrm>
          <a:prstGeom prst="rect">
            <a:avLst/>
          </a:prstGeom>
        </p:spPr>
      </p:pic>
      <p:sp>
        <p:nvSpPr>
          <p:cNvPr id="2" name="Vertical Title 1"/>
          <p:cNvSpPr>
            <a:spLocks noGrp="1"/>
          </p:cNvSpPr>
          <p:nvPr>
            <p:ph type="title" orient="vert"/>
          </p:nvPr>
        </p:nvSpPr>
        <p:spPr>
          <a:xfrm>
            <a:off x="15328788" y="2723174"/>
            <a:ext cx="4485942" cy="23146874"/>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1605413" y="2723174"/>
            <a:ext cx="13455620" cy="2314687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E241BF-015B-4598-995F-635AA0A3AC3A}" type="datetimeFigureOut">
              <a:rPr lang="en-GB" smtClean="0"/>
              <a:t>22/03/2025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F52C8-8377-4E1B-A8BD-BBEA2E32893F}" type="slidenum">
              <a:rPr lang="en-GB" smtClean="0"/>
              <a:t>‹#›</a:t>
            </a:fld>
            <a:endParaRPr lang="en-GB"/>
          </a:p>
        </p:txBody>
      </p:sp>
    </p:spTree>
    <p:extLst>
      <p:ext uri="{BB962C8B-B14F-4D97-AF65-F5344CB8AC3E}">
        <p14:creationId xmlns:p14="http://schemas.microsoft.com/office/powerpoint/2010/main" val="1705651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2" y="-2"/>
            <a:ext cx="21420143" cy="3063557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1605414" y="2763002"/>
            <a:ext cx="18209315" cy="713033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5413" y="10574118"/>
            <a:ext cx="18209317" cy="1529593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490782" y="26281359"/>
            <a:ext cx="4819531" cy="1631061"/>
          </a:xfrm>
          <a:prstGeom prst="rect">
            <a:avLst/>
          </a:prstGeom>
        </p:spPr>
        <p:txBody>
          <a:bodyPr vert="horz" lIns="91440" tIns="45720" rIns="91440" bIns="45720" rtlCol="0" anchor="ctr"/>
          <a:lstStyle>
            <a:lvl1pPr algn="r">
              <a:defRPr sz="2343">
                <a:solidFill>
                  <a:schemeClr val="tx1"/>
                </a:solidFill>
              </a:defRPr>
            </a:lvl1pPr>
          </a:lstStyle>
          <a:p>
            <a:fld id="{6FE241BF-015B-4598-995F-635AA0A3AC3A}" type="datetimeFigureOut">
              <a:rPr lang="en-GB" smtClean="0"/>
              <a:t>22/03/2025</a:t>
            </a:fld>
            <a:endParaRPr lang="en-GB"/>
          </a:p>
        </p:txBody>
      </p:sp>
      <p:sp>
        <p:nvSpPr>
          <p:cNvPr id="5" name="Footer Placeholder 4"/>
          <p:cNvSpPr>
            <a:spLocks noGrp="1"/>
          </p:cNvSpPr>
          <p:nvPr>
            <p:ph type="ftr" sz="quarter" idx="3"/>
          </p:nvPr>
        </p:nvSpPr>
        <p:spPr>
          <a:xfrm>
            <a:off x="1605413" y="26281359"/>
            <a:ext cx="11723602" cy="1631061"/>
          </a:xfrm>
          <a:prstGeom prst="rect">
            <a:avLst/>
          </a:prstGeom>
        </p:spPr>
        <p:txBody>
          <a:bodyPr vert="horz" lIns="91440" tIns="45720" rIns="91440" bIns="45720" rtlCol="0" anchor="ctr"/>
          <a:lstStyle>
            <a:lvl1pPr algn="l">
              <a:defRPr sz="2343">
                <a:solidFill>
                  <a:schemeClr val="tx1"/>
                </a:solidFill>
              </a:defRPr>
            </a:lvl1pPr>
          </a:lstStyle>
          <a:p>
            <a:endParaRPr lang="en-GB"/>
          </a:p>
        </p:txBody>
      </p:sp>
      <p:sp>
        <p:nvSpPr>
          <p:cNvPr id="6" name="Slide Number Placeholder 5"/>
          <p:cNvSpPr>
            <a:spLocks noGrp="1"/>
          </p:cNvSpPr>
          <p:nvPr>
            <p:ph type="sldNum" sz="quarter" idx="4"/>
          </p:nvPr>
        </p:nvSpPr>
        <p:spPr>
          <a:xfrm>
            <a:off x="18472080" y="26281359"/>
            <a:ext cx="1342650" cy="1631061"/>
          </a:xfrm>
          <a:prstGeom prst="rect">
            <a:avLst/>
          </a:prstGeom>
        </p:spPr>
        <p:txBody>
          <a:bodyPr vert="horz" lIns="91440" tIns="45720" rIns="91440" bIns="45720" rtlCol="0" anchor="ctr"/>
          <a:lstStyle>
            <a:lvl1pPr algn="r">
              <a:defRPr sz="2343">
                <a:solidFill>
                  <a:schemeClr val="tx1"/>
                </a:solidFill>
              </a:defRPr>
            </a:lvl1pPr>
          </a:lstStyle>
          <a:p>
            <a:fld id="{3B1F52C8-8377-4E1B-A8BD-BBEA2E32893F}" type="slidenum">
              <a:rPr lang="en-GB" smtClean="0"/>
              <a:t>‹#›</a:t>
            </a:fld>
            <a:endParaRPr lang="en-GB"/>
          </a:p>
        </p:txBody>
      </p:sp>
    </p:spTree>
    <p:extLst>
      <p:ext uri="{BB962C8B-B14F-4D97-AF65-F5344CB8AC3E}">
        <p14:creationId xmlns:p14="http://schemas.microsoft.com/office/powerpoint/2010/main" val="289693651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2141982" rtl="0" eaLnBrk="1" latinLnBrk="0" hangingPunct="1">
        <a:lnSpc>
          <a:spcPct val="90000"/>
        </a:lnSpc>
        <a:spcBef>
          <a:spcPct val="0"/>
        </a:spcBef>
        <a:buNone/>
        <a:defRPr sz="8433" kern="1200" cap="all" baseline="0">
          <a:solidFill>
            <a:schemeClr val="tx1"/>
          </a:solidFill>
          <a:effectLst/>
          <a:latin typeface="+mj-lt"/>
          <a:ea typeface="+mj-ea"/>
          <a:cs typeface="+mj-cs"/>
        </a:defRPr>
      </a:lvl1pPr>
    </p:titleStyle>
    <p:bodyStyle>
      <a:lvl1pPr marL="535496" indent="-535496" algn="l" defTabSz="2141982" rtl="0" eaLnBrk="1" latinLnBrk="0" hangingPunct="1">
        <a:lnSpc>
          <a:spcPct val="120000"/>
        </a:lnSpc>
        <a:spcBef>
          <a:spcPts val="2343"/>
        </a:spcBef>
        <a:buClr>
          <a:schemeClr val="tx1"/>
        </a:buClr>
        <a:buFont typeface="Arial" panose="020B0604020202020204" pitchFamily="34" charset="0"/>
        <a:buChar char="•"/>
        <a:defRPr sz="4685" kern="1200" cap="all" baseline="0">
          <a:solidFill>
            <a:schemeClr val="tx1"/>
          </a:solidFill>
          <a:effectLst/>
          <a:latin typeface="+mn-lt"/>
          <a:ea typeface="+mn-ea"/>
          <a:cs typeface="+mn-cs"/>
        </a:defRPr>
      </a:lvl1pPr>
      <a:lvl2pPr marL="1606487" indent="-535496" algn="l" defTabSz="2141982" rtl="0" eaLnBrk="1" latinLnBrk="0" hangingPunct="1">
        <a:lnSpc>
          <a:spcPct val="120000"/>
        </a:lnSpc>
        <a:spcBef>
          <a:spcPts val="1171"/>
        </a:spcBef>
        <a:buClr>
          <a:schemeClr val="tx1"/>
        </a:buClr>
        <a:buFont typeface="Arial" panose="020B0604020202020204" pitchFamily="34" charset="0"/>
        <a:buChar char="•"/>
        <a:defRPr sz="4217" kern="1200" cap="all" baseline="0">
          <a:solidFill>
            <a:schemeClr val="tx1"/>
          </a:solidFill>
          <a:effectLst/>
          <a:latin typeface="+mn-lt"/>
          <a:ea typeface="+mn-ea"/>
          <a:cs typeface="+mn-cs"/>
        </a:defRPr>
      </a:lvl2pPr>
      <a:lvl3pPr marL="2677478" indent="-535496" algn="l" defTabSz="2141982" rtl="0" eaLnBrk="1" latinLnBrk="0" hangingPunct="1">
        <a:lnSpc>
          <a:spcPct val="120000"/>
        </a:lnSpc>
        <a:spcBef>
          <a:spcPts val="1171"/>
        </a:spcBef>
        <a:buClr>
          <a:schemeClr val="tx1"/>
        </a:buClr>
        <a:buFont typeface="Arial" panose="020B0604020202020204" pitchFamily="34" charset="0"/>
        <a:buChar char="•"/>
        <a:defRPr sz="3748" kern="1200" cap="all" baseline="0">
          <a:solidFill>
            <a:schemeClr val="tx1"/>
          </a:solidFill>
          <a:effectLst/>
          <a:latin typeface="+mn-lt"/>
          <a:ea typeface="+mn-ea"/>
          <a:cs typeface="+mn-cs"/>
        </a:defRPr>
      </a:lvl3pPr>
      <a:lvl4pPr marL="3748469" indent="-535496" algn="l" defTabSz="2141982" rtl="0" eaLnBrk="1" latinLnBrk="0" hangingPunct="1">
        <a:lnSpc>
          <a:spcPct val="120000"/>
        </a:lnSpc>
        <a:spcBef>
          <a:spcPts val="1171"/>
        </a:spcBef>
        <a:buClr>
          <a:schemeClr val="tx1"/>
        </a:buClr>
        <a:buFont typeface="Arial" panose="020B0604020202020204" pitchFamily="34" charset="0"/>
        <a:buChar char="•"/>
        <a:defRPr sz="3280" kern="1200" cap="all" baseline="0">
          <a:solidFill>
            <a:schemeClr val="tx1"/>
          </a:solidFill>
          <a:effectLst/>
          <a:latin typeface="+mn-lt"/>
          <a:ea typeface="+mn-ea"/>
          <a:cs typeface="+mn-cs"/>
        </a:defRPr>
      </a:lvl4pPr>
      <a:lvl5pPr marL="4819460" indent="-535496" algn="l" defTabSz="2141982" rtl="0" eaLnBrk="1" latinLnBrk="0" hangingPunct="1">
        <a:lnSpc>
          <a:spcPct val="120000"/>
        </a:lnSpc>
        <a:spcBef>
          <a:spcPts val="1171"/>
        </a:spcBef>
        <a:buClr>
          <a:schemeClr val="tx1"/>
        </a:buClr>
        <a:buFont typeface="Arial" panose="020B0604020202020204" pitchFamily="34" charset="0"/>
        <a:buChar char="•"/>
        <a:defRPr sz="3280" kern="1200" cap="all" baseline="0">
          <a:solidFill>
            <a:schemeClr val="tx1"/>
          </a:solidFill>
          <a:effectLst/>
          <a:latin typeface="+mn-lt"/>
          <a:ea typeface="+mn-ea"/>
          <a:cs typeface="+mn-cs"/>
        </a:defRPr>
      </a:lvl5pPr>
      <a:lvl6pPr marL="5890451" indent="-535496" algn="l" defTabSz="2141982" rtl="0" eaLnBrk="1" latinLnBrk="0" hangingPunct="1">
        <a:lnSpc>
          <a:spcPct val="120000"/>
        </a:lnSpc>
        <a:spcBef>
          <a:spcPts val="1171"/>
        </a:spcBef>
        <a:buClr>
          <a:schemeClr val="tx1"/>
        </a:buClr>
        <a:buFont typeface="Arial" panose="020B0604020202020204" pitchFamily="34" charset="0"/>
        <a:buChar char="•"/>
        <a:defRPr sz="3280" kern="1200" cap="all" baseline="0">
          <a:solidFill>
            <a:schemeClr val="tx1"/>
          </a:solidFill>
          <a:effectLst/>
          <a:latin typeface="+mn-lt"/>
          <a:ea typeface="+mn-ea"/>
          <a:cs typeface="+mn-cs"/>
        </a:defRPr>
      </a:lvl6pPr>
      <a:lvl7pPr marL="6961442" indent="-535496" algn="l" defTabSz="2141982" rtl="0" eaLnBrk="1" latinLnBrk="0" hangingPunct="1">
        <a:lnSpc>
          <a:spcPct val="120000"/>
        </a:lnSpc>
        <a:spcBef>
          <a:spcPts val="1171"/>
        </a:spcBef>
        <a:buClr>
          <a:schemeClr val="tx1"/>
        </a:buClr>
        <a:buFont typeface="Arial" panose="020B0604020202020204" pitchFamily="34" charset="0"/>
        <a:buChar char="•"/>
        <a:defRPr sz="3280" kern="1200" cap="all" baseline="0">
          <a:solidFill>
            <a:schemeClr val="tx1"/>
          </a:solidFill>
          <a:effectLst/>
          <a:latin typeface="+mn-lt"/>
          <a:ea typeface="+mn-ea"/>
          <a:cs typeface="+mn-cs"/>
        </a:defRPr>
      </a:lvl7pPr>
      <a:lvl8pPr marL="8032433" indent="-535496" algn="l" defTabSz="2141982" rtl="0" eaLnBrk="1" latinLnBrk="0" hangingPunct="1">
        <a:lnSpc>
          <a:spcPct val="120000"/>
        </a:lnSpc>
        <a:spcBef>
          <a:spcPts val="1171"/>
        </a:spcBef>
        <a:buClr>
          <a:schemeClr val="tx1"/>
        </a:buClr>
        <a:buFont typeface="Arial" panose="020B0604020202020204" pitchFamily="34" charset="0"/>
        <a:buChar char="•"/>
        <a:defRPr sz="3280" kern="1200" cap="all" baseline="0">
          <a:solidFill>
            <a:schemeClr val="tx1"/>
          </a:solidFill>
          <a:effectLst/>
          <a:latin typeface="+mn-lt"/>
          <a:ea typeface="+mn-ea"/>
          <a:cs typeface="+mn-cs"/>
        </a:defRPr>
      </a:lvl8pPr>
      <a:lvl9pPr marL="9103424" indent="-535496" algn="l" defTabSz="2141982" rtl="0" eaLnBrk="1" latinLnBrk="0" hangingPunct="1">
        <a:lnSpc>
          <a:spcPct val="120000"/>
        </a:lnSpc>
        <a:spcBef>
          <a:spcPts val="1171"/>
        </a:spcBef>
        <a:buClr>
          <a:schemeClr val="tx1"/>
        </a:buClr>
        <a:buFont typeface="Arial" panose="020B0604020202020204" pitchFamily="34" charset="0"/>
        <a:buChar char="•"/>
        <a:defRPr sz="3280" kern="1200" cap="all" baseline="0">
          <a:solidFill>
            <a:schemeClr val="tx1"/>
          </a:solidFill>
          <a:effectLst/>
          <a:latin typeface="+mn-lt"/>
          <a:ea typeface="+mn-ea"/>
          <a:cs typeface="+mn-cs"/>
        </a:defRPr>
      </a:lvl9pPr>
    </p:bodyStyle>
    <p:otherStyle>
      <a:defPPr>
        <a:defRPr lang="en-US"/>
      </a:defPPr>
      <a:lvl1pPr marL="0" algn="l" defTabSz="2141982" rtl="0" eaLnBrk="1" latinLnBrk="0" hangingPunct="1">
        <a:defRPr sz="4217" kern="1200">
          <a:solidFill>
            <a:schemeClr val="tx1"/>
          </a:solidFill>
          <a:latin typeface="+mn-lt"/>
          <a:ea typeface="+mn-ea"/>
          <a:cs typeface="+mn-cs"/>
        </a:defRPr>
      </a:lvl1pPr>
      <a:lvl2pPr marL="1070991" algn="l" defTabSz="2141982" rtl="0" eaLnBrk="1" latinLnBrk="0" hangingPunct="1">
        <a:defRPr sz="4217" kern="1200">
          <a:solidFill>
            <a:schemeClr val="tx1"/>
          </a:solidFill>
          <a:latin typeface="+mn-lt"/>
          <a:ea typeface="+mn-ea"/>
          <a:cs typeface="+mn-cs"/>
        </a:defRPr>
      </a:lvl2pPr>
      <a:lvl3pPr marL="2141982" algn="l" defTabSz="2141982" rtl="0" eaLnBrk="1" latinLnBrk="0" hangingPunct="1">
        <a:defRPr sz="4217" kern="1200">
          <a:solidFill>
            <a:schemeClr val="tx1"/>
          </a:solidFill>
          <a:latin typeface="+mn-lt"/>
          <a:ea typeface="+mn-ea"/>
          <a:cs typeface="+mn-cs"/>
        </a:defRPr>
      </a:lvl3pPr>
      <a:lvl4pPr marL="3212973" algn="l" defTabSz="2141982" rtl="0" eaLnBrk="1" latinLnBrk="0" hangingPunct="1">
        <a:defRPr sz="4217" kern="1200">
          <a:solidFill>
            <a:schemeClr val="tx1"/>
          </a:solidFill>
          <a:latin typeface="+mn-lt"/>
          <a:ea typeface="+mn-ea"/>
          <a:cs typeface="+mn-cs"/>
        </a:defRPr>
      </a:lvl4pPr>
      <a:lvl5pPr marL="4283964" algn="l" defTabSz="2141982" rtl="0" eaLnBrk="1" latinLnBrk="0" hangingPunct="1">
        <a:defRPr sz="4217" kern="1200">
          <a:solidFill>
            <a:schemeClr val="tx1"/>
          </a:solidFill>
          <a:latin typeface="+mn-lt"/>
          <a:ea typeface="+mn-ea"/>
          <a:cs typeface="+mn-cs"/>
        </a:defRPr>
      </a:lvl5pPr>
      <a:lvl6pPr marL="5354955" algn="l" defTabSz="2141982" rtl="0" eaLnBrk="1" latinLnBrk="0" hangingPunct="1">
        <a:defRPr sz="4217" kern="1200">
          <a:solidFill>
            <a:schemeClr val="tx1"/>
          </a:solidFill>
          <a:latin typeface="+mn-lt"/>
          <a:ea typeface="+mn-ea"/>
          <a:cs typeface="+mn-cs"/>
        </a:defRPr>
      </a:lvl6pPr>
      <a:lvl7pPr marL="6425946" algn="l" defTabSz="2141982" rtl="0" eaLnBrk="1" latinLnBrk="0" hangingPunct="1">
        <a:defRPr sz="4217" kern="1200">
          <a:solidFill>
            <a:schemeClr val="tx1"/>
          </a:solidFill>
          <a:latin typeface="+mn-lt"/>
          <a:ea typeface="+mn-ea"/>
          <a:cs typeface="+mn-cs"/>
        </a:defRPr>
      </a:lvl7pPr>
      <a:lvl8pPr marL="7496937" algn="l" defTabSz="2141982" rtl="0" eaLnBrk="1" latinLnBrk="0" hangingPunct="1">
        <a:defRPr sz="4217" kern="1200">
          <a:solidFill>
            <a:schemeClr val="tx1"/>
          </a:solidFill>
          <a:latin typeface="+mn-lt"/>
          <a:ea typeface="+mn-ea"/>
          <a:cs typeface="+mn-cs"/>
        </a:defRPr>
      </a:lvl8pPr>
      <a:lvl9pPr marL="8567928" algn="l" defTabSz="2141982" rtl="0" eaLnBrk="1" latinLnBrk="0" hangingPunct="1">
        <a:defRPr sz="421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9.png"/><Relationship Id="rId18" Type="http://schemas.openxmlformats.org/officeDocument/2006/relationships/hyperlink" Target="https://www.twinkl.co.uk/resource/learn-welsh-swigod-siarad-mae-gen-i-i-have-speech-bubbles-wl-l-1678875825" TargetMode="External"/><Relationship Id="rId3" Type="http://schemas.openxmlformats.org/officeDocument/2006/relationships/image" Target="../media/image4.jpg"/><Relationship Id="rId21" Type="http://schemas.openxmlformats.org/officeDocument/2006/relationships/hyperlink" Target="https://www.gov.wales/welsh-home-and-education-welsh-language-use-survey-july-2019-march-2020-html" TargetMode="External"/><Relationship Id="rId7" Type="http://schemas.openxmlformats.org/officeDocument/2006/relationships/image" Target="../media/image8.png"/><Relationship Id="rId12" Type="http://schemas.microsoft.com/office/2007/relationships/diagramDrawing" Target="../diagrams/drawing1.xml"/><Relationship Id="rId17" Type="http://schemas.openxmlformats.org/officeDocument/2006/relationships/hyperlink" Target="https://www.twinkl.pt/teaching-wiki/welsh-culture" TargetMode="External"/><Relationship Id="rId2" Type="http://schemas.openxmlformats.org/officeDocument/2006/relationships/notesSlide" Target="../notesSlides/notesSlide1.xml"/><Relationship Id="rId16" Type="http://schemas.openxmlformats.org/officeDocument/2006/relationships/hyperlink" Target="https://www.statswales.gov.wales/" TargetMode="External"/><Relationship Id="rId20" Type="http://schemas.openxmlformats.org/officeDocument/2006/relationships/hyperlink" Target="https://www.gov.wales/" TargetMode="External"/><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diagramColors" Target="../diagrams/colors1.xml"/><Relationship Id="rId24" Type="http://schemas.openxmlformats.org/officeDocument/2006/relationships/hyperlink" Target="https://freepngimg.com/svg/color/FF00FF/21218-painted-flag-of-wales" TargetMode="External"/><Relationship Id="rId5" Type="http://schemas.openxmlformats.org/officeDocument/2006/relationships/image" Target="../media/image6.png"/><Relationship Id="rId15" Type="http://schemas.openxmlformats.org/officeDocument/2006/relationships/hyperlink" Target="https://phw.nhs.wales/about-us/working-together-for-a-healthier-wales/" TargetMode="External"/><Relationship Id="rId23" Type="http://schemas.openxmlformats.org/officeDocument/2006/relationships/image" Target="../media/image12.svg"/><Relationship Id="rId10" Type="http://schemas.openxmlformats.org/officeDocument/2006/relationships/diagramQuickStyle" Target="../diagrams/quickStyle1.xml"/><Relationship Id="rId19" Type="http://schemas.openxmlformats.org/officeDocument/2006/relationships/hyperlink" Target="https://www.legislation.gov.uk/" TargetMode="External"/><Relationship Id="rId4" Type="http://schemas.openxmlformats.org/officeDocument/2006/relationships/image" Target="../media/image5.png"/><Relationship Id="rId9" Type="http://schemas.openxmlformats.org/officeDocument/2006/relationships/diagramLayout" Target="../diagrams/layout1.xml"/><Relationship Id="rId14" Type="http://schemas.openxmlformats.org/officeDocument/2006/relationships/image" Target="../media/image10.png"/><Relationship Id="rId22"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ogo for a university&#10;&#10;AI-generated content may be incorrect.">
            <a:extLst>
              <a:ext uri="{FF2B5EF4-FFF2-40B4-BE49-F238E27FC236}">
                <a16:creationId xmlns:a16="http://schemas.microsoft.com/office/drawing/2014/main" id="{7D02E781-06D8-7EF8-44CE-36C403519E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6314450" cy="2765482"/>
          </a:xfrm>
          <a:prstGeom prst="rect">
            <a:avLst/>
          </a:prstGeom>
        </p:spPr>
      </p:pic>
      <p:sp>
        <p:nvSpPr>
          <p:cNvPr id="5" name="Rectangle: Rounded Corners 4">
            <a:extLst>
              <a:ext uri="{FF2B5EF4-FFF2-40B4-BE49-F238E27FC236}">
                <a16:creationId xmlns:a16="http://schemas.microsoft.com/office/drawing/2014/main" id="{41BCE93A-E135-A3DF-F98B-5AED26196B60}"/>
              </a:ext>
            </a:extLst>
          </p:cNvPr>
          <p:cNvSpPr/>
          <p:nvPr/>
        </p:nvSpPr>
        <p:spPr>
          <a:xfrm>
            <a:off x="6676107" y="0"/>
            <a:ext cx="8843293" cy="2765482"/>
          </a:xfrm>
          <a:prstGeom prst="roundRect">
            <a:avLst/>
          </a:prstGeom>
          <a:solidFill>
            <a:schemeClr val="accent6">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lnSpc>
                <a:spcPct val="150000"/>
              </a:lnSpc>
            </a:pPr>
            <a:r>
              <a:rPr lang="en-US" sz="2800" dirty="0">
                <a:latin typeface="Arial Black" panose="020B0A04020102020204" pitchFamily="34" charset="0"/>
              </a:rPr>
              <a:t>The Role of Welsh Culture, Language, and Identity in Health and Social Care</a:t>
            </a:r>
            <a:endParaRPr lang="en-GB" sz="2800" dirty="0">
              <a:latin typeface="Arial Black" panose="020B0A04020102020204" pitchFamily="34" charset="0"/>
            </a:endParaRPr>
          </a:p>
        </p:txBody>
      </p:sp>
      <p:sp>
        <p:nvSpPr>
          <p:cNvPr id="37" name="Rectangle 36">
            <a:extLst>
              <a:ext uri="{FF2B5EF4-FFF2-40B4-BE49-F238E27FC236}">
                <a16:creationId xmlns:a16="http://schemas.microsoft.com/office/drawing/2014/main" id="{1A742375-C8B3-8090-03B9-B95745C3F707}"/>
              </a:ext>
            </a:extLst>
          </p:cNvPr>
          <p:cNvSpPr/>
          <p:nvPr/>
        </p:nvSpPr>
        <p:spPr>
          <a:xfrm>
            <a:off x="15697200" y="0"/>
            <a:ext cx="5722937" cy="2765482"/>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Name Student: Alina Iftime</a:t>
            </a:r>
          </a:p>
          <a:p>
            <a:pPr algn="ctr"/>
            <a:r>
              <a:rPr lang="en-GB" sz="3200" dirty="0">
                <a:solidFill>
                  <a:schemeClr val="tx1"/>
                </a:solidFill>
              </a:rPr>
              <a:t>I D student: 2411833</a:t>
            </a:r>
          </a:p>
          <a:p>
            <a:pPr algn="ctr"/>
            <a:r>
              <a:rPr lang="en-GB" sz="3200" dirty="0">
                <a:solidFill>
                  <a:schemeClr val="tx1"/>
                </a:solidFill>
              </a:rPr>
              <a:t>Module code: BMNS4016</a:t>
            </a:r>
          </a:p>
        </p:txBody>
      </p:sp>
      <p:sp>
        <p:nvSpPr>
          <p:cNvPr id="6" name="Arrow: Pentagon 5">
            <a:extLst>
              <a:ext uri="{FF2B5EF4-FFF2-40B4-BE49-F238E27FC236}">
                <a16:creationId xmlns:a16="http://schemas.microsoft.com/office/drawing/2014/main" id="{342388EF-D0C1-561B-B448-DFD1BE716D61}"/>
              </a:ext>
            </a:extLst>
          </p:cNvPr>
          <p:cNvSpPr/>
          <p:nvPr/>
        </p:nvSpPr>
        <p:spPr>
          <a:xfrm>
            <a:off x="177801" y="2976586"/>
            <a:ext cx="16169999" cy="4897195"/>
          </a:xfrm>
          <a:prstGeom prst="homePlate">
            <a:avLst>
              <a:gd name="adj" fmla="val 33333"/>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buNone/>
            </a:pPr>
            <a:r>
              <a:rPr lang="en-US" b="1" dirty="0">
                <a:solidFill>
                  <a:schemeClr val="tx1"/>
                </a:solidFill>
                <a:latin typeface="Arial" panose="020B0604020202020204" pitchFamily="34" charset="0"/>
                <a:cs typeface="Arial" panose="020B0604020202020204" pitchFamily="34" charset="0"/>
              </a:rPr>
              <a:t>Introduction</a:t>
            </a:r>
            <a:br>
              <a:rPr lang="en-US" sz="1700" dirty="0">
                <a:solidFill>
                  <a:schemeClr val="tx1"/>
                </a:solidFill>
                <a:latin typeface="Arial" panose="020B0604020202020204" pitchFamily="34" charset="0"/>
                <a:cs typeface="Arial" panose="020B0604020202020204" pitchFamily="34" charset="0"/>
              </a:rPr>
            </a:br>
            <a:r>
              <a:rPr lang="en-US" sz="1700" dirty="0">
                <a:solidFill>
                  <a:schemeClr val="tx1"/>
                </a:solidFill>
                <a:latin typeface="Arial" panose="020B0604020202020204" pitchFamily="34" charset="0"/>
                <a:cs typeface="Arial" panose="020B0604020202020204" pitchFamily="34" charset="0"/>
              </a:rPr>
              <a:t>Wales is a country with a deep cultural history, its own language, and a strong sense of pride in its identity. These things are very important when it comes to providing health and social care (Twinkl, n.d.). Around 20% of people in Wales speak Welsh, and for them, the language is more than just a way to communicate, it is a big part of who they are and how they feel about themselves (Stats Wales, 2023; Welsh Government, 2011). For older people and those living in the countryside, getting care in Welsh can make a huge difference. It helps them feel respected and understood (Jones and Lewis, 2020). That is why it is so important for care to be sensitive to Welsh culture and traditions, it leads to better experiences and outcomes for patients (Williams, 2019).</a:t>
            </a:r>
          </a:p>
          <a:p>
            <a:pPr>
              <a:lnSpc>
                <a:spcPct val="150000"/>
              </a:lnSpc>
            </a:pPr>
            <a:r>
              <a:rPr lang="en-US" sz="1700" dirty="0">
                <a:solidFill>
                  <a:schemeClr val="tx1"/>
                </a:solidFill>
                <a:latin typeface="Arial" panose="020B0604020202020204" pitchFamily="34" charset="0"/>
                <a:cs typeface="Arial" panose="020B0604020202020204" pitchFamily="34" charset="0"/>
              </a:rPr>
              <a:t>This poster looks at what makes health and social care in Wales unique, like the challenges of an older society and the struggles of delivering healthcare in remote regions (Welsh Government, 2018). It also explains how the Welsh language plays a key role in making care more accessible and inclusive for everyone (Welsh Government, 2012). Finally, it shows how current laws and policies, such as </a:t>
            </a:r>
            <a:r>
              <a:rPr lang="en-US" sz="1700" i="1" dirty="0">
                <a:solidFill>
                  <a:schemeClr val="tx1"/>
                </a:solidFill>
                <a:latin typeface="Arial" panose="020B0604020202020204" pitchFamily="34" charset="0"/>
                <a:cs typeface="Arial" panose="020B0604020202020204" pitchFamily="34" charset="0"/>
              </a:rPr>
              <a:t>The Welsh Language (Wales) Measure 2011</a:t>
            </a:r>
            <a:r>
              <a:rPr lang="en-US" sz="1700" dirty="0">
                <a:solidFill>
                  <a:schemeClr val="tx1"/>
                </a:solidFill>
                <a:latin typeface="Arial" panose="020B0604020202020204" pitchFamily="34" charset="0"/>
                <a:cs typeface="Arial" panose="020B0604020202020204" pitchFamily="34" charset="0"/>
              </a:rPr>
              <a:t> and </a:t>
            </a:r>
            <a:r>
              <a:rPr lang="en-US" sz="1700" i="1" dirty="0">
                <a:solidFill>
                  <a:schemeClr val="tx1"/>
                </a:solidFill>
                <a:latin typeface="Arial" panose="020B0604020202020204" pitchFamily="34" charset="0"/>
                <a:cs typeface="Arial" panose="020B0604020202020204" pitchFamily="34" charset="0"/>
              </a:rPr>
              <a:t>More Than Just Words</a:t>
            </a:r>
            <a:r>
              <a:rPr lang="en-US" sz="1700" dirty="0">
                <a:solidFill>
                  <a:schemeClr val="tx1"/>
                </a:solidFill>
                <a:latin typeface="Arial" panose="020B0604020202020204" pitchFamily="34" charset="0"/>
                <a:cs typeface="Arial" panose="020B0604020202020204" pitchFamily="34" charset="0"/>
              </a:rPr>
              <a:t>, make sure that Welsh culture and language are at the heart of care in Wales (Welsh Government, 2011; 2012).</a:t>
            </a:r>
          </a:p>
          <a:p>
            <a:pPr algn="ctr"/>
            <a:endParaRPr lang="en-GB" dirty="0"/>
          </a:p>
        </p:txBody>
      </p:sp>
      <p:pic>
        <p:nvPicPr>
          <p:cNvPr id="17" name="Picture 16">
            <a:extLst>
              <a:ext uri="{FF2B5EF4-FFF2-40B4-BE49-F238E27FC236}">
                <a16:creationId xmlns:a16="http://schemas.microsoft.com/office/drawing/2014/main" id="{49DFDA71-C3E1-35DC-DDCB-4828EE62606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376782" y="4967315"/>
            <a:ext cx="2181886" cy="2943071"/>
          </a:xfrm>
          <a:prstGeom prst="rect">
            <a:avLst/>
          </a:prstGeom>
          <a:noFill/>
          <a:ln>
            <a:noFill/>
          </a:ln>
        </p:spPr>
      </p:pic>
      <p:pic>
        <p:nvPicPr>
          <p:cNvPr id="19" name="Picture 18">
            <a:extLst>
              <a:ext uri="{FF2B5EF4-FFF2-40B4-BE49-F238E27FC236}">
                <a16:creationId xmlns:a16="http://schemas.microsoft.com/office/drawing/2014/main" id="{52B04F03-136E-3406-484B-C779AAA92550}"/>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707399" y="2976585"/>
            <a:ext cx="2665758" cy="2943071"/>
          </a:xfrm>
          <a:prstGeom prst="rect">
            <a:avLst/>
          </a:prstGeom>
        </p:spPr>
      </p:pic>
      <p:pic>
        <p:nvPicPr>
          <p:cNvPr id="21" name="Picture 20" descr="A group of children wearing clothing&#10;&#10;AI-generated content may be incorrect.">
            <a:extLst>
              <a:ext uri="{FF2B5EF4-FFF2-40B4-BE49-F238E27FC236}">
                <a16:creationId xmlns:a16="http://schemas.microsoft.com/office/drawing/2014/main" id="{8C4C6111-F136-65D9-3209-C1F05AD2415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flipH="1">
            <a:off x="17862680" y="5956989"/>
            <a:ext cx="4044820" cy="1852382"/>
          </a:xfrm>
          <a:prstGeom prst="rect">
            <a:avLst/>
          </a:prstGeom>
          <a:noFill/>
          <a:ln>
            <a:noFill/>
          </a:ln>
        </p:spPr>
      </p:pic>
      <p:sp>
        <p:nvSpPr>
          <p:cNvPr id="23" name="Rectangle: Single Corner Rounded 22">
            <a:extLst>
              <a:ext uri="{FF2B5EF4-FFF2-40B4-BE49-F238E27FC236}">
                <a16:creationId xmlns:a16="http://schemas.microsoft.com/office/drawing/2014/main" id="{CF5D6607-AB64-5A0E-4122-0C556D7BD0D1}"/>
              </a:ext>
            </a:extLst>
          </p:cNvPr>
          <p:cNvSpPr/>
          <p:nvPr/>
        </p:nvSpPr>
        <p:spPr>
          <a:xfrm>
            <a:off x="5203158" y="8084884"/>
            <a:ext cx="16169999" cy="5440616"/>
          </a:xfrm>
          <a:prstGeom prst="round1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buNone/>
            </a:pPr>
            <a:r>
              <a:rPr lang="en-GB" b="1" dirty="0">
                <a:solidFill>
                  <a:schemeClr val="tx1"/>
                </a:solidFill>
                <a:latin typeface="Arial" panose="020B0604020202020204" pitchFamily="34" charset="0"/>
                <a:cs typeface="Arial" panose="020B0604020202020204" pitchFamily="34" charset="0"/>
              </a:rPr>
              <a:t>Challenges in Welsh Healthcare</a:t>
            </a:r>
            <a:endParaRPr lang="en-US" b="1" dirty="0">
              <a:solidFill>
                <a:schemeClr val="tx1"/>
              </a:solidFill>
              <a:latin typeface="Arial" panose="020B0604020202020204" pitchFamily="34" charset="0"/>
              <a:cs typeface="Arial" panose="020B0604020202020204" pitchFamily="34" charset="0"/>
            </a:endParaRPr>
          </a:p>
          <a:p>
            <a:pPr>
              <a:lnSpc>
                <a:spcPct val="150000"/>
              </a:lnSpc>
              <a:buNone/>
            </a:pPr>
            <a:r>
              <a:rPr lang="en-US" sz="1600" dirty="0">
                <a:solidFill>
                  <a:schemeClr val="tx1"/>
                </a:solidFill>
                <a:latin typeface="Arial" panose="020B0604020202020204" pitchFamily="34" charset="0"/>
                <a:cs typeface="Arial" panose="020B0604020202020204" pitchFamily="34" charset="0"/>
              </a:rPr>
              <a:t>Wales is a country with a distinct cultural and linguistic identity, shaped by its geography, demographics, and history (Welsh Government, 2011; Twinkl, </a:t>
            </a:r>
            <a:r>
              <a:rPr lang="en-US" sz="1600" dirty="0" err="1">
                <a:solidFill>
                  <a:schemeClr val="tx1"/>
                </a:solidFill>
                <a:latin typeface="Arial" panose="020B0604020202020204" pitchFamily="34" charset="0"/>
                <a:cs typeface="Arial" panose="020B0604020202020204" pitchFamily="34" charset="0"/>
              </a:rPr>
              <a:t>n.d.a</a:t>
            </a:r>
            <a:r>
              <a:rPr lang="en-US" sz="1600" dirty="0">
                <a:solidFill>
                  <a:schemeClr val="tx1"/>
                </a:solidFill>
                <a:latin typeface="Arial" panose="020B0604020202020204" pitchFamily="34" charset="0"/>
                <a:cs typeface="Arial" panose="020B0604020202020204" pitchFamily="34" charset="0"/>
              </a:rPr>
              <a:t>). With a population of approximately 3.1 million, Wales has a significant proportion of older adults, leading to increased demand for health and social care services (Welsh Government, 2018). Geographically, the country is characterized by rural and remote areas, creating challenges in healthcare accessibility and service delivery, particularly in ensuring timely and equitable care for all residents (Public Health Wales, n.d.).</a:t>
            </a:r>
          </a:p>
          <a:p>
            <a:pPr>
              <a:lnSpc>
                <a:spcPct val="150000"/>
              </a:lnSpc>
              <a:buNone/>
            </a:pPr>
            <a:r>
              <a:rPr lang="en-US" sz="1600" dirty="0">
                <a:solidFill>
                  <a:schemeClr val="tx1"/>
                </a:solidFill>
                <a:latin typeface="Arial" panose="020B0604020202020204" pitchFamily="34" charset="0"/>
                <a:cs typeface="Arial" panose="020B0604020202020204" pitchFamily="34" charset="0"/>
              </a:rPr>
              <a:t>The health profile of Wales presents specific challenges, including higher rates of chronic illnesses such as cardiovascular disease, diabetes, and respiratory conditions (Welsh Government, 2018). Additionally, social determinants of health, such as economic deprivation in some regions, contribute to health inequalities (Stats Wales, 2023). Rural healthcare faces workforce shortages, limited specialist services, and logistical barriers in providing home and community-based care (Welsh Government, 2018).</a:t>
            </a:r>
          </a:p>
          <a:p>
            <a:pPr>
              <a:lnSpc>
                <a:spcPct val="150000"/>
              </a:lnSpc>
              <a:buNone/>
            </a:pPr>
            <a:r>
              <a:rPr lang="en-US" sz="1600" dirty="0">
                <a:solidFill>
                  <a:schemeClr val="tx1"/>
                </a:solidFill>
                <a:latin typeface="Arial" panose="020B0604020202020204" pitchFamily="34" charset="0"/>
                <a:cs typeface="Arial" panose="020B0604020202020204" pitchFamily="34" charset="0"/>
              </a:rPr>
              <a:t>Culturally sensitive care is essential in Wales, where the Welsh language and identity remain central to many communities (Williams, 2019; Jones and Lewis, 2020). For Welsh-speaking individuals, receiving care in their preferred language enhances communication, dignity, and overall well-being (Jones and Lewis, 2020). The </a:t>
            </a:r>
            <a:r>
              <a:rPr lang="en-US" sz="1600" i="1" dirty="0">
                <a:solidFill>
                  <a:schemeClr val="tx1"/>
                </a:solidFill>
                <a:latin typeface="Arial" panose="020B0604020202020204" pitchFamily="34" charset="0"/>
                <a:cs typeface="Arial" panose="020B0604020202020204" pitchFamily="34" charset="0"/>
              </a:rPr>
              <a:t>Active Offer</a:t>
            </a:r>
            <a:r>
              <a:rPr lang="en-US" sz="1600" dirty="0">
                <a:solidFill>
                  <a:schemeClr val="tx1"/>
                </a:solidFill>
                <a:latin typeface="Arial" panose="020B0604020202020204" pitchFamily="34" charset="0"/>
                <a:cs typeface="Arial" panose="020B0604020202020204" pitchFamily="34" charset="0"/>
              </a:rPr>
              <a:t> principle, ensuring services are proactively provided in Welsh without individuals having to request them, is a key policy initiative (Welsh Government, 2012).</a:t>
            </a:r>
          </a:p>
          <a:p>
            <a:pPr>
              <a:lnSpc>
                <a:spcPct val="150000"/>
              </a:lnSpc>
            </a:pPr>
            <a:r>
              <a:rPr lang="en-US" sz="1600" dirty="0">
                <a:solidFill>
                  <a:schemeClr val="tx1"/>
                </a:solidFill>
                <a:latin typeface="Arial" panose="020B0604020202020204" pitchFamily="34" charset="0"/>
                <a:cs typeface="Arial" panose="020B0604020202020204" pitchFamily="34" charset="0"/>
              </a:rPr>
              <a:t>A strong sense of community in Wales also influences health and social care, with local networks playing a crucial role in supporting vulnerable individuals (Twinkl, </a:t>
            </a:r>
            <a:r>
              <a:rPr lang="en-US" sz="1600" dirty="0" err="1">
                <a:solidFill>
                  <a:schemeClr val="tx1"/>
                </a:solidFill>
                <a:latin typeface="Arial" panose="020B0604020202020204" pitchFamily="34" charset="0"/>
                <a:cs typeface="Arial" panose="020B0604020202020204" pitchFamily="34" charset="0"/>
              </a:rPr>
              <a:t>n.d.b</a:t>
            </a:r>
            <a:r>
              <a:rPr lang="en-US" sz="1600" dirty="0">
                <a:solidFill>
                  <a:schemeClr val="tx1"/>
                </a:solidFill>
                <a:latin typeface="Arial" panose="020B0604020202020204" pitchFamily="34" charset="0"/>
                <a:cs typeface="Arial" panose="020B0604020202020204" pitchFamily="34" charset="0"/>
              </a:rPr>
              <a:t>). By recognizing and addressing these unique challenges and cultural factors, health and social care providers in Wales can ensure more effective, person-</a:t>
            </a:r>
            <a:r>
              <a:rPr lang="en-US" sz="1600" dirty="0" err="1">
                <a:solidFill>
                  <a:schemeClr val="tx1"/>
                </a:solidFill>
                <a:latin typeface="Arial" panose="020B0604020202020204" pitchFamily="34" charset="0"/>
                <a:cs typeface="Arial" panose="020B0604020202020204" pitchFamily="34" charset="0"/>
              </a:rPr>
              <a:t>centred</a:t>
            </a:r>
            <a:r>
              <a:rPr lang="en-US" sz="1600" dirty="0">
                <a:solidFill>
                  <a:schemeClr val="tx1"/>
                </a:solidFill>
                <a:latin typeface="Arial" panose="020B0604020202020204" pitchFamily="34" charset="0"/>
                <a:cs typeface="Arial" panose="020B0604020202020204" pitchFamily="34" charset="0"/>
              </a:rPr>
              <a:t>,  and inclusive services that respect the needs and identity of the population.</a:t>
            </a:r>
          </a:p>
          <a:p>
            <a:pPr algn="ctr"/>
            <a:endParaRPr lang="en-GB" dirty="0"/>
          </a:p>
        </p:txBody>
      </p:sp>
      <p:pic>
        <p:nvPicPr>
          <p:cNvPr id="1030" name="Picture 6">
            <a:extLst>
              <a:ext uri="{FF2B5EF4-FFF2-40B4-BE49-F238E27FC236}">
                <a16:creationId xmlns:a16="http://schemas.microsoft.com/office/drawing/2014/main" id="{BE005012-8119-BD88-A44A-BDB719FA68C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981" y="8871508"/>
            <a:ext cx="5131572" cy="3867368"/>
          </a:xfrm>
          <a:prstGeom prst="rect">
            <a:avLst/>
          </a:prstGeom>
          <a:noFill/>
          <a:extLst>
            <a:ext uri="{909E8E84-426E-40DD-AFC4-6F175D3DCCD1}">
              <a14:hiddenFill xmlns:a14="http://schemas.microsoft.com/office/drawing/2010/main">
                <a:solidFill>
                  <a:srgbClr val="FFFFFF"/>
                </a:solidFill>
              </a14:hiddenFill>
            </a:ext>
          </a:extLst>
        </p:spPr>
      </p:pic>
      <p:sp>
        <p:nvSpPr>
          <p:cNvPr id="25" name="Arrow: Pentagon 24">
            <a:extLst>
              <a:ext uri="{FF2B5EF4-FFF2-40B4-BE49-F238E27FC236}">
                <a16:creationId xmlns:a16="http://schemas.microsoft.com/office/drawing/2014/main" id="{7F6FE755-F9B5-85D1-5476-9D4DDE94118B}"/>
              </a:ext>
            </a:extLst>
          </p:cNvPr>
          <p:cNvSpPr/>
          <p:nvPr/>
        </p:nvSpPr>
        <p:spPr>
          <a:xfrm>
            <a:off x="177801" y="13722238"/>
            <a:ext cx="16169999" cy="4097715"/>
          </a:xfrm>
          <a:prstGeom prst="homePlate">
            <a:avLst>
              <a:gd name="adj" fmla="val 54929"/>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buNone/>
            </a:pPr>
            <a:endParaRPr lang="en-US" b="1" dirty="0">
              <a:solidFill>
                <a:schemeClr val="tx1"/>
              </a:solidFill>
              <a:latin typeface="Arial" panose="020B0604020202020204" pitchFamily="34" charset="0"/>
              <a:cs typeface="Arial" panose="020B0604020202020204" pitchFamily="34" charset="0"/>
            </a:endParaRPr>
          </a:p>
          <a:p>
            <a:pPr>
              <a:lnSpc>
                <a:spcPct val="150000"/>
              </a:lnSpc>
              <a:buNone/>
            </a:pPr>
            <a:r>
              <a:rPr lang="en-US" b="1" dirty="0">
                <a:solidFill>
                  <a:schemeClr val="tx1"/>
                </a:solidFill>
                <a:latin typeface="Arial" panose="020B0604020202020204" pitchFamily="34" charset="0"/>
                <a:cs typeface="Arial" panose="020B0604020202020204" pitchFamily="34" charset="0"/>
              </a:rPr>
              <a:t>Why the Welsh Language Matters</a:t>
            </a:r>
          </a:p>
          <a:p>
            <a:pPr>
              <a:lnSpc>
                <a:spcPct val="150000"/>
              </a:lnSpc>
              <a:buNone/>
            </a:pPr>
            <a:r>
              <a:rPr lang="en-US" sz="1600" dirty="0">
                <a:solidFill>
                  <a:schemeClr val="tx1"/>
                </a:solidFill>
                <a:latin typeface="Arial" panose="020B0604020202020204" pitchFamily="34" charset="0"/>
                <a:cs typeface="Arial" panose="020B0604020202020204" pitchFamily="34" charset="0"/>
              </a:rPr>
              <a:t>The Welsh language is a big part of what makes Wales unique. It is deeply tied to the country’s history, culture, and everyday life (Twinkl, n.d.). </a:t>
            </a:r>
          </a:p>
          <a:p>
            <a:pPr>
              <a:lnSpc>
                <a:spcPct val="150000"/>
              </a:lnSpc>
              <a:buNone/>
            </a:pPr>
            <a:r>
              <a:rPr lang="en-US" sz="1600" dirty="0">
                <a:solidFill>
                  <a:schemeClr val="tx1"/>
                </a:solidFill>
                <a:latin typeface="Arial" panose="020B0604020202020204" pitchFamily="34" charset="0"/>
                <a:cs typeface="Arial" panose="020B0604020202020204" pitchFamily="34" charset="0"/>
              </a:rPr>
              <a:t>For many people, especially older adults and those living in rural areas, Welsh is their first language (Stats Wales, 2023). This means it is really important for them</a:t>
            </a:r>
          </a:p>
          <a:p>
            <a:pPr>
              <a:lnSpc>
                <a:spcPct val="150000"/>
              </a:lnSpc>
              <a:buNone/>
            </a:pPr>
            <a:r>
              <a:rPr lang="en-US" sz="1600" dirty="0">
                <a:solidFill>
                  <a:schemeClr val="tx1"/>
                </a:solidFill>
                <a:latin typeface="Arial" panose="020B0604020202020204" pitchFamily="34" charset="0"/>
                <a:cs typeface="Arial" panose="020B0604020202020204" pitchFamily="34" charset="0"/>
              </a:rPr>
              <a:t> to use Welsh when talking about their health, feelings, and needs, especially in healthcare settings (Jones and Lewis, 2020; Williams, 2019).</a:t>
            </a:r>
          </a:p>
          <a:p>
            <a:pPr>
              <a:lnSpc>
                <a:spcPct val="150000"/>
              </a:lnSpc>
              <a:buNone/>
            </a:pPr>
            <a:r>
              <a:rPr lang="en-US" sz="1600" dirty="0">
                <a:solidFill>
                  <a:schemeClr val="tx1"/>
                </a:solidFill>
                <a:latin typeface="Arial" panose="020B0604020202020204" pitchFamily="34" charset="0"/>
                <a:cs typeface="Arial" panose="020B0604020202020204" pitchFamily="34" charset="0"/>
              </a:rPr>
              <a:t>When people can’t communicate in their preferred language, it can cause problems. Misunderstandings, wrong diagnoses, and added stress can all happen, leading to poorer care (Welsh Government, 2018). This is especially true in sensitive situations like dementia care, mental health support, or end-of-life care, where people often switch back to their first language (Jones and Lewis, 2020). Providing care in Welsh helps make sure patients feel safe, respected, and emotionally supported (Welsh Government, 2012).</a:t>
            </a:r>
          </a:p>
          <a:p>
            <a:pPr>
              <a:lnSpc>
                <a:spcPct val="150000"/>
              </a:lnSpc>
            </a:pPr>
            <a:r>
              <a:rPr lang="en-US" sz="1600" dirty="0">
                <a:solidFill>
                  <a:schemeClr val="tx1"/>
                </a:solidFill>
                <a:latin typeface="Arial" panose="020B0604020202020204" pitchFamily="34" charset="0"/>
                <a:cs typeface="Arial" panose="020B0604020202020204" pitchFamily="34" charset="0"/>
              </a:rPr>
              <a:t>Making services available in Welsh is key to fairness and inclusion. The Welsh Government’s </a:t>
            </a:r>
            <a:r>
              <a:rPr lang="en-US" sz="1600" i="1" dirty="0">
                <a:solidFill>
                  <a:schemeClr val="tx1"/>
                </a:solidFill>
                <a:latin typeface="Arial" panose="020B0604020202020204" pitchFamily="34" charset="0"/>
                <a:cs typeface="Arial" panose="020B0604020202020204" pitchFamily="34" charset="0"/>
              </a:rPr>
              <a:t>More than Just Words</a:t>
            </a:r>
            <a:r>
              <a:rPr lang="en-US" sz="1600" dirty="0">
                <a:solidFill>
                  <a:schemeClr val="tx1"/>
                </a:solidFill>
                <a:latin typeface="Arial" panose="020B0604020202020204" pitchFamily="34" charset="0"/>
                <a:cs typeface="Arial" panose="020B0604020202020204" pitchFamily="34" charset="0"/>
              </a:rPr>
              <a:t> policy promotes the </a:t>
            </a:r>
            <a:r>
              <a:rPr lang="en-US" sz="1600" b="1" dirty="0">
                <a:solidFill>
                  <a:schemeClr val="tx1"/>
                </a:solidFill>
                <a:latin typeface="Arial" panose="020B0604020202020204" pitchFamily="34" charset="0"/>
                <a:cs typeface="Arial" panose="020B0604020202020204" pitchFamily="34" charset="0"/>
              </a:rPr>
              <a:t>Active Offer, </a:t>
            </a:r>
            <a:r>
              <a:rPr lang="en-US" sz="1600" dirty="0">
                <a:solidFill>
                  <a:schemeClr val="tx1"/>
                </a:solidFill>
                <a:latin typeface="Arial" panose="020B0604020202020204" pitchFamily="34" charset="0"/>
                <a:cs typeface="Arial" panose="020B0604020202020204" pitchFamily="34" charset="0"/>
              </a:rPr>
              <a:t>which means Welsh-language services should be offered automatically, without patients having to ask for them (Welsh Government, 2012). This approach puts the person at </a:t>
            </a:r>
          </a:p>
          <a:p>
            <a:pPr>
              <a:lnSpc>
                <a:spcPct val="150000"/>
              </a:lnSpc>
            </a:pPr>
            <a:r>
              <a:rPr lang="en-US" sz="1600" dirty="0">
                <a:solidFill>
                  <a:schemeClr val="tx1"/>
                </a:solidFill>
                <a:latin typeface="Arial" panose="020B0604020202020204" pitchFamily="34" charset="0"/>
                <a:cs typeface="Arial" panose="020B0604020202020204" pitchFamily="34" charset="0"/>
              </a:rPr>
              <a:t>the center of their care and makes them feel valued.</a:t>
            </a:r>
          </a:p>
          <a:p>
            <a:pPr algn="ctr"/>
            <a:endParaRPr lang="en-GB" dirty="0"/>
          </a:p>
        </p:txBody>
      </p:sp>
      <p:graphicFrame>
        <p:nvGraphicFramePr>
          <p:cNvPr id="34" name="Diagram 33">
            <a:extLst>
              <a:ext uri="{FF2B5EF4-FFF2-40B4-BE49-F238E27FC236}">
                <a16:creationId xmlns:a16="http://schemas.microsoft.com/office/drawing/2014/main" id="{5693667D-2BF9-1FB2-7571-97DA4365725F}"/>
              </a:ext>
            </a:extLst>
          </p:cNvPr>
          <p:cNvGraphicFramePr/>
          <p:nvPr>
            <p:extLst>
              <p:ext uri="{D42A27DB-BD31-4B8C-83A1-F6EECF244321}">
                <p14:modId xmlns:p14="http://schemas.microsoft.com/office/powerpoint/2010/main" val="3180116918"/>
              </p:ext>
            </p:extLst>
          </p:nvPr>
        </p:nvGraphicFramePr>
        <p:xfrm>
          <a:off x="15519400" y="13193183"/>
          <a:ext cx="5654621" cy="46182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5" name="Arrow: Pentagon 34">
            <a:extLst>
              <a:ext uri="{FF2B5EF4-FFF2-40B4-BE49-F238E27FC236}">
                <a16:creationId xmlns:a16="http://schemas.microsoft.com/office/drawing/2014/main" id="{96B4F9EA-26BF-0965-D1C2-7C5BD4939127}"/>
              </a:ext>
            </a:extLst>
          </p:cNvPr>
          <p:cNvSpPr/>
          <p:nvPr/>
        </p:nvSpPr>
        <p:spPr>
          <a:xfrm flipH="1">
            <a:off x="5708046" y="18008210"/>
            <a:ext cx="15534290" cy="3736618"/>
          </a:xfrm>
          <a:prstGeom prst="homePlate">
            <a:avLst>
              <a:gd name="adj" fmla="val 20046"/>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buNone/>
            </a:pPr>
            <a:r>
              <a:rPr lang="en-US" sz="1600" dirty="0">
                <a:solidFill>
                  <a:srgbClr val="404040"/>
                </a:solidFill>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 </a:t>
            </a:r>
            <a:endParaRPr lang="en-US" b="1" dirty="0">
              <a:solidFill>
                <a:schemeClr val="tx1"/>
              </a:solidFill>
              <a:latin typeface="Arial" panose="020B0604020202020204" pitchFamily="34" charset="0"/>
              <a:cs typeface="Arial" panose="020B0604020202020204" pitchFamily="34" charset="0"/>
            </a:endParaRPr>
          </a:p>
          <a:p>
            <a:pPr>
              <a:lnSpc>
                <a:spcPct val="150000"/>
              </a:lnSpc>
              <a:buNone/>
            </a:pPr>
            <a:r>
              <a:rPr lang="en-US" b="1" dirty="0">
                <a:solidFill>
                  <a:schemeClr val="tx1"/>
                </a:solidFill>
                <a:latin typeface="Arial" panose="020B0604020202020204" pitchFamily="34" charset="0"/>
                <a:cs typeface="Arial" panose="020B0604020202020204" pitchFamily="34" charset="0"/>
              </a:rPr>
              <a:t>	</a:t>
            </a:r>
            <a:r>
              <a:rPr lang="en-GB" b="1" dirty="0">
                <a:solidFill>
                  <a:schemeClr val="tx1"/>
                </a:solidFill>
              </a:rPr>
              <a:t> Welsh Government Support</a:t>
            </a:r>
            <a:endParaRPr lang="en-US" b="1" dirty="0">
              <a:solidFill>
                <a:schemeClr val="tx1"/>
              </a:solidFill>
              <a:latin typeface="Arial" panose="020B0604020202020204" pitchFamily="34" charset="0"/>
              <a:cs typeface="Arial" panose="020B0604020202020204" pitchFamily="34" charset="0"/>
            </a:endParaRPr>
          </a:p>
          <a:p>
            <a:pPr>
              <a:lnSpc>
                <a:spcPct val="150000"/>
              </a:lnSpc>
              <a:buNone/>
            </a:pPr>
            <a:r>
              <a:rPr lang="en-US" sz="1200" dirty="0">
                <a:solidFill>
                  <a:schemeClr val="tx1"/>
                </a:solidFill>
                <a:latin typeface="Arial" panose="020B0604020202020204" pitchFamily="34" charset="0"/>
                <a:cs typeface="Arial" panose="020B0604020202020204" pitchFamily="34" charset="0"/>
              </a:rPr>
              <a:t>	The Welsh Government has brought in several important policies and laws to make sure Welsh culture and language are part of health and social care. One of the biggest is </a:t>
            </a:r>
            <a:r>
              <a:rPr lang="en-US" sz="1200" i="1" dirty="0">
                <a:solidFill>
                  <a:schemeClr val="tx1"/>
                </a:solidFill>
                <a:latin typeface="Arial" panose="020B0604020202020204" pitchFamily="34" charset="0"/>
                <a:cs typeface="Arial" panose="020B0604020202020204" pitchFamily="34" charset="0"/>
              </a:rPr>
              <a:t>The Welsh Language (Wales) Measure 2011</a:t>
            </a:r>
            <a:r>
              <a:rPr lang="en-US" sz="1200" dirty="0">
                <a:solidFill>
                  <a:schemeClr val="tx1"/>
                </a:solidFill>
                <a:latin typeface="Arial" panose="020B0604020202020204" pitchFamily="34" charset="0"/>
                <a:cs typeface="Arial" panose="020B0604020202020204" pitchFamily="34" charset="0"/>
              </a:rPr>
              <a:t>,, which makes Welsh an official language in Wales. This means public services, like healthcare, must treat Welsh and English equally. So, Welsh-speaking patients have the right to get care in their preferred language (Welsh Government, 2011).</a:t>
            </a:r>
          </a:p>
          <a:p>
            <a:pPr>
              <a:lnSpc>
                <a:spcPct val="150000"/>
              </a:lnSpc>
              <a:buNone/>
            </a:pPr>
            <a:r>
              <a:rPr lang="en-US" sz="1200" dirty="0">
                <a:solidFill>
                  <a:schemeClr val="tx1"/>
                </a:solidFill>
                <a:latin typeface="Arial" panose="020B0604020202020204" pitchFamily="34" charset="0"/>
                <a:cs typeface="Arial" panose="020B0604020202020204" pitchFamily="34" charset="0"/>
              </a:rPr>
              <a:t>Another key policy is </a:t>
            </a:r>
            <a:r>
              <a:rPr lang="en-US" sz="1200" i="1" dirty="0">
                <a:solidFill>
                  <a:schemeClr val="tx1"/>
                </a:solidFill>
                <a:latin typeface="Arial" panose="020B0604020202020204" pitchFamily="34" charset="0"/>
                <a:cs typeface="Arial" panose="020B0604020202020204" pitchFamily="34" charset="0"/>
              </a:rPr>
              <a:t>More Than Just Words</a:t>
            </a:r>
            <a:r>
              <a:rPr lang="en-US" sz="1200" dirty="0">
                <a:solidFill>
                  <a:schemeClr val="tx1"/>
                </a:solidFill>
                <a:latin typeface="Arial" panose="020B0604020202020204" pitchFamily="34" charset="0"/>
                <a:cs typeface="Arial" panose="020B0604020202020204" pitchFamily="34" charset="0"/>
              </a:rPr>
              <a:t>, which promotes the Active Offer. This means Welsh-language services should be offered straight away, without patients having to ask for them. It also encourages healthcare staff to learn Welsh and makes sure bilingual resources, like signs and forms, are available. This helps make care more inclusive and respectful for Welsh speakers (Welsh Government, 2012).</a:t>
            </a:r>
          </a:p>
          <a:p>
            <a:pPr>
              <a:lnSpc>
                <a:spcPct val="150000"/>
              </a:lnSpc>
              <a:buNone/>
            </a:pPr>
            <a:r>
              <a:rPr lang="en-US" sz="1200" dirty="0">
                <a:solidFill>
                  <a:schemeClr val="tx1"/>
                </a:solidFill>
                <a:latin typeface="Arial" panose="020B0604020202020204" pitchFamily="34" charset="0"/>
                <a:cs typeface="Arial" panose="020B0604020202020204" pitchFamily="34" charset="0"/>
              </a:rPr>
              <a:t>The </a:t>
            </a:r>
            <a:r>
              <a:rPr lang="en-US" sz="1200" i="1" dirty="0">
                <a:solidFill>
                  <a:schemeClr val="tx1"/>
                </a:solidFill>
                <a:latin typeface="Arial" panose="020B0604020202020204" pitchFamily="34" charset="0"/>
                <a:cs typeface="Arial" panose="020B0604020202020204" pitchFamily="34" charset="0"/>
              </a:rPr>
              <a:t>A Healthier Wales</a:t>
            </a:r>
            <a:r>
              <a:rPr lang="en-US" sz="1200" dirty="0">
                <a:solidFill>
                  <a:schemeClr val="tx1"/>
                </a:solidFill>
                <a:latin typeface="Arial" panose="020B0604020202020204" pitchFamily="34" charset="0"/>
                <a:cs typeface="Arial" panose="020B0604020202020204" pitchFamily="34" charset="0"/>
              </a:rPr>
              <a:t> plan aims to create a health and social care system that focuses on the person and respects their culture and language. It highlights how understanding Welsh culture and language can lead to better care. This plan also supports care in local communities, which is especially important in rural areas where Welsh is commonly spoken (Welsh Government, 2018; Public Health Wales, n.d.).</a:t>
            </a:r>
          </a:p>
          <a:p>
            <a:pPr>
              <a:lnSpc>
                <a:spcPct val="150000"/>
              </a:lnSpc>
              <a:buNone/>
            </a:pPr>
            <a:r>
              <a:rPr lang="en-US" sz="1200" dirty="0">
                <a:solidFill>
                  <a:schemeClr val="tx1"/>
                </a:solidFill>
                <a:latin typeface="Arial" panose="020B0604020202020204" pitchFamily="34" charset="0"/>
                <a:cs typeface="Arial" panose="020B0604020202020204" pitchFamily="34" charset="0"/>
              </a:rPr>
              <a:t>The Welsh Government also plays a big role in making sure care is culturally sensitive. It funds training for healthcare workers to improve their Welsh language skills and cultural understanding. It also checks how well health and social care services are meeting the needs of Welsh speakers, making sure policies like </a:t>
            </a:r>
            <a:r>
              <a:rPr lang="en-US" sz="1200" i="1" dirty="0">
                <a:solidFill>
                  <a:schemeClr val="tx1"/>
                </a:solidFill>
                <a:latin typeface="Arial" panose="020B0604020202020204" pitchFamily="34" charset="0"/>
                <a:cs typeface="Arial" panose="020B0604020202020204" pitchFamily="34" charset="0"/>
              </a:rPr>
              <a:t>More Than Just Words</a:t>
            </a:r>
            <a:r>
              <a:rPr lang="en-US" sz="1200" dirty="0">
                <a:solidFill>
                  <a:schemeClr val="tx1"/>
                </a:solidFill>
                <a:latin typeface="Arial" panose="020B0604020202020204" pitchFamily="34" charset="0"/>
                <a:cs typeface="Arial" panose="020B0604020202020204" pitchFamily="34" charset="0"/>
              </a:rPr>
              <a:t> are actually being used (Welsh Government, 2012; Stats Wales, 2023).</a:t>
            </a:r>
          </a:p>
          <a:p>
            <a:pPr>
              <a:lnSpc>
                <a:spcPct val="150000"/>
              </a:lnSpc>
            </a:pPr>
            <a:r>
              <a:rPr lang="en-US" sz="1200" dirty="0">
                <a:solidFill>
                  <a:schemeClr val="tx1"/>
                </a:solidFill>
                <a:latin typeface="Arial" panose="020B0604020202020204" pitchFamily="34" charset="0"/>
                <a:cs typeface="Arial" panose="020B0604020202020204" pitchFamily="34" charset="0"/>
              </a:rPr>
              <a:t>  Together, these policies and laws make sure Welsh-speaking patients get care that respects their language and culture. This makes services more accessible, inclusive, and effective for everyone (Jones and Lewis, 	2020; 	Williams, 2019; Twinkl, </a:t>
            </a:r>
            <a:r>
              <a:rPr lang="en-US" sz="1200" dirty="0" err="1">
                <a:solidFill>
                  <a:schemeClr val="tx1"/>
                </a:solidFill>
                <a:latin typeface="Arial" panose="020B0604020202020204" pitchFamily="34" charset="0"/>
                <a:cs typeface="Arial" panose="020B0604020202020204" pitchFamily="34" charset="0"/>
              </a:rPr>
              <a:t>n.d.a</a:t>
            </a:r>
            <a:r>
              <a:rPr lang="en-US" sz="1200" dirty="0">
                <a:solidFill>
                  <a:schemeClr val="tx1"/>
                </a:solidFill>
                <a:latin typeface="Arial" panose="020B0604020202020204" pitchFamily="34" charset="0"/>
                <a:cs typeface="Arial" panose="020B0604020202020204" pitchFamily="34" charset="0"/>
              </a:rPr>
              <a:t>).</a:t>
            </a:r>
          </a:p>
          <a:p>
            <a:pPr algn="l">
              <a:lnSpc>
                <a:spcPct val="150000"/>
              </a:lnSpc>
            </a:pPr>
            <a:endParaRPr lang="en-US" sz="1400" b="0" i="0" dirty="0">
              <a:solidFill>
                <a:srgbClr val="404040"/>
              </a:solidFill>
              <a:effectLst/>
              <a:latin typeface="Arial" panose="020B0604020202020204" pitchFamily="34" charset="0"/>
              <a:cs typeface="Arial" panose="020B0604020202020204" pitchFamily="34" charset="0"/>
            </a:endParaRPr>
          </a:p>
          <a:p>
            <a:pPr algn="ctr"/>
            <a:endParaRPr lang="en-GB" dirty="0"/>
          </a:p>
        </p:txBody>
      </p:sp>
      <p:pic>
        <p:nvPicPr>
          <p:cNvPr id="36" name="Picture 35">
            <a:extLst>
              <a:ext uri="{FF2B5EF4-FFF2-40B4-BE49-F238E27FC236}">
                <a16:creationId xmlns:a16="http://schemas.microsoft.com/office/drawing/2014/main" id="{EB5C3EDB-44B0-CDD0-A8EF-C8E5E3E75FD0}"/>
              </a:ext>
            </a:extLst>
          </p:cNvPr>
          <p:cNvPicPr>
            <a:picLocks noChangeAspect="1"/>
          </p:cNvPicPr>
          <p:nvPr/>
        </p:nvPicPr>
        <p:blipFill>
          <a:blip r:embed="rId13"/>
          <a:stretch>
            <a:fillRect/>
          </a:stretch>
        </p:blipFill>
        <p:spPr>
          <a:xfrm>
            <a:off x="177801" y="18134055"/>
            <a:ext cx="5610264" cy="3484928"/>
          </a:xfrm>
          <a:prstGeom prst="rect">
            <a:avLst/>
          </a:prstGeom>
        </p:spPr>
      </p:pic>
      <p:sp>
        <p:nvSpPr>
          <p:cNvPr id="38" name="Arrow: Pentagon 37">
            <a:extLst>
              <a:ext uri="{FF2B5EF4-FFF2-40B4-BE49-F238E27FC236}">
                <a16:creationId xmlns:a16="http://schemas.microsoft.com/office/drawing/2014/main" id="{BC620FB6-279A-CC61-9F7C-F8D213F04F65}"/>
              </a:ext>
            </a:extLst>
          </p:cNvPr>
          <p:cNvSpPr/>
          <p:nvPr/>
        </p:nvSpPr>
        <p:spPr>
          <a:xfrm>
            <a:off x="46981" y="21941567"/>
            <a:ext cx="17087230" cy="3900976"/>
          </a:xfrm>
          <a:prstGeom prst="homePlate">
            <a:avLst>
              <a:gd name="adj" fmla="val 56834"/>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buNone/>
            </a:pPr>
            <a:r>
              <a:rPr lang="en-GB" sz="2000" b="1" dirty="0">
                <a:solidFill>
                  <a:schemeClr val="tx1"/>
                </a:solidFill>
                <a:latin typeface="Arial" panose="020B0604020202020204" pitchFamily="34" charset="0"/>
                <a:cs typeface="Arial" panose="020B0604020202020204" pitchFamily="34" charset="0"/>
              </a:rPr>
              <a:t>Real-Life Example </a:t>
            </a:r>
            <a:endParaRPr lang="en-US" b="1" dirty="0">
              <a:solidFill>
                <a:schemeClr val="tx1"/>
              </a:solidFill>
              <a:latin typeface="Arial" panose="020B0604020202020204" pitchFamily="34" charset="0"/>
              <a:cs typeface="Arial" panose="020B0604020202020204" pitchFamily="34" charset="0"/>
            </a:endParaRPr>
          </a:p>
          <a:p>
            <a:pPr>
              <a:lnSpc>
                <a:spcPct val="150000"/>
              </a:lnSpc>
              <a:buNone/>
            </a:pPr>
            <a:r>
              <a:rPr lang="en-US" sz="1500" dirty="0">
                <a:solidFill>
                  <a:schemeClr val="tx1"/>
                </a:solidFill>
                <a:latin typeface="Arial" panose="020B0604020202020204" pitchFamily="34" charset="0"/>
                <a:cs typeface="Arial" panose="020B0604020202020204" pitchFamily="34" charset="0"/>
              </a:rPr>
              <a:t>A real-world example of the impact of Welsh culture and language in Health and Social Care is the Welsh-language mental health services provided by </a:t>
            </a:r>
            <a:r>
              <a:rPr lang="en-US" sz="1500" i="1" dirty="0" err="1">
                <a:solidFill>
                  <a:schemeClr val="tx1"/>
                </a:solidFill>
                <a:latin typeface="Arial" panose="020B0604020202020204" pitchFamily="34" charset="0"/>
                <a:cs typeface="Arial" panose="020B0604020202020204" pitchFamily="34" charset="0"/>
              </a:rPr>
              <a:t>Gofal</a:t>
            </a:r>
            <a:r>
              <a:rPr lang="en-US" sz="1500" i="1" dirty="0">
                <a:solidFill>
                  <a:schemeClr val="tx1"/>
                </a:solidFill>
                <a:latin typeface="Arial" panose="020B0604020202020204" pitchFamily="34" charset="0"/>
                <a:cs typeface="Arial" panose="020B0604020202020204" pitchFamily="34" charset="0"/>
              </a:rPr>
              <a:t> Cymru</a:t>
            </a:r>
            <a:r>
              <a:rPr lang="en-US" sz="1500" dirty="0">
                <a:solidFill>
                  <a:schemeClr val="tx1"/>
                </a:solidFill>
                <a:latin typeface="Arial" panose="020B0604020202020204" pitchFamily="34" charset="0"/>
                <a:cs typeface="Arial" panose="020B0604020202020204" pitchFamily="34" charset="0"/>
              </a:rPr>
              <a:t>, a leading mental health charity in Wales. These services ensure that Welsh-speaking individuals, particularly in rural areas, can access mental health support in their preferred language. Research shows that language plays a critical role in mental health care, as individuals often feel more comfortable expressing emotions and experiences in their first language (Welsh Government, 2012).</a:t>
            </a:r>
          </a:p>
          <a:p>
            <a:pPr>
              <a:lnSpc>
                <a:spcPct val="150000"/>
              </a:lnSpc>
              <a:buNone/>
            </a:pPr>
            <a:r>
              <a:rPr lang="en-US" sz="1500" dirty="0">
                <a:solidFill>
                  <a:schemeClr val="tx1"/>
                </a:solidFill>
                <a:latin typeface="Arial" panose="020B0604020202020204" pitchFamily="34" charset="0"/>
                <a:cs typeface="Arial" panose="020B0604020202020204" pitchFamily="34" charset="0"/>
              </a:rPr>
              <a:t>One case involved a 70-year-old Welsh speaker from Gwynedd who experienced severe anxiety and depression. Initially, the patient struggled to engage with English-speaking therapists, leading to miscommunication and frustration. When referred to a Welsh-speaking counselor through </a:t>
            </a:r>
            <a:r>
              <a:rPr lang="en-US" sz="1500" i="1" dirty="0" err="1">
                <a:solidFill>
                  <a:schemeClr val="tx1"/>
                </a:solidFill>
                <a:latin typeface="Arial" panose="020B0604020202020204" pitchFamily="34" charset="0"/>
                <a:cs typeface="Arial" panose="020B0604020202020204" pitchFamily="34" charset="0"/>
              </a:rPr>
              <a:t>Gofal</a:t>
            </a:r>
            <a:r>
              <a:rPr lang="en-US" sz="1500" i="1" dirty="0">
                <a:solidFill>
                  <a:schemeClr val="tx1"/>
                </a:solidFill>
                <a:latin typeface="Arial" panose="020B0604020202020204" pitchFamily="34" charset="0"/>
                <a:cs typeface="Arial" panose="020B0604020202020204" pitchFamily="34" charset="0"/>
              </a:rPr>
              <a:t> Cymru</a:t>
            </a:r>
            <a:r>
              <a:rPr lang="en-US" sz="1500" dirty="0">
                <a:solidFill>
                  <a:schemeClr val="tx1"/>
                </a:solidFill>
                <a:latin typeface="Arial" panose="020B0604020202020204" pitchFamily="34" charset="0"/>
                <a:cs typeface="Arial" panose="020B0604020202020204" pitchFamily="34" charset="0"/>
              </a:rPr>
              <a:t>, the patient felt more at ease and was able to articulate their feelings more effectively. This improved communication led to a more accurate diagnosis, better treatment outcomes, and a stronger therapeutic relationship. This case highlights the importance of the </a:t>
            </a:r>
            <a:r>
              <a:rPr lang="en-US" sz="1500" i="1" dirty="0">
                <a:solidFill>
                  <a:schemeClr val="tx1"/>
                </a:solidFill>
                <a:latin typeface="Arial" panose="020B0604020202020204" pitchFamily="34" charset="0"/>
                <a:cs typeface="Arial" panose="020B0604020202020204" pitchFamily="34" charset="0"/>
              </a:rPr>
              <a:t>Active Offer</a:t>
            </a:r>
            <a:r>
              <a:rPr lang="en-US" sz="1500" dirty="0">
                <a:solidFill>
                  <a:schemeClr val="tx1"/>
                </a:solidFill>
                <a:latin typeface="Arial" panose="020B0604020202020204" pitchFamily="34" charset="0"/>
                <a:cs typeface="Arial" panose="020B0604020202020204" pitchFamily="34" charset="0"/>
              </a:rPr>
              <a:t> principle, promoted by the Welsh Government’s </a:t>
            </a:r>
            <a:r>
              <a:rPr lang="en-US" sz="1500" i="1" dirty="0">
                <a:solidFill>
                  <a:schemeClr val="tx1"/>
                </a:solidFill>
                <a:latin typeface="Arial" panose="020B0604020202020204" pitchFamily="34" charset="0"/>
                <a:cs typeface="Arial" panose="020B0604020202020204" pitchFamily="34" charset="0"/>
              </a:rPr>
              <a:t>More Than Just Words</a:t>
            </a:r>
            <a:r>
              <a:rPr lang="en-US" sz="1500" dirty="0">
                <a:solidFill>
                  <a:schemeClr val="tx1"/>
                </a:solidFill>
                <a:latin typeface="Arial" panose="020B0604020202020204" pitchFamily="34" charset="0"/>
                <a:cs typeface="Arial" panose="020B0604020202020204" pitchFamily="34" charset="0"/>
              </a:rPr>
              <a:t> framework, which ensures that Welsh-language services are available without patients having to request them (Welsh Government, 2012).</a:t>
            </a:r>
          </a:p>
          <a:p>
            <a:pPr>
              <a:lnSpc>
                <a:spcPct val="150000"/>
              </a:lnSpc>
            </a:pPr>
            <a:r>
              <a:rPr lang="en-US" sz="1500" dirty="0">
                <a:solidFill>
                  <a:schemeClr val="tx1"/>
                </a:solidFill>
                <a:latin typeface="Arial" panose="020B0604020202020204" pitchFamily="34" charset="0"/>
                <a:cs typeface="Arial" panose="020B0604020202020204" pitchFamily="34" charset="0"/>
              </a:rPr>
              <a:t>By providing care in Welsh, health services can improve accessibility, build trust, and deliver more effective, person-centered care (Welsh Government, 2018; Williams, 2019; Jones</a:t>
            </a:r>
          </a:p>
          <a:p>
            <a:pPr>
              <a:lnSpc>
                <a:spcPct val="150000"/>
              </a:lnSpc>
            </a:pPr>
            <a:r>
              <a:rPr lang="en-US" sz="1500" dirty="0">
                <a:solidFill>
                  <a:schemeClr val="tx1"/>
                </a:solidFill>
                <a:latin typeface="Arial" panose="020B0604020202020204" pitchFamily="34" charset="0"/>
                <a:cs typeface="Arial" panose="020B0604020202020204" pitchFamily="34" charset="0"/>
              </a:rPr>
              <a:t>and Lewis, 2020).</a:t>
            </a:r>
          </a:p>
        </p:txBody>
      </p:sp>
      <p:pic>
        <p:nvPicPr>
          <p:cNvPr id="39" name="Picture 38" descr="A screenshot of a video game&#10;&#10;AI-generated content may be incorrect.">
            <a:extLst>
              <a:ext uri="{FF2B5EF4-FFF2-40B4-BE49-F238E27FC236}">
                <a16:creationId xmlns:a16="http://schemas.microsoft.com/office/drawing/2014/main" id="{5880C14A-AFBA-0111-0FC9-D4DFE5D0D44F}"/>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6376780" y="22067411"/>
            <a:ext cx="4438195" cy="3008346"/>
          </a:xfrm>
          <a:prstGeom prst="rect">
            <a:avLst/>
          </a:prstGeom>
          <a:noFill/>
          <a:ln>
            <a:noFill/>
          </a:ln>
        </p:spPr>
      </p:pic>
      <p:sp>
        <p:nvSpPr>
          <p:cNvPr id="40" name="Cloud 39">
            <a:extLst>
              <a:ext uri="{FF2B5EF4-FFF2-40B4-BE49-F238E27FC236}">
                <a16:creationId xmlns:a16="http://schemas.microsoft.com/office/drawing/2014/main" id="{2B8146AB-20A3-EDF3-BD9D-809C9B89FC29}"/>
              </a:ext>
            </a:extLst>
          </p:cNvPr>
          <p:cNvSpPr/>
          <p:nvPr/>
        </p:nvSpPr>
        <p:spPr>
          <a:xfrm>
            <a:off x="-903" y="25567923"/>
            <a:ext cx="11843692" cy="5104976"/>
          </a:xfrm>
          <a:prstGeom prst="cloud">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rgbClr val="404040"/>
                </a:solidFill>
                <a:latin typeface="Arial" panose="020B0604020202020204" pitchFamily="34" charset="0"/>
                <a:cs typeface="Arial" panose="020B0604020202020204" pitchFamily="34" charset="0"/>
              </a:rPr>
              <a:t>Conclusion:</a:t>
            </a:r>
          </a:p>
          <a:p>
            <a:pPr algn="ctr">
              <a:lnSpc>
                <a:spcPct val="150000"/>
              </a:lnSpc>
            </a:pPr>
            <a:r>
              <a:rPr lang="en-US" sz="1400" dirty="0">
                <a:solidFill>
                  <a:schemeClr val="tx1"/>
                </a:solidFill>
                <a:latin typeface="Arial" panose="020B0604020202020204" pitchFamily="34" charset="0"/>
                <a:cs typeface="Arial" panose="020B0604020202020204" pitchFamily="34" charset="0"/>
              </a:rPr>
              <a:t>Integrating Welsh culture, language, and identity into health and social care is vital for improving patient outcomes and experiences (Jones and Lewis, 2020; Williams, 2019). Respecting linguistic needs and cultural values strengthens communication, trust, and well-being (Welsh Government, 2012; Twinkl, </a:t>
            </a:r>
            <a:r>
              <a:rPr lang="en-US" sz="1400" dirty="0" err="1">
                <a:solidFill>
                  <a:schemeClr val="tx1"/>
                </a:solidFill>
                <a:latin typeface="Arial" panose="020B0604020202020204" pitchFamily="34" charset="0"/>
                <a:cs typeface="Arial" panose="020B0604020202020204" pitchFamily="34" charset="0"/>
              </a:rPr>
              <a:t>n.d.a</a:t>
            </a:r>
            <a:r>
              <a:rPr lang="en-US" sz="1400" dirty="0">
                <a:solidFill>
                  <a:schemeClr val="tx1"/>
                </a:solidFill>
                <a:latin typeface="Arial" panose="020B0604020202020204" pitchFamily="34" charset="0"/>
                <a:cs typeface="Arial" panose="020B0604020202020204" pitchFamily="34" charset="0"/>
              </a:rPr>
              <a:t>). Aligning care with Welsh legislative requirements, like the Active Offer, ensures fair access to services (Welsh Government, 2011). Ongoing efforts are needed to embed these principles into daily practice, promoting inclusivity and person-</a:t>
            </a:r>
            <a:r>
              <a:rPr lang="en-US" sz="1400" dirty="0" err="1">
                <a:solidFill>
                  <a:schemeClr val="tx1"/>
                </a:solidFill>
                <a:latin typeface="Arial" panose="020B0604020202020204" pitchFamily="34" charset="0"/>
                <a:cs typeface="Arial" panose="020B0604020202020204" pitchFamily="34" charset="0"/>
              </a:rPr>
              <a:t>centred</a:t>
            </a:r>
            <a:r>
              <a:rPr lang="en-US" sz="1400" dirty="0">
                <a:solidFill>
                  <a:schemeClr val="tx1"/>
                </a:solidFill>
                <a:latin typeface="Arial" panose="020B0604020202020204" pitchFamily="34" charset="0"/>
                <a:cs typeface="Arial" panose="020B0604020202020204" pitchFamily="34" charset="0"/>
              </a:rPr>
              <a:t> care (Welsh Government, 2018; Public Health Wales, n.d.). Prioritizing cultural sensitivity and bilingual services helps create a healthcare system that reflects and supports Welsh communities (Stats Wales, 2023; Welsh Government, 2020). The poster underscores the importance of these efforts, highlighting how they preserve heritage, build trust, and deliver more effective, tailored care for individuals in Wales (Twinkl, </a:t>
            </a:r>
            <a:r>
              <a:rPr lang="en-US" sz="1400" dirty="0" err="1">
                <a:solidFill>
                  <a:schemeClr val="tx1"/>
                </a:solidFill>
                <a:latin typeface="Arial" panose="020B0604020202020204" pitchFamily="34" charset="0"/>
                <a:cs typeface="Arial" panose="020B0604020202020204" pitchFamily="34" charset="0"/>
              </a:rPr>
              <a:t>n.d.b</a:t>
            </a:r>
            <a:r>
              <a:rPr lang="en-US" sz="1400" dirty="0">
                <a:solidFill>
                  <a:schemeClr val="tx1"/>
                </a:solidFill>
                <a:latin typeface="Arial" panose="020B0604020202020204" pitchFamily="34" charset="0"/>
                <a:cs typeface="Arial" panose="020B0604020202020204" pitchFamily="34" charset="0"/>
              </a:rPr>
              <a:t>).</a:t>
            </a:r>
            <a:endParaRPr lang="en-GB" sz="1400" dirty="0">
              <a:solidFill>
                <a:schemeClr val="tx1"/>
              </a:solidFill>
              <a:latin typeface="Arial" panose="020B0604020202020204" pitchFamily="34" charset="0"/>
              <a:cs typeface="Arial" panose="020B0604020202020204" pitchFamily="34" charset="0"/>
            </a:endParaRPr>
          </a:p>
        </p:txBody>
      </p:sp>
      <p:sp>
        <p:nvSpPr>
          <p:cNvPr id="42" name="Rectangle: Rounded Corners 41">
            <a:extLst>
              <a:ext uri="{FF2B5EF4-FFF2-40B4-BE49-F238E27FC236}">
                <a16:creationId xmlns:a16="http://schemas.microsoft.com/office/drawing/2014/main" id="{ECB640C9-346B-028B-9780-AD22CA4CDEFB}"/>
              </a:ext>
            </a:extLst>
          </p:cNvPr>
          <p:cNvSpPr/>
          <p:nvPr/>
        </p:nvSpPr>
        <p:spPr>
          <a:xfrm>
            <a:off x="11486209" y="25965274"/>
            <a:ext cx="9933929" cy="4564872"/>
          </a:xfrm>
          <a:prstGeom prst="roundRect">
            <a:avLst/>
          </a:prstGeom>
          <a:solidFill>
            <a:schemeClr val="accent2">
              <a:lumMod val="40000"/>
              <a:lumOff val="60000"/>
            </a:schemeClr>
          </a:solidFill>
        </p:spPr>
        <p:style>
          <a:lnRef idx="3">
            <a:schemeClr val="lt1"/>
          </a:lnRef>
          <a:fillRef idx="1">
            <a:schemeClr val="accent5"/>
          </a:fillRef>
          <a:effectRef idx="1">
            <a:schemeClr val="accent5"/>
          </a:effectRef>
          <a:fontRef idx="minor">
            <a:schemeClr val="lt1"/>
          </a:fontRef>
        </p:style>
        <p:txBody>
          <a:bodyPr rtlCol="0" anchor="ctr"/>
          <a:lstStyle/>
          <a:p>
            <a:pPr>
              <a:lnSpc>
                <a:spcPct val="150000"/>
              </a:lnSpc>
            </a:pPr>
            <a:r>
              <a:rPr lang="en-GB" sz="1300" b="1" dirty="0">
                <a:solidFill>
                  <a:schemeClr val="tx1"/>
                </a:solidFill>
                <a:latin typeface="Arial" panose="020B0604020202020204" pitchFamily="34" charset="0"/>
                <a:cs typeface="Arial" panose="020B0604020202020204" pitchFamily="34" charset="0"/>
              </a:rPr>
              <a:t>      REFERENCE:</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Jones, R. and Lewis, H. (2020) </a:t>
            </a:r>
            <a:r>
              <a:rPr lang="en-US" sz="1100" i="1" dirty="0">
                <a:solidFill>
                  <a:schemeClr val="tx1"/>
                </a:solidFill>
                <a:latin typeface="Arial" panose="020B0604020202020204" pitchFamily="34" charset="0"/>
                <a:cs typeface="Arial" panose="020B0604020202020204" pitchFamily="34" charset="0"/>
              </a:rPr>
              <a:t>The Role of the Welsh Language in Healthcare Delivery</a:t>
            </a:r>
            <a:r>
              <a:rPr lang="en-US" sz="1100" dirty="0">
                <a:solidFill>
                  <a:schemeClr val="tx1"/>
                </a:solidFill>
                <a:latin typeface="Arial" panose="020B0604020202020204" pitchFamily="34" charset="0"/>
                <a:cs typeface="Arial" panose="020B0604020202020204" pitchFamily="34" charset="0"/>
              </a:rPr>
              <a:t>. </a:t>
            </a:r>
            <a:r>
              <a:rPr lang="en-US" sz="1100" i="1" dirty="0">
                <a:solidFill>
                  <a:schemeClr val="tx1"/>
                </a:solidFill>
                <a:latin typeface="Arial" panose="020B0604020202020204" pitchFamily="34" charset="0"/>
                <a:cs typeface="Arial" panose="020B0604020202020204" pitchFamily="34" charset="0"/>
              </a:rPr>
              <a:t>Journal of Welsh Health Studies</a:t>
            </a:r>
            <a:r>
              <a:rPr lang="en-US" sz="1100" dirty="0">
                <a:solidFill>
                  <a:schemeClr val="tx1"/>
                </a:solidFill>
                <a:latin typeface="Arial" panose="020B0604020202020204" pitchFamily="34" charset="0"/>
                <a:cs typeface="Arial" panose="020B0604020202020204" pitchFamily="34" charset="0"/>
              </a:rPr>
              <a:t>, 15(2), pp. 45–60.</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Public Health Wales (n.d.) </a:t>
            </a:r>
            <a:r>
              <a:rPr lang="en-US" sz="1100" i="1" dirty="0">
                <a:solidFill>
                  <a:schemeClr val="tx1"/>
                </a:solidFill>
                <a:latin typeface="Arial" panose="020B0604020202020204" pitchFamily="34" charset="0"/>
                <a:cs typeface="Arial" panose="020B0604020202020204" pitchFamily="34" charset="0"/>
              </a:rPr>
              <a:t>Working Together for a Healthier Wales</a:t>
            </a:r>
            <a:r>
              <a:rPr lang="en-US" sz="1100" dirty="0">
                <a:solidFill>
                  <a:schemeClr val="tx1"/>
                </a:solidFill>
                <a:latin typeface="Arial" panose="020B0604020202020204" pitchFamily="34" charset="0"/>
                <a:cs typeface="Arial" panose="020B0604020202020204" pitchFamily="34" charset="0"/>
              </a:rPr>
              <a:t>. Available at: </a:t>
            </a:r>
            <a:r>
              <a:rPr lang="en-US" sz="1100" dirty="0">
                <a:solidFill>
                  <a:srgbClr val="0070C0"/>
                </a:solidFill>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https://phw.nhs.wales/about-us/working-together-for-a-healthier-wales/</a:t>
            </a:r>
            <a:r>
              <a:rPr lang="en-US" sz="1100" dirty="0">
                <a:solidFill>
                  <a:srgbClr val="0070C0"/>
                </a:solidFill>
                <a:latin typeface="Arial" panose="020B0604020202020204" pitchFamily="34" charset="0"/>
                <a:cs typeface="Arial" panose="020B0604020202020204" pitchFamily="34" charset="0"/>
              </a:rPr>
              <a:t> </a:t>
            </a:r>
            <a:r>
              <a:rPr lang="en-US" sz="1100" dirty="0">
                <a:solidFill>
                  <a:schemeClr val="tx1"/>
                </a:solidFill>
                <a:latin typeface="Arial" panose="020B0604020202020204" pitchFamily="34" charset="0"/>
                <a:cs typeface="Arial" panose="020B0604020202020204" pitchFamily="34" charset="0"/>
              </a:rPr>
              <a:t>(Accessed: 16March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Stats Wales (2023) </a:t>
            </a:r>
            <a:r>
              <a:rPr lang="en-US" sz="1100" i="1" dirty="0">
                <a:solidFill>
                  <a:schemeClr val="tx1"/>
                </a:solidFill>
                <a:latin typeface="Arial" panose="020B0604020202020204" pitchFamily="34" charset="0"/>
                <a:cs typeface="Arial" panose="020B0604020202020204" pitchFamily="34" charset="0"/>
              </a:rPr>
              <a:t>Welsh Language Use in Wales: 2022 Survey Results</a:t>
            </a:r>
            <a:r>
              <a:rPr lang="en-US" sz="1100" dirty="0">
                <a:solidFill>
                  <a:schemeClr val="tx1"/>
                </a:solidFill>
                <a:latin typeface="Arial" panose="020B0604020202020204" pitchFamily="34" charset="0"/>
                <a:cs typeface="Arial" panose="020B0604020202020204" pitchFamily="34" charset="0"/>
              </a:rPr>
              <a:t>. Available at: </a:t>
            </a:r>
            <a:r>
              <a:rPr lang="en-US" sz="1100" dirty="0">
                <a:solidFill>
                  <a:srgbClr val="0070C0"/>
                </a:solidFill>
                <a:latin typeface="Arial" panose="020B060402020202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https://www.statswales.gov.wales</a:t>
            </a:r>
            <a:r>
              <a:rPr lang="en-US" sz="1100" dirty="0">
                <a:solidFill>
                  <a:srgbClr val="0070C0"/>
                </a:solidFill>
                <a:latin typeface="Arial" panose="020B0604020202020204" pitchFamily="34" charset="0"/>
                <a:cs typeface="Arial" panose="020B0604020202020204" pitchFamily="34" charset="0"/>
              </a:rPr>
              <a:t> </a:t>
            </a:r>
            <a:r>
              <a:rPr lang="en-US" sz="1100" dirty="0">
                <a:solidFill>
                  <a:schemeClr val="tx1"/>
                </a:solidFill>
                <a:latin typeface="Arial" panose="020B0604020202020204" pitchFamily="34" charset="0"/>
                <a:cs typeface="Arial" panose="020B0604020202020204" pitchFamily="34" charset="0"/>
              </a:rPr>
              <a:t>(Accessed: 15 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Twinkl (</a:t>
            </a:r>
            <a:r>
              <a:rPr lang="en-US" sz="1100" dirty="0" err="1">
                <a:solidFill>
                  <a:schemeClr val="tx1"/>
                </a:solidFill>
                <a:latin typeface="Arial" panose="020B0604020202020204" pitchFamily="34" charset="0"/>
                <a:cs typeface="Arial" panose="020B0604020202020204" pitchFamily="34" charset="0"/>
              </a:rPr>
              <a:t>n.d.a</a:t>
            </a:r>
            <a:r>
              <a:rPr lang="en-US" sz="1100" dirty="0">
                <a:solidFill>
                  <a:schemeClr val="tx1"/>
                </a:solidFill>
                <a:latin typeface="Arial" panose="020B0604020202020204" pitchFamily="34" charset="0"/>
                <a:cs typeface="Arial" panose="020B0604020202020204" pitchFamily="34" charset="0"/>
              </a:rPr>
              <a:t>) </a:t>
            </a:r>
            <a:r>
              <a:rPr lang="en-US" sz="1100" i="1" dirty="0">
                <a:solidFill>
                  <a:schemeClr val="tx1"/>
                </a:solidFill>
                <a:latin typeface="Arial" panose="020B0604020202020204" pitchFamily="34" charset="0"/>
                <a:cs typeface="Arial" panose="020B0604020202020204" pitchFamily="34" charset="0"/>
              </a:rPr>
              <a:t>Welsh Culture</a:t>
            </a:r>
            <a:r>
              <a:rPr lang="en-US" sz="1100" dirty="0">
                <a:solidFill>
                  <a:schemeClr val="tx1"/>
                </a:solidFill>
                <a:latin typeface="Arial" panose="020B0604020202020204" pitchFamily="34" charset="0"/>
                <a:cs typeface="Arial" panose="020B0604020202020204" pitchFamily="34" charset="0"/>
              </a:rPr>
              <a:t>. Available at: </a:t>
            </a:r>
            <a:r>
              <a:rPr lang="en-US" sz="1100" dirty="0">
                <a:solidFill>
                  <a:srgbClr val="0070C0"/>
                </a:solidFill>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https://www.twinkl.pt/teaching-wiki/welsh-culture</a:t>
            </a:r>
            <a:r>
              <a:rPr lang="en-US" sz="1100" dirty="0">
                <a:solidFill>
                  <a:srgbClr val="0070C0"/>
                </a:solidFill>
                <a:latin typeface="Arial" panose="020B0604020202020204" pitchFamily="34" charset="0"/>
                <a:cs typeface="Arial" panose="020B0604020202020204" pitchFamily="34" charset="0"/>
              </a:rPr>
              <a:t> </a:t>
            </a:r>
            <a:r>
              <a:rPr lang="en-US" sz="1100" dirty="0">
                <a:solidFill>
                  <a:schemeClr val="tx1"/>
                </a:solidFill>
                <a:latin typeface="Arial" panose="020B0604020202020204" pitchFamily="34" charset="0"/>
                <a:cs typeface="Arial" panose="020B0604020202020204" pitchFamily="34" charset="0"/>
              </a:rPr>
              <a:t>(Accessed: 15 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Twinkl (</a:t>
            </a:r>
            <a:r>
              <a:rPr lang="en-US" sz="1100" dirty="0" err="1">
                <a:solidFill>
                  <a:schemeClr val="tx1"/>
                </a:solidFill>
                <a:latin typeface="Arial" panose="020B0604020202020204" pitchFamily="34" charset="0"/>
                <a:cs typeface="Arial" panose="020B0604020202020204" pitchFamily="34" charset="0"/>
              </a:rPr>
              <a:t>n.d.b</a:t>
            </a:r>
            <a:r>
              <a:rPr lang="en-US" sz="1100" dirty="0">
                <a:solidFill>
                  <a:schemeClr val="tx1"/>
                </a:solidFill>
                <a:latin typeface="Arial" panose="020B0604020202020204" pitchFamily="34" charset="0"/>
                <a:cs typeface="Arial" panose="020B0604020202020204" pitchFamily="34" charset="0"/>
              </a:rPr>
              <a:t>) </a:t>
            </a:r>
            <a:r>
              <a:rPr lang="en-US" sz="1100" i="1" dirty="0">
                <a:solidFill>
                  <a:schemeClr val="tx1"/>
                </a:solidFill>
                <a:latin typeface="Arial" panose="020B0604020202020204" pitchFamily="34" charset="0"/>
                <a:cs typeface="Arial" panose="020B0604020202020204" pitchFamily="34" charset="0"/>
              </a:rPr>
              <a:t>Learn Welsh: </a:t>
            </a:r>
            <a:r>
              <a:rPr lang="en-US" sz="1100" i="1" dirty="0" err="1">
                <a:solidFill>
                  <a:schemeClr val="tx1"/>
                </a:solidFill>
                <a:latin typeface="Arial" panose="020B0604020202020204" pitchFamily="34" charset="0"/>
                <a:cs typeface="Arial" panose="020B0604020202020204" pitchFamily="34" charset="0"/>
              </a:rPr>
              <a:t>Swigod</a:t>
            </a:r>
            <a:r>
              <a:rPr lang="en-US" sz="1100" i="1" dirty="0">
                <a:solidFill>
                  <a:schemeClr val="tx1"/>
                </a:solidFill>
                <a:latin typeface="Arial" panose="020B0604020202020204" pitchFamily="34" charset="0"/>
                <a:cs typeface="Arial" panose="020B0604020202020204" pitchFamily="34" charset="0"/>
              </a:rPr>
              <a:t> </a:t>
            </a:r>
            <a:r>
              <a:rPr lang="en-US" sz="1100" i="1" dirty="0" err="1">
                <a:solidFill>
                  <a:schemeClr val="tx1"/>
                </a:solidFill>
                <a:latin typeface="Arial" panose="020B0604020202020204" pitchFamily="34" charset="0"/>
                <a:cs typeface="Arial" panose="020B0604020202020204" pitchFamily="34" charset="0"/>
              </a:rPr>
              <a:t>Siarad</a:t>
            </a:r>
            <a:r>
              <a:rPr lang="en-US" sz="1100" i="1" dirty="0">
                <a:solidFill>
                  <a:schemeClr val="tx1"/>
                </a:solidFill>
                <a:latin typeface="Arial" panose="020B0604020202020204" pitchFamily="34" charset="0"/>
                <a:cs typeface="Arial" panose="020B0604020202020204" pitchFamily="34" charset="0"/>
              </a:rPr>
              <a:t> Mae Gen </a:t>
            </a:r>
            <a:r>
              <a:rPr lang="en-US" sz="1100" i="1" dirty="0" err="1">
                <a:solidFill>
                  <a:schemeClr val="tx1"/>
                </a:solidFill>
                <a:latin typeface="Arial" panose="020B0604020202020204" pitchFamily="34" charset="0"/>
                <a:cs typeface="Arial" panose="020B0604020202020204" pitchFamily="34" charset="0"/>
              </a:rPr>
              <a:t>i</a:t>
            </a:r>
            <a:r>
              <a:rPr lang="en-US" sz="1100" i="1" dirty="0">
                <a:solidFill>
                  <a:schemeClr val="tx1"/>
                </a:solidFill>
                <a:latin typeface="Arial" panose="020B0604020202020204" pitchFamily="34" charset="0"/>
                <a:cs typeface="Arial" panose="020B0604020202020204" pitchFamily="34" charset="0"/>
              </a:rPr>
              <a:t> – I Have Speech Bubbles</a:t>
            </a:r>
            <a:r>
              <a:rPr lang="en-US" sz="1100" dirty="0">
                <a:solidFill>
                  <a:schemeClr val="tx1"/>
                </a:solidFill>
                <a:latin typeface="Arial" panose="020B0604020202020204" pitchFamily="34" charset="0"/>
                <a:cs typeface="Arial" panose="020B0604020202020204" pitchFamily="34" charset="0"/>
              </a:rPr>
              <a:t>. Available at: </a:t>
            </a:r>
            <a:r>
              <a:rPr lang="en-US" sz="1100" dirty="0">
                <a:solidFill>
                  <a:srgbClr val="0070C0"/>
                </a:solidFill>
                <a:latin typeface="Arial" panose="020B0604020202020204" pitchFamily="34" charset="0"/>
                <a:cs typeface="Arial" panose="020B0604020202020204" pitchFamily="34" charset="0"/>
                <a:hlinkClick r:id="rId18">
                  <a:extLst>
                    <a:ext uri="{A12FA001-AC4F-418D-AE19-62706E023703}">
                      <ahyp:hlinkClr xmlns:ahyp="http://schemas.microsoft.com/office/drawing/2018/hyperlinkcolor" val="tx"/>
                    </a:ext>
                  </a:extLst>
                </a:hlinkClick>
              </a:rPr>
              <a:t>https://www.twinkl.co.uk/resource/learn-welsh-swigod-siarad-mae-gen-i-i-have-speech-bubbles-wl-l-1678875825</a:t>
            </a:r>
            <a:r>
              <a:rPr lang="en-US" sz="1100" dirty="0">
                <a:solidFill>
                  <a:schemeClr val="tx1"/>
                </a:solidFill>
                <a:latin typeface="Arial" panose="020B0604020202020204" pitchFamily="34" charset="0"/>
                <a:cs typeface="Arial" panose="020B0604020202020204" pitchFamily="34" charset="0"/>
              </a:rPr>
              <a:t> (Accessed: 14 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Welsh Government (2011) </a:t>
            </a:r>
            <a:r>
              <a:rPr lang="en-US" sz="1100" i="1" dirty="0">
                <a:solidFill>
                  <a:schemeClr val="tx1"/>
                </a:solidFill>
                <a:latin typeface="Arial" panose="020B0604020202020204" pitchFamily="34" charset="0"/>
                <a:cs typeface="Arial" panose="020B0604020202020204" pitchFamily="34" charset="0"/>
              </a:rPr>
              <a:t>The Welsh Language (Wales) Measure 2011</a:t>
            </a:r>
            <a:r>
              <a:rPr lang="en-US" sz="1100" dirty="0">
                <a:solidFill>
                  <a:schemeClr val="tx1"/>
                </a:solidFill>
                <a:latin typeface="Arial" panose="020B0604020202020204" pitchFamily="34" charset="0"/>
                <a:cs typeface="Arial" panose="020B0604020202020204" pitchFamily="34" charset="0"/>
              </a:rPr>
              <a:t>. Available at</a:t>
            </a:r>
            <a:r>
              <a:rPr lang="en-US" sz="1100" dirty="0">
                <a:solidFill>
                  <a:srgbClr val="0070C0"/>
                </a:solidFill>
                <a:latin typeface="Arial" panose="020B0604020202020204" pitchFamily="34" charset="0"/>
                <a:cs typeface="Arial" panose="020B0604020202020204" pitchFamily="34" charset="0"/>
              </a:rPr>
              <a:t>: </a:t>
            </a:r>
            <a:r>
              <a:rPr lang="en-US" sz="1100" dirty="0">
                <a:solidFill>
                  <a:srgbClr val="0070C0"/>
                </a:solidFill>
                <a:latin typeface="Arial" panose="020B0604020202020204" pitchFamily="34" charset="0"/>
                <a:cs typeface="Arial" panose="020B0604020202020204" pitchFamily="34" charset="0"/>
                <a:hlinkClick r:id="rId19">
                  <a:extLst>
                    <a:ext uri="{A12FA001-AC4F-418D-AE19-62706E023703}">
                      <ahyp:hlinkClr xmlns:ahyp="http://schemas.microsoft.com/office/drawing/2018/hyperlinkcolor" val="tx"/>
                    </a:ext>
                  </a:extLst>
                </a:hlinkClick>
              </a:rPr>
              <a:t>https://www.legislation.gov.uk</a:t>
            </a:r>
            <a:r>
              <a:rPr lang="en-US" sz="1100" dirty="0">
                <a:solidFill>
                  <a:srgbClr val="0070C0"/>
                </a:solidFill>
                <a:latin typeface="Arial" panose="020B0604020202020204" pitchFamily="34" charset="0"/>
                <a:cs typeface="Arial" panose="020B0604020202020204" pitchFamily="34" charset="0"/>
              </a:rPr>
              <a:t> </a:t>
            </a:r>
            <a:r>
              <a:rPr lang="en-US" sz="1100" dirty="0">
                <a:solidFill>
                  <a:schemeClr val="tx1"/>
                </a:solidFill>
                <a:latin typeface="Arial" panose="020B0604020202020204" pitchFamily="34" charset="0"/>
                <a:cs typeface="Arial" panose="020B0604020202020204" pitchFamily="34" charset="0"/>
              </a:rPr>
              <a:t>(Accessed: 14 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Welsh Government (2012) </a:t>
            </a:r>
            <a:r>
              <a:rPr lang="en-US" sz="1100" i="1" dirty="0">
                <a:solidFill>
                  <a:schemeClr val="tx1"/>
                </a:solidFill>
                <a:latin typeface="Arial" panose="020B0604020202020204" pitchFamily="34" charset="0"/>
                <a:cs typeface="Arial" panose="020B0604020202020204" pitchFamily="34" charset="0"/>
              </a:rPr>
              <a:t>More Than Just Words: Strategic Framework for Welsh Language Services in Health, Social Services and Social Care</a:t>
            </a:r>
            <a:r>
              <a:rPr lang="en-US" sz="1100" dirty="0">
                <a:solidFill>
                  <a:schemeClr val="tx1"/>
                </a:solidFill>
                <a:latin typeface="Arial" panose="020B0604020202020204" pitchFamily="34" charset="0"/>
                <a:cs typeface="Arial" panose="020B0604020202020204" pitchFamily="34" charset="0"/>
              </a:rPr>
              <a:t>. Available at: </a:t>
            </a:r>
            <a:r>
              <a:rPr lang="en-US" sz="1100" dirty="0">
                <a:solidFill>
                  <a:srgbClr val="0070C0"/>
                </a:solidFill>
                <a:latin typeface="Arial" panose="020B0604020202020204" pitchFamily="34" charset="0"/>
                <a:cs typeface="Arial" panose="020B0604020202020204" pitchFamily="34" charset="0"/>
                <a:hlinkClick r:id="rId20">
                  <a:extLst>
                    <a:ext uri="{A12FA001-AC4F-418D-AE19-62706E023703}">
                      <ahyp:hlinkClr xmlns:ahyp="http://schemas.microsoft.com/office/drawing/2018/hyperlinkcolor" val="tx"/>
                    </a:ext>
                  </a:extLst>
                </a:hlinkClick>
              </a:rPr>
              <a:t>https://www.gov.wales</a:t>
            </a:r>
            <a:r>
              <a:rPr lang="en-US" sz="1100" dirty="0">
                <a:solidFill>
                  <a:srgbClr val="0070C0"/>
                </a:solidFill>
                <a:latin typeface="Arial" panose="020B0604020202020204" pitchFamily="34" charset="0"/>
                <a:cs typeface="Arial" panose="020B0604020202020204" pitchFamily="34" charset="0"/>
              </a:rPr>
              <a:t> </a:t>
            </a:r>
            <a:r>
              <a:rPr lang="en-US" sz="1100" dirty="0">
                <a:solidFill>
                  <a:schemeClr val="tx1"/>
                </a:solidFill>
                <a:latin typeface="Arial" panose="020B0604020202020204" pitchFamily="34" charset="0"/>
                <a:cs typeface="Arial" panose="020B0604020202020204" pitchFamily="34" charset="0"/>
              </a:rPr>
              <a:t>(Accessed: 13 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Welsh Government (2018) </a:t>
            </a:r>
            <a:r>
              <a:rPr lang="en-US" sz="1100" i="1" dirty="0">
                <a:solidFill>
                  <a:schemeClr val="tx1"/>
                </a:solidFill>
                <a:latin typeface="Arial" panose="020B0604020202020204" pitchFamily="34" charset="0"/>
                <a:cs typeface="Arial" panose="020B0604020202020204" pitchFamily="34" charset="0"/>
              </a:rPr>
              <a:t>A Healthier Wales: Long-Term Plan for Health and Social Care</a:t>
            </a:r>
            <a:r>
              <a:rPr lang="en-US" sz="1100" dirty="0">
                <a:solidFill>
                  <a:schemeClr val="tx1"/>
                </a:solidFill>
                <a:latin typeface="Arial" panose="020B0604020202020204" pitchFamily="34" charset="0"/>
                <a:cs typeface="Arial" panose="020B0604020202020204" pitchFamily="34" charset="0"/>
              </a:rPr>
              <a:t>. Available at: </a:t>
            </a:r>
            <a:r>
              <a:rPr lang="en-US" sz="1100" dirty="0">
                <a:solidFill>
                  <a:srgbClr val="0070C0"/>
                </a:solidFill>
                <a:latin typeface="Arial" panose="020B0604020202020204" pitchFamily="34" charset="0"/>
                <a:cs typeface="Arial" panose="020B0604020202020204" pitchFamily="34" charset="0"/>
                <a:hlinkClick r:id="rId20">
                  <a:extLst>
                    <a:ext uri="{A12FA001-AC4F-418D-AE19-62706E023703}">
                      <ahyp:hlinkClr xmlns:ahyp="http://schemas.microsoft.com/office/drawing/2018/hyperlinkcolor" val="tx"/>
                    </a:ext>
                  </a:extLst>
                </a:hlinkClick>
              </a:rPr>
              <a:t>https://www.gov.wales</a:t>
            </a:r>
            <a:r>
              <a:rPr lang="en-US" sz="1100" dirty="0">
                <a:solidFill>
                  <a:srgbClr val="0070C0"/>
                </a:solidFill>
                <a:latin typeface="Arial" panose="020B0604020202020204" pitchFamily="34" charset="0"/>
                <a:cs typeface="Arial" panose="020B0604020202020204" pitchFamily="34" charset="0"/>
              </a:rPr>
              <a:t> </a:t>
            </a:r>
            <a:r>
              <a:rPr lang="en-US" sz="1100" dirty="0">
                <a:solidFill>
                  <a:schemeClr val="tx1"/>
                </a:solidFill>
                <a:latin typeface="Arial" panose="020B0604020202020204" pitchFamily="34" charset="0"/>
                <a:cs typeface="Arial" panose="020B0604020202020204" pitchFamily="34" charset="0"/>
              </a:rPr>
              <a:t>(Accessed: 13 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Welsh Government (2020) </a:t>
            </a:r>
            <a:r>
              <a:rPr lang="en-US" sz="1100" i="1" dirty="0">
                <a:solidFill>
                  <a:schemeClr val="tx1"/>
                </a:solidFill>
                <a:latin typeface="Arial" panose="020B0604020202020204" pitchFamily="34" charset="0"/>
                <a:cs typeface="Arial" panose="020B0604020202020204" pitchFamily="34" charset="0"/>
              </a:rPr>
              <a:t>Welsh Home and Education Language Use Survey: July 2019 – March 2020</a:t>
            </a:r>
            <a:r>
              <a:rPr lang="en-US" sz="1100" dirty="0">
                <a:solidFill>
                  <a:schemeClr val="tx1"/>
                </a:solidFill>
                <a:latin typeface="Arial" panose="020B0604020202020204" pitchFamily="34" charset="0"/>
                <a:cs typeface="Arial" panose="020B0604020202020204" pitchFamily="34" charset="0"/>
              </a:rPr>
              <a:t>. Available at: </a:t>
            </a:r>
            <a:r>
              <a:rPr lang="en-US" sz="1100" dirty="0">
                <a:solidFill>
                  <a:srgbClr val="0070C0"/>
                </a:solidFill>
                <a:latin typeface="Arial" panose="020B0604020202020204" pitchFamily="34" charset="0"/>
                <a:cs typeface="Arial" panose="020B0604020202020204" pitchFamily="34" charset="0"/>
                <a:hlinkClick r:id="rId21">
                  <a:extLst>
                    <a:ext uri="{A12FA001-AC4F-418D-AE19-62706E023703}">
                      <ahyp:hlinkClr xmlns:ahyp="http://schemas.microsoft.com/office/drawing/2018/hyperlinkcolor" val="tx"/>
                    </a:ext>
                  </a:extLst>
                </a:hlinkClick>
              </a:rPr>
              <a:t>https://www.gov.wales/welsh-home-and-education-welsh-language-use-survey-july-2019-march-2020-html</a:t>
            </a:r>
            <a:r>
              <a:rPr lang="en-US" sz="1100" dirty="0">
                <a:solidFill>
                  <a:srgbClr val="0070C0"/>
                </a:solidFill>
                <a:latin typeface="Arial" panose="020B0604020202020204" pitchFamily="34" charset="0"/>
                <a:cs typeface="Arial" panose="020B0604020202020204" pitchFamily="34" charset="0"/>
              </a:rPr>
              <a:t> </a:t>
            </a:r>
            <a:r>
              <a:rPr lang="en-US" sz="1100" dirty="0">
                <a:solidFill>
                  <a:schemeClr val="tx1"/>
                </a:solidFill>
                <a:latin typeface="Arial" panose="020B0604020202020204" pitchFamily="34" charset="0"/>
                <a:cs typeface="Arial" panose="020B0604020202020204" pitchFamily="34" charset="0"/>
              </a:rPr>
              <a:t>(Accessed: 12 March 2025).</a:t>
            </a:r>
          </a:p>
          <a:p>
            <a:pPr marL="171450" indent="-171450">
              <a:lnSpc>
                <a:spcPct val="150000"/>
              </a:lnSpc>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Williams, C. (2019) </a:t>
            </a:r>
            <a:r>
              <a:rPr lang="en-US" sz="1100" i="1" dirty="0">
                <a:solidFill>
                  <a:schemeClr val="tx1"/>
                </a:solidFill>
                <a:latin typeface="Arial" panose="020B0604020202020204" pitchFamily="34" charset="0"/>
                <a:cs typeface="Arial" panose="020B0604020202020204" pitchFamily="34" charset="0"/>
              </a:rPr>
              <a:t>Cultural Competence in Health and Social Care: A Welsh Perspective</a:t>
            </a:r>
            <a:r>
              <a:rPr lang="en-US" sz="1100" dirty="0">
                <a:solidFill>
                  <a:schemeClr val="tx1"/>
                </a:solidFill>
                <a:latin typeface="Arial" panose="020B0604020202020204" pitchFamily="34" charset="0"/>
                <a:cs typeface="Arial" panose="020B0604020202020204" pitchFamily="34" charset="0"/>
              </a:rPr>
              <a:t>. Cardiff: University of Wales Press.</a:t>
            </a:r>
          </a:p>
          <a:p>
            <a:pPr>
              <a:lnSpc>
                <a:spcPct val="150000"/>
              </a:lnSpc>
            </a:pPr>
            <a:r>
              <a:rPr lang="en-GB" sz="1300" dirty="0">
                <a:latin typeface="Arial" panose="020B0604020202020204" pitchFamily="34" charset="0"/>
                <a:cs typeface="Arial" panose="020B0604020202020204" pitchFamily="34" charset="0"/>
              </a:rPr>
              <a:t> </a:t>
            </a:r>
          </a:p>
        </p:txBody>
      </p:sp>
      <p:pic>
        <p:nvPicPr>
          <p:cNvPr id="43" name="Graphic 42">
            <a:extLst>
              <a:ext uri="{FF2B5EF4-FFF2-40B4-BE49-F238E27FC236}">
                <a16:creationId xmlns:a16="http://schemas.microsoft.com/office/drawing/2014/main" id="{78090B51-A707-89FA-8E5C-EC1538F95B10}"/>
              </a:ext>
            </a:extLst>
          </p:cNvPr>
          <p:cNvPicPr>
            <a:picLocks noChangeAspect="1"/>
          </p:cNvPicPr>
          <p:nvPr/>
        </p:nvPicPr>
        <p:blipFill>
          <a:blip r:embed="rId22">
            <a:extLst>
              <a:ext uri="{96DAC541-7B7A-43D3-8B79-37D633B846F1}">
                <asvg:svgBlip xmlns:asvg="http://schemas.microsoft.com/office/drawing/2016/SVG/main" r:embed="rId23"/>
              </a:ext>
              <a:ext uri="{837473B0-CC2E-450A-ABE3-18F120FF3D39}">
                <a1611:picAttrSrcUrl xmlns:a1611="http://schemas.microsoft.com/office/drawing/2016/11/main" r:id="rId24"/>
              </a:ext>
            </a:extLst>
          </a:blip>
          <a:stretch>
            <a:fillRect/>
          </a:stretch>
        </p:blipFill>
        <p:spPr>
          <a:xfrm>
            <a:off x="15906289" y="3021873"/>
            <a:ext cx="2689588" cy="1655147"/>
          </a:xfrm>
          <a:prstGeom prst="rect">
            <a:avLst/>
          </a:prstGeom>
        </p:spPr>
      </p:pic>
    </p:spTree>
    <p:extLst>
      <p:ext uri="{BB962C8B-B14F-4D97-AF65-F5344CB8AC3E}">
        <p14:creationId xmlns:p14="http://schemas.microsoft.com/office/powerpoint/2010/main" val="72781877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110</TotalTime>
  <Words>2119</Words>
  <Application>Microsoft Office PowerPoint</Application>
  <PresentationFormat>Custom</PresentationFormat>
  <Paragraphs>51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Arial Black</vt:lpstr>
      <vt:lpstr>Tw Cen MT</vt:lpstr>
      <vt:lpstr>Droplet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iftime</dc:creator>
  <cp:lastModifiedBy>alina iftime</cp:lastModifiedBy>
  <cp:revision>4</cp:revision>
  <dcterms:created xsi:type="dcterms:W3CDTF">2025-03-20T16:43:02Z</dcterms:created>
  <dcterms:modified xsi:type="dcterms:W3CDTF">2025-03-22T17:28:23Z</dcterms:modified>
</cp:coreProperties>
</file>