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6907CF6-3CB9-49A3-9FB1-2934D7779765}">
          <p14:sldIdLst>
            <p14:sldId id="256"/>
            <p14:sldId id="257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TEAM FIVE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ERICKA GREEN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962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Talitha</a:t>
            </a:r>
          </a:p>
          <a:p>
            <a:r>
              <a:rPr lang="en-GB" smtClean="0"/>
              <a:t>Shanae</a:t>
            </a:r>
          </a:p>
          <a:p>
            <a:r>
              <a:rPr lang="en-GB" smtClean="0"/>
              <a:t>Claire</a:t>
            </a:r>
          </a:p>
          <a:p>
            <a:r>
              <a:rPr lang="en-GB" smtClean="0"/>
              <a:t>Hodo</a:t>
            </a:r>
          </a:p>
          <a:p>
            <a:r>
              <a:rPr lang="en-GB" smtClean="0"/>
              <a:t>Ericka-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470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Ericka green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46064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Six things max on </a:t>
            </a:r>
            <a:r>
              <a:rPr lang="en-GB" sz="4000" dirty="0" err="1" smtClean="0"/>
              <a:t>scence</a:t>
            </a:r>
            <a:r>
              <a:rPr lang="en-GB" sz="4000" dirty="0" smtClean="0"/>
              <a:t> at one time</a:t>
            </a:r>
            <a:endParaRPr lang="en-GB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29" y="3356992"/>
            <a:ext cx="2519772" cy="3359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17285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</TotalTime>
  <Words>19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Flow</vt:lpstr>
      <vt:lpstr>TEAM FIVE</vt:lpstr>
      <vt:lpstr>PowerPoint Presentation</vt:lpstr>
      <vt:lpstr>Ericka green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FIVE</dc:title>
  <dc:creator>ERICKA</dc:creator>
  <cp:lastModifiedBy>ERICKA</cp:lastModifiedBy>
  <cp:revision>6</cp:revision>
  <dcterms:created xsi:type="dcterms:W3CDTF">2021-10-12T15:49:22Z</dcterms:created>
  <dcterms:modified xsi:type="dcterms:W3CDTF">2021-10-12T16:55:45Z</dcterms:modified>
</cp:coreProperties>
</file>