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841" r:id="rId25"/>
    <p:sldId id="842" r:id="rId26"/>
    <p:sldId id="843" r:id="rId27"/>
    <p:sldId id="844" r:id="rId28"/>
    <p:sldId id="845" r:id="rId29"/>
    <p:sldId id="846" r:id="rId30"/>
    <p:sldId id="848" r:id="rId31"/>
    <p:sldId id="847" r:id="rId32"/>
    <p:sldId id="849" r:id="rId33"/>
    <p:sldId id="850" r:id="rId34"/>
    <p:sldId id="72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85E655-FA77-4119-BC43-E1BEEAB0D085}" v="11" dt="2023-11-15T11:34:00.1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-747" y="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685E655-FA77-4119-BC43-E1BEEAB0D085}"/>
    <pc:docChg chg="custSel delSld modSld">
      <pc:chgData name="Jenifer Prince Devaraj" userId="c3fb109c-09d1-42a6-93f4-69472d709861" providerId="ADAL" clId="{2685E655-FA77-4119-BC43-E1BEEAB0D085}" dt="2023-11-15T11:34:00.108" v="66"/>
      <pc:docMkLst>
        <pc:docMk/>
      </pc:docMkLst>
      <pc:sldChg chg="modSp mod">
        <pc:chgData name="Jenifer Prince Devaraj" userId="c3fb109c-09d1-42a6-93f4-69472d709861" providerId="ADAL" clId="{2685E655-FA77-4119-BC43-E1BEEAB0D085}" dt="2023-11-15T11:32:09.745" v="3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685E655-FA77-4119-BC43-E1BEEAB0D085}" dt="2023-11-15T11:32:09.745" v="30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2685E655-FA77-4119-BC43-E1BEEAB0D085}" dt="2023-11-15T11:32:13.256" v="31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2685E655-FA77-4119-BC43-E1BEEAB0D085}" dt="2023-11-15T11:32:13.584" v="32" actId="47"/>
        <pc:sldMkLst>
          <pc:docMk/>
          <pc:sldMk cId="1804917050" sldId="830"/>
        </pc:sldMkLst>
      </pc:sldChg>
      <pc:sldChg chg="del">
        <pc:chgData name="Jenifer Prince Devaraj" userId="c3fb109c-09d1-42a6-93f4-69472d709861" providerId="ADAL" clId="{2685E655-FA77-4119-BC43-E1BEEAB0D085}" dt="2023-11-15T11:32:13.816" v="33" actId="47"/>
        <pc:sldMkLst>
          <pc:docMk/>
          <pc:sldMk cId="1012762616" sldId="831"/>
        </pc:sldMkLst>
      </pc:sldChg>
      <pc:sldChg chg="del">
        <pc:chgData name="Jenifer Prince Devaraj" userId="c3fb109c-09d1-42a6-93f4-69472d709861" providerId="ADAL" clId="{2685E655-FA77-4119-BC43-E1BEEAB0D085}" dt="2023-11-15T11:32:14.063" v="34" actId="47"/>
        <pc:sldMkLst>
          <pc:docMk/>
          <pc:sldMk cId="644035497" sldId="832"/>
        </pc:sldMkLst>
      </pc:sldChg>
      <pc:sldChg chg="del">
        <pc:chgData name="Jenifer Prince Devaraj" userId="c3fb109c-09d1-42a6-93f4-69472d709861" providerId="ADAL" clId="{2685E655-FA77-4119-BC43-E1BEEAB0D085}" dt="2023-11-15T11:32:14.312" v="35" actId="47"/>
        <pc:sldMkLst>
          <pc:docMk/>
          <pc:sldMk cId="3185718666" sldId="833"/>
        </pc:sldMkLst>
      </pc:sldChg>
      <pc:sldChg chg="del">
        <pc:chgData name="Jenifer Prince Devaraj" userId="c3fb109c-09d1-42a6-93f4-69472d709861" providerId="ADAL" clId="{2685E655-FA77-4119-BC43-E1BEEAB0D085}" dt="2023-11-15T11:32:14.506" v="36" actId="47"/>
        <pc:sldMkLst>
          <pc:docMk/>
          <pc:sldMk cId="2358033977" sldId="834"/>
        </pc:sldMkLst>
      </pc:sldChg>
      <pc:sldChg chg="del">
        <pc:chgData name="Jenifer Prince Devaraj" userId="c3fb109c-09d1-42a6-93f4-69472d709861" providerId="ADAL" clId="{2685E655-FA77-4119-BC43-E1BEEAB0D085}" dt="2023-11-15T11:32:14.707" v="37" actId="47"/>
        <pc:sldMkLst>
          <pc:docMk/>
          <pc:sldMk cId="4193941529" sldId="835"/>
        </pc:sldMkLst>
      </pc:sldChg>
      <pc:sldChg chg="del">
        <pc:chgData name="Jenifer Prince Devaraj" userId="c3fb109c-09d1-42a6-93f4-69472d709861" providerId="ADAL" clId="{2685E655-FA77-4119-BC43-E1BEEAB0D085}" dt="2023-11-15T11:32:15.715" v="38" actId="47"/>
        <pc:sldMkLst>
          <pc:docMk/>
          <pc:sldMk cId="1310696372" sldId="836"/>
        </pc:sldMkLst>
      </pc:sldChg>
      <pc:sldChg chg="del">
        <pc:chgData name="Jenifer Prince Devaraj" userId="c3fb109c-09d1-42a6-93f4-69472d709861" providerId="ADAL" clId="{2685E655-FA77-4119-BC43-E1BEEAB0D085}" dt="2023-11-15T11:32:16.235" v="39" actId="47"/>
        <pc:sldMkLst>
          <pc:docMk/>
          <pc:sldMk cId="3114631523" sldId="837"/>
        </pc:sldMkLst>
      </pc:sldChg>
      <pc:sldChg chg="del">
        <pc:chgData name="Jenifer Prince Devaraj" userId="c3fb109c-09d1-42a6-93f4-69472d709861" providerId="ADAL" clId="{2685E655-FA77-4119-BC43-E1BEEAB0D085}" dt="2023-11-15T11:32:16.974" v="41" actId="47"/>
        <pc:sldMkLst>
          <pc:docMk/>
          <pc:sldMk cId="1397610255" sldId="838"/>
        </pc:sldMkLst>
      </pc:sldChg>
      <pc:sldChg chg="del">
        <pc:chgData name="Jenifer Prince Devaraj" userId="c3fb109c-09d1-42a6-93f4-69472d709861" providerId="ADAL" clId="{2685E655-FA77-4119-BC43-E1BEEAB0D085}" dt="2023-11-15T11:32:17.331" v="42" actId="47"/>
        <pc:sldMkLst>
          <pc:docMk/>
          <pc:sldMk cId="1392938150" sldId="839"/>
        </pc:sldMkLst>
      </pc:sldChg>
      <pc:sldChg chg="del">
        <pc:chgData name="Jenifer Prince Devaraj" userId="c3fb109c-09d1-42a6-93f4-69472d709861" providerId="ADAL" clId="{2685E655-FA77-4119-BC43-E1BEEAB0D085}" dt="2023-11-15T11:32:17.776" v="43" actId="47"/>
        <pc:sldMkLst>
          <pc:docMk/>
          <pc:sldMk cId="338169957" sldId="840"/>
        </pc:sldMkLst>
      </pc:sldChg>
      <pc:sldChg chg="addSp modSp mod">
        <pc:chgData name="Jenifer Prince Devaraj" userId="c3fb109c-09d1-42a6-93f4-69472d709861" providerId="ADAL" clId="{2685E655-FA77-4119-BC43-E1BEEAB0D085}" dt="2023-11-15T11:33:02.948" v="48"/>
        <pc:sldMkLst>
          <pc:docMk/>
          <pc:sldMk cId="3386756335" sldId="841"/>
        </pc:sldMkLst>
        <pc:spChg chg="add mod">
          <ac:chgData name="Jenifer Prince Devaraj" userId="c3fb109c-09d1-42a6-93f4-69472d709861" providerId="ADAL" clId="{2685E655-FA77-4119-BC43-E1BEEAB0D085}" dt="2023-11-15T11:33:02.948" v="48"/>
          <ac:spMkLst>
            <pc:docMk/>
            <pc:sldMk cId="3386756335" sldId="841"/>
            <ac:spMk id="4" creationId="{9EAB3519-7B95-B6A9-D86F-7507D83D674D}"/>
          </ac:spMkLst>
        </pc:spChg>
        <pc:spChg chg="mod">
          <ac:chgData name="Jenifer Prince Devaraj" userId="c3fb109c-09d1-42a6-93f4-69472d709861" providerId="ADAL" clId="{2685E655-FA77-4119-BC43-E1BEEAB0D085}" dt="2023-11-15T11:32:55.729" v="47" actId="20577"/>
          <ac:spMkLst>
            <pc:docMk/>
            <pc:sldMk cId="3386756335" sldId="841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15.401" v="50"/>
        <pc:sldMkLst>
          <pc:docMk/>
          <pc:sldMk cId="3347598184" sldId="842"/>
        </pc:sldMkLst>
        <pc:spChg chg="add mod">
          <ac:chgData name="Jenifer Prince Devaraj" userId="c3fb109c-09d1-42a6-93f4-69472d709861" providerId="ADAL" clId="{2685E655-FA77-4119-BC43-E1BEEAB0D085}" dt="2023-11-15T11:33:15.401" v="50"/>
          <ac:spMkLst>
            <pc:docMk/>
            <pc:sldMk cId="3347598184" sldId="842"/>
            <ac:spMk id="4" creationId="{F1573631-E117-8719-9B1E-296E3DEB5E18}"/>
          </ac:spMkLst>
        </pc:spChg>
        <pc:spChg chg="add mod">
          <ac:chgData name="Jenifer Prince Devaraj" userId="c3fb109c-09d1-42a6-93f4-69472d709861" providerId="ADAL" clId="{2685E655-FA77-4119-BC43-E1BEEAB0D085}" dt="2023-11-15T11:33:15.401" v="50"/>
          <ac:spMkLst>
            <pc:docMk/>
            <pc:sldMk cId="3347598184" sldId="842"/>
            <ac:spMk id="8" creationId="{9FAED1B0-0D66-1111-EAE5-4381566761CE}"/>
          </ac:spMkLst>
        </pc:spChg>
        <pc:spChg chg="del">
          <ac:chgData name="Jenifer Prince Devaraj" userId="c3fb109c-09d1-42a6-93f4-69472d709861" providerId="ADAL" clId="{2685E655-FA77-4119-BC43-E1BEEAB0D085}" dt="2023-11-15T11:33:14.717" v="49" actId="478"/>
          <ac:spMkLst>
            <pc:docMk/>
            <pc:sldMk cId="3347598184" sldId="842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20.545" v="52"/>
        <pc:sldMkLst>
          <pc:docMk/>
          <pc:sldMk cId="2316531418" sldId="843"/>
        </pc:sldMkLst>
        <pc:spChg chg="add mod">
          <ac:chgData name="Jenifer Prince Devaraj" userId="c3fb109c-09d1-42a6-93f4-69472d709861" providerId="ADAL" clId="{2685E655-FA77-4119-BC43-E1BEEAB0D085}" dt="2023-11-15T11:33:20.545" v="52"/>
          <ac:spMkLst>
            <pc:docMk/>
            <pc:sldMk cId="2316531418" sldId="843"/>
            <ac:spMk id="3" creationId="{1E76C41A-AAF7-F256-0192-781992B70D5B}"/>
          </ac:spMkLst>
        </pc:spChg>
        <pc:spChg chg="add mod">
          <ac:chgData name="Jenifer Prince Devaraj" userId="c3fb109c-09d1-42a6-93f4-69472d709861" providerId="ADAL" clId="{2685E655-FA77-4119-BC43-E1BEEAB0D085}" dt="2023-11-15T11:33:20.545" v="52"/>
          <ac:spMkLst>
            <pc:docMk/>
            <pc:sldMk cId="2316531418" sldId="843"/>
            <ac:spMk id="4" creationId="{865398F9-8079-8431-9905-CE8CDAF4EC05}"/>
          </ac:spMkLst>
        </pc:spChg>
        <pc:spChg chg="del">
          <ac:chgData name="Jenifer Prince Devaraj" userId="c3fb109c-09d1-42a6-93f4-69472d709861" providerId="ADAL" clId="{2685E655-FA77-4119-BC43-E1BEEAB0D085}" dt="2023-11-15T11:33:20.090" v="51" actId="478"/>
          <ac:spMkLst>
            <pc:docMk/>
            <pc:sldMk cId="2316531418" sldId="843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25.957" v="54"/>
        <pc:sldMkLst>
          <pc:docMk/>
          <pc:sldMk cId="3526065723" sldId="844"/>
        </pc:sldMkLst>
        <pc:spChg chg="add mod">
          <ac:chgData name="Jenifer Prince Devaraj" userId="c3fb109c-09d1-42a6-93f4-69472d709861" providerId="ADAL" clId="{2685E655-FA77-4119-BC43-E1BEEAB0D085}" dt="2023-11-15T11:33:25.957" v="54"/>
          <ac:spMkLst>
            <pc:docMk/>
            <pc:sldMk cId="3526065723" sldId="844"/>
            <ac:spMk id="3" creationId="{AC366FC1-4A25-521C-2CE1-2449D4EF2519}"/>
          </ac:spMkLst>
        </pc:spChg>
        <pc:spChg chg="add mod">
          <ac:chgData name="Jenifer Prince Devaraj" userId="c3fb109c-09d1-42a6-93f4-69472d709861" providerId="ADAL" clId="{2685E655-FA77-4119-BC43-E1BEEAB0D085}" dt="2023-11-15T11:33:25.957" v="54"/>
          <ac:spMkLst>
            <pc:docMk/>
            <pc:sldMk cId="3526065723" sldId="844"/>
            <ac:spMk id="4" creationId="{EAFCE770-DE1D-5408-72AC-B32213020F68}"/>
          </ac:spMkLst>
        </pc:spChg>
        <pc:spChg chg="del">
          <ac:chgData name="Jenifer Prince Devaraj" userId="c3fb109c-09d1-42a6-93f4-69472d709861" providerId="ADAL" clId="{2685E655-FA77-4119-BC43-E1BEEAB0D085}" dt="2023-11-15T11:33:25.494" v="53" actId="478"/>
          <ac:spMkLst>
            <pc:docMk/>
            <pc:sldMk cId="3526065723" sldId="844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32.034" v="56"/>
        <pc:sldMkLst>
          <pc:docMk/>
          <pc:sldMk cId="93388684" sldId="845"/>
        </pc:sldMkLst>
        <pc:spChg chg="add mod">
          <ac:chgData name="Jenifer Prince Devaraj" userId="c3fb109c-09d1-42a6-93f4-69472d709861" providerId="ADAL" clId="{2685E655-FA77-4119-BC43-E1BEEAB0D085}" dt="2023-11-15T11:33:32.034" v="56"/>
          <ac:spMkLst>
            <pc:docMk/>
            <pc:sldMk cId="93388684" sldId="845"/>
            <ac:spMk id="3" creationId="{6F62ABFE-D942-6F84-90B6-8869A7144A02}"/>
          </ac:spMkLst>
        </pc:spChg>
        <pc:spChg chg="add mod">
          <ac:chgData name="Jenifer Prince Devaraj" userId="c3fb109c-09d1-42a6-93f4-69472d709861" providerId="ADAL" clId="{2685E655-FA77-4119-BC43-E1BEEAB0D085}" dt="2023-11-15T11:33:32.034" v="56"/>
          <ac:spMkLst>
            <pc:docMk/>
            <pc:sldMk cId="93388684" sldId="845"/>
            <ac:spMk id="5" creationId="{B80B40CF-5476-C40B-D9AC-17FEFB5CB817}"/>
          </ac:spMkLst>
        </pc:spChg>
        <pc:spChg chg="del">
          <ac:chgData name="Jenifer Prince Devaraj" userId="c3fb109c-09d1-42a6-93f4-69472d709861" providerId="ADAL" clId="{2685E655-FA77-4119-BC43-E1BEEAB0D085}" dt="2023-11-15T11:33:31.357" v="55" actId="478"/>
          <ac:spMkLst>
            <pc:docMk/>
            <pc:sldMk cId="93388684" sldId="845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36.769" v="58"/>
        <pc:sldMkLst>
          <pc:docMk/>
          <pc:sldMk cId="3067115453" sldId="846"/>
        </pc:sldMkLst>
        <pc:spChg chg="add mod">
          <ac:chgData name="Jenifer Prince Devaraj" userId="c3fb109c-09d1-42a6-93f4-69472d709861" providerId="ADAL" clId="{2685E655-FA77-4119-BC43-E1BEEAB0D085}" dt="2023-11-15T11:33:36.769" v="58"/>
          <ac:spMkLst>
            <pc:docMk/>
            <pc:sldMk cId="3067115453" sldId="846"/>
            <ac:spMk id="3" creationId="{D2F20735-107B-E025-4356-66E37764E0E3}"/>
          </ac:spMkLst>
        </pc:spChg>
        <pc:spChg chg="add mod">
          <ac:chgData name="Jenifer Prince Devaraj" userId="c3fb109c-09d1-42a6-93f4-69472d709861" providerId="ADAL" clId="{2685E655-FA77-4119-BC43-E1BEEAB0D085}" dt="2023-11-15T11:33:36.769" v="58"/>
          <ac:spMkLst>
            <pc:docMk/>
            <pc:sldMk cId="3067115453" sldId="846"/>
            <ac:spMk id="5" creationId="{51856674-219F-30DB-6505-767A881B35DF}"/>
          </ac:spMkLst>
        </pc:spChg>
        <pc:spChg chg="del">
          <ac:chgData name="Jenifer Prince Devaraj" userId="c3fb109c-09d1-42a6-93f4-69472d709861" providerId="ADAL" clId="{2685E655-FA77-4119-BC43-E1BEEAB0D085}" dt="2023-11-15T11:33:36.297" v="57" actId="478"/>
          <ac:spMkLst>
            <pc:docMk/>
            <pc:sldMk cId="3067115453" sldId="846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48.414" v="62"/>
        <pc:sldMkLst>
          <pc:docMk/>
          <pc:sldMk cId="1957518658" sldId="847"/>
        </pc:sldMkLst>
        <pc:spChg chg="add mod">
          <ac:chgData name="Jenifer Prince Devaraj" userId="c3fb109c-09d1-42a6-93f4-69472d709861" providerId="ADAL" clId="{2685E655-FA77-4119-BC43-E1BEEAB0D085}" dt="2023-11-15T11:33:48.414" v="62"/>
          <ac:spMkLst>
            <pc:docMk/>
            <pc:sldMk cId="1957518658" sldId="847"/>
            <ac:spMk id="4" creationId="{532AF071-AB23-762A-4DD1-BAA2DC668D24}"/>
          </ac:spMkLst>
        </pc:spChg>
        <pc:spChg chg="add mod">
          <ac:chgData name="Jenifer Prince Devaraj" userId="c3fb109c-09d1-42a6-93f4-69472d709861" providerId="ADAL" clId="{2685E655-FA77-4119-BC43-E1BEEAB0D085}" dt="2023-11-15T11:33:48.414" v="62"/>
          <ac:spMkLst>
            <pc:docMk/>
            <pc:sldMk cId="1957518658" sldId="847"/>
            <ac:spMk id="5" creationId="{27D72A79-72FA-61F6-97F1-347DC4A9FB70}"/>
          </ac:spMkLst>
        </pc:spChg>
        <pc:spChg chg="del">
          <ac:chgData name="Jenifer Prince Devaraj" userId="c3fb109c-09d1-42a6-93f4-69472d709861" providerId="ADAL" clId="{2685E655-FA77-4119-BC43-E1BEEAB0D085}" dt="2023-11-15T11:33:47.208" v="61" actId="478"/>
          <ac:spMkLst>
            <pc:docMk/>
            <pc:sldMk cId="1957518658" sldId="847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42.286" v="60"/>
        <pc:sldMkLst>
          <pc:docMk/>
          <pc:sldMk cId="1189973330" sldId="848"/>
        </pc:sldMkLst>
        <pc:spChg chg="add mod">
          <ac:chgData name="Jenifer Prince Devaraj" userId="c3fb109c-09d1-42a6-93f4-69472d709861" providerId="ADAL" clId="{2685E655-FA77-4119-BC43-E1BEEAB0D085}" dt="2023-11-15T11:33:42.286" v="60"/>
          <ac:spMkLst>
            <pc:docMk/>
            <pc:sldMk cId="1189973330" sldId="848"/>
            <ac:spMk id="5" creationId="{E2FE12DD-2363-9B96-547D-952CE519E2C7}"/>
          </ac:spMkLst>
        </pc:spChg>
        <pc:spChg chg="add mod">
          <ac:chgData name="Jenifer Prince Devaraj" userId="c3fb109c-09d1-42a6-93f4-69472d709861" providerId="ADAL" clId="{2685E655-FA77-4119-BC43-E1BEEAB0D085}" dt="2023-11-15T11:33:42.286" v="60"/>
          <ac:spMkLst>
            <pc:docMk/>
            <pc:sldMk cId="1189973330" sldId="848"/>
            <ac:spMk id="7" creationId="{03C1A7A4-0BF5-FF44-5DCD-A0F1D11A7E84}"/>
          </ac:spMkLst>
        </pc:spChg>
        <pc:spChg chg="del">
          <ac:chgData name="Jenifer Prince Devaraj" userId="c3fb109c-09d1-42a6-93f4-69472d709861" providerId="ADAL" clId="{2685E655-FA77-4119-BC43-E1BEEAB0D085}" dt="2023-11-15T11:33:41.676" v="59" actId="478"/>
          <ac:spMkLst>
            <pc:docMk/>
            <pc:sldMk cId="1189973330" sldId="848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3:54.050" v="64"/>
        <pc:sldMkLst>
          <pc:docMk/>
          <pc:sldMk cId="952368271" sldId="849"/>
        </pc:sldMkLst>
        <pc:spChg chg="add mod">
          <ac:chgData name="Jenifer Prince Devaraj" userId="c3fb109c-09d1-42a6-93f4-69472d709861" providerId="ADAL" clId="{2685E655-FA77-4119-BC43-E1BEEAB0D085}" dt="2023-11-15T11:33:54.050" v="64"/>
          <ac:spMkLst>
            <pc:docMk/>
            <pc:sldMk cId="952368271" sldId="849"/>
            <ac:spMk id="3" creationId="{468B54AD-B017-AFC2-458E-838DAD3167F3}"/>
          </ac:spMkLst>
        </pc:spChg>
        <pc:spChg chg="add mod">
          <ac:chgData name="Jenifer Prince Devaraj" userId="c3fb109c-09d1-42a6-93f4-69472d709861" providerId="ADAL" clId="{2685E655-FA77-4119-BC43-E1BEEAB0D085}" dt="2023-11-15T11:33:54.050" v="64"/>
          <ac:spMkLst>
            <pc:docMk/>
            <pc:sldMk cId="952368271" sldId="849"/>
            <ac:spMk id="4" creationId="{271AD646-39A2-6136-48CB-93AD606245AD}"/>
          </ac:spMkLst>
        </pc:spChg>
        <pc:spChg chg="del">
          <ac:chgData name="Jenifer Prince Devaraj" userId="c3fb109c-09d1-42a6-93f4-69472d709861" providerId="ADAL" clId="{2685E655-FA77-4119-BC43-E1BEEAB0D085}" dt="2023-11-15T11:33:53.450" v="63" actId="478"/>
          <ac:spMkLst>
            <pc:docMk/>
            <pc:sldMk cId="952368271" sldId="849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2685E655-FA77-4119-BC43-E1BEEAB0D085}" dt="2023-11-15T11:34:00.108" v="66"/>
        <pc:sldMkLst>
          <pc:docMk/>
          <pc:sldMk cId="421674172" sldId="850"/>
        </pc:sldMkLst>
        <pc:spChg chg="add mod">
          <ac:chgData name="Jenifer Prince Devaraj" userId="c3fb109c-09d1-42a6-93f4-69472d709861" providerId="ADAL" clId="{2685E655-FA77-4119-BC43-E1BEEAB0D085}" dt="2023-11-15T11:34:00.108" v="66"/>
          <ac:spMkLst>
            <pc:docMk/>
            <pc:sldMk cId="421674172" sldId="850"/>
            <ac:spMk id="3" creationId="{B5CA1E14-DB38-E9AE-7F1A-25E3547EBA9F}"/>
          </ac:spMkLst>
        </pc:spChg>
        <pc:spChg chg="add mod">
          <ac:chgData name="Jenifer Prince Devaraj" userId="c3fb109c-09d1-42a6-93f4-69472d709861" providerId="ADAL" clId="{2685E655-FA77-4119-BC43-E1BEEAB0D085}" dt="2023-11-15T11:34:00.108" v="66"/>
          <ac:spMkLst>
            <pc:docMk/>
            <pc:sldMk cId="421674172" sldId="850"/>
            <ac:spMk id="4" creationId="{870AE5BF-198C-8CD8-D3F3-219F91275A1B}"/>
          </ac:spMkLst>
        </pc:spChg>
        <pc:spChg chg="del">
          <ac:chgData name="Jenifer Prince Devaraj" userId="c3fb109c-09d1-42a6-93f4-69472d709861" providerId="ADAL" clId="{2685E655-FA77-4119-BC43-E1BEEAB0D085}" dt="2023-11-15T11:33:59.407" v="65" actId="478"/>
          <ac:spMkLst>
            <pc:docMk/>
            <pc:sldMk cId="421674172" sldId="850"/>
            <ac:spMk id="9" creationId="{AA7F5752-A0C9-094D-03B8-0FF958738336}"/>
          </ac:spMkLst>
        </pc:spChg>
      </pc:sldChg>
      <pc:sldChg chg="del">
        <pc:chgData name="Jenifer Prince Devaraj" userId="c3fb109c-09d1-42a6-93f4-69472d709861" providerId="ADAL" clId="{2685E655-FA77-4119-BC43-E1BEEAB0D085}" dt="2023-11-15T11:32:16.573" v="40" actId="47"/>
        <pc:sldMkLst>
          <pc:docMk/>
          <pc:sldMk cId="1524638261" sldId="85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803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95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82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066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683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479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8231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78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376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375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State Reduction Example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1576603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Determine the reduced state diagram for the state diagram given below.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Also, 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sz="24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or the obtained reduced state diagram answer the following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118" y="2514903"/>
            <a:ext cx="4216083" cy="448731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3EF05F-A1B9-3522-AF68-1538A65A1418}"/>
              </a:ext>
            </a:extLst>
          </p:cNvPr>
          <p:cNvSpPr txBox="1"/>
          <p:nvPr/>
        </p:nvSpPr>
        <p:spPr>
          <a:xfrm>
            <a:off x="1285240" y="2733449"/>
            <a:ext cx="727456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its state Assignment.			</a:t>
            </a:r>
            <a:r>
              <a:rPr lang="en-GB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the State Table.                                                                             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Excitation Table using any Flip- flop.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Output Expressions 	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Logic Circuit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AB3519-7B95-B6A9-D86F-7507D83D674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6756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8786" y="1303250"/>
            <a:ext cx="2923214" cy="311127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F1874E5-DF59-FC34-357B-910A4B77EB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7672887"/>
              </p:ext>
            </p:extLst>
          </p:nvPr>
        </p:nvGraphicFramePr>
        <p:xfrm>
          <a:off x="2157318" y="2513352"/>
          <a:ext cx="4756564" cy="33366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70737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1563144"/>
                  </a:ext>
                </a:extLst>
              </a:tr>
            </a:tbl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B8B1845-E8DD-5F7C-95D2-30974F0480C9}"/>
              </a:ext>
            </a:extLst>
          </p:cNvPr>
          <p:cNvSpPr/>
          <p:nvPr/>
        </p:nvSpPr>
        <p:spPr>
          <a:xfrm>
            <a:off x="2079420" y="4789204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D9666A4-B849-D5DC-CD81-F6A4FD112A1C}"/>
              </a:ext>
            </a:extLst>
          </p:cNvPr>
          <p:cNvSpPr/>
          <p:nvPr/>
        </p:nvSpPr>
        <p:spPr>
          <a:xfrm>
            <a:off x="2079420" y="5549758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1550EF-AFDA-9A58-F7A2-3CD69B4B3640}"/>
              </a:ext>
            </a:extLst>
          </p:cNvPr>
          <p:cNvSpPr/>
          <p:nvPr/>
        </p:nvSpPr>
        <p:spPr>
          <a:xfrm>
            <a:off x="2079420" y="4767681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F6C377-63C1-C0EC-272E-F10394BF17A4}"/>
              </a:ext>
            </a:extLst>
          </p:cNvPr>
          <p:cNvSpPr/>
          <p:nvPr/>
        </p:nvSpPr>
        <p:spPr>
          <a:xfrm>
            <a:off x="2079420" y="5528235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573631-E117-8719-9B1E-296E3DEB5E18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FAED1B0-0D66-1111-EAE5-4381566761C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7598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259BB8-9C56-6F0D-8F5A-D9804A7222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3630" y="1473835"/>
            <a:ext cx="3371980" cy="2280285"/>
          </a:xfrm>
          <a:prstGeom prst="rect">
            <a:avLst/>
          </a:prstGeom>
        </p:spPr>
      </p:pic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1E633C5E-52E8-4B80-7E34-0A06F2726B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7734746"/>
              </p:ext>
            </p:extLst>
          </p:nvPr>
        </p:nvGraphicFramePr>
        <p:xfrm>
          <a:off x="863476" y="2600712"/>
          <a:ext cx="4756564" cy="296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70737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CB3E0D-B330-5CE7-9B20-DC7BF70FC9CE}"/>
              </a:ext>
            </a:extLst>
          </p:cNvPr>
          <p:cNvSpPr/>
          <p:nvPr/>
        </p:nvSpPr>
        <p:spPr>
          <a:xfrm>
            <a:off x="785578" y="4468823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C83B198-9F6F-C8C8-0989-E6ABA18913D8}"/>
              </a:ext>
            </a:extLst>
          </p:cNvPr>
          <p:cNvSpPr/>
          <p:nvPr/>
        </p:nvSpPr>
        <p:spPr>
          <a:xfrm>
            <a:off x="785578" y="5192843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E76C41A-AAF7-F256-0192-781992B70D5B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5398F9-8079-8431-9905-CE8CDAF4EC0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16531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Further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9E3BD0-6762-4974-A505-CB97E86B55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1645" y="1442403"/>
            <a:ext cx="3841115" cy="2378742"/>
          </a:xfrm>
          <a:prstGeom prst="rect">
            <a:avLst/>
          </a:prstGeom>
        </p:spPr>
      </p:pic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DFEECB39-E8F0-57F6-B667-94154E3A0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708152"/>
              </p:ext>
            </p:extLst>
          </p:nvPr>
        </p:nvGraphicFramePr>
        <p:xfrm>
          <a:off x="1062200" y="265717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z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AC366FC1-4A25-521C-2CE1-2449D4EF2519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FCE770-DE1D-5408-72AC-B32213020F6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6065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3: Reduced State Diagram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602" y="2562542"/>
            <a:ext cx="4028758" cy="37900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81669E-76EE-FE17-DE1F-56875F8195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1685" y="1479222"/>
            <a:ext cx="4411875" cy="2484755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F62ABFE-D942-6F84-90B6-8869A7144A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80B40CF-5476-C40B-D9AC-17FEFB5CB81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3388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Show its state Assignment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5505" y="1493938"/>
            <a:ext cx="2586095" cy="243284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E672B3-A55D-9811-A42F-CD023DB1A264}"/>
              </a:ext>
            </a:extLst>
          </p:cNvPr>
          <p:cNvSpPr txBox="1"/>
          <p:nvPr/>
        </p:nvSpPr>
        <p:spPr>
          <a:xfrm>
            <a:off x="2499360" y="273188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011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e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---&gt;    100 	</a:t>
            </a: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2F20735-107B-E025-4356-66E37764E0E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51856674-219F-30DB-6505-767A881B35D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67115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7960" y="1201942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Obtain the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4303" y="1352891"/>
            <a:ext cx="2919687" cy="274666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E672B3-A55D-9811-A42F-CD023DB1A264}"/>
              </a:ext>
            </a:extLst>
          </p:cNvPr>
          <p:cNvSpPr txBox="1"/>
          <p:nvPr/>
        </p:nvSpPr>
        <p:spPr>
          <a:xfrm>
            <a:off x="5222240" y="3901641"/>
            <a:ext cx="2641600" cy="22481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011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e</a:t>
            </a: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---&gt;    100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dirty="0"/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3F9A1D5D-80DF-C85F-EB6F-DCAA44D446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8003708"/>
              </p:ext>
            </p:extLst>
          </p:nvPr>
        </p:nvGraphicFramePr>
        <p:xfrm>
          <a:off x="347649" y="1201942"/>
          <a:ext cx="3510280" cy="5475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300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72114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96757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771261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</a:tblGrid>
              <a:tr h="467062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   Q   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   Q   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E2FE12DD-2363-9B96-547D-952CE519E2C7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03C1A7A4-0BF5-FF44-5DCD-A0F1D11A7E84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9973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880" y="1566249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Obtain Excitation Table using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any Flip- flop.	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7F5F56A5-0BA6-A6C4-6067-2FC812DC40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2042321"/>
              </p:ext>
            </p:extLst>
          </p:nvPr>
        </p:nvGraphicFramePr>
        <p:xfrm>
          <a:off x="36135" y="1352889"/>
          <a:ext cx="4058346" cy="5505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9895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61787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82901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660815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  <a:gridCol w="1050747">
                  <a:extLst>
                    <a:ext uri="{9D8B030D-6E8A-4147-A177-3AD203B41FA5}">
                      <a16:colId xmlns:a16="http://schemas.microsoft.com/office/drawing/2014/main" val="290122722"/>
                    </a:ext>
                  </a:extLst>
                </a:gridCol>
              </a:tblGrid>
              <a:tr h="469575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Flip-flop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R   S   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R   S   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D1 D2  D3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532AF071-AB23-762A-4DD1-BAA2DC668D24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7D72A79-72FA-61F6-97F1-347DC4A9FB7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7518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BBD1089C-42CE-462F-F9D5-CBB6DE9A4419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86360" y="3518422"/>
                <a:ext cx="12306903" cy="2340474"/>
              </a:xfrm>
            </p:spPr>
            <p:txBody>
              <a:bodyPr>
                <a:normAutofit fontScale="90000"/>
              </a:bodyPr>
              <a:lstStyle/>
              <a:p>
                <a:pPr marL="450215">
                  <a:lnSpc>
                    <a:spcPct val="200000"/>
                  </a:lnSpc>
                  <a:tabLst>
                    <a:tab pos="450215" algn="l"/>
                    <a:tab pos="630555" algn="l"/>
                  </a:tabLst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From the Reduced State Diagram</a:t>
                </a: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Step 3: K Map Expressions</a:t>
                </a: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𝑆𝑇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𝑆</m:t>
                          </m:r>
                        </m:e>
                      </m:acc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𝑇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𝑅𝑋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3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𝑅𝑋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𝑆𝑇𝑋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br>
                  <a:rPr lang="en-GB" sz="12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</a:br>
                <a:r>
                  <a:rPr lang="en-GB" sz="12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								</a:t>
                </a:r>
                <a:b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27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								</a:t>
                </a:r>
                <a:br>
                  <a:rPr lang="en-GB" sz="27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r>
                  <a:rPr lang="en-GB" sz="27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		</a:t>
                </a:r>
                <a:r>
                  <a:rPr lang="en-ZA" sz="12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  <a:t>			</a:t>
                </a:r>
                <a:endParaRPr lang="en-GB" sz="28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BBD1089C-42CE-462F-F9D5-CBB6DE9A441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86360" y="3518422"/>
                <a:ext cx="12306903" cy="2340474"/>
              </a:xfrm>
              <a:blipFill>
                <a:blip r:embed="rId3"/>
                <a:stretch>
                  <a:fillRect t="-820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8B54AD-B017-AFC2-458E-838DAD3167F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AD646-39A2-6136-48CB-93AD606245A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368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" y="14102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Logic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01D17B-5593-1E1F-93B0-09ED617521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6490" y="1638935"/>
            <a:ext cx="6362700" cy="512445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B5CA1E14-DB38-E9AE-7F1A-25E3547EBA9F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AE5BF-198C-8CD8-D3F3-219F91275A1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1674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1184</Words>
  <Application>Microsoft Office PowerPoint</Application>
  <PresentationFormat>Widescreen</PresentationFormat>
  <Paragraphs>369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9" baseType="lpstr">
      <vt:lpstr>Calibri 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Determine the reduced state diagram for the state diagram given below. Also, for the obtained reduced state diagram answer the following                        </vt:lpstr>
      <vt:lpstr>To draw the Reduced State Diagram Step 1: State Table                        </vt:lpstr>
      <vt:lpstr>To draw the Reduced State Diagram Step 2:  Reduced State Table                        </vt:lpstr>
      <vt:lpstr>To draw the Reduced State Diagram Step 2:  Further Reduced State Table                        </vt:lpstr>
      <vt:lpstr>To draw the Reduced State Diagram Step 3: Reduced State Diagram                        </vt:lpstr>
      <vt:lpstr>From Reduced State Diagram Step 1: Show its state Assignment                        </vt:lpstr>
      <vt:lpstr>From the Reduced State Diagram Step 2: Obtain the state Table                        </vt:lpstr>
      <vt:lpstr>From the Reduced State Diagram Step 2: Obtain Excitation Table using any Flip- flop.                         </vt:lpstr>
      <vt:lpstr>From the Reduced State Diagram Step 3: K Map Expressions D_1=STX ̅ D_2=S ̅T+SX+RX D_3=X Z=RX+STX                           </vt:lpstr>
      <vt:lpstr>From the Reduced State Diagram Step 4: Logic Diagram                 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2023-11-15T11:34:01Z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