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FDD8FB-407D-4C38-B621-A75DD191EF1B}" v="1" dt="2025-11-29T21:19:22.1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264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n Luca" userId="b0cd20fa7a3cbf4f" providerId="LiveId" clId="{EE26FDBA-34A1-4314-BAC5-A55BC093D0F2}"/>
    <pc:docChg chg="undo custSel addSld delSld modSld">
      <pc:chgData name="Marian Luca" userId="b0cd20fa7a3cbf4f" providerId="LiveId" clId="{EE26FDBA-34A1-4314-BAC5-A55BC093D0F2}" dt="2025-11-29T21:52:16.603" v="5152" actId="2696"/>
      <pc:docMkLst>
        <pc:docMk/>
      </pc:docMkLst>
      <pc:sldChg chg="addSp modSp new mod setBg">
        <pc:chgData name="Marian Luca" userId="b0cd20fa7a3cbf4f" providerId="LiveId" clId="{EE26FDBA-34A1-4314-BAC5-A55BC093D0F2}" dt="2025-11-29T21:45:58.694" v="5141" actId="26606"/>
        <pc:sldMkLst>
          <pc:docMk/>
          <pc:sldMk cId="3762196899" sldId="256"/>
        </pc:sldMkLst>
        <pc:spChg chg="mod">
          <ac:chgData name="Marian Luca" userId="b0cd20fa7a3cbf4f" providerId="LiveId" clId="{EE26FDBA-34A1-4314-BAC5-A55BC093D0F2}" dt="2025-11-29T21:45:58.694" v="5141" actId="26606"/>
          <ac:spMkLst>
            <pc:docMk/>
            <pc:sldMk cId="3762196899" sldId="256"/>
            <ac:spMk id="2" creationId="{050F1832-2E33-A3FC-3E60-57CF169B46EC}"/>
          </ac:spMkLst>
        </pc:spChg>
        <pc:spChg chg="mod">
          <ac:chgData name="Marian Luca" userId="b0cd20fa7a3cbf4f" providerId="LiveId" clId="{EE26FDBA-34A1-4314-BAC5-A55BC093D0F2}" dt="2025-11-29T21:45:58.694" v="5141" actId="26606"/>
          <ac:spMkLst>
            <pc:docMk/>
            <pc:sldMk cId="3762196899" sldId="256"/>
            <ac:spMk id="3" creationId="{F6C9CA53-D757-3B4F-8F69-02C31F9EC69B}"/>
          </ac:spMkLst>
        </pc:spChg>
        <pc:spChg chg="add">
          <ac:chgData name="Marian Luca" userId="b0cd20fa7a3cbf4f" providerId="LiveId" clId="{EE26FDBA-34A1-4314-BAC5-A55BC093D0F2}" dt="2025-11-29T21:45:58.694" v="5141" actId="26606"/>
          <ac:spMkLst>
            <pc:docMk/>
            <pc:sldMk cId="3762196899" sldId="256"/>
            <ac:spMk id="8" creationId="{FFD48BC7-DC40-47DE-87EE-9F4B6ECB9ABB}"/>
          </ac:spMkLst>
        </pc:spChg>
        <pc:spChg chg="add">
          <ac:chgData name="Marian Luca" userId="b0cd20fa7a3cbf4f" providerId="LiveId" clId="{EE26FDBA-34A1-4314-BAC5-A55BC093D0F2}" dt="2025-11-29T21:45:58.694" v="5141" actId="26606"/>
          <ac:spMkLst>
            <pc:docMk/>
            <pc:sldMk cId="3762196899" sldId="256"/>
            <ac:spMk id="10" creationId="{E502BBC7-2C76-46F3-BC24-5985BC13DB88}"/>
          </ac:spMkLst>
        </pc:spChg>
        <pc:spChg chg="add">
          <ac:chgData name="Marian Luca" userId="b0cd20fa7a3cbf4f" providerId="LiveId" clId="{EE26FDBA-34A1-4314-BAC5-A55BC093D0F2}" dt="2025-11-29T21:45:58.694" v="5141" actId="26606"/>
          <ac:spMkLst>
            <pc:docMk/>
            <pc:sldMk cId="3762196899" sldId="256"/>
            <ac:spMk id="12" creationId="{C7F28D52-2A5F-4D23-81AE-7CB8B591C7AF}"/>
          </ac:spMkLst>
        </pc:spChg>
        <pc:spChg chg="add">
          <ac:chgData name="Marian Luca" userId="b0cd20fa7a3cbf4f" providerId="LiveId" clId="{EE26FDBA-34A1-4314-BAC5-A55BC093D0F2}" dt="2025-11-29T21:45:58.694" v="5141" actId="26606"/>
          <ac:spMkLst>
            <pc:docMk/>
            <pc:sldMk cId="3762196899" sldId="256"/>
            <ac:spMk id="14" creationId="{3629484E-3792-4B3D-89AD-7C8A1ED0E0D4}"/>
          </ac:spMkLst>
        </pc:spChg>
      </pc:sldChg>
      <pc:sldChg chg="addSp delSp modSp new mod setBg">
        <pc:chgData name="Marian Luca" userId="b0cd20fa7a3cbf4f" providerId="LiveId" clId="{EE26FDBA-34A1-4314-BAC5-A55BC093D0F2}" dt="2025-11-29T20:54:32.434" v="774" actId="20577"/>
        <pc:sldMkLst>
          <pc:docMk/>
          <pc:sldMk cId="3899335515" sldId="257"/>
        </pc:sldMkLst>
        <pc:spChg chg="mod">
          <ac:chgData name="Marian Luca" userId="b0cd20fa7a3cbf4f" providerId="LiveId" clId="{EE26FDBA-34A1-4314-BAC5-A55BC093D0F2}" dt="2025-11-29T20:54:32.434" v="774" actId="20577"/>
          <ac:spMkLst>
            <pc:docMk/>
            <pc:sldMk cId="3899335515" sldId="257"/>
            <ac:spMk id="2" creationId="{EF1B68A6-810B-339D-BAF7-119BBA012F61}"/>
          </ac:spMkLst>
        </pc:spChg>
        <pc:spChg chg="add del mod">
          <ac:chgData name="Marian Luca" userId="b0cd20fa7a3cbf4f" providerId="LiveId" clId="{EE26FDBA-34A1-4314-BAC5-A55BC093D0F2}" dt="2025-11-29T20:54:14.656" v="749" actId="26606"/>
          <ac:spMkLst>
            <pc:docMk/>
            <pc:sldMk cId="3899335515" sldId="257"/>
            <ac:spMk id="3" creationId="{3D99B8EA-D2CD-70DF-C8D2-BECEB4B9554E}"/>
          </ac:spMkLst>
        </pc:spChg>
        <pc:spChg chg="add del">
          <ac:chgData name="Marian Luca" userId="b0cd20fa7a3cbf4f" providerId="LiveId" clId="{EE26FDBA-34A1-4314-BAC5-A55BC093D0F2}" dt="2025-11-29T20:54:05.058" v="742" actId="26606"/>
          <ac:spMkLst>
            <pc:docMk/>
            <pc:sldMk cId="3899335515" sldId="257"/>
            <ac:spMk id="9" creationId="{53B021B3-DE93-4AB7-8A18-CF5F1CED88B8}"/>
          </ac:spMkLst>
        </pc:spChg>
        <pc:spChg chg="add del">
          <ac:chgData name="Marian Luca" userId="b0cd20fa7a3cbf4f" providerId="LiveId" clId="{EE26FDBA-34A1-4314-BAC5-A55BC093D0F2}" dt="2025-11-29T20:54:14.639" v="748" actId="26606"/>
          <ac:spMkLst>
            <pc:docMk/>
            <pc:sldMk cId="3899335515" sldId="257"/>
            <ac:spMk id="10" creationId="{B50AB553-2A96-4A92-96F2-93548E096954}"/>
          </ac:spMkLst>
        </pc:spChg>
        <pc:spChg chg="add del">
          <ac:chgData name="Marian Luca" userId="b0cd20fa7a3cbf4f" providerId="LiveId" clId="{EE26FDBA-34A1-4314-BAC5-A55BC093D0F2}" dt="2025-11-29T20:54:05.058" v="742" actId="26606"/>
          <ac:spMkLst>
            <pc:docMk/>
            <pc:sldMk cId="3899335515" sldId="257"/>
            <ac:spMk id="11" creationId="{52D502E5-F6B4-4D58-B4AE-FC466FF15EE8}"/>
          </ac:spMkLst>
        </pc:spChg>
        <pc:spChg chg="add del">
          <ac:chgData name="Marian Luca" userId="b0cd20fa7a3cbf4f" providerId="LiveId" clId="{EE26FDBA-34A1-4314-BAC5-A55BC093D0F2}" dt="2025-11-29T20:54:05.058" v="742" actId="26606"/>
          <ac:spMkLst>
            <pc:docMk/>
            <pc:sldMk cId="3899335515" sldId="257"/>
            <ac:spMk id="13" creationId="{9DECDBF4-02B6-4BB4-B65B-B8107AD6A9E8}"/>
          </ac:spMkLst>
        </pc:spChg>
        <pc:spChg chg="add del">
          <ac:chgData name="Marian Luca" userId="b0cd20fa7a3cbf4f" providerId="LiveId" clId="{EE26FDBA-34A1-4314-BAC5-A55BC093D0F2}" dt="2025-11-29T20:54:08.671" v="744" actId="26606"/>
          <ac:spMkLst>
            <pc:docMk/>
            <pc:sldMk cId="3899335515" sldId="257"/>
            <ac:spMk id="15" creationId="{D9A7F3BF-8763-4074-AD77-92790AF314D1}"/>
          </ac:spMkLst>
        </pc:spChg>
        <pc:grpChg chg="add del">
          <ac:chgData name="Marian Luca" userId="b0cd20fa7a3cbf4f" providerId="LiveId" clId="{EE26FDBA-34A1-4314-BAC5-A55BC093D0F2}" dt="2025-11-29T20:54:08.671" v="744" actId="26606"/>
          <ac:grpSpMkLst>
            <pc:docMk/>
            <pc:sldMk cId="3899335515" sldId="257"/>
            <ac:grpSpMk id="17" creationId="{7A9648D6-B41B-42D0-A817-AE2607B0B5B8}"/>
          </ac:grpSpMkLst>
        </pc:grpChg>
        <pc:graphicFrameChg chg="add del">
          <ac:chgData name="Marian Luca" userId="b0cd20fa7a3cbf4f" providerId="LiveId" clId="{EE26FDBA-34A1-4314-BAC5-A55BC093D0F2}" dt="2025-11-29T20:54:05.058" v="742" actId="26606"/>
          <ac:graphicFrameMkLst>
            <pc:docMk/>
            <pc:sldMk cId="3899335515" sldId="257"/>
            <ac:graphicFrameMk id="5" creationId="{2397D92A-0591-1807-CBDE-2CAD0851C8D9}"/>
          </ac:graphicFrameMkLst>
        </pc:graphicFrameChg>
        <pc:graphicFrameChg chg="add del">
          <ac:chgData name="Marian Luca" userId="b0cd20fa7a3cbf4f" providerId="LiveId" clId="{EE26FDBA-34A1-4314-BAC5-A55BC093D0F2}" dt="2025-11-29T20:54:08.671" v="744" actId="26606"/>
          <ac:graphicFrameMkLst>
            <pc:docMk/>
            <pc:sldMk cId="3899335515" sldId="257"/>
            <ac:graphicFrameMk id="19" creationId="{8E1748D4-57DF-4F22-F963-8361CD607435}"/>
          </ac:graphicFrameMkLst>
        </pc:graphicFrameChg>
        <pc:graphicFrameChg chg="add del">
          <ac:chgData name="Marian Luca" userId="b0cd20fa7a3cbf4f" providerId="LiveId" clId="{EE26FDBA-34A1-4314-BAC5-A55BC093D0F2}" dt="2025-11-29T20:54:10.363" v="746" actId="26606"/>
          <ac:graphicFrameMkLst>
            <pc:docMk/>
            <pc:sldMk cId="3899335515" sldId="257"/>
            <ac:graphicFrameMk id="21" creationId="{7A736B1E-4C99-3723-D953-02D6076A6EC3}"/>
          </ac:graphicFrameMkLst>
        </pc:graphicFrameChg>
        <pc:graphicFrameChg chg="add del">
          <ac:chgData name="Marian Luca" userId="b0cd20fa7a3cbf4f" providerId="LiveId" clId="{EE26FDBA-34A1-4314-BAC5-A55BC093D0F2}" dt="2025-11-29T20:54:14.639" v="748" actId="26606"/>
          <ac:graphicFrameMkLst>
            <pc:docMk/>
            <pc:sldMk cId="3899335515" sldId="257"/>
            <ac:graphicFrameMk id="23" creationId="{F1F7D709-BF64-74B7-722C-B977C290FE68}"/>
          </ac:graphicFrameMkLst>
        </pc:graphicFrameChg>
        <pc:graphicFrameChg chg="add">
          <ac:chgData name="Marian Luca" userId="b0cd20fa7a3cbf4f" providerId="LiveId" clId="{EE26FDBA-34A1-4314-BAC5-A55BC093D0F2}" dt="2025-11-29T20:54:14.656" v="749" actId="26606"/>
          <ac:graphicFrameMkLst>
            <pc:docMk/>
            <pc:sldMk cId="3899335515" sldId="257"/>
            <ac:graphicFrameMk id="25" creationId="{1B3B2B95-EA46-1CE3-31AC-400194BC5ED0}"/>
          </ac:graphicFrameMkLst>
        </pc:graphicFrameChg>
        <pc:picChg chg="add del">
          <ac:chgData name="Marian Luca" userId="b0cd20fa7a3cbf4f" providerId="LiveId" clId="{EE26FDBA-34A1-4314-BAC5-A55BC093D0F2}" dt="2025-11-29T20:54:14.639" v="748" actId="26606"/>
          <ac:picMkLst>
            <pc:docMk/>
            <pc:sldMk cId="3899335515" sldId="257"/>
            <ac:picMk id="6" creationId="{E498263B-9611-9E41-0744-8A86AD058D11}"/>
          </ac:picMkLst>
        </pc:picChg>
        <pc:cxnChg chg="add del">
          <ac:chgData name="Marian Luca" userId="b0cd20fa7a3cbf4f" providerId="LiveId" clId="{EE26FDBA-34A1-4314-BAC5-A55BC093D0F2}" dt="2025-11-29T20:54:08.671" v="744" actId="26606"/>
          <ac:cxnSpMkLst>
            <pc:docMk/>
            <pc:sldMk cId="3899335515" sldId="257"/>
            <ac:cxnSpMk id="16" creationId="{C49DA8F6-BCC1-4447-B54C-57856834B94B}"/>
          </ac:cxnSpMkLst>
        </pc:cxnChg>
      </pc:sldChg>
      <pc:sldChg chg="addSp delSp modSp new mod setBg">
        <pc:chgData name="Marian Luca" userId="b0cd20fa7a3cbf4f" providerId="LiveId" clId="{EE26FDBA-34A1-4314-BAC5-A55BC093D0F2}" dt="2025-11-29T20:57:23.876" v="1212" actId="26606"/>
        <pc:sldMkLst>
          <pc:docMk/>
          <pc:sldMk cId="1259378277" sldId="258"/>
        </pc:sldMkLst>
        <pc:spChg chg="mod">
          <ac:chgData name="Marian Luca" userId="b0cd20fa7a3cbf4f" providerId="LiveId" clId="{EE26FDBA-34A1-4314-BAC5-A55BC093D0F2}" dt="2025-11-29T20:57:23.876" v="1212" actId="26606"/>
          <ac:spMkLst>
            <pc:docMk/>
            <pc:sldMk cId="1259378277" sldId="258"/>
            <ac:spMk id="2" creationId="{CA7F6A8A-E12C-5B0E-8459-BAECD76FC696}"/>
          </ac:spMkLst>
        </pc:spChg>
        <pc:spChg chg="add del mod">
          <ac:chgData name="Marian Luca" userId="b0cd20fa7a3cbf4f" providerId="LiveId" clId="{EE26FDBA-34A1-4314-BAC5-A55BC093D0F2}" dt="2025-11-29T20:57:23.876" v="1212" actId="26606"/>
          <ac:spMkLst>
            <pc:docMk/>
            <pc:sldMk cId="1259378277" sldId="258"/>
            <ac:spMk id="3" creationId="{49467B9F-687E-9DE6-1C47-1DB2232845A3}"/>
          </ac:spMkLst>
        </pc:spChg>
        <pc:spChg chg="add del">
          <ac:chgData name="Marian Luca" userId="b0cd20fa7a3cbf4f" providerId="LiveId" clId="{EE26FDBA-34A1-4314-BAC5-A55BC093D0F2}" dt="2025-11-29T20:57:03.522" v="1209" actId="26606"/>
          <ac:spMkLst>
            <pc:docMk/>
            <pc:sldMk cId="1259378277" sldId="258"/>
            <ac:spMk id="9" creationId="{9F7D5CDA-D291-4307-BF55-1381FED29634}"/>
          </ac:spMkLst>
        </pc:spChg>
        <pc:spChg chg="add del">
          <ac:chgData name="Marian Luca" userId="b0cd20fa7a3cbf4f" providerId="LiveId" clId="{EE26FDBA-34A1-4314-BAC5-A55BC093D0F2}" dt="2025-11-29T20:57:23.863" v="1211" actId="26606"/>
          <ac:spMkLst>
            <pc:docMk/>
            <pc:sldMk cId="1259378277" sldId="258"/>
            <ac:spMk id="11" creationId="{256B2C21-A230-48C0-8DF1-C46611373C44}"/>
          </ac:spMkLst>
        </pc:spChg>
        <pc:spChg chg="add del">
          <ac:chgData name="Marian Luca" userId="b0cd20fa7a3cbf4f" providerId="LiveId" clId="{EE26FDBA-34A1-4314-BAC5-A55BC093D0F2}" dt="2025-11-29T20:57:23.863" v="1211" actId="26606"/>
          <ac:spMkLst>
            <pc:docMk/>
            <pc:sldMk cId="1259378277" sldId="258"/>
            <ac:spMk id="12" creationId="{BACC6370-2D7E-4714-9D71-7542949D7D5D}"/>
          </ac:spMkLst>
        </pc:spChg>
        <pc:spChg chg="add del">
          <ac:chgData name="Marian Luca" userId="b0cd20fa7a3cbf4f" providerId="LiveId" clId="{EE26FDBA-34A1-4314-BAC5-A55BC093D0F2}" dt="2025-11-29T20:57:23.863" v="1211" actId="26606"/>
          <ac:spMkLst>
            <pc:docMk/>
            <pc:sldMk cId="1259378277" sldId="258"/>
            <ac:spMk id="13" creationId="{3847E18C-932D-4C95-AABA-FEC7C9499AD7}"/>
          </ac:spMkLst>
        </pc:spChg>
        <pc:spChg chg="add del">
          <ac:chgData name="Marian Luca" userId="b0cd20fa7a3cbf4f" providerId="LiveId" clId="{EE26FDBA-34A1-4314-BAC5-A55BC093D0F2}" dt="2025-11-29T20:57:23.863" v="1211" actId="26606"/>
          <ac:spMkLst>
            <pc:docMk/>
            <pc:sldMk cId="1259378277" sldId="258"/>
            <ac:spMk id="15" creationId="{3150CB11-0C61-439E-910F-5787759E72A0}"/>
          </ac:spMkLst>
        </pc:spChg>
        <pc:spChg chg="add del">
          <ac:chgData name="Marian Luca" userId="b0cd20fa7a3cbf4f" providerId="LiveId" clId="{EE26FDBA-34A1-4314-BAC5-A55BC093D0F2}" dt="2025-11-29T20:57:23.863" v="1211" actId="26606"/>
          <ac:spMkLst>
            <pc:docMk/>
            <pc:sldMk cId="1259378277" sldId="258"/>
            <ac:spMk id="17" creationId="{43F8A58B-5155-44CE-A5FF-7647B47D0A7A}"/>
          </ac:spMkLst>
        </pc:spChg>
        <pc:spChg chg="add del">
          <ac:chgData name="Marian Luca" userId="b0cd20fa7a3cbf4f" providerId="LiveId" clId="{EE26FDBA-34A1-4314-BAC5-A55BC093D0F2}" dt="2025-11-29T20:57:23.863" v="1211" actId="26606"/>
          <ac:spMkLst>
            <pc:docMk/>
            <pc:sldMk cId="1259378277" sldId="258"/>
            <ac:spMk id="19" creationId="{443F2ACA-E6D6-4028-82DD-F03C262D5DE6}"/>
          </ac:spMkLst>
        </pc:spChg>
        <pc:spChg chg="add">
          <ac:chgData name="Marian Luca" userId="b0cd20fa7a3cbf4f" providerId="LiveId" clId="{EE26FDBA-34A1-4314-BAC5-A55BC093D0F2}" dt="2025-11-29T20:57:23.876" v="1212" actId="26606"/>
          <ac:spMkLst>
            <pc:docMk/>
            <pc:sldMk cId="1259378277" sldId="258"/>
            <ac:spMk id="21" creationId="{9F7D5CDA-D291-4307-BF55-1381FED29634}"/>
          </ac:spMkLst>
        </pc:spChg>
        <pc:spChg chg="add">
          <ac:chgData name="Marian Luca" userId="b0cd20fa7a3cbf4f" providerId="LiveId" clId="{EE26FDBA-34A1-4314-BAC5-A55BC093D0F2}" dt="2025-11-29T20:57:23.876" v="1212" actId="26606"/>
          <ac:spMkLst>
            <pc:docMk/>
            <pc:sldMk cId="1259378277" sldId="258"/>
            <ac:spMk id="22" creationId="{49467B9F-687E-9DE6-1C47-1DB2232845A3}"/>
          </ac:spMkLst>
        </pc:spChg>
        <pc:graphicFrameChg chg="add del">
          <ac:chgData name="Marian Luca" userId="b0cd20fa7a3cbf4f" providerId="LiveId" clId="{EE26FDBA-34A1-4314-BAC5-A55BC093D0F2}" dt="2025-11-29T20:57:23.863" v="1211" actId="26606"/>
          <ac:graphicFrameMkLst>
            <pc:docMk/>
            <pc:sldMk cId="1259378277" sldId="258"/>
            <ac:graphicFrameMk id="14" creationId="{69778B7B-D4F5-49C6-99E9-E7557F0B91D2}"/>
          </ac:graphicFrameMkLst>
        </pc:graphicFrameChg>
        <pc:picChg chg="add del">
          <ac:chgData name="Marian Luca" userId="b0cd20fa7a3cbf4f" providerId="LiveId" clId="{EE26FDBA-34A1-4314-BAC5-A55BC093D0F2}" dt="2025-11-29T20:57:03.522" v="1209" actId="26606"/>
          <ac:picMkLst>
            <pc:docMk/>
            <pc:sldMk cId="1259378277" sldId="258"/>
            <ac:picMk id="5" creationId="{CEE4ED5A-8B58-A2E2-9A71-3DA4ADCA70FD}"/>
          </ac:picMkLst>
        </pc:picChg>
        <pc:picChg chg="add">
          <ac:chgData name="Marian Luca" userId="b0cd20fa7a3cbf4f" providerId="LiveId" clId="{EE26FDBA-34A1-4314-BAC5-A55BC093D0F2}" dt="2025-11-29T20:57:23.876" v="1212" actId="26606"/>
          <ac:picMkLst>
            <pc:docMk/>
            <pc:sldMk cId="1259378277" sldId="258"/>
            <ac:picMk id="23" creationId="{CEE4ED5A-8B58-A2E2-9A71-3DA4ADCA70FD}"/>
          </ac:picMkLst>
        </pc:picChg>
      </pc:sldChg>
      <pc:sldChg chg="addSp delSp modSp new mod setBg">
        <pc:chgData name="Marian Luca" userId="b0cd20fa7a3cbf4f" providerId="LiveId" clId="{EE26FDBA-34A1-4314-BAC5-A55BC093D0F2}" dt="2025-11-29T21:00:41.439" v="1884" actId="26606"/>
        <pc:sldMkLst>
          <pc:docMk/>
          <pc:sldMk cId="2981224041" sldId="259"/>
        </pc:sldMkLst>
        <pc:spChg chg="mod">
          <ac:chgData name="Marian Luca" userId="b0cd20fa7a3cbf4f" providerId="LiveId" clId="{EE26FDBA-34A1-4314-BAC5-A55BC093D0F2}" dt="2025-11-29T21:00:41.439" v="1884" actId="26606"/>
          <ac:spMkLst>
            <pc:docMk/>
            <pc:sldMk cId="2981224041" sldId="259"/>
            <ac:spMk id="2" creationId="{FC3C9CB9-5A1B-89DA-56DE-0DF55CA24872}"/>
          </ac:spMkLst>
        </pc:spChg>
        <pc:spChg chg="add del mod">
          <ac:chgData name="Marian Luca" userId="b0cd20fa7a3cbf4f" providerId="LiveId" clId="{EE26FDBA-34A1-4314-BAC5-A55BC093D0F2}" dt="2025-11-29T21:00:41.439" v="1884" actId="26606"/>
          <ac:spMkLst>
            <pc:docMk/>
            <pc:sldMk cId="2981224041" sldId="259"/>
            <ac:spMk id="3" creationId="{CA0EA3A1-C690-D512-5B54-8E2D6179A5B4}"/>
          </ac:spMkLst>
        </pc:spChg>
        <pc:spChg chg="add del">
          <ac:chgData name="Marian Luca" userId="b0cd20fa7a3cbf4f" providerId="LiveId" clId="{EE26FDBA-34A1-4314-BAC5-A55BC093D0F2}" dt="2025-11-29T21:00:36.954" v="1879" actId="26606"/>
          <ac:spMkLst>
            <pc:docMk/>
            <pc:sldMk cId="2981224041" sldId="259"/>
            <ac:spMk id="9" creationId="{BACC6370-2D7E-4714-9D71-7542949D7D5D}"/>
          </ac:spMkLst>
        </pc:spChg>
        <pc:spChg chg="add">
          <ac:chgData name="Marian Luca" userId="b0cd20fa7a3cbf4f" providerId="LiveId" clId="{EE26FDBA-34A1-4314-BAC5-A55BC093D0F2}" dt="2025-11-29T21:00:41.439" v="1884" actId="26606"/>
          <ac:spMkLst>
            <pc:docMk/>
            <pc:sldMk cId="2981224041" sldId="259"/>
            <ac:spMk id="10" creationId="{D93394DA-E684-47C2-9020-13225823F40A}"/>
          </ac:spMkLst>
        </pc:spChg>
        <pc:spChg chg="add del">
          <ac:chgData name="Marian Luca" userId="b0cd20fa7a3cbf4f" providerId="LiveId" clId="{EE26FDBA-34A1-4314-BAC5-A55BC093D0F2}" dt="2025-11-29T21:00:36.954" v="1879" actId="26606"/>
          <ac:spMkLst>
            <pc:docMk/>
            <pc:sldMk cId="2981224041" sldId="259"/>
            <ac:spMk id="11" creationId="{256B2C21-A230-48C0-8DF1-C46611373C44}"/>
          </ac:spMkLst>
        </pc:spChg>
        <pc:spChg chg="add del">
          <ac:chgData name="Marian Luca" userId="b0cd20fa7a3cbf4f" providerId="LiveId" clId="{EE26FDBA-34A1-4314-BAC5-A55BC093D0F2}" dt="2025-11-29T21:00:36.954" v="1879" actId="26606"/>
          <ac:spMkLst>
            <pc:docMk/>
            <pc:sldMk cId="2981224041" sldId="259"/>
            <ac:spMk id="13" creationId="{3847E18C-932D-4C95-AABA-FEC7C9499AD7}"/>
          </ac:spMkLst>
        </pc:spChg>
        <pc:spChg chg="add del">
          <ac:chgData name="Marian Luca" userId="b0cd20fa7a3cbf4f" providerId="LiveId" clId="{EE26FDBA-34A1-4314-BAC5-A55BC093D0F2}" dt="2025-11-29T21:00:36.954" v="1879" actId="26606"/>
          <ac:spMkLst>
            <pc:docMk/>
            <pc:sldMk cId="2981224041" sldId="259"/>
            <ac:spMk id="15" creationId="{3150CB11-0C61-439E-910F-5787759E72A0}"/>
          </ac:spMkLst>
        </pc:spChg>
        <pc:spChg chg="add del">
          <ac:chgData name="Marian Luca" userId="b0cd20fa7a3cbf4f" providerId="LiveId" clId="{EE26FDBA-34A1-4314-BAC5-A55BC093D0F2}" dt="2025-11-29T21:00:36.954" v="1879" actId="26606"/>
          <ac:spMkLst>
            <pc:docMk/>
            <pc:sldMk cId="2981224041" sldId="259"/>
            <ac:spMk id="17" creationId="{43F8A58B-5155-44CE-A5FF-7647B47D0A7A}"/>
          </ac:spMkLst>
        </pc:spChg>
        <pc:spChg chg="add del">
          <ac:chgData name="Marian Luca" userId="b0cd20fa7a3cbf4f" providerId="LiveId" clId="{EE26FDBA-34A1-4314-BAC5-A55BC093D0F2}" dt="2025-11-29T21:00:36.954" v="1879" actId="26606"/>
          <ac:spMkLst>
            <pc:docMk/>
            <pc:sldMk cId="2981224041" sldId="259"/>
            <ac:spMk id="19" creationId="{443F2ACA-E6D6-4028-82DD-F03C262D5DE6}"/>
          </ac:spMkLst>
        </pc:spChg>
        <pc:spChg chg="add del">
          <ac:chgData name="Marian Luca" userId="b0cd20fa7a3cbf4f" providerId="LiveId" clId="{EE26FDBA-34A1-4314-BAC5-A55BC093D0F2}" dt="2025-11-29T21:00:38.513" v="1881" actId="26606"/>
          <ac:spMkLst>
            <pc:docMk/>
            <pc:sldMk cId="2981224041" sldId="259"/>
            <ac:spMk id="21" creationId="{BACC6370-2D7E-4714-9D71-7542949D7D5D}"/>
          </ac:spMkLst>
        </pc:spChg>
        <pc:spChg chg="add del">
          <ac:chgData name="Marian Luca" userId="b0cd20fa7a3cbf4f" providerId="LiveId" clId="{EE26FDBA-34A1-4314-BAC5-A55BC093D0F2}" dt="2025-11-29T21:00:38.513" v="1881" actId="26606"/>
          <ac:spMkLst>
            <pc:docMk/>
            <pc:sldMk cId="2981224041" sldId="259"/>
            <ac:spMk id="22" creationId="{F68B3F68-107C-434F-AA38-110D5EA91B85}"/>
          </ac:spMkLst>
        </pc:spChg>
        <pc:spChg chg="add del">
          <ac:chgData name="Marian Luca" userId="b0cd20fa7a3cbf4f" providerId="LiveId" clId="{EE26FDBA-34A1-4314-BAC5-A55BC093D0F2}" dt="2025-11-29T21:00:38.513" v="1881" actId="26606"/>
          <ac:spMkLst>
            <pc:docMk/>
            <pc:sldMk cId="2981224041" sldId="259"/>
            <ac:spMk id="23" creationId="{AAD0DBB9-1A4B-4391-81D4-CB19F9AB918A}"/>
          </ac:spMkLst>
        </pc:spChg>
        <pc:spChg chg="add del">
          <ac:chgData name="Marian Luca" userId="b0cd20fa7a3cbf4f" providerId="LiveId" clId="{EE26FDBA-34A1-4314-BAC5-A55BC093D0F2}" dt="2025-11-29T21:00:38.513" v="1881" actId="26606"/>
          <ac:spMkLst>
            <pc:docMk/>
            <pc:sldMk cId="2981224041" sldId="259"/>
            <ac:spMk id="24" creationId="{063BBA22-50EA-4C4D-BE05-F1CE4E63AA56}"/>
          </ac:spMkLst>
        </pc:spChg>
        <pc:spChg chg="add del">
          <ac:chgData name="Marian Luca" userId="b0cd20fa7a3cbf4f" providerId="LiveId" clId="{EE26FDBA-34A1-4314-BAC5-A55BC093D0F2}" dt="2025-11-29T21:00:41.422" v="1883" actId="26606"/>
          <ac:spMkLst>
            <pc:docMk/>
            <pc:sldMk cId="2981224041" sldId="259"/>
            <ac:spMk id="27" creationId="{2E442304-DDBD-4F7B-8017-36BCC863FB40}"/>
          </ac:spMkLst>
        </pc:spChg>
        <pc:spChg chg="add del">
          <ac:chgData name="Marian Luca" userId="b0cd20fa7a3cbf4f" providerId="LiveId" clId="{EE26FDBA-34A1-4314-BAC5-A55BC093D0F2}" dt="2025-11-29T21:00:41.422" v="1883" actId="26606"/>
          <ac:spMkLst>
            <pc:docMk/>
            <pc:sldMk cId="2981224041" sldId="259"/>
            <ac:spMk id="28" creationId="{5E107275-3853-46FD-A241-DE4355A42675}"/>
          </ac:spMkLst>
        </pc:spChg>
        <pc:graphicFrameChg chg="add del">
          <ac:chgData name="Marian Luca" userId="b0cd20fa7a3cbf4f" providerId="LiveId" clId="{EE26FDBA-34A1-4314-BAC5-A55BC093D0F2}" dt="2025-11-29T21:00:36.954" v="1879" actId="26606"/>
          <ac:graphicFrameMkLst>
            <pc:docMk/>
            <pc:sldMk cId="2981224041" sldId="259"/>
            <ac:graphicFrameMk id="5" creationId="{3DBBCA61-502F-3DD9-2321-6284DB8B8CD9}"/>
          </ac:graphicFrameMkLst>
        </pc:graphicFrameChg>
        <pc:graphicFrameChg chg="add del">
          <ac:chgData name="Marian Luca" userId="b0cd20fa7a3cbf4f" providerId="LiveId" clId="{EE26FDBA-34A1-4314-BAC5-A55BC093D0F2}" dt="2025-11-29T21:00:38.513" v="1881" actId="26606"/>
          <ac:graphicFrameMkLst>
            <pc:docMk/>
            <pc:sldMk cId="2981224041" sldId="259"/>
            <ac:graphicFrameMk id="25" creationId="{BA67F94B-2F7B-AFD3-1619-6FA25FB16057}"/>
          </ac:graphicFrameMkLst>
        </pc:graphicFrameChg>
        <pc:graphicFrameChg chg="add del">
          <ac:chgData name="Marian Luca" userId="b0cd20fa7a3cbf4f" providerId="LiveId" clId="{EE26FDBA-34A1-4314-BAC5-A55BC093D0F2}" dt="2025-11-29T21:00:41.422" v="1883" actId="26606"/>
          <ac:graphicFrameMkLst>
            <pc:docMk/>
            <pc:sldMk cId="2981224041" sldId="259"/>
            <ac:graphicFrameMk id="29" creationId="{820EB160-AF93-114B-4225-651C8BFD5589}"/>
          </ac:graphicFrameMkLst>
        </pc:graphicFrameChg>
        <pc:graphicFrameChg chg="add">
          <ac:chgData name="Marian Luca" userId="b0cd20fa7a3cbf4f" providerId="LiveId" clId="{EE26FDBA-34A1-4314-BAC5-A55BC093D0F2}" dt="2025-11-29T21:00:41.439" v="1884" actId="26606"/>
          <ac:graphicFrameMkLst>
            <pc:docMk/>
            <pc:sldMk cId="2981224041" sldId="259"/>
            <ac:graphicFrameMk id="31" creationId="{FBC54547-6C60-10E4-6560-16812A1DE621}"/>
          </ac:graphicFrameMkLst>
        </pc:graphicFrameChg>
        <pc:picChg chg="add">
          <ac:chgData name="Marian Luca" userId="b0cd20fa7a3cbf4f" providerId="LiveId" clId="{EE26FDBA-34A1-4314-BAC5-A55BC093D0F2}" dt="2025-11-29T21:00:41.439" v="1884" actId="26606"/>
          <ac:picMkLst>
            <pc:docMk/>
            <pc:sldMk cId="2981224041" sldId="259"/>
            <ac:picMk id="6" creationId="{8080763A-5CFA-D9AB-61D2-431991A6DE7F}"/>
          </ac:picMkLst>
        </pc:picChg>
      </pc:sldChg>
      <pc:sldChg chg="modSp new mod">
        <pc:chgData name="Marian Luca" userId="b0cd20fa7a3cbf4f" providerId="LiveId" clId="{EE26FDBA-34A1-4314-BAC5-A55BC093D0F2}" dt="2025-11-29T21:26:40.830" v="4567" actId="255"/>
        <pc:sldMkLst>
          <pc:docMk/>
          <pc:sldMk cId="1660214708" sldId="260"/>
        </pc:sldMkLst>
        <pc:spChg chg="mod">
          <ac:chgData name="Marian Luca" userId="b0cd20fa7a3cbf4f" providerId="LiveId" clId="{EE26FDBA-34A1-4314-BAC5-A55BC093D0F2}" dt="2025-11-29T21:01:10.966" v="1896" actId="20577"/>
          <ac:spMkLst>
            <pc:docMk/>
            <pc:sldMk cId="1660214708" sldId="260"/>
            <ac:spMk id="2" creationId="{9D64771C-825D-5610-CD0C-152F86A95D0D}"/>
          </ac:spMkLst>
        </pc:spChg>
        <pc:spChg chg="mod">
          <ac:chgData name="Marian Luca" userId="b0cd20fa7a3cbf4f" providerId="LiveId" clId="{EE26FDBA-34A1-4314-BAC5-A55BC093D0F2}" dt="2025-11-29T21:26:40.830" v="4567" actId="255"/>
          <ac:spMkLst>
            <pc:docMk/>
            <pc:sldMk cId="1660214708" sldId="260"/>
            <ac:spMk id="3" creationId="{C55731E0-81BC-6CD0-B50A-8C4A2E055531}"/>
          </ac:spMkLst>
        </pc:spChg>
      </pc:sldChg>
      <pc:sldChg chg="addSp delSp modSp new mod setBg">
        <pc:chgData name="Marian Luca" userId="b0cd20fa7a3cbf4f" providerId="LiveId" clId="{EE26FDBA-34A1-4314-BAC5-A55BC093D0F2}" dt="2025-11-29T21:10:58.658" v="2681" actId="1076"/>
        <pc:sldMkLst>
          <pc:docMk/>
          <pc:sldMk cId="684960672" sldId="261"/>
        </pc:sldMkLst>
        <pc:spChg chg="mod">
          <ac:chgData name="Marian Luca" userId="b0cd20fa7a3cbf4f" providerId="LiveId" clId="{EE26FDBA-34A1-4314-BAC5-A55BC093D0F2}" dt="2025-11-29T21:10:58.658" v="2681" actId="1076"/>
          <ac:spMkLst>
            <pc:docMk/>
            <pc:sldMk cId="684960672" sldId="261"/>
            <ac:spMk id="2" creationId="{1C9ABF0E-FBD2-4A49-56C4-E6CAC459E672}"/>
          </ac:spMkLst>
        </pc:spChg>
        <pc:spChg chg="del">
          <ac:chgData name="Marian Luca" userId="b0cd20fa7a3cbf4f" providerId="LiveId" clId="{EE26FDBA-34A1-4314-BAC5-A55BC093D0F2}" dt="2025-11-29T21:10:49.737" v="2677" actId="26606"/>
          <ac:spMkLst>
            <pc:docMk/>
            <pc:sldMk cId="684960672" sldId="261"/>
            <ac:spMk id="3" creationId="{25F19A99-071B-ED2F-F8EB-F1FE309A8F7B}"/>
          </ac:spMkLst>
        </pc:spChg>
        <pc:spChg chg="add">
          <ac:chgData name="Marian Luca" userId="b0cd20fa7a3cbf4f" providerId="LiveId" clId="{EE26FDBA-34A1-4314-BAC5-A55BC093D0F2}" dt="2025-11-29T21:10:49.737" v="2677" actId="26606"/>
          <ac:spMkLst>
            <pc:docMk/>
            <pc:sldMk cId="684960672" sldId="261"/>
            <ac:spMk id="9" creationId="{0671A8AE-40A1-4631-A6B8-581AFF065482}"/>
          </ac:spMkLst>
        </pc:spChg>
        <pc:spChg chg="add">
          <ac:chgData name="Marian Luca" userId="b0cd20fa7a3cbf4f" providerId="LiveId" clId="{EE26FDBA-34A1-4314-BAC5-A55BC093D0F2}" dt="2025-11-29T21:10:49.737" v="2677" actId="26606"/>
          <ac:spMkLst>
            <pc:docMk/>
            <pc:sldMk cId="684960672" sldId="261"/>
            <ac:spMk id="11" creationId="{AB58EF07-17C2-48CF-ABB0-EEF1F17CB8F0}"/>
          </ac:spMkLst>
        </pc:spChg>
        <pc:spChg chg="add">
          <ac:chgData name="Marian Luca" userId="b0cd20fa7a3cbf4f" providerId="LiveId" clId="{EE26FDBA-34A1-4314-BAC5-A55BC093D0F2}" dt="2025-11-29T21:10:49.737" v="2677" actId="26606"/>
          <ac:spMkLst>
            <pc:docMk/>
            <pc:sldMk cId="684960672" sldId="261"/>
            <ac:spMk id="13" creationId="{AF2F604E-43BE-4DC3-B983-E071523364F8}"/>
          </ac:spMkLst>
        </pc:spChg>
        <pc:spChg chg="add">
          <ac:chgData name="Marian Luca" userId="b0cd20fa7a3cbf4f" providerId="LiveId" clId="{EE26FDBA-34A1-4314-BAC5-A55BC093D0F2}" dt="2025-11-29T21:10:49.737" v="2677" actId="26606"/>
          <ac:spMkLst>
            <pc:docMk/>
            <pc:sldMk cId="684960672" sldId="261"/>
            <ac:spMk id="15" creationId="{08C9B587-E65E-4B52-B37C-ABEBB6E87928}"/>
          </ac:spMkLst>
        </pc:spChg>
        <pc:picChg chg="add">
          <ac:chgData name="Marian Luca" userId="b0cd20fa7a3cbf4f" providerId="LiveId" clId="{EE26FDBA-34A1-4314-BAC5-A55BC093D0F2}" dt="2025-11-29T21:10:49.737" v="2677" actId="26606"/>
          <ac:picMkLst>
            <pc:docMk/>
            <pc:sldMk cId="684960672" sldId="261"/>
            <ac:picMk id="5" creationId="{2FA78599-EB3E-89AE-864F-B0BAC7FD6606}"/>
          </ac:picMkLst>
        </pc:picChg>
      </pc:sldChg>
      <pc:sldChg chg="addSp delSp modSp new mod setBg setClrOvrMap">
        <pc:chgData name="Marian Luca" userId="b0cd20fa7a3cbf4f" providerId="LiveId" clId="{EE26FDBA-34A1-4314-BAC5-A55BC093D0F2}" dt="2025-11-29T21:19:45.599" v="3610" actId="20577"/>
        <pc:sldMkLst>
          <pc:docMk/>
          <pc:sldMk cId="2939742608" sldId="262"/>
        </pc:sldMkLst>
        <pc:spChg chg="mod">
          <ac:chgData name="Marian Luca" userId="b0cd20fa7a3cbf4f" providerId="LiveId" clId="{EE26FDBA-34A1-4314-BAC5-A55BC093D0F2}" dt="2025-11-29T21:15:31.802" v="3310" actId="26606"/>
          <ac:spMkLst>
            <pc:docMk/>
            <pc:sldMk cId="2939742608" sldId="262"/>
            <ac:spMk id="2" creationId="{E4861C6B-7E4A-5936-2B8D-9C3B8D282E21}"/>
          </ac:spMkLst>
        </pc:spChg>
        <pc:spChg chg="del mod">
          <ac:chgData name="Marian Luca" userId="b0cd20fa7a3cbf4f" providerId="LiveId" clId="{EE26FDBA-34A1-4314-BAC5-A55BC093D0F2}" dt="2025-11-29T21:15:31.802" v="3310" actId="26606"/>
          <ac:spMkLst>
            <pc:docMk/>
            <pc:sldMk cId="2939742608" sldId="262"/>
            <ac:spMk id="3" creationId="{8DF46C08-3FB7-B1D2-E2BB-105E65C9F7CB}"/>
          </ac:spMkLst>
        </pc:spChg>
        <pc:spChg chg="add">
          <ac:chgData name="Marian Luca" userId="b0cd20fa7a3cbf4f" providerId="LiveId" clId="{EE26FDBA-34A1-4314-BAC5-A55BC093D0F2}" dt="2025-11-29T21:15:31.802" v="3310" actId="26606"/>
          <ac:spMkLst>
            <pc:docMk/>
            <pc:sldMk cId="2939742608" sldId="262"/>
            <ac:spMk id="10" creationId="{9228552E-C8B1-4A80-8448-0787CE0FC704}"/>
          </ac:spMkLst>
        </pc:spChg>
        <pc:graphicFrameChg chg="add mod modGraphic">
          <ac:chgData name="Marian Luca" userId="b0cd20fa7a3cbf4f" providerId="LiveId" clId="{EE26FDBA-34A1-4314-BAC5-A55BC093D0F2}" dt="2025-11-29T21:19:45.599" v="3610" actId="20577"/>
          <ac:graphicFrameMkLst>
            <pc:docMk/>
            <pc:sldMk cId="2939742608" sldId="262"/>
            <ac:graphicFrameMk id="5" creationId="{CB57BD1F-1C38-411F-2AB4-3E26FEDAAAE2}"/>
          </ac:graphicFrameMkLst>
        </pc:graphicFrameChg>
        <pc:picChg chg="add">
          <ac:chgData name="Marian Luca" userId="b0cd20fa7a3cbf4f" providerId="LiveId" clId="{EE26FDBA-34A1-4314-BAC5-A55BC093D0F2}" dt="2025-11-29T21:15:31.802" v="3310" actId="26606"/>
          <ac:picMkLst>
            <pc:docMk/>
            <pc:sldMk cId="2939742608" sldId="262"/>
            <ac:picMk id="6" creationId="{F7791600-0BC2-A3CD-FACC-71FA9D3D7358}"/>
          </ac:picMkLst>
        </pc:picChg>
      </pc:sldChg>
      <pc:sldChg chg="addSp delSp modSp new mod setBg">
        <pc:chgData name="Marian Luca" userId="b0cd20fa7a3cbf4f" providerId="LiveId" clId="{EE26FDBA-34A1-4314-BAC5-A55BC093D0F2}" dt="2025-11-29T21:37:41.125" v="4898" actId="26606"/>
        <pc:sldMkLst>
          <pc:docMk/>
          <pc:sldMk cId="1790782270" sldId="263"/>
        </pc:sldMkLst>
        <pc:spChg chg="mod">
          <ac:chgData name="Marian Luca" userId="b0cd20fa7a3cbf4f" providerId="LiveId" clId="{EE26FDBA-34A1-4314-BAC5-A55BC093D0F2}" dt="2025-11-29T21:37:41.125" v="4898" actId="26606"/>
          <ac:spMkLst>
            <pc:docMk/>
            <pc:sldMk cId="1790782270" sldId="263"/>
            <ac:spMk id="2" creationId="{6B3133C3-31F4-6932-6F2B-6A6D2500C2C8}"/>
          </ac:spMkLst>
        </pc:spChg>
        <pc:spChg chg="mod">
          <ac:chgData name="Marian Luca" userId="b0cd20fa7a3cbf4f" providerId="LiveId" clId="{EE26FDBA-34A1-4314-BAC5-A55BC093D0F2}" dt="2025-11-29T21:37:41.125" v="4898" actId="26606"/>
          <ac:spMkLst>
            <pc:docMk/>
            <pc:sldMk cId="1790782270" sldId="263"/>
            <ac:spMk id="3" creationId="{1CD109F6-51A4-B37B-7D54-97F805F19860}"/>
          </ac:spMkLst>
        </pc:spChg>
        <pc:spChg chg="add">
          <ac:chgData name="Marian Luca" userId="b0cd20fa7a3cbf4f" providerId="LiveId" clId="{EE26FDBA-34A1-4314-BAC5-A55BC093D0F2}" dt="2025-11-29T21:37:41.125" v="4898" actId="26606"/>
          <ac:spMkLst>
            <pc:docMk/>
            <pc:sldMk cId="1790782270" sldId="263"/>
            <ac:spMk id="11" creationId="{E81BF4F6-F2CF-4984-9D14-D6966D92F99F}"/>
          </ac:spMkLst>
        </pc:spChg>
        <pc:spChg chg="add">
          <ac:chgData name="Marian Luca" userId="b0cd20fa7a3cbf4f" providerId="LiveId" clId="{EE26FDBA-34A1-4314-BAC5-A55BC093D0F2}" dt="2025-11-29T21:37:41.125" v="4898" actId="26606"/>
          <ac:spMkLst>
            <pc:docMk/>
            <pc:sldMk cId="1790782270" sldId="263"/>
            <ac:spMk id="12" creationId="{C0763A76-9F1C-4FC5-82B7-DD475DA461B2}"/>
          </ac:spMkLst>
        </pc:spChg>
        <pc:picChg chg="add del">
          <ac:chgData name="Marian Luca" userId="b0cd20fa7a3cbf4f" providerId="LiveId" clId="{EE26FDBA-34A1-4314-BAC5-A55BC093D0F2}" dt="2025-11-29T21:37:41.109" v="4897" actId="26606"/>
          <ac:picMkLst>
            <pc:docMk/>
            <pc:sldMk cId="1790782270" sldId="263"/>
            <ac:picMk id="5" creationId="{DFD3F02E-4D0A-E881-27D6-C40F6D41209B}"/>
          </ac:picMkLst>
        </pc:picChg>
        <pc:picChg chg="add">
          <ac:chgData name="Marian Luca" userId="b0cd20fa7a3cbf4f" providerId="LiveId" clId="{EE26FDBA-34A1-4314-BAC5-A55BC093D0F2}" dt="2025-11-29T21:37:41.125" v="4898" actId="26606"/>
          <ac:picMkLst>
            <pc:docMk/>
            <pc:sldMk cId="1790782270" sldId="263"/>
            <ac:picMk id="13" creationId="{E80E1906-E90B-179C-D63E-1F757210B73F}"/>
          </ac:picMkLst>
        </pc:picChg>
        <pc:cxnChg chg="add del">
          <ac:chgData name="Marian Luca" userId="b0cd20fa7a3cbf4f" providerId="LiveId" clId="{EE26FDBA-34A1-4314-BAC5-A55BC093D0F2}" dt="2025-11-29T21:37:41.109" v="4897" actId="26606"/>
          <ac:cxnSpMkLst>
            <pc:docMk/>
            <pc:sldMk cId="1790782270" sldId="263"/>
            <ac:cxnSpMk id="9" creationId="{1503BFE4-729B-D9D0-C17B-501E6AF1127A}"/>
          </ac:cxnSpMkLst>
        </pc:cxnChg>
      </pc:sldChg>
      <pc:sldChg chg="addSp delSp modSp new mod setBg">
        <pc:chgData name="Marian Luca" userId="b0cd20fa7a3cbf4f" providerId="LiveId" clId="{EE26FDBA-34A1-4314-BAC5-A55BC093D0F2}" dt="2025-11-29T21:45:17.841" v="5140" actId="26606"/>
        <pc:sldMkLst>
          <pc:docMk/>
          <pc:sldMk cId="3455815739" sldId="264"/>
        </pc:sldMkLst>
        <pc:spChg chg="mod">
          <ac:chgData name="Marian Luca" userId="b0cd20fa7a3cbf4f" providerId="LiveId" clId="{EE26FDBA-34A1-4314-BAC5-A55BC093D0F2}" dt="2025-11-29T21:45:17.841" v="5140" actId="26606"/>
          <ac:spMkLst>
            <pc:docMk/>
            <pc:sldMk cId="3455815739" sldId="264"/>
            <ac:spMk id="2" creationId="{4A6D75EF-D985-F729-9BA8-4473FE55A558}"/>
          </ac:spMkLst>
        </pc:spChg>
        <pc:spChg chg="del mod">
          <ac:chgData name="Marian Luca" userId="b0cd20fa7a3cbf4f" providerId="LiveId" clId="{EE26FDBA-34A1-4314-BAC5-A55BC093D0F2}" dt="2025-11-29T21:45:17.841" v="5140" actId="26606"/>
          <ac:spMkLst>
            <pc:docMk/>
            <pc:sldMk cId="3455815739" sldId="264"/>
            <ac:spMk id="3" creationId="{243FBB40-0CFF-DB16-9874-521B8AC307E4}"/>
          </ac:spMkLst>
        </pc:spChg>
        <pc:spChg chg="add">
          <ac:chgData name="Marian Luca" userId="b0cd20fa7a3cbf4f" providerId="LiveId" clId="{EE26FDBA-34A1-4314-BAC5-A55BC093D0F2}" dt="2025-11-29T21:45:17.841" v="5140" actId="26606"/>
          <ac:spMkLst>
            <pc:docMk/>
            <pc:sldMk cId="3455815739" sldId="264"/>
            <ac:spMk id="9" creationId="{7517A47C-B2E5-4B79-8061-D74B1311AF6E}"/>
          </ac:spMkLst>
        </pc:spChg>
        <pc:spChg chg="add">
          <ac:chgData name="Marian Luca" userId="b0cd20fa7a3cbf4f" providerId="LiveId" clId="{EE26FDBA-34A1-4314-BAC5-A55BC093D0F2}" dt="2025-11-29T21:45:17.841" v="5140" actId="26606"/>
          <ac:spMkLst>
            <pc:docMk/>
            <pc:sldMk cId="3455815739" sldId="264"/>
            <ac:spMk id="11" creationId="{C505E780-2083-4CB5-A42A-5E0E2908ECC3}"/>
          </ac:spMkLst>
        </pc:spChg>
        <pc:spChg chg="add">
          <ac:chgData name="Marian Luca" userId="b0cd20fa7a3cbf4f" providerId="LiveId" clId="{EE26FDBA-34A1-4314-BAC5-A55BC093D0F2}" dt="2025-11-29T21:45:17.841" v="5140" actId="26606"/>
          <ac:spMkLst>
            <pc:docMk/>
            <pc:sldMk cId="3455815739" sldId="264"/>
            <ac:spMk id="13" creationId="{D2C0AE1C-0118-41AE-8A10-7CDCBF10E96F}"/>
          </ac:spMkLst>
        </pc:spChg>
        <pc:spChg chg="add">
          <ac:chgData name="Marian Luca" userId="b0cd20fa7a3cbf4f" providerId="LiveId" clId="{EE26FDBA-34A1-4314-BAC5-A55BC093D0F2}" dt="2025-11-29T21:45:17.841" v="5140" actId="26606"/>
          <ac:spMkLst>
            <pc:docMk/>
            <pc:sldMk cId="3455815739" sldId="264"/>
            <ac:spMk id="15" creationId="{463EEC44-1BA3-44ED-81FC-A644B04B2A44}"/>
          </ac:spMkLst>
        </pc:spChg>
        <pc:graphicFrameChg chg="add">
          <ac:chgData name="Marian Luca" userId="b0cd20fa7a3cbf4f" providerId="LiveId" clId="{EE26FDBA-34A1-4314-BAC5-A55BC093D0F2}" dt="2025-11-29T21:45:17.841" v="5140" actId="26606"/>
          <ac:graphicFrameMkLst>
            <pc:docMk/>
            <pc:sldMk cId="3455815739" sldId="264"/>
            <ac:graphicFrameMk id="5" creationId="{7FAD5615-A464-F95F-2BB7-43413D647DD3}"/>
          </ac:graphicFrameMkLst>
        </pc:graphicFrameChg>
      </pc:sldChg>
      <pc:sldChg chg="addSp delSp modSp new mod setBg">
        <pc:chgData name="Marian Luca" userId="b0cd20fa7a3cbf4f" providerId="LiveId" clId="{EE26FDBA-34A1-4314-BAC5-A55BC093D0F2}" dt="2025-11-29T21:49:28.469" v="5151" actId="26606"/>
        <pc:sldMkLst>
          <pc:docMk/>
          <pc:sldMk cId="2280801025" sldId="265"/>
        </pc:sldMkLst>
        <pc:spChg chg="mod">
          <ac:chgData name="Marian Luca" userId="b0cd20fa7a3cbf4f" providerId="LiveId" clId="{EE26FDBA-34A1-4314-BAC5-A55BC093D0F2}" dt="2025-11-29T21:49:28.469" v="5151" actId="26606"/>
          <ac:spMkLst>
            <pc:docMk/>
            <pc:sldMk cId="2280801025" sldId="265"/>
            <ac:spMk id="2" creationId="{30E57E1D-6409-2217-122A-5560946E0999}"/>
          </ac:spMkLst>
        </pc:spChg>
        <pc:spChg chg="del mod">
          <ac:chgData name="Marian Luca" userId="b0cd20fa7a3cbf4f" providerId="LiveId" clId="{EE26FDBA-34A1-4314-BAC5-A55BC093D0F2}" dt="2025-11-29T21:25:42.797" v="4558" actId="26606"/>
          <ac:spMkLst>
            <pc:docMk/>
            <pc:sldMk cId="2280801025" sldId="265"/>
            <ac:spMk id="3" creationId="{D612523F-4F16-F154-0540-6F99475B9ECA}"/>
          </ac:spMkLst>
        </pc:spChg>
        <pc:spChg chg="add del">
          <ac:chgData name="Marian Luca" userId="b0cd20fa7a3cbf4f" providerId="LiveId" clId="{EE26FDBA-34A1-4314-BAC5-A55BC093D0F2}" dt="2025-11-29T21:49:28.469" v="5151" actId="26606"/>
          <ac:spMkLst>
            <pc:docMk/>
            <pc:sldMk cId="2280801025" sldId="265"/>
            <ac:spMk id="9" creationId="{738F59A4-4431-460D-8E49-6E65C189A566}"/>
          </ac:spMkLst>
        </pc:spChg>
        <pc:spChg chg="add del">
          <ac:chgData name="Marian Luca" userId="b0cd20fa7a3cbf4f" providerId="LiveId" clId="{EE26FDBA-34A1-4314-BAC5-A55BC093D0F2}" dt="2025-11-29T21:48:58.672" v="5144" actId="26606"/>
          <ac:spMkLst>
            <pc:docMk/>
            <pc:sldMk cId="2280801025" sldId="265"/>
            <ac:spMk id="18" creationId="{2659FDB4-FCBE-4A89-B46D-43D4FA54464D}"/>
          </ac:spMkLst>
        </pc:spChg>
        <pc:spChg chg="add del">
          <ac:chgData name="Marian Luca" userId="b0cd20fa7a3cbf4f" providerId="LiveId" clId="{EE26FDBA-34A1-4314-BAC5-A55BC093D0F2}" dt="2025-11-29T21:49:10.436" v="5146" actId="26606"/>
          <ac:spMkLst>
            <pc:docMk/>
            <pc:sldMk cId="2280801025" sldId="265"/>
            <ac:spMk id="22" creationId="{5628E5CB-913B-4378-97CE-18C9F6410C53}"/>
          </ac:spMkLst>
        </pc:spChg>
        <pc:spChg chg="add del">
          <ac:chgData name="Marian Luca" userId="b0cd20fa7a3cbf4f" providerId="LiveId" clId="{EE26FDBA-34A1-4314-BAC5-A55BC093D0F2}" dt="2025-11-29T21:49:21.103" v="5148" actId="26606"/>
          <ac:spMkLst>
            <pc:docMk/>
            <pc:sldMk cId="2280801025" sldId="265"/>
            <ac:spMk id="24" creationId="{089440EF-9BE9-4AE9-8C28-00B02296CDB6}"/>
          </ac:spMkLst>
        </pc:spChg>
        <pc:spChg chg="add del">
          <ac:chgData name="Marian Luca" userId="b0cd20fa7a3cbf4f" providerId="LiveId" clId="{EE26FDBA-34A1-4314-BAC5-A55BC093D0F2}" dt="2025-11-29T21:49:21.103" v="5148" actId="26606"/>
          <ac:spMkLst>
            <pc:docMk/>
            <pc:sldMk cId="2280801025" sldId="265"/>
            <ac:spMk id="25" creationId="{576152AB-DB4E-43E1-BE8B-9E2B5DE4CA12}"/>
          </ac:spMkLst>
        </pc:spChg>
        <pc:spChg chg="add del">
          <ac:chgData name="Marian Luca" userId="b0cd20fa7a3cbf4f" providerId="LiveId" clId="{EE26FDBA-34A1-4314-BAC5-A55BC093D0F2}" dt="2025-11-29T21:49:21.103" v="5148" actId="26606"/>
          <ac:spMkLst>
            <pc:docMk/>
            <pc:sldMk cId="2280801025" sldId="265"/>
            <ac:spMk id="26" creationId="{92544CF4-9B52-4A7B-A4B3-88C72729B77D}"/>
          </ac:spMkLst>
        </pc:spChg>
        <pc:spChg chg="add del">
          <ac:chgData name="Marian Luca" userId="b0cd20fa7a3cbf4f" providerId="LiveId" clId="{EE26FDBA-34A1-4314-BAC5-A55BC093D0F2}" dt="2025-11-29T21:49:21.103" v="5148" actId="26606"/>
          <ac:spMkLst>
            <pc:docMk/>
            <pc:sldMk cId="2280801025" sldId="265"/>
            <ac:spMk id="27" creationId="{E75862C5-5C00-4421-BC7B-9B7B86DBC80D}"/>
          </ac:spMkLst>
        </pc:spChg>
        <pc:spChg chg="add del">
          <ac:chgData name="Marian Luca" userId="b0cd20fa7a3cbf4f" providerId="LiveId" clId="{EE26FDBA-34A1-4314-BAC5-A55BC093D0F2}" dt="2025-11-29T21:49:28.448" v="5150" actId="26606"/>
          <ac:spMkLst>
            <pc:docMk/>
            <pc:sldMk cId="2280801025" sldId="265"/>
            <ac:spMk id="29" creationId="{3A7E003E-EE76-4207-A774-A645C37F1D27}"/>
          </ac:spMkLst>
        </pc:spChg>
        <pc:spChg chg="add del">
          <ac:chgData name="Marian Luca" userId="b0cd20fa7a3cbf4f" providerId="LiveId" clId="{EE26FDBA-34A1-4314-BAC5-A55BC093D0F2}" dt="2025-11-29T21:49:28.448" v="5150" actId="26606"/>
          <ac:spMkLst>
            <pc:docMk/>
            <pc:sldMk cId="2280801025" sldId="265"/>
            <ac:spMk id="30" creationId="{FBD77573-9EF2-4C35-8285-A1CF6FBB0EA5}"/>
          </ac:spMkLst>
        </pc:spChg>
        <pc:spChg chg="add">
          <ac:chgData name="Marian Luca" userId="b0cd20fa7a3cbf4f" providerId="LiveId" clId="{EE26FDBA-34A1-4314-BAC5-A55BC093D0F2}" dt="2025-11-29T21:49:28.469" v="5151" actId="26606"/>
          <ac:spMkLst>
            <pc:docMk/>
            <pc:sldMk cId="2280801025" sldId="265"/>
            <ac:spMk id="32" creationId="{DCC231C8-C761-4B31-9B1C-C6D19248C6B3}"/>
          </ac:spMkLst>
        </pc:spChg>
        <pc:grpChg chg="add del">
          <ac:chgData name="Marian Luca" userId="b0cd20fa7a3cbf4f" providerId="LiveId" clId="{EE26FDBA-34A1-4314-BAC5-A55BC093D0F2}" dt="2025-11-29T21:49:28.469" v="5151" actId="26606"/>
          <ac:grpSpMkLst>
            <pc:docMk/>
            <pc:sldMk cId="2280801025" sldId="265"/>
            <ac:grpSpMk id="11" creationId="{8A919B9C-5C01-47E4-B2F2-45F589208ABF}"/>
          </ac:grpSpMkLst>
        </pc:grpChg>
        <pc:graphicFrameChg chg="add mod modGraphic">
          <ac:chgData name="Marian Luca" userId="b0cd20fa7a3cbf4f" providerId="LiveId" clId="{EE26FDBA-34A1-4314-BAC5-A55BC093D0F2}" dt="2025-11-29T21:49:28.469" v="5151" actId="26606"/>
          <ac:graphicFrameMkLst>
            <pc:docMk/>
            <pc:sldMk cId="2280801025" sldId="265"/>
            <ac:graphicFrameMk id="5" creationId="{05011C1B-E798-9CEF-E032-8DBBF69DFC1E}"/>
          </ac:graphicFrameMkLst>
        </pc:graphicFrameChg>
        <pc:cxnChg chg="add del">
          <ac:chgData name="Marian Luca" userId="b0cd20fa7a3cbf4f" providerId="LiveId" clId="{EE26FDBA-34A1-4314-BAC5-A55BC093D0F2}" dt="2025-11-29T21:48:58.672" v="5144" actId="26606"/>
          <ac:cxnSpMkLst>
            <pc:docMk/>
            <pc:sldMk cId="2280801025" sldId="265"/>
            <ac:cxnSpMk id="20" creationId="{C8F51B3F-8331-4E4A-AE96-D47B1006EEAD}"/>
          </ac:cxnSpMkLst>
        </pc:cxnChg>
      </pc:sldChg>
      <pc:sldChg chg="new del">
        <pc:chgData name="Marian Luca" userId="b0cd20fa7a3cbf4f" providerId="LiveId" clId="{EE26FDBA-34A1-4314-BAC5-A55BC093D0F2}" dt="2025-11-29T21:52:16.603" v="5152" actId="2696"/>
        <pc:sldMkLst>
          <pc:docMk/>
          <pc:sldMk cId="3516527334" sldId="266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375A07-B22F-4FB3-B724-1A45CED0AAD4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79469DB-3360-4A29-B2F0-4DCADE7FC03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Digital media refers to content delivered through digital technology such as computers, mobile devices and online platforms.</a:t>
          </a:r>
          <a:endParaRPr lang="en-US"/>
        </a:p>
      </dgm:t>
    </dgm:pt>
    <dgm:pt modelId="{2AE03EE5-4D9E-44F9-9ADE-782C5D3ACEC5}" type="parTrans" cxnId="{34024177-676B-4267-BD34-0A2BB029099B}">
      <dgm:prSet/>
      <dgm:spPr/>
      <dgm:t>
        <a:bodyPr/>
        <a:lstStyle/>
        <a:p>
          <a:endParaRPr lang="en-US"/>
        </a:p>
      </dgm:t>
    </dgm:pt>
    <dgm:pt modelId="{C8DFB0BB-61A0-4646-90D7-B191CA2DDF1E}" type="sibTrans" cxnId="{34024177-676B-4267-BD34-0A2BB029099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27A8890-09F8-400F-A50C-5DC13BBD0AE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Examples include websites, emails, online advertising, mobile apps, video content and digital analytic tools. </a:t>
          </a:r>
          <a:endParaRPr lang="en-US"/>
        </a:p>
      </dgm:t>
    </dgm:pt>
    <dgm:pt modelId="{AE5A0582-D246-4A03-88C1-B882835F0B69}" type="parTrans" cxnId="{7166D0C2-E83B-4007-9F3C-4B268CE4706A}">
      <dgm:prSet/>
      <dgm:spPr/>
      <dgm:t>
        <a:bodyPr/>
        <a:lstStyle/>
        <a:p>
          <a:endParaRPr lang="en-US"/>
        </a:p>
      </dgm:t>
    </dgm:pt>
    <dgm:pt modelId="{18D76AB0-5135-4C03-8A87-F58E836CF29D}" type="sibTrans" cxnId="{7166D0C2-E83B-4007-9F3C-4B268CE4706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5905662-8F53-4C87-A173-31AD89A3106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Businesses use digital media to communicate, target and personalise content for customers, enhancing engagement and retention.</a:t>
          </a:r>
          <a:endParaRPr lang="en-US"/>
        </a:p>
      </dgm:t>
    </dgm:pt>
    <dgm:pt modelId="{3C81CB6A-526A-4ED4-ABD3-7E8B0220D097}" type="parTrans" cxnId="{F729A843-2754-497A-B8F2-227D6FC7633E}">
      <dgm:prSet/>
      <dgm:spPr/>
      <dgm:t>
        <a:bodyPr/>
        <a:lstStyle/>
        <a:p>
          <a:endParaRPr lang="en-US"/>
        </a:p>
      </dgm:t>
    </dgm:pt>
    <dgm:pt modelId="{AB1854EB-87FA-4483-AB7F-3AFA8A3FD770}" type="sibTrans" cxnId="{F729A843-2754-497A-B8F2-227D6FC7633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CEB8288-916E-48E3-B9CB-9DA4A3DACBA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plays a key role in supporting CRM strategies by collecting customer data and improving personalised marketing (Chaffey and Ellis-Chadwick, 2020).</a:t>
          </a:r>
          <a:endParaRPr lang="en-US"/>
        </a:p>
      </dgm:t>
    </dgm:pt>
    <dgm:pt modelId="{96DD00D5-A7FE-4B42-B13B-796F075DE0F5}" type="parTrans" cxnId="{6443A600-856D-45A3-879E-4172261CC102}">
      <dgm:prSet/>
      <dgm:spPr/>
      <dgm:t>
        <a:bodyPr/>
        <a:lstStyle/>
        <a:p>
          <a:endParaRPr lang="en-US"/>
        </a:p>
      </dgm:t>
    </dgm:pt>
    <dgm:pt modelId="{11C0AE1F-01AA-4A69-A88B-C8246EE68107}" type="sibTrans" cxnId="{6443A600-856D-45A3-879E-4172261CC102}">
      <dgm:prSet/>
      <dgm:spPr/>
      <dgm:t>
        <a:bodyPr/>
        <a:lstStyle/>
        <a:p>
          <a:endParaRPr lang="en-US"/>
        </a:p>
      </dgm:t>
    </dgm:pt>
    <dgm:pt modelId="{82F8ED36-5D16-4FED-AAAF-4F43A2BC8340}" type="pres">
      <dgm:prSet presAssocID="{8F375A07-B22F-4FB3-B724-1A45CED0AAD4}" presName="root" presStyleCnt="0">
        <dgm:presLayoutVars>
          <dgm:dir/>
          <dgm:resizeHandles val="exact"/>
        </dgm:presLayoutVars>
      </dgm:prSet>
      <dgm:spPr/>
    </dgm:pt>
    <dgm:pt modelId="{B8DF4497-9DCD-461B-97BD-CE2512031F7F}" type="pres">
      <dgm:prSet presAssocID="{8F375A07-B22F-4FB3-B724-1A45CED0AAD4}" presName="container" presStyleCnt="0">
        <dgm:presLayoutVars>
          <dgm:dir/>
          <dgm:resizeHandles val="exact"/>
        </dgm:presLayoutVars>
      </dgm:prSet>
      <dgm:spPr/>
    </dgm:pt>
    <dgm:pt modelId="{625DDE08-A4B9-4DE6-A4B1-B2C7D5878B3D}" type="pres">
      <dgm:prSet presAssocID="{B79469DB-3360-4A29-B2F0-4DCADE7FC030}" presName="compNode" presStyleCnt="0"/>
      <dgm:spPr/>
    </dgm:pt>
    <dgm:pt modelId="{5F31A69A-3D13-4B07-9AFF-C3863B7CFB49}" type="pres">
      <dgm:prSet presAssocID="{B79469DB-3360-4A29-B2F0-4DCADE7FC030}" presName="iconBgRect" presStyleLbl="bgShp" presStyleIdx="0" presStyleCnt="4"/>
      <dgm:spPr/>
    </dgm:pt>
    <dgm:pt modelId="{99235B8E-AA20-4DB2-9A26-B1CD731A5003}" type="pres">
      <dgm:prSet presAssocID="{B79469DB-3360-4A29-B2F0-4DCADE7FC03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830755A0-1B8E-491B-9769-BB4D4CABB9C3}" type="pres">
      <dgm:prSet presAssocID="{B79469DB-3360-4A29-B2F0-4DCADE7FC030}" presName="spaceRect" presStyleCnt="0"/>
      <dgm:spPr/>
    </dgm:pt>
    <dgm:pt modelId="{9F7AA4D5-CC4E-4D0E-B710-9890EFD76BED}" type="pres">
      <dgm:prSet presAssocID="{B79469DB-3360-4A29-B2F0-4DCADE7FC030}" presName="textRect" presStyleLbl="revTx" presStyleIdx="0" presStyleCnt="4">
        <dgm:presLayoutVars>
          <dgm:chMax val="1"/>
          <dgm:chPref val="1"/>
        </dgm:presLayoutVars>
      </dgm:prSet>
      <dgm:spPr/>
    </dgm:pt>
    <dgm:pt modelId="{BEF2B299-3AFB-4035-B4DC-5DAE5363DCBD}" type="pres">
      <dgm:prSet presAssocID="{C8DFB0BB-61A0-4646-90D7-B191CA2DDF1E}" presName="sibTrans" presStyleLbl="sibTrans2D1" presStyleIdx="0" presStyleCnt="0"/>
      <dgm:spPr/>
    </dgm:pt>
    <dgm:pt modelId="{6A721338-64CD-4CCB-9281-5F8815D72512}" type="pres">
      <dgm:prSet presAssocID="{427A8890-09F8-400F-A50C-5DC13BBD0AE7}" presName="compNode" presStyleCnt="0"/>
      <dgm:spPr/>
    </dgm:pt>
    <dgm:pt modelId="{E3C099DE-BF60-494D-B72A-9A4B44B54E38}" type="pres">
      <dgm:prSet presAssocID="{427A8890-09F8-400F-A50C-5DC13BBD0AE7}" presName="iconBgRect" presStyleLbl="bgShp" presStyleIdx="1" presStyleCnt="4"/>
      <dgm:spPr/>
    </dgm:pt>
    <dgm:pt modelId="{E1295DE8-6BAA-480D-8283-98B10B6A5A3C}" type="pres">
      <dgm:prSet presAssocID="{427A8890-09F8-400F-A50C-5DC13BBD0AE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7D5CB83B-2B6F-491B-8F4E-9C8E010548BF}" type="pres">
      <dgm:prSet presAssocID="{427A8890-09F8-400F-A50C-5DC13BBD0AE7}" presName="spaceRect" presStyleCnt="0"/>
      <dgm:spPr/>
    </dgm:pt>
    <dgm:pt modelId="{F4114837-F078-4B27-924F-B1B664C8A887}" type="pres">
      <dgm:prSet presAssocID="{427A8890-09F8-400F-A50C-5DC13BBD0AE7}" presName="textRect" presStyleLbl="revTx" presStyleIdx="1" presStyleCnt="4">
        <dgm:presLayoutVars>
          <dgm:chMax val="1"/>
          <dgm:chPref val="1"/>
        </dgm:presLayoutVars>
      </dgm:prSet>
      <dgm:spPr/>
    </dgm:pt>
    <dgm:pt modelId="{607AD3F9-25E1-4446-8BE1-4D01519770F6}" type="pres">
      <dgm:prSet presAssocID="{18D76AB0-5135-4C03-8A87-F58E836CF29D}" presName="sibTrans" presStyleLbl="sibTrans2D1" presStyleIdx="0" presStyleCnt="0"/>
      <dgm:spPr/>
    </dgm:pt>
    <dgm:pt modelId="{929E4BE1-FE32-4B6D-AE29-08667C066C9C}" type="pres">
      <dgm:prSet presAssocID="{C5905662-8F53-4C87-A173-31AD89A31062}" presName="compNode" presStyleCnt="0"/>
      <dgm:spPr/>
    </dgm:pt>
    <dgm:pt modelId="{99CE055D-AC94-4245-A387-933DC70C04B6}" type="pres">
      <dgm:prSet presAssocID="{C5905662-8F53-4C87-A173-31AD89A31062}" presName="iconBgRect" presStyleLbl="bgShp" presStyleIdx="2" presStyleCnt="4"/>
      <dgm:spPr/>
    </dgm:pt>
    <dgm:pt modelId="{3AAF8B26-B19B-47BC-9B67-87735C306D07}" type="pres">
      <dgm:prSet presAssocID="{C5905662-8F53-4C87-A173-31AD89A3106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319EED14-14E2-4895-AD81-52414A0BC5C3}" type="pres">
      <dgm:prSet presAssocID="{C5905662-8F53-4C87-A173-31AD89A31062}" presName="spaceRect" presStyleCnt="0"/>
      <dgm:spPr/>
    </dgm:pt>
    <dgm:pt modelId="{FAD32870-5E67-4827-A282-B164EE5F5889}" type="pres">
      <dgm:prSet presAssocID="{C5905662-8F53-4C87-A173-31AD89A31062}" presName="textRect" presStyleLbl="revTx" presStyleIdx="2" presStyleCnt="4">
        <dgm:presLayoutVars>
          <dgm:chMax val="1"/>
          <dgm:chPref val="1"/>
        </dgm:presLayoutVars>
      </dgm:prSet>
      <dgm:spPr/>
    </dgm:pt>
    <dgm:pt modelId="{18856F78-E7BC-4865-B649-24AF2B171C1B}" type="pres">
      <dgm:prSet presAssocID="{AB1854EB-87FA-4483-AB7F-3AFA8A3FD770}" presName="sibTrans" presStyleLbl="sibTrans2D1" presStyleIdx="0" presStyleCnt="0"/>
      <dgm:spPr/>
    </dgm:pt>
    <dgm:pt modelId="{08E86A25-46F1-4B7A-A939-492EFBFB00EA}" type="pres">
      <dgm:prSet presAssocID="{BCEB8288-916E-48E3-B9CB-9DA4A3DACBA7}" presName="compNode" presStyleCnt="0"/>
      <dgm:spPr/>
    </dgm:pt>
    <dgm:pt modelId="{487881E7-7631-49BC-BC3F-9E80FE6B3E79}" type="pres">
      <dgm:prSet presAssocID="{BCEB8288-916E-48E3-B9CB-9DA4A3DACBA7}" presName="iconBgRect" presStyleLbl="bgShp" presStyleIdx="3" presStyleCnt="4"/>
      <dgm:spPr/>
    </dgm:pt>
    <dgm:pt modelId="{85B08466-F305-4B37-A373-4EE37FCBBF3F}" type="pres">
      <dgm:prSet presAssocID="{BCEB8288-916E-48E3-B9CB-9DA4A3DACBA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D867E571-FE7C-4156-A68D-F59BA01777A3}" type="pres">
      <dgm:prSet presAssocID="{BCEB8288-916E-48E3-B9CB-9DA4A3DACBA7}" presName="spaceRect" presStyleCnt="0"/>
      <dgm:spPr/>
    </dgm:pt>
    <dgm:pt modelId="{F112734B-8CE6-4B8D-AA30-BC5677E9768E}" type="pres">
      <dgm:prSet presAssocID="{BCEB8288-916E-48E3-B9CB-9DA4A3DACBA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443A600-856D-45A3-879E-4172261CC102}" srcId="{8F375A07-B22F-4FB3-B724-1A45CED0AAD4}" destId="{BCEB8288-916E-48E3-B9CB-9DA4A3DACBA7}" srcOrd="3" destOrd="0" parTransId="{96DD00D5-A7FE-4B42-B13B-796F075DE0F5}" sibTransId="{11C0AE1F-01AA-4A69-A88B-C8246EE68107}"/>
    <dgm:cxn modelId="{8DC35402-9FB7-4585-80DC-0A0E12294370}" type="presOf" srcId="{8F375A07-B22F-4FB3-B724-1A45CED0AAD4}" destId="{82F8ED36-5D16-4FED-AAAF-4F43A2BC8340}" srcOrd="0" destOrd="0" presId="urn:microsoft.com/office/officeart/2018/2/layout/IconCircleList"/>
    <dgm:cxn modelId="{E7821423-F0A4-4FB5-B5D0-30A2E1F666DB}" type="presOf" srcId="{AB1854EB-87FA-4483-AB7F-3AFA8A3FD770}" destId="{18856F78-E7BC-4865-B649-24AF2B171C1B}" srcOrd="0" destOrd="0" presId="urn:microsoft.com/office/officeart/2018/2/layout/IconCircleList"/>
    <dgm:cxn modelId="{BAC74839-D3E5-44FC-A156-566D354B79CF}" type="presOf" srcId="{C5905662-8F53-4C87-A173-31AD89A31062}" destId="{FAD32870-5E67-4827-A282-B164EE5F5889}" srcOrd="0" destOrd="0" presId="urn:microsoft.com/office/officeart/2018/2/layout/IconCircleList"/>
    <dgm:cxn modelId="{A004AC42-C7DB-457B-9A84-AFDDD431D054}" type="presOf" srcId="{18D76AB0-5135-4C03-8A87-F58E836CF29D}" destId="{607AD3F9-25E1-4446-8BE1-4D01519770F6}" srcOrd="0" destOrd="0" presId="urn:microsoft.com/office/officeart/2018/2/layout/IconCircleList"/>
    <dgm:cxn modelId="{F729A843-2754-497A-B8F2-227D6FC7633E}" srcId="{8F375A07-B22F-4FB3-B724-1A45CED0AAD4}" destId="{C5905662-8F53-4C87-A173-31AD89A31062}" srcOrd="2" destOrd="0" parTransId="{3C81CB6A-526A-4ED4-ABD3-7E8B0220D097}" sibTransId="{AB1854EB-87FA-4483-AB7F-3AFA8A3FD770}"/>
    <dgm:cxn modelId="{8022A549-E182-4C09-8B66-6F04E888D76A}" type="presOf" srcId="{C8DFB0BB-61A0-4646-90D7-B191CA2DDF1E}" destId="{BEF2B299-3AFB-4035-B4DC-5DAE5363DCBD}" srcOrd="0" destOrd="0" presId="urn:microsoft.com/office/officeart/2018/2/layout/IconCircleList"/>
    <dgm:cxn modelId="{34024177-676B-4267-BD34-0A2BB029099B}" srcId="{8F375A07-B22F-4FB3-B724-1A45CED0AAD4}" destId="{B79469DB-3360-4A29-B2F0-4DCADE7FC030}" srcOrd="0" destOrd="0" parTransId="{2AE03EE5-4D9E-44F9-9ADE-782C5D3ACEC5}" sibTransId="{C8DFB0BB-61A0-4646-90D7-B191CA2DDF1E}"/>
    <dgm:cxn modelId="{DDEBAA79-FE55-47F3-9908-06BD26D3FF41}" type="presOf" srcId="{BCEB8288-916E-48E3-B9CB-9DA4A3DACBA7}" destId="{F112734B-8CE6-4B8D-AA30-BC5677E9768E}" srcOrd="0" destOrd="0" presId="urn:microsoft.com/office/officeart/2018/2/layout/IconCircleList"/>
    <dgm:cxn modelId="{7166D0C2-E83B-4007-9F3C-4B268CE4706A}" srcId="{8F375A07-B22F-4FB3-B724-1A45CED0AAD4}" destId="{427A8890-09F8-400F-A50C-5DC13BBD0AE7}" srcOrd="1" destOrd="0" parTransId="{AE5A0582-D246-4A03-88C1-B882835F0B69}" sibTransId="{18D76AB0-5135-4C03-8A87-F58E836CF29D}"/>
    <dgm:cxn modelId="{5FCA5FEA-44D6-402F-A0D0-422D36F56023}" type="presOf" srcId="{427A8890-09F8-400F-A50C-5DC13BBD0AE7}" destId="{F4114837-F078-4B27-924F-B1B664C8A887}" srcOrd="0" destOrd="0" presId="urn:microsoft.com/office/officeart/2018/2/layout/IconCircleList"/>
    <dgm:cxn modelId="{D8789EF1-A8EC-4289-8DC4-40DB88F99806}" type="presOf" srcId="{B79469DB-3360-4A29-B2F0-4DCADE7FC030}" destId="{9F7AA4D5-CC4E-4D0E-B710-9890EFD76BED}" srcOrd="0" destOrd="0" presId="urn:microsoft.com/office/officeart/2018/2/layout/IconCircleList"/>
    <dgm:cxn modelId="{1C0CFE65-B7F7-4532-8D8B-6B2E6C67C43B}" type="presParOf" srcId="{82F8ED36-5D16-4FED-AAAF-4F43A2BC8340}" destId="{B8DF4497-9DCD-461B-97BD-CE2512031F7F}" srcOrd="0" destOrd="0" presId="urn:microsoft.com/office/officeart/2018/2/layout/IconCircleList"/>
    <dgm:cxn modelId="{6816129E-659F-4ABF-B536-7346CA0D23F9}" type="presParOf" srcId="{B8DF4497-9DCD-461B-97BD-CE2512031F7F}" destId="{625DDE08-A4B9-4DE6-A4B1-B2C7D5878B3D}" srcOrd="0" destOrd="0" presId="urn:microsoft.com/office/officeart/2018/2/layout/IconCircleList"/>
    <dgm:cxn modelId="{A0153093-4D89-4991-A8E2-EA6303E27A1B}" type="presParOf" srcId="{625DDE08-A4B9-4DE6-A4B1-B2C7D5878B3D}" destId="{5F31A69A-3D13-4B07-9AFF-C3863B7CFB49}" srcOrd="0" destOrd="0" presId="urn:microsoft.com/office/officeart/2018/2/layout/IconCircleList"/>
    <dgm:cxn modelId="{F325FA5B-7363-47FE-A476-B2085FF8EAF3}" type="presParOf" srcId="{625DDE08-A4B9-4DE6-A4B1-B2C7D5878B3D}" destId="{99235B8E-AA20-4DB2-9A26-B1CD731A5003}" srcOrd="1" destOrd="0" presId="urn:microsoft.com/office/officeart/2018/2/layout/IconCircleList"/>
    <dgm:cxn modelId="{7483A97F-1F8E-43C7-801A-580DC998B612}" type="presParOf" srcId="{625DDE08-A4B9-4DE6-A4B1-B2C7D5878B3D}" destId="{830755A0-1B8E-491B-9769-BB4D4CABB9C3}" srcOrd="2" destOrd="0" presId="urn:microsoft.com/office/officeart/2018/2/layout/IconCircleList"/>
    <dgm:cxn modelId="{CDB7916B-E2C3-4D20-B19B-421F00B289DF}" type="presParOf" srcId="{625DDE08-A4B9-4DE6-A4B1-B2C7D5878B3D}" destId="{9F7AA4D5-CC4E-4D0E-B710-9890EFD76BED}" srcOrd="3" destOrd="0" presId="urn:microsoft.com/office/officeart/2018/2/layout/IconCircleList"/>
    <dgm:cxn modelId="{E9C184BB-7300-4224-8E03-1FC883CED26B}" type="presParOf" srcId="{B8DF4497-9DCD-461B-97BD-CE2512031F7F}" destId="{BEF2B299-3AFB-4035-B4DC-5DAE5363DCBD}" srcOrd="1" destOrd="0" presId="urn:microsoft.com/office/officeart/2018/2/layout/IconCircleList"/>
    <dgm:cxn modelId="{0C868071-3EA2-46F3-9E78-90DB955434D5}" type="presParOf" srcId="{B8DF4497-9DCD-461B-97BD-CE2512031F7F}" destId="{6A721338-64CD-4CCB-9281-5F8815D72512}" srcOrd="2" destOrd="0" presId="urn:microsoft.com/office/officeart/2018/2/layout/IconCircleList"/>
    <dgm:cxn modelId="{A7B8BBEE-4F50-4C18-A663-03EAD93311E0}" type="presParOf" srcId="{6A721338-64CD-4CCB-9281-5F8815D72512}" destId="{E3C099DE-BF60-494D-B72A-9A4B44B54E38}" srcOrd="0" destOrd="0" presId="urn:microsoft.com/office/officeart/2018/2/layout/IconCircleList"/>
    <dgm:cxn modelId="{17D30D20-4443-4922-B4C4-DE4DA5B2B458}" type="presParOf" srcId="{6A721338-64CD-4CCB-9281-5F8815D72512}" destId="{E1295DE8-6BAA-480D-8283-98B10B6A5A3C}" srcOrd="1" destOrd="0" presId="urn:microsoft.com/office/officeart/2018/2/layout/IconCircleList"/>
    <dgm:cxn modelId="{E701C13C-BB96-4613-A703-20C73BC8CAC5}" type="presParOf" srcId="{6A721338-64CD-4CCB-9281-5F8815D72512}" destId="{7D5CB83B-2B6F-491B-8F4E-9C8E010548BF}" srcOrd="2" destOrd="0" presId="urn:microsoft.com/office/officeart/2018/2/layout/IconCircleList"/>
    <dgm:cxn modelId="{E33B462C-0FD9-414A-8F82-6E6A1F0517D4}" type="presParOf" srcId="{6A721338-64CD-4CCB-9281-5F8815D72512}" destId="{F4114837-F078-4B27-924F-B1B664C8A887}" srcOrd="3" destOrd="0" presId="urn:microsoft.com/office/officeart/2018/2/layout/IconCircleList"/>
    <dgm:cxn modelId="{91557C1E-8CF7-40A0-9FB4-D33CB21F1F4B}" type="presParOf" srcId="{B8DF4497-9DCD-461B-97BD-CE2512031F7F}" destId="{607AD3F9-25E1-4446-8BE1-4D01519770F6}" srcOrd="3" destOrd="0" presId="urn:microsoft.com/office/officeart/2018/2/layout/IconCircleList"/>
    <dgm:cxn modelId="{0838413E-0A2A-4481-B9B9-B26DE39B6F74}" type="presParOf" srcId="{B8DF4497-9DCD-461B-97BD-CE2512031F7F}" destId="{929E4BE1-FE32-4B6D-AE29-08667C066C9C}" srcOrd="4" destOrd="0" presId="urn:microsoft.com/office/officeart/2018/2/layout/IconCircleList"/>
    <dgm:cxn modelId="{3D60B44E-CA23-4559-96EB-2EB44C864423}" type="presParOf" srcId="{929E4BE1-FE32-4B6D-AE29-08667C066C9C}" destId="{99CE055D-AC94-4245-A387-933DC70C04B6}" srcOrd="0" destOrd="0" presId="urn:microsoft.com/office/officeart/2018/2/layout/IconCircleList"/>
    <dgm:cxn modelId="{89562985-16F6-4A44-B861-65E610D8BE9E}" type="presParOf" srcId="{929E4BE1-FE32-4B6D-AE29-08667C066C9C}" destId="{3AAF8B26-B19B-47BC-9B67-87735C306D07}" srcOrd="1" destOrd="0" presId="urn:microsoft.com/office/officeart/2018/2/layout/IconCircleList"/>
    <dgm:cxn modelId="{C7FFDB6D-C835-45D4-93F0-EEAE444FD5A3}" type="presParOf" srcId="{929E4BE1-FE32-4B6D-AE29-08667C066C9C}" destId="{319EED14-14E2-4895-AD81-52414A0BC5C3}" srcOrd="2" destOrd="0" presId="urn:microsoft.com/office/officeart/2018/2/layout/IconCircleList"/>
    <dgm:cxn modelId="{4DA81A6A-1AAE-42B4-9299-50BA7D3DA803}" type="presParOf" srcId="{929E4BE1-FE32-4B6D-AE29-08667C066C9C}" destId="{FAD32870-5E67-4827-A282-B164EE5F5889}" srcOrd="3" destOrd="0" presId="urn:microsoft.com/office/officeart/2018/2/layout/IconCircleList"/>
    <dgm:cxn modelId="{76DDB3DB-171C-47C5-8CB2-DBAE25CA1E00}" type="presParOf" srcId="{B8DF4497-9DCD-461B-97BD-CE2512031F7F}" destId="{18856F78-E7BC-4865-B649-24AF2B171C1B}" srcOrd="5" destOrd="0" presId="urn:microsoft.com/office/officeart/2018/2/layout/IconCircleList"/>
    <dgm:cxn modelId="{19A6A1E4-AABA-43D0-A5AB-EDC244C48296}" type="presParOf" srcId="{B8DF4497-9DCD-461B-97BD-CE2512031F7F}" destId="{08E86A25-46F1-4B7A-A939-492EFBFB00EA}" srcOrd="6" destOrd="0" presId="urn:microsoft.com/office/officeart/2018/2/layout/IconCircleList"/>
    <dgm:cxn modelId="{147B7EBA-9CDD-41D5-9C07-00316A6A5667}" type="presParOf" srcId="{08E86A25-46F1-4B7A-A939-492EFBFB00EA}" destId="{487881E7-7631-49BC-BC3F-9E80FE6B3E79}" srcOrd="0" destOrd="0" presId="urn:microsoft.com/office/officeart/2018/2/layout/IconCircleList"/>
    <dgm:cxn modelId="{35ABC314-B06A-4B84-8C62-370A5CD2F007}" type="presParOf" srcId="{08E86A25-46F1-4B7A-A939-492EFBFB00EA}" destId="{85B08466-F305-4B37-A373-4EE37FCBBF3F}" srcOrd="1" destOrd="0" presId="urn:microsoft.com/office/officeart/2018/2/layout/IconCircleList"/>
    <dgm:cxn modelId="{1822DD68-68CB-4F4E-ABD9-99F458E42716}" type="presParOf" srcId="{08E86A25-46F1-4B7A-A939-492EFBFB00EA}" destId="{D867E571-FE7C-4156-A68D-F59BA01777A3}" srcOrd="2" destOrd="0" presId="urn:microsoft.com/office/officeart/2018/2/layout/IconCircleList"/>
    <dgm:cxn modelId="{65ACE62C-B2AF-47BF-976A-63DD14FD37F3}" type="presParOf" srcId="{08E86A25-46F1-4B7A-A939-492EFBFB00EA}" destId="{F112734B-8CE6-4B8D-AA30-BC5677E9768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5FDAEC9-7AB6-49E8-B6C3-788A64EC5F02}" type="doc">
      <dgm:prSet loTypeId="urn:microsoft.com/office/officeart/2008/layout/LinedList" loCatId="list" qsTypeId="urn:microsoft.com/office/officeart/2005/8/quickstyle/simple2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D17F38F0-ECDE-42FC-89F6-FCB0F10808A8}">
      <dgm:prSet/>
      <dgm:spPr/>
      <dgm:t>
        <a:bodyPr/>
        <a:lstStyle/>
        <a:p>
          <a:r>
            <a:rPr lang="en-GB"/>
            <a:t>CRM refers to strategies and technologies used to manage relationships with customers to increase satisfaction, retention and loyalty (Payne and Frow, 2017).</a:t>
          </a:r>
          <a:endParaRPr lang="en-US"/>
        </a:p>
      </dgm:t>
    </dgm:pt>
    <dgm:pt modelId="{E58AFB93-BD07-48F9-8C89-AA6FE9649D14}" type="parTrans" cxnId="{9FAB9CD0-ABED-4743-8B3C-2F06485470A5}">
      <dgm:prSet/>
      <dgm:spPr/>
      <dgm:t>
        <a:bodyPr/>
        <a:lstStyle/>
        <a:p>
          <a:endParaRPr lang="en-US"/>
        </a:p>
      </dgm:t>
    </dgm:pt>
    <dgm:pt modelId="{EAA2AED5-5402-4DD1-AAFA-55E5B84A7517}" type="sibTrans" cxnId="{9FAB9CD0-ABED-4743-8B3C-2F06485470A5}">
      <dgm:prSet/>
      <dgm:spPr/>
      <dgm:t>
        <a:bodyPr/>
        <a:lstStyle/>
        <a:p>
          <a:endParaRPr lang="en-US"/>
        </a:p>
      </dgm:t>
    </dgm:pt>
    <dgm:pt modelId="{CF90FB1B-31D2-4821-BD52-403410FE8446}">
      <dgm:prSet/>
      <dgm:spPr/>
      <dgm:t>
        <a:bodyPr/>
        <a:lstStyle/>
        <a:p>
          <a:r>
            <a:rPr lang="en-GB"/>
            <a:t>Digital and social media allow organisations to collect customer insights, personalise experiences and communicate quickly. </a:t>
          </a:r>
          <a:endParaRPr lang="en-US"/>
        </a:p>
      </dgm:t>
    </dgm:pt>
    <dgm:pt modelId="{B7CA4519-B1B4-45D9-9DA6-653FFCB4B5E0}" type="parTrans" cxnId="{0CE028FD-BC60-432F-A417-5D9877932FE9}">
      <dgm:prSet/>
      <dgm:spPr/>
      <dgm:t>
        <a:bodyPr/>
        <a:lstStyle/>
        <a:p>
          <a:endParaRPr lang="en-US"/>
        </a:p>
      </dgm:t>
    </dgm:pt>
    <dgm:pt modelId="{D13B98B1-9929-4033-A16A-37C4BAA05D90}" type="sibTrans" cxnId="{0CE028FD-BC60-432F-A417-5D9877932FE9}">
      <dgm:prSet/>
      <dgm:spPr/>
      <dgm:t>
        <a:bodyPr/>
        <a:lstStyle/>
        <a:p>
          <a:endParaRPr lang="en-US"/>
        </a:p>
      </dgm:t>
    </dgm:pt>
    <dgm:pt modelId="{A920C8F3-06D6-4BDB-8719-8692DB73EFF3}">
      <dgm:prSet/>
      <dgm:spPr/>
      <dgm:t>
        <a:bodyPr/>
        <a:lstStyle/>
        <a:p>
          <a:r>
            <a:rPr lang="en-GB"/>
            <a:t>Social listening tools help organisations understand behaviours, opinions and customer preferences (Kumar and Reinartz, 2018).</a:t>
          </a:r>
          <a:endParaRPr lang="en-US"/>
        </a:p>
      </dgm:t>
    </dgm:pt>
    <dgm:pt modelId="{75818707-6185-46F1-84EB-EB5CFFA158E7}" type="parTrans" cxnId="{E61FD5AE-FD62-42AF-94C3-19D6E7A344E0}">
      <dgm:prSet/>
      <dgm:spPr/>
      <dgm:t>
        <a:bodyPr/>
        <a:lstStyle/>
        <a:p>
          <a:endParaRPr lang="en-US"/>
        </a:p>
      </dgm:t>
    </dgm:pt>
    <dgm:pt modelId="{A89054F5-CC83-4E7C-A977-A9C0FC94E33C}" type="sibTrans" cxnId="{E61FD5AE-FD62-42AF-94C3-19D6E7A344E0}">
      <dgm:prSet/>
      <dgm:spPr/>
      <dgm:t>
        <a:bodyPr/>
        <a:lstStyle/>
        <a:p>
          <a:endParaRPr lang="en-US"/>
        </a:p>
      </dgm:t>
    </dgm:pt>
    <dgm:pt modelId="{DC456DFA-08DC-4FB4-8F6E-4F6C8DB4CDE3}">
      <dgm:prSet/>
      <dgm:spPr/>
      <dgm:t>
        <a:bodyPr/>
        <a:lstStyle/>
        <a:p>
          <a:r>
            <a:rPr lang="en-GB"/>
            <a:t>When integrated with CRM systems, digital and social media support segmentation, automation and data-driven decision making (Buttle and Maklan, 2019). </a:t>
          </a:r>
          <a:endParaRPr lang="en-US"/>
        </a:p>
      </dgm:t>
    </dgm:pt>
    <dgm:pt modelId="{D47CE62D-5DC1-4767-AE38-E8479B3961A3}" type="parTrans" cxnId="{D4FDC639-9BA5-40CA-AA02-B9DF7118DC0D}">
      <dgm:prSet/>
      <dgm:spPr/>
      <dgm:t>
        <a:bodyPr/>
        <a:lstStyle/>
        <a:p>
          <a:endParaRPr lang="en-US"/>
        </a:p>
      </dgm:t>
    </dgm:pt>
    <dgm:pt modelId="{F5BE5D51-C4F9-42BC-93F8-2AACA6200706}" type="sibTrans" cxnId="{D4FDC639-9BA5-40CA-AA02-B9DF7118DC0D}">
      <dgm:prSet/>
      <dgm:spPr/>
      <dgm:t>
        <a:bodyPr/>
        <a:lstStyle/>
        <a:p>
          <a:endParaRPr lang="en-US"/>
        </a:p>
      </dgm:t>
    </dgm:pt>
    <dgm:pt modelId="{DF7085A7-C3CE-4C48-AEC8-05324BE8EEE1}" type="pres">
      <dgm:prSet presAssocID="{F5FDAEC9-7AB6-49E8-B6C3-788A64EC5F02}" presName="vert0" presStyleCnt="0">
        <dgm:presLayoutVars>
          <dgm:dir/>
          <dgm:animOne val="branch"/>
          <dgm:animLvl val="lvl"/>
        </dgm:presLayoutVars>
      </dgm:prSet>
      <dgm:spPr/>
    </dgm:pt>
    <dgm:pt modelId="{E0F81EC2-578E-457A-9DC9-EFABFF683458}" type="pres">
      <dgm:prSet presAssocID="{D17F38F0-ECDE-42FC-89F6-FCB0F10808A8}" presName="thickLine" presStyleLbl="alignNode1" presStyleIdx="0" presStyleCnt="4"/>
      <dgm:spPr/>
    </dgm:pt>
    <dgm:pt modelId="{A1498E49-75DB-482D-93A7-5805715CB611}" type="pres">
      <dgm:prSet presAssocID="{D17F38F0-ECDE-42FC-89F6-FCB0F10808A8}" presName="horz1" presStyleCnt="0"/>
      <dgm:spPr/>
    </dgm:pt>
    <dgm:pt modelId="{03A8D19C-8FB1-4446-A43F-3B9530A59AA4}" type="pres">
      <dgm:prSet presAssocID="{D17F38F0-ECDE-42FC-89F6-FCB0F10808A8}" presName="tx1" presStyleLbl="revTx" presStyleIdx="0" presStyleCnt="4"/>
      <dgm:spPr/>
    </dgm:pt>
    <dgm:pt modelId="{43410F91-1CDF-44CB-933C-1639E217B578}" type="pres">
      <dgm:prSet presAssocID="{D17F38F0-ECDE-42FC-89F6-FCB0F10808A8}" presName="vert1" presStyleCnt="0"/>
      <dgm:spPr/>
    </dgm:pt>
    <dgm:pt modelId="{D459E8BE-0760-4FDF-8EDB-819E986EE303}" type="pres">
      <dgm:prSet presAssocID="{CF90FB1B-31D2-4821-BD52-403410FE8446}" presName="thickLine" presStyleLbl="alignNode1" presStyleIdx="1" presStyleCnt="4"/>
      <dgm:spPr/>
    </dgm:pt>
    <dgm:pt modelId="{93C7CEA3-4B2A-4D95-A883-9F2494AC3D53}" type="pres">
      <dgm:prSet presAssocID="{CF90FB1B-31D2-4821-BD52-403410FE8446}" presName="horz1" presStyleCnt="0"/>
      <dgm:spPr/>
    </dgm:pt>
    <dgm:pt modelId="{9ECE0D6E-5358-46E5-9E86-E85657B45D86}" type="pres">
      <dgm:prSet presAssocID="{CF90FB1B-31D2-4821-BD52-403410FE8446}" presName="tx1" presStyleLbl="revTx" presStyleIdx="1" presStyleCnt="4"/>
      <dgm:spPr/>
    </dgm:pt>
    <dgm:pt modelId="{35393881-2006-40B2-B021-44799857929F}" type="pres">
      <dgm:prSet presAssocID="{CF90FB1B-31D2-4821-BD52-403410FE8446}" presName="vert1" presStyleCnt="0"/>
      <dgm:spPr/>
    </dgm:pt>
    <dgm:pt modelId="{4F88FDED-3FD2-4141-8440-04EB7BBA0EE1}" type="pres">
      <dgm:prSet presAssocID="{A920C8F3-06D6-4BDB-8719-8692DB73EFF3}" presName="thickLine" presStyleLbl="alignNode1" presStyleIdx="2" presStyleCnt="4"/>
      <dgm:spPr/>
    </dgm:pt>
    <dgm:pt modelId="{727567C8-8CC5-4E98-8213-30BECE83DA48}" type="pres">
      <dgm:prSet presAssocID="{A920C8F3-06D6-4BDB-8719-8692DB73EFF3}" presName="horz1" presStyleCnt="0"/>
      <dgm:spPr/>
    </dgm:pt>
    <dgm:pt modelId="{3C76D58C-51FD-4C0A-BFB5-56FC529C7204}" type="pres">
      <dgm:prSet presAssocID="{A920C8F3-06D6-4BDB-8719-8692DB73EFF3}" presName="tx1" presStyleLbl="revTx" presStyleIdx="2" presStyleCnt="4"/>
      <dgm:spPr/>
    </dgm:pt>
    <dgm:pt modelId="{9576C3E2-F23A-4CCD-B18E-323384E10C55}" type="pres">
      <dgm:prSet presAssocID="{A920C8F3-06D6-4BDB-8719-8692DB73EFF3}" presName="vert1" presStyleCnt="0"/>
      <dgm:spPr/>
    </dgm:pt>
    <dgm:pt modelId="{04BACB62-1787-4A08-8F4F-263331B8EDC3}" type="pres">
      <dgm:prSet presAssocID="{DC456DFA-08DC-4FB4-8F6E-4F6C8DB4CDE3}" presName="thickLine" presStyleLbl="alignNode1" presStyleIdx="3" presStyleCnt="4"/>
      <dgm:spPr/>
    </dgm:pt>
    <dgm:pt modelId="{18FC20DA-590A-4CC6-A113-7E7E8B470868}" type="pres">
      <dgm:prSet presAssocID="{DC456DFA-08DC-4FB4-8F6E-4F6C8DB4CDE3}" presName="horz1" presStyleCnt="0"/>
      <dgm:spPr/>
    </dgm:pt>
    <dgm:pt modelId="{8F69D610-9B5D-497D-A569-B08BB5767500}" type="pres">
      <dgm:prSet presAssocID="{DC456DFA-08DC-4FB4-8F6E-4F6C8DB4CDE3}" presName="tx1" presStyleLbl="revTx" presStyleIdx="3" presStyleCnt="4"/>
      <dgm:spPr/>
    </dgm:pt>
    <dgm:pt modelId="{61D013A1-8707-49B4-A0BC-7DBCC6368E19}" type="pres">
      <dgm:prSet presAssocID="{DC456DFA-08DC-4FB4-8F6E-4F6C8DB4CDE3}" presName="vert1" presStyleCnt="0"/>
      <dgm:spPr/>
    </dgm:pt>
  </dgm:ptLst>
  <dgm:cxnLst>
    <dgm:cxn modelId="{88428825-B475-4057-B006-9F92CE028B62}" type="presOf" srcId="{A920C8F3-06D6-4BDB-8719-8692DB73EFF3}" destId="{3C76D58C-51FD-4C0A-BFB5-56FC529C7204}" srcOrd="0" destOrd="0" presId="urn:microsoft.com/office/officeart/2008/layout/LinedList"/>
    <dgm:cxn modelId="{D4FDC639-9BA5-40CA-AA02-B9DF7118DC0D}" srcId="{F5FDAEC9-7AB6-49E8-B6C3-788A64EC5F02}" destId="{DC456DFA-08DC-4FB4-8F6E-4F6C8DB4CDE3}" srcOrd="3" destOrd="0" parTransId="{D47CE62D-5DC1-4767-AE38-E8479B3961A3}" sibTransId="{F5BE5D51-C4F9-42BC-93F8-2AACA6200706}"/>
    <dgm:cxn modelId="{A2D1D57A-B763-4CE4-A8A5-B0BBC46DE95C}" type="presOf" srcId="{F5FDAEC9-7AB6-49E8-B6C3-788A64EC5F02}" destId="{DF7085A7-C3CE-4C48-AEC8-05324BE8EEE1}" srcOrd="0" destOrd="0" presId="urn:microsoft.com/office/officeart/2008/layout/LinedList"/>
    <dgm:cxn modelId="{1635F58D-2A1E-4A15-B086-094C07C9AA82}" type="presOf" srcId="{DC456DFA-08DC-4FB4-8F6E-4F6C8DB4CDE3}" destId="{8F69D610-9B5D-497D-A569-B08BB5767500}" srcOrd="0" destOrd="0" presId="urn:microsoft.com/office/officeart/2008/layout/LinedList"/>
    <dgm:cxn modelId="{7B4C54A0-A426-4267-A5AD-0CBB552EB48C}" type="presOf" srcId="{D17F38F0-ECDE-42FC-89F6-FCB0F10808A8}" destId="{03A8D19C-8FB1-4446-A43F-3B9530A59AA4}" srcOrd="0" destOrd="0" presId="urn:microsoft.com/office/officeart/2008/layout/LinedList"/>
    <dgm:cxn modelId="{E61FD5AE-FD62-42AF-94C3-19D6E7A344E0}" srcId="{F5FDAEC9-7AB6-49E8-B6C3-788A64EC5F02}" destId="{A920C8F3-06D6-4BDB-8719-8692DB73EFF3}" srcOrd="2" destOrd="0" parTransId="{75818707-6185-46F1-84EB-EB5CFFA158E7}" sibTransId="{A89054F5-CC83-4E7C-A977-A9C0FC94E33C}"/>
    <dgm:cxn modelId="{434A08BE-257D-4697-8219-DB2C8E2B6D89}" type="presOf" srcId="{CF90FB1B-31D2-4821-BD52-403410FE8446}" destId="{9ECE0D6E-5358-46E5-9E86-E85657B45D86}" srcOrd="0" destOrd="0" presId="urn:microsoft.com/office/officeart/2008/layout/LinedList"/>
    <dgm:cxn modelId="{9FAB9CD0-ABED-4743-8B3C-2F06485470A5}" srcId="{F5FDAEC9-7AB6-49E8-B6C3-788A64EC5F02}" destId="{D17F38F0-ECDE-42FC-89F6-FCB0F10808A8}" srcOrd="0" destOrd="0" parTransId="{E58AFB93-BD07-48F9-8C89-AA6FE9649D14}" sibTransId="{EAA2AED5-5402-4DD1-AAFA-55E5B84A7517}"/>
    <dgm:cxn modelId="{0CE028FD-BC60-432F-A417-5D9877932FE9}" srcId="{F5FDAEC9-7AB6-49E8-B6C3-788A64EC5F02}" destId="{CF90FB1B-31D2-4821-BD52-403410FE8446}" srcOrd="1" destOrd="0" parTransId="{B7CA4519-B1B4-45D9-9DA6-653FFCB4B5E0}" sibTransId="{D13B98B1-9929-4033-A16A-37C4BAA05D90}"/>
    <dgm:cxn modelId="{7EBE662E-D946-4C77-80CC-4EDEAC440A57}" type="presParOf" srcId="{DF7085A7-C3CE-4C48-AEC8-05324BE8EEE1}" destId="{E0F81EC2-578E-457A-9DC9-EFABFF683458}" srcOrd="0" destOrd="0" presId="urn:microsoft.com/office/officeart/2008/layout/LinedList"/>
    <dgm:cxn modelId="{83BB77C4-5F69-47EC-A9AD-E2DE177A211A}" type="presParOf" srcId="{DF7085A7-C3CE-4C48-AEC8-05324BE8EEE1}" destId="{A1498E49-75DB-482D-93A7-5805715CB611}" srcOrd="1" destOrd="0" presId="urn:microsoft.com/office/officeart/2008/layout/LinedList"/>
    <dgm:cxn modelId="{319D5B53-32F1-4B66-9844-C9654FC29433}" type="presParOf" srcId="{A1498E49-75DB-482D-93A7-5805715CB611}" destId="{03A8D19C-8FB1-4446-A43F-3B9530A59AA4}" srcOrd="0" destOrd="0" presId="urn:microsoft.com/office/officeart/2008/layout/LinedList"/>
    <dgm:cxn modelId="{C76B5B43-3E3B-4C54-AA85-34C9D213FCD4}" type="presParOf" srcId="{A1498E49-75DB-482D-93A7-5805715CB611}" destId="{43410F91-1CDF-44CB-933C-1639E217B578}" srcOrd="1" destOrd="0" presId="urn:microsoft.com/office/officeart/2008/layout/LinedList"/>
    <dgm:cxn modelId="{3256793C-4DDD-4A6E-A4B0-282B7DF9E0DD}" type="presParOf" srcId="{DF7085A7-C3CE-4C48-AEC8-05324BE8EEE1}" destId="{D459E8BE-0760-4FDF-8EDB-819E986EE303}" srcOrd="2" destOrd="0" presId="urn:microsoft.com/office/officeart/2008/layout/LinedList"/>
    <dgm:cxn modelId="{003BCE67-92C6-4B36-BD47-45A4911369C7}" type="presParOf" srcId="{DF7085A7-C3CE-4C48-AEC8-05324BE8EEE1}" destId="{93C7CEA3-4B2A-4D95-A883-9F2494AC3D53}" srcOrd="3" destOrd="0" presId="urn:microsoft.com/office/officeart/2008/layout/LinedList"/>
    <dgm:cxn modelId="{F6194C84-BF10-4791-92F7-588F8D4E5158}" type="presParOf" srcId="{93C7CEA3-4B2A-4D95-A883-9F2494AC3D53}" destId="{9ECE0D6E-5358-46E5-9E86-E85657B45D86}" srcOrd="0" destOrd="0" presId="urn:microsoft.com/office/officeart/2008/layout/LinedList"/>
    <dgm:cxn modelId="{5D850177-BFC2-4C61-85F0-6319146ED84E}" type="presParOf" srcId="{93C7CEA3-4B2A-4D95-A883-9F2494AC3D53}" destId="{35393881-2006-40B2-B021-44799857929F}" srcOrd="1" destOrd="0" presId="urn:microsoft.com/office/officeart/2008/layout/LinedList"/>
    <dgm:cxn modelId="{6E70ABBA-846D-43C4-959A-4057D873439C}" type="presParOf" srcId="{DF7085A7-C3CE-4C48-AEC8-05324BE8EEE1}" destId="{4F88FDED-3FD2-4141-8440-04EB7BBA0EE1}" srcOrd="4" destOrd="0" presId="urn:microsoft.com/office/officeart/2008/layout/LinedList"/>
    <dgm:cxn modelId="{4F00CC76-1FF0-46EF-99AC-3FD84D4500E9}" type="presParOf" srcId="{DF7085A7-C3CE-4C48-AEC8-05324BE8EEE1}" destId="{727567C8-8CC5-4E98-8213-30BECE83DA48}" srcOrd="5" destOrd="0" presId="urn:microsoft.com/office/officeart/2008/layout/LinedList"/>
    <dgm:cxn modelId="{DB5F7884-B898-4047-B88E-5355BD39F3E0}" type="presParOf" srcId="{727567C8-8CC5-4E98-8213-30BECE83DA48}" destId="{3C76D58C-51FD-4C0A-BFB5-56FC529C7204}" srcOrd="0" destOrd="0" presId="urn:microsoft.com/office/officeart/2008/layout/LinedList"/>
    <dgm:cxn modelId="{4824779B-8225-4B11-88D5-2A3FC4311E59}" type="presParOf" srcId="{727567C8-8CC5-4E98-8213-30BECE83DA48}" destId="{9576C3E2-F23A-4CCD-B18E-323384E10C55}" srcOrd="1" destOrd="0" presId="urn:microsoft.com/office/officeart/2008/layout/LinedList"/>
    <dgm:cxn modelId="{FF873FEB-8C48-4B8D-B115-A889F2C8DEE8}" type="presParOf" srcId="{DF7085A7-C3CE-4C48-AEC8-05324BE8EEE1}" destId="{04BACB62-1787-4A08-8F4F-263331B8EDC3}" srcOrd="6" destOrd="0" presId="urn:microsoft.com/office/officeart/2008/layout/LinedList"/>
    <dgm:cxn modelId="{57551E41-C83B-4919-83E2-E9EE2E068F5B}" type="presParOf" srcId="{DF7085A7-C3CE-4C48-AEC8-05324BE8EEE1}" destId="{18FC20DA-590A-4CC6-A113-7E7E8B470868}" srcOrd="7" destOrd="0" presId="urn:microsoft.com/office/officeart/2008/layout/LinedList"/>
    <dgm:cxn modelId="{2429725F-9E60-4946-9B56-D5BF95E04F91}" type="presParOf" srcId="{18FC20DA-590A-4CC6-A113-7E7E8B470868}" destId="{8F69D610-9B5D-497D-A569-B08BB5767500}" srcOrd="0" destOrd="0" presId="urn:microsoft.com/office/officeart/2008/layout/LinedList"/>
    <dgm:cxn modelId="{942865F9-F158-4D29-9F16-35C720CD232C}" type="presParOf" srcId="{18FC20DA-590A-4CC6-A113-7E7E8B470868}" destId="{61D013A1-8707-49B4-A0BC-7DBCC6368E1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386BDBF-028C-4CFE-BDCE-51A909030E6D}" type="doc">
      <dgm:prSet loTypeId="urn:microsoft.com/office/officeart/2005/8/layout/bProcess4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7A0CA9B-6781-4129-8282-23C997A09659}">
      <dgm:prSet/>
      <dgm:spPr/>
      <dgm:t>
        <a:bodyPr/>
        <a:lstStyle/>
        <a:p>
          <a:r>
            <a:rPr lang="en-GB" dirty="0"/>
            <a:t>Uses multiple digital channels such as app, email, TikTok, Instagram, website to maintain customer connections (Marsk &amp; Spencer, 2024).</a:t>
          </a:r>
          <a:endParaRPr lang="en-US" dirty="0"/>
        </a:p>
      </dgm:t>
    </dgm:pt>
    <dgm:pt modelId="{0F5CA1AB-775D-412A-AA7D-40E141A528AC}" type="parTrans" cxnId="{D36A5B06-E285-44BD-8785-097319B4A2BB}">
      <dgm:prSet/>
      <dgm:spPr/>
      <dgm:t>
        <a:bodyPr/>
        <a:lstStyle/>
        <a:p>
          <a:endParaRPr lang="en-US"/>
        </a:p>
      </dgm:t>
    </dgm:pt>
    <dgm:pt modelId="{C7080D75-F1CE-4BCC-8EC7-3396F379719A}" type="sibTrans" cxnId="{D36A5B06-E285-44BD-8785-097319B4A2BB}">
      <dgm:prSet/>
      <dgm:spPr/>
      <dgm:t>
        <a:bodyPr/>
        <a:lstStyle/>
        <a:p>
          <a:endParaRPr lang="en-US"/>
        </a:p>
      </dgm:t>
    </dgm:pt>
    <dgm:pt modelId="{99A20337-7D59-4A7A-80AF-F5102005A777}">
      <dgm:prSet/>
      <dgm:spPr/>
      <dgm:t>
        <a:bodyPr/>
        <a:lstStyle/>
        <a:p>
          <a:r>
            <a:rPr lang="en-GB" dirty="0"/>
            <a:t>On TikTok and Instagram, M&amp;S Food encourages two-way interaction and user-generated content around new food launches.</a:t>
          </a:r>
          <a:endParaRPr lang="en-US" dirty="0"/>
        </a:p>
      </dgm:t>
    </dgm:pt>
    <dgm:pt modelId="{29418539-92B6-4052-81FB-BC01665400C8}" type="parTrans" cxnId="{E1323A33-DCBC-4733-982F-31B8250259FF}">
      <dgm:prSet/>
      <dgm:spPr/>
      <dgm:t>
        <a:bodyPr/>
        <a:lstStyle/>
        <a:p>
          <a:endParaRPr lang="en-US"/>
        </a:p>
      </dgm:t>
    </dgm:pt>
    <dgm:pt modelId="{4F6C1411-C9E8-4F73-A031-A45A663BE6BE}" type="sibTrans" cxnId="{E1323A33-DCBC-4733-982F-31B8250259FF}">
      <dgm:prSet/>
      <dgm:spPr/>
      <dgm:t>
        <a:bodyPr/>
        <a:lstStyle/>
        <a:p>
          <a:endParaRPr lang="en-US"/>
        </a:p>
      </dgm:t>
    </dgm:pt>
    <dgm:pt modelId="{3CA109D8-CE2B-4EDF-A872-53E98958D291}">
      <dgm:prSet/>
      <dgm:spPr/>
      <dgm:t>
        <a:bodyPr/>
        <a:lstStyle/>
        <a:p>
          <a:r>
            <a:rPr lang="en-GB" dirty="0"/>
            <a:t>CRM theory suggests consistent digital engagement strengthens perceived relationship quality and trust (Li et al., 2023). </a:t>
          </a:r>
          <a:endParaRPr lang="en-US" dirty="0"/>
        </a:p>
      </dgm:t>
    </dgm:pt>
    <dgm:pt modelId="{EA7CC77D-6A19-4085-B372-2E0B7817A17B}" type="parTrans" cxnId="{576B05AA-B10C-4A09-869F-E1B359934025}">
      <dgm:prSet/>
      <dgm:spPr/>
      <dgm:t>
        <a:bodyPr/>
        <a:lstStyle/>
        <a:p>
          <a:endParaRPr lang="en-US"/>
        </a:p>
      </dgm:t>
    </dgm:pt>
    <dgm:pt modelId="{7AB7AB41-C47E-419A-AE0F-06912E7CC2B3}" type="sibTrans" cxnId="{576B05AA-B10C-4A09-869F-E1B359934025}">
      <dgm:prSet/>
      <dgm:spPr/>
      <dgm:t>
        <a:bodyPr/>
        <a:lstStyle/>
        <a:p>
          <a:endParaRPr lang="en-US"/>
        </a:p>
      </dgm:t>
    </dgm:pt>
    <dgm:pt modelId="{52015283-456A-4FB6-88F7-63BB926B60FD}" type="pres">
      <dgm:prSet presAssocID="{4386BDBF-028C-4CFE-BDCE-51A909030E6D}" presName="Name0" presStyleCnt="0">
        <dgm:presLayoutVars>
          <dgm:dir/>
          <dgm:resizeHandles/>
        </dgm:presLayoutVars>
      </dgm:prSet>
      <dgm:spPr/>
    </dgm:pt>
    <dgm:pt modelId="{6F92EB50-3964-4999-88B2-E24FB2A489B4}" type="pres">
      <dgm:prSet presAssocID="{F7A0CA9B-6781-4129-8282-23C997A09659}" presName="compNode" presStyleCnt="0"/>
      <dgm:spPr/>
    </dgm:pt>
    <dgm:pt modelId="{996FA364-8273-4BCD-AEB3-9E95E55B2AA6}" type="pres">
      <dgm:prSet presAssocID="{F7A0CA9B-6781-4129-8282-23C997A09659}" presName="dummyConnPt" presStyleCnt="0"/>
      <dgm:spPr/>
    </dgm:pt>
    <dgm:pt modelId="{AB8DF437-64AB-4AEB-8AB2-72AE8066E023}" type="pres">
      <dgm:prSet presAssocID="{F7A0CA9B-6781-4129-8282-23C997A09659}" presName="node" presStyleLbl="node1" presStyleIdx="0" presStyleCnt="3">
        <dgm:presLayoutVars>
          <dgm:bulletEnabled val="1"/>
        </dgm:presLayoutVars>
      </dgm:prSet>
      <dgm:spPr/>
    </dgm:pt>
    <dgm:pt modelId="{A6C149CB-3FCE-425B-B826-9278E2867EFE}" type="pres">
      <dgm:prSet presAssocID="{C7080D75-F1CE-4BCC-8EC7-3396F379719A}" presName="sibTrans" presStyleLbl="bgSibTrans2D1" presStyleIdx="0" presStyleCnt="2"/>
      <dgm:spPr/>
    </dgm:pt>
    <dgm:pt modelId="{D880BA1F-7585-490B-B18D-F65D8C1A9BE3}" type="pres">
      <dgm:prSet presAssocID="{99A20337-7D59-4A7A-80AF-F5102005A777}" presName="compNode" presStyleCnt="0"/>
      <dgm:spPr/>
    </dgm:pt>
    <dgm:pt modelId="{5835E15A-6774-471B-B0DD-5999DED57649}" type="pres">
      <dgm:prSet presAssocID="{99A20337-7D59-4A7A-80AF-F5102005A777}" presName="dummyConnPt" presStyleCnt="0"/>
      <dgm:spPr/>
    </dgm:pt>
    <dgm:pt modelId="{B90CDCC5-33F6-425B-896E-F9E940A49C45}" type="pres">
      <dgm:prSet presAssocID="{99A20337-7D59-4A7A-80AF-F5102005A777}" presName="node" presStyleLbl="node1" presStyleIdx="1" presStyleCnt="3">
        <dgm:presLayoutVars>
          <dgm:bulletEnabled val="1"/>
        </dgm:presLayoutVars>
      </dgm:prSet>
      <dgm:spPr/>
    </dgm:pt>
    <dgm:pt modelId="{991F5863-D1E9-4203-B6D2-7D2722E26A62}" type="pres">
      <dgm:prSet presAssocID="{4F6C1411-C9E8-4F73-A031-A45A663BE6BE}" presName="sibTrans" presStyleLbl="bgSibTrans2D1" presStyleIdx="1" presStyleCnt="2"/>
      <dgm:spPr/>
    </dgm:pt>
    <dgm:pt modelId="{6BA8AB7A-FC30-4C53-98FF-0372DF3261D2}" type="pres">
      <dgm:prSet presAssocID="{3CA109D8-CE2B-4EDF-A872-53E98958D291}" presName="compNode" presStyleCnt="0"/>
      <dgm:spPr/>
    </dgm:pt>
    <dgm:pt modelId="{3854845D-8163-40CC-A9A0-D34FFF1C5B78}" type="pres">
      <dgm:prSet presAssocID="{3CA109D8-CE2B-4EDF-A872-53E98958D291}" presName="dummyConnPt" presStyleCnt="0"/>
      <dgm:spPr/>
    </dgm:pt>
    <dgm:pt modelId="{91BF293C-5A88-46CE-8040-C3DC4A1E175A}" type="pres">
      <dgm:prSet presAssocID="{3CA109D8-CE2B-4EDF-A872-53E98958D291}" presName="node" presStyleLbl="node1" presStyleIdx="2" presStyleCnt="3">
        <dgm:presLayoutVars>
          <dgm:bulletEnabled val="1"/>
        </dgm:presLayoutVars>
      </dgm:prSet>
      <dgm:spPr/>
    </dgm:pt>
  </dgm:ptLst>
  <dgm:cxnLst>
    <dgm:cxn modelId="{D36A5B06-E285-44BD-8785-097319B4A2BB}" srcId="{4386BDBF-028C-4CFE-BDCE-51A909030E6D}" destId="{F7A0CA9B-6781-4129-8282-23C997A09659}" srcOrd="0" destOrd="0" parTransId="{0F5CA1AB-775D-412A-AA7D-40E141A528AC}" sibTransId="{C7080D75-F1CE-4BCC-8EC7-3396F379719A}"/>
    <dgm:cxn modelId="{E1323A33-DCBC-4733-982F-31B8250259FF}" srcId="{4386BDBF-028C-4CFE-BDCE-51A909030E6D}" destId="{99A20337-7D59-4A7A-80AF-F5102005A777}" srcOrd="1" destOrd="0" parTransId="{29418539-92B6-4052-81FB-BC01665400C8}" sibTransId="{4F6C1411-C9E8-4F73-A031-A45A663BE6BE}"/>
    <dgm:cxn modelId="{9E6AB23F-7FE0-4B44-AED4-958B697899A8}" type="presOf" srcId="{3CA109D8-CE2B-4EDF-A872-53E98958D291}" destId="{91BF293C-5A88-46CE-8040-C3DC4A1E175A}" srcOrd="0" destOrd="0" presId="urn:microsoft.com/office/officeart/2005/8/layout/bProcess4"/>
    <dgm:cxn modelId="{92F05C4E-1965-4BFC-A32D-59D38F508B43}" type="presOf" srcId="{99A20337-7D59-4A7A-80AF-F5102005A777}" destId="{B90CDCC5-33F6-425B-896E-F9E940A49C45}" srcOrd="0" destOrd="0" presId="urn:microsoft.com/office/officeart/2005/8/layout/bProcess4"/>
    <dgm:cxn modelId="{576B05AA-B10C-4A09-869F-E1B359934025}" srcId="{4386BDBF-028C-4CFE-BDCE-51A909030E6D}" destId="{3CA109D8-CE2B-4EDF-A872-53E98958D291}" srcOrd="2" destOrd="0" parTransId="{EA7CC77D-6A19-4085-B372-2E0B7817A17B}" sibTransId="{7AB7AB41-C47E-419A-AE0F-06912E7CC2B3}"/>
    <dgm:cxn modelId="{146241C3-1AC4-4AA4-8F8D-B24BD9E11540}" type="presOf" srcId="{4386BDBF-028C-4CFE-BDCE-51A909030E6D}" destId="{52015283-456A-4FB6-88F7-63BB926B60FD}" srcOrd="0" destOrd="0" presId="urn:microsoft.com/office/officeart/2005/8/layout/bProcess4"/>
    <dgm:cxn modelId="{972BB5C8-B6DB-403F-87E9-8BE9469D1FEB}" type="presOf" srcId="{4F6C1411-C9E8-4F73-A031-A45A663BE6BE}" destId="{991F5863-D1E9-4203-B6D2-7D2722E26A62}" srcOrd="0" destOrd="0" presId="urn:microsoft.com/office/officeart/2005/8/layout/bProcess4"/>
    <dgm:cxn modelId="{0E8E19D7-D74C-4D79-A4FE-B8390738406D}" type="presOf" srcId="{C7080D75-F1CE-4BCC-8EC7-3396F379719A}" destId="{A6C149CB-3FCE-425B-B826-9278E2867EFE}" srcOrd="0" destOrd="0" presId="urn:microsoft.com/office/officeart/2005/8/layout/bProcess4"/>
    <dgm:cxn modelId="{149537F4-87AA-4608-9CE4-756904FC0AAA}" type="presOf" srcId="{F7A0CA9B-6781-4129-8282-23C997A09659}" destId="{AB8DF437-64AB-4AEB-8AB2-72AE8066E023}" srcOrd="0" destOrd="0" presId="urn:microsoft.com/office/officeart/2005/8/layout/bProcess4"/>
    <dgm:cxn modelId="{F9401388-BA00-49FF-8D36-69C7E2676C6A}" type="presParOf" srcId="{52015283-456A-4FB6-88F7-63BB926B60FD}" destId="{6F92EB50-3964-4999-88B2-E24FB2A489B4}" srcOrd="0" destOrd="0" presId="urn:microsoft.com/office/officeart/2005/8/layout/bProcess4"/>
    <dgm:cxn modelId="{EAA35608-8416-46C3-9EB4-76732EE20971}" type="presParOf" srcId="{6F92EB50-3964-4999-88B2-E24FB2A489B4}" destId="{996FA364-8273-4BCD-AEB3-9E95E55B2AA6}" srcOrd="0" destOrd="0" presId="urn:microsoft.com/office/officeart/2005/8/layout/bProcess4"/>
    <dgm:cxn modelId="{C5352C70-8590-403A-9176-E8B02FD14F06}" type="presParOf" srcId="{6F92EB50-3964-4999-88B2-E24FB2A489B4}" destId="{AB8DF437-64AB-4AEB-8AB2-72AE8066E023}" srcOrd="1" destOrd="0" presId="urn:microsoft.com/office/officeart/2005/8/layout/bProcess4"/>
    <dgm:cxn modelId="{7AB91175-033C-4D1B-AA26-8F6BBF154FD3}" type="presParOf" srcId="{52015283-456A-4FB6-88F7-63BB926B60FD}" destId="{A6C149CB-3FCE-425B-B826-9278E2867EFE}" srcOrd="1" destOrd="0" presId="urn:microsoft.com/office/officeart/2005/8/layout/bProcess4"/>
    <dgm:cxn modelId="{3A1C21C7-0F16-40BA-8C1D-E9CD384E50D7}" type="presParOf" srcId="{52015283-456A-4FB6-88F7-63BB926B60FD}" destId="{D880BA1F-7585-490B-B18D-F65D8C1A9BE3}" srcOrd="2" destOrd="0" presId="urn:microsoft.com/office/officeart/2005/8/layout/bProcess4"/>
    <dgm:cxn modelId="{25AD4A77-66AF-46FB-9176-1809B8F1406C}" type="presParOf" srcId="{D880BA1F-7585-490B-B18D-F65D8C1A9BE3}" destId="{5835E15A-6774-471B-B0DD-5999DED57649}" srcOrd="0" destOrd="0" presId="urn:microsoft.com/office/officeart/2005/8/layout/bProcess4"/>
    <dgm:cxn modelId="{F1B7599D-F0F6-4FD9-B5BE-A24008C14C8F}" type="presParOf" srcId="{D880BA1F-7585-490B-B18D-F65D8C1A9BE3}" destId="{B90CDCC5-33F6-425B-896E-F9E940A49C45}" srcOrd="1" destOrd="0" presId="urn:microsoft.com/office/officeart/2005/8/layout/bProcess4"/>
    <dgm:cxn modelId="{E0B62913-87E7-49D4-AB1A-3F370C4EF4E6}" type="presParOf" srcId="{52015283-456A-4FB6-88F7-63BB926B60FD}" destId="{991F5863-D1E9-4203-B6D2-7D2722E26A62}" srcOrd="3" destOrd="0" presId="urn:microsoft.com/office/officeart/2005/8/layout/bProcess4"/>
    <dgm:cxn modelId="{E403534C-5581-4319-9118-66B00EE64477}" type="presParOf" srcId="{52015283-456A-4FB6-88F7-63BB926B60FD}" destId="{6BA8AB7A-FC30-4C53-98FF-0372DF3261D2}" srcOrd="4" destOrd="0" presId="urn:microsoft.com/office/officeart/2005/8/layout/bProcess4"/>
    <dgm:cxn modelId="{DE2788A7-5280-4699-B6BC-68864A4D1FFE}" type="presParOf" srcId="{6BA8AB7A-FC30-4C53-98FF-0372DF3261D2}" destId="{3854845D-8163-40CC-A9A0-D34FFF1C5B78}" srcOrd="0" destOrd="0" presId="urn:microsoft.com/office/officeart/2005/8/layout/bProcess4"/>
    <dgm:cxn modelId="{ED758B32-AB4D-4397-9FD2-BD165E1646EC}" type="presParOf" srcId="{6BA8AB7A-FC30-4C53-98FF-0372DF3261D2}" destId="{91BF293C-5A88-46CE-8040-C3DC4A1E175A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9D08C86-2999-48F2-AC6F-AC55BD81CF4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6453068-88A0-4CFC-AD90-A1899D2E9A76}">
      <dgm:prSet/>
      <dgm:spPr/>
      <dgm:t>
        <a:bodyPr/>
        <a:lstStyle/>
        <a:p>
          <a:r>
            <a:rPr lang="en-GB" dirty="0"/>
            <a:t>Strong social presence generates earned media value and viral visibility (</a:t>
          </a:r>
          <a:r>
            <a:rPr lang="en-GB" dirty="0" err="1"/>
            <a:t>Cmotech</a:t>
          </a:r>
          <a:r>
            <a:rPr lang="en-GB" dirty="0"/>
            <a:t>, 2024). </a:t>
          </a:r>
          <a:endParaRPr lang="en-US" dirty="0"/>
        </a:p>
      </dgm:t>
    </dgm:pt>
    <dgm:pt modelId="{955BAB10-4008-452D-86DD-9B990C6A77FC}" type="parTrans" cxnId="{22694094-9B3E-441A-B622-5FCA7B4FBEDA}">
      <dgm:prSet/>
      <dgm:spPr/>
      <dgm:t>
        <a:bodyPr/>
        <a:lstStyle/>
        <a:p>
          <a:endParaRPr lang="en-US"/>
        </a:p>
      </dgm:t>
    </dgm:pt>
    <dgm:pt modelId="{79CDC535-C1F1-4416-BF6F-FC2E5653A0CB}" type="sibTrans" cxnId="{22694094-9B3E-441A-B622-5FCA7B4FBEDA}">
      <dgm:prSet/>
      <dgm:spPr/>
      <dgm:t>
        <a:bodyPr/>
        <a:lstStyle/>
        <a:p>
          <a:endParaRPr lang="en-US"/>
        </a:p>
      </dgm:t>
    </dgm:pt>
    <dgm:pt modelId="{12C4F381-E1FB-4460-8555-A06C12477B26}">
      <dgm:prSet/>
      <dgm:spPr/>
      <dgm:t>
        <a:bodyPr/>
        <a:lstStyle/>
        <a:p>
          <a:r>
            <a:rPr lang="en-GB" dirty="0"/>
            <a:t>Increased relevance with younger audiences through influencer culture and short-form video (Gilliland, 2023). </a:t>
          </a:r>
          <a:endParaRPr lang="en-US" dirty="0"/>
        </a:p>
      </dgm:t>
    </dgm:pt>
    <dgm:pt modelId="{2F65FE74-3F4D-4E68-A6B0-FFD7F328D9FC}" type="parTrans" cxnId="{4E3994A2-5AEE-4E33-B972-2AD4F50B62FF}">
      <dgm:prSet/>
      <dgm:spPr/>
      <dgm:t>
        <a:bodyPr/>
        <a:lstStyle/>
        <a:p>
          <a:endParaRPr lang="en-US"/>
        </a:p>
      </dgm:t>
    </dgm:pt>
    <dgm:pt modelId="{98DA7ED0-16C8-4661-AD30-C0D2A3F72824}" type="sibTrans" cxnId="{4E3994A2-5AEE-4E33-B972-2AD4F50B62FF}">
      <dgm:prSet/>
      <dgm:spPr/>
      <dgm:t>
        <a:bodyPr/>
        <a:lstStyle/>
        <a:p>
          <a:endParaRPr lang="en-US"/>
        </a:p>
      </dgm:t>
    </dgm:pt>
    <dgm:pt modelId="{390754A1-7AD2-40C5-997B-466A1728DFA0}">
      <dgm:prSet/>
      <dgm:spPr/>
      <dgm:t>
        <a:bodyPr/>
        <a:lstStyle/>
        <a:p>
          <a:r>
            <a:rPr lang="en-GB" dirty="0"/>
            <a:t>Sales growth through digital campaigns and online engagement. </a:t>
          </a:r>
          <a:endParaRPr lang="en-US" dirty="0"/>
        </a:p>
      </dgm:t>
    </dgm:pt>
    <dgm:pt modelId="{74073CEF-BBC7-4D56-B02E-808182FE98D4}" type="parTrans" cxnId="{F86320AC-6CDD-46DE-94E2-F62553EF9868}">
      <dgm:prSet/>
      <dgm:spPr/>
      <dgm:t>
        <a:bodyPr/>
        <a:lstStyle/>
        <a:p>
          <a:endParaRPr lang="en-US"/>
        </a:p>
      </dgm:t>
    </dgm:pt>
    <dgm:pt modelId="{44734C60-F6DD-4F44-B079-6D2647A03BB7}" type="sibTrans" cxnId="{F86320AC-6CDD-46DE-94E2-F62553EF9868}">
      <dgm:prSet/>
      <dgm:spPr/>
      <dgm:t>
        <a:bodyPr/>
        <a:lstStyle/>
        <a:p>
          <a:endParaRPr lang="en-US"/>
        </a:p>
      </dgm:t>
    </dgm:pt>
    <dgm:pt modelId="{DB04F8E2-7DC3-4CE5-AB66-A578D624A6C3}">
      <dgm:prSet/>
      <dgm:spPr/>
      <dgm:t>
        <a:bodyPr/>
        <a:lstStyle/>
        <a:p>
          <a:r>
            <a:rPr lang="en-GB"/>
            <a:t>Viral content and high social engagement generate free exposure and publicity.</a:t>
          </a:r>
          <a:endParaRPr lang="en-US"/>
        </a:p>
      </dgm:t>
    </dgm:pt>
    <dgm:pt modelId="{FAEE04F1-0135-4EE1-8816-AEE2E8215960}" type="parTrans" cxnId="{106ABB35-2B2F-4478-AF3D-221EC479AD39}">
      <dgm:prSet/>
      <dgm:spPr/>
      <dgm:t>
        <a:bodyPr/>
        <a:lstStyle/>
        <a:p>
          <a:endParaRPr lang="en-US"/>
        </a:p>
      </dgm:t>
    </dgm:pt>
    <dgm:pt modelId="{2D157C57-5C8B-4524-B689-0E4852ABE210}" type="sibTrans" cxnId="{106ABB35-2B2F-4478-AF3D-221EC479AD39}">
      <dgm:prSet/>
      <dgm:spPr/>
      <dgm:t>
        <a:bodyPr/>
        <a:lstStyle/>
        <a:p>
          <a:endParaRPr lang="en-US"/>
        </a:p>
      </dgm:t>
    </dgm:pt>
    <dgm:pt modelId="{15BD15AD-F46C-4838-8297-541F9D11AE2D}">
      <dgm:prSet/>
      <dgm:spPr/>
      <dgm:t>
        <a:bodyPr/>
        <a:lstStyle/>
        <a:p>
          <a:r>
            <a:rPr lang="en-GB" dirty="0"/>
            <a:t>High engagement contributes to stronger brand equity. </a:t>
          </a:r>
          <a:endParaRPr lang="en-US" dirty="0"/>
        </a:p>
      </dgm:t>
    </dgm:pt>
    <dgm:pt modelId="{43B59348-24D2-41F4-A130-BF65961673E5}" type="parTrans" cxnId="{14334A27-3E5F-4153-ABE1-24241792C694}">
      <dgm:prSet/>
      <dgm:spPr/>
      <dgm:t>
        <a:bodyPr/>
        <a:lstStyle/>
        <a:p>
          <a:endParaRPr lang="en-US"/>
        </a:p>
      </dgm:t>
    </dgm:pt>
    <dgm:pt modelId="{D5D699C5-D8E9-4EDB-90D8-AF7047741005}" type="sibTrans" cxnId="{14334A27-3E5F-4153-ABE1-24241792C694}">
      <dgm:prSet/>
      <dgm:spPr/>
      <dgm:t>
        <a:bodyPr/>
        <a:lstStyle/>
        <a:p>
          <a:endParaRPr lang="en-US"/>
        </a:p>
      </dgm:t>
    </dgm:pt>
    <dgm:pt modelId="{2BD3B18D-60C5-4B9B-9AC4-085C72C17827}" type="pres">
      <dgm:prSet presAssocID="{F9D08C86-2999-48F2-AC6F-AC55BD81CF44}" presName="root" presStyleCnt="0">
        <dgm:presLayoutVars>
          <dgm:dir/>
          <dgm:resizeHandles val="exact"/>
        </dgm:presLayoutVars>
      </dgm:prSet>
      <dgm:spPr/>
    </dgm:pt>
    <dgm:pt modelId="{3EAD3976-6DF5-4763-A1C4-17C27F89220E}" type="pres">
      <dgm:prSet presAssocID="{36453068-88A0-4CFC-AD90-A1899D2E9A76}" presName="compNode" presStyleCnt="0"/>
      <dgm:spPr/>
    </dgm:pt>
    <dgm:pt modelId="{579762AD-EC79-4905-99EC-A1A6480C5B86}" type="pres">
      <dgm:prSet presAssocID="{36453068-88A0-4CFC-AD90-A1899D2E9A76}" presName="bgRect" presStyleLbl="bgShp" presStyleIdx="0" presStyleCnt="5"/>
      <dgm:spPr/>
    </dgm:pt>
    <dgm:pt modelId="{33D170EF-C0B1-4D7E-868B-1BBAE5612E13}" type="pres">
      <dgm:prSet presAssocID="{36453068-88A0-4CFC-AD90-A1899D2E9A7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ummingbird"/>
        </a:ext>
      </dgm:extLst>
    </dgm:pt>
    <dgm:pt modelId="{E7C4A7CE-3509-4A34-BE2D-224750D9173C}" type="pres">
      <dgm:prSet presAssocID="{36453068-88A0-4CFC-AD90-A1899D2E9A76}" presName="spaceRect" presStyleCnt="0"/>
      <dgm:spPr/>
    </dgm:pt>
    <dgm:pt modelId="{97DAB9E9-7F56-4A9F-BC23-6BAD3A0D6F97}" type="pres">
      <dgm:prSet presAssocID="{36453068-88A0-4CFC-AD90-A1899D2E9A76}" presName="parTx" presStyleLbl="revTx" presStyleIdx="0" presStyleCnt="5">
        <dgm:presLayoutVars>
          <dgm:chMax val="0"/>
          <dgm:chPref val="0"/>
        </dgm:presLayoutVars>
      </dgm:prSet>
      <dgm:spPr/>
    </dgm:pt>
    <dgm:pt modelId="{3CFDA411-E4FD-41A7-A5DF-B55BF8A2F759}" type="pres">
      <dgm:prSet presAssocID="{79CDC535-C1F1-4416-BF6F-FC2E5653A0CB}" presName="sibTrans" presStyleCnt="0"/>
      <dgm:spPr/>
    </dgm:pt>
    <dgm:pt modelId="{BA25205D-0DAE-4E58-9D74-F2943C2B374E}" type="pres">
      <dgm:prSet presAssocID="{12C4F381-E1FB-4460-8555-A06C12477B26}" presName="compNode" presStyleCnt="0"/>
      <dgm:spPr/>
    </dgm:pt>
    <dgm:pt modelId="{ED3F9F93-A050-493C-9422-A2BD02E9D680}" type="pres">
      <dgm:prSet presAssocID="{12C4F381-E1FB-4460-8555-A06C12477B26}" presName="bgRect" presStyleLbl="bgShp" presStyleIdx="1" presStyleCnt="5"/>
      <dgm:spPr/>
    </dgm:pt>
    <dgm:pt modelId="{4D7E1DFB-9D4F-4D31-BE53-60E778F5E2F0}" type="pres">
      <dgm:prSet presAssocID="{12C4F381-E1FB-4460-8555-A06C12477B2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CA5BA770-95C0-4B3E-AF36-0B6419CFD5BB}" type="pres">
      <dgm:prSet presAssocID="{12C4F381-E1FB-4460-8555-A06C12477B26}" presName="spaceRect" presStyleCnt="0"/>
      <dgm:spPr/>
    </dgm:pt>
    <dgm:pt modelId="{24930C3C-D3A5-4AAD-AE56-B3590CFFF8A0}" type="pres">
      <dgm:prSet presAssocID="{12C4F381-E1FB-4460-8555-A06C12477B26}" presName="parTx" presStyleLbl="revTx" presStyleIdx="1" presStyleCnt="5">
        <dgm:presLayoutVars>
          <dgm:chMax val="0"/>
          <dgm:chPref val="0"/>
        </dgm:presLayoutVars>
      </dgm:prSet>
      <dgm:spPr/>
    </dgm:pt>
    <dgm:pt modelId="{146BB6E6-5D13-4FE8-826E-191F9AFD1839}" type="pres">
      <dgm:prSet presAssocID="{98DA7ED0-16C8-4661-AD30-C0D2A3F72824}" presName="sibTrans" presStyleCnt="0"/>
      <dgm:spPr/>
    </dgm:pt>
    <dgm:pt modelId="{64173D12-B07B-4499-9240-0D3B75E5AEC8}" type="pres">
      <dgm:prSet presAssocID="{390754A1-7AD2-40C5-997B-466A1728DFA0}" presName="compNode" presStyleCnt="0"/>
      <dgm:spPr/>
    </dgm:pt>
    <dgm:pt modelId="{13019237-5CCB-4BED-89DC-CBD7A0C42F26}" type="pres">
      <dgm:prSet presAssocID="{390754A1-7AD2-40C5-997B-466A1728DFA0}" presName="bgRect" presStyleLbl="bgShp" presStyleIdx="2" presStyleCnt="5"/>
      <dgm:spPr/>
    </dgm:pt>
    <dgm:pt modelId="{9B982475-AC52-4757-94AE-AAF52E3DADA0}" type="pres">
      <dgm:prSet presAssocID="{390754A1-7AD2-40C5-997B-466A1728DFA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A24A42FE-8E1B-47AA-A922-5F2056E38ABF}" type="pres">
      <dgm:prSet presAssocID="{390754A1-7AD2-40C5-997B-466A1728DFA0}" presName="spaceRect" presStyleCnt="0"/>
      <dgm:spPr/>
    </dgm:pt>
    <dgm:pt modelId="{A053068D-C9DB-44C5-BC4E-4255EFDDF7E6}" type="pres">
      <dgm:prSet presAssocID="{390754A1-7AD2-40C5-997B-466A1728DFA0}" presName="parTx" presStyleLbl="revTx" presStyleIdx="2" presStyleCnt="5">
        <dgm:presLayoutVars>
          <dgm:chMax val="0"/>
          <dgm:chPref val="0"/>
        </dgm:presLayoutVars>
      </dgm:prSet>
      <dgm:spPr/>
    </dgm:pt>
    <dgm:pt modelId="{EBB1EE9F-0494-424A-B070-A1EEA9FCC084}" type="pres">
      <dgm:prSet presAssocID="{44734C60-F6DD-4F44-B079-6D2647A03BB7}" presName="sibTrans" presStyleCnt="0"/>
      <dgm:spPr/>
    </dgm:pt>
    <dgm:pt modelId="{5D637DAD-F79F-4383-9CA7-5AEDEE3DB3F6}" type="pres">
      <dgm:prSet presAssocID="{DB04F8E2-7DC3-4CE5-AB66-A578D624A6C3}" presName="compNode" presStyleCnt="0"/>
      <dgm:spPr/>
    </dgm:pt>
    <dgm:pt modelId="{580CA09C-7FF5-47F5-8691-A7A9BAE642AD}" type="pres">
      <dgm:prSet presAssocID="{DB04F8E2-7DC3-4CE5-AB66-A578D624A6C3}" presName="bgRect" presStyleLbl="bgShp" presStyleIdx="3" presStyleCnt="5"/>
      <dgm:spPr/>
    </dgm:pt>
    <dgm:pt modelId="{23E2404F-4874-42E8-88DC-3754F4322D42}" type="pres">
      <dgm:prSet presAssocID="{DB04F8E2-7DC3-4CE5-AB66-A578D624A6C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3F595834-E8D8-4CD5-B728-82B95BC801D3}" type="pres">
      <dgm:prSet presAssocID="{DB04F8E2-7DC3-4CE5-AB66-A578D624A6C3}" presName="spaceRect" presStyleCnt="0"/>
      <dgm:spPr/>
    </dgm:pt>
    <dgm:pt modelId="{3DA427CD-8318-4A2F-BBA7-AA3001871873}" type="pres">
      <dgm:prSet presAssocID="{DB04F8E2-7DC3-4CE5-AB66-A578D624A6C3}" presName="parTx" presStyleLbl="revTx" presStyleIdx="3" presStyleCnt="5">
        <dgm:presLayoutVars>
          <dgm:chMax val="0"/>
          <dgm:chPref val="0"/>
        </dgm:presLayoutVars>
      </dgm:prSet>
      <dgm:spPr/>
    </dgm:pt>
    <dgm:pt modelId="{B2ED1759-75B3-4051-A1B2-E91A013F94C1}" type="pres">
      <dgm:prSet presAssocID="{2D157C57-5C8B-4524-B689-0E4852ABE210}" presName="sibTrans" presStyleCnt="0"/>
      <dgm:spPr/>
    </dgm:pt>
    <dgm:pt modelId="{17877F59-1A3E-4C27-B0E6-524A3D80D842}" type="pres">
      <dgm:prSet presAssocID="{15BD15AD-F46C-4838-8297-541F9D11AE2D}" presName="compNode" presStyleCnt="0"/>
      <dgm:spPr/>
    </dgm:pt>
    <dgm:pt modelId="{E8EC96F8-987D-4126-A9F6-6629D7DAA1D6}" type="pres">
      <dgm:prSet presAssocID="{15BD15AD-F46C-4838-8297-541F9D11AE2D}" presName="bgRect" presStyleLbl="bgShp" presStyleIdx="4" presStyleCnt="5"/>
      <dgm:spPr/>
    </dgm:pt>
    <dgm:pt modelId="{D3FF31DB-D9CF-4C48-8A3A-91255CD5E46F}" type="pres">
      <dgm:prSet presAssocID="{15BD15AD-F46C-4838-8297-541F9D11AE2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ignal"/>
        </a:ext>
      </dgm:extLst>
    </dgm:pt>
    <dgm:pt modelId="{75014BBB-29AE-4756-8903-6564F5D61F7A}" type="pres">
      <dgm:prSet presAssocID="{15BD15AD-F46C-4838-8297-541F9D11AE2D}" presName="spaceRect" presStyleCnt="0"/>
      <dgm:spPr/>
    </dgm:pt>
    <dgm:pt modelId="{BF2416AF-27EE-4862-80CF-3CBB2338F829}" type="pres">
      <dgm:prSet presAssocID="{15BD15AD-F46C-4838-8297-541F9D11AE2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4334A27-3E5F-4153-ABE1-24241792C694}" srcId="{F9D08C86-2999-48F2-AC6F-AC55BD81CF44}" destId="{15BD15AD-F46C-4838-8297-541F9D11AE2D}" srcOrd="4" destOrd="0" parTransId="{43B59348-24D2-41F4-A130-BF65961673E5}" sibTransId="{D5D699C5-D8E9-4EDB-90D8-AF7047741005}"/>
    <dgm:cxn modelId="{106ABB35-2B2F-4478-AF3D-221EC479AD39}" srcId="{F9D08C86-2999-48F2-AC6F-AC55BD81CF44}" destId="{DB04F8E2-7DC3-4CE5-AB66-A578D624A6C3}" srcOrd="3" destOrd="0" parTransId="{FAEE04F1-0135-4EE1-8816-AEE2E8215960}" sibTransId="{2D157C57-5C8B-4524-B689-0E4852ABE210}"/>
    <dgm:cxn modelId="{1FB0E245-185A-45B7-A11C-45ED2024A240}" type="presOf" srcId="{36453068-88A0-4CFC-AD90-A1899D2E9A76}" destId="{97DAB9E9-7F56-4A9F-BC23-6BAD3A0D6F97}" srcOrd="0" destOrd="0" presId="urn:microsoft.com/office/officeart/2018/2/layout/IconVerticalSolidList"/>
    <dgm:cxn modelId="{19575E72-5786-48A0-8773-ED869CACF75E}" type="presOf" srcId="{DB04F8E2-7DC3-4CE5-AB66-A578D624A6C3}" destId="{3DA427CD-8318-4A2F-BBA7-AA3001871873}" srcOrd="0" destOrd="0" presId="urn:microsoft.com/office/officeart/2018/2/layout/IconVerticalSolidList"/>
    <dgm:cxn modelId="{B8DFF68A-577B-4A78-B41F-23781DC165CC}" type="presOf" srcId="{12C4F381-E1FB-4460-8555-A06C12477B26}" destId="{24930C3C-D3A5-4AAD-AE56-B3590CFFF8A0}" srcOrd="0" destOrd="0" presId="urn:microsoft.com/office/officeart/2018/2/layout/IconVerticalSolidList"/>
    <dgm:cxn modelId="{22694094-9B3E-441A-B622-5FCA7B4FBEDA}" srcId="{F9D08C86-2999-48F2-AC6F-AC55BD81CF44}" destId="{36453068-88A0-4CFC-AD90-A1899D2E9A76}" srcOrd="0" destOrd="0" parTransId="{955BAB10-4008-452D-86DD-9B990C6A77FC}" sibTransId="{79CDC535-C1F1-4416-BF6F-FC2E5653A0CB}"/>
    <dgm:cxn modelId="{6271A499-9ED9-42BB-B3F9-D0657E7FA0C8}" type="presOf" srcId="{15BD15AD-F46C-4838-8297-541F9D11AE2D}" destId="{BF2416AF-27EE-4862-80CF-3CBB2338F829}" srcOrd="0" destOrd="0" presId="urn:microsoft.com/office/officeart/2018/2/layout/IconVerticalSolidList"/>
    <dgm:cxn modelId="{4E3994A2-5AEE-4E33-B972-2AD4F50B62FF}" srcId="{F9D08C86-2999-48F2-AC6F-AC55BD81CF44}" destId="{12C4F381-E1FB-4460-8555-A06C12477B26}" srcOrd="1" destOrd="0" parTransId="{2F65FE74-3F4D-4E68-A6B0-FFD7F328D9FC}" sibTransId="{98DA7ED0-16C8-4661-AD30-C0D2A3F72824}"/>
    <dgm:cxn modelId="{F86320AC-6CDD-46DE-94E2-F62553EF9868}" srcId="{F9D08C86-2999-48F2-AC6F-AC55BD81CF44}" destId="{390754A1-7AD2-40C5-997B-466A1728DFA0}" srcOrd="2" destOrd="0" parTransId="{74073CEF-BBC7-4D56-B02E-808182FE98D4}" sibTransId="{44734C60-F6DD-4F44-B079-6D2647A03BB7}"/>
    <dgm:cxn modelId="{F38099EC-658C-40A9-8CB6-9BEBEFFA7FEE}" type="presOf" srcId="{390754A1-7AD2-40C5-997B-466A1728DFA0}" destId="{A053068D-C9DB-44C5-BC4E-4255EFDDF7E6}" srcOrd="0" destOrd="0" presId="urn:microsoft.com/office/officeart/2018/2/layout/IconVerticalSolidList"/>
    <dgm:cxn modelId="{99B84BF0-81C6-4CF6-AA5A-0C5B348BDAE3}" type="presOf" srcId="{F9D08C86-2999-48F2-AC6F-AC55BD81CF44}" destId="{2BD3B18D-60C5-4B9B-9AC4-085C72C17827}" srcOrd="0" destOrd="0" presId="urn:microsoft.com/office/officeart/2018/2/layout/IconVerticalSolidList"/>
    <dgm:cxn modelId="{516D5D9E-9025-47E8-B023-3A88C13FE38D}" type="presParOf" srcId="{2BD3B18D-60C5-4B9B-9AC4-085C72C17827}" destId="{3EAD3976-6DF5-4763-A1C4-17C27F89220E}" srcOrd="0" destOrd="0" presId="urn:microsoft.com/office/officeart/2018/2/layout/IconVerticalSolidList"/>
    <dgm:cxn modelId="{F6E45A5D-1588-4EE3-8EAE-6F2B676D0653}" type="presParOf" srcId="{3EAD3976-6DF5-4763-A1C4-17C27F89220E}" destId="{579762AD-EC79-4905-99EC-A1A6480C5B86}" srcOrd="0" destOrd="0" presId="urn:microsoft.com/office/officeart/2018/2/layout/IconVerticalSolidList"/>
    <dgm:cxn modelId="{13F07715-04DD-4D83-B2CF-D67A660C3C4D}" type="presParOf" srcId="{3EAD3976-6DF5-4763-A1C4-17C27F89220E}" destId="{33D170EF-C0B1-4D7E-868B-1BBAE5612E13}" srcOrd="1" destOrd="0" presId="urn:microsoft.com/office/officeart/2018/2/layout/IconVerticalSolidList"/>
    <dgm:cxn modelId="{E3FC625B-859C-410E-A049-39495F3FFFB2}" type="presParOf" srcId="{3EAD3976-6DF5-4763-A1C4-17C27F89220E}" destId="{E7C4A7CE-3509-4A34-BE2D-224750D9173C}" srcOrd="2" destOrd="0" presId="urn:microsoft.com/office/officeart/2018/2/layout/IconVerticalSolidList"/>
    <dgm:cxn modelId="{6834E854-5488-4D57-98F5-0ED78AF14543}" type="presParOf" srcId="{3EAD3976-6DF5-4763-A1C4-17C27F89220E}" destId="{97DAB9E9-7F56-4A9F-BC23-6BAD3A0D6F97}" srcOrd="3" destOrd="0" presId="urn:microsoft.com/office/officeart/2018/2/layout/IconVerticalSolidList"/>
    <dgm:cxn modelId="{2A91C825-4C07-4B68-8AE6-5B0B1B440F41}" type="presParOf" srcId="{2BD3B18D-60C5-4B9B-9AC4-085C72C17827}" destId="{3CFDA411-E4FD-41A7-A5DF-B55BF8A2F759}" srcOrd="1" destOrd="0" presId="urn:microsoft.com/office/officeart/2018/2/layout/IconVerticalSolidList"/>
    <dgm:cxn modelId="{4CED5BB2-6F8B-4A21-85BD-B9C90B3F2799}" type="presParOf" srcId="{2BD3B18D-60C5-4B9B-9AC4-085C72C17827}" destId="{BA25205D-0DAE-4E58-9D74-F2943C2B374E}" srcOrd="2" destOrd="0" presId="urn:microsoft.com/office/officeart/2018/2/layout/IconVerticalSolidList"/>
    <dgm:cxn modelId="{12A65711-1B17-4F6A-9D56-6D3D47BCD042}" type="presParOf" srcId="{BA25205D-0DAE-4E58-9D74-F2943C2B374E}" destId="{ED3F9F93-A050-493C-9422-A2BD02E9D680}" srcOrd="0" destOrd="0" presId="urn:microsoft.com/office/officeart/2018/2/layout/IconVerticalSolidList"/>
    <dgm:cxn modelId="{AFA1B2C3-9E14-43FD-9467-B77940854209}" type="presParOf" srcId="{BA25205D-0DAE-4E58-9D74-F2943C2B374E}" destId="{4D7E1DFB-9D4F-4D31-BE53-60E778F5E2F0}" srcOrd="1" destOrd="0" presId="urn:microsoft.com/office/officeart/2018/2/layout/IconVerticalSolidList"/>
    <dgm:cxn modelId="{200FAB16-748E-441A-9F45-1CB4B4F09F53}" type="presParOf" srcId="{BA25205D-0DAE-4E58-9D74-F2943C2B374E}" destId="{CA5BA770-95C0-4B3E-AF36-0B6419CFD5BB}" srcOrd="2" destOrd="0" presId="urn:microsoft.com/office/officeart/2018/2/layout/IconVerticalSolidList"/>
    <dgm:cxn modelId="{91E4976D-D800-4113-977C-15D02AE4ABD4}" type="presParOf" srcId="{BA25205D-0DAE-4E58-9D74-F2943C2B374E}" destId="{24930C3C-D3A5-4AAD-AE56-B3590CFFF8A0}" srcOrd="3" destOrd="0" presId="urn:microsoft.com/office/officeart/2018/2/layout/IconVerticalSolidList"/>
    <dgm:cxn modelId="{8A1281DA-C8DC-4349-B641-C7B7B20DE15A}" type="presParOf" srcId="{2BD3B18D-60C5-4B9B-9AC4-085C72C17827}" destId="{146BB6E6-5D13-4FE8-826E-191F9AFD1839}" srcOrd="3" destOrd="0" presId="urn:microsoft.com/office/officeart/2018/2/layout/IconVerticalSolidList"/>
    <dgm:cxn modelId="{D034B1A6-8FE0-4A9A-B1F8-A27ADAC3E161}" type="presParOf" srcId="{2BD3B18D-60C5-4B9B-9AC4-085C72C17827}" destId="{64173D12-B07B-4499-9240-0D3B75E5AEC8}" srcOrd="4" destOrd="0" presId="urn:microsoft.com/office/officeart/2018/2/layout/IconVerticalSolidList"/>
    <dgm:cxn modelId="{CAF7E8F2-53FB-4806-8034-60010ACA64CD}" type="presParOf" srcId="{64173D12-B07B-4499-9240-0D3B75E5AEC8}" destId="{13019237-5CCB-4BED-89DC-CBD7A0C42F26}" srcOrd="0" destOrd="0" presId="urn:microsoft.com/office/officeart/2018/2/layout/IconVerticalSolidList"/>
    <dgm:cxn modelId="{B90A2A77-A38C-4C66-B20A-7B606F47D476}" type="presParOf" srcId="{64173D12-B07B-4499-9240-0D3B75E5AEC8}" destId="{9B982475-AC52-4757-94AE-AAF52E3DADA0}" srcOrd="1" destOrd="0" presId="urn:microsoft.com/office/officeart/2018/2/layout/IconVerticalSolidList"/>
    <dgm:cxn modelId="{0C59D5EF-DF87-4F08-92A1-B486383142A4}" type="presParOf" srcId="{64173D12-B07B-4499-9240-0D3B75E5AEC8}" destId="{A24A42FE-8E1B-47AA-A922-5F2056E38ABF}" srcOrd="2" destOrd="0" presId="urn:microsoft.com/office/officeart/2018/2/layout/IconVerticalSolidList"/>
    <dgm:cxn modelId="{FBC3E8E6-D7E8-4205-901C-AD3D71DBEED2}" type="presParOf" srcId="{64173D12-B07B-4499-9240-0D3B75E5AEC8}" destId="{A053068D-C9DB-44C5-BC4E-4255EFDDF7E6}" srcOrd="3" destOrd="0" presId="urn:microsoft.com/office/officeart/2018/2/layout/IconVerticalSolidList"/>
    <dgm:cxn modelId="{5E46A480-50FE-4EEC-8795-2B7119FE1EE9}" type="presParOf" srcId="{2BD3B18D-60C5-4B9B-9AC4-085C72C17827}" destId="{EBB1EE9F-0494-424A-B070-A1EEA9FCC084}" srcOrd="5" destOrd="0" presId="urn:microsoft.com/office/officeart/2018/2/layout/IconVerticalSolidList"/>
    <dgm:cxn modelId="{04427F6B-77D5-430F-A196-A256079DB8D0}" type="presParOf" srcId="{2BD3B18D-60C5-4B9B-9AC4-085C72C17827}" destId="{5D637DAD-F79F-4383-9CA7-5AEDEE3DB3F6}" srcOrd="6" destOrd="0" presId="urn:microsoft.com/office/officeart/2018/2/layout/IconVerticalSolidList"/>
    <dgm:cxn modelId="{319BAA74-AE2D-48E8-814E-77EA5F67C2DD}" type="presParOf" srcId="{5D637DAD-F79F-4383-9CA7-5AEDEE3DB3F6}" destId="{580CA09C-7FF5-47F5-8691-A7A9BAE642AD}" srcOrd="0" destOrd="0" presId="urn:microsoft.com/office/officeart/2018/2/layout/IconVerticalSolidList"/>
    <dgm:cxn modelId="{B6FA5D56-3E3A-4995-BD1F-172C2D2658DD}" type="presParOf" srcId="{5D637DAD-F79F-4383-9CA7-5AEDEE3DB3F6}" destId="{23E2404F-4874-42E8-88DC-3754F4322D42}" srcOrd="1" destOrd="0" presId="urn:microsoft.com/office/officeart/2018/2/layout/IconVerticalSolidList"/>
    <dgm:cxn modelId="{D5FA34DE-0CCA-4D39-BF1F-2022DDEE339B}" type="presParOf" srcId="{5D637DAD-F79F-4383-9CA7-5AEDEE3DB3F6}" destId="{3F595834-E8D8-4CD5-B728-82B95BC801D3}" srcOrd="2" destOrd="0" presId="urn:microsoft.com/office/officeart/2018/2/layout/IconVerticalSolidList"/>
    <dgm:cxn modelId="{40CE6F49-DB68-4238-A168-BDBB22E385A7}" type="presParOf" srcId="{5D637DAD-F79F-4383-9CA7-5AEDEE3DB3F6}" destId="{3DA427CD-8318-4A2F-BBA7-AA3001871873}" srcOrd="3" destOrd="0" presId="urn:microsoft.com/office/officeart/2018/2/layout/IconVerticalSolidList"/>
    <dgm:cxn modelId="{DD7639AB-A93F-426E-AE08-04F5181454F4}" type="presParOf" srcId="{2BD3B18D-60C5-4B9B-9AC4-085C72C17827}" destId="{B2ED1759-75B3-4051-A1B2-E91A013F94C1}" srcOrd="7" destOrd="0" presId="urn:microsoft.com/office/officeart/2018/2/layout/IconVerticalSolidList"/>
    <dgm:cxn modelId="{2251C974-C9F5-4F30-B5B3-B549B36687FC}" type="presParOf" srcId="{2BD3B18D-60C5-4B9B-9AC4-085C72C17827}" destId="{17877F59-1A3E-4C27-B0E6-524A3D80D842}" srcOrd="8" destOrd="0" presId="urn:microsoft.com/office/officeart/2018/2/layout/IconVerticalSolidList"/>
    <dgm:cxn modelId="{803A8BE6-E759-4432-B105-3CB284246A94}" type="presParOf" srcId="{17877F59-1A3E-4C27-B0E6-524A3D80D842}" destId="{E8EC96F8-987D-4126-A9F6-6629D7DAA1D6}" srcOrd="0" destOrd="0" presId="urn:microsoft.com/office/officeart/2018/2/layout/IconVerticalSolidList"/>
    <dgm:cxn modelId="{2D7FB478-5EAE-43D6-B376-951000B5674A}" type="presParOf" srcId="{17877F59-1A3E-4C27-B0E6-524A3D80D842}" destId="{D3FF31DB-D9CF-4C48-8A3A-91255CD5E46F}" srcOrd="1" destOrd="0" presId="urn:microsoft.com/office/officeart/2018/2/layout/IconVerticalSolidList"/>
    <dgm:cxn modelId="{B3139747-F9ED-4DBD-8563-43E179104461}" type="presParOf" srcId="{17877F59-1A3E-4C27-B0E6-524A3D80D842}" destId="{75014BBB-29AE-4756-8903-6564F5D61F7A}" srcOrd="2" destOrd="0" presId="urn:microsoft.com/office/officeart/2018/2/layout/IconVerticalSolidList"/>
    <dgm:cxn modelId="{34B55D93-6199-45A8-BA0F-220D49EE963E}" type="presParOf" srcId="{17877F59-1A3E-4C27-B0E6-524A3D80D842}" destId="{BF2416AF-27EE-4862-80CF-3CBB2338F82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048AF87-CBE5-4219-B54B-D27E80FCDDAC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BCAD63A-C890-4B10-BF8D-D836A5DFC46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Strengths</a:t>
          </a:r>
          <a:endParaRPr lang="en-US"/>
        </a:p>
      </dgm:t>
    </dgm:pt>
    <dgm:pt modelId="{374C3E15-4E9E-4140-A3CA-305B16BB48B1}" type="parTrans" cxnId="{9A2BC91A-5992-4841-AAC8-7BCB6B83A67A}">
      <dgm:prSet/>
      <dgm:spPr/>
      <dgm:t>
        <a:bodyPr/>
        <a:lstStyle/>
        <a:p>
          <a:endParaRPr lang="en-US"/>
        </a:p>
      </dgm:t>
    </dgm:pt>
    <dgm:pt modelId="{EE679D52-78A3-49E9-B7A7-D63BEC0762EB}" type="sibTrans" cxnId="{9A2BC91A-5992-4841-AAC8-7BCB6B83A67A}">
      <dgm:prSet/>
      <dgm:spPr/>
      <dgm:t>
        <a:bodyPr/>
        <a:lstStyle/>
        <a:p>
          <a:endParaRPr lang="en-US"/>
        </a:p>
      </dgm:t>
    </dgm:pt>
    <dgm:pt modelId="{FB1C7E55-F7A5-45B7-A8D1-DA7F1E81758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Builds authentic engagement through relatable tone and trend driven content (McNamara, 2025). </a:t>
          </a:r>
          <a:endParaRPr lang="en-US"/>
        </a:p>
      </dgm:t>
    </dgm:pt>
    <dgm:pt modelId="{611F9CB1-AE9D-428D-B67B-1CB2607E7FE0}" type="parTrans" cxnId="{ED496B53-E624-44FD-9911-5404BFB021F0}">
      <dgm:prSet/>
      <dgm:spPr/>
      <dgm:t>
        <a:bodyPr/>
        <a:lstStyle/>
        <a:p>
          <a:endParaRPr lang="en-US"/>
        </a:p>
      </dgm:t>
    </dgm:pt>
    <dgm:pt modelId="{85A5D035-5572-43F0-BE4A-369FEDAF2583}" type="sibTrans" cxnId="{ED496B53-E624-44FD-9911-5404BFB021F0}">
      <dgm:prSet/>
      <dgm:spPr/>
      <dgm:t>
        <a:bodyPr/>
        <a:lstStyle/>
        <a:p>
          <a:endParaRPr lang="en-US"/>
        </a:p>
      </dgm:t>
    </dgm:pt>
    <dgm:pt modelId="{D50EECF3-6EE6-494D-A9C9-3E90DB5CEDE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Supports innovation and product responsiveness.</a:t>
          </a:r>
          <a:endParaRPr lang="en-US"/>
        </a:p>
      </dgm:t>
    </dgm:pt>
    <dgm:pt modelId="{6FF4CD8D-B33B-4315-B48C-92D2C2D30143}" type="parTrans" cxnId="{F1A1921D-1C0F-40B8-946B-389746EAB7E3}">
      <dgm:prSet/>
      <dgm:spPr/>
      <dgm:t>
        <a:bodyPr/>
        <a:lstStyle/>
        <a:p>
          <a:endParaRPr lang="en-US"/>
        </a:p>
      </dgm:t>
    </dgm:pt>
    <dgm:pt modelId="{116D33AD-09F8-428F-A692-444DC33BDD86}" type="sibTrans" cxnId="{F1A1921D-1C0F-40B8-946B-389746EAB7E3}">
      <dgm:prSet/>
      <dgm:spPr/>
      <dgm:t>
        <a:bodyPr/>
        <a:lstStyle/>
        <a:p>
          <a:endParaRPr lang="en-US"/>
        </a:p>
      </dgm:t>
    </dgm:pt>
    <dgm:pt modelId="{D3640B65-61BC-4E62-911F-A53A0F7921B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Contributes to brand revitalisation and audience expansion. </a:t>
          </a:r>
          <a:endParaRPr lang="en-US"/>
        </a:p>
      </dgm:t>
    </dgm:pt>
    <dgm:pt modelId="{5B146A04-073D-430C-BD9A-C98F93988543}" type="parTrans" cxnId="{7C1BC8B7-C31C-4423-B266-752EBB468D7D}">
      <dgm:prSet/>
      <dgm:spPr/>
      <dgm:t>
        <a:bodyPr/>
        <a:lstStyle/>
        <a:p>
          <a:endParaRPr lang="en-US"/>
        </a:p>
      </dgm:t>
    </dgm:pt>
    <dgm:pt modelId="{359BA592-20DE-4883-A217-BEB44023780F}" type="sibTrans" cxnId="{7C1BC8B7-C31C-4423-B266-752EBB468D7D}">
      <dgm:prSet/>
      <dgm:spPr/>
      <dgm:t>
        <a:bodyPr/>
        <a:lstStyle/>
        <a:p>
          <a:endParaRPr lang="en-US"/>
        </a:p>
      </dgm:t>
    </dgm:pt>
    <dgm:pt modelId="{49B36C07-B867-4B10-B721-6B5143A7414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Weaknesses</a:t>
          </a:r>
          <a:endParaRPr lang="en-US"/>
        </a:p>
      </dgm:t>
    </dgm:pt>
    <dgm:pt modelId="{A2B37FE7-BB23-4189-9B8C-783BB96B2B5C}" type="parTrans" cxnId="{24434E5E-6C2D-4C44-8B01-40EC5B2F2703}">
      <dgm:prSet/>
      <dgm:spPr/>
      <dgm:t>
        <a:bodyPr/>
        <a:lstStyle/>
        <a:p>
          <a:endParaRPr lang="en-US"/>
        </a:p>
      </dgm:t>
    </dgm:pt>
    <dgm:pt modelId="{A5878A24-7D34-40E8-AF48-239532B0E2AD}" type="sibTrans" cxnId="{24434E5E-6C2D-4C44-8B01-40EC5B2F2703}">
      <dgm:prSet/>
      <dgm:spPr/>
      <dgm:t>
        <a:bodyPr/>
        <a:lstStyle/>
        <a:p>
          <a:endParaRPr lang="en-US"/>
        </a:p>
      </dgm:t>
    </dgm:pt>
    <dgm:pt modelId="{25441168-0A3F-4BE2-A719-184254B10C4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Reliance on fast-moving platforms may make strategy difficult to sustain long-term. </a:t>
          </a:r>
          <a:endParaRPr lang="en-US"/>
        </a:p>
      </dgm:t>
    </dgm:pt>
    <dgm:pt modelId="{0F7A515B-1F97-40A6-8DAC-D85058F2226C}" type="parTrans" cxnId="{463AC41B-2573-402D-8507-397CD95E3986}">
      <dgm:prSet/>
      <dgm:spPr/>
      <dgm:t>
        <a:bodyPr/>
        <a:lstStyle/>
        <a:p>
          <a:endParaRPr lang="en-US"/>
        </a:p>
      </dgm:t>
    </dgm:pt>
    <dgm:pt modelId="{DA95B719-9048-4A8C-BD21-91B615FB7CDB}" type="sibTrans" cxnId="{463AC41B-2573-402D-8507-397CD95E3986}">
      <dgm:prSet/>
      <dgm:spPr/>
      <dgm:t>
        <a:bodyPr/>
        <a:lstStyle/>
        <a:p>
          <a:endParaRPr lang="en-US"/>
        </a:p>
      </dgm:t>
    </dgm:pt>
    <dgm:pt modelId="{031DAE27-AE69-4634-9BA2-FDD51EDA244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Impact is stronger for digital users. </a:t>
          </a:r>
          <a:endParaRPr lang="en-US"/>
        </a:p>
      </dgm:t>
    </dgm:pt>
    <dgm:pt modelId="{1CE7AC98-E6DB-4D5A-82E1-1A93CF726A40}" type="parTrans" cxnId="{F03177AC-7F87-4087-B62F-2934C5CB359B}">
      <dgm:prSet/>
      <dgm:spPr/>
      <dgm:t>
        <a:bodyPr/>
        <a:lstStyle/>
        <a:p>
          <a:endParaRPr lang="en-US"/>
        </a:p>
      </dgm:t>
    </dgm:pt>
    <dgm:pt modelId="{578C8A35-0FAF-4D44-B567-582069D2B9F3}" type="sibTrans" cxnId="{F03177AC-7F87-4087-B62F-2934C5CB359B}">
      <dgm:prSet/>
      <dgm:spPr/>
      <dgm:t>
        <a:bodyPr/>
        <a:lstStyle/>
        <a:p>
          <a:endParaRPr lang="en-US"/>
        </a:p>
      </dgm:t>
    </dgm:pt>
    <dgm:pt modelId="{C38C2C20-E2B3-437B-9280-F32C2D2E7F12}" type="pres">
      <dgm:prSet presAssocID="{C048AF87-CBE5-4219-B54B-D27E80FCDDAC}" presName="Name0" presStyleCnt="0">
        <dgm:presLayoutVars>
          <dgm:dir/>
          <dgm:resizeHandles val="exact"/>
        </dgm:presLayoutVars>
      </dgm:prSet>
      <dgm:spPr/>
    </dgm:pt>
    <dgm:pt modelId="{9A863CB5-2770-4ABD-AD3B-AE6B8E7AC2F3}" type="pres">
      <dgm:prSet presAssocID="{FBCAD63A-C890-4B10-BF8D-D836A5DFC460}" presName="node" presStyleLbl="node1" presStyleIdx="0" presStyleCnt="7">
        <dgm:presLayoutVars>
          <dgm:bulletEnabled val="1"/>
        </dgm:presLayoutVars>
      </dgm:prSet>
      <dgm:spPr/>
    </dgm:pt>
    <dgm:pt modelId="{AC8E0D96-20ED-487D-8106-412F46FFC427}" type="pres">
      <dgm:prSet presAssocID="{EE679D52-78A3-49E9-B7A7-D63BEC0762EB}" presName="sibTrans" presStyleLbl="sibTrans1D1" presStyleIdx="0" presStyleCnt="6"/>
      <dgm:spPr/>
    </dgm:pt>
    <dgm:pt modelId="{9A663073-2471-473E-8487-3602EAA11A2D}" type="pres">
      <dgm:prSet presAssocID="{EE679D52-78A3-49E9-B7A7-D63BEC0762EB}" presName="connectorText" presStyleLbl="sibTrans1D1" presStyleIdx="0" presStyleCnt="6"/>
      <dgm:spPr/>
    </dgm:pt>
    <dgm:pt modelId="{C9F4DDBD-E62F-4BC0-A4CE-FB3AA4073911}" type="pres">
      <dgm:prSet presAssocID="{FB1C7E55-F7A5-45B7-A8D1-DA7F1E817583}" presName="node" presStyleLbl="node1" presStyleIdx="1" presStyleCnt="7">
        <dgm:presLayoutVars>
          <dgm:bulletEnabled val="1"/>
        </dgm:presLayoutVars>
      </dgm:prSet>
      <dgm:spPr/>
    </dgm:pt>
    <dgm:pt modelId="{A4AB9D96-9950-49E3-8B12-99F114E65675}" type="pres">
      <dgm:prSet presAssocID="{85A5D035-5572-43F0-BE4A-369FEDAF2583}" presName="sibTrans" presStyleLbl="sibTrans1D1" presStyleIdx="1" presStyleCnt="6"/>
      <dgm:spPr/>
    </dgm:pt>
    <dgm:pt modelId="{3C978154-4DE3-48E2-B2B5-165A137115CA}" type="pres">
      <dgm:prSet presAssocID="{85A5D035-5572-43F0-BE4A-369FEDAF2583}" presName="connectorText" presStyleLbl="sibTrans1D1" presStyleIdx="1" presStyleCnt="6"/>
      <dgm:spPr/>
    </dgm:pt>
    <dgm:pt modelId="{88913008-5BC6-4F5C-A0A3-B149E56139AE}" type="pres">
      <dgm:prSet presAssocID="{D50EECF3-6EE6-494D-A9C9-3E90DB5CEDEF}" presName="node" presStyleLbl="node1" presStyleIdx="2" presStyleCnt="7">
        <dgm:presLayoutVars>
          <dgm:bulletEnabled val="1"/>
        </dgm:presLayoutVars>
      </dgm:prSet>
      <dgm:spPr/>
    </dgm:pt>
    <dgm:pt modelId="{1AE433E6-CEE5-40A6-8B81-6A98BEAB274E}" type="pres">
      <dgm:prSet presAssocID="{116D33AD-09F8-428F-A692-444DC33BDD86}" presName="sibTrans" presStyleLbl="sibTrans1D1" presStyleIdx="2" presStyleCnt="6"/>
      <dgm:spPr/>
    </dgm:pt>
    <dgm:pt modelId="{2ACE44AF-181C-455F-A9AA-BD7C1B775177}" type="pres">
      <dgm:prSet presAssocID="{116D33AD-09F8-428F-A692-444DC33BDD86}" presName="connectorText" presStyleLbl="sibTrans1D1" presStyleIdx="2" presStyleCnt="6"/>
      <dgm:spPr/>
    </dgm:pt>
    <dgm:pt modelId="{6153E7BF-72E9-45D3-9D42-AE7DEA77338E}" type="pres">
      <dgm:prSet presAssocID="{D3640B65-61BC-4E62-911F-A53A0F7921B3}" presName="node" presStyleLbl="node1" presStyleIdx="3" presStyleCnt="7">
        <dgm:presLayoutVars>
          <dgm:bulletEnabled val="1"/>
        </dgm:presLayoutVars>
      </dgm:prSet>
      <dgm:spPr/>
    </dgm:pt>
    <dgm:pt modelId="{017D07AC-A2F8-48BE-AB5D-5CE0EF9179BD}" type="pres">
      <dgm:prSet presAssocID="{359BA592-20DE-4883-A217-BEB44023780F}" presName="sibTrans" presStyleLbl="sibTrans1D1" presStyleIdx="3" presStyleCnt="6"/>
      <dgm:spPr/>
    </dgm:pt>
    <dgm:pt modelId="{4C1959ED-84D4-4E74-ADC7-226405D1C33F}" type="pres">
      <dgm:prSet presAssocID="{359BA592-20DE-4883-A217-BEB44023780F}" presName="connectorText" presStyleLbl="sibTrans1D1" presStyleIdx="3" presStyleCnt="6"/>
      <dgm:spPr/>
    </dgm:pt>
    <dgm:pt modelId="{CFB794F7-9AD0-4003-8E46-E64E27B1C145}" type="pres">
      <dgm:prSet presAssocID="{49B36C07-B867-4B10-B721-6B5143A74147}" presName="node" presStyleLbl="node1" presStyleIdx="4" presStyleCnt="7">
        <dgm:presLayoutVars>
          <dgm:bulletEnabled val="1"/>
        </dgm:presLayoutVars>
      </dgm:prSet>
      <dgm:spPr/>
    </dgm:pt>
    <dgm:pt modelId="{6194C0F1-AB42-4463-AF02-0E086D7474D3}" type="pres">
      <dgm:prSet presAssocID="{A5878A24-7D34-40E8-AF48-239532B0E2AD}" presName="sibTrans" presStyleLbl="sibTrans1D1" presStyleIdx="4" presStyleCnt="6"/>
      <dgm:spPr/>
    </dgm:pt>
    <dgm:pt modelId="{6445A5F3-B5DE-4EF9-8FFA-CAEF418CDCA6}" type="pres">
      <dgm:prSet presAssocID="{A5878A24-7D34-40E8-AF48-239532B0E2AD}" presName="connectorText" presStyleLbl="sibTrans1D1" presStyleIdx="4" presStyleCnt="6"/>
      <dgm:spPr/>
    </dgm:pt>
    <dgm:pt modelId="{F265AC1A-4C93-4772-802D-422C93A97D71}" type="pres">
      <dgm:prSet presAssocID="{25441168-0A3F-4BE2-A719-184254B10C4D}" presName="node" presStyleLbl="node1" presStyleIdx="5" presStyleCnt="7">
        <dgm:presLayoutVars>
          <dgm:bulletEnabled val="1"/>
        </dgm:presLayoutVars>
      </dgm:prSet>
      <dgm:spPr/>
    </dgm:pt>
    <dgm:pt modelId="{D02ADD2E-0B24-48F7-8539-D80D4EA44C4F}" type="pres">
      <dgm:prSet presAssocID="{DA95B719-9048-4A8C-BD21-91B615FB7CDB}" presName="sibTrans" presStyleLbl="sibTrans1D1" presStyleIdx="5" presStyleCnt="6"/>
      <dgm:spPr/>
    </dgm:pt>
    <dgm:pt modelId="{335B9B63-4508-41C6-AC7E-81F55389AAE8}" type="pres">
      <dgm:prSet presAssocID="{DA95B719-9048-4A8C-BD21-91B615FB7CDB}" presName="connectorText" presStyleLbl="sibTrans1D1" presStyleIdx="5" presStyleCnt="6"/>
      <dgm:spPr/>
    </dgm:pt>
    <dgm:pt modelId="{5FC68120-B056-45AD-A7D7-5BE75336438A}" type="pres">
      <dgm:prSet presAssocID="{031DAE27-AE69-4634-9BA2-FDD51EDA244A}" presName="node" presStyleLbl="node1" presStyleIdx="6" presStyleCnt="7">
        <dgm:presLayoutVars>
          <dgm:bulletEnabled val="1"/>
        </dgm:presLayoutVars>
      </dgm:prSet>
      <dgm:spPr/>
    </dgm:pt>
  </dgm:ptLst>
  <dgm:cxnLst>
    <dgm:cxn modelId="{D3FF9013-C232-4285-8E46-E853A044EB4B}" type="presOf" srcId="{DA95B719-9048-4A8C-BD21-91B615FB7CDB}" destId="{335B9B63-4508-41C6-AC7E-81F55389AAE8}" srcOrd="1" destOrd="0" presId="urn:microsoft.com/office/officeart/2016/7/layout/RepeatingBendingProcessNew"/>
    <dgm:cxn modelId="{9A2BC91A-5992-4841-AAC8-7BCB6B83A67A}" srcId="{C048AF87-CBE5-4219-B54B-D27E80FCDDAC}" destId="{FBCAD63A-C890-4B10-BF8D-D836A5DFC460}" srcOrd="0" destOrd="0" parTransId="{374C3E15-4E9E-4140-A3CA-305B16BB48B1}" sibTransId="{EE679D52-78A3-49E9-B7A7-D63BEC0762EB}"/>
    <dgm:cxn modelId="{463AC41B-2573-402D-8507-397CD95E3986}" srcId="{C048AF87-CBE5-4219-B54B-D27E80FCDDAC}" destId="{25441168-0A3F-4BE2-A719-184254B10C4D}" srcOrd="5" destOrd="0" parTransId="{0F7A515B-1F97-40A6-8DAC-D85058F2226C}" sibTransId="{DA95B719-9048-4A8C-BD21-91B615FB7CDB}"/>
    <dgm:cxn modelId="{4202331C-A59D-4035-9D13-7E0041BA4E56}" type="presOf" srcId="{D50EECF3-6EE6-494D-A9C9-3E90DB5CEDEF}" destId="{88913008-5BC6-4F5C-A0A3-B149E56139AE}" srcOrd="0" destOrd="0" presId="urn:microsoft.com/office/officeart/2016/7/layout/RepeatingBendingProcessNew"/>
    <dgm:cxn modelId="{F1A1921D-1C0F-40B8-946B-389746EAB7E3}" srcId="{C048AF87-CBE5-4219-B54B-D27E80FCDDAC}" destId="{D50EECF3-6EE6-494D-A9C9-3E90DB5CEDEF}" srcOrd="2" destOrd="0" parTransId="{6FF4CD8D-B33B-4315-B48C-92D2C2D30143}" sibTransId="{116D33AD-09F8-428F-A692-444DC33BDD86}"/>
    <dgm:cxn modelId="{56CD8626-EC9A-49CB-9799-AD46903283E2}" type="presOf" srcId="{116D33AD-09F8-428F-A692-444DC33BDD86}" destId="{2ACE44AF-181C-455F-A9AA-BD7C1B775177}" srcOrd="1" destOrd="0" presId="urn:microsoft.com/office/officeart/2016/7/layout/RepeatingBendingProcessNew"/>
    <dgm:cxn modelId="{8690FF26-65AF-46D2-A50F-A9D0C6EED3AD}" type="presOf" srcId="{031DAE27-AE69-4634-9BA2-FDD51EDA244A}" destId="{5FC68120-B056-45AD-A7D7-5BE75336438A}" srcOrd="0" destOrd="0" presId="urn:microsoft.com/office/officeart/2016/7/layout/RepeatingBendingProcessNew"/>
    <dgm:cxn modelId="{EA54A633-2B0F-4A8A-B161-68581230F3D0}" type="presOf" srcId="{A5878A24-7D34-40E8-AF48-239532B0E2AD}" destId="{6194C0F1-AB42-4463-AF02-0E086D7474D3}" srcOrd="0" destOrd="0" presId="urn:microsoft.com/office/officeart/2016/7/layout/RepeatingBendingProcessNew"/>
    <dgm:cxn modelId="{8962FA3D-874A-46EF-80BA-8AED7ECBF01F}" type="presOf" srcId="{49B36C07-B867-4B10-B721-6B5143A74147}" destId="{CFB794F7-9AD0-4003-8E46-E64E27B1C145}" srcOrd="0" destOrd="0" presId="urn:microsoft.com/office/officeart/2016/7/layout/RepeatingBendingProcessNew"/>
    <dgm:cxn modelId="{1C78F75C-C652-4AEF-BADA-D5BBAEE49899}" type="presOf" srcId="{EE679D52-78A3-49E9-B7A7-D63BEC0762EB}" destId="{9A663073-2471-473E-8487-3602EAA11A2D}" srcOrd="1" destOrd="0" presId="urn:microsoft.com/office/officeart/2016/7/layout/RepeatingBendingProcessNew"/>
    <dgm:cxn modelId="{24434E5E-6C2D-4C44-8B01-40EC5B2F2703}" srcId="{C048AF87-CBE5-4219-B54B-D27E80FCDDAC}" destId="{49B36C07-B867-4B10-B721-6B5143A74147}" srcOrd="4" destOrd="0" parTransId="{A2B37FE7-BB23-4189-9B8C-783BB96B2B5C}" sibTransId="{A5878A24-7D34-40E8-AF48-239532B0E2AD}"/>
    <dgm:cxn modelId="{7DA98646-120F-4995-AE26-3D657D2B8EB2}" type="presOf" srcId="{359BA592-20DE-4883-A217-BEB44023780F}" destId="{017D07AC-A2F8-48BE-AB5D-5CE0EF9179BD}" srcOrd="0" destOrd="0" presId="urn:microsoft.com/office/officeart/2016/7/layout/RepeatingBendingProcessNew"/>
    <dgm:cxn modelId="{7FA3794A-859E-4AE5-B039-9892A06D44CA}" type="presOf" srcId="{EE679D52-78A3-49E9-B7A7-D63BEC0762EB}" destId="{AC8E0D96-20ED-487D-8106-412F46FFC427}" srcOrd="0" destOrd="0" presId="urn:microsoft.com/office/officeart/2016/7/layout/RepeatingBendingProcessNew"/>
    <dgm:cxn modelId="{D4CF1550-06CC-4EC7-8908-9C0C63381583}" type="presOf" srcId="{FBCAD63A-C890-4B10-BF8D-D836A5DFC460}" destId="{9A863CB5-2770-4ABD-AD3B-AE6B8E7AC2F3}" srcOrd="0" destOrd="0" presId="urn:microsoft.com/office/officeart/2016/7/layout/RepeatingBendingProcessNew"/>
    <dgm:cxn modelId="{ED496B53-E624-44FD-9911-5404BFB021F0}" srcId="{C048AF87-CBE5-4219-B54B-D27E80FCDDAC}" destId="{FB1C7E55-F7A5-45B7-A8D1-DA7F1E817583}" srcOrd="1" destOrd="0" parTransId="{611F9CB1-AE9D-428D-B67B-1CB2607E7FE0}" sibTransId="{85A5D035-5572-43F0-BE4A-369FEDAF2583}"/>
    <dgm:cxn modelId="{B4497C8A-B8CD-4EA3-A1F8-7560C6535B5A}" type="presOf" srcId="{A5878A24-7D34-40E8-AF48-239532B0E2AD}" destId="{6445A5F3-B5DE-4EF9-8FFA-CAEF418CDCA6}" srcOrd="1" destOrd="0" presId="urn:microsoft.com/office/officeart/2016/7/layout/RepeatingBendingProcessNew"/>
    <dgm:cxn modelId="{D60DF68D-FACE-441F-8EE3-E774F135FBCB}" type="presOf" srcId="{116D33AD-09F8-428F-A692-444DC33BDD86}" destId="{1AE433E6-CEE5-40A6-8B81-6A98BEAB274E}" srcOrd="0" destOrd="0" presId="urn:microsoft.com/office/officeart/2016/7/layout/RepeatingBendingProcessNew"/>
    <dgm:cxn modelId="{2A313A90-CB4D-470A-A227-84810D6AA814}" type="presOf" srcId="{C048AF87-CBE5-4219-B54B-D27E80FCDDAC}" destId="{C38C2C20-E2B3-437B-9280-F32C2D2E7F12}" srcOrd="0" destOrd="0" presId="urn:microsoft.com/office/officeart/2016/7/layout/RepeatingBendingProcessNew"/>
    <dgm:cxn modelId="{BF613C97-7D87-4943-A468-775FBAF82248}" type="presOf" srcId="{DA95B719-9048-4A8C-BD21-91B615FB7CDB}" destId="{D02ADD2E-0B24-48F7-8539-D80D4EA44C4F}" srcOrd="0" destOrd="0" presId="urn:microsoft.com/office/officeart/2016/7/layout/RepeatingBendingProcessNew"/>
    <dgm:cxn modelId="{C210CCA9-59B2-404A-B967-50EEEF0A3EEE}" type="presOf" srcId="{D3640B65-61BC-4E62-911F-A53A0F7921B3}" destId="{6153E7BF-72E9-45D3-9D42-AE7DEA77338E}" srcOrd="0" destOrd="0" presId="urn:microsoft.com/office/officeart/2016/7/layout/RepeatingBendingProcessNew"/>
    <dgm:cxn modelId="{F03177AC-7F87-4087-B62F-2934C5CB359B}" srcId="{C048AF87-CBE5-4219-B54B-D27E80FCDDAC}" destId="{031DAE27-AE69-4634-9BA2-FDD51EDA244A}" srcOrd="6" destOrd="0" parTransId="{1CE7AC98-E6DB-4D5A-82E1-1A93CF726A40}" sibTransId="{578C8A35-0FAF-4D44-B567-582069D2B9F3}"/>
    <dgm:cxn modelId="{B648CDAE-CE7C-4A0E-A960-9F8C81BCB44B}" type="presOf" srcId="{359BA592-20DE-4883-A217-BEB44023780F}" destId="{4C1959ED-84D4-4E74-ADC7-226405D1C33F}" srcOrd="1" destOrd="0" presId="urn:microsoft.com/office/officeart/2016/7/layout/RepeatingBendingProcessNew"/>
    <dgm:cxn modelId="{7C1BC8B7-C31C-4423-B266-752EBB468D7D}" srcId="{C048AF87-CBE5-4219-B54B-D27E80FCDDAC}" destId="{D3640B65-61BC-4E62-911F-A53A0F7921B3}" srcOrd="3" destOrd="0" parTransId="{5B146A04-073D-430C-BD9A-C98F93988543}" sibTransId="{359BA592-20DE-4883-A217-BEB44023780F}"/>
    <dgm:cxn modelId="{BFFB34C7-97D9-4E42-95C1-99F13B0DB566}" type="presOf" srcId="{FB1C7E55-F7A5-45B7-A8D1-DA7F1E817583}" destId="{C9F4DDBD-E62F-4BC0-A4CE-FB3AA4073911}" srcOrd="0" destOrd="0" presId="urn:microsoft.com/office/officeart/2016/7/layout/RepeatingBendingProcessNew"/>
    <dgm:cxn modelId="{4AFC36CC-F83E-42EA-822F-323B6A1EA661}" type="presOf" srcId="{85A5D035-5572-43F0-BE4A-369FEDAF2583}" destId="{A4AB9D96-9950-49E3-8B12-99F114E65675}" srcOrd="0" destOrd="0" presId="urn:microsoft.com/office/officeart/2016/7/layout/RepeatingBendingProcessNew"/>
    <dgm:cxn modelId="{047BEED6-098D-44A7-BFEF-43DB0F1A4706}" type="presOf" srcId="{85A5D035-5572-43F0-BE4A-369FEDAF2583}" destId="{3C978154-4DE3-48E2-B2B5-165A137115CA}" srcOrd="1" destOrd="0" presId="urn:microsoft.com/office/officeart/2016/7/layout/RepeatingBendingProcessNew"/>
    <dgm:cxn modelId="{3C4FC8DE-3437-46B1-9659-AC33B76AF6CC}" type="presOf" srcId="{25441168-0A3F-4BE2-A719-184254B10C4D}" destId="{F265AC1A-4C93-4772-802D-422C93A97D71}" srcOrd="0" destOrd="0" presId="urn:microsoft.com/office/officeart/2016/7/layout/RepeatingBendingProcessNew"/>
    <dgm:cxn modelId="{D933CE55-6407-4D89-80FC-402E068B8682}" type="presParOf" srcId="{C38C2C20-E2B3-437B-9280-F32C2D2E7F12}" destId="{9A863CB5-2770-4ABD-AD3B-AE6B8E7AC2F3}" srcOrd="0" destOrd="0" presId="urn:microsoft.com/office/officeart/2016/7/layout/RepeatingBendingProcessNew"/>
    <dgm:cxn modelId="{401C9536-47B3-41C5-BF6E-13725033FE25}" type="presParOf" srcId="{C38C2C20-E2B3-437B-9280-F32C2D2E7F12}" destId="{AC8E0D96-20ED-487D-8106-412F46FFC427}" srcOrd="1" destOrd="0" presId="urn:microsoft.com/office/officeart/2016/7/layout/RepeatingBendingProcessNew"/>
    <dgm:cxn modelId="{2D73067D-100F-475F-9E08-19460B50CCE5}" type="presParOf" srcId="{AC8E0D96-20ED-487D-8106-412F46FFC427}" destId="{9A663073-2471-473E-8487-3602EAA11A2D}" srcOrd="0" destOrd="0" presId="urn:microsoft.com/office/officeart/2016/7/layout/RepeatingBendingProcessNew"/>
    <dgm:cxn modelId="{21DBA898-4B06-4843-82AC-5DBEDA42C527}" type="presParOf" srcId="{C38C2C20-E2B3-437B-9280-F32C2D2E7F12}" destId="{C9F4DDBD-E62F-4BC0-A4CE-FB3AA4073911}" srcOrd="2" destOrd="0" presId="urn:microsoft.com/office/officeart/2016/7/layout/RepeatingBendingProcessNew"/>
    <dgm:cxn modelId="{7433607A-2F9F-445F-8290-92CE6DBBB081}" type="presParOf" srcId="{C38C2C20-E2B3-437B-9280-F32C2D2E7F12}" destId="{A4AB9D96-9950-49E3-8B12-99F114E65675}" srcOrd="3" destOrd="0" presId="urn:microsoft.com/office/officeart/2016/7/layout/RepeatingBendingProcessNew"/>
    <dgm:cxn modelId="{16D65670-C104-4577-9FB9-B3E3891D7215}" type="presParOf" srcId="{A4AB9D96-9950-49E3-8B12-99F114E65675}" destId="{3C978154-4DE3-48E2-B2B5-165A137115CA}" srcOrd="0" destOrd="0" presId="urn:microsoft.com/office/officeart/2016/7/layout/RepeatingBendingProcessNew"/>
    <dgm:cxn modelId="{FC71A982-327B-4078-A822-40E1D18A8618}" type="presParOf" srcId="{C38C2C20-E2B3-437B-9280-F32C2D2E7F12}" destId="{88913008-5BC6-4F5C-A0A3-B149E56139AE}" srcOrd="4" destOrd="0" presId="urn:microsoft.com/office/officeart/2016/7/layout/RepeatingBendingProcessNew"/>
    <dgm:cxn modelId="{EDECA2B6-062E-48E5-8F91-897D7D7CCCB8}" type="presParOf" srcId="{C38C2C20-E2B3-437B-9280-F32C2D2E7F12}" destId="{1AE433E6-CEE5-40A6-8B81-6A98BEAB274E}" srcOrd="5" destOrd="0" presId="urn:microsoft.com/office/officeart/2016/7/layout/RepeatingBendingProcessNew"/>
    <dgm:cxn modelId="{3C05FB22-B554-48BD-BF05-8B7301EF02AB}" type="presParOf" srcId="{1AE433E6-CEE5-40A6-8B81-6A98BEAB274E}" destId="{2ACE44AF-181C-455F-A9AA-BD7C1B775177}" srcOrd="0" destOrd="0" presId="urn:microsoft.com/office/officeart/2016/7/layout/RepeatingBendingProcessNew"/>
    <dgm:cxn modelId="{8B0BC6BD-5D67-43B2-82FF-71B9F8113BF8}" type="presParOf" srcId="{C38C2C20-E2B3-437B-9280-F32C2D2E7F12}" destId="{6153E7BF-72E9-45D3-9D42-AE7DEA77338E}" srcOrd="6" destOrd="0" presId="urn:microsoft.com/office/officeart/2016/7/layout/RepeatingBendingProcessNew"/>
    <dgm:cxn modelId="{20D47479-24B3-492B-A38B-E461B0A0A3ED}" type="presParOf" srcId="{C38C2C20-E2B3-437B-9280-F32C2D2E7F12}" destId="{017D07AC-A2F8-48BE-AB5D-5CE0EF9179BD}" srcOrd="7" destOrd="0" presId="urn:microsoft.com/office/officeart/2016/7/layout/RepeatingBendingProcessNew"/>
    <dgm:cxn modelId="{136EEF3E-6435-4230-B7F9-D23DA5275678}" type="presParOf" srcId="{017D07AC-A2F8-48BE-AB5D-5CE0EF9179BD}" destId="{4C1959ED-84D4-4E74-ADC7-226405D1C33F}" srcOrd="0" destOrd="0" presId="urn:microsoft.com/office/officeart/2016/7/layout/RepeatingBendingProcessNew"/>
    <dgm:cxn modelId="{DEAF2A32-043E-4115-9B70-9471F01D1A89}" type="presParOf" srcId="{C38C2C20-E2B3-437B-9280-F32C2D2E7F12}" destId="{CFB794F7-9AD0-4003-8E46-E64E27B1C145}" srcOrd="8" destOrd="0" presId="urn:microsoft.com/office/officeart/2016/7/layout/RepeatingBendingProcessNew"/>
    <dgm:cxn modelId="{BCDA6553-A0A5-4944-BB13-5834067D84AE}" type="presParOf" srcId="{C38C2C20-E2B3-437B-9280-F32C2D2E7F12}" destId="{6194C0F1-AB42-4463-AF02-0E086D7474D3}" srcOrd="9" destOrd="0" presId="urn:microsoft.com/office/officeart/2016/7/layout/RepeatingBendingProcessNew"/>
    <dgm:cxn modelId="{F0F5AC55-FECE-4096-BE41-4BD672C9AE5F}" type="presParOf" srcId="{6194C0F1-AB42-4463-AF02-0E086D7474D3}" destId="{6445A5F3-B5DE-4EF9-8FFA-CAEF418CDCA6}" srcOrd="0" destOrd="0" presId="urn:microsoft.com/office/officeart/2016/7/layout/RepeatingBendingProcessNew"/>
    <dgm:cxn modelId="{2127E1ED-E764-4BB0-99AD-E8C73F5047A8}" type="presParOf" srcId="{C38C2C20-E2B3-437B-9280-F32C2D2E7F12}" destId="{F265AC1A-4C93-4772-802D-422C93A97D71}" srcOrd="10" destOrd="0" presId="urn:microsoft.com/office/officeart/2016/7/layout/RepeatingBendingProcessNew"/>
    <dgm:cxn modelId="{BAB5C6C9-8065-4997-B635-5F0C23AC4459}" type="presParOf" srcId="{C38C2C20-E2B3-437B-9280-F32C2D2E7F12}" destId="{D02ADD2E-0B24-48F7-8539-D80D4EA44C4F}" srcOrd="11" destOrd="0" presId="urn:microsoft.com/office/officeart/2016/7/layout/RepeatingBendingProcessNew"/>
    <dgm:cxn modelId="{A9ADF2C9-4F43-4780-B4AE-E41B4EAA2C49}" type="presParOf" srcId="{D02ADD2E-0B24-48F7-8539-D80D4EA44C4F}" destId="{335B9B63-4508-41C6-AC7E-81F55389AAE8}" srcOrd="0" destOrd="0" presId="urn:microsoft.com/office/officeart/2016/7/layout/RepeatingBendingProcessNew"/>
    <dgm:cxn modelId="{49E28CE7-5B48-4590-B6CD-839037F464C2}" type="presParOf" srcId="{C38C2C20-E2B3-437B-9280-F32C2D2E7F12}" destId="{5FC68120-B056-45AD-A7D7-5BE75336438A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31A69A-3D13-4B07-9AFF-C3863B7CFB49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235B8E-AA20-4DB2-9A26-B1CD731A5003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7AA4D5-CC4E-4D0E-B710-9890EFD76BED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Digital media refers to content delivered through digital technology such as computers, mobile devices and online platforms.</a:t>
          </a:r>
          <a:endParaRPr lang="en-US" sz="1700" kern="1200"/>
        </a:p>
      </dsp:txBody>
      <dsp:txXfrm>
        <a:off x="1834517" y="469890"/>
        <a:ext cx="3148942" cy="1335915"/>
      </dsp:txXfrm>
    </dsp:sp>
    <dsp:sp modelId="{E3C099DE-BF60-494D-B72A-9A4B44B54E38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295DE8-6BAA-480D-8283-98B10B6A5A3C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114837-F078-4B27-924F-B1B664C8A887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Examples include websites, emails, online advertising, mobile apps, video content and digital analytic tools. </a:t>
          </a:r>
          <a:endParaRPr lang="en-US" sz="1700" kern="1200"/>
        </a:p>
      </dsp:txBody>
      <dsp:txXfrm>
        <a:off x="7154322" y="469890"/>
        <a:ext cx="3148942" cy="1335915"/>
      </dsp:txXfrm>
    </dsp:sp>
    <dsp:sp modelId="{99CE055D-AC94-4245-A387-933DC70C04B6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AF8B26-B19B-47BC-9B67-87735C306D07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D32870-5E67-4827-A282-B164EE5F5889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Businesses use digital media to communicate, target and personalise content for customers, enhancing engagement and retention.</a:t>
          </a:r>
          <a:endParaRPr lang="en-US" sz="1700" kern="1200"/>
        </a:p>
      </dsp:txBody>
      <dsp:txXfrm>
        <a:off x="1834517" y="2545532"/>
        <a:ext cx="3148942" cy="1335915"/>
      </dsp:txXfrm>
    </dsp:sp>
    <dsp:sp modelId="{487881E7-7631-49BC-BC3F-9E80FE6B3E79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B08466-F305-4B37-A373-4EE37FCBBF3F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12734B-8CE6-4B8D-AA30-BC5677E9768E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It plays a key role in supporting CRM strategies by collecting customer data and improving personalised marketing (Chaffey and Ellis-Chadwick, 2020).</a:t>
          </a:r>
          <a:endParaRPr lang="en-US" sz="1700" kern="1200"/>
        </a:p>
      </dsp:txBody>
      <dsp:txXfrm>
        <a:off x="7154322" y="2545532"/>
        <a:ext cx="3148942" cy="13359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F81EC2-578E-457A-9DC9-EFABFF683458}">
      <dsp:nvSpPr>
        <dsp:cNvPr id="0" name=""/>
        <dsp:cNvSpPr/>
      </dsp:nvSpPr>
      <dsp:spPr>
        <a:xfrm>
          <a:off x="0" y="0"/>
          <a:ext cx="6714744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3A8D19C-8FB1-4446-A43F-3B9530A59AA4}">
      <dsp:nvSpPr>
        <dsp:cNvPr id="0" name=""/>
        <dsp:cNvSpPr/>
      </dsp:nvSpPr>
      <dsp:spPr>
        <a:xfrm>
          <a:off x="0" y="0"/>
          <a:ext cx="6714744" cy="1075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CRM refers to strategies and technologies used to manage relationships with customers to increase satisfaction, retention and loyalty (Payne and Frow, 2017).</a:t>
          </a:r>
          <a:endParaRPr lang="en-US" sz="2000" kern="1200"/>
        </a:p>
      </dsp:txBody>
      <dsp:txXfrm>
        <a:off x="0" y="0"/>
        <a:ext cx="6714744" cy="1075866"/>
      </dsp:txXfrm>
    </dsp:sp>
    <dsp:sp modelId="{D459E8BE-0760-4FDF-8EDB-819E986EE303}">
      <dsp:nvSpPr>
        <dsp:cNvPr id="0" name=""/>
        <dsp:cNvSpPr/>
      </dsp:nvSpPr>
      <dsp:spPr>
        <a:xfrm>
          <a:off x="0" y="1075866"/>
          <a:ext cx="6714744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ECE0D6E-5358-46E5-9E86-E85657B45D86}">
      <dsp:nvSpPr>
        <dsp:cNvPr id="0" name=""/>
        <dsp:cNvSpPr/>
      </dsp:nvSpPr>
      <dsp:spPr>
        <a:xfrm>
          <a:off x="0" y="1075866"/>
          <a:ext cx="6714744" cy="1075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Digital and social media allow organisations to collect customer insights, personalise experiences and communicate quickly. </a:t>
          </a:r>
          <a:endParaRPr lang="en-US" sz="2000" kern="1200"/>
        </a:p>
      </dsp:txBody>
      <dsp:txXfrm>
        <a:off x="0" y="1075866"/>
        <a:ext cx="6714744" cy="1075866"/>
      </dsp:txXfrm>
    </dsp:sp>
    <dsp:sp modelId="{4F88FDED-3FD2-4141-8440-04EB7BBA0EE1}">
      <dsp:nvSpPr>
        <dsp:cNvPr id="0" name=""/>
        <dsp:cNvSpPr/>
      </dsp:nvSpPr>
      <dsp:spPr>
        <a:xfrm>
          <a:off x="0" y="2151732"/>
          <a:ext cx="6714744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C76D58C-51FD-4C0A-BFB5-56FC529C7204}">
      <dsp:nvSpPr>
        <dsp:cNvPr id="0" name=""/>
        <dsp:cNvSpPr/>
      </dsp:nvSpPr>
      <dsp:spPr>
        <a:xfrm>
          <a:off x="0" y="2151732"/>
          <a:ext cx="6714744" cy="1075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Social listening tools help organisations understand behaviours, opinions and customer preferences (Kumar and Reinartz, 2018).</a:t>
          </a:r>
          <a:endParaRPr lang="en-US" sz="2000" kern="1200"/>
        </a:p>
      </dsp:txBody>
      <dsp:txXfrm>
        <a:off x="0" y="2151732"/>
        <a:ext cx="6714744" cy="1075866"/>
      </dsp:txXfrm>
    </dsp:sp>
    <dsp:sp modelId="{04BACB62-1787-4A08-8F4F-263331B8EDC3}">
      <dsp:nvSpPr>
        <dsp:cNvPr id="0" name=""/>
        <dsp:cNvSpPr/>
      </dsp:nvSpPr>
      <dsp:spPr>
        <a:xfrm>
          <a:off x="0" y="3227598"/>
          <a:ext cx="6714744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F69D610-9B5D-497D-A569-B08BB5767500}">
      <dsp:nvSpPr>
        <dsp:cNvPr id="0" name=""/>
        <dsp:cNvSpPr/>
      </dsp:nvSpPr>
      <dsp:spPr>
        <a:xfrm>
          <a:off x="0" y="3227598"/>
          <a:ext cx="6714744" cy="1075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When integrated with CRM systems, digital and social media support segmentation, automation and data-driven decision making (Buttle and Maklan, 2019). </a:t>
          </a:r>
          <a:endParaRPr lang="en-US" sz="2000" kern="1200"/>
        </a:p>
      </dsp:txBody>
      <dsp:txXfrm>
        <a:off x="0" y="3227598"/>
        <a:ext cx="6714744" cy="10758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C149CB-3FCE-425B-B826-9278E2867EFE}">
      <dsp:nvSpPr>
        <dsp:cNvPr id="0" name=""/>
        <dsp:cNvSpPr/>
      </dsp:nvSpPr>
      <dsp:spPr>
        <a:xfrm rot="5400000">
          <a:off x="954858" y="1537304"/>
          <a:ext cx="2403510" cy="28974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B8DF437-64AB-4AEB-8AB2-72AE8066E023}">
      <dsp:nvSpPr>
        <dsp:cNvPr id="0" name=""/>
        <dsp:cNvSpPr/>
      </dsp:nvSpPr>
      <dsp:spPr>
        <a:xfrm>
          <a:off x="1507227" y="2590"/>
          <a:ext cx="3219375" cy="193162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Uses multiple digital channels such as app, email, TikTok, Instagram, website to maintain customer connections (Marsk &amp; Spencer, 2024).</a:t>
          </a:r>
          <a:endParaRPr lang="en-US" sz="1900" kern="1200" dirty="0"/>
        </a:p>
      </dsp:txBody>
      <dsp:txXfrm>
        <a:off x="1563802" y="59165"/>
        <a:ext cx="3106225" cy="1818475"/>
      </dsp:txXfrm>
    </dsp:sp>
    <dsp:sp modelId="{991F5863-D1E9-4203-B6D2-7D2722E26A62}">
      <dsp:nvSpPr>
        <dsp:cNvPr id="0" name=""/>
        <dsp:cNvSpPr/>
      </dsp:nvSpPr>
      <dsp:spPr>
        <a:xfrm>
          <a:off x="2162124" y="2744570"/>
          <a:ext cx="4270748" cy="28974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90CDCC5-33F6-425B-896E-F9E940A49C45}">
      <dsp:nvSpPr>
        <dsp:cNvPr id="0" name=""/>
        <dsp:cNvSpPr/>
      </dsp:nvSpPr>
      <dsp:spPr>
        <a:xfrm>
          <a:off x="1507227" y="2417122"/>
          <a:ext cx="3219375" cy="193162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On TikTok and Instagram, M&amp;S Food encourages two-way interaction and user-generated content around new food launches.</a:t>
          </a:r>
          <a:endParaRPr lang="en-US" sz="1900" kern="1200" dirty="0"/>
        </a:p>
      </dsp:txBody>
      <dsp:txXfrm>
        <a:off x="1563802" y="2473697"/>
        <a:ext cx="3106225" cy="1818475"/>
      </dsp:txXfrm>
    </dsp:sp>
    <dsp:sp modelId="{91BF293C-5A88-46CE-8040-C3DC4A1E175A}">
      <dsp:nvSpPr>
        <dsp:cNvPr id="0" name=""/>
        <dsp:cNvSpPr/>
      </dsp:nvSpPr>
      <dsp:spPr>
        <a:xfrm>
          <a:off x="5788996" y="2417122"/>
          <a:ext cx="3219375" cy="193162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CRM theory suggests consistent digital engagement strengthens perceived relationship quality and trust (Li et al., 2023). </a:t>
          </a:r>
          <a:endParaRPr lang="en-US" sz="1900" kern="1200" dirty="0"/>
        </a:p>
      </dsp:txBody>
      <dsp:txXfrm>
        <a:off x="5845571" y="2473697"/>
        <a:ext cx="3106225" cy="18184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9762AD-EC79-4905-99EC-A1A6480C5B86}">
      <dsp:nvSpPr>
        <dsp:cNvPr id="0" name=""/>
        <dsp:cNvSpPr/>
      </dsp:nvSpPr>
      <dsp:spPr>
        <a:xfrm>
          <a:off x="0" y="4307"/>
          <a:ext cx="6364224" cy="91753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D170EF-C0B1-4D7E-868B-1BBAE5612E13}">
      <dsp:nvSpPr>
        <dsp:cNvPr id="0" name=""/>
        <dsp:cNvSpPr/>
      </dsp:nvSpPr>
      <dsp:spPr>
        <a:xfrm>
          <a:off x="277554" y="210753"/>
          <a:ext cx="504644" cy="5046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DAB9E9-7F56-4A9F-BC23-6BAD3A0D6F97}">
      <dsp:nvSpPr>
        <dsp:cNvPr id="0" name=""/>
        <dsp:cNvSpPr/>
      </dsp:nvSpPr>
      <dsp:spPr>
        <a:xfrm>
          <a:off x="1059754" y="430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Strong social presence generates earned media value and viral visibility (</a:t>
          </a:r>
          <a:r>
            <a:rPr lang="en-GB" sz="1700" kern="1200" dirty="0" err="1"/>
            <a:t>Cmotech</a:t>
          </a:r>
          <a:r>
            <a:rPr lang="en-GB" sz="1700" kern="1200" dirty="0"/>
            <a:t>, 2024). </a:t>
          </a:r>
          <a:endParaRPr lang="en-US" sz="1700" kern="1200" dirty="0"/>
        </a:p>
      </dsp:txBody>
      <dsp:txXfrm>
        <a:off x="1059754" y="4307"/>
        <a:ext cx="5304469" cy="917536"/>
      </dsp:txXfrm>
    </dsp:sp>
    <dsp:sp modelId="{ED3F9F93-A050-493C-9422-A2BD02E9D680}">
      <dsp:nvSpPr>
        <dsp:cNvPr id="0" name=""/>
        <dsp:cNvSpPr/>
      </dsp:nvSpPr>
      <dsp:spPr>
        <a:xfrm>
          <a:off x="0" y="1151227"/>
          <a:ext cx="6364224" cy="91753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E1DFB-9D4F-4D31-BE53-60E778F5E2F0}">
      <dsp:nvSpPr>
        <dsp:cNvPr id="0" name=""/>
        <dsp:cNvSpPr/>
      </dsp:nvSpPr>
      <dsp:spPr>
        <a:xfrm>
          <a:off x="277554" y="1357673"/>
          <a:ext cx="504644" cy="5046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930C3C-D3A5-4AAD-AE56-B3590CFFF8A0}">
      <dsp:nvSpPr>
        <dsp:cNvPr id="0" name=""/>
        <dsp:cNvSpPr/>
      </dsp:nvSpPr>
      <dsp:spPr>
        <a:xfrm>
          <a:off x="1059754" y="115122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Increased relevance with younger audiences through influencer culture and short-form video (Gilliland, 2023). </a:t>
          </a:r>
          <a:endParaRPr lang="en-US" sz="1700" kern="1200" dirty="0"/>
        </a:p>
      </dsp:txBody>
      <dsp:txXfrm>
        <a:off x="1059754" y="1151227"/>
        <a:ext cx="5304469" cy="917536"/>
      </dsp:txXfrm>
    </dsp:sp>
    <dsp:sp modelId="{13019237-5CCB-4BED-89DC-CBD7A0C42F26}">
      <dsp:nvSpPr>
        <dsp:cNvPr id="0" name=""/>
        <dsp:cNvSpPr/>
      </dsp:nvSpPr>
      <dsp:spPr>
        <a:xfrm>
          <a:off x="0" y="2298147"/>
          <a:ext cx="6364224" cy="91753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982475-AC52-4757-94AE-AAF52E3DADA0}">
      <dsp:nvSpPr>
        <dsp:cNvPr id="0" name=""/>
        <dsp:cNvSpPr/>
      </dsp:nvSpPr>
      <dsp:spPr>
        <a:xfrm>
          <a:off x="277554" y="2504593"/>
          <a:ext cx="504644" cy="5046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53068D-C9DB-44C5-BC4E-4255EFDDF7E6}">
      <dsp:nvSpPr>
        <dsp:cNvPr id="0" name=""/>
        <dsp:cNvSpPr/>
      </dsp:nvSpPr>
      <dsp:spPr>
        <a:xfrm>
          <a:off x="1059754" y="229814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Sales growth through digital campaigns and online engagement. </a:t>
          </a:r>
          <a:endParaRPr lang="en-US" sz="1700" kern="1200" dirty="0"/>
        </a:p>
      </dsp:txBody>
      <dsp:txXfrm>
        <a:off x="1059754" y="2298147"/>
        <a:ext cx="5304469" cy="917536"/>
      </dsp:txXfrm>
    </dsp:sp>
    <dsp:sp modelId="{580CA09C-7FF5-47F5-8691-A7A9BAE642AD}">
      <dsp:nvSpPr>
        <dsp:cNvPr id="0" name=""/>
        <dsp:cNvSpPr/>
      </dsp:nvSpPr>
      <dsp:spPr>
        <a:xfrm>
          <a:off x="0" y="3445068"/>
          <a:ext cx="6364224" cy="91753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E2404F-4874-42E8-88DC-3754F4322D42}">
      <dsp:nvSpPr>
        <dsp:cNvPr id="0" name=""/>
        <dsp:cNvSpPr/>
      </dsp:nvSpPr>
      <dsp:spPr>
        <a:xfrm>
          <a:off x="277554" y="3651513"/>
          <a:ext cx="504644" cy="5046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A427CD-8318-4A2F-BBA7-AA3001871873}">
      <dsp:nvSpPr>
        <dsp:cNvPr id="0" name=""/>
        <dsp:cNvSpPr/>
      </dsp:nvSpPr>
      <dsp:spPr>
        <a:xfrm>
          <a:off x="1059754" y="344506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Viral content and high social engagement generate free exposure and publicity.</a:t>
          </a:r>
          <a:endParaRPr lang="en-US" sz="1700" kern="1200"/>
        </a:p>
      </dsp:txBody>
      <dsp:txXfrm>
        <a:off x="1059754" y="3445068"/>
        <a:ext cx="5304469" cy="917536"/>
      </dsp:txXfrm>
    </dsp:sp>
    <dsp:sp modelId="{E8EC96F8-987D-4126-A9F6-6629D7DAA1D6}">
      <dsp:nvSpPr>
        <dsp:cNvPr id="0" name=""/>
        <dsp:cNvSpPr/>
      </dsp:nvSpPr>
      <dsp:spPr>
        <a:xfrm>
          <a:off x="0" y="4591988"/>
          <a:ext cx="6364224" cy="91753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FF31DB-D9CF-4C48-8A3A-91255CD5E46F}">
      <dsp:nvSpPr>
        <dsp:cNvPr id="0" name=""/>
        <dsp:cNvSpPr/>
      </dsp:nvSpPr>
      <dsp:spPr>
        <a:xfrm>
          <a:off x="277554" y="4798433"/>
          <a:ext cx="504644" cy="50464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2416AF-27EE-4862-80CF-3CBB2338F829}">
      <dsp:nvSpPr>
        <dsp:cNvPr id="0" name=""/>
        <dsp:cNvSpPr/>
      </dsp:nvSpPr>
      <dsp:spPr>
        <a:xfrm>
          <a:off x="1059754" y="459198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High engagement contributes to stronger brand equity. </a:t>
          </a:r>
          <a:endParaRPr lang="en-US" sz="1700" kern="1200" dirty="0"/>
        </a:p>
      </dsp:txBody>
      <dsp:txXfrm>
        <a:off x="1059754" y="4591988"/>
        <a:ext cx="5304469" cy="91753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8E0D96-20ED-487D-8106-412F46FFC427}">
      <dsp:nvSpPr>
        <dsp:cNvPr id="0" name=""/>
        <dsp:cNvSpPr/>
      </dsp:nvSpPr>
      <dsp:spPr>
        <a:xfrm>
          <a:off x="1811815" y="1207843"/>
          <a:ext cx="3847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4724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93794" y="1251484"/>
        <a:ext cx="20766" cy="4157"/>
      </dsp:txXfrm>
    </dsp:sp>
    <dsp:sp modelId="{9A863CB5-2770-4ABD-AD3B-AE6B8E7AC2F3}">
      <dsp:nvSpPr>
        <dsp:cNvPr id="0" name=""/>
        <dsp:cNvSpPr/>
      </dsp:nvSpPr>
      <dsp:spPr>
        <a:xfrm>
          <a:off x="7855" y="711835"/>
          <a:ext cx="1805759" cy="108345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484" tIns="92879" rIns="88484" bIns="92879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Strengths</a:t>
          </a:r>
          <a:endParaRPr lang="en-US" sz="1200" kern="1200"/>
        </a:p>
      </dsp:txBody>
      <dsp:txXfrm>
        <a:off x="7855" y="711835"/>
        <a:ext cx="1805759" cy="1083455"/>
      </dsp:txXfrm>
    </dsp:sp>
    <dsp:sp modelId="{A4AB9D96-9950-49E3-8B12-99F114E65675}">
      <dsp:nvSpPr>
        <dsp:cNvPr id="0" name=""/>
        <dsp:cNvSpPr/>
      </dsp:nvSpPr>
      <dsp:spPr>
        <a:xfrm>
          <a:off x="4032899" y="1207843"/>
          <a:ext cx="3847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4724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14879" y="1251484"/>
        <a:ext cx="20766" cy="4157"/>
      </dsp:txXfrm>
    </dsp:sp>
    <dsp:sp modelId="{C9F4DDBD-E62F-4BC0-A4CE-FB3AA4073911}">
      <dsp:nvSpPr>
        <dsp:cNvPr id="0" name=""/>
        <dsp:cNvSpPr/>
      </dsp:nvSpPr>
      <dsp:spPr>
        <a:xfrm>
          <a:off x="2228940" y="711835"/>
          <a:ext cx="1805759" cy="108345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484" tIns="92879" rIns="88484" bIns="92879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Builds authentic engagement through relatable tone and trend driven content (McNamara, 2025). </a:t>
          </a:r>
          <a:endParaRPr lang="en-US" sz="1200" kern="1200"/>
        </a:p>
      </dsp:txBody>
      <dsp:txXfrm>
        <a:off x="2228940" y="711835"/>
        <a:ext cx="1805759" cy="1083455"/>
      </dsp:txXfrm>
    </dsp:sp>
    <dsp:sp modelId="{1AE433E6-CEE5-40A6-8B81-6A98BEAB274E}">
      <dsp:nvSpPr>
        <dsp:cNvPr id="0" name=""/>
        <dsp:cNvSpPr/>
      </dsp:nvSpPr>
      <dsp:spPr>
        <a:xfrm>
          <a:off x="910735" y="1793491"/>
          <a:ext cx="4442169" cy="384724"/>
        </a:xfrm>
        <a:custGeom>
          <a:avLst/>
          <a:gdLst/>
          <a:ahLst/>
          <a:cxnLst/>
          <a:rect l="0" t="0" r="0" b="0"/>
          <a:pathLst>
            <a:path>
              <a:moveTo>
                <a:pt x="4442169" y="0"/>
              </a:moveTo>
              <a:lnTo>
                <a:pt x="4442169" y="209462"/>
              </a:lnTo>
              <a:lnTo>
                <a:pt x="0" y="209462"/>
              </a:lnTo>
              <a:lnTo>
                <a:pt x="0" y="384724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20281" y="1983775"/>
        <a:ext cx="223077" cy="4157"/>
      </dsp:txXfrm>
    </dsp:sp>
    <dsp:sp modelId="{88913008-5BC6-4F5C-A0A3-B149E56139AE}">
      <dsp:nvSpPr>
        <dsp:cNvPr id="0" name=""/>
        <dsp:cNvSpPr/>
      </dsp:nvSpPr>
      <dsp:spPr>
        <a:xfrm>
          <a:off x="4450024" y="711835"/>
          <a:ext cx="1805759" cy="108345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484" tIns="92879" rIns="88484" bIns="92879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Supports innovation and product responsiveness.</a:t>
          </a:r>
          <a:endParaRPr lang="en-US" sz="1200" kern="1200"/>
        </a:p>
      </dsp:txBody>
      <dsp:txXfrm>
        <a:off x="4450024" y="711835"/>
        <a:ext cx="1805759" cy="1083455"/>
      </dsp:txXfrm>
    </dsp:sp>
    <dsp:sp modelId="{017D07AC-A2F8-48BE-AB5D-5CE0EF9179BD}">
      <dsp:nvSpPr>
        <dsp:cNvPr id="0" name=""/>
        <dsp:cNvSpPr/>
      </dsp:nvSpPr>
      <dsp:spPr>
        <a:xfrm>
          <a:off x="1811815" y="2706624"/>
          <a:ext cx="3847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4724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93794" y="2750265"/>
        <a:ext cx="20766" cy="4157"/>
      </dsp:txXfrm>
    </dsp:sp>
    <dsp:sp modelId="{6153E7BF-72E9-45D3-9D42-AE7DEA77338E}">
      <dsp:nvSpPr>
        <dsp:cNvPr id="0" name=""/>
        <dsp:cNvSpPr/>
      </dsp:nvSpPr>
      <dsp:spPr>
        <a:xfrm>
          <a:off x="7855" y="2210616"/>
          <a:ext cx="1805759" cy="108345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484" tIns="92879" rIns="88484" bIns="92879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Contributes to brand revitalisation and audience expansion. </a:t>
          </a:r>
          <a:endParaRPr lang="en-US" sz="1200" kern="1200"/>
        </a:p>
      </dsp:txBody>
      <dsp:txXfrm>
        <a:off x="7855" y="2210616"/>
        <a:ext cx="1805759" cy="1083455"/>
      </dsp:txXfrm>
    </dsp:sp>
    <dsp:sp modelId="{6194C0F1-AB42-4463-AF02-0E086D7474D3}">
      <dsp:nvSpPr>
        <dsp:cNvPr id="0" name=""/>
        <dsp:cNvSpPr/>
      </dsp:nvSpPr>
      <dsp:spPr>
        <a:xfrm>
          <a:off x="4032899" y="2706624"/>
          <a:ext cx="3847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4724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14879" y="2750265"/>
        <a:ext cx="20766" cy="4157"/>
      </dsp:txXfrm>
    </dsp:sp>
    <dsp:sp modelId="{CFB794F7-9AD0-4003-8E46-E64E27B1C145}">
      <dsp:nvSpPr>
        <dsp:cNvPr id="0" name=""/>
        <dsp:cNvSpPr/>
      </dsp:nvSpPr>
      <dsp:spPr>
        <a:xfrm>
          <a:off x="2228940" y="2210616"/>
          <a:ext cx="1805759" cy="108345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484" tIns="92879" rIns="88484" bIns="92879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Weaknesses</a:t>
          </a:r>
          <a:endParaRPr lang="en-US" sz="1200" kern="1200"/>
        </a:p>
      </dsp:txBody>
      <dsp:txXfrm>
        <a:off x="2228940" y="2210616"/>
        <a:ext cx="1805759" cy="1083455"/>
      </dsp:txXfrm>
    </dsp:sp>
    <dsp:sp modelId="{D02ADD2E-0B24-48F7-8539-D80D4EA44C4F}">
      <dsp:nvSpPr>
        <dsp:cNvPr id="0" name=""/>
        <dsp:cNvSpPr/>
      </dsp:nvSpPr>
      <dsp:spPr>
        <a:xfrm>
          <a:off x="910735" y="3292271"/>
          <a:ext cx="4442169" cy="384724"/>
        </a:xfrm>
        <a:custGeom>
          <a:avLst/>
          <a:gdLst/>
          <a:ahLst/>
          <a:cxnLst/>
          <a:rect l="0" t="0" r="0" b="0"/>
          <a:pathLst>
            <a:path>
              <a:moveTo>
                <a:pt x="4442169" y="0"/>
              </a:moveTo>
              <a:lnTo>
                <a:pt x="4442169" y="209462"/>
              </a:lnTo>
              <a:lnTo>
                <a:pt x="0" y="209462"/>
              </a:lnTo>
              <a:lnTo>
                <a:pt x="0" y="384724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20281" y="3482555"/>
        <a:ext cx="223077" cy="4157"/>
      </dsp:txXfrm>
    </dsp:sp>
    <dsp:sp modelId="{F265AC1A-4C93-4772-802D-422C93A97D71}">
      <dsp:nvSpPr>
        <dsp:cNvPr id="0" name=""/>
        <dsp:cNvSpPr/>
      </dsp:nvSpPr>
      <dsp:spPr>
        <a:xfrm>
          <a:off x="4450024" y="2210616"/>
          <a:ext cx="1805759" cy="108345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484" tIns="92879" rIns="88484" bIns="92879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Reliance on fast-moving platforms may make strategy difficult to sustain long-term. </a:t>
          </a:r>
          <a:endParaRPr lang="en-US" sz="1200" kern="1200"/>
        </a:p>
      </dsp:txBody>
      <dsp:txXfrm>
        <a:off x="4450024" y="2210616"/>
        <a:ext cx="1805759" cy="1083455"/>
      </dsp:txXfrm>
    </dsp:sp>
    <dsp:sp modelId="{5FC68120-B056-45AD-A7D7-5BE75336438A}">
      <dsp:nvSpPr>
        <dsp:cNvPr id="0" name=""/>
        <dsp:cNvSpPr/>
      </dsp:nvSpPr>
      <dsp:spPr>
        <a:xfrm>
          <a:off x="7855" y="3709396"/>
          <a:ext cx="1805759" cy="108345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484" tIns="92879" rIns="88484" bIns="92879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Impact is stronger for digital users. </a:t>
          </a:r>
          <a:endParaRPr lang="en-US" sz="1200" kern="1200"/>
        </a:p>
      </dsp:txBody>
      <dsp:txXfrm>
        <a:off x="7855" y="3709396"/>
        <a:ext cx="1805759" cy="10834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5F514-F37B-B214-F4BF-0BCAA626B7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329DEE-F521-4EAE-B361-DAC612533D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5D7480-883F-5E0B-2D93-A9CE65EDA4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367AF-A4AF-4D13-A625-91E16895A1E1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5A8BF2-2E71-D69C-4923-807064DC0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48E0FB-DCFA-2277-9016-77DB5C778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67F40-51B8-49D4-BDCF-1E89BBA098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3778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89EA0-2623-C7DF-1DF2-F1E287FD0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D406EC-0244-3DE7-747B-322126E0DD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0E0573-50DC-10E1-A49B-A136015A9C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367AF-A4AF-4D13-A625-91E16895A1E1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F88FE5-F0EE-EFD3-99D8-0BF0BE9079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332438-680B-3374-983D-035D338A7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67F40-51B8-49D4-BDCF-1E89BBA098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8378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6ED20-23B7-2C7B-D7D5-8A5ED312F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7B1BA4-79D2-354B-10B9-AD50ABDB58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C7BD4A-15BA-9740-57C3-82390DA535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367AF-A4AF-4D13-A625-91E16895A1E1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E66551-77FE-0212-9A35-4A8A527EEA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CD678D-8EEA-F29B-08D1-A64CE99664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67F40-51B8-49D4-BDCF-1E89BBA098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9223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49C4D-411E-CD56-093A-FE609CB7F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E2A1A-C5FC-235F-0C89-0B504D76B74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DB43B1-6208-E305-73C4-05160707F8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0D3CAB-7B8E-CD3E-9968-5E87F1692E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367AF-A4AF-4D13-A625-91E16895A1E1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4BB01B-E658-0255-A94A-381CA1E29D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65E84A-0E98-48AD-3682-8EBDE5700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67F40-51B8-49D4-BDCF-1E89BBA098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4567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D25D9-9B55-D3BE-DF8E-6DFAB95BC0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5833B8-D3D9-3C3C-BC8E-DBADE5F3C5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2D0D97-2A86-9C8B-4247-69B2B97002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97D155-C00F-8016-B5CC-02C05D70916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A9D3F1-5E33-BB70-4680-CD765492E9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5F83661-BC6A-CB4C-AD72-9EDAB0EBFF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367AF-A4AF-4D13-A625-91E16895A1E1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AF616B-B137-86D5-DD98-8D76FBEE7F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5A236D4-D232-B301-7627-64169CEDAA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67F40-51B8-49D4-BDCF-1E89BBA098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79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0A86D-E1F6-1C9F-009F-DA53F8102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068CE4-8414-BA48-80BB-EFE0D7F0B2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367AF-A4AF-4D13-A625-91E16895A1E1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376B93-B91F-1209-758A-AA00D99B47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DB35C2-C72B-6EE7-1B40-13D74FD211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67F40-51B8-49D4-BDCF-1E89BBA098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8606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199142D-1030-67B7-89E9-8FCBBCF0BB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367AF-A4AF-4D13-A625-91E16895A1E1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F96625-EE4D-F693-32A2-CF9D46F6E7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ED5217-593B-7F95-7C3E-F0B5D3D669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67F40-51B8-49D4-BDCF-1E89BBA098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1625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926F3-A047-CF4B-F751-0CEF96B71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A1EE5-3884-2405-01D4-A0A3562B8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4B471F-2189-F5BF-60CD-A21A13D415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A68863-DCBA-FFC6-53BF-71C2305B3F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367AF-A4AF-4D13-A625-91E16895A1E1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E9400-777B-FB3C-AA73-4901BA540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31E5C2-F0A4-6A17-4F75-9BB666BFB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67F40-51B8-49D4-BDCF-1E89BBA098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3921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C2F45-6F2C-A123-9452-4D6A02D58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C2382D-E1A0-ACCE-3BBE-A5B675A54D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61F5FB-DCCF-8013-6F2E-75EB6CC39E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F8007F-2F25-96C6-812B-50710D157C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367AF-A4AF-4D13-A625-91E16895A1E1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5C8929-792B-093E-818C-B54D6CDF0C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1E8525-65C2-7B25-9939-6DA6B76A03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67F40-51B8-49D4-BDCF-1E89BBA098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7514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F262E-5825-7F9D-EACA-3441E6044E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18AEC8-A278-D209-2354-3873A9BF60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AF514A-F2F8-3F90-3C17-BAF1FC3F39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367AF-A4AF-4D13-A625-91E16895A1E1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CDD155-062A-0196-72D3-6136DE36E7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B5F2E0-3AEC-9C20-4E24-BBD30AFA4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67F40-51B8-49D4-BDCF-1E89BBA098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2633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C69BAF9-1BF1-39B0-7A5F-60515B74A7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989C06-CC3E-5218-4805-A5817160C8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FEA15C-B2C8-ECE0-A749-D19AB6D918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367AF-A4AF-4D13-A625-91E16895A1E1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195DB0-1BAD-AA95-AD69-D2F31E3B62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DF30BC-5C19-DCEA-BE70-DAF5996534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67F40-51B8-49D4-BDCF-1E89BBA098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8216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0E5B5B7-F336-782C-9FE9-176181777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7570BF-26D8-0F8F-30C0-5528F8CF5E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EE3EB5-739C-767C-DA1A-9B47DD4062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ED367AF-A4AF-4D13-A625-91E16895A1E1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4FE8DE-DF51-2DDC-2956-015198432B8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0FE495-E014-BEEF-9B01-693FA9DC05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567F40-51B8-49D4-BDCF-1E89BBA098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508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0F1832-2E33-A3FC-3E60-57CF169B46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/>
          </a:bodyPr>
          <a:lstStyle/>
          <a:p>
            <a:r>
              <a:rPr lang="en-GB" sz="7200"/>
              <a:t>M&amp;S Food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C9CA53-D757-3B4F-8F69-02C31F9EC6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66912" y="5645150"/>
            <a:ext cx="8258176" cy="631825"/>
          </a:xfrm>
        </p:spPr>
        <p:txBody>
          <a:bodyPr anchor="ctr">
            <a:normAutofit/>
          </a:bodyPr>
          <a:lstStyle/>
          <a:p>
            <a:r>
              <a:rPr lang="en-GB" sz="1800"/>
              <a:t>Digital and Social Media within the context of Customer Relationship Management (CRM)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621968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B68A6-810B-339D-BAF7-119BBA012F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Digital Media?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1B3B2B95-EA46-1CE3-31AC-400194BC5ED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993355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7F6A8A-E12C-5B0E-8459-BAECD76FC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dirty="0"/>
              <a:t>What is Social Media?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49467B9F-687E-9DE6-1C47-1DB2232845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2000" dirty="0"/>
              <a:t>Social media refers to web-based platforms that enable users to create, share and interact with content.</a:t>
            </a:r>
          </a:p>
          <a:p>
            <a:r>
              <a:rPr lang="en-GB" sz="2000" dirty="0"/>
              <a:t>Common platforms include Facebook, TikTok, LinkedIn and X. </a:t>
            </a:r>
          </a:p>
          <a:p>
            <a:r>
              <a:rPr lang="en-GB" sz="2000" dirty="0"/>
              <a:t>It encourages two-way communication and allows customers to engage directly with organisations. </a:t>
            </a:r>
          </a:p>
          <a:p>
            <a:r>
              <a:rPr lang="en-GB" sz="2000" dirty="0"/>
              <a:t>In CRM, social media helps build relationships, strengthen brand loyalty and encourage user-generated content (Kaplan and Haenlein, 2019).</a:t>
            </a:r>
          </a:p>
        </p:txBody>
      </p:sp>
      <p:pic>
        <p:nvPicPr>
          <p:cNvPr id="23" name="Picture 22" descr="Person watching empty phone">
            <a:extLst>
              <a:ext uri="{FF2B5EF4-FFF2-40B4-BE49-F238E27FC236}">
                <a16:creationId xmlns:a16="http://schemas.microsoft.com/office/drawing/2014/main" id="{CEE4ED5A-8B58-A2E2-9A71-3DA4ADCA70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661" r="8502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593782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93394DA-E684-47C2-9020-13225823F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3C9CB9-5A1B-89DA-56DE-0DF55CA24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/>
              <a:t>Digital &amp; Social Media in CRM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080763A-5CFA-D9AB-61D2-431991A6DE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672" r="27712" b="-2"/>
          <a:stretch>
            <a:fillRect/>
          </a:stretch>
        </p:blipFill>
        <p:spPr>
          <a:xfrm>
            <a:off x="7989293" y="1904282"/>
            <a:ext cx="3423093" cy="4224808"/>
          </a:xfrm>
          <a:prstGeom prst="rect">
            <a:avLst/>
          </a:prstGeom>
        </p:spPr>
      </p:pic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FBC54547-6C60-10E4-6560-16812A1DE6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599715"/>
              </p:ext>
            </p:extLst>
          </p:nvPr>
        </p:nvGraphicFramePr>
        <p:xfrm>
          <a:off x="838200" y="1825625"/>
          <a:ext cx="6714744" cy="4303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812240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ssorted vegetables and fruits">
            <a:extLst>
              <a:ext uri="{FF2B5EF4-FFF2-40B4-BE49-F238E27FC236}">
                <a16:creationId xmlns:a16="http://schemas.microsoft.com/office/drawing/2014/main" id="{2FA78599-EB3E-89AE-864F-B0BAC7FD660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46" r="14280" b="-1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9ABF0E-FBD2-4A49-56C4-E6CAC459E6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153" y="915390"/>
            <a:ext cx="5966362" cy="174406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Critically evaluating M&amp;S Food`s use of digital and social media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849606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7791600-0BC2-A3CD-FACC-71FA9D3D735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b="1279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861C6B-7E4A-5936-2B8D-9C3B8D282E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Developing &amp; Sustaining Customer Relationship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B57BD1F-1C38-411F-2AB4-3E26FEDAAA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602805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397426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3133C3-31F4-6932-6F2B-6A6D2500C2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/>
              <a:t>Enhancing Customer Experience &amp;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109F6-51A4-B37B-7D54-97F805F198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1900" dirty="0"/>
              <a:t>Invests in digital-first improvements: personalised app offers, seamless website experience and omnichannel services. </a:t>
            </a:r>
          </a:p>
          <a:p>
            <a:r>
              <a:rPr lang="en-GB" sz="1900" dirty="0"/>
              <a:t>Trend-led content: TikTok food reviews and influencer taste tests. </a:t>
            </a:r>
          </a:p>
          <a:p>
            <a:r>
              <a:rPr lang="en-GB" sz="1900" dirty="0"/>
              <a:t>Social listening: Product launches inspired by viral flavours e.g. pistachio snacks.</a:t>
            </a:r>
          </a:p>
          <a:p>
            <a:r>
              <a:rPr lang="en-GB" sz="1900" dirty="0"/>
              <a:t>Engagement tactics: seasonal digital campaigns and behind the scenes product content. </a:t>
            </a:r>
          </a:p>
        </p:txBody>
      </p:sp>
      <p:pic>
        <p:nvPicPr>
          <p:cNvPr id="13" name="Picture 12" descr="Nuts in a bowl">
            <a:extLst>
              <a:ext uri="{FF2B5EF4-FFF2-40B4-BE49-F238E27FC236}">
                <a16:creationId xmlns:a16="http://schemas.microsoft.com/office/drawing/2014/main" id="{E80E1906-E90B-179C-D63E-1F757210B7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717" r="14883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07822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6D75EF-D985-F729-9BA8-4473FE55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Supporting Organisational Performance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FAD5615-A464-F95F-2BB7-43413D647D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6142263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58157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E57E1D-6409-2217-122A-5560946E09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r>
              <a:rPr lang="en-GB" sz="5200"/>
              <a:t>Critical Evaluation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011C1B-E798-9CEF-E032-8DBBF69DFC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4132886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808010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4771C-825D-5610-CD0C-152F86A95D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731E0-81BC-6CD0-B50A-8C4A2E0555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600" dirty="0"/>
              <a:t>Buttle, F. and </a:t>
            </a:r>
            <a:r>
              <a:rPr lang="en-GB" sz="1600" dirty="0" err="1"/>
              <a:t>Maklan</a:t>
            </a:r>
            <a:r>
              <a:rPr lang="en-GB" sz="1600" dirty="0"/>
              <a:t>, S. (2019) </a:t>
            </a:r>
            <a:r>
              <a:rPr lang="en-GB" sz="1600" i="1" dirty="0"/>
              <a:t>Customer Relationship Management: Concepts and Technologies</a:t>
            </a:r>
            <a:r>
              <a:rPr lang="en-GB" sz="1600" dirty="0"/>
              <a:t>. 4</a:t>
            </a:r>
            <a:r>
              <a:rPr lang="en-GB" sz="1600" baseline="30000" dirty="0"/>
              <a:t>th</a:t>
            </a:r>
            <a:r>
              <a:rPr lang="en-GB" sz="1600" dirty="0"/>
              <a:t> </a:t>
            </a:r>
            <a:r>
              <a:rPr lang="en-GB" sz="1600" dirty="0" err="1"/>
              <a:t>edn</a:t>
            </a:r>
            <a:r>
              <a:rPr lang="en-GB" sz="1600" dirty="0"/>
              <a:t>. Routledge.</a:t>
            </a:r>
          </a:p>
          <a:p>
            <a:r>
              <a:rPr lang="en-GB" sz="1600" dirty="0"/>
              <a:t>Chaffey, D. and Ellis-Chadwick, F. (2020) </a:t>
            </a:r>
            <a:r>
              <a:rPr lang="en-GB" sz="1600" i="1" dirty="0"/>
              <a:t>Digital Marketing: Strategy, Implementation and Practice</a:t>
            </a:r>
            <a:r>
              <a:rPr lang="en-GB" sz="1600" dirty="0"/>
              <a:t>. 8</a:t>
            </a:r>
            <a:r>
              <a:rPr lang="en-GB" sz="1600" baseline="30000" dirty="0"/>
              <a:t>th</a:t>
            </a:r>
            <a:r>
              <a:rPr lang="en-GB" sz="1600" dirty="0"/>
              <a:t> </a:t>
            </a:r>
            <a:r>
              <a:rPr lang="en-GB" sz="1600" dirty="0" err="1"/>
              <a:t>edn</a:t>
            </a:r>
            <a:r>
              <a:rPr lang="en-GB" sz="1600" dirty="0"/>
              <a:t>. Pearson.</a:t>
            </a:r>
          </a:p>
          <a:p>
            <a:r>
              <a:rPr lang="en-GB" sz="1600" dirty="0"/>
              <a:t>Kaplan, A.M. and Haenlein, M. (2019) `Social media: Back to the roots and back to the future`, </a:t>
            </a:r>
            <a:r>
              <a:rPr lang="en-GB" sz="1600" i="1" dirty="0"/>
              <a:t>Journal of Systems and Information Technology</a:t>
            </a:r>
            <a:r>
              <a:rPr lang="en-GB" sz="1600" dirty="0"/>
              <a:t>, 21(3), pp. 87-92. </a:t>
            </a:r>
          </a:p>
          <a:p>
            <a:r>
              <a:rPr lang="en-GB" sz="1600" dirty="0"/>
              <a:t>Kumar, V. and Reinartz, W. (2018) </a:t>
            </a:r>
            <a:r>
              <a:rPr lang="en-GB" sz="1600" i="1" dirty="0"/>
              <a:t>Customer Relationship Management: Concept, Strategy, and Tools</a:t>
            </a:r>
            <a:r>
              <a:rPr lang="en-GB" sz="1600" dirty="0"/>
              <a:t>. Springer.</a:t>
            </a:r>
          </a:p>
          <a:p>
            <a:r>
              <a:rPr lang="en-GB" sz="1600" dirty="0"/>
              <a:t>Payne, A. and Frow, P. (2017) </a:t>
            </a:r>
            <a:r>
              <a:rPr lang="en-GB" sz="1600" i="1" dirty="0"/>
              <a:t>Strategic Customer Management: Integrating Relationship Marketing and CRM</a:t>
            </a:r>
            <a:r>
              <a:rPr lang="en-GB" sz="1600" dirty="0"/>
              <a:t>. Cambridge University Press. </a:t>
            </a:r>
          </a:p>
          <a:p>
            <a:r>
              <a:rPr lang="en-GB" sz="1600" dirty="0"/>
              <a:t>McNamara, C. (2025) ‘M&amp;S Food’s social success’, </a:t>
            </a:r>
            <a:r>
              <a:rPr lang="en-GB" sz="1600" i="1" dirty="0"/>
              <a:t>Favola</a:t>
            </a:r>
            <a:r>
              <a:rPr lang="en-GB" sz="1600" dirty="0"/>
              <a:t> Blog, March.</a:t>
            </a:r>
          </a:p>
          <a:p>
            <a:r>
              <a:rPr lang="en-GB" sz="1600" dirty="0" err="1"/>
              <a:t>Cmotech</a:t>
            </a:r>
            <a:r>
              <a:rPr lang="en-GB" sz="1600" dirty="0"/>
              <a:t> (2024) </a:t>
            </a:r>
            <a:r>
              <a:rPr lang="en-GB" sz="1600" i="1" dirty="0"/>
              <a:t>Marks &amp; Spencer tops Christmas social media supermarket war</a:t>
            </a:r>
            <a:r>
              <a:rPr lang="en-GB" sz="1600" dirty="0"/>
              <a:t>. Available at: [Online] (Accessed: date).</a:t>
            </a:r>
          </a:p>
          <a:p>
            <a:r>
              <a:rPr lang="en-GB" sz="1600" dirty="0"/>
              <a:t>Gilliland, N. (2023) ‘How Marks &amp; Spencer has innovated its social media presence’, </a:t>
            </a:r>
            <a:r>
              <a:rPr lang="en-GB" sz="1600" i="1" dirty="0" err="1"/>
              <a:t>Econsultancy</a:t>
            </a:r>
            <a:r>
              <a:rPr lang="en-GB" sz="1600" dirty="0"/>
              <a:t>, 6 April.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6602147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740</Words>
  <Application>Microsoft Office PowerPoint</Application>
  <PresentationFormat>Widescreen</PresentationFormat>
  <Paragraphs>50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M&amp;S Food</vt:lpstr>
      <vt:lpstr>What is Digital Media?</vt:lpstr>
      <vt:lpstr>What is Social Media?</vt:lpstr>
      <vt:lpstr>Digital &amp; Social Media in CRM</vt:lpstr>
      <vt:lpstr>Critically evaluating M&amp;S Food`s use of digital and social media </vt:lpstr>
      <vt:lpstr>Developing &amp; Sustaining Customer Relationship</vt:lpstr>
      <vt:lpstr>Enhancing Customer Experience &amp; Engagement</vt:lpstr>
      <vt:lpstr>Supporting Organisational Performance </vt:lpstr>
      <vt:lpstr>Critical Evaluation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Marian Luca</dc:creator>
  <cp:lastModifiedBy>Marian Luca</cp:lastModifiedBy>
  <cp:revision>1</cp:revision>
  <dcterms:created xsi:type="dcterms:W3CDTF">2025-11-29T20:48:45Z</dcterms:created>
  <dcterms:modified xsi:type="dcterms:W3CDTF">2025-11-29T21:52:27Z</dcterms:modified>
</cp:coreProperties>
</file>