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63" r:id="rId4"/>
    <p:sldId id="264" r:id="rId5"/>
    <p:sldId id="265" r:id="rId6"/>
    <p:sldId id="266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9006" autoAdjust="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Year%203\Caroline%20Bradley\Assignment%202\Steffan%20Lewis\Cost%20of%20Equipment\CostsOfEquipment&amp;Staff-28.03.2018_Steff_V-1.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Net Cost</a:t>
            </a:r>
            <a:r>
              <a:rPr lang="en-GB" baseline="0"/>
              <a:t> &amp; VAT</a:t>
            </a:r>
            <a:endParaRPr lang="en-GB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1C9F-4040-939D-E748542C857E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1C9F-4040-939D-E748542C857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>
                <c15:layout/>
              </c:ext>
            </c:extLst>
          </c:dLbls>
          <c:val>
            <c:numRef>
              <c:f>Sheet1!$J$28:$K$28</c:f>
              <c:numCache>
                <c:formatCode>_("£"* #,##0.00_);_("£"* \(#,##0.00\);_("£"* "-"??_);_(@_)</c:formatCode>
                <c:ptCount val="2"/>
                <c:pt idx="0">
                  <c:v>218404.68799999999</c:v>
                </c:pt>
                <c:pt idx="1">
                  <c:v>49579.921999999999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1C9F-4040-939D-E748542C85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3.lenovo.com/gb/en/workstations/p-series/ThinkStation-P320-Tiny/p/30C2CTO1WWENGB1/customize" TargetMode="External"/><Relationship Id="rId2" Type="http://schemas.openxmlformats.org/officeDocument/2006/relationships/hyperlink" Target="https://tinyurl.com/yd4jucq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0B4417-190E-4F3F-ADB4-5C3E31D57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5790" y="1095851"/>
            <a:ext cx="7766936" cy="3467759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Welcome to </a:t>
            </a:r>
            <a:r>
              <a:rPr lang="en-GB" dirty="0"/>
              <a:t>Williams Web Design &amp; Hosting company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B08EDDE-7C08-4C36-A6A8-A211D04FFB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971913"/>
            <a:ext cx="8098327" cy="44566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By: Ricky Jenkins, Harry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Hierons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Steffan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Lewis, Ashleigh Steel, Paul Weaver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DA2D8399-F09D-47CB-A574-4FD107C9997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22589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0B4417-190E-4F3F-ADB4-5C3E31D57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896" y="1607580"/>
            <a:ext cx="7766936" cy="1646302"/>
          </a:xfrm>
        </p:spPr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DA2D8399-F09D-47CB-A574-4FD107C9997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xmlns="" id="{22CCE764-41C4-4B70-BF68-DF4D12703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602" y="6299084"/>
            <a:ext cx="2083421" cy="44566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Steffan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Lewis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671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6DBD41-7E85-43F2-8527-21C9F9265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2619B0F-5643-438C-ACB8-A00196B45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In this PowerPoint I will be covering </a:t>
            </a:r>
            <a:r>
              <a:rPr lang="en-GB" dirty="0" smtClean="0"/>
              <a:t>a selected areas as mentioned below:</a:t>
            </a:r>
          </a:p>
          <a:p>
            <a:pPr algn="just"/>
            <a:r>
              <a:rPr lang="en-GB" dirty="0" smtClean="0"/>
              <a:t>Research</a:t>
            </a:r>
          </a:p>
          <a:p>
            <a:pPr lvl="1" algn="just"/>
            <a:r>
              <a:rPr lang="en-GB" dirty="0" smtClean="0"/>
              <a:t>Research of Hardware and Software</a:t>
            </a:r>
          </a:p>
          <a:p>
            <a:pPr algn="just"/>
            <a:r>
              <a:rPr lang="en-GB" dirty="0" smtClean="0"/>
              <a:t>Costs</a:t>
            </a:r>
          </a:p>
          <a:p>
            <a:pPr lvl="1" algn="just"/>
            <a:r>
              <a:rPr lang="en-GB" dirty="0" smtClean="0"/>
              <a:t>Cost evaluation of, Hardware, Software &amp; staff members</a:t>
            </a:r>
          </a:p>
          <a:p>
            <a:pPr algn="just"/>
            <a:r>
              <a:rPr lang="en-GB" dirty="0" smtClean="0"/>
              <a:t>Evaluation</a:t>
            </a:r>
          </a:p>
          <a:p>
            <a:pPr lvl="1" algn="just"/>
            <a:r>
              <a:rPr lang="en-GB" dirty="0" smtClean="0"/>
              <a:t>Evaluation of the tasks I was provided and conclude if it is worth going ahead with.</a:t>
            </a: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F0A7D469-39F5-4CF5-8FC4-2A1D6F4BAED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2792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6DBD41-7E85-43F2-8527-21C9F9265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2619B0F-5643-438C-ACB8-A00196B45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calculate the costs of the system I have used a verity of sites to keep the costs down. In the research stage I researched on</a:t>
            </a:r>
            <a:r>
              <a:rPr lang="en-GB" dirty="0" smtClean="0"/>
              <a:t>:</a:t>
            </a:r>
          </a:p>
          <a:p>
            <a:r>
              <a:rPr lang="en-GB" dirty="0"/>
              <a:t>Servers</a:t>
            </a:r>
          </a:p>
          <a:p>
            <a:pPr lvl="1"/>
            <a:r>
              <a:rPr lang="en-GB" dirty="0"/>
              <a:t>Link of Server</a:t>
            </a:r>
            <a:r>
              <a:rPr lang="en-GB" dirty="0" smtClean="0"/>
              <a:t>: </a:t>
            </a:r>
            <a:r>
              <a:rPr lang="en-GB" b="1" dirty="0">
                <a:hlinkClick r:id="rId2"/>
              </a:rPr>
              <a:t>https://</a:t>
            </a:r>
            <a:r>
              <a:rPr lang="en-GB" b="1" dirty="0" smtClean="0">
                <a:hlinkClick r:id="rId2"/>
              </a:rPr>
              <a:t>tinyurl.com/yd4jucqr</a:t>
            </a:r>
            <a:endParaRPr lang="en-GB" dirty="0"/>
          </a:p>
          <a:p>
            <a:r>
              <a:rPr lang="en-GB" dirty="0"/>
              <a:t>Workstations</a:t>
            </a:r>
          </a:p>
          <a:p>
            <a:pPr lvl="1"/>
            <a:r>
              <a:rPr lang="en-GB" dirty="0"/>
              <a:t>Link of Workstation: </a:t>
            </a:r>
            <a:r>
              <a:rPr lang="en-GB" dirty="0">
                <a:hlinkClick r:id="rId3"/>
              </a:rPr>
              <a:t>https://www3.lenovo.com/gb/en/workstations/p-series/ThinkStation-P320-Tiny/p/30C2CTO1WWENGB1/customize</a:t>
            </a:r>
            <a:endParaRPr lang="en-GB" dirty="0"/>
          </a:p>
          <a:p>
            <a:pPr lvl="1"/>
            <a:r>
              <a:rPr lang="en-GB" dirty="0" smtClean="0"/>
              <a:t>Link </a:t>
            </a:r>
            <a:r>
              <a:rPr lang="en-GB" dirty="0"/>
              <a:t>of Workstation: </a:t>
            </a:r>
            <a:r>
              <a:rPr lang="en-GB" dirty="0">
                <a:hlinkClick r:id="rId3"/>
              </a:rPr>
              <a:t>https://www3.lenovo.com/gb/en/workstations/p-series/ThinkStation-P320-Tiny/p/30C2CTO1WWENGB1/customize</a:t>
            </a:r>
            <a:endParaRPr lang="en-GB" dirty="0"/>
          </a:p>
          <a:p>
            <a:r>
              <a:rPr lang="en-GB" dirty="0"/>
              <a:t>Software for </a:t>
            </a:r>
            <a:r>
              <a:rPr lang="en-GB" dirty="0" smtClean="0"/>
              <a:t>Workstations</a:t>
            </a:r>
          </a:p>
          <a:p>
            <a:r>
              <a:rPr lang="en-GB" dirty="0" smtClean="0"/>
              <a:t>Workstations</a:t>
            </a: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F0A7D469-39F5-4CF5-8FC4-2A1D6F4BAED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3833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6DBD41-7E85-43F2-8527-21C9F9265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2619B0F-5643-438C-ACB8-A00196B45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The cost of the researched hardware and software has been put into the spreadsheet which is shown below</a:t>
            </a:r>
            <a:r>
              <a:rPr lang="en-GB" dirty="0" smtClean="0"/>
              <a:t>: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 breakdown of the costs is shown in the Excel document “CostsOfEquipment&amp;Staff-28.03.2018.xlsx”.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F0A7D469-39F5-4CF5-8FC4-2A1D6F4BAED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4971949"/>
              </p:ext>
            </p:extLst>
          </p:nvPr>
        </p:nvGraphicFramePr>
        <p:xfrm>
          <a:off x="2546793" y="2687787"/>
          <a:ext cx="4857750" cy="30146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543097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6DBD41-7E85-43F2-8527-21C9F9265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2619B0F-5643-438C-ACB8-A00196B45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From the research and costs I would recommend going with the equipment &amp; software provided as this will benefit </a:t>
            </a:r>
            <a:r>
              <a:rPr lang="en-GB" dirty="0"/>
              <a:t>Williams Web Design. </a:t>
            </a:r>
            <a:r>
              <a:rPr lang="en-GB" dirty="0" smtClean="0"/>
              <a:t>These changes will benefit Williams Web Design in the long run, initially it will be a daunting task of buying, hiring and setting up all the equipment. Even </a:t>
            </a:r>
            <a:r>
              <a:rPr lang="en-GB" dirty="0"/>
              <a:t>with the workstations being changed every three years I have found that the cost of the equipment still comes below the predicted profits</a:t>
            </a:r>
            <a:r>
              <a:rPr lang="en-GB" dirty="0" smtClean="0"/>
              <a:t>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Thanks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Steffan Lewis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F0A7D469-39F5-4CF5-8FC4-2A1D6F4BAED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7650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0B4417-190E-4F3F-ADB4-5C3E31D57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896" y="1607580"/>
            <a:ext cx="7766936" cy="1646302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Thanks for listening</a:t>
            </a:r>
          </a:p>
        </p:txBody>
      </p:sp>
      <p:pic>
        <p:nvPicPr>
          <p:cNvPr id="4" name="Picture 3" descr="F:\Year 3\Caroline Bradley\Assignment 2\Group Project\logo.png">
            <a:extLst>
              <a:ext uri="{FF2B5EF4-FFF2-40B4-BE49-F238E27FC236}">
                <a16:creationId xmlns:a16="http://schemas.microsoft.com/office/drawing/2014/main" xmlns="" id="{DA2D8399-F09D-47CB-A574-4FD107C9997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293" y="5545241"/>
            <a:ext cx="840105" cy="11366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xmlns="" id="{22CCE764-41C4-4B70-BF68-DF4D12703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602" y="6299084"/>
            <a:ext cx="7167598" cy="44566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By: Ricky Jenkins, Harry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Hierons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Steffan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Lewis, Ashleigh Steel, Paul Weaver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4371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</TotalTime>
  <Words>199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Welcome to Williams Web Design &amp; Hosting company Analysis</vt:lpstr>
      <vt:lpstr>Cost</vt:lpstr>
      <vt:lpstr>Introduction</vt:lpstr>
      <vt:lpstr>Research</vt:lpstr>
      <vt:lpstr>Costs</vt:lpstr>
      <vt:lpstr>Evaluation</vt:lpstr>
      <vt:lpstr>Thanks for listening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Heading</dc:title>
  <dc:creator>UserBart</dc:creator>
  <cp:lastModifiedBy>steffan lewis</cp:lastModifiedBy>
  <cp:revision>5</cp:revision>
  <dcterms:created xsi:type="dcterms:W3CDTF">2018-05-09T21:51:00Z</dcterms:created>
  <dcterms:modified xsi:type="dcterms:W3CDTF">2018-05-12T17:17:10Z</dcterms:modified>
</cp:coreProperties>
</file>