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sldIdLst>
    <p:sldId id="256" r:id="rId2"/>
    <p:sldId id="257" r:id="rId3"/>
    <p:sldId id="259" r:id="rId4"/>
    <p:sldId id="267" r:id="rId5"/>
    <p:sldId id="261" r:id="rId6"/>
    <p:sldId id="270" r:id="rId7"/>
    <p:sldId id="263" r:id="rId8"/>
    <p:sldId id="268"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F06BDD66-F535-4C7C-DFE9-FF6D8AABC05B}" name="Caitlyn Davies (2200942)" initials="C(" userId="S::2200942@student.uwtsd.ac.uk::f53de855-f415-43d9-969f-b904be6154b1"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6BB3EA-D387-17CF-BA99-1A81C96157FE}" v="243" dt="2025-03-17T12:58:42.639"/>
    <p1510:client id="{CDB80C9D-756F-F8DA-A9BD-B1CDE0AAD183}" v="20" dt="2025-03-18T10:13:28.064"/>
    <p1510:client id="{D5E37B91-0CCD-4EA4-A797-7C856C336486}" v="63" dt="2025-03-18T08:50:47.8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03" autoAdjust="0"/>
    <p:restoredTop sz="94660"/>
  </p:normalViewPr>
  <p:slideViewPr>
    <p:cSldViewPr snapToGrid="0">
      <p:cViewPr varScale="1">
        <p:scale>
          <a:sx n="87" d="100"/>
          <a:sy n="87" d="100"/>
        </p:scale>
        <p:origin x="63" y="54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18" Type="http://schemas.microsoft.com/office/2018/10/relationships/authors" Targe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yn Davies (2200942)" userId="S::2200942@student.uwtsd.ac.uk::f53de855-f415-43d9-969f-b904be6154b1" providerId="AD" clId="Web-{CDB80C9D-756F-F8DA-A9BD-B1CDE0AAD183}"/>
    <pc:docChg chg="addSld delSld modSld">
      <pc:chgData name="Caitlyn Davies (2200942)" userId="S::2200942@student.uwtsd.ac.uk::f53de855-f415-43d9-969f-b904be6154b1" providerId="AD" clId="Web-{CDB80C9D-756F-F8DA-A9BD-B1CDE0AAD183}" dt="2025-03-18T10:13:28.064" v="18"/>
      <pc:docMkLst>
        <pc:docMk/>
      </pc:docMkLst>
      <pc:sldChg chg="modSp">
        <pc:chgData name="Caitlyn Davies (2200942)" userId="S::2200942@student.uwtsd.ac.uk::f53de855-f415-43d9-969f-b904be6154b1" providerId="AD" clId="Web-{CDB80C9D-756F-F8DA-A9BD-B1CDE0AAD183}" dt="2025-03-18T10:10:32.229" v="1" actId="20577"/>
        <pc:sldMkLst>
          <pc:docMk/>
          <pc:sldMk cId="1639217997" sldId="265"/>
        </pc:sldMkLst>
        <pc:spChg chg="mod">
          <ac:chgData name="Caitlyn Davies (2200942)" userId="S::2200942@student.uwtsd.ac.uk::f53de855-f415-43d9-969f-b904be6154b1" providerId="AD" clId="Web-{CDB80C9D-756F-F8DA-A9BD-B1CDE0AAD183}" dt="2025-03-18T10:10:32.229" v="1" actId="20577"/>
          <ac:spMkLst>
            <pc:docMk/>
            <pc:sldMk cId="1639217997" sldId="265"/>
            <ac:spMk id="3" creationId="{B40708EE-C85A-BEAB-D382-770F670C00CB}"/>
          </ac:spMkLst>
        </pc:spChg>
      </pc:sldChg>
      <pc:sldChg chg="modSp new del">
        <pc:chgData name="Caitlyn Davies (2200942)" userId="S::2200942@student.uwtsd.ac.uk::f53de855-f415-43d9-969f-b904be6154b1" providerId="AD" clId="Web-{CDB80C9D-756F-F8DA-A9BD-B1CDE0AAD183}" dt="2025-03-18T10:13:28.064" v="18"/>
        <pc:sldMkLst>
          <pc:docMk/>
          <pc:sldMk cId="2910615541" sldId="271"/>
        </pc:sldMkLst>
        <pc:spChg chg="mod">
          <ac:chgData name="Caitlyn Davies (2200942)" userId="S::2200942@student.uwtsd.ac.uk::f53de855-f415-43d9-969f-b904be6154b1" providerId="AD" clId="Web-{CDB80C9D-756F-F8DA-A9BD-B1CDE0AAD183}" dt="2025-03-18T10:13:02.157" v="17" actId="20577"/>
          <ac:spMkLst>
            <pc:docMk/>
            <pc:sldMk cId="2910615541" sldId="271"/>
            <ac:spMk id="2" creationId="{04E4F1C3-959C-4EA7-F5C9-49604DEA892F}"/>
          </ac:spMkLst>
        </pc:spChg>
      </pc:sldChg>
    </pc:docChg>
  </pc:docChgLst>
  <pc:docChgLst>
    <pc:chgData name="Caitlyn Davies (2200942)" userId="S::2200942@student.uwtsd.ac.uk::f53de855-f415-43d9-969f-b904be6154b1" providerId="AD" clId="Web-{4C04BACB-9DCA-303F-C8D4-9FBA47A879B5}"/>
    <pc:docChg chg="modSld sldOrd">
      <pc:chgData name="Caitlyn Davies (2200942)" userId="S::2200942@student.uwtsd.ac.uk::f53de855-f415-43d9-969f-b904be6154b1" providerId="AD" clId="Web-{4C04BACB-9DCA-303F-C8D4-9FBA47A879B5}" dt="2025-03-11T13:13:28.532" v="356" actId="20577"/>
      <pc:docMkLst>
        <pc:docMk/>
      </pc:docMkLst>
      <pc:sldChg chg="modSp">
        <pc:chgData name="Caitlyn Davies (2200942)" userId="S::2200942@student.uwtsd.ac.uk::f53de855-f415-43d9-969f-b904be6154b1" providerId="AD" clId="Web-{4C04BACB-9DCA-303F-C8D4-9FBA47A879B5}" dt="2025-03-11T12:42:04.856" v="100" actId="20577"/>
        <pc:sldMkLst>
          <pc:docMk/>
          <pc:sldMk cId="3015672544" sldId="261"/>
        </pc:sldMkLst>
      </pc:sldChg>
      <pc:sldChg chg="modSp">
        <pc:chgData name="Caitlyn Davies (2200942)" userId="S::2200942@student.uwtsd.ac.uk::f53de855-f415-43d9-969f-b904be6154b1" providerId="AD" clId="Web-{4C04BACB-9DCA-303F-C8D4-9FBA47A879B5}" dt="2025-03-11T13:13:10.578" v="350" actId="20577"/>
        <pc:sldMkLst>
          <pc:docMk/>
          <pc:sldMk cId="2319160544" sldId="262"/>
        </pc:sldMkLst>
      </pc:sldChg>
      <pc:sldChg chg="ord">
        <pc:chgData name="Caitlyn Davies (2200942)" userId="S::2200942@student.uwtsd.ac.uk::f53de855-f415-43d9-969f-b904be6154b1" providerId="AD" clId="Web-{4C04BACB-9DCA-303F-C8D4-9FBA47A879B5}" dt="2025-03-11T13:13:24.407" v="355"/>
        <pc:sldMkLst>
          <pc:docMk/>
          <pc:sldMk cId="603246481" sldId="263"/>
        </pc:sldMkLst>
      </pc:sldChg>
      <pc:sldChg chg="modSp">
        <pc:chgData name="Caitlyn Davies (2200942)" userId="S::2200942@student.uwtsd.ac.uk::f53de855-f415-43d9-969f-b904be6154b1" providerId="AD" clId="Web-{4C04BACB-9DCA-303F-C8D4-9FBA47A879B5}" dt="2025-03-11T13:13:18.579" v="354" actId="20577"/>
        <pc:sldMkLst>
          <pc:docMk/>
          <pc:sldMk cId="2966520255" sldId="266"/>
        </pc:sldMkLst>
        <pc:spChg chg="mod">
          <ac:chgData name="Caitlyn Davies (2200942)" userId="S::2200942@student.uwtsd.ac.uk::f53de855-f415-43d9-969f-b904be6154b1" providerId="AD" clId="Web-{4C04BACB-9DCA-303F-C8D4-9FBA47A879B5}" dt="2025-03-11T13:13:18.579" v="354" actId="20577"/>
          <ac:spMkLst>
            <pc:docMk/>
            <pc:sldMk cId="2966520255" sldId="266"/>
            <ac:spMk id="3" creationId="{B5A0E967-7A00-7FC5-9AE0-8429AA51BEE6}"/>
          </ac:spMkLst>
        </pc:spChg>
      </pc:sldChg>
      <pc:sldChg chg="modSp">
        <pc:chgData name="Caitlyn Davies (2200942)" userId="S::2200942@student.uwtsd.ac.uk::f53de855-f415-43d9-969f-b904be6154b1" providerId="AD" clId="Web-{4C04BACB-9DCA-303F-C8D4-9FBA47A879B5}" dt="2025-03-11T13:13:28.532" v="356" actId="20577"/>
        <pc:sldMkLst>
          <pc:docMk/>
          <pc:sldMk cId="2971200329" sldId="267"/>
        </pc:sldMkLst>
      </pc:sldChg>
    </pc:docChg>
  </pc:docChgLst>
  <pc:docChgLst>
    <pc:chgData name="Caitlyn Davies (2200942)" userId="S::2200942@student.uwtsd.ac.uk::f53de855-f415-43d9-969f-b904be6154b1" providerId="AD" clId="Web-{59C34D97-AAD1-BB69-72F7-35F55181A628}"/>
    <pc:docChg chg="modSld sldOrd">
      <pc:chgData name="Caitlyn Davies (2200942)" userId="S::2200942@student.uwtsd.ac.uk::f53de855-f415-43d9-969f-b904be6154b1" providerId="AD" clId="Web-{59C34D97-AAD1-BB69-72F7-35F55181A628}" dt="2025-03-11T13:56:22.614" v="78" actId="20577"/>
      <pc:docMkLst>
        <pc:docMk/>
      </pc:docMkLst>
      <pc:sldChg chg="modSp">
        <pc:chgData name="Caitlyn Davies (2200942)" userId="S::2200942@student.uwtsd.ac.uk::f53de855-f415-43d9-969f-b904be6154b1" providerId="AD" clId="Web-{59C34D97-AAD1-BB69-72F7-35F55181A628}" dt="2025-03-11T13:24:02.353" v="13" actId="20577"/>
        <pc:sldMkLst>
          <pc:docMk/>
          <pc:sldMk cId="2048921307" sldId="257"/>
        </pc:sldMkLst>
        <pc:spChg chg="mod">
          <ac:chgData name="Caitlyn Davies (2200942)" userId="S::2200942@student.uwtsd.ac.uk::f53de855-f415-43d9-969f-b904be6154b1" providerId="AD" clId="Web-{59C34D97-AAD1-BB69-72F7-35F55181A628}" dt="2025-03-11T13:24:02.353" v="13" actId="20577"/>
          <ac:spMkLst>
            <pc:docMk/>
            <pc:sldMk cId="2048921307" sldId="257"/>
            <ac:spMk id="3" creationId="{34F99947-8124-D28F-E49B-0A2A1596B71D}"/>
          </ac:spMkLst>
        </pc:spChg>
      </pc:sldChg>
      <pc:sldChg chg="modSp">
        <pc:chgData name="Caitlyn Davies (2200942)" userId="S::2200942@student.uwtsd.ac.uk::f53de855-f415-43d9-969f-b904be6154b1" providerId="AD" clId="Web-{59C34D97-AAD1-BB69-72F7-35F55181A628}" dt="2025-03-11T13:25:58.857" v="31" actId="20577"/>
        <pc:sldMkLst>
          <pc:docMk/>
          <pc:sldMk cId="4259451026" sldId="258"/>
        </pc:sldMkLst>
      </pc:sldChg>
      <pc:sldChg chg="modSp">
        <pc:chgData name="Caitlyn Davies (2200942)" userId="S::2200942@student.uwtsd.ac.uk::f53de855-f415-43d9-969f-b904be6154b1" providerId="AD" clId="Web-{59C34D97-AAD1-BB69-72F7-35F55181A628}" dt="2025-03-11T13:28:09.018" v="35" actId="20577"/>
        <pc:sldMkLst>
          <pc:docMk/>
          <pc:sldMk cId="1676534335" sldId="259"/>
        </pc:sldMkLst>
        <pc:spChg chg="mod">
          <ac:chgData name="Caitlyn Davies (2200942)" userId="S::2200942@student.uwtsd.ac.uk::f53de855-f415-43d9-969f-b904be6154b1" providerId="AD" clId="Web-{59C34D97-AAD1-BB69-72F7-35F55181A628}" dt="2025-03-11T13:28:09.018" v="35" actId="20577"/>
          <ac:spMkLst>
            <pc:docMk/>
            <pc:sldMk cId="1676534335" sldId="259"/>
            <ac:spMk id="3" creationId="{DFFA0E4F-F46B-A762-A95D-FEDDAD0AD390}"/>
          </ac:spMkLst>
        </pc:spChg>
      </pc:sldChg>
      <pc:sldChg chg="modSp">
        <pc:chgData name="Caitlyn Davies (2200942)" userId="S::2200942@student.uwtsd.ac.uk::f53de855-f415-43d9-969f-b904be6154b1" providerId="AD" clId="Web-{59C34D97-AAD1-BB69-72F7-35F55181A628}" dt="2025-03-11T13:38:48.761" v="36" actId="20577"/>
        <pc:sldMkLst>
          <pc:docMk/>
          <pc:sldMk cId="3015672544" sldId="261"/>
        </pc:sldMkLst>
      </pc:sldChg>
      <pc:sldChg chg="modSp ord">
        <pc:chgData name="Caitlyn Davies (2200942)" userId="S::2200942@student.uwtsd.ac.uk::f53de855-f415-43d9-969f-b904be6154b1" providerId="AD" clId="Web-{59C34D97-AAD1-BB69-72F7-35F55181A628}" dt="2025-03-11T13:56:22.614" v="78" actId="20577"/>
        <pc:sldMkLst>
          <pc:docMk/>
          <pc:sldMk cId="2971200329" sldId="267"/>
        </pc:sldMkLst>
        <pc:spChg chg="mod">
          <ac:chgData name="Caitlyn Davies (2200942)" userId="S::2200942@student.uwtsd.ac.uk::f53de855-f415-43d9-969f-b904be6154b1" providerId="AD" clId="Web-{59C34D97-AAD1-BB69-72F7-35F55181A628}" dt="2025-03-11T13:39:21.903" v="38" actId="20577"/>
          <ac:spMkLst>
            <pc:docMk/>
            <pc:sldMk cId="2971200329" sldId="267"/>
            <ac:spMk id="2" creationId="{7D8A3085-75CB-4811-8C2D-15B4A04D0DC0}"/>
          </ac:spMkLst>
        </pc:spChg>
      </pc:sldChg>
    </pc:docChg>
  </pc:docChgLst>
  <pc:docChgLst>
    <pc:chgData name="Caitlyn Davies (2200942)" userId="f53de855-f415-43d9-969f-b904be6154b1" providerId="ADAL" clId="{D5E37B91-0CCD-4EA4-A797-7C856C336486}"/>
    <pc:docChg chg="undo custSel addSld delSld modSld sldOrd">
      <pc:chgData name="Caitlyn Davies (2200942)" userId="f53de855-f415-43d9-969f-b904be6154b1" providerId="ADAL" clId="{D5E37B91-0CCD-4EA4-A797-7C856C336486}" dt="2025-03-18T10:56:54.393" v="2799" actId="20577"/>
      <pc:docMkLst>
        <pc:docMk/>
      </pc:docMkLst>
      <pc:sldChg chg="modSp mod">
        <pc:chgData name="Caitlyn Davies (2200942)" userId="f53de855-f415-43d9-969f-b904be6154b1" providerId="ADAL" clId="{D5E37B91-0CCD-4EA4-A797-7C856C336486}" dt="2025-03-11T14:17:47.285" v="161" actId="20577"/>
        <pc:sldMkLst>
          <pc:docMk/>
          <pc:sldMk cId="2048921307" sldId="257"/>
        </pc:sldMkLst>
        <pc:spChg chg="mod">
          <ac:chgData name="Caitlyn Davies (2200942)" userId="f53de855-f415-43d9-969f-b904be6154b1" providerId="ADAL" clId="{D5E37B91-0CCD-4EA4-A797-7C856C336486}" dt="2025-03-11T14:17:47.285" v="161" actId="20577"/>
          <ac:spMkLst>
            <pc:docMk/>
            <pc:sldMk cId="2048921307" sldId="257"/>
            <ac:spMk id="3" creationId="{34F99947-8124-D28F-E49B-0A2A1596B71D}"/>
          </ac:spMkLst>
        </pc:spChg>
      </pc:sldChg>
      <pc:sldChg chg="del">
        <pc:chgData name="Caitlyn Davies (2200942)" userId="f53de855-f415-43d9-969f-b904be6154b1" providerId="ADAL" clId="{D5E37B91-0CCD-4EA4-A797-7C856C336486}" dt="2025-03-11T14:16:46.372" v="93" actId="2696"/>
        <pc:sldMkLst>
          <pc:docMk/>
          <pc:sldMk cId="4259451026" sldId="258"/>
        </pc:sldMkLst>
      </pc:sldChg>
      <pc:sldChg chg="modSp mod ord">
        <pc:chgData name="Caitlyn Davies (2200942)" userId="f53de855-f415-43d9-969f-b904be6154b1" providerId="ADAL" clId="{D5E37B91-0CCD-4EA4-A797-7C856C336486}" dt="2025-03-14T12:15:32.416" v="181"/>
        <pc:sldMkLst>
          <pc:docMk/>
          <pc:sldMk cId="1676534335" sldId="259"/>
        </pc:sldMkLst>
        <pc:spChg chg="mod">
          <ac:chgData name="Caitlyn Davies (2200942)" userId="f53de855-f415-43d9-969f-b904be6154b1" providerId="ADAL" clId="{D5E37B91-0CCD-4EA4-A797-7C856C336486}" dt="2025-03-14T12:15:32.416" v="181"/>
          <ac:spMkLst>
            <pc:docMk/>
            <pc:sldMk cId="1676534335" sldId="259"/>
            <ac:spMk id="3" creationId="{DFFA0E4F-F46B-A762-A95D-FEDDAD0AD390}"/>
          </ac:spMkLst>
        </pc:spChg>
      </pc:sldChg>
      <pc:sldChg chg="addSp delSp modSp mod setBg">
        <pc:chgData name="Caitlyn Davies (2200942)" userId="f53de855-f415-43d9-969f-b904be6154b1" providerId="ADAL" clId="{D5E37B91-0CCD-4EA4-A797-7C856C336486}" dt="2025-03-14T14:04:10.558" v="1609" actId="2711"/>
        <pc:sldMkLst>
          <pc:docMk/>
          <pc:sldMk cId="3015672544" sldId="261"/>
        </pc:sldMkLst>
        <pc:spChg chg="mod">
          <ac:chgData name="Caitlyn Davies (2200942)" userId="f53de855-f415-43d9-969f-b904be6154b1" providerId="ADAL" clId="{D5E37B91-0CCD-4EA4-A797-7C856C336486}" dt="2025-03-14T12:16:54.313" v="190" actId="26606"/>
          <ac:spMkLst>
            <pc:docMk/>
            <pc:sldMk cId="3015672544" sldId="261"/>
            <ac:spMk id="2" creationId="{F75E3353-5AC3-3C56-C879-6A6222D060A0}"/>
          </ac:spMkLst>
        </pc:spChg>
        <pc:spChg chg="add">
          <ac:chgData name="Caitlyn Davies (2200942)" userId="f53de855-f415-43d9-969f-b904be6154b1" providerId="ADAL" clId="{D5E37B91-0CCD-4EA4-A797-7C856C336486}" dt="2025-03-14T12:16:54.313" v="190" actId="26606"/>
          <ac:spMkLst>
            <pc:docMk/>
            <pc:sldMk cId="3015672544" sldId="261"/>
            <ac:spMk id="27" creationId="{F68B2C62-7648-4430-90D5-AE0F252AF113}"/>
          </ac:spMkLst>
        </pc:spChg>
        <pc:graphicFrameChg chg="add mod">
          <ac:chgData name="Caitlyn Davies (2200942)" userId="f53de855-f415-43d9-969f-b904be6154b1" providerId="ADAL" clId="{D5E37B91-0CCD-4EA4-A797-7C856C336486}" dt="2025-03-14T14:04:10.558" v="1609" actId="2711"/>
          <ac:graphicFrameMkLst>
            <pc:docMk/>
            <pc:sldMk cId="3015672544" sldId="261"/>
            <ac:graphicFrameMk id="29" creationId="{657FE0B9-0BCC-5D64-01DE-FD0941005A0F}"/>
          </ac:graphicFrameMkLst>
        </pc:graphicFrameChg>
        <pc:cxnChg chg="add">
          <ac:chgData name="Caitlyn Davies (2200942)" userId="f53de855-f415-43d9-969f-b904be6154b1" providerId="ADAL" clId="{D5E37B91-0CCD-4EA4-A797-7C856C336486}" dt="2025-03-14T12:16:54.313" v="190" actId="26606"/>
          <ac:cxnSpMkLst>
            <pc:docMk/>
            <pc:sldMk cId="3015672544" sldId="261"/>
            <ac:cxnSpMk id="28" creationId="{0ADD27CF-4CE1-2871-1ABA-40FCA4D03214}"/>
          </ac:cxnSpMkLst>
        </pc:cxnChg>
      </pc:sldChg>
      <pc:sldChg chg="modSp del mod ord">
        <pc:chgData name="Caitlyn Davies (2200942)" userId="f53de855-f415-43d9-969f-b904be6154b1" providerId="ADAL" clId="{D5E37B91-0CCD-4EA4-A797-7C856C336486}" dt="2025-03-11T14:17:53.181" v="162" actId="2696"/>
        <pc:sldMkLst>
          <pc:docMk/>
          <pc:sldMk cId="2319160544" sldId="262"/>
        </pc:sldMkLst>
      </pc:sldChg>
      <pc:sldChg chg="modSp mod">
        <pc:chgData name="Caitlyn Davies (2200942)" userId="f53de855-f415-43d9-969f-b904be6154b1" providerId="ADAL" clId="{D5E37B91-0CCD-4EA4-A797-7C856C336486}" dt="2025-03-11T14:04:47.090" v="73" actId="20577"/>
        <pc:sldMkLst>
          <pc:docMk/>
          <pc:sldMk cId="603246481" sldId="263"/>
        </pc:sldMkLst>
        <pc:spChg chg="mod">
          <ac:chgData name="Caitlyn Davies (2200942)" userId="f53de855-f415-43d9-969f-b904be6154b1" providerId="ADAL" clId="{D5E37B91-0CCD-4EA4-A797-7C856C336486}" dt="2025-03-11T14:04:47.090" v="73" actId="20577"/>
          <ac:spMkLst>
            <pc:docMk/>
            <pc:sldMk cId="603246481" sldId="263"/>
            <ac:spMk id="3" creationId="{C3C368AA-D0E5-225A-35D7-D4E09CC08326}"/>
          </ac:spMkLst>
        </pc:spChg>
      </pc:sldChg>
      <pc:sldChg chg="del">
        <pc:chgData name="Caitlyn Davies (2200942)" userId="f53de855-f415-43d9-969f-b904be6154b1" providerId="ADAL" clId="{D5E37B91-0CCD-4EA4-A797-7C856C336486}" dt="2025-03-11T14:18:06.532" v="163" actId="2696"/>
        <pc:sldMkLst>
          <pc:docMk/>
          <pc:sldMk cId="1231256097" sldId="264"/>
        </pc:sldMkLst>
      </pc:sldChg>
      <pc:sldChg chg="modSp mod">
        <pc:chgData name="Caitlyn Davies (2200942)" userId="f53de855-f415-43d9-969f-b904be6154b1" providerId="ADAL" clId="{D5E37B91-0CCD-4EA4-A797-7C856C336486}" dt="2025-03-14T14:35:59.129" v="1811" actId="12"/>
        <pc:sldMkLst>
          <pc:docMk/>
          <pc:sldMk cId="1639217997" sldId="265"/>
        </pc:sldMkLst>
        <pc:spChg chg="mod">
          <ac:chgData name="Caitlyn Davies (2200942)" userId="f53de855-f415-43d9-969f-b904be6154b1" providerId="ADAL" clId="{D5E37B91-0CCD-4EA4-A797-7C856C336486}" dt="2025-03-14T14:35:59.129" v="1811" actId="12"/>
          <ac:spMkLst>
            <pc:docMk/>
            <pc:sldMk cId="1639217997" sldId="265"/>
            <ac:spMk id="3" creationId="{B40708EE-C85A-BEAB-D382-770F670C00CB}"/>
          </ac:spMkLst>
        </pc:spChg>
      </pc:sldChg>
      <pc:sldChg chg="addSp delSp modSp mod">
        <pc:chgData name="Caitlyn Davies (2200942)" userId="f53de855-f415-43d9-969f-b904be6154b1" providerId="ADAL" clId="{D5E37B91-0CCD-4EA4-A797-7C856C336486}" dt="2025-03-16T16:32:51.946" v="2731" actId="27636"/>
        <pc:sldMkLst>
          <pc:docMk/>
          <pc:sldMk cId="2966520255" sldId="266"/>
        </pc:sldMkLst>
        <pc:spChg chg="mod">
          <ac:chgData name="Caitlyn Davies (2200942)" userId="f53de855-f415-43d9-969f-b904be6154b1" providerId="ADAL" clId="{D5E37B91-0CCD-4EA4-A797-7C856C336486}" dt="2025-03-16T16:32:51.946" v="2731" actId="27636"/>
          <ac:spMkLst>
            <pc:docMk/>
            <pc:sldMk cId="2966520255" sldId="266"/>
            <ac:spMk id="3" creationId="{B5A0E967-7A00-7FC5-9AE0-8429AA51BEE6}"/>
          </ac:spMkLst>
        </pc:spChg>
      </pc:sldChg>
      <pc:sldChg chg="addSp delSp modSp mod setBg">
        <pc:chgData name="Caitlyn Davies (2200942)" userId="f53de855-f415-43d9-969f-b904be6154b1" providerId="ADAL" clId="{D5E37B91-0CCD-4EA4-A797-7C856C336486}" dt="2025-03-14T14:37:36.073" v="1815" actId="2711"/>
        <pc:sldMkLst>
          <pc:docMk/>
          <pc:sldMk cId="2971200329" sldId="267"/>
        </pc:sldMkLst>
        <pc:spChg chg="mod">
          <ac:chgData name="Caitlyn Davies (2200942)" userId="f53de855-f415-43d9-969f-b904be6154b1" providerId="ADAL" clId="{D5E37B91-0CCD-4EA4-A797-7C856C336486}" dt="2025-03-11T13:58:34.631" v="0" actId="26606"/>
          <ac:spMkLst>
            <pc:docMk/>
            <pc:sldMk cId="2971200329" sldId="267"/>
            <ac:spMk id="2" creationId="{7D8A3085-75CB-4811-8C2D-15B4A04D0DC0}"/>
          </ac:spMkLst>
        </pc:spChg>
        <pc:spChg chg="add">
          <ac:chgData name="Caitlyn Davies (2200942)" userId="f53de855-f415-43d9-969f-b904be6154b1" providerId="ADAL" clId="{D5E37B91-0CCD-4EA4-A797-7C856C336486}" dt="2025-03-11T13:58:34.631" v="0" actId="26606"/>
          <ac:spMkLst>
            <pc:docMk/>
            <pc:sldMk cId="2971200329" sldId="267"/>
            <ac:spMk id="9" creationId="{F68B2C62-7648-4430-90D5-AE0F252AF113}"/>
          </ac:spMkLst>
        </pc:spChg>
        <pc:graphicFrameChg chg="add mod">
          <ac:chgData name="Caitlyn Davies (2200942)" userId="f53de855-f415-43d9-969f-b904be6154b1" providerId="ADAL" clId="{D5E37B91-0CCD-4EA4-A797-7C856C336486}" dt="2025-03-14T14:37:36.073" v="1815" actId="2711"/>
          <ac:graphicFrameMkLst>
            <pc:docMk/>
            <pc:sldMk cId="2971200329" sldId="267"/>
            <ac:graphicFrameMk id="5" creationId="{B2275A30-E384-DA7F-62FA-EE49339FA03D}"/>
          </ac:graphicFrameMkLst>
        </pc:graphicFrameChg>
        <pc:cxnChg chg="add">
          <ac:chgData name="Caitlyn Davies (2200942)" userId="f53de855-f415-43d9-969f-b904be6154b1" providerId="ADAL" clId="{D5E37B91-0CCD-4EA4-A797-7C856C336486}" dt="2025-03-11T13:58:34.631" v="0" actId="26606"/>
          <ac:cxnSpMkLst>
            <pc:docMk/>
            <pc:sldMk cId="2971200329" sldId="267"/>
            <ac:cxnSpMk id="11" creationId="{B75B4F83-6FDB-4998-8E11-31CE6E7040B7}"/>
          </ac:cxnSpMkLst>
        </pc:cxnChg>
        <pc:cxnChg chg="add">
          <ac:chgData name="Caitlyn Davies (2200942)" userId="f53de855-f415-43d9-969f-b904be6154b1" providerId="ADAL" clId="{D5E37B91-0CCD-4EA4-A797-7C856C336486}" dt="2025-03-11T13:58:34.631" v="0" actId="26606"/>
          <ac:cxnSpMkLst>
            <pc:docMk/>
            <pc:sldMk cId="2971200329" sldId="267"/>
            <ac:cxnSpMk id="13" creationId="{B0794B99-5B9D-4B94-9505-1EDED76CD61F}"/>
          </ac:cxnSpMkLst>
        </pc:cxnChg>
      </pc:sldChg>
      <pc:sldChg chg="addSp delSp modSp new mod setBg">
        <pc:chgData name="Caitlyn Davies (2200942)" userId="f53de855-f415-43d9-969f-b904be6154b1" providerId="ADAL" clId="{D5E37B91-0CCD-4EA4-A797-7C856C336486}" dt="2025-03-18T08:50:47.889" v="2735" actId="255"/>
        <pc:sldMkLst>
          <pc:docMk/>
          <pc:sldMk cId="2286820539" sldId="268"/>
        </pc:sldMkLst>
        <pc:spChg chg="mod">
          <ac:chgData name="Caitlyn Davies (2200942)" userId="f53de855-f415-43d9-969f-b904be6154b1" providerId="ADAL" clId="{D5E37B91-0CCD-4EA4-A797-7C856C336486}" dt="2025-03-14T14:38:57.019" v="1821" actId="26606"/>
          <ac:spMkLst>
            <pc:docMk/>
            <pc:sldMk cId="2286820539" sldId="268"/>
            <ac:spMk id="2" creationId="{2E56FF32-333A-1908-E977-E9197285D906}"/>
          </ac:spMkLst>
        </pc:spChg>
        <pc:spChg chg="add">
          <ac:chgData name="Caitlyn Davies (2200942)" userId="f53de855-f415-43d9-969f-b904be6154b1" providerId="ADAL" clId="{D5E37B91-0CCD-4EA4-A797-7C856C336486}" dt="2025-03-14T14:38:57.019" v="1821" actId="26606"/>
          <ac:spMkLst>
            <pc:docMk/>
            <pc:sldMk cId="2286820539" sldId="268"/>
            <ac:spMk id="1038" creationId="{E49D7415-2F11-44C2-B6AA-13A25B6814B9}"/>
          </ac:spMkLst>
        </pc:spChg>
        <pc:graphicFrameChg chg="add mod ord modGraphic">
          <ac:chgData name="Caitlyn Davies (2200942)" userId="f53de855-f415-43d9-969f-b904be6154b1" providerId="ADAL" clId="{D5E37B91-0CCD-4EA4-A797-7C856C336486}" dt="2025-03-18T08:50:47.889" v="2735" actId="255"/>
          <ac:graphicFrameMkLst>
            <pc:docMk/>
            <pc:sldMk cId="2286820539" sldId="268"/>
            <ac:graphicFrameMk id="35" creationId="{67F01233-A873-AD87-E44F-8D4D41AF24B2}"/>
          </ac:graphicFrameMkLst>
        </pc:graphicFrameChg>
        <pc:picChg chg="add mod ord">
          <ac:chgData name="Caitlyn Davies (2200942)" userId="f53de855-f415-43d9-969f-b904be6154b1" providerId="ADAL" clId="{D5E37B91-0CCD-4EA4-A797-7C856C336486}" dt="2025-03-14T14:38:57.019" v="1821" actId="26606"/>
          <ac:picMkLst>
            <pc:docMk/>
            <pc:sldMk cId="2286820539" sldId="268"/>
            <ac:picMk id="1026" creationId="{0285DE62-3367-1030-9C1A-A5B57C125F56}"/>
          </ac:picMkLst>
        </pc:picChg>
        <pc:cxnChg chg="add">
          <ac:chgData name="Caitlyn Davies (2200942)" userId="f53de855-f415-43d9-969f-b904be6154b1" providerId="ADAL" clId="{D5E37B91-0CCD-4EA4-A797-7C856C336486}" dt="2025-03-14T14:38:57.019" v="1821" actId="26606"/>
          <ac:cxnSpMkLst>
            <pc:docMk/>
            <pc:sldMk cId="2286820539" sldId="268"/>
            <ac:cxnSpMk id="1039" creationId="{4583FD9E-C5A7-96F7-951D-7D292013CD58}"/>
          </ac:cxnSpMkLst>
        </pc:cxnChg>
      </pc:sldChg>
      <pc:sldChg chg="new del">
        <pc:chgData name="Caitlyn Davies (2200942)" userId="f53de855-f415-43d9-969f-b904be6154b1" providerId="ADAL" clId="{D5E37B91-0CCD-4EA4-A797-7C856C336486}" dt="2025-03-11T14:19:20.820" v="180" actId="2696"/>
        <pc:sldMkLst>
          <pc:docMk/>
          <pc:sldMk cId="644049021" sldId="269"/>
        </pc:sldMkLst>
      </pc:sldChg>
      <pc:sldChg chg="addSp delSp modSp new mod setBg">
        <pc:chgData name="Caitlyn Davies (2200942)" userId="f53de855-f415-43d9-969f-b904be6154b1" providerId="ADAL" clId="{D5E37B91-0CCD-4EA4-A797-7C856C336486}" dt="2025-03-18T10:56:54.393" v="2799" actId="20577"/>
        <pc:sldMkLst>
          <pc:docMk/>
          <pc:sldMk cId="1926417302" sldId="270"/>
        </pc:sldMkLst>
        <pc:spChg chg="mod">
          <ac:chgData name="Caitlyn Davies (2200942)" userId="f53de855-f415-43d9-969f-b904be6154b1" providerId="ADAL" clId="{D5E37B91-0CCD-4EA4-A797-7C856C336486}" dt="2025-03-18T10:56:54.393" v="2799" actId="20577"/>
          <ac:spMkLst>
            <pc:docMk/>
            <pc:sldMk cId="1926417302" sldId="270"/>
            <ac:spMk id="2" creationId="{13F37F21-A42A-D26C-44C0-18C6C8F08191}"/>
          </ac:spMkLst>
        </pc:spChg>
        <pc:spChg chg="mod">
          <ac:chgData name="Caitlyn Davies (2200942)" userId="f53de855-f415-43d9-969f-b904be6154b1" providerId="ADAL" clId="{D5E37B91-0CCD-4EA4-A797-7C856C336486}" dt="2025-03-16T16:23:14.508" v="2705" actId="20577"/>
          <ac:spMkLst>
            <pc:docMk/>
            <pc:sldMk cId="1926417302" sldId="270"/>
            <ac:spMk id="3" creationId="{9209CF92-C2D8-F03D-48EE-3D9487D934B3}"/>
          </ac:spMkLst>
        </pc:spChg>
        <pc:spChg chg="add mod">
          <ac:chgData name="Caitlyn Davies (2200942)" userId="f53de855-f415-43d9-969f-b904be6154b1" providerId="ADAL" clId="{D5E37B91-0CCD-4EA4-A797-7C856C336486}" dt="2025-03-16T16:22:38.616" v="2701" actId="1076"/>
          <ac:spMkLst>
            <pc:docMk/>
            <pc:sldMk cId="1926417302" sldId="270"/>
            <ac:spMk id="6" creationId="{063434D8-2FE4-4853-312C-62A8016B3B19}"/>
          </ac:spMkLst>
        </pc:spChg>
        <pc:spChg chg="add">
          <ac:chgData name="Caitlyn Davies (2200942)" userId="f53de855-f415-43d9-969f-b904be6154b1" providerId="ADAL" clId="{D5E37B91-0CCD-4EA4-A797-7C856C336486}" dt="2025-03-16T16:22:00.916" v="2698" actId="26606"/>
          <ac:spMkLst>
            <pc:docMk/>
            <pc:sldMk cId="1926417302" sldId="270"/>
            <ac:spMk id="12" creationId="{660EB578-C970-4186-B93C-45851BBC6E34}"/>
          </ac:spMkLst>
        </pc:spChg>
        <pc:picChg chg="add mod">
          <ac:chgData name="Caitlyn Davies (2200942)" userId="f53de855-f415-43d9-969f-b904be6154b1" providerId="ADAL" clId="{D5E37B91-0CCD-4EA4-A797-7C856C336486}" dt="2025-03-16T16:22:08.598" v="2699" actId="1076"/>
          <ac:picMkLst>
            <pc:docMk/>
            <pc:sldMk cId="1926417302" sldId="270"/>
            <ac:picMk id="8" creationId="{456C77A8-24F7-8AE5-E964-34EF061C7D42}"/>
          </ac:picMkLst>
        </pc:picChg>
        <pc:cxnChg chg="add">
          <ac:chgData name="Caitlyn Davies (2200942)" userId="f53de855-f415-43d9-969f-b904be6154b1" providerId="ADAL" clId="{D5E37B91-0CCD-4EA4-A797-7C856C336486}" dt="2025-03-16T16:22:00.916" v="2698" actId="26606"/>
          <ac:cxnSpMkLst>
            <pc:docMk/>
            <pc:sldMk cId="1926417302" sldId="270"/>
            <ac:cxnSpMk id="14" creationId="{CDF57B02-07BB-407B-BB36-06D9C64A673E}"/>
          </ac:cxnSpMkLst>
        </pc:cxnChg>
        <pc:cxnChg chg="add">
          <ac:chgData name="Caitlyn Davies (2200942)" userId="f53de855-f415-43d9-969f-b904be6154b1" providerId="ADAL" clId="{D5E37B91-0CCD-4EA4-A797-7C856C336486}" dt="2025-03-16T16:22:00.916" v="2698" actId="26606"/>
          <ac:cxnSpMkLst>
            <pc:docMk/>
            <pc:sldMk cId="1926417302" sldId="270"/>
            <ac:cxnSpMk id="16" creationId="{C6855964-C920-48EB-8804-74291211C8A9}"/>
          </ac:cxnSpMkLst>
        </pc:cxnChg>
      </pc:sldChg>
    </pc:docChg>
  </pc:docChgLst>
  <pc:docChgLst>
    <pc:chgData name="Caitlyn Davies (2200942)" userId="S::2200942@student.uwtsd.ac.uk::f53de855-f415-43d9-969f-b904be6154b1" providerId="AD" clId="Web-{D1E9E962-621E-8B25-56A6-9577B1B2EA89}"/>
    <pc:docChg chg="modSld">
      <pc:chgData name="Caitlyn Davies (2200942)" userId="S::2200942@student.uwtsd.ac.uk::f53de855-f415-43d9-969f-b904be6154b1" providerId="AD" clId="Web-{D1E9E962-621E-8B25-56A6-9577B1B2EA89}" dt="2025-03-11T11:35:26.029" v="41" actId="20577"/>
      <pc:docMkLst>
        <pc:docMk/>
      </pc:docMkLst>
      <pc:sldChg chg="addSp delSp modSp">
        <pc:chgData name="Caitlyn Davies (2200942)" userId="S::2200942@student.uwtsd.ac.uk::f53de855-f415-43d9-969f-b904be6154b1" providerId="AD" clId="Web-{D1E9E962-621E-8B25-56A6-9577B1B2EA89}" dt="2025-03-11T11:09:36.032" v="6"/>
        <pc:sldMkLst>
          <pc:docMk/>
          <pc:sldMk cId="109857222" sldId="256"/>
        </pc:sldMkLst>
        <pc:spChg chg="mod">
          <ac:chgData name="Caitlyn Davies (2200942)" userId="S::2200942@student.uwtsd.ac.uk::f53de855-f415-43d9-969f-b904be6154b1" providerId="AD" clId="Web-{D1E9E962-621E-8B25-56A6-9577B1B2EA89}" dt="2025-03-11T11:09:36.032" v="6"/>
          <ac:spMkLst>
            <pc:docMk/>
            <pc:sldMk cId="109857222" sldId="256"/>
            <ac:spMk id="2" creationId="{00000000-0000-0000-0000-000000000000}"/>
          </ac:spMkLst>
        </pc:spChg>
        <pc:spChg chg="mod">
          <ac:chgData name="Caitlyn Davies (2200942)" userId="S::2200942@student.uwtsd.ac.uk::f53de855-f415-43d9-969f-b904be6154b1" providerId="AD" clId="Web-{D1E9E962-621E-8B25-56A6-9577B1B2EA89}" dt="2025-03-11T11:09:36.032" v="6"/>
          <ac:spMkLst>
            <pc:docMk/>
            <pc:sldMk cId="109857222" sldId="256"/>
            <ac:spMk id="3" creationId="{00000000-0000-0000-0000-000000000000}"/>
          </ac:spMkLst>
        </pc:spChg>
        <pc:spChg chg="add">
          <ac:chgData name="Caitlyn Davies (2200942)" userId="S::2200942@student.uwtsd.ac.uk::f53de855-f415-43d9-969f-b904be6154b1" providerId="AD" clId="Web-{D1E9E962-621E-8B25-56A6-9577B1B2EA89}" dt="2025-03-11T11:09:36.032" v="6"/>
          <ac:spMkLst>
            <pc:docMk/>
            <pc:sldMk cId="109857222" sldId="256"/>
            <ac:spMk id="75" creationId="{33E93247-6229-44AB-A550-739E971E690B}"/>
          </ac:spMkLst>
        </pc:spChg>
        <pc:picChg chg="add mod">
          <ac:chgData name="Caitlyn Davies (2200942)" userId="S::2200942@student.uwtsd.ac.uk::f53de855-f415-43d9-969f-b904be6154b1" providerId="AD" clId="Web-{D1E9E962-621E-8B25-56A6-9577B1B2EA89}" dt="2025-03-11T11:09:36.032" v="6"/>
          <ac:picMkLst>
            <pc:docMk/>
            <pc:sldMk cId="109857222" sldId="256"/>
            <ac:picMk id="4" creationId="{8A7257FD-05C0-BA09-357B-3663D7FF0523}"/>
          </ac:picMkLst>
        </pc:picChg>
        <pc:cxnChg chg="add">
          <ac:chgData name="Caitlyn Davies (2200942)" userId="S::2200942@student.uwtsd.ac.uk::f53de855-f415-43d9-969f-b904be6154b1" providerId="AD" clId="Web-{D1E9E962-621E-8B25-56A6-9577B1B2EA89}" dt="2025-03-11T11:09:36.032" v="6"/>
          <ac:cxnSpMkLst>
            <pc:docMk/>
            <pc:sldMk cId="109857222" sldId="256"/>
            <ac:cxnSpMk id="76" creationId="{EE2E603F-4A95-4FE8-BB06-211DFD75DBEF}"/>
          </ac:cxnSpMkLst>
        </pc:cxnChg>
      </pc:sldChg>
      <pc:sldChg chg="modSp">
        <pc:chgData name="Caitlyn Davies (2200942)" userId="S::2200942@student.uwtsd.ac.uk::f53de855-f415-43d9-969f-b904be6154b1" providerId="AD" clId="Web-{D1E9E962-621E-8B25-56A6-9577B1B2EA89}" dt="2025-03-11T11:10:02.970" v="7" actId="1076"/>
        <pc:sldMkLst>
          <pc:docMk/>
          <pc:sldMk cId="4259451026" sldId="258"/>
        </pc:sldMkLst>
      </pc:sldChg>
      <pc:sldChg chg="modSp">
        <pc:chgData name="Caitlyn Davies (2200942)" userId="S::2200942@student.uwtsd.ac.uk::f53de855-f415-43d9-969f-b904be6154b1" providerId="AD" clId="Web-{D1E9E962-621E-8B25-56A6-9577B1B2EA89}" dt="2025-03-11T11:13:29.992" v="16" actId="20577"/>
        <pc:sldMkLst>
          <pc:docMk/>
          <pc:sldMk cId="1676534335" sldId="259"/>
        </pc:sldMkLst>
        <pc:spChg chg="mod">
          <ac:chgData name="Caitlyn Davies (2200942)" userId="S::2200942@student.uwtsd.ac.uk::f53de855-f415-43d9-969f-b904be6154b1" providerId="AD" clId="Web-{D1E9E962-621E-8B25-56A6-9577B1B2EA89}" dt="2025-03-11T11:13:29.992" v="16" actId="20577"/>
          <ac:spMkLst>
            <pc:docMk/>
            <pc:sldMk cId="1676534335" sldId="259"/>
            <ac:spMk id="3" creationId="{DFFA0E4F-F46B-A762-A95D-FEDDAD0AD390}"/>
          </ac:spMkLst>
        </pc:spChg>
      </pc:sldChg>
      <pc:sldChg chg="modSp">
        <pc:chgData name="Caitlyn Davies (2200942)" userId="S::2200942@student.uwtsd.ac.uk::f53de855-f415-43d9-969f-b904be6154b1" providerId="AD" clId="Web-{D1E9E962-621E-8B25-56A6-9577B1B2EA89}" dt="2025-03-11T11:35:26.029" v="41" actId="20577"/>
        <pc:sldMkLst>
          <pc:docMk/>
          <pc:sldMk cId="3015672544" sldId="261"/>
        </pc:sldMkLst>
        <pc:spChg chg="mod">
          <ac:chgData name="Caitlyn Davies (2200942)" userId="S::2200942@student.uwtsd.ac.uk::f53de855-f415-43d9-969f-b904be6154b1" providerId="AD" clId="Web-{D1E9E962-621E-8B25-56A6-9577B1B2EA89}" dt="2025-03-11T11:35:26.029" v="41" actId="20577"/>
          <ac:spMkLst>
            <pc:docMk/>
            <pc:sldMk cId="3015672544" sldId="261"/>
            <ac:spMk id="2" creationId="{F75E3353-5AC3-3C56-C879-6A6222D060A0}"/>
          </ac:spMkLst>
        </pc:spChg>
      </pc:sldChg>
      <pc:sldChg chg="modSp">
        <pc:chgData name="Caitlyn Davies (2200942)" userId="S::2200942@student.uwtsd.ac.uk::f53de855-f415-43d9-969f-b904be6154b1" providerId="AD" clId="Web-{D1E9E962-621E-8B25-56A6-9577B1B2EA89}" dt="2025-03-11T11:13:47.039" v="18" actId="20577"/>
        <pc:sldMkLst>
          <pc:docMk/>
          <pc:sldMk cId="2966520255" sldId="266"/>
        </pc:sldMkLst>
        <pc:spChg chg="mod">
          <ac:chgData name="Caitlyn Davies (2200942)" userId="S::2200942@student.uwtsd.ac.uk::f53de855-f415-43d9-969f-b904be6154b1" providerId="AD" clId="Web-{D1E9E962-621E-8B25-56A6-9577B1B2EA89}" dt="2025-03-11T11:13:47.039" v="18" actId="20577"/>
          <ac:spMkLst>
            <pc:docMk/>
            <pc:sldMk cId="2966520255" sldId="266"/>
            <ac:spMk id="3" creationId="{B5A0E967-7A00-7FC5-9AE0-8429AA51BEE6}"/>
          </ac:spMkLst>
        </pc:spChg>
      </pc:sldChg>
      <pc:sldChg chg="modSp">
        <pc:chgData name="Caitlyn Davies (2200942)" userId="S::2200942@student.uwtsd.ac.uk::f53de855-f415-43d9-969f-b904be6154b1" providerId="AD" clId="Web-{D1E9E962-621E-8B25-56A6-9577B1B2EA89}" dt="2025-03-11T11:21:06.614" v="23" actId="20577"/>
        <pc:sldMkLst>
          <pc:docMk/>
          <pc:sldMk cId="2971200329" sldId="267"/>
        </pc:sldMkLst>
      </pc:sldChg>
    </pc:docChg>
  </pc:docChgLst>
  <pc:docChgLst>
    <pc:chgData name="Caitlyn Davies (2200942)" userId="S::2200942@student.uwtsd.ac.uk::f53de855-f415-43d9-969f-b904be6154b1" providerId="AD" clId="Web-{77185D02-666A-AB69-C800-BDBC860C9E12}"/>
    <pc:docChg chg="modSld">
      <pc:chgData name="Caitlyn Davies (2200942)" userId="S::2200942@student.uwtsd.ac.uk::f53de855-f415-43d9-969f-b904be6154b1" providerId="AD" clId="Web-{77185D02-666A-AB69-C800-BDBC860C9E12}" dt="2025-03-12T13:20:37.328" v="23" actId="20577"/>
      <pc:docMkLst>
        <pc:docMk/>
      </pc:docMkLst>
      <pc:sldChg chg="modSp">
        <pc:chgData name="Caitlyn Davies (2200942)" userId="S::2200942@student.uwtsd.ac.uk::f53de855-f415-43d9-969f-b904be6154b1" providerId="AD" clId="Web-{77185D02-666A-AB69-C800-BDBC860C9E12}" dt="2025-03-12T13:02:03.815" v="4" actId="20577"/>
        <pc:sldMkLst>
          <pc:docMk/>
          <pc:sldMk cId="2048921307" sldId="257"/>
        </pc:sldMkLst>
        <pc:spChg chg="mod">
          <ac:chgData name="Caitlyn Davies (2200942)" userId="S::2200942@student.uwtsd.ac.uk::f53de855-f415-43d9-969f-b904be6154b1" providerId="AD" clId="Web-{77185D02-666A-AB69-C800-BDBC860C9E12}" dt="2025-03-12T13:02:03.815" v="4" actId="20577"/>
          <ac:spMkLst>
            <pc:docMk/>
            <pc:sldMk cId="2048921307" sldId="257"/>
            <ac:spMk id="3" creationId="{34F99947-8124-D28F-E49B-0A2A1596B71D}"/>
          </ac:spMkLst>
        </pc:spChg>
      </pc:sldChg>
      <pc:sldChg chg="modSp">
        <pc:chgData name="Caitlyn Davies (2200942)" userId="S::2200942@student.uwtsd.ac.uk::f53de855-f415-43d9-969f-b904be6154b1" providerId="AD" clId="Web-{77185D02-666A-AB69-C800-BDBC860C9E12}" dt="2025-03-12T13:01:46.440" v="3" actId="20577"/>
        <pc:sldMkLst>
          <pc:docMk/>
          <pc:sldMk cId="1676534335" sldId="259"/>
        </pc:sldMkLst>
        <pc:spChg chg="mod">
          <ac:chgData name="Caitlyn Davies (2200942)" userId="S::2200942@student.uwtsd.ac.uk::f53de855-f415-43d9-969f-b904be6154b1" providerId="AD" clId="Web-{77185D02-666A-AB69-C800-BDBC860C9E12}" dt="2025-03-12T13:01:46.440" v="3" actId="20577"/>
          <ac:spMkLst>
            <pc:docMk/>
            <pc:sldMk cId="1676534335" sldId="259"/>
            <ac:spMk id="3" creationId="{DFFA0E4F-F46B-A762-A95D-FEDDAD0AD390}"/>
          </ac:spMkLst>
        </pc:spChg>
      </pc:sldChg>
      <pc:sldChg chg="modSp">
        <pc:chgData name="Caitlyn Davies (2200942)" userId="S::2200942@student.uwtsd.ac.uk::f53de855-f415-43d9-969f-b904be6154b1" providerId="AD" clId="Web-{77185D02-666A-AB69-C800-BDBC860C9E12}" dt="2025-03-12T13:20:37.328" v="23" actId="20577"/>
        <pc:sldMkLst>
          <pc:docMk/>
          <pc:sldMk cId="3015672544" sldId="261"/>
        </pc:sldMkLst>
      </pc:sldChg>
      <pc:sldChg chg="modSp">
        <pc:chgData name="Caitlyn Davies (2200942)" userId="S::2200942@student.uwtsd.ac.uk::f53de855-f415-43d9-969f-b904be6154b1" providerId="AD" clId="Web-{77185D02-666A-AB69-C800-BDBC860C9E12}" dt="2025-03-12T13:06:38.467" v="20" actId="20577"/>
        <pc:sldMkLst>
          <pc:docMk/>
          <pc:sldMk cId="603246481" sldId="263"/>
        </pc:sldMkLst>
        <pc:spChg chg="mod">
          <ac:chgData name="Caitlyn Davies (2200942)" userId="S::2200942@student.uwtsd.ac.uk::f53de855-f415-43d9-969f-b904be6154b1" providerId="AD" clId="Web-{77185D02-666A-AB69-C800-BDBC860C9E12}" dt="2025-03-12T13:06:38.467" v="20" actId="20577"/>
          <ac:spMkLst>
            <pc:docMk/>
            <pc:sldMk cId="603246481" sldId="263"/>
            <ac:spMk id="3" creationId="{C3C368AA-D0E5-225A-35D7-D4E09CC08326}"/>
          </ac:spMkLst>
        </pc:spChg>
      </pc:sldChg>
      <pc:sldChg chg="modSp">
        <pc:chgData name="Caitlyn Davies (2200942)" userId="S::2200942@student.uwtsd.ac.uk::f53de855-f415-43d9-969f-b904be6154b1" providerId="AD" clId="Web-{77185D02-666A-AB69-C800-BDBC860C9E12}" dt="2025-03-12T12:53:26.326" v="0" actId="20577"/>
        <pc:sldMkLst>
          <pc:docMk/>
          <pc:sldMk cId="2966520255" sldId="266"/>
        </pc:sldMkLst>
        <pc:spChg chg="mod">
          <ac:chgData name="Caitlyn Davies (2200942)" userId="S::2200942@student.uwtsd.ac.uk::f53de855-f415-43d9-969f-b904be6154b1" providerId="AD" clId="Web-{77185D02-666A-AB69-C800-BDBC860C9E12}" dt="2025-03-12T12:53:26.326" v="0" actId="20577"/>
          <ac:spMkLst>
            <pc:docMk/>
            <pc:sldMk cId="2966520255" sldId="266"/>
            <ac:spMk id="3" creationId="{B5A0E967-7A00-7FC5-9AE0-8429AA51BEE6}"/>
          </ac:spMkLst>
        </pc:spChg>
      </pc:sldChg>
    </pc:docChg>
  </pc:docChgLst>
  <pc:docChgLst>
    <pc:chgData name="Caitlyn Davies (2200942)" userId="S::2200942@student.uwtsd.ac.uk::f53de855-f415-43d9-969f-b904be6154b1" providerId="AD" clId="Web-{E7B395C5-37C7-47A1-5408-68C666B26FF5}"/>
    <pc:docChg chg="modSld">
      <pc:chgData name="Caitlyn Davies (2200942)" userId="S::2200942@student.uwtsd.ac.uk::f53de855-f415-43d9-969f-b904be6154b1" providerId="AD" clId="Web-{E7B395C5-37C7-47A1-5408-68C666B26FF5}" dt="2025-03-10T14:05:34.680" v="347" actId="20577"/>
      <pc:docMkLst>
        <pc:docMk/>
      </pc:docMkLst>
      <pc:sldChg chg="modSp">
        <pc:chgData name="Caitlyn Davies (2200942)" userId="S::2200942@student.uwtsd.ac.uk::f53de855-f415-43d9-969f-b904be6154b1" providerId="AD" clId="Web-{E7B395C5-37C7-47A1-5408-68C666B26FF5}" dt="2025-03-10T13:48:18.729" v="283" actId="20577"/>
        <pc:sldMkLst>
          <pc:docMk/>
          <pc:sldMk cId="3015672544" sldId="261"/>
        </pc:sldMkLst>
      </pc:sldChg>
      <pc:sldChg chg="modSp">
        <pc:chgData name="Caitlyn Davies (2200942)" userId="S::2200942@student.uwtsd.ac.uk::f53de855-f415-43d9-969f-b904be6154b1" providerId="AD" clId="Web-{E7B395C5-37C7-47A1-5408-68C666B26FF5}" dt="2025-03-10T14:03:03.419" v="309" actId="20577"/>
        <pc:sldMkLst>
          <pc:docMk/>
          <pc:sldMk cId="2319160544" sldId="262"/>
        </pc:sldMkLst>
      </pc:sldChg>
      <pc:sldChg chg="modSp">
        <pc:chgData name="Caitlyn Davies (2200942)" userId="S::2200942@student.uwtsd.ac.uk::f53de855-f415-43d9-969f-b904be6154b1" providerId="AD" clId="Web-{E7B395C5-37C7-47A1-5408-68C666B26FF5}" dt="2025-03-10T14:05:34.680" v="347" actId="20577"/>
        <pc:sldMkLst>
          <pc:docMk/>
          <pc:sldMk cId="1231256097" sldId="264"/>
        </pc:sldMkLst>
      </pc:sldChg>
      <pc:sldChg chg="modSp">
        <pc:chgData name="Caitlyn Davies (2200942)" userId="S::2200942@student.uwtsd.ac.uk::f53de855-f415-43d9-969f-b904be6154b1" providerId="AD" clId="Web-{E7B395C5-37C7-47A1-5408-68C666B26FF5}" dt="2025-03-10T13:54:42.741" v="295" actId="20577"/>
        <pc:sldMkLst>
          <pc:docMk/>
          <pc:sldMk cId="2966520255" sldId="266"/>
        </pc:sldMkLst>
        <pc:spChg chg="mod">
          <ac:chgData name="Caitlyn Davies (2200942)" userId="S::2200942@student.uwtsd.ac.uk::f53de855-f415-43d9-969f-b904be6154b1" providerId="AD" clId="Web-{E7B395C5-37C7-47A1-5408-68C666B26FF5}" dt="2025-03-10T13:54:42.741" v="295" actId="20577"/>
          <ac:spMkLst>
            <pc:docMk/>
            <pc:sldMk cId="2966520255" sldId="266"/>
            <ac:spMk id="3" creationId="{B5A0E967-7A00-7FC5-9AE0-8429AA51BEE6}"/>
          </ac:spMkLst>
        </pc:spChg>
      </pc:sldChg>
      <pc:sldChg chg="modSp">
        <pc:chgData name="Caitlyn Davies (2200942)" userId="S::2200942@student.uwtsd.ac.uk::f53de855-f415-43d9-969f-b904be6154b1" providerId="AD" clId="Web-{E7B395C5-37C7-47A1-5408-68C666B26FF5}" dt="2025-03-10T13:36:08.878" v="20" actId="20577"/>
        <pc:sldMkLst>
          <pc:docMk/>
          <pc:sldMk cId="2971200329" sldId="267"/>
        </pc:sldMkLst>
      </pc:sldChg>
    </pc:docChg>
  </pc:docChgLst>
  <pc:docChgLst>
    <pc:chgData name="Caitlyn Davies (2200942)" userId="S::2200942@student.uwtsd.ac.uk::f53de855-f415-43d9-969f-b904be6154b1" providerId="AD" clId="Web-{604887D3-ED3F-0406-C646-A2B97D745522}"/>
    <pc:docChg chg="addSld delSld modSld addMainMaster delMainMaster">
      <pc:chgData name="Caitlyn Davies (2200942)" userId="S::2200942@student.uwtsd.ac.uk::f53de855-f415-43d9-969f-b904be6154b1" providerId="AD" clId="Web-{604887D3-ED3F-0406-C646-A2B97D745522}" dt="2025-03-05T14:01:03.472" v="596" actId="20577"/>
      <pc:docMkLst>
        <pc:docMk/>
      </pc:docMkLst>
      <pc:sldChg chg="addSp delSp modSp mod setBg modClrScheme setClrOvrMap chgLayout">
        <pc:chgData name="Caitlyn Davies (2200942)" userId="S::2200942@student.uwtsd.ac.uk::f53de855-f415-43d9-969f-b904be6154b1" providerId="AD" clId="Web-{604887D3-ED3F-0406-C646-A2B97D745522}" dt="2025-03-05T13:05:20.362" v="29" actId="20577"/>
        <pc:sldMkLst>
          <pc:docMk/>
          <pc:sldMk cId="109857222" sldId="256"/>
        </pc:sldMkLst>
        <pc:spChg chg="mod">
          <ac:chgData name="Caitlyn Davies (2200942)" userId="S::2200942@student.uwtsd.ac.uk::f53de855-f415-43d9-969f-b904be6154b1" providerId="AD" clId="Web-{604887D3-ED3F-0406-C646-A2B97D745522}" dt="2025-03-05T13:05:10.659" v="20" actId="20577"/>
          <ac:spMkLst>
            <pc:docMk/>
            <pc:sldMk cId="109857222" sldId="256"/>
            <ac:spMk id="2" creationId="{00000000-0000-0000-0000-000000000000}"/>
          </ac:spMkLst>
        </pc:spChg>
        <pc:spChg chg="mod">
          <ac:chgData name="Caitlyn Davies (2200942)" userId="S::2200942@student.uwtsd.ac.uk::f53de855-f415-43d9-969f-b904be6154b1" providerId="AD" clId="Web-{604887D3-ED3F-0406-C646-A2B97D745522}" dt="2025-03-05T13:05:20.362" v="29" actId="20577"/>
          <ac:spMkLst>
            <pc:docMk/>
            <pc:sldMk cId="109857222" sldId="256"/>
            <ac:spMk id="3" creationId="{00000000-0000-0000-0000-000000000000}"/>
          </ac:spMkLst>
        </pc:spChg>
      </pc:sldChg>
      <pc:sldChg chg="addSp modSp new mod setBg">
        <pc:chgData name="Caitlyn Davies (2200942)" userId="S::2200942@student.uwtsd.ac.uk::f53de855-f415-43d9-969f-b904be6154b1" providerId="AD" clId="Web-{604887D3-ED3F-0406-C646-A2B97D745522}" dt="2025-03-05T13:21:54.093" v="238" actId="20577"/>
        <pc:sldMkLst>
          <pc:docMk/>
          <pc:sldMk cId="2048921307" sldId="257"/>
        </pc:sldMkLst>
        <pc:spChg chg="mod">
          <ac:chgData name="Caitlyn Davies (2200942)" userId="S::2200942@student.uwtsd.ac.uk::f53de855-f415-43d9-969f-b904be6154b1" providerId="AD" clId="Web-{604887D3-ED3F-0406-C646-A2B97D745522}" dt="2025-03-05T13:05:56.176" v="42"/>
          <ac:spMkLst>
            <pc:docMk/>
            <pc:sldMk cId="2048921307" sldId="257"/>
            <ac:spMk id="2" creationId="{53697C48-63EB-B13E-7C1B-998B9958580C}"/>
          </ac:spMkLst>
        </pc:spChg>
        <pc:spChg chg="mod">
          <ac:chgData name="Caitlyn Davies (2200942)" userId="S::2200942@student.uwtsd.ac.uk::f53de855-f415-43d9-969f-b904be6154b1" providerId="AD" clId="Web-{604887D3-ED3F-0406-C646-A2B97D745522}" dt="2025-03-05T13:21:54.093" v="238" actId="20577"/>
          <ac:spMkLst>
            <pc:docMk/>
            <pc:sldMk cId="2048921307" sldId="257"/>
            <ac:spMk id="3" creationId="{34F99947-8124-D28F-E49B-0A2A1596B71D}"/>
          </ac:spMkLst>
        </pc:spChg>
        <pc:spChg chg="add">
          <ac:chgData name="Caitlyn Davies (2200942)" userId="S::2200942@student.uwtsd.ac.uk::f53de855-f415-43d9-969f-b904be6154b1" providerId="AD" clId="Web-{604887D3-ED3F-0406-C646-A2B97D745522}" dt="2025-03-05T13:05:56.176" v="42"/>
          <ac:spMkLst>
            <pc:docMk/>
            <pc:sldMk cId="2048921307" sldId="257"/>
            <ac:spMk id="10" creationId="{E49D7415-2F11-44C2-B6AA-13A25B6814B9}"/>
          </ac:spMkLst>
        </pc:spChg>
        <pc:picChg chg="add">
          <ac:chgData name="Caitlyn Davies (2200942)" userId="S::2200942@student.uwtsd.ac.uk::f53de855-f415-43d9-969f-b904be6154b1" providerId="AD" clId="Web-{604887D3-ED3F-0406-C646-A2B97D745522}" dt="2025-03-05T13:05:56.176" v="42"/>
          <ac:picMkLst>
            <pc:docMk/>
            <pc:sldMk cId="2048921307" sldId="257"/>
            <ac:picMk id="7" creationId="{A4573392-C892-6D9D-F049-47026925C01A}"/>
          </ac:picMkLst>
        </pc:picChg>
        <pc:cxnChg chg="add">
          <ac:chgData name="Caitlyn Davies (2200942)" userId="S::2200942@student.uwtsd.ac.uk::f53de855-f415-43d9-969f-b904be6154b1" providerId="AD" clId="Web-{604887D3-ED3F-0406-C646-A2B97D745522}" dt="2025-03-05T13:05:56.176" v="42"/>
          <ac:cxnSpMkLst>
            <pc:docMk/>
            <pc:sldMk cId="2048921307" sldId="257"/>
            <ac:cxnSpMk id="12" creationId="{4E495065-8864-87FB-2BCC-254769963EA4}"/>
          </ac:cxnSpMkLst>
        </pc:cxnChg>
      </pc:sldChg>
      <pc:sldChg chg="new del">
        <pc:chgData name="Caitlyn Davies (2200942)" userId="S::2200942@student.uwtsd.ac.uk::f53de855-f415-43d9-969f-b904be6154b1" providerId="AD" clId="Web-{604887D3-ED3F-0406-C646-A2B97D745522}" dt="2025-03-05T13:05:27.894" v="31"/>
        <pc:sldMkLst>
          <pc:docMk/>
          <pc:sldMk cId="2214652276" sldId="257"/>
        </pc:sldMkLst>
      </pc:sldChg>
      <pc:sldChg chg="modSp new">
        <pc:chgData name="Caitlyn Davies (2200942)" userId="S::2200942@student.uwtsd.ac.uk::f53de855-f415-43d9-969f-b904be6154b1" providerId="AD" clId="Web-{604887D3-ED3F-0406-C646-A2B97D745522}" dt="2025-03-05T13:50:53.486" v="555" actId="20577"/>
        <pc:sldMkLst>
          <pc:docMk/>
          <pc:sldMk cId="4259451026" sldId="258"/>
        </pc:sldMkLst>
      </pc:sldChg>
      <pc:sldChg chg="addSp modSp new mod setBg">
        <pc:chgData name="Caitlyn Davies (2200942)" userId="S::2200942@student.uwtsd.ac.uk::f53de855-f415-43d9-969f-b904be6154b1" providerId="AD" clId="Web-{604887D3-ED3F-0406-C646-A2B97D745522}" dt="2025-03-05T13:38:01.152" v="546" actId="20577"/>
        <pc:sldMkLst>
          <pc:docMk/>
          <pc:sldMk cId="1676534335" sldId="259"/>
        </pc:sldMkLst>
        <pc:spChg chg="mod">
          <ac:chgData name="Caitlyn Davies (2200942)" userId="S::2200942@student.uwtsd.ac.uk::f53de855-f415-43d9-969f-b904be6154b1" providerId="AD" clId="Web-{604887D3-ED3F-0406-C646-A2B97D745522}" dt="2025-03-05T13:20:37.388" v="216"/>
          <ac:spMkLst>
            <pc:docMk/>
            <pc:sldMk cId="1676534335" sldId="259"/>
            <ac:spMk id="2" creationId="{A5F429BD-4B97-8645-9DC4-BA2BA74C5B2E}"/>
          </ac:spMkLst>
        </pc:spChg>
        <pc:spChg chg="mod">
          <ac:chgData name="Caitlyn Davies (2200942)" userId="S::2200942@student.uwtsd.ac.uk::f53de855-f415-43d9-969f-b904be6154b1" providerId="AD" clId="Web-{604887D3-ED3F-0406-C646-A2B97D745522}" dt="2025-03-05T13:38:01.152" v="546" actId="20577"/>
          <ac:spMkLst>
            <pc:docMk/>
            <pc:sldMk cId="1676534335" sldId="259"/>
            <ac:spMk id="3" creationId="{DFFA0E4F-F46B-A762-A95D-FEDDAD0AD390}"/>
          </ac:spMkLst>
        </pc:spChg>
        <pc:spChg chg="add">
          <ac:chgData name="Caitlyn Davies (2200942)" userId="S::2200942@student.uwtsd.ac.uk::f53de855-f415-43d9-969f-b904be6154b1" providerId="AD" clId="Web-{604887D3-ED3F-0406-C646-A2B97D745522}" dt="2025-03-05T13:20:37.388" v="216"/>
          <ac:spMkLst>
            <pc:docMk/>
            <pc:sldMk cId="1676534335" sldId="259"/>
            <ac:spMk id="9" creationId="{660EB578-C970-4186-B93C-45851BBC6E34}"/>
          </ac:spMkLst>
        </pc:spChg>
        <pc:picChg chg="add">
          <ac:chgData name="Caitlyn Davies (2200942)" userId="S::2200942@student.uwtsd.ac.uk::f53de855-f415-43d9-969f-b904be6154b1" providerId="AD" clId="Web-{604887D3-ED3F-0406-C646-A2B97D745522}" dt="2025-03-05T13:20:37.388" v="216"/>
          <ac:picMkLst>
            <pc:docMk/>
            <pc:sldMk cId="1676534335" sldId="259"/>
            <ac:picMk id="5" creationId="{2750A6CA-E668-0E72-BF9A-5DE6A9B75769}"/>
          </ac:picMkLst>
        </pc:picChg>
        <pc:cxnChg chg="add">
          <ac:chgData name="Caitlyn Davies (2200942)" userId="S::2200942@student.uwtsd.ac.uk::f53de855-f415-43d9-969f-b904be6154b1" providerId="AD" clId="Web-{604887D3-ED3F-0406-C646-A2B97D745522}" dt="2025-03-05T13:20:37.388" v="216"/>
          <ac:cxnSpMkLst>
            <pc:docMk/>
            <pc:sldMk cId="1676534335" sldId="259"/>
            <ac:cxnSpMk id="11" creationId="{CDF57B02-07BB-407B-BB36-06D9C64A673E}"/>
          </ac:cxnSpMkLst>
        </pc:cxnChg>
        <pc:cxnChg chg="add">
          <ac:chgData name="Caitlyn Davies (2200942)" userId="S::2200942@student.uwtsd.ac.uk::f53de855-f415-43d9-969f-b904be6154b1" providerId="AD" clId="Web-{604887D3-ED3F-0406-C646-A2B97D745522}" dt="2025-03-05T13:20:37.388" v="216"/>
          <ac:cxnSpMkLst>
            <pc:docMk/>
            <pc:sldMk cId="1676534335" sldId="259"/>
            <ac:cxnSpMk id="13" creationId="{C6855964-C920-48EB-8804-74291211C8A9}"/>
          </ac:cxnSpMkLst>
        </pc:cxnChg>
      </pc:sldChg>
      <pc:sldChg chg="addSp delSp modSp new">
        <pc:chgData name="Caitlyn Davies (2200942)" userId="S::2200942@student.uwtsd.ac.uk::f53de855-f415-43d9-969f-b904be6154b1" providerId="AD" clId="Web-{604887D3-ED3F-0406-C646-A2B97D745522}" dt="2025-03-05T14:01:03.472" v="596" actId="20577"/>
        <pc:sldMkLst>
          <pc:docMk/>
          <pc:sldMk cId="4277458048" sldId="260"/>
        </pc:sldMkLst>
      </pc:sldChg>
      <pc:sldChg chg="modSp new">
        <pc:chgData name="Caitlyn Davies (2200942)" userId="S::2200942@student.uwtsd.ac.uk::f53de855-f415-43d9-969f-b904be6154b1" providerId="AD" clId="Web-{604887D3-ED3F-0406-C646-A2B97D745522}" dt="2025-03-05T13:21:06.467" v="228" actId="20577"/>
        <pc:sldMkLst>
          <pc:docMk/>
          <pc:sldMk cId="3015672544" sldId="261"/>
        </pc:sldMkLst>
        <pc:spChg chg="mod">
          <ac:chgData name="Caitlyn Davies (2200942)" userId="S::2200942@student.uwtsd.ac.uk::f53de855-f415-43d9-969f-b904be6154b1" providerId="AD" clId="Web-{604887D3-ED3F-0406-C646-A2B97D745522}" dt="2025-03-05T13:21:06.467" v="228" actId="20577"/>
          <ac:spMkLst>
            <pc:docMk/>
            <pc:sldMk cId="3015672544" sldId="261"/>
            <ac:spMk id="2" creationId="{F75E3353-5AC3-3C56-C879-6A6222D060A0}"/>
          </ac:spMkLst>
        </pc:spChg>
      </pc:sldChg>
      <pc:sldChg chg="modSp new">
        <pc:chgData name="Caitlyn Davies (2200942)" userId="S::2200942@student.uwtsd.ac.uk::f53de855-f415-43d9-969f-b904be6154b1" providerId="AD" clId="Web-{604887D3-ED3F-0406-C646-A2B97D745522}" dt="2025-03-05T13:21:45.468" v="234" actId="20577"/>
        <pc:sldMkLst>
          <pc:docMk/>
          <pc:sldMk cId="2319160544" sldId="262"/>
        </pc:sldMkLst>
      </pc:sldChg>
      <pc:sldChg chg="modSp new">
        <pc:chgData name="Caitlyn Davies (2200942)" userId="S::2200942@student.uwtsd.ac.uk::f53de855-f415-43d9-969f-b904be6154b1" providerId="AD" clId="Web-{604887D3-ED3F-0406-C646-A2B97D745522}" dt="2025-03-05T13:41:05.079" v="554" actId="20577"/>
        <pc:sldMkLst>
          <pc:docMk/>
          <pc:sldMk cId="603246481" sldId="263"/>
        </pc:sldMkLst>
        <pc:spChg chg="mod">
          <ac:chgData name="Caitlyn Davies (2200942)" userId="S::2200942@student.uwtsd.ac.uk::f53de855-f415-43d9-969f-b904be6154b1" providerId="AD" clId="Web-{604887D3-ED3F-0406-C646-A2B97D745522}" dt="2025-03-05T13:22:04.563" v="247" actId="20577"/>
          <ac:spMkLst>
            <pc:docMk/>
            <pc:sldMk cId="603246481" sldId="263"/>
            <ac:spMk id="2" creationId="{C5F11653-5E40-FEFC-0857-725F51F27586}"/>
          </ac:spMkLst>
        </pc:spChg>
        <pc:spChg chg="mod">
          <ac:chgData name="Caitlyn Davies (2200942)" userId="S::2200942@student.uwtsd.ac.uk::f53de855-f415-43d9-969f-b904be6154b1" providerId="AD" clId="Web-{604887D3-ED3F-0406-C646-A2B97D745522}" dt="2025-03-05T13:41:05.079" v="554" actId="20577"/>
          <ac:spMkLst>
            <pc:docMk/>
            <pc:sldMk cId="603246481" sldId="263"/>
            <ac:spMk id="3" creationId="{C3C368AA-D0E5-225A-35D7-D4E09CC08326}"/>
          </ac:spMkLst>
        </pc:spChg>
      </pc:sldChg>
      <pc:sldChg chg="modSp new">
        <pc:chgData name="Caitlyn Davies (2200942)" userId="S::2200942@student.uwtsd.ac.uk::f53de855-f415-43d9-969f-b904be6154b1" providerId="AD" clId="Web-{604887D3-ED3F-0406-C646-A2B97D745522}" dt="2025-03-05T13:22:18.485" v="263" actId="20577"/>
        <pc:sldMkLst>
          <pc:docMk/>
          <pc:sldMk cId="1231256097" sldId="264"/>
        </pc:sldMkLst>
      </pc:sldChg>
      <pc:sldChg chg="modSp new">
        <pc:chgData name="Caitlyn Davies (2200942)" userId="S::2200942@student.uwtsd.ac.uk::f53de855-f415-43d9-969f-b904be6154b1" providerId="AD" clId="Web-{604887D3-ED3F-0406-C646-A2B97D745522}" dt="2025-03-05T13:22:27.204" v="273" actId="20577"/>
        <pc:sldMkLst>
          <pc:docMk/>
          <pc:sldMk cId="1639217997" sldId="265"/>
        </pc:sldMkLst>
        <pc:spChg chg="mod">
          <ac:chgData name="Caitlyn Davies (2200942)" userId="S::2200942@student.uwtsd.ac.uk::f53de855-f415-43d9-969f-b904be6154b1" providerId="AD" clId="Web-{604887D3-ED3F-0406-C646-A2B97D745522}" dt="2025-03-05T13:22:27.204" v="273" actId="20577"/>
          <ac:spMkLst>
            <pc:docMk/>
            <pc:sldMk cId="1639217997" sldId="265"/>
            <ac:spMk id="2" creationId="{FCFA3191-B68E-665B-2242-6F0A706B55C3}"/>
          </ac:spMkLst>
        </pc:spChg>
      </pc:sldChg>
      <pc:sldChg chg="modSp new">
        <pc:chgData name="Caitlyn Davies (2200942)" userId="S::2200942@student.uwtsd.ac.uk::f53de855-f415-43d9-969f-b904be6154b1" providerId="AD" clId="Web-{604887D3-ED3F-0406-C646-A2B97D745522}" dt="2025-03-05T13:38:53.544" v="547" actId="20577"/>
        <pc:sldMkLst>
          <pc:docMk/>
          <pc:sldMk cId="2966520255" sldId="266"/>
        </pc:sldMkLst>
        <pc:spChg chg="mod">
          <ac:chgData name="Caitlyn Davies (2200942)" userId="S::2200942@student.uwtsd.ac.uk::f53de855-f415-43d9-969f-b904be6154b1" providerId="AD" clId="Web-{604887D3-ED3F-0406-C646-A2B97D745522}" dt="2025-03-05T13:22:31.860" v="276" actId="20577"/>
          <ac:spMkLst>
            <pc:docMk/>
            <pc:sldMk cId="2966520255" sldId="266"/>
            <ac:spMk id="2" creationId="{ABC77816-7F9F-7745-5497-24232DB12489}"/>
          </ac:spMkLst>
        </pc:spChg>
        <pc:spChg chg="mod">
          <ac:chgData name="Caitlyn Davies (2200942)" userId="S::2200942@student.uwtsd.ac.uk::f53de855-f415-43d9-969f-b904be6154b1" providerId="AD" clId="Web-{604887D3-ED3F-0406-C646-A2B97D745522}" dt="2025-03-05T13:38:53.544" v="547" actId="20577"/>
          <ac:spMkLst>
            <pc:docMk/>
            <pc:sldMk cId="2966520255" sldId="266"/>
            <ac:spMk id="3" creationId="{B5A0E967-7A00-7FC5-9AE0-8429AA51BEE6}"/>
          </ac:spMkLst>
        </pc:spChg>
      </pc:sldChg>
      <pc:sldMasterChg chg="add del addSldLayout delSldLayout">
        <pc:chgData name="Caitlyn Davies (2200942)" userId="S::2200942@student.uwtsd.ac.uk::f53de855-f415-43d9-969f-b904be6154b1" providerId="AD" clId="Web-{604887D3-ED3F-0406-C646-A2B97D745522}" dt="2025-03-05T13:04:49.112" v="8"/>
        <pc:sldMasterMkLst>
          <pc:docMk/>
          <pc:sldMasterMk cId="2460954070" sldId="2147483660"/>
        </pc:sldMasterMkLst>
        <pc:sldLayoutChg chg="add del">
          <pc:chgData name="Caitlyn Davies (2200942)" userId="S::2200942@student.uwtsd.ac.uk::f53de855-f415-43d9-969f-b904be6154b1" providerId="AD" clId="Web-{604887D3-ED3F-0406-C646-A2B97D745522}" dt="2025-03-05T13:04:49.112" v="8"/>
          <pc:sldLayoutMkLst>
            <pc:docMk/>
            <pc:sldMasterMk cId="2460954070" sldId="2147483660"/>
            <pc:sldLayoutMk cId="2385387890" sldId="2147483661"/>
          </pc:sldLayoutMkLst>
        </pc:sldLayoutChg>
        <pc:sldLayoutChg chg="add del">
          <pc:chgData name="Caitlyn Davies (2200942)" userId="S::2200942@student.uwtsd.ac.uk::f53de855-f415-43d9-969f-b904be6154b1" providerId="AD" clId="Web-{604887D3-ED3F-0406-C646-A2B97D745522}" dt="2025-03-05T13:04:49.112" v="8"/>
          <pc:sldLayoutMkLst>
            <pc:docMk/>
            <pc:sldMasterMk cId="2460954070" sldId="2147483660"/>
            <pc:sldLayoutMk cId="949138452" sldId="2147483662"/>
          </pc:sldLayoutMkLst>
        </pc:sldLayoutChg>
        <pc:sldLayoutChg chg="add del">
          <pc:chgData name="Caitlyn Davies (2200942)" userId="S::2200942@student.uwtsd.ac.uk::f53de855-f415-43d9-969f-b904be6154b1" providerId="AD" clId="Web-{604887D3-ED3F-0406-C646-A2B97D745522}" dt="2025-03-05T13:04:49.112" v="8"/>
          <pc:sldLayoutMkLst>
            <pc:docMk/>
            <pc:sldMasterMk cId="2460954070" sldId="2147483660"/>
            <pc:sldLayoutMk cId="2591524520" sldId="2147483663"/>
          </pc:sldLayoutMkLst>
        </pc:sldLayoutChg>
        <pc:sldLayoutChg chg="add del">
          <pc:chgData name="Caitlyn Davies (2200942)" userId="S::2200942@student.uwtsd.ac.uk::f53de855-f415-43d9-969f-b904be6154b1" providerId="AD" clId="Web-{604887D3-ED3F-0406-C646-A2B97D745522}" dt="2025-03-05T13:04:49.112" v="8"/>
          <pc:sldLayoutMkLst>
            <pc:docMk/>
            <pc:sldMasterMk cId="2460954070" sldId="2147483660"/>
            <pc:sldLayoutMk cId="1203092039" sldId="2147483664"/>
          </pc:sldLayoutMkLst>
        </pc:sldLayoutChg>
        <pc:sldLayoutChg chg="add del">
          <pc:chgData name="Caitlyn Davies (2200942)" userId="S::2200942@student.uwtsd.ac.uk::f53de855-f415-43d9-969f-b904be6154b1" providerId="AD" clId="Web-{604887D3-ED3F-0406-C646-A2B97D745522}" dt="2025-03-05T13:04:49.112" v="8"/>
          <pc:sldLayoutMkLst>
            <pc:docMk/>
            <pc:sldMasterMk cId="2460954070" sldId="2147483660"/>
            <pc:sldLayoutMk cId="3733172339" sldId="2147483665"/>
          </pc:sldLayoutMkLst>
        </pc:sldLayoutChg>
        <pc:sldLayoutChg chg="add del">
          <pc:chgData name="Caitlyn Davies (2200942)" userId="S::2200942@student.uwtsd.ac.uk::f53de855-f415-43d9-969f-b904be6154b1" providerId="AD" clId="Web-{604887D3-ED3F-0406-C646-A2B97D745522}" dt="2025-03-05T13:04:49.112" v="8"/>
          <pc:sldLayoutMkLst>
            <pc:docMk/>
            <pc:sldMasterMk cId="2460954070" sldId="2147483660"/>
            <pc:sldLayoutMk cId="3210312558" sldId="2147483666"/>
          </pc:sldLayoutMkLst>
        </pc:sldLayoutChg>
        <pc:sldLayoutChg chg="add del">
          <pc:chgData name="Caitlyn Davies (2200942)" userId="S::2200942@student.uwtsd.ac.uk::f53de855-f415-43d9-969f-b904be6154b1" providerId="AD" clId="Web-{604887D3-ED3F-0406-C646-A2B97D745522}" dt="2025-03-05T13:04:49.112" v="8"/>
          <pc:sldLayoutMkLst>
            <pc:docMk/>
            <pc:sldMasterMk cId="2460954070" sldId="2147483660"/>
            <pc:sldLayoutMk cId="3146388984" sldId="2147483667"/>
          </pc:sldLayoutMkLst>
        </pc:sldLayoutChg>
        <pc:sldLayoutChg chg="add del">
          <pc:chgData name="Caitlyn Davies (2200942)" userId="S::2200942@student.uwtsd.ac.uk::f53de855-f415-43d9-969f-b904be6154b1" providerId="AD" clId="Web-{604887D3-ED3F-0406-C646-A2B97D745522}" dt="2025-03-05T13:04:49.112" v="8"/>
          <pc:sldLayoutMkLst>
            <pc:docMk/>
            <pc:sldMasterMk cId="2460954070" sldId="2147483660"/>
            <pc:sldLayoutMk cId="3171841454" sldId="2147483668"/>
          </pc:sldLayoutMkLst>
        </pc:sldLayoutChg>
        <pc:sldLayoutChg chg="add del">
          <pc:chgData name="Caitlyn Davies (2200942)" userId="S::2200942@student.uwtsd.ac.uk::f53de855-f415-43d9-969f-b904be6154b1" providerId="AD" clId="Web-{604887D3-ED3F-0406-C646-A2B97D745522}" dt="2025-03-05T13:04:49.112" v="8"/>
          <pc:sldLayoutMkLst>
            <pc:docMk/>
            <pc:sldMasterMk cId="2460954070" sldId="2147483660"/>
            <pc:sldLayoutMk cId="1718958274" sldId="2147483669"/>
          </pc:sldLayoutMkLst>
        </pc:sldLayoutChg>
        <pc:sldLayoutChg chg="add del">
          <pc:chgData name="Caitlyn Davies (2200942)" userId="S::2200942@student.uwtsd.ac.uk::f53de855-f415-43d9-969f-b904be6154b1" providerId="AD" clId="Web-{604887D3-ED3F-0406-C646-A2B97D745522}" dt="2025-03-05T13:04:49.112" v="8"/>
          <pc:sldLayoutMkLst>
            <pc:docMk/>
            <pc:sldMasterMk cId="2460954070" sldId="2147483660"/>
            <pc:sldLayoutMk cId="2202905451" sldId="2147483670"/>
          </pc:sldLayoutMkLst>
        </pc:sldLayoutChg>
        <pc:sldLayoutChg chg="add del">
          <pc:chgData name="Caitlyn Davies (2200942)" userId="S::2200942@student.uwtsd.ac.uk::f53de855-f415-43d9-969f-b904be6154b1" providerId="AD" clId="Web-{604887D3-ED3F-0406-C646-A2B97D745522}" dt="2025-03-05T13:04:49.112" v="8"/>
          <pc:sldLayoutMkLst>
            <pc:docMk/>
            <pc:sldMasterMk cId="2460954070" sldId="2147483660"/>
            <pc:sldLayoutMk cId="3479445657" sldId="2147483671"/>
          </pc:sldLayoutMkLst>
        </pc:sldLayoutChg>
      </pc:sldMasterChg>
      <pc:sldMasterChg chg="add del addSldLayout delSldLayout">
        <pc:chgData name="Caitlyn Davies (2200942)" userId="S::2200942@student.uwtsd.ac.uk::f53de855-f415-43d9-969f-b904be6154b1" providerId="AD" clId="Web-{604887D3-ED3F-0406-C646-A2B97D745522}" dt="2025-03-05T13:04:46.018" v="5"/>
        <pc:sldMasterMkLst>
          <pc:docMk/>
          <pc:sldMasterMk cId="3210614265" sldId="2147483695"/>
        </pc:sldMasterMkLst>
        <pc:sldLayoutChg chg="add del">
          <pc:chgData name="Caitlyn Davies (2200942)" userId="S::2200942@student.uwtsd.ac.uk::f53de855-f415-43d9-969f-b904be6154b1" providerId="AD" clId="Web-{604887D3-ED3F-0406-C646-A2B97D745522}" dt="2025-03-05T13:04:46.018" v="5"/>
          <pc:sldLayoutMkLst>
            <pc:docMk/>
            <pc:sldMasterMk cId="3210614265" sldId="2147483695"/>
            <pc:sldLayoutMk cId="822021407" sldId="2147483684"/>
          </pc:sldLayoutMkLst>
        </pc:sldLayoutChg>
        <pc:sldLayoutChg chg="add del">
          <pc:chgData name="Caitlyn Davies (2200942)" userId="S::2200942@student.uwtsd.ac.uk::f53de855-f415-43d9-969f-b904be6154b1" providerId="AD" clId="Web-{604887D3-ED3F-0406-C646-A2B97D745522}" dt="2025-03-05T13:04:46.018" v="5"/>
          <pc:sldLayoutMkLst>
            <pc:docMk/>
            <pc:sldMasterMk cId="3210614265" sldId="2147483695"/>
            <pc:sldLayoutMk cId="407851200" sldId="2147483685"/>
          </pc:sldLayoutMkLst>
        </pc:sldLayoutChg>
        <pc:sldLayoutChg chg="add del">
          <pc:chgData name="Caitlyn Davies (2200942)" userId="S::2200942@student.uwtsd.ac.uk::f53de855-f415-43d9-969f-b904be6154b1" providerId="AD" clId="Web-{604887D3-ED3F-0406-C646-A2B97D745522}" dt="2025-03-05T13:04:46.018" v="5"/>
          <pc:sldLayoutMkLst>
            <pc:docMk/>
            <pc:sldMasterMk cId="3210614265" sldId="2147483695"/>
            <pc:sldLayoutMk cId="1473358187" sldId="2147483686"/>
          </pc:sldLayoutMkLst>
        </pc:sldLayoutChg>
        <pc:sldLayoutChg chg="add del">
          <pc:chgData name="Caitlyn Davies (2200942)" userId="S::2200942@student.uwtsd.ac.uk::f53de855-f415-43d9-969f-b904be6154b1" providerId="AD" clId="Web-{604887D3-ED3F-0406-C646-A2B97D745522}" dt="2025-03-05T13:04:46.018" v="5"/>
          <pc:sldLayoutMkLst>
            <pc:docMk/>
            <pc:sldMasterMk cId="3210614265" sldId="2147483695"/>
            <pc:sldLayoutMk cId="154642913" sldId="2147483687"/>
          </pc:sldLayoutMkLst>
        </pc:sldLayoutChg>
        <pc:sldLayoutChg chg="add del">
          <pc:chgData name="Caitlyn Davies (2200942)" userId="S::2200942@student.uwtsd.ac.uk::f53de855-f415-43d9-969f-b904be6154b1" providerId="AD" clId="Web-{604887D3-ED3F-0406-C646-A2B97D745522}" dt="2025-03-05T13:04:46.018" v="5"/>
          <pc:sldLayoutMkLst>
            <pc:docMk/>
            <pc:sldMasterMk cId="3210614265" sldId="2147483695"/>
            <pc:sldLayoutMk cId="3816264018" sldId="2147483688"/>
          </pc:sldLayoutMkLst>
        </pc:sldLayoutChg>
        <pc:sldLayoutChg chg="add del">
          <pc:chgData name="Caitlyn Davies (2200942)" userId="S::2200942@student.uwtsd.ac.uk::f53de855-f415-43d9-969f-b904be6154b1" providerId="AD" clId="Web-{604887D3-ED3F-0406-C646-A2B97D745522}" dt="2025-03-05T13:04:46.018" v="5"/>
          <pc:sldLayoutMkLst>
            <pc:docMk/>
            <pc:sldMasterMk cId="3210614265" sldId="2147483695"/>
            <pc:sldLayoutMk cId="1169227825" sldId="2147483689"/>
          </pc:sldLayoutMkLst>
        </pc:sldLayoutChg>
        <pc:sldLayoutChg chg="add del">
          <pc:chgData name="Caitlyn Davies (2200942)" userId="S::2200942@student.uwtsd.ac.uk::f53de855-f415-43d9-969f-b904be6154b1" providerId="AD" clId="Web-{604887D3-ED3F-0406-C646-A2B97D745522}" dt="2025-03-05T13:04:46.018" v="5"/>
          <pc:sldLayoutMkLst>
            <pc:docMk/>
            <pc:sldMasterMk cId="3210614265" sldId="2147483695"/>
            <pc:sldLayoutMk cId="4057355902" sldId="2147483690"/>
          </pc:sldLayoutMkLst>
        </pc:sldLayoutChg>
        <pc:sldLayoutChg chg="add del">
          <pc:chgData name="Caitlyn Davies (2200942)" userId="S::2200942@student.uwtsd.ac.uk::f53de855-f415-43d9-969f-b904be6154b1" providerId="AD" clId="Web-{604887D3-ED3F-0406-C646-A2B97D745522}" dt="2025-03-05T13:04:46.018" v="5"/>
          <pc:sldLayoutMkLst>
            <pc:docMk/>
            <pc:sldMasterMk cId="3210614265" sldId="2147483695"/>
            <pc:sldLayoutMk cId="1884452160" sldId="2147483691"/>
          </pc:sldLayoutMkLst>
        </pc:sldLayoutChg>
        <pc:sldLayoutChg chg="add del">
          <pc:chgData name="Caitlyn Davies (2200942)" userId="S::2200942@student.uwtsd.ac.uk::f53de855-f415-43d9-969f-b904be6154b1" providerId="AD" clId="Web-{604887D3-ED3F-0406-C646-A2B97D745522}" dt="2025-03-05T13:04:46.018" v="5"/>
          <pc:sldLayoutMkLst>
            <pc:docMk/>
            <pc:sldMasterMk cId="3210614265" sldId="2147483695"/>
            <pc:sldLayoutMk cId="24680355" sldId="2147483692"/>
          </pc:sldLayoutMkLst>
        </pc:sldLayoutChg>
        <pc:sldLayoutChg chg="add del">
          <pc:chgData name="Caitlyn Davies (2200942)" userId="S::2200942@student.uwtsd.ac.uk::f53de855-f415-43d9-969f-b904be6154b1" providerId="AD" clId="Web-{604887D3-ED3F-0406-C646-A2B97D745522}" dt="2025-03-05T13:04:46.018" v="5"/>
          <pc:sldLayoutMkLst>
            <pc:docMk/>
            <pc:sldMasterMk cId="3210614265" sldId="2147483695"/>
            <pc:sldLayoutMk cId="2819661104" sldId="2147483693"/>
          </pc:sldLayoutMkLst>
        </pc:sldLayoutChg>
        <pc:sldLayoutChg chg="add del">
          <pc:chgData name="Caitlyn Davies (2200942)" userId="S::2200942@student.uwtsd.ac.uk::f53de855-f415-43d9-969f-b904be6154b1" providerId="AD" clId="Web-{604887D3-ED3F-0406-C646-A2B97D745522}" dt="2025-03-05T13:04:46.018" v="5"/>
          <pc:sldLayoutMkLst>
            <pc:docMk/>
            <pc:sldMasterMk cId="3210614265" sldId="2147483695"/>
            <pc:sldLayoutMk cId="2702284039" sldId="2147483694"/>
          </pc:sldLayoutMkLst>
        </pc:sldLayoutChg>
      </pc:sldMasterChg>
      <pc:sldMasterChg chg="add del addSldLayout delSldLayout">
        <pc:chgData name="Caitlyn Davies (2200942)" userId="S::2200942@student.uwtsd.ac.uk::f53de855-f415-43d9-969f-b904be6154b1" providerId="AD" clId="Web-{604887D3-ED3F-0406-C646-A2B97D745522}" dt="2025-03-05T13:04:49.049" v="7"/>
        <pc:sldMasterMkLst>
          <pc:docMk/>
          <pc:sldMasterMk cId="526135382" sldId="2147483708"/>
        </pc:sldMasterMkLst>
        <pc:sldLayoutChg chg="add del">
          <pc:chgData name="Caitlyn Davies (2200942)" userId="S::2200942@student.uwtsd.ac.uk::f53de855-f415-43d9-969f-b904be6154b1" providerId="AD" clId="Web-{604887D3-ED3F-0406-C646-A2B97D745522}" dt="2025-03-05T13:04:49.049" v="7"/>
          <pc:sldLayoutMkLst>
            <pc:docMk/>
            <pc:sldMasterMk cId="526135382" sldId="2147483708"/>
            <pc:sldLayoutMk cId="1436623220" sldId="2147483697"/>
          </pc:sldLayoutMkLst>
        </pc:sldLayoutChg>
        <pc:sldLayoutChg chg="add del">
          <pc:chgData name="Caitlyn Davies (2200942)" userId="S::2200942@student.uwtsd.ac.uk::f53de855-f415-43d9-969f-b904be6154b1" providerId="AD" clId="Web-{604887D3-ED3F-0406-C646-A2B97D745522}" dt="2025-03-05T13:04:49.049" v="7"/>
          <pc:sldLayoutMkLst>
            <pc:docMk/>
            <pc:sldMasterMk cId="526135382" sldId="2147483708"/>
            <pc:sldLayoutMk cId="2080124020" sldId="2147483698"/>
          </pc:sldLayoutMkLst>
        </pc:sldLayoutChg>
        <pc:sldLayoutChg chg="add del">
          <pc:chgData name="Caitlyn Davies (2200942)" userId="S::2200942@student.uwtsd.ac.uk::f53de855-f415-43d9-969f-b904be6154b1" providerId="AD" clId="Web-{604887D3-ED3F-0406-C646-A2B97D745522}" dt="2025-03-05T13:04:49.049" v="7"/>
          <pc:sldLayoutMkLst>
            <pc:docMk/>
            <pc:sldMasterMk cId="526135382" sldId="2147483708"/>
            <pc:sldLayoutMk cId="2464156013" sldId="2147483699"/>
          </pc:sldLayoutMkLst>
        </pc:sldLayoutChg>
        <pc:sldLayoutChg chg="add del">
          <pc:chgData name="Caitlyn Davies (2200942)" userId="S::2200942@student.uwtsd.ac.uk::f53de855-f415-43d9-969f-b904be6154b1" providerId="AD" clId="Web-{604887D3-ED3F-0406-C646-A2B97D745522}" dt="2025-03-05T13:04:49.049" v="7"/>
          <pc:sldLayoutMkLst>
            <pc:docMk/>
            <pc:sldMasterMk cId="526135382" sldId="2147483708"/>
            <pc:sldLayoutMk cId="719271736" sldId="2147483700"/>
          </pc:sldLayoutMkLst>
        </pc:sldLayoutChg>
        <pc:sldLayoutChg chg="add del">
          <pc:chgData name="Caitlyn Davies (2200942)" userId="S::2200942@student.uwtsd.ac.uk::f53de855-f415-43d9-969f-b904be6154b1" providerId="AD" clId="Web-{604887D3-ED3F-0406-C646-A2B97D745522}" dt="2025-03-05T13:04:49.049" v="7"/>
          <pc:sldLayoutMkLst>
            <pc:docMk/>
            <pc:sldMasterMk cId="526135382" sldId="2147483708"/>
            <pc:sldLayoutMk cId="321093625" sldId="2147483701"/>
          </pc:sldLayoutMkLst>
        </pc:sldLayoutChg>
        <pc:sldLayoutChg chg="add del">
          <pc:chgData name="Caitlyn Davies (2200942)" userId="S::2200942@student.uwtsd.ac.uk::f53de855-f415-43d9-969f-b904be6154b1" providerId="AD" clId="Web-{604887D3-ED3F-0406-C646-A2B97D745522}" dt="2025-03-05T13:04:49.049" v="7"/>
          <pc:sldLayoutMkLst>
            <pc:docMk/>
            <pc:sldMasterMk cId="526135382" sldId="2147483708"/>
            <pc:sldLayoutMk cId="3214889889" sldId="2147483702"/>
          </pc:sldLayoutMkLst>
        </pc:sldLayoutChg>
        <pc:sldLayoutChg chg="add del">
          <pc:chgData name="Caitlyn Davies (2200942)" userId="S::2200942@student.uwtsd.ac.uk::f53de855-f415-43d9-969f-b904be6154b1" providerId="AD" clId="Web-{604887D3-ED3F-0406-C646-A2B97D745522}" dt="2025-03-05T13:04:49.049" v="7"/>
          <pc:sldLayoutMkLst>
            <pc:docMk/>
            <pc:sldMasterMk cId="526135382" sldId="2147483708"/>
            <pc:sldLayoutMk cId="3463491781" sldId="2147483703"/>
          </pc:sldLayoutMkLst>
        </pc:sldLayoutChg>
        <pc:sldLayoutChg chg="add del">
          <pc:chgData name="Caitlyn Davies (2200942)" userId="S::2200942@student.uwtsd.ac.uk::f53de855-f415-43d9-969f-b904be6154b1" providerId="AD" clId="Web-{604887D3-ED3F-0406-C646-A2B97D745522}" dt="2025-03-05T13:04:49.049" v="7"/>
          <pc:sldLayoutMkLst>
            <pc:docMk/>
            <pc:sldMasterMk cId="526135382" sldId="2147483708"/>
            <pc:sldLayoutMk cId="4210722889" sldId="2147483704"/>
          </pc:sldLayoutMkLst>
        </pc:sldLayoutChg>
        <pc:sldLayoutChg chg="add del">
          <pc:chgData name="Caitlyn Davies (2200942)" userId="S::2200942@student.uwtsd.ac.uk::f53de855-f415-43d9-969f-b904be6154b1" providerId="AD" clId="Web-{604887D3-ED3F-0406-C646-A2B97D745522}" dt="2025-03-05T13:04:49.049" v="7"/>
          <pc:sldLayoutMkLst>
            <pc:docMk/>
            <pc:sldMasterMk cId="526135382" sldId="2147483708"/>
            <pc:sldLayoutMk cId="519210414" sldId="2147483705"/>
          </pc:sldLayoutMkLst>
        </pc:sldLayoutChg>
        <pc:sldLayoutChg chg="add del">
          <pc:chgData name="Caitlyn Davies (2200942)" userId="S::2200942@student.uwtsd.ac.uk::f53de855-f415-43d9-969f-b904be6154b1" providerId="AD" clId="Web-{604887D3-ED3F-0406-C646-A2B97D745522}" dt="2025-03-05T13:04:49.049" v="7"/>
          <pc:sldLayoutMkLst>
            <pc:docMk/>
            <pc:sldMasterMk cId="526135382" sldId="2147483708"/>
            <pc:sldLayoutMk cId="1058062158" sldId="2147483706"/>
          </pc:sldLayoutMkLst>
        </pc:sldLayoutChg>
        <pc:sldLayoutChg chg="add del">
          <pc:chgData name="Caitlyn Davies (2200942)" userId="S::2200942@student.uwtsd.ac.uk::f53de855-f415-43d9-969f-b904be6154b1" providerId="AD" clId="Web-{604887D3-ED3F-0406-C646-A2B97D745522}" dt="2025-03-05T13:04:49.049" v="7"/>
          <pc:sldLayoutMkLst>
            <pc:docMk/>
            <pc:sldMasterMk cId="526135382" sldId="2147483708"/>
            <pc:sldLayoutMk cId="1928097674" sldId="2147483707"/>
          </pc:sldLayoutMkLst>
        </pc:sldLayoutChg>
      </pc:sldMasterChg>
      <pc:sldMasterChg chg="add addSldLayout">
        <pc:chgData name="Caitlyn Davies (2200942)" userId="S::2200942@student.uwtsd.ac.uk::f53de855-f415-43d9-969f-b904be6154b1" providerId="AD" clId="Web-{604887D3-ED3F-0406-C646-A2B97D745522}" dt="2025-03-05T13:04:49.112" v="8"/>
        <pc:sldMasterMkLst>
          <pc:docMk/>
          <pc:sldMasterMk cId="1259422165" sldId="2147483721"/>
        </pc:sldMasterMkLst>
        <pc:sldLayoutChg chg="add">
          <pc:chgData name="Caitlyn Davies (2200942)" userId="S::2200942@student.uwtsd.ac.uk::f53de855-f415-43d9-969f-b904be6154b1" providerId="AD" clId="Web-{604887D3-ED3F-0406-C646-A2B97D745522}" dt="2025-03-05T13:04:49.112" v="8"/>
          <pc:sldLayoutMkLst>
            <pc:docMk/>
            <pc:sldMasterMk cId="1259422165" sldId="2147483721"/>
            <pc:sldLayoutMk cId="78234428" sldId="2147483710"/>
          </pc:sldLayoutMkLst>
        </pc:sldLayoutChg>
        <pc:sldLayoutChg chg="add">
          <pc:chgData name="Caitlyn Davies (2200942)" userId="S::2200942@student.uwtsd.ac.uk::f53de855-f415-43d9-969f-b904be6154b1" providerId="AD" clId="Web-{604887D3-ED3F-0406-C646-A2B97D745522}" dt="2025-03-05T13:04:49.112" v="8"/>
          <pc:sldLayoutMkLst>
            <pc:docMk/>
            <pc:sldMasterMk cId="1259422165" sldId="2147483721"/>
            <pc:sldLayoutMk cId="3829624735" sldId="2147483711"/>
          </pc:sldLayoutMkLst>
        </pc:sldLayoutChg>
        <pc:sldLayoutChg chg="add">
          <pc:chgData name="Caitlyn Davies (2200942)" userId="S::2200942@student.uwtsd.ac.uk::f53de855-f415-43d9-969f-b904be6154b1" providerId="AD" clId="Web-{604887D3-ED3F-0406-C646-A2B97D745522}" dt="2025-03-05T13:04:49.112" v="8"/>
          <pc:sldLayoutMkLst>
            <pc:docMk/>
            <pc:sldMasterMk cId="1259422165" sldId="2147483721"/>
            <pc:sldLayoutMk cId="1796898765" sldId="2147483712"/>
          </pc:sldLayoutMkLst>
        </pc:sldLayoutChg>
        <pc:sldLayoutChg chg="add">
          <pc:chgData name="Caitlyn Davies (2200942)" userId="S::2200942@student.uwtsd.ac.uk::f53de855-f415-43d9-969f-b904be6154b1" providerId="AD" clId="Web-{604887D3-ED3F-0406-C646-A2B97D745522}" dt="2025-03-05T13:04:49.112" v="8"/>
          <pc:sldLayoutMkLst>
            <pc:docMk/>
            <pc:sldMasterMk cId="1259422165" sldId="2147483721"/>
            <pc:sldLayoutMk cId="1190788135" sldId="2147483713"/>
          </pc:sldLayoutMkLst>
        </pc:sldLayoutChg>
        <pc:sldLayoutChg chg="add">
          <pc:chgData name="Caitlyn Davies (2200942)" userId="S::2200942@student.uwtsd.ac.uk::f53de855-f415-43d9-969f-b904be6154b1" providerId="AD" clId="Web-{604887D3-ED3F-0406-C646-A2B97D745522}" dt="2025-03-05T13:04:49.112" v="8"/>
          <pc:sldLayoutMkLst>
            <pc:docMk/>
            <pc:sldMasterMk cId="1259422165" sldId="2147483721"/>
            <pc:sldLayoutMk cId="601613622" sldId="2147483714"/>
          </pc:sldLayoutMkLst>
        </pc:sldLayoutChg>
        <pc:sldLayoutChg chg="add">
          <pc:chgData name="Caitlyn Davies (2200942)" userId="S::2200942@student.uwtsd.ac.uk::f53de855-f415-43d9-969f-b904be6154b1" providerId="AD" clId="Web-{604887D3-ED3F-0406-C646-A2B97D745522}" dt="2025-03-05T13:04:49.112" v="8"/>
          <pc:sldLayoutMkLst>
            <pc:docMk/>
            <pc:sldMasterMk cId="1259422165" sldId="2147483721"/>
            <pc:sldLayoutMk cId="4148394862" sldId="2147483715"/>
          </pc:sldLayoutMkLst>
        </pc:sldLayoutChg>
        <pc:sldLayoutChg chg="add">
          <pc:chgData name="Caitlyn Davies (2200942)" userId="S::2200942@student.uwtsd.ac.uk::f53de855-f415-43d9-969f-b904be6154b1" providerId="AD" clId="Web-{604887D3-ED3F-0406-C646-A2B97D745522}" dt="2025-03-05T13:04:49.112" v="8"/>
          <pc:sldLayoutMkLst>
            <pc:docMk/>
            <pc:sldMasterMk cId="1259422165" sldId="2147483721"/>
            <pc:sldLayoutMk cId="3694334723" sldId="2147483716"/>
          </pc:sldLayoutMkLst>
        </pc:sldLayoutChg>
        <pc:sldLayoutChg chg="add">
          <pc:chgData name="Caitlyn Davies (2200942)" userId="S::2200942@student.uwtsd.ac.uk::f53de855-f415-43d9-969f-b904be6154b1" providerId="AD" clId="Web-{604887D3-ED3F-0406-C646-A2B97D745522}" dt="2025-03-05T13:04:49.112" v="8"/>
          <pc:sldLayoutMkLst>
            <pc:docMk/>
            <pc:sldMasterMk cId="1259422165" sldId="2147483721"/>
            <pc:sldLayoutMk cId="2854945440" sldId="2147483717"/>
          </pc:sldLayoutMkLst>
        </pc:sldLayoutChg>
        <pc:sldLayoutChg chg="add">
          <pc:chgData name="Caitlyn Davies (2200942)" userId="S::2200942@student.uwtsd.ac.uk::f53de855-f415-43d9-969f-b904be6154b1" providerId="AD" clId="Web-{604887D3-ED3F-0406-C646-A2B97D745522}" dt="2025-03-05T13:04:49.112" v="8"/>
          <pc:sldLayoutMkLst>
            <pc:docMk/>
            <pc:sldMasterMk cId="1259422165" sldId="2147483721"/>
            <pc:sldLayoutMk cId="1530019461" sldId="2147483718"/>
          </pc:sldLayoutMkLst>
        </pc:sldLayoutChg>
        <pc:sldLayoutChg chg="add">
          <pc:chgData name="Caitlyn Davies (2200942)" userId="S::2200942@student.uwtsd.ac.uk::f53de855-f415-43d9-969f-b904be6154b1" providerId="AD" clId="Web-{604887D3-ED3F-0406-C646-A2B97D745522}" dt="2025-03-05T13:04:49.112" v="8"/>
          <pc:sldLayoutMkLst>
            <pc:docMk/>
            <pc:sldMasterMk cId="1259422165" sldId="2147483721"/>
            <pc:sldLayoutMk cId="954427426" sldId="2147483719"/>
          </pc:sldLayoutMkLst>
        </pc:sldLayoutChg>
        <pc:sldLayoutChg chg="add">
          <pc:chgData name="Caitlyn Davies (2200942)" userId="S::2200942@student.uwtsd.ac.uk::f53de855-f415-43d9-969f-b904be6154b1" providerId="AD" clId="Web-{604887D3-ED3F-0406-C646-A2B97D745522}" dt="2025-03-05T13:04:49.112" v="8"/>
          <pc:sldLayoutMkLst>
            <pc:docMk/>
            <pc:sldMasterMk cId="1259422165" sldId="2147483721"/>
            <pc:sldLayoutMk cId="2512032565" sldId="2147483720"/>
          </pc:sldLayoutMkLst>
        </pc:sldLayoutChg>
      </pc:sldMasterChg>
      <pc:sldMasterChg chg="add del addSldLayout delSldLayout">
        <pc:chgData name="Caitlyn Davies (2200942)" userId="S::2200942@student.uwtsd.ac.uk::f53de855-f415-43d9-969f-b904be6154b1" providerId="AD" clId="Web-{604887D3-ED3F-0406-C646-A2B97D745522}" dt="2025-03-05T13:04:39.283" v="1"/>
        <pc:sldMasterMkLst>
          <pc:docMk/>
          <pc:sldMasterMk cId="2067348871" sldId="2147483734"/>
        </pc:sldMasterMkLst>
        <pc:sldLayoutChg chg="add del">
          <pc:chgData name="Caitlyn Davies (2200942)" userId="S::2200942@student.uwtsd.ac.uk::f53de855-f415-43d9-969f-b904be6154b1" providerId="AD" clId="Web-{604887D3-ED3F-0406-C646-A2B97D745522}" dt="2025-03-05T13:04:39.283" v="1"/>
          <pc:sldLayoutMkLst>
            <pc:docMk/>
            <pc:sldMasterMk cId="2067348871" sldId="2147483734"/>
            <pc:sldLayoutMk cId="3447472958" sldId="2147483723"/>
          </pc:sldLayoutMkLst>
        </pc:sldLayoutChg>
        <pc:sldLayoutChg chg="add del">
          <pc:chgData name="Caitlyn Davies (2200942)" userId="S::2200942@student.uwtsd.ac.uk::f53de855-f415-43d9-969f-b904be6154b1" providerId="AD" clId="Web-{604887D3-ED3F-0406-C646-A2B97D745522}" dt="2025-03-05T13:04:39.283" v="1"/>
          <pc:sldLayoutMkLst>
            <pc:docMk/>
            <pc:sldMasterMk cId="2067348871" sldId="2147483734"/>
            <pc:sldLayoutMk cId="2382643918" sldId="2147483724"/>
          </pc:sldLayoutMkLst>
        </pc:sldLayoutChg>
        <pc:sldLayoutChg chg="add del">
          <pc:chgData name="Caitlyn Davies (2200942)" userId="S::2200942@student.uwtsd.ac.uk::f53de855-f415-43d9-969f-b904be6154b1" providerId="AD" clId="Web-{604887D3-ED3F-0406-C646-A2B97D745522}" dt="2025-03-05T13:04:39.283" v="1"/>
          <pc:sldLayoutMkLst>
            <pc:docMk/>
            <pc:sldMasterMk cId="2067348871" sldId="2147483734"/>
            <pc:sldLayoutMk cId="315252659" sldId="2147483725"/>
          </pc:sldLayoutMkLst>
        </pc:sldLayoutChg>
        <pc:sldLayoutChg chg="add del">
          <pc:chgData name="Caitlyn Davies (2200942)" userId="S::2200942@student.uwtsd.ac.uk::f53de855-f415-43d9-969f-b904be6154b1" providerId="AD" clId="Web-{604887D3-ED3F-0406-C646-A2B97D745522}" dt="2025-03-05T13:04:39.283" v="1"/>
          <pc:sldLayoutMkLst>
            <pc:docMk/>
            <pc:sldMasterMk cId="2067348871" sldId="2147483734"/>
            <pc:sldLayoutMk cId="926417751" sldId="2147483726"/>
          </pc:sldLayoutMkLst>
        </pc:sldLayoutChg>
        <pc:sldLayoutChg chg="add del">
          <pc:chgData name="Caitlyn Davies (2200942)" userId="S::2200942@student.uwtsd.ac.uk::f53de855-f415-43d9-969f-b904be6154b1" providerId="AD" clId="Web-{604887D3-ED3F-0406-C646-A2B97D745522}" dt="2025-03-05T13:04:39.283" v="1"/>
          <pc:sldLayoutMkLst>
            <pc:docMk/>
            <pc:sldMasterMk cId="2067348871" sldId="2147483734"/>
            <pc:sldLayoutMk cId="3584550841" sldId="2147483727"/>
          </pc:sldLayoutMkLst>
        </pc:sldLayoutChg>
        <pc:sldLayoutChg chg="add del">
          <pc:chgData name="Caitlyn Davies (2200942)" userId="S::2200942@student.uwtsd.ac.uk::f53de855-f415-43d9-969f-b904be6154b1" providerId="AD" clId="Web-{604887D3-ED3F-0406-C646-A2B97D745522}" dt="2025-03-05T13:04:39.283" v="1"/>
          <pc:sldLayoutMkLst>
            <pc:docMk/>
            <pc:sldMasterMk cId="2067348871" sldId="2147483734"/>
            <pc:sldLayoutMk cId="2139856208" sldId="2147483728"/>
          </pc:sldLayoutMkLst>
        </pc:sldLayoutChg>
        <pc:sldLayoutChg chg="add del">
          <pc:chgData name="Caitlyn Davies (2200942)" userId="S::2200942@student.uwtsd.ac.uk::f53de855-f415-43d9-969f-b904be6154b1" providerId="AD" clId="Web-{604887D3-ED3F-0406-C646-A2B97D745522}" dt="2025-03-05T13:04:39.283" v="1"/>
          <pc:sldLayoutMkLst>
            <pc:docMk/>
            <pc:sldMasterMk cId="2067348871" sldId="2147483734"/>
            <pc:sldLayoutMk cId="3340617291" sldId="2147483729"/>
          </pc:sldLayoutMkLst>
        </pc:sldLayoutChg>
        <pc:sldLayoutChg chg="add del">
          <pc:chgData name="Caitlyn Davies (2200942)" userId="S::2200942@student.uwtsd.ac.uk::f53de855-f415-43d9-969f-b904be6154b1" providerId="AD" clId="Web-{604887D3-ED3F-0406-C646-A2B97D745522}" dt="2025-03-05T13:04:39.283" v="1"/>
          <pc:sldLayoutMkLst>
            <pc:docMk/>
            <pc:sldMasterMk cId="2067348871" sldId="2147483734"/>
            <pc:sldLayoutMk cId="809677786" sldId="2147483730"/>
          </pc:sldLayoutMkLst>
        </pc:sldLayoutChg>
        <pc:sldLayoutChg chg="add del">
          <pc:chgData name="Caitlyn Davies (2200942)" userId="S::2200942@student.uwtsd.ac.uk::f53de855-f415-43d9-969f-b904be6154b1" providerId="AD" clId="Web-{604887D3-ED3F-0406-C646-A2B97D745522}" dt="2025-03-05T13:04:39.283" v="1"/>
          <pc:sldLayoutMkLst>
            <pc:docMk/>
            <pc:sldMasterMk cId="2067348871" sldId="2147483734"/>
            <pc:sldLayoutMk cId="595088634" sldId="2147483731"/>
          </pc:sldLayoutMkLst>
        </pc:sldLayoutChg>
        <pc:sldLayoutChg chg="add del">
          <pc:chgData name="Caitlyn Davies (2200942)" userId="S::2200942@student.uwtsd.ac.uk::f53de855-f415-43d9-969f-b904be6154b1" providerId="AD" clId="Web-{604887D3-ED3F-0406-C646-A2B97D745522}" dt="2025-03-05T13:04:39.283" v="1"/>
          <pc:sldLayoutMkLst>
            <pc:docMk/>
            <pc:sldMasterMk cId="2067348871" sldId="2147483734"/>
            <pc:sldLayoutMk cId="2594373248" sldId="2147483732"/>
          </pc:sldLayoutMkLst>
        </pc:sldLayoutChg>
        <pc:sldLayoutChg chg="add del">
          <pc:chgData name="Caitlyn Davies (2200942)" userId="S::2200942@student.uwtsd.ac.uk::f53de855-f415-43d9-969f-b904be6154b1" providerId="AD" clId="Web-{604887D3-ED3F-0406-C646-A2B97D745522}" dt="2025-03-05T13:04:39.283" v="1"/>
          <pc:sldLayoutMkLst>
            <pc:docMk/>
            <pc:sldMasterMk cId="2067348871" sldId="2147483734"/>
            <pc:sldLayoutMk cId="4129394891" sldId="2147483733"/>
          </pc:sldLayoutMkLst>
        </pc:sldLayoutChg>
      </pc:sldMasterChg>
    </pc:docChg>
  </pc:docChgLst>
  <pc:docChgLst>
    <pc:chgData name="Caitlyn Davies (2200942)" userId="S::2200942@student.uwtsd.ac.uk::f53de855-f415-43d9-969f-b904be6154b1" providerId="AD" clId="Web-{7CA40AA6-EEA5-CAF2-0338-F5B7D6E494AC}"/>
    <pc:docChg chg="mod addSld delSld modSld">
      <pc:chgData name="Caitlyn Davies (2200942)" userId="S::2200942@student.uwtsd.ac.uk::f53de855-f415-43d9-969f-b904be6154b1" providerId="AD" clId="Web-{7CA40AA6-EEA5-CAF2-0338-F5B7D6E494AC}" dt="2025-03-09T22:09:14.941" v="354" actId="20577"/>
      <pc:docMkLst>
        <pc:docMk/>
      </pc:docMkLst>
      <pc:sldChg chg="del">
        <pc:chgData name="Caitlyn Davies (2200942)" userId="S::2200942@student.uwtsd.ac.uk::f53de855-f415-43d9-969f-b904be6154b1" providerId="AD" clId="Web-{7CA40AA6-EEA5-CAF2-0338-F5B7D6E494AC}" dt="2025-03-09T16:11:23.944" v="16"/>
        <pc:sldMkLst>
          <pc:docMk/>
          <pc:sldMk cId="4277458048" sldId="260"/>
        </pc:sldMkLst>
      </pc:sldChg>
      <pc:sldChg chg="modSp">
        <pc:chgData name="Caitlyn Davies (2200942)" userId="S::2200942@student.uwtsd.ac.uk::f53de855-f415-43d9-969f-b904be6154b1" providerId="AD" clId="Web-{7CA40AA6-EEA5-CAF2-0338-F5B7D6E494AC}" dt="2025-03-09T16:49:01.353" v="352" actId="20577"/>
        <pc:sldMkLst>
          <pc:docMk/>
          <pc:sldMk cId="3015672544" sldId="261"/>
        </pc:sldMkLst>
      </pc:sldChg>
      <pc:sldChg chg="modSp">
        <pc:chgData name="Caitlyn Davies (2200942)" userId="S::2200942@student.uwtsd.ac.uk::f53de855-f415-43d9-969f-b904be6154b1" providerId="AD" clId="Web-{7CA40AA6-EEA5-CAF2-0338-F5B7D6E494AC}" dt="2025-03-09T16:44:23.159" v="307" actId="20577"/>
        <pc:sldMkLst>
          <pc:docMk/>
          <pc:sldMk cId="2319160544" sldId="262"/>
        </pc:sldMkLst>
      </pc:sldChg>
      <pc:sldChg chg="addSp modSp mod setBg">
        <pc:chgData name="Caitlyn Davies (2200942)" userId="S::2200942@student.uwtsd.ac.uk::f53de855-f415-43d9-969f-b904be6154b1" providerId="AD" clId="Web-{7CA40AA6-EEA5-CAF2-0338-F5B7D6E494AC}" dt="2025-03-09T16:31:56.045" v="228" actId="20577"/>
        <pc:sldMkLst>
          <pc:docMk/>
          <pc:sldMk cId="603246481" sldId="263"/>
        </pc:sldMkLst>
        <pc:spChg chg="mod">
          <ac:chgData name="Caitlyn Davies (2200942)" userId="S::2200942@student.uwtsd.ac.uk::f53de855-f415-43d9-969f-b904be6154b1" providerId="AD" clId="Web-{7CA40AA6-EEA5-CAF2-0338-F5B7D6E494AC}" dt="2025-03-09T16:16:42.468" v="51" actId="20577"/>
          <ac:spMkLst>
            <pc:docMk/>
            <pc:sldMk cId="603246481" sldId="263"/>
            <ac:spMk id="2" creationId="{C5F11653-5E40-FEFC-0857-725F51F27586}"/>
          </ac:spMkLst>
        </pc:spChg>
        <pc:spChg chg="mod">
          <ac:chgData name="Caitlyn Davies (2200942)" userId="S::2200942@student.uwtsd.ac.uk::f53de855-f415-43d9-969f-b904be6154b1" providerId="AD" clId="Web-{7CA40AA6-EEA5-CAF2-0338-F5B7D6E494AC}" dt="2025-03-09T16:31:56.045" v="228" actId="20577"/>
          <ac:spMkLst>
            <pc:docMk/>
            <pc:sldMk cId="603246481" sldId="263"/>
            <ac:spMk id="3" creationId="{C3C368AA-D0E5-225A-35D7-D4E09CC08326}"/>
          </ac:spMkLst>
        </pc:spChg>
        <pc:spChg chg="add">
          <ac:chgData name="Caitlyn Davies (2200942)" userId="S::2200942@student.uwtsd.ac.uk::f53de855-f415-43d9-969f-b904be6154b1" providerId="AD" clId="Web-{7CA40AA6-EEA5-CAF2-0338-F5B7D6E494AC}" dt="2025-03-09T16:16:22.717" v="39"/>
          <ac:spMkLst>
            <pc:docMk/>
            <pc:sldMk cId="603246481" sldId="263"/>
            <ac:spMk id="9" creationId="{E49D7415-2F11-44C2-B6AA-13A25B6814B9}"/>
          </ac:spMkLst>
        </pc:spChg>
        <pc:picChg chg="add mod ord">
          <ac:chgData name="Caitlyn Davies (2200942)" userId="S::2200942@student.uwtsd.ac.uk::f53de855-f415-43d9-969f-b904be6154b1" providerId="AD" clId="Web-{7CA40AA6-EEA5-CAF2-0338-F5B7D6E494AC}" dt="2025-03-09T16:16:22.717" v="39"/>
          <ac:picMkLst>
            <pc:docMk/>
            <pc:sldMk cId="603246481" sldId="263"/>
            <ac:picMk id="4" creationId="{A1E28706-1A76-7511-AD71-0E01ED62849F}"/>
          </ac:picMkLst>
        </pc:picChg>
        <pc:cxnChg chg="add">
          <ac:chgData name="Caitlyn Davies (2200942)" userId="S::2200942@student.uwtsd.ac.uk::f53de855-f415-43d9-969f-b904be6154b1" providerId="AD" clId="Web-{7CA40AA6-EEA5-CAF2-0338-F5B7D6E494AC}" dt="2025-03-09T16:16:22.717" v="39"/>
          <ac:cxnSpMkLst>
            <pc:docMk/>
            <pc:sldMk cId="603246481" sldId="263"/>
            <ac:cxnSpMk id="11" creationId="{4583FD9E-C5A7-96F7-951D-7D292013CD58}"/>
          </ac:cxnSpMkLst>
        </pc:cxnChg>
      </pc:sldChg>
      <pc:sldChg chg="modSp">
        <pc:chgData name="Caitlyn Davies (2200942)" userId="S::2200942@student.uwtsd.ac.uk::f53de855-f415-43d9-969f-b904be6154b1" providerId="AD" clId="Web-{7CA40AA6-EEA5-CAF2-0338-F5B7D6E494AC}" dt="2025-03-09T16:38:45.197" v="267" actId="20577"/>
        <pc:sldMkLst>
          <pc:docMk/>
          <pc:sldMk cId="1231256097" sldId="264"/>
        </pc:sldMkLst>
      </pc:sldChg>
      <pc:sldChg chg="modSp new">
        <pc:chgData name="Caitlyn Davies (2200942)" userId="S::2200942@student.uwtsd.ac.uk::f53de855-f415-43d9-969f-b904be6154b1" providerId="AD" clId="Web-{7CA40AA6-EEA5-CAF2-0338-F5B7D6E494AC}" dt="2025-03-09T22:09:14.941" v="354" actId="20577"/>
        <pc:sldMkLst>
          <pc:docMk/>
          <pc:sldMk cId="2971200329" sldId="267"/>
        </pc:sldMkLst>
        <pc:spChg chg="mod">
          <ac:chgData name="Caitlyn Davies (2200942)" userId="S::2200942@student.uwtsd.ac.uk::f53de855-f415-43d9-969f-b904be6154b1" providerId="AD" clId="Web-{7CA40AA6-EEA5-CAF2-0338-F5B7D6E494AC}" dt="2025-03-09T16:11:22.210" v="15" actId="20577"/>
          <ac:spMkLst>
            <pc:docMk/>
            <pc:sldMk cId="2971200329" sldId="267"/>
            <ac:spMk id="2" creationId="{7D8A3085-75CB-4811-8C2D-15B4A04D0DC0}"/>
          </ac:spMkLst>
        </pc:spChg>
      </pc:sldChg>
    </pc:docChg>
  </pc:docChgLst>
  <pc:docChgLst>
    <pc:chgData name="Caitlyn Davies (2200942)" userId="S::2200942@student.uwtsd.ac.uk::f53de855-f415-43d9-969f-b904be6154b1" providerId="AD" clId="Web-{6D6BB3EA-D387-17CF-BA99-1A81C96157FE}"/>
    <pc:docChg chg="modSld">
      <pc:chgData name="Caitlyn Davies (2200942)" userId="S::2200942@student.uwtsd.ac.uk::f53de855-f415-43d9-969f-b904be6154b1" providerId="AD" clId="Web-{6D6BB3EA-D387-17CF-BA99-1A81C96157FE}" dt="2025-03-17T12:58:42.639" v="249" actId="20577"/>
      <pc:docMkLst>
        <pc:docMk/>
      </pc:docMkLst>
      <pc:sldChg chg="modSp">
        <pc:chgData name="Caitlyn Davies (2200942)" userId="S::2200942@student.uwtsd.ac.uk::f53de855-f415-43d9-969f-b904be6154b1" providerId="AD" clId="Web-{6D6BB3EA-D387-17CF-BA99-1A81C96157FE}" dt="2025-03-17T12:58:42.639" v="249" actId="20577"/>
        <pc:sldMkLst>
          <pc:docMk/>
          <pc:sldMk cId="2048921307" sldId="257"/>
        </pc:sldMkLst>
        <pc:spChg chg="mod">
          <ac:chgData name="Caitlyn Davies (2200942)" userId="S::2200942@student.uwtsd.ac.uk::f53de855-f415-43d9-969f-b904be6154b1" providerId="AD" clId="Web-{6D6BB3EA-D387-17CF-BA99-1A81C96157FE}" dt="2025-03-17T12:58:42.639" v="249" actId="20577"/>
          <ac:spMkLst>
            <pc:docMk/>
            <pc:sldMk cId="2048921307" sldId="257"/>
            <ac:spMk id="3" creationId="{34F99947-8124-D28F-E49B-0A2A1596B71D}"/>
          </ac:spMkLst>
        </pc:spChg>
      </pc:sldChg>
      <pc:sldChg chg="addSp delSp modSp mod setBg">
        <pc:chgData name="Caitlyn Davies (2200942)" userId="S::2200942@student.uwtsd.ac.uk::f53de855-f415-43d9-969f-b904be6154b1" providerId="AD" clId="Web-{6D6BB3EA-D387-17CF-BA99-1A81C96157FE}" dt="2025-03-17T12:52:46.911" v="240" actId="14100"/>
        <pc:sldMkLst>
          <pc:docMk/>
          <pc:sldMk cId="1639217997" sldId="265"/>
        </pc:sldMkLst>
        <pc:spChg chg="mod">
          <ac:chgData name="Caitlyn Davies (2200942)" userId="S::2200942@student.uwtsd.ac.uk::f53de855-f415-43d9-969f-b904be6154b1" providerId="AD" clId="Web-{6D6BB3EA-D387-17CF-BA99-1A81C96157FE}" dt="2025-03-17T12:52:30.098" v="235"/>
          <ac:spMkLst>
            <pc:docMk/>
            <pc:sldMk cId="1639217997" sldId="265"/>
            <ac:spMk id="2" creationId="{FCFA3191-B68E-665B-2242-6F0A706B55C3}"/>
          </ac:spMkLst>
        </pc:spChg>
        <pc:spChg chg="mod">
          <ac:chgData name="Caitlyn Davies (2200942)" userId="S::2200942@student.uwtsd.ac.uk::f53de855-f415-43d9-969f-b904be6154b1" providerId="AD" clId="Web-{6D6BB3EA-D387-17CF-BA99-1A81C96157FE}" dt="2025-03-17T12:52:46.911" v="240" actId="14100"/>
          <ac:spMkLst>
            <pc:docMk/>
            <pc:sldMk cId="1639217997" sldId="265"/>
            <ac:spMk id="3" creationId="{B40708EE-C85A-BEAB-D382-770F670C00CB}"/>
          </ac:spMkLst>
        </pc:spChg>
        <pc:spChg chg="add del">
          <ac:chgData name="Caitlyn Davies (2200942)" userId="S::2200942@student.uwtsd.ac.uk::f53de855-f415-43d9-969f-b904be6154b1" providerId="AD" clId="Web-{6D6BB3EA-D387-17CF-BA99-1A81C96157FE}" dt="2025-03-17T12:52:25.098" v="230"/>
          <ac:spMkLst>
            <pc:docMk/>
            <pc:sldMk cId="1639217997" sldId="265"/>
            <ac:spMk id="8" creationId="{5F710FDB-0919-493E-8539-8240C23F1EB2}"/>
          </ac:spMkLst>
        </pc:spChg>
        <pc:spChg chg="add del">
          <ac:chgData name="Caitlyn Davies (2200942)" userId="S::2200942@student.uwtsd.ac.uk::f53de855-f415-43d9-969f-b904be6154b1" providerId="AD" clId="Web-{6D6BB3EA-D387-17CF-BA99-1A81C96157FE}" dt="2025-03-17T12:52:22.816" v="228"/>
          <ac:spMkLst>
            <pc:docMk/>
            <pc:sldMk cId="1639217997" sldId="265"/>
            <ac:spMk id="9" creationId="{660EB578-C970-4186-B93C-45851BBC6E34}"/>
          </ac:spMkLst>
        </pc:spChg>
        <pc:spChg chg="add del">
          <ac:chgData name="Caitlyn Davies (2200942)" userId="S::2200942@student.uwtsd.ac.uk::f53de855-f415-43d9-969f-b904be6154b1" providerId="AD" clId="Web-{6D6BB3EA-D387-17CF-BA99-1A81C96157FE}" dt="2025-03-17T12:52:27.785" v="232"/>
          <ac:spMkLst>
            <pc:docMk/>
            <pc:sldMk cId="1639217997" sldId="265"/>
            <ac:spMk id="12" creationId="{EEF92585-7A99-6108-9663-8C59032742EC}"/>
          </ac:spMkLst>
        </pc:spChg>
        <pc:spChg chg="add del">
          <ac:chgData name="Caitlyn Davies (2200942)" userId="S::2200942@student.uwtsd.ac.uk::f53de855-f415-43d9-969f-b904be6154b1" providerId="AD" clId="Web-{6D6BB3EA-D387-17CF-BA99-1A81C96157FE}" dt="2025-03-17T12:52:30.067" v="234"/>
          <ac:spMkLst>
            <pc:docMk/>
            <pc:sldMk cId="1639217997" sldId="265"/>
            <ac:spMk id="14" creationId="{5F710FDB-0919-493E-8539-8240C23F1EB2}"/>
          </ac:spMkLst>
        </pc:spChg>
        <pc:spChg chg="add">
          <ac:chgData name="Caitlyn Davies (2200942)" userId="S::2200942@student.uwtsd.ac.uk::f53de855-f415-43d9-969f-b904be6154b1" providerId="AD" clId="Web-{6D6BB3EA-D387-17CF-BA99-1A81C96157FE}" dt="2025-03-17T12:52:30.098" v="235"/>
          <ac:spMkLst>
            <pc:docMk/>
            <pc:sldMk cId="1639217997" sldId="265"/>
            <ac:spMk id="18" creationId="{660EB578-C970-4186-B93C-45851BBC6E34}"/>
          </ac:spMkLst>
        </pc:spChg>
        <pc:picChg chg="add del">
          <ac:chgData name="Caitlyn Davies (2200942)" userId="S::2200942@student.uwtsd.ac.uk::f53de855-f415-43d9-969f-b904be6154b1" providerId="AD" clId="Web-{6D6BB3EA-D387-17CF-BA99-1A81C96157FE}" dt="2025-03-17T12:52:22.816" v="228"/>
          <ac:picMkLst>
            <pc:docMk/>
            <pc:sldMk cId="1639217997" sldId="265"/>
            <ac:picMk id="5" creationId="{32FA01FA-C4D5-9CD3-6ECF-53319DC93908}"/>
          </ac:picMkLst>
        </pc:picChg>
        <pc:picChg chg="add">
          <ac:chgData name="Caitlyn Davies (2200942)" userId="S::2200942@student.uwtsd.ac.uk::f53de855-f415-43d9-969f-b904be6154b1" providerId="AD" clId="Web-{6D6BB3EA-D387-17CF-BA99-1A81C96157FE}" dt="2025-03-17T12:52:30.098" v="235"/>
          <ac:picMkLst>
            <pc:docMk/>
            <pc:sldMk cId="1639217997" sldId="265"/>
            <ac:picMk id="19" creationId="{32FA01FA-C4D5-9CD3-6ECF-53319DC93908}"/>
          </ac:picMkLst>
        </pc:picChg>
        <pc:cxnChg chg="add del">
          <ac:chgData name="Caitlyn Davies (2200942)" userId="S::2200942@student.uwtsd.ac.uk::f53de855-f415-43d9-969f-b904be6154b1" providerId="AD" clId="Web-{6D6BB3EA-D387-17CF-BA99-1A81C96157FE}" dt="2025-03-17T12:52:25.098" v="230"/>
          <ac:cxnSpMkLst>
            <pc:docMk/>
            <pc:sldMk cId="1639217997" sldId="265"/>
            <ac:cxnSpMk id="10" creationId="{0AFF0B6C-73E2-4B40-9280-938C14922C87}"/>
          </ac:cxnSpMkLst>
        </pc:cxnChg>
        <pc:cxnChg chg="add del">
          <ac:chgData name="Caitlyn Davies (2200942)" userId="S::2200942@student.uwtsd.ac.uk::f53de855-f415-43d9-969f-b904be6154b1" providerId="AD" clId="Web-{6D6BB3EA-D387-17CF-BA99-1A81C96157FE}" dt="2025-03-17T12:52:22.816" v="228"/>
          <ac:cxnSpMkLst>
            <pc:docMk/>
            <pc:sldMk cId="1639217997" sldId="265"/>
            <ac:cxnSpMk id="11" creationId="{CDF57B02-07BB-407B-BB36-06D9C64A673E}"/>
          </ac:cxnSpMkLst>
        </pc:cxnChg>
        <pc:cxnChg chg="add del">
          <ac:chgData name="Caitlyn Davies (2200942)" userId="S::2200942@student.uwtsd.ac.uk::f53de855-f415-43d9-969f-b904be6154b1" providerId="AD" clId="Web-{6D6BB3EA-D387-17CF-BA99-1A81C96157FE}" dt="2025-03-17T12:52:22.816" v="228"/>
          <ac:cxnSpMkLst>
            <pc:docMk/>
            <pc:sldMk cId="1639217997" sldId="265"/>
            <ac:cxnSpMk id="13" creationId="{C6855964-C920-48EB-8804-74291211C8A9}"/>
          </ac:cxnSpMkLst>
        </pc:cxnChg>
        <pc:cxnChg chg="add del">
          <ac:chgData name="Caitlyn Davies (2200942)" userId="S::2200942@student.uwtsd.ac.uk::f53de855-f415-43d9-969f-b904be6154b1" providerId="AD" clId="Web-{6D6BB3EA-D387-17CF-BA99-1A81C96157FE}" dt="2025-03-17T12:52:30.067" v="234"/>
          <ac:cxnSpMkLst>
            <pc:docMk/>
            <pc:sldMk cId="1639217997" sldId="265"/>
            <ac:cxnSpMk id="15" creationId="{22F20000-FD86-48F6-9363-FEC90C932DCD}"/>
          </ac:cxnSpMkLst>
        </pc:cxnChg>
        <pc:cxnChg chg="add del">
          <ac:chgData name="Caitlyn Davies (2200942)" userId="S::2200942@student.uwtsd.ac.uk::f53de855-f415-43d9-969f-b904be6154b1" providerId="AD" clId="Web-{6D6BB3EA-D387-17CF-BA99-1A81C96157FE}" dt="2025-03-17T12:52:30.067" v="234"/>
          <ac:cxnSpMkLst>
            <pc:docMk/>
            <pc:sldMk cId="1639217997" sldId="265"/>
            <ac:cxnSpMk id="16" creationId="{872AE332-6ACA-45BE-875F-91A291D4A40D}"/>
          </ac:cxnSpMkLst>
        </pc:cxnChg>
        <pc:cxnChg chg="add">
          <ac:chgData name="Caitlyn Davies (2200942)" userId="S::2200942@student.uwtsd.ac.uk::f53de855-f415-43d9-969f-b904be6154b1" providerId="AD" clId="Web-{6D6BB3EA-D387-17CF-BA99-1A81C96157FE}" dt="2025-03-17T12:52:30.098" v="235"/>
          <ac:cxnSpMkLst>
            <pc:docMk/>
            <pc:sldMk cId="1639217997" sldId="265"/>
            <ac:cxnSpMk id="20" creationId="{CDF57B02-07BB-407B-BB36-06D9C64A673E}"/>
          </ac:cxnSpMkLst>
        </pc:cxnChg>
        <pc:cxnChg chg="add">
          <ac:chgData name="Caitlyn Davies (2200942)" userId="S::2200942@student.uwtsd.ac.uk::f53de855-f415-43d9-969f-b904be6154b1" providerId="AD" clId="Web-{6D6BB3EA-D387-17CF-BA99-1A81C96157FE}" dt="2025-03-17T12:52:30.098" v="235"/>
          <ac:cxnSpMkLst>
            <pc:docMk/>
            <pc:sldMk cId="1639217997" sldId="265"/>
            <ac:cxnSpMk id="21" creationId="{C6855964-C920-48EB-8804-74291211C8A9}"/>
          </ac:cxnSpMkLst>
        </pc:cxnChg>
      </pc:sldChg>
      <pc:sldChg chg="modSp">
        <pc:chgData name="Caitlyn Davies (2200942)" userId="S::2200942@student.uwtsd.ac.uk::f53de855-f415-43d9-969f-b904be6154b1" providerId="AD" clId="Web-{6D6BB3EA-D387-17CF-BA99-1A81C96157FE}" dt="2025-03-17T12:53:30.818" v="241" actId="14100"/>
        <pc:sldMkLst>
          <pc:docMk/>
          <pc:sldMk cId="1926417302" sldId="270"/>
        </pc:sldMkLst>
        <pc:spChg chg="mod">
          <ac:chgData name="Caitlyn Davies (2200942)" userId="S::2200942@student.uwtsd.ac.uk::f53de855-f415-43d9-969f-b904be6154b1" providerId="AD" clId="Web-{6D6BB3EA-D387-17CF-BA99-1A81C96157FE}" dt="2025-03-17T12:53:30.818" v="241" actId="14100"/>
          <ac:spMkLst>
            <pc:docMk/>
            <pc:sldMk cId="1926417302" sldId="270"/>
            <ac:spMk id="3" creationId="{9209CF92-C2D8-F03D-48EE-3D9487D934B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138861-4A9C-46AE-9192-0876016522C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FAEC07E-822A-4EBE-9FD1-E17341952295}">
      <dgm:prSet/>
      <dgm:spPr/>
      <dgm:t>
        <a:bodyPr/>
        <a:lstStyle/>
        <a:p>
          <a:r>
            <a:rPr lang="en-GB" dirty="0">
              <a:latin typeface="Aptos" panose="020B0004020202020204" pitchFamily="34" charset="0"/>
            </a:rPr>
            <a:t>Infancy &amp; Early Childhood</a:t>
          </a:r>
          <a:endParaRPr lang="en-US" dirty="0">
            <a:latin typeface="Aptos" panose="020B0004020202020204" pitchFamily="34" charset="0"/>
          </a:endParaRPr>
        </a:p>
      </dgm:t>
    </dgm:pt>
    <dgm:pt modelId="{82EEB08A-EA49-4F9A-92EF-81E84C34ED22}" type="parTrans" cxnId="{62A30EC6-46B4-48A4-A9BA-0EF5C26F90F7}">
      <dgm:prSet/>
      <dgm:spPr/>
      <dgm:t>
        <a:bodyPr/>
        <a:lstStyle/>
        <a:p>
          <a:endParaRPr lang="en-US"/>
        </a:p>
      </dgm:t>
    </dgm:pt>
    <dgm:pt modelId="{F630ACE4-1989-43F0-8E93-1219978ACF01}" type="sibTrans" cxnId="{62A30EC6-46B4-48A4-A9BA-0EF5C26F90F7}">
      <dgm:prSet/>
      <dgm:spPr/>
      <dgm:t>
        <a:bodyPr/>
        <a:lstStyle/>
        <a:p>
          <a:endParaRPr lang="en-US"/>
        </a:p>
      </dgm:t>
    </dgm:pt>
    <dgm:pt modelId="{956CD18F-6449-445C-AC8A-7C637C03E96C}">
      <dgm:prSet/>
      <dgm:spPr/>
      <dgm:t>
        <a:bodyPr/>
        <a:lstStyle/>
        <a:p>
          <a:r>
            <a:rPr lang="en-GB" dirty="0">
              <a:latin typeface="Aptos" panose="020B0004020202020204" pitchFamily="34" charset="0"/>
            </a:rPr>
            <a:t>Adolescence</a:t>
          </a:r>
          <a:r>
            <a:rPr lang="en-GB" dirty="0"/>
            <a:t> </a:t>
          </a:r>
          <a:endParaRPr lang="en-US" dirty="0"/>
        </a:p>
      </dgm:t>
    </dgm:pt>
    <dgm:pt modelId="{9688EFD2-378A-46E9-B000-1AF8657DC7B2}" type="parTrans" cxnId="{20AD68BB-DC82-4082-9347-B4CBF1AB9D9E}">
      <dgm:prSet/>
      <dgm:spPr/>
      <dgm:t>
        <a:bodyPr/>
        <a:lstStyle/>
        <a:p>
          <a:endParaRPr lang="en-US"/>
        </a:p>
      </dgm:t>
    </dgm:pt>
    <dgm:pt modelId="{D1134BB3-FAA9-47C2-B1AA-A813FD89F399}" type="sibTrans" cxnId="{20AD68BB-DC82-4082-9347-B4CBF1AB9D9E}">
      <dgm:prSet/>
      <dgm:spPr/>
      <dgm:t>
        <a:bodyPr/>
        <a:lstStyle/>
        <a:p>
          <a:endParaRPr lang="en-US"/>
        </a:p>
      </dgm:t>
    </dgm:pt>
    <dgm:pt modelId="{58BA67AB-9EC9-41CA-A517-C32CBAA864B9}">
      <dgm:prSet/>
      <dgm:spPr/>
      <dgm:t>
        <a:bodyPr/>
        <a:lstStyle/>
        <a:p>
          <a:r>
            <a:rPr lang="en-GB" dirty="0">
              <a:latin typeface="Aptos" panose="020B0004020202020204" pitchFamily="34" charset="0"/>
            </a:rPr>
            <a:t>Adulthood</a:t>
          </a:r>
          <a:endParaRPr lang="en-US" dirty="0">
            <a:latin typeface="Aptos" panose="020B0004020202020204" pitchFamily="34" charset="0"/>
          </a:endParaRPr>
        </a:p>
      </dgm:t>
    </dgm:pt>
    <dgm:pt modelId="{AD351394-FC5D-4FCA-B2D5-42B6BCBCFD9E}" type="parTrans" cxnId="{8E02808A-AB26-434C-9141-FABB76E9BBE1}">
      <dgm:prSet/>
      <dgm:spPr/>
      <dgm:t>
        <a:bodyPr/>
        <a:lstStyle/>
        <a:p>
          <a:endParaRPr lang="en-US"/>
        </a:p>
      </dgm:t>
    </dgm:pt>
    <dgm:pt modelId="{4243659B-2113-4DE3-B73B-75C4C59BC743}" type="sibTrans" cxnId="{8E02808A-AB26-434C-9141-FABB76E9BBE1}">
      <dgm:prSet/>
      <dgm:spPr/>
      <dgm:t>
        <a:bodyPr/>
        <a:lstStyle/>
        <a:p>
          <a:endParaRPr lang="en-US"/>
        </a:p>
      </dgm:t>
    </dgm:pt>
    <dgm:pt modelId="{9A7C8143-425B-44F1-90F0-970F6F2F19C5}">
      <dgm:prSet/>
      <dgm:spPr/>
      <dgm:t>
        <a:bodyPr/>
        <a:lstStyle/>
        <a:p>
          <a:r>
            <a:rPr lang="en-US" dirty="0">
              <a:latin typeface="Aptos" panose="020B0004020202020204" pitchFamily="34" charset="0"/>
            </a:rPr>
            <a:t>Old Age</a:t>
          </a:r>
        </a:p>
      </dgm:t>
    </dgm:pt>
    <dgm:pt modelId="{E58844BC-20D1-42F1-B9FD-27E17B841430}" type="parTrans" cxnId="{3EDAF155-F54F-4697-BBE8-6611C59B4A6C}">
      <dgm:prSet/>
      <dgm:spPr/>
      <dgm:t>
        <a:bodyPr/>
        <a:lstStyle/>
        <a:p>
          <a:endParaRPr lang="en-US"/>
        </a:p>
      </dgm:t>
    </dgm:pt>
    <dgm:pt modelId="{A378E468-B61B-4A07-A9E7-E13D2C5FB192}" type="sibTrans" cxnId="{3EDAF155-F54F-4697-BBE8-6611C59B4A6C}">
      <dgm:prSet/>
      <dgm:spPr/>
      <dgm:t>
        <a:bodyPr/>
        <a:lstStyle/>
        <a:p>
          <a:endParaRPr lang="en-US"/>
        </a:p>
      </dgm:t>
    </dgm:pt>
    <dgm:pt modelId="{FFB4BEE8-4A10-44A2-81D7-B63B05C19578}" type="pres">
      <dgm:prSet presAssocID="{38138861-4A9C-46AE-9192-0876016522CA}" presName="linear" presStyleCnt="0">
        <dgm:presLayoutVars>
          <dgm:animLvl val="lvl"/>
          <dgm:resizeHandles val="exact"/>
        </dgm:presLayoutVars>
      </dgm:prSet>
      <dgm:spPr/>
    </dgm:pt>
    <dgm:pt modelId="{636D8278-18DE-44C6-91DA-AB59A3C2C2AB}" type="pres">
      <dgm:prSet presAssocID="{4FAEC07E-822A-4EBE-9FD1-E17341952295}" presName="parentText" presStyleLbl="node1" presStyleIdx="0" presStyleCnt="4">
        <dgm:presLayoutVars>
          <dgm:chMax val="0"/>
          <dgm:bulletEnabled val="1"/>
        </dgm:presLayoutVars>
      </dgm:prSet>
      <dgm:spPr/>
    </dgm:pt>
    <dgm:pt modelId="{6EC73DC8-D769-4BF4-BC72-120B2CB0E321}" type="pres">
      <dgm:prSet presAssocID="{F630ACE4-1989-43F0-8E93-1219978ACF01}" presName="spacer" presStyleCnt="0"/>
      <dgm:spPr/>
    </dgm:pt>
    <dgm:pt modelId="{998AC7F9-D0AC-45E1-81FC-32542C684731}" type="pres">
      <dgm:prSet presAssocID="{956CD18F-6449-445C-AC8A-7C637C03E96C}" presName="parentText" presStyleLbl="node1" presStyleIdx="1" presStyleCnt="4">
        <dgm:presLayoutVars>
          <dgm:chMax val="0"/>
          <dgm:bulletEnabled val="1"/>
        </dgm:presLayoutVars>
      </dgm:prSet>
      <dgm:spPr/>
    </dgm:pt>
    <dgm:pt modelId="{B3F84D03-4E26-44CE-9766-1015F5CB76F8}" type="pres">
      <dgm:prSet presAssocID="{D1134BB3-FAA9-47C2-B1AA-A813FD89F399}" presName="spacer" presStyleCnt="0"/>
      <dgm:spPr/>
    </dgm:pt>
    <dgm:pt modelId="{E3BD9181-8519-4289-92D5-3F8C9698438F}" type="pres">
      <dgm:prSet presAssocID="{58BA67AB-9EC9-41CA-A517-C32CBAA864B9}" presName="parentText" presStyleLbl="node1" presStyleIdx="2" presStyleCnt="4">
        <dgm:presLayoutVars>
          <dgm:chMax val="0"/>
          <dgm:bulletEnabled val="1"/>
        </dgm:presLayoutVars>
      </dgm:prSet>
      <dgm:spPr/>
    </dgm:pt>
    <dgm:pt modelId="{6028F316-F372-41A3-B290-0DDF143914D4}" type="pres">
      <dgm:prSet presAssocID="{4243659B-2113-4DE3-B73B-75C4C59BC743}" presName="spacer" presStyleCnt="0"/>
      <dgm:spPr/>
    </dgm:pt>
    <dgm:pt modelId="{1214B8BD-5AE9-4CEA-B93E-4E1591C26801}" type="pres">
      <dgm:prSet presAssocID="{9A7C8143-425B-44F1-90F0-970F6F2F19C5}" presName="parentText" presStyleLbl="node1" presStyleIdx="3" presStyleCnt="4">
        <dgm:presLayoutVars>
          <dgm:chMax val="0"/>
          <dgm:bulletEnabled val="1"/>
        </dgm:presLayoutVars>
      </dgm:prSet>
      <dgm:spPr/>
    </dgm:pt>
  </dgm:ptLst>
  <dgm:cxnLst>
    <dgm:cxn modelId="{0159F72A-BDDE-4A95-989F-B99293626D3D}" type="presOf" srcId="{58BA67AB-9EC9-41CA-A517-C32CBAA864B9}" destId="{E3BD9181-8519-4289-92D5-3F8C9698438F}" srcOrd="0" destOrd="0" presId="urn:microsoft.com/office/officeart/2005/8/layout/vList2"/>
    <dgm:cxn modelId="{0086775D-40C3-4E75-8ED4-307587F510E2}" type="presOf" srcId="{956CD18F-6449-445C-AC8A-7C637C03E96C}" destId="{998AC7F9-D0AC-45E1-81FC-32542C684731}" srcOrd="0" destOrd="0" presId="urn:microsoft.com/office/officeart/2005/8/layout/vList2"/>
    <dgm:cxn modelId="{3EDAF155-F54F-4697-BBE8-6611C59B4A6C}" srcId="{38138861-4A9C-46AE-9192-0876016522CA}" destId="{9A7C8143-425B-44F1-90F0-970F6F2F19C5}" srcOrd="3" destOrd="0" parTransId="{E58844BC-20D1-42F1-B9FD-27E17B841430}" sibTransId="{A378E468-B61B-4A07-A9E7-E13D2C5FB192}"/>
    <dgm:cxn modelId="{8EBB2E86-9F18-4EBD-8A90-632FBDD37673}" type="presOf" srcId="{9A7C8143-425B-44F1-90F0-970F6F2F19C5}" destId="{1214B8BD-5AE9-4CEA-B93E-4E1591C26801}" srcOrd="0" destOrd="0" presId="urn:microsoft.com/office/officeart/2005/8/layout/vList2"/>
    <dgm:cxn modelId="{8E02808A-AB26-434C-9141-FABB76E9BBE1}" srcId="{38138861-4A9C-46AE-9192-0876016522CA}" destId="{58BA67AB-9EC9-41CA-A517-C32CBAA864B9}" srcOrd="2" destOrd="0" parTransId="{AD351394-FC5D-4FCA-B2D5-42B6BCBCFD9E}" sibTransId="{4243659B-2113-4DE3-B73B-75C4C59BC743}"/>
    <dgm:cxn modelId="{D821F8AE-0B7D-4106-B95F-0D9127A41E03}" type="presOf" srcId="{38138861-4A9C-46AE-9192-0876016522CA}" destId="{FFB4BEE8-4A10-44A2-81D7-B63B05C19578}" srcOrd="0" destOrd="0" presId="urn:microsoft.com/office/officeart/2005/8/layout/vList2"/>
    <dgm:cxn modelId="{C33887B4-EDEA-4D0B-A084-1A5FD4AC155D}" type="presOf" srcId="{4FAEC07E-822A-4EBE-9FD1-E17341952295}" destId="{636D8278-18DE-44C6-91DA-AB59A3C2C2AB}" srcOrd="0" destOrd="0" presId="urn:microsoft.com/office/officeart/2005/8/layout/vList2"/>
    <dgm:cxn modelId="{20AD68BB-DC82-4082-9347-B4CBF1AB9D9E}" srcId="{38138861-4A9C-46AE-9192-0876016522CA}" destId="{956CD18F-6449-445C-AC8A-7C637C03E96C}" srcOrd="1" destOrd="0" parTransId="{9688EFD2-378A-46E9-B000-1AF8657DC7B2}" sibTransId="{D1134BB3-FAA9-47C2-B1AA-A813FD89F399}"/>
    <dgm:cxn modelId="{62A30EC6-46B4-48A4-A9BA-0EF5C26F90F7}" srcId="{38138861-4A9C-46AE-9192-0876016522CA}" destId="{4FAEC07E-822A-4EBE-9FD1-E17341952295}" srcOrd="0" destOrd="0" parTransId="{82EEB08A-EA49-4F9A-92EF-81E84C34ED22}" sibTransId="{F630ACE4-1989-43F0-8E93-1219978ACF01}"/>
    <dgm:cxn modelId="{18F40F3A-E8B3-4F9A-9751-84EA4D88163D}" type="presParOf" srcId="{FFB4BEE8-4A10-44A2-81D7-B63B05C19578}" destId="{636D8278-18DE-44C6-91DA-AB59A3C2C2AB}" srcOrd="0" destOrd="0" presId="urn:microsoft.com/office/officeart/2005/8/layout/vList2"/>
    <dgm:cxn modelId="{0165EBD9-2B4F-4B51-A04F-EA4E8D0A4474}" type="presParOf" srcId="{FFB4BEE8-4A10-44A2-81D7-B63B05C19578}" destId="{6EC73DC8-D769-4BF4-BC72-120B2CB0E321}" srcOrd="1" destOrd="0" presId="urn:microsoft.com/office/officeart/2005/8/layout/vList2"/>
    <dgm:cxn modelId="{40E049DF-A00C-4D99-A556-0D83A73A522F}" type="presParOf" srcId="{FFB4BEE8-4A10-44A2-81D7-B63B05C19578}" destId="{998AC7F9-D0AC-45E1-81FC-32542C684731}" srcOrd="2" destOrd="0" presId="urn:microsoft.com/office/officeart/2005/8/layout/vList2"/>
    <dgm:cxn modelId="{A051B0E9-1B18-44CB-A74C-2AB9F8E6B9F9}" type="presParOf" srcId="{FFB4BEE8-4A10-44A2-81D7-B63B05C19578}" destId="{B3F84D03-4E26-44CE-9766-1015F5CB76F8}" srcOrd="3" destOrd="0" presId="urn:microsoft.com/office/officeart/2005/8/layout/vList2"/>
    <dgm:cxn modelId="{6034BE68-F8E4-4D3A-B3F2-A9085CA8CFCB}" type="presParOf" srcId="{FFB4BEE8-4A10-44A2-81D7-B63B05C19578}" destId="{E3BD9181-8519-4289-92D5-3F8C9698438F}" srcOrd="4" destOrd="0" presId="urn:microsoft.com/office/officeart/2005/8/layout/vList2"/>
    <dgm:cxn modelId="{B119797D-E7F6-49A4-975E-8DF70002EEE6}" type="presParOf" srcId="{FFB4BEE8-4A10-44A2-81D7-B63B05C19578}" destId="{6028F316-F372-41A3-B290-0DDF143914D4}" srcOrd="5" destOrd="0" presId="urn:microsoft.com/office/officeart/2005/8/layout/vList2"/>
    <dgm:cxn modelId="{E1267955-48AA-4D84-BA7C-72AAF8443853}" type="presParOf" srcId="{FFB4BEE8-4A10-44A2-81D7-B63B05C19578}" destId="{1214B8BD-5AE9-4CEA-B93E-4E1591C2680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884961-BD56-46D4-A549-77C3B89A16C5}"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B0C04D1C-435E-4DFE-B802-C1F9782335CC}">
      <dgm:prSet/>
      <dgm:spPr/>
      <dgm:t>
        <a:bodyPr/>
        <a:lstStyle/>
        <a:p>
          <a:r>
            <a:rPr lang="en-GB" dirty="0">
              <a:latin typeface="Aptos" panose="020B0004020202020204" pitchFamily="34" charset="0"/>
            </a:rPr>
            <a:t>There are three different stages of adulthood – these include early adulthood, middle adulthood and late adulthood. During these stages, many different things are expected to happen.</a:t>
          </a:r>
          <a:endParaRPr lang="en-US" dirty="0">
            <a:latin typeface="Aptos" panose="020B0004020202020204" pitchFamily="34" charset="0"/>
          </a:endParaRPr>
        </a:p>
      </dgm:t>
    </dgm:pt>
    <dgm:pt modelId="{2932EBEE-3B5F-4AAE-9FEA-BB8EBA689BD4}" type="parTrans" cxnId="{A59E750D-C1E6-4554-B6D8-9EDCB9B4F949}">
      <dgm:prSet/>
      <dgm:spPr/>
      <dgm:t>
        <a:bodyPr/>
        <a:lstStyle/>
        <a:p>
          <a:endParaRPr lang="en-US"/>
        </a:p>
      </dgm:t>
    </dgm:pt>
    <dgm:pt modelId="{EBC19298-E540-4B7D-BB41-55D2EE1298C8}" type="sibTrans" cxnId="{A59E750D-C1E6-4554-B6D8-9EDCB9B4F949}">
      <dgm:prSet/>
      <dgm:spPr/>
      <dgm:t>
        <a:bodyPr/>
        <a:lstStyle/>
        <a:p>
          <a:endParaRPr lang="en-US"/>
        </a:p>
      </dgm:t>
    </dgm:pt>
    <dgm:pt modelId="{48034715-EEA9-46BC-8861-00E5DD22E6A1}">
      <dgm:prSet/>
      <dgm:spPr/>
      <dgm:t>
        <a:bodyPr/>
        <a:lstStyle/>
        <a:p>
          <a:r>
            <a:rPr lang="en-GB" dirty="0">
              <a:latin typeface="Aptos" panose="020B0004020202020204" pitchFamily="34" charset="0"/>
            </a:rPr>
            <a:t>Early adulthood this can be from 20 to 40 – during this stage individuals usually tend to establish a career and foster intimate relationships. </a:t>
          </a:r>
          <a:endParaRPr lang="en-US" dirty="0">
            <a:latin typeface="Aptos" panose="020B0004020202020204" pitchFamily="34" charset="0"/>
          </a:endParaRPr>
        </a:p>
      </dgm:t>
    </dgm:pt>
    <dgm:pt modelId="{E0C5AB56-2E48-4A05-9690-0D551088E630}" type="parTrans" cxnId="{A5E0359E-2C87-45A3-AA96-4C9E819099EC}">
      <dgm:prSet/>
      <dgm:spPr/>
      <dgm:t>
        <a:bodyPr/>
        <a:lstStyle/>
        <a:p>
          <a:endParaRPr lang="en-US"/>
        </a:p>
      </dgm:t>
    </dgm:pt>
    <dgm:pt modelId="{54334BB1-6F65-4A47-B268-4A5CCB6DAE97}" type="sibTrans" cxnId="{A5E0359E-2C87-45A3-AA96-4C9E819099EC}">
      <dgm:prSet/>
      <dgm:spPr/>
      <dgm:t>
        <a:bodyPr/>
        <a:lstStyle/>
        <a:p>
          <a:endParaRPr lang="en-US"/>
        </a:p>
      </dgm:t>
    </dgm:pt>
    <dgm:pt modelId="{632D119F-FA00-4665-9837-4B66FEE2AF40}">
      <dgm:prSet/>
      <dgm:spPr/>
      <dgm:t>
        <a:bodyPr/>
        <a:lstStyle/>
        <a:p>
          <a:r>
            <a:rPr lang="en-GB" dirty="0">
              <a:latin typeface="Aptos" panose="020B0004020202020204" pitchFamily="34" charset="0"/>
            </a:rPr>
            <a:t>Middle adulthood this is from 41-65 – during this stage, a reassessment of life goals and navigating shifts in family dynamics happen. </a:t>
          </a:r>
          <a:endParaRPr lang="en-US" dirty="0">
            <a:latin typeface="Aptos" panose="020B0004020202020204" pitchFamily="34" charset="0"/>
          </a:endParaRPr>
        </a:p>
      </dgm:t>
    </dgm:pt>
    <dgm:pt modelId="{C2F95C01-4E94-446D-9306-686189368B94}" type="parTrans" cxnId="{220B24A6-CE63-45D4-AE30-CD2B508C300B}">
      <dgm:prSet/>
      <dgm:spPr/>
      <dgm:t>
        <a:bodyPr/>
        <a:lstStyle/>
        <a:p>
          <a:endParaRPr lang="en-US"/>
        </a:p>
      </dgm:t>
    </dgm:pt>
    <dgm:pt modelId="{423D29C0-708F-4D98-B32B-9076D9005668}" type="sibTrans" cxnId="{220B24A6-CE63-45D4-AE30-CD2B508C300B}">
      <dgm:prSet/>
      <dgm:spPr/>
      <dgm:t>
        <a:bodyPr/>
        <a:lstStyle/>
        <a:p>
          <a:endParaRPr lang="en-US"/>
        </a:p>
      </dgm:t>
    </dgm:pt>
    <dgm:pt modelId="{EBFB6946-E428-4141-9041-B2545AEF23E2}" type="pres">
      <dgm:prSet presAssocID="{9B884961-BD56-46D4-A549-77C3B89A16C5}" presName="Name0" presStyleCnt="0">
        <dgm:presLayoutVars>
          <dgm:dir/>
          <dgm:animLvl val="lvl"/>
          <dgm:resizeHandles val="exact"/>
        </dgm:presLayoutVars>
      </dgm:prSet>
      <dgm:spPr/>
    </dgm:pt>
    <dgm:pt modelId="{BA7F569D-5DC3-42E8-AC10-E85179D09262}" type="pres">
      <dgm:prSet presAssocID="{632D119F-FA00-4665-9837-4B66FEE2AF40}" presName="boxAndChildren" presStyleCnt="0"/>
      <dgm:spPr/>
    </dgm:pt>
    <dgm:pt modelId="{2EB6F3FF-1971-473E-A173-9F6754913C99}" type="pres">
      <dgm:prSet presAssocID="{632D119F-FA00-4665-9837-4B66FEE2AF40}" presName="parentTextBox" presStyleLbl="node1" presStyleIdx="0" presStyleCnt="3"/>
      <dgm:spPr/>
    </dgm:pt>
    <dgm:pt modelId="{F1EBB11E-DF38-4777-91A3-540CA0713024}" type="pres">
      <dgm:prSet presAssocID="{54334BB1-6F65-4A47-B268-4A5CCB6DAE97}" presName="sp" presStyleCnt="0"/>
      <dgm:spPr/>
    </dgm:pt>
    <dgm:pt modelId="{C1BCDF46-1B5A-4FAF-A6C9-5F55D710C2A8}" type="pres">
      <dgm:prSet presAssocID="{48034715-EEA9-46BC-8861-00E5DD22E6A1}" presName="arrowAndChildren" presStyleCnt="0"/>
      <dgm:spPr/>
    </dgm:pt>
    <dgm:pt modelId="{CCD10D9A-667B-415A-815E-85C35E5B1CDB}" type="pres">
      <dgm:prSet presAssocID="{48034715-EEA9-46BC-8861-00E5DD22E6A1}" presName="parentTextArrow" presStyleLbl="node1" presStyleIdx="1" presStyleCnt="3"/>
      <dgm:spPr/>
    </dgm:pt>
    <dgm:pt modelId="{D91702B4-3E30-441F-80DB-0FA31DDF3A75}" type="pres">
      <dgm:prSet presAssocID="{EBC19298-E540-4B7D-BB41-55D2EE1298C8}" presName="sp" presStyleCnt="0"/>
      <dgm:spPr/>
    </dgm:pt>
    <dgm:pt modelId="{628392A3-3461-40CF-8776-434152956837}" type="pres">
      <dgm:prSet presAssocID="{B0C04D1C-435E-4DFE-B802-C1F9782335CC}" presName="arrowAndChildren" presStyleCnt="0"/>
      <dgm:spPr/>
    </dgm:pt>
    <dgm:pt modelId="{8490F6FE-F27F-46AF-A18C-B3E2F1591AC7}" type="pres">
      <dgm:prSet presAssocID="{B0C04D1C-435E-4DFE-B802-C1F9782335CC}" presName="parentTextArrow" presStyleLbl="node1" presStyleIdx="2" presStyleCnt="3"/>
      <dgm:spPr/>
    </dgm:pt>
  </dgm:ptLst>
  <dgm:cxnLst>
    <dgm:cxn modelId="{A59E750D-C1E6-4554-B6D8-9EDCB9B4F949}" srcId="{9B884961-BD56-46D4-A549-77C3B89A16C5}" destId="{B0C04D1C-435E-4DFE-B802-C1F9782335CC}" srcOrd="0" destOrd="0" parTransId="{2932EBEE-3B5F-4AAE-9FEA-BB8EBA689BD4}" sibTransId="{EBC19298-E540-4B7D-BB41-55D2EE1298C8}"/>
    <dgm:cxn modelId="{79A28C2D-B264-42C8-97A4-C1D9289294A9}" type="presOf" srcId="{B0C04D1C-435E-4DFE-B802-C1F9782335CC}" destId="{8490F6FE-F27F-46AF-A18C-B3E2F1591AC7}" srcOrd="0" destOrd="0" presId="urn:microsoft.com/office/officeart/2005/8/layout/process4"/>
    <dgm:cxn modelId="{0FD37C74-EC3A-423D-807B-021B3BF3AC6E}" type="presOf" srcId="{632D119F-FA00-4665-9837-4B66FEE2AF40}" destId="{2EB6F3FF-1971-473E-A173-9F6754913C99}" srcOrd="0" destOrd="0" presId="urn:microsoft.com/office/officeart/2005/8/layout/process4"/>
    <dgm:cxn modelId="{D8F90F5A-5371-4587-A3B6-3534ED053642}" type="presOf" srcId="{48034715-EEA9-46BC-8861-00E5DD22E6A1}" destId="{CCD10D9A-667B-415A-815E-85C35E5B1CDB}" srcOrd="0" destOrd="0" presId="urn:microsoft.com/office/officeart/2005/8/layout/process4"/>
    <dgm:cxn modelId="{A5E0359E-2C87-45A3-AA96-4C9E819099EC}" srcId="{9B884961-BD56-46D4-A549-77C3B89A16C5}" destId="{48034715-EEA9-46BC-8861-00E5DD22E6A1}" srcOrd="1" destOrd="0" parTransId="{E0C5AB56-2E48-4A05-9690-0D551088E630}" sibTransId="{54334BB1-6F65-4A47-B268-4A5CCB6DAE97}"/>
    <dgm:cxn modelId="{220B24A6-CE63-45D4-AE30-CD2B508C300B}" srcId="{9B884961-BD56-46D4-A549-77C3B89A16C5}" destId="{632D119F-FA00-4665-9837-4B66FEE2AF40}" srcOrd="2" destOrd="0" parTransId="{C2F95C01-4E94-446D-9306-686189368B94}" sibTransId="{423D29C0-708F-4D98-B32B-9076D9005668}"/>
    <dgm:cxn modelId="{256DA1FF-A94F-4DFA-A44F-115A858D9110}" type="presOf" srcId="{9B884961-BD56-46D4-A549-77C3B89A16C5}" destId="{EBFB6946-E428-4141-9041-B2545AEF23E2}" srcOrd="0" destOrd="0" presId="urn:microsoft.com/office/officeart/2005/8/layout/process4"/>
    <dgm:cxn modelId="{5048D7C6-627E-4927-B3B5-D248F769FA60}" type="presParOf" srcId="{EBFB6946-E428-4141-9041-B2545AEF23E2}" destId="{BA7F569D-5DC3-42E8-AC10-E85179D09262}" srcOrd="0" destOrd="0" presId="urn:microsoft.com/office/officeart/2005/8/layout/process4"/>
    <dgm:cxn modelId="{0D43443D-57C4-47C4-BAE5-D97A052F96E1}" type="presParOf" srcId="{BA7F569D-5DC3-42E8-AC10-E85179D09262}" destId="{2EB6F3FF-1971-473E-A173-9F6754913C99}" srcOrd="0" destOrd="0" presId="urn:microsoft.com/office/officeart/2005/8/layout/process4"/>
    <dgm:cxn modelId="{6A521C8C-950B-45B4-919E-DEAC5F451BFA}" type="presParOf" srcId="{EBFB6946-E428-4141-9041-B2545AEF23E2}" destId="{F1EBB11E-DF38-4777-91A3-540CA0713024}" srcOrd="1" destOrd="0" presId="urn:microsoft.com/office/officeart/2005/8/layout/process4"/>
    <dgm:cxn modelId="{65108492-3C86-4691-A34C-29EAD32591B7}" type="presParOf" srcId="{EBFB6946-E428-4141-9041-B2545AEF23E2}" destId="{C1BCDF46-1B5A-4FAF-A6C9-5F55D710C2A8}" srcOrd="2" destOrd="0" presId="urn:microsoft.com/office/officeart/2005/8/layout/process4"/>
    <dgm:cxn modelId="{B725D744-B8AD-442C-937A-4E929A44A253}" type="presParOf" srcId="{C1BCDF46-1B5A-4FAF-A6C9-5F55D710C2A8}" destId="{CCD10D9A-667B-415A-815E-85C35E5B1CDB}" srcOrd="0" destOrd="0" presId="urn:microsoft.com/office/officeart/2005/8/layout/process4"/>
    <dgm:cxn modelId="{B6999F1D-A83D-4DEC-9F39-DDB9A15986F8}" type="presParOf" srcId="{EBFB6946-E428-4141-9041-B2545AEF23E2}" destId="{D91702B4-3E30-441F-80DB-0FA31DDF3A75}" srcOrd="3" destOrd="0" presId="urn:microsoft.com/office/officeart/2005/8/layout/process4"/>
    <dgm:cxn modelId="{16BEB37C-DF3E-486E-BF94-9673C23D800E}" type="presParOf" srcId="{EBFB6946-E428-4141-9041-B2545AEF23E2}" destId="{628392A3-3461-40CF-8776-434152956837}" srcOrd="4" destOrd="0" presId="urn:microsoft.com/office/officeart/2005/8/layout/process4"/>
    <dgm:cxn modelId="{0057308C-ED93-4473-8DBE-A909F856F6B7}" type="presParOf" srcId="{628392A3-3461-40CF-8776-434152956837}" destId="{8490F6FE-F27F-46AF-A18C-B3E2F1591AC7}"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EB737D-568B-4D57-B855-FF80B7F7DA7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AA07CEC-3C1E-4314-951C-04B9E31AC1F9}">
      <dgm:prSet custT="1"/>
      <dgm:spPr/>
      <dgm:t>
        <a:bodyPr/>
        <a:lstStyle/>
        <a:p>
          <a:r>
            <a:rPr lang="en-GB" sz="1800" dirty="0">
              <a:latin typeface="Aptos" panose="020B0004020202020204" pitchFamily="34" charset="0"/>
            </a:rPr>
            <a:t>Individuals who may have experienced abuse, trauma or neglect during childhood may develop coping strategies in which make it more difficult to recognise attachment issues. </a:t>
          </a:r>
          <a:endParaRPr lang="en-US" sz="1800" dirty="0">
            <a:latin typeface="Aptos" panose="020B0004020202020204" pitchFamily="34" charset="0"/>
          </a:endParaRPr>
        </a:p>
      </dgm:t>
    </dgm:pt>
    <dgm:pt modelId="{F705B4C6-82F7-4852-87C4-5F7DC8CA6258}" type="parTrans" cxnId="{519FC8E6-247E-4C32-BE17-0A76FEFE0EC5}">
      <dgm:prSet/>
      <dgm:spPr/>
      <dgm:t>
        <a:bodyPr/>
        <a:lstStyle/>
        <a:p>
          <a:endParaRPr lang="en-US"/>
        </a:p>
      </dgm:t>
    </dgm:pt>
    <dgm:pt modelId="{2C42FD65-863D-40D9-B679-48C2F885B895}" type="sibTrans" cxnId="{519FC8E6-247E-4C32-BE17-0A76FEFE0EC5}">
      <dgm:prSet/>
      <dgm:spPr/>
      <dgm:t>
        <a:bodyPr/>
        <a:lstStyle/>
        <a:p>
          <a:endParaRPr lang="en-US"/>
        </a:p>
      </dgm:t>
    </dgm:pt>
    <dgm:pt modelId="{DC3D3DBA-0D76-4A62-AD8C-1F97F73EA223}">
      <dgm:prSet custT="1"/>
      <dgm:spPr/>
      <dgm:t>
        <a:bodyPr/>
        <a:lstStyle/>
        <a:p>
          <a:r>
            <a:rPr lang="en-GB" sz="1600" dirty="0">
              <a:latin typeface="Aptos" panose="020B0004020202020204" pitchFamily="34" charset="0"/>
            </a:rPr>
            <a:t>An example may be that one sign of a secure attachment is that children see their caregiver as a secure base to explore from. However, children who have experienced neglect might end up displaying independent behaviour for them to protect themselves from the emotional pain of not having their needs met. </a:t>
          </a:r>
          <a:endParaRPr lang="en-US" sz="1600" dirty="0">
            <a:latin typeface="Aptos" panose="020B0004020202020204" pitchFamily="34" charset="0"/>
          </a:endParaRPr>
        </a:p>
      </dgm:t>
    </dgm:pt>
    <dgm:pt modelId="{7C04AAB5-5B8A-416E-B132-F9B8C2A46C5D}" type="parTrans" cxnId="{3C7A991D-A306-4A9D-A246-E34DBA326D6D}">
      <dgm:prSet/>
      <dgm:spPr/>
      <dgm:t>
        <a:bodyPr/>
        <a:lstStyle/>
        <a:p>
          <a:endParaRPr lang="en-US"/>
        </a:p>
      </dgm:t>
    </dgm:pt>
    <dgm:pt modelId="{65E8BA6C-0FDF-4029-9C8D-317008DD781E}" type="sibTrans" cxnId="{3C7A991D-A306-4A9D-A246-E34DBA326D6D}">
      <dgm:prSet/>
      <dgm:spPr/>
      <dgm:t>
        <a:bodyPr/>
        <a:lstStyle/>
        <a:p>
          <a:endParaRPr lang="en-US"/>
        </a:p>
      </dgm:t>
    </dgm:pt>
    <dgm:pt modelId="{48CA9C03-3649-4BB0-8E3C-6A40E7B74A3F}">
      <dgm:prSet custT="1"/>
      <dgm:spPr/>
      <dgm:t>
        <a:bodyPr/>
        <a:lstStyle/>
        <a:p>
          <a:r>
            <a:rPr lang="en-GB" sz="2000" b="0" i="0" dirty="0"/>
            <a:t>(Marvin et al, 2002)</a:t>
          </a:r>
          <a:endParaRPr lang="en-US" sz="2000" dirty="0"/>
        </a:p>
      </dgm:t>
    </dgm:pt>
    <dgm:pt modelId="{5F0ADE1E-53BA-4DEB-85E6-2722EFF5EF7D}" type="parTrans" cxnId="{838BF6F2-692F-4660-8256-2B894592AD21}">
      <dgm:prSet/>
      <dgm:spPr/>
      <dgm:t>
        <a:bodyPr/>
        <a:lstStyle/>
        <a:p>
          <a:endParaRPr lang="en-US"/>
        </a:p>
      </dgm:t>
    </dgm:pt>
    <dgm:pt modelId="{0A285E6F-59C0-46AC-BC6D-9668B96B3534}" type="sibTrans" cxnId="{838BF6F2-692F-4660-8256-2B894592AD21}">
      <dgm:prSet/>
      <dgm:spPr/>
      <dgm:t>
        <a:bodyPr/>
        <a:lstStyle/>
        <a:p>
          <a:endParaRPr lang="en-US"/>
        </a:p>
      </dgm:t>
    </dgm:pt>
    <dgm:pt modelId="{DF1F8871-1A8C-4220-8D91-279563C0EAB6}" type="pres">
      <dgm:prSet presAssocID="{1DEB737D-568B-4D57-B855-FF80B7F7DA7D}" presName="vert0" presStyleCnt="0">
        <dgm:presLayoutVars>
          <dgm:dir/>
          <dgm:animOne val="branch"/>
          <dgm:animLvl val="lvl"/>
        </dgm:presLayoutVars>
      </dgm:prSet>
      <dgm:spPr/>
    </dgm:pt>
    <dgm:pt modelId="{FF1B4C9E-09FD-415B-AF5A-DCFE820599DE}" type="pres">
      <dgm:prSet presAssocID="{AAA07CEC-3C1E-4314-951C-04B9E31AC1F9}" presName="thickLine" presStyleLbl="alignNode1" presStyleIdx="0" presStyleCnt="3"/>
      <dgm:spPr/>
    </dgm:pt>
    <dgm:pt modelId="{066A7FC8-DBC8-4B02-ABBE-FD144364D00A}" type="pres">
      <dgm:prSet presAssocID="{AAA07CEC-3C1E-4314-951C-04B9E31AC1F9}" presName="horz1" presStyleCnt="0"/>
      <dgm:spPr/>
    </dgm:pt>
    <dgm:pt modelId="{749615BB-7E96-4071-89B5-3A4D929DE159}" type="pres">
      <dgm:prSet presAssocID="{AAA07CEC-3C1E-4314-951C-04B9E31AC1F9}" presName="tx1" presStyleLbl="revTx" presStyleIdx="0" presStyleCnt="3"/>
      <dgm:spPr/>
    </dgm:pt>
    <dgm:pt modelId="{49924364-45BF-4D35-9C61-8294140C3CBF}" type="pres">
      <dgm:prSet presAssocID="{AAA07CEC-3C1E-4314-951C-04B9E31AC1F9}" presName="vert1" presStyleCnt="0"/>
      <dgm:spPr/>
    </dgm:pt>
    <dgm:pt modelId="{5FB91056-8168-4C99-B66A-0E9E702A278F}" type="pres">
      <dgm:prSet presAssocID="{DC3D3DBA-0D76-4A62-AD8C-1F97F73EA223}" presName="thickLine" presStyleLbl="alignNode1" presStyleIdx="1" presStyleCnt="3"/>
      <dgm:spPr/>
    </dgm:pt>
    <dgm:pt modelId="{44DEA299-9FFE-408E-808E-5AC4592A972F}" type="pres">
      <dgm:prSet presAssocID="{DC3D3DBA-0D76-4A62-AD8C-1F97F73EA223}" presName="horz1" presStyleCnt="0"/>
      <dgm:spPr/>
    </dgm:pt>
    <dgm:pt modelId="{04132B25-9C7C-4F80-BF0A-1C03F324E2CC}" type="pres">
      <dgm:prSet presAssocID="{DC3D3DBA-0D76-4A62-AD8C-1F97F73EA223}" presName="tx1" presStyleLbl="revTx" presStyleIdx="1" presStyleCnt="3"/>
      <dgm:spPr/>
    </dgm:pt>
    <dgm:pt modelId="{B376C25B-A5FF-4EF8-9150-2B67C681576E}" type="pres">
      <dgm:prSet presAssocID="{DC3D3DBA-0D76-4A62-AD8C-1F97F73EA223}" presName="vert1" presStyleCnt="0"/>
      <dgm:spPr/>
    </dgm:pt>
    <dgm:pt modelId="{AFBAAEDD-E44A-445F-B666-0639FF9B4065}" type="pres">
      <dgm:prSet presAssocID="{48CA9C03-3649-4BB0-8E3C-6A40E7B74A3F}" presName="thickLine" presStyleLbl="alignNode1" presStyleIdx="2" presStyleCnt="3"/>
      <dgm:spPr/>
    </dgm:pt>
    <dgm:pt modelId="{BF35C35F-BEF0-4061-A2FC-8C4BAE2B65F6}" type="pres">
      <dgm:prSet presAssocID="{48CA9C03-3649-4BB0-8E3C-6A40E7B74A3F}" presName="horz1" presStyleCnt="0"/>
      <dgm:spPr/>
    </dgm:pt>
    <dgm:pt modelId="{D86A13B3-A0EC-430C-828F-AC119BA04BC9}" type="pres">
      <dgm:prSet presAssocID="{48CA9C03-3649-4BB0-8E3C-6A40E7B74A3F}" presName="tx1" presStyleLbl="revTx" presStyleIdx="2" presStyleCnt="3"/>
      <dgm:spPr/>
    </dgm:pt>
    <dgm:pt modelId="{4E5FBE10-4887-42E5-8A03-7F79E2D637F3}" type="pres">
      <dgm:prSet presAssocID="{48CA9C03-3649-4BB0-8E3C-6A40E7B74A3F}" presName="vert1" presStyleCnt="0"/>
      <dgm:spPr/>
    </dgm:pt>
  </dgm:ptLst>
  <dgm:cxnLst>
    <dgm:cxn modelId="{EF6A1607-7F6C-4890-AEBF-C9DA8FE7E837}" type="presOf" srcId="{AAA07CEC-3C1E-4314-951C-04B9E31AC1F9}" destId="{749615BB-7E96-4071-89B5-3A4D929DE159}" srcOrd="0" destOrd="0" presId="urn:microsoft.com/office/officeart/2008/layout/LinedList"/>
    <dgm:cxn modelId="{CF28C407-9D4D-47E9-98E2-301927B00FF5}" type="presOf" srcId="{DC3D3DBA-0D76-4A62-AD8C-1F97F73EA223}" destId="{04132B25-9C7C-4F80-BF0A-1C03F324E2CC}" srcOrd="0" destOrd="0" presId="urn:microsoft.com/office/officeart/2008/layout/LinedList"/>
    <dgm:cxn modelId="{3C7A991D-A306-4A9D-A246-E34DBA326D6D}" srcId="{1DEB737D-568B-4D57-B855-FF80B7F7DA7D}" destId="{DC3D3DBA-0D76-4A62-AD8C-1F97F73EA223}" srcOrd="1" destOrd="0" parTransId="{7C04AAB5-5B8A-416E-B132-F9B8C2A46C5D}" sibTransId="{65E8BA6C-0FDF-4029-9C8D-317008DD781E}"/>
    <dgm:cxn modelId="{7027EDD5-B343-4359-96AA-E0116924D92B}" type="presOf" srcId="{1DEB737D-568B-4D57-B855-FF80B7F7DA7D}" destId="{DF1F8871-1A8C-4220-8D91-279563C0EAB6}" srcOrd="0" destOrd="0" presId="urn:microsoft.com/office/officeart/2008/layout/LinedList"/>
    <dgm:cxn modelId="{519FC8E6-247E-4C32-BE17-0A76FEFE0EC5}" srcId="{1DEB737D-568B-4D57-B855-FF80B7F7DA7D}" destId="{AAA07CEC-3C1E-4314-951C-04B9E31AC1F9}" srcOrd="0" destOrd="0" parTransId="{F705B4C6-82F7-4852-87C4-5F7DC8CA6258}" sibTransId="{2C42FD65-863D-40D9-B679-48C2F885B895}"/>
    <dgm:cxn modelId="{B5A305EE-26DA-4911-89FE-06D859266BD3}" type="presOf" srcId="{48CA9C03-3649-4BB0-8E3C-6A40E7B74A3F}" destId="{D86A13B3-A0EC-430C-828F-AC119BA04BC9}" srcOrd="0" destOrd="0" presId="urn:microsoft.com/office/officeart/2008/layout/LinedList"/>
    <dgm:cxn modelId="{838BF6F2-692F-4660-8256-2B894592AD21}" srcId="{1DEB737D-568B-4D57-B855-FF80B7F7DA7D}" destId="{48CA9C03-3649-4BB0-8E3C-6A40E7B74A3F}" srcOrd="2" destOrd="0" parTransId="{5F0ADE1E-53BA-4DEB-85E6-2722EFF5EF7D}" sibTransId="{0A285E6F-59C0-46AC-BC6D-9668B96B3534}"/>
    <dgm:cxn modelId="{437E3A2D-639E-454D-86F9-5BC64CD236D1}" type="presParOf" srcId="{DF1F8871-1A8C-4220-8D91-279563C0EAB6}" destId="{FF1B4C9E-09FD-415B-AF5A-DCFE820599DE}" srcOrd="0" destOrd="0" presId="urn:microsoft.com/office/officeart/2008/layout/LinedList"/>
    <dgm:cxn modelId="{FC8FBE68-8219-480B-B209-EE5E36ADD379}" type="presParOf" srcId="{DF1F8871-1A8C-4220-8D91-279563C0EAB6}" destId="{066A7FC8-DBC8-4B02-ABBE-FD144364D00A}" srcOrd="1" destOrd="0" presId="urn:microsoft.com/office/officeart/2008/layout/LinedList"/>
    <dgm:cxn modelId="{DFA0A767-41B5-4597-AEE1-6E6BA192A928}" type="presParOf" srcId="{066A7FC8-DBC8-4B02-ABBE-FD144364D00A}" destId="{749615BB-7E96-4071-89B5-3A4D929DE159}" srcOrd="0" destOrd="0" presId="urn:microsoft.com/office/officeart/2008/layout/LinedList"/>
    <dgm:cxn modelId="{D5109647-42E8-4581-A423-DD123F1D820C}" type="presParOf" srcId="{066A7FC8-DBC8-4B02-ABBE-FD144364D00A}" destId="{49924364-45BF-4D35-9C61-8294140C3CBF}" srcOrd="1" destOrd="0" presId="urn:microsoft.com/office/officeart/2008/layout/LinedList"/>
    <dgm:cxn modelId="{33B12BB3-691D-43A0-A964-6B492460AC38}" type="presParOf" srcId="{DF1F8871-1A8C-4220-8D91-279563C0EAB6}" destId="{5FB91056-8168-4C99-B66A-0E9E702A278F}" srcOrd="2" destOrd="0" presId="urn:microsoft.com/office/officeart/2008/layout/LinedList"/>
    <dgm:cxn modelId="{0986BB8E-FF3A-4FE4-8D8A-8D8752F41C49}" type="presParOf" srcId="{DF1F8871-1A8C-4220-8D91-279563C0EAB6}" destId="{44DEA299-9FFE-408E-808E-5AC4592A972F}" srcOrd="3" destOrd="0" presId="urn:microsoft.com/office/officeart/2008/layout/LinedList"/>
    <dgm:cxn modelId="{DD140A75-120C-4FCE-9DD8-2EE121AE4FA4}" type="presParOf" srcId="{44DEA299-9FFE-408E-808E-5AC4592A972F}" destId="{04132B25-9C7C-4F80-BF0A-1C03F324E2CC}" srcOrd="0" destOrd="0" presId="urn:microsoft.com/office/officeart/2008/layout/LinedList"/>
    <dgm:cxn modelId="{BBE15A7B-34D8-40A4-B1D0-AE5396A7AC22}" type="presParOf" srcId="{44DEA299-9FFE-408E-808E-5AC4592A972F}" destId="{B376C25B-A5FF-4EF8-9150-2B67C681576E}" srcOrd="1" destOrd="0" presId="urn:microsoft.com/office/officeart/2008/layout/LinedList"/>
    <dgm:cxn modelId="{FC7042E3-1A45-47C9-82A5-0B659BFDBB85}" type="presParOf" srcId="{DF1F8871-1A8C-4220-8D91-279563C0EAB6}" destId="{AFBAAEDD-E44A-445F-B666-0639FF9B4065}" srcOrd="4" destOrd="0" presId="urn:microsoft.com/office/officeart/2008/layout/LinedList"/>
    <dgm:cxn modelId="{C92D5FC5-0BE9-45D1-AEA9-4915574EFB13}" type="presParOf" srcId="{DF1F8871-1A8C-4220-8D91-279563C0EAB6}" destId="{BF35C35F-BEF0-4061-A2FC-8C4BAE2B65F6}" srcOrd="5" destOrd="0" presId="urn:microsoft.com/office/officeart/2008/layout/LinedList"/>
    <dgm:cxn modelId="{9EC68762-CD42-4AF8-A244-E6FC0755797D}" type="presParOf" srcId="{BF35C35F-BEF0-4061-A2FC-8C4BAE2B65F6}" destId="{D86A13B3-A0EC-430C-828F-AC119BA04BC9}" srcOrd="0" destOrd="0" presId="urn:microsoft.com/office/officeart/2008/layout/LinedList"/>
    <dgm:cxn modelId="{2B2080C4-2CF5-4D1E-A22E-7F08B9005DF5}" type="presParOf" srcId="{BF35C35F-BEF0-4061-A2FC-8C4BAE2B65F6}" destId="{4E5FBE10-4887-42E5-8A03-7F79E2D637F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6D8278-18DE-44C6-91DA-AB59A3C2C2AB}">
      <dsp:nvSpPr>
        <dsp:cNvPr id="0" name=""/>
        <dsp:cNvSpPr/>
      </dsp:nvSpPr>
      <dsp:spPr>
        <a:xfrm>
          <a:off x="0" y="63420"/>
          <a:ext cx="6581776" cy="105650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dirty="0">
              <a:latin typeface="Aptos" panose="020B0004020202020204" pitchFamily="34" charset="0"/>
            </a:rPr>
            <a:t>Infancy &amp; Early Childhood</a:t>
          </a:r>
          <a:endParaRPr lang="en-US" sz="4300" kern="1200" dirty="0">
            <a:latin typeface="Aptos" panose="020B0004020202020204" pitchFamily="34" charset="0"/>
          </a:endParaRPr>
        </a:p>
      </dsp:txBody>
      <dsp:txXfrm>
        <a:off x="51575" y="114995"/>
        <a:ext cx="6478626" cy="953359"/>
      </dsp:txXfrm>
    </dsp:sp>
    <dsp:sp modelId="{998AC7F9-D0AC-45E1-81FC-32542C684731}">
      <dsp:nvSpPr>
        <dsp:cNvPr id="0" name=""/>
        <dsp:cNvSpPr/>
      </dsp:nvSpPr>
      <dsp:spPr>
        <a:xfrm>
          <a:off x="0" y="1243770"/>
          <a:ext cx="6581776" cy="1056509"/>
        </a:xfrm>
        <a:prstGeom prst="roundRect">
          <a:avLst/>
        </a:prstGeom>
        <a:solidFill>
          <a:schemeClr val="accent5">
            <a:hueOff val="6336313"/>
            <a:satOff val="-8887"/>
            <a:lumOff val="-9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dirty="0">
              <a:latin typeface="Aptos" panose="020B0004020202020204" pitchFamily="34" charset="0"/>
            </a:rPr>
            <a:t>Adolescence</a:t>
          </a:r>
          <a:r>
            <a:rPr lang="en-GB" sz="4300" kern="1200" dirty="0"/>
            <a:t> </a:t>
          </a:r>
          <a:endParaRPr lang="en-US" sz="4300" kern="1200" dirty="0"/>
        </a:p>
      </dsp:txBody>
      <dsp:txXfrm>
        <a:off x="51575" y="1295345"/>
        <a:ext cx="6478626" cy="953359"/>
      </dsp:txXfrm>
    </dsp:sp>
    <dsp:sp modelId="{E3BD9181-8519-4289-92D5-3F8C9698438F}">
      <dsp:nvSpPr>
        <dsp:cNvPr id="0" name=""/>
        <dsp:cNvSpPr/>
      </dsp:nvSpPr>
      <dsp:spPr>
        <a:xfrm>
          <a:off x="0" y="2424119"/>
          <a:ext cx="6581776" cy="1056509"/>
        </a:xfrm>
        <a:prstGeom prst="roundRect">
          <a:avLst/>
        </a:prstGeom>
        <a:solidFill>
          <a:schemeClr val="accent5">
            <a:hueOff val="12672627"/>
            <a:satOff val="-17773"/>
            <a:lumOff val="-18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dirty="0">
              <a:latin typeface="Aptos" panose="020B0004020202020204" pitchFamily="34" charset="0"/>
            </a:rPr>
            <a:t>Adulthood</a:t>
          </a:r>
          <a:endParaRPr lang="en-US" sz="4300" kern="1200" dirty="0">
            <a:latin typeface="Aptos" panose="020B0004020202020204" pitchFamily="34" charset="0"/>
          </a:endParaRPr>
        </a:p>
      </dsp:txBody>
      <dsp:txXfrm>
        <a:off x="51575" y="2475694"/>
        <a:ext cx="6478626" cy="953359"/>
      </dsp:txXfrm>
    </dsp:sp>
    <dsp:sp modelId="{1214B8BD-5AE9-4CEA-B93E-4E1591C26801}">
      <dsp:nvSpPr>
        <dsp:cNvPr id="0" name=""/>
        <dsp:cNvSpPr/>
      </dsp:nvSpPr>
      <dsp:spPr>
        <a:xfrm>
          <a:off x="0" y="3604469"/>
          <a:ext cx="6581776" cy="1056509"/>
        </a:xfrm>
        <a:prstGeom prst="roundRect">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dirty="0">
              <a:latin typeface="Aptos" panose="020B0004020202020204" pitchFamily="34" charset="0"/>
            </a:rPr>
            <a:t>Old Age</a:t>
          </a:r>
        </a:p>
      </dsp:txBody>
      <dsp:txXfrm>
        <a:off x="51575" y="3656044"/>
        <a:ext cx="6478626" cy="9533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B6F3FF-1971-473E-A173-9F6754913C99}">
      <dsp:nvSpPr>
        <dsp:cNvPr id="0" name=""/>
        <dsp:cNvSpPr/>
      </dsp:nvSpPr>
      <dsp:spPr>
        <a:xfrm>
          <a:off x="0" y="4065079"/>
          <a:ext cx="7442201" cy="13342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ptos" panose="020B0004020202020204" pitchFamily="34" charset="0"/>
            </a:rPr>
            <a:t>Middle adulthood this is from 41-65 – during this stage, a reassessment of life goals and navigating shifts in family dynamics happen. </a:t>
          </a:r>
          <a:endParaRPr lang="en-US" sz="2100" kern="1200" dirty="0">
            <a:latin typeface="Aptos" panose="020B0004020202020204" pitchFamily="34" charset="0"/>
          </a:endParaRPr>
        </a:p>
      </dsp:txBody>
      <dsp:txXfrm>
        <a:off x="0" y="4065079"/>
        <a:ext cx="7442201" cy="1334249"/>
      </dsp:txXfrm>
    </dsp:sp>
    <dsp:sp modelId="{CCD10D9A-667B-415A-815E-85C35E5B1CDB}">
      <dsp:nvSpPr>
        <dsp:cNvPr id="0" name=""/>
        <dsp:cNvSpPr/>
      </dsp:nvSpPr>
      <dsp:spPr>
        <a:xfrm rot="10800000">
          <a:off x="0" y="2033017"/>
          <a:ext cx="7442201" cy="2052076"/>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ptos" panose="020B0004020202020204" pitchFamily="34" charset="0"/>
            </a:rPr>
            <a:t>Early adulthood this can be from 20 to 40 – during this stage individuals usually tend to establish a career and foster intimate relationships. </a:t>
          </a:r>
          <a:endParaRPr lang="en-US" sz="2100" kern="1200" dirty="0">
            <a:latin typeface="Aptos" panose="020B0004020202020204" pitchFamily="34" charset="0"/>
          </a:endParaRPr>
        </a:p>
      </dsp:txBody>
      <dsp:txXfrm rot="10800000">
        <a:off x="0" y="2033017"/>
        <a:ext cx="7442201" cy="1333377"/>
      </dsp:txXfrm>
    </dsp:sp>
    <dsp:sp modelId="{8490F6FE-F27F-46AF-A18C-B3E2F1591AC7}">
      <dsp:nvSpPr>
        <dsp:cNvPr id="0" name=""/>
        <dsp:cNvSpPr/>
      </dsp:nvSpPr>
      <dsp:spPr>
        <a:xfrm rot="10800000">
          <a:off x="0" y="954"/>
          <a:ext cx="7442201" cy="2052076"/>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ptos" panose="020B0004020202020204" pitchFamily="34" charset="0"/>
            </a:rPr>
            <a:t>There are three different stages of adulthood – these include early adulthood, middle adulthood and late adulthood. During these stages, many different things are expected to happen.</a:t>
          </a:r>
          <a:endParaRPr lang="en-US" sz="2100" kern="1200" dirty="0">
            <a:latin typeface="Aptos" panose="020B0004020202020204" pitchFamily="34" charset="0"/>
          </a:endParaRPr>
        </a:p>
      </dsp:txBody>
      <dsp:txXfrm rot="10800000">
        <a:off x="0" y="954"/>
        <a:ext cx="7442201" cy="13333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1B4C9E-09FD-415B-AF5A-DCFE820599DE}">
      <dsp:nvSpPr>
        <dsp:cNvPr id="0" name=""/>
        <dsp:cNvSpPr/>
      </dsp:nvSpPr>
      <dsp:spPr>
        <a:xfrm>
          <a:off x="0" y="1919"/>
          <a:ext cx="6001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9615BB-7E96-4071-89B5-3A4D929DE159}">
      <dsp:nvSpPr>
        <dsp:cNvPr id="0" name=""/>
        <dsp:cNvSpPr/>
      </dsp:nvSpPr>
      <dsp:spPr>
        <a:xfrm>
          <a:off x="0" y="1919"/>
          <a:ext cx="6001512" cy="1309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ptos" panose="020B0004020202020204" pitchFamily="34" charset="0"/>
            </a:rPr>
            <a:t>Individuals who may have experienced abuse, trauma or neglect during childhood may develop coping strategies in which make it more difficult to recognise attachment issues. </a:t>
          </a:r>
          <a:endParaRPr lang="en-US" sz="1800" kern="1200" dirty="0">
            <a:latin typeface="Aptos" panose="020B0004020202020204" pitchFamily="34" charset="0"/>
          </a:endParaRPr>
        </a:p>
      </dsp:txBody>
      <dsp:txXfrm>
        <a:off x="0" y="1919"/>
        <a:ext cx="6001512" cy="1309360"/>
      </dsp:txXfrm>
    </dsp:sp>
    <dsp:sp modelId="{5FB91056-8168-4C99-B66A-0E9E702A278F}">
      <dsp:nvSpPr>
        <dsp:cNvPr id="0" name=""/>
        <dsp:cNvSpPr/>
      </dsp:nvSpPr>
      <dsp:spPr>
        <a:xfrm>
          <a:off x="0" y="1311279"/>
          <a:ext cx="6001512" cy="0"/>
        </a:xfrm>
        <a:prstGeom prst="line">
          <a:avLst/>
        </a:prstGeom>
        <a:solidFill>
          <a:schemeClr val="accent2">
            <a:hueOff val="-203606"/>
            <a:satOff val="-1745"/>
            <a:lumOff val="-11568"/>
            <a:alphaOff val="0"/>
          </a:schemeClr>
        </a:solidFill>
        <a:ln w="12700" cap="flat" cmpd="sng" algn="ctr">
          <a:solidFill>
            <a:schemeClr val="accent2">
              <a:hueOff val="-203606"/>
              <a:satOff val="-1745"/>
              <a:lumOff val="-1156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132B25-9C7C-4F80-BF0A-1C03F324E2CC}">
      <dsp:nvSpPr>
        <dsp:cNvPr id="0" name=""/>
        <dsp:cNvSpPr/>
      </dsp:nvSpPr>
      <dsp:spPr>
        <a:xfrm>
          <a:off x="0" y="1311279"/>
          <a:ext cx="6001512" cy="1309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ptos" panose="020B0004020202020204" pitchFamily="34" charset="0"/>
            </a:rPr>
            <a:t>An example may be that one sign of a secure attachment is that children see their caregiver as a secure base to explore from. However, children who have experienced neglect might end up displaying independent behaviour for them to protect themselves from the emotional pain of not having their needs met. </a:t>
          </a:r>
          <a:endParaRPr lang="en-US" sz="1600" kern="1200" dirty="0">
            <a:latin typeface="Aptos" panose="020B0004020202020204" pitchFamily="34" charset="0"/>
          </a:endParaRPr>
        </a:p>
      </dsp:txBody>
      <dsp:txXfrm>
        <a:off x="0" y="1311279"/>
        <a:ext cx="6001512" cy="1309360"/>
      </dsp:txXfrm>
    </dsp:sp>
    <dsp:sp modelId="{AFBAAEDD-E44A-445F-B666-0639FF9B4065}">
      <dsp:nvSpPr>
        <dsp:cNvPr id="0" name=""/>
        <dsp:cNvSpPr/>
      </dsp:nvSpPr>
      <dsp:spPr>
        <a:xfrm>
          <a:off x="0" y="2620640"/>
          <a:ext cx="6001512" cy="0"/>
        </a:xfrm>
        <a:prstGeom prst="line">
          <a:avLst/>
        </a:prstGeom>
        <a:solidFill>
          <a:schemeClr val="accent2">
            <a:hueOff val="-407213"/>
            <a:satOff val="-3490"/>
            <a:lumOff val="-23137"/>
            <a:alphaOff val="0"/>
          </a:schemeClr>
        </a:solidFill>
        <a:ln w="12700" cap="flat" cmpd="sng" algn="ctr">
          <a:solidFill>
            <a:schemeClr val="accent2">
              <a:hueOff val="-407213"/>
              <a:satOff val="-3490"/>
              <a:lumOff val="-2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6A13B3-A0EC-430C-828F-AC119BA04BC9}">
      <dsp:nvSpPr>
        <dsp:cNvPr id="0" name=""/>
        <dsp:cNvSpPr/>
      </dsp:nvSpPr>
      <dsp:spPr>
        <a:xfrm>
          <a:off x="0" y="2620640"/>
          <a:ext cx="6001512" cy="1309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t>(Marvin et al, 2002)</a:t>
          </a:r>
          <a:endParaRPr lang="en-US" sz="2000" kern="1200" dirty="0"/>
        </a:p>
      </dsp:txBody>
      <dsp:txXfrm>
        <a:off x="0" y="2620640"/>
        <a:ext cx="6001512" cy="13093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3/18/2025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943347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3/18/2025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54945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3/18/2025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30019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3/18/2025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54427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3/18/2025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12032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3/18/2025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01613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3/18/2025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8234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3/18/2025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29624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3/18/2025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96898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3/18/2025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907881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3/18/2025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48394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3/18/2025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9422165"/>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14" r:id="rId6"/>
    <p:sldLayoutId id="2147483710" r:id="rId7"/>
    <p:sldLayoutId id="2147483711" r:id="rId8"/>
    <p:sldLayoutId id="2147483712" r:id="rId9"/>
    <p:sldLayoutId id="2147483713" r:id="rId10"/>
    <p:sldLayoutId id="2147483715"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lbhf.gov.uk/sites/default/files/2024-10/hammersmith-and-fulham-life-course-infographic.pdf" TargetMode="External"/><Relationship Id="rId2" Type="http://schemas.openxmlformats.org/officeDocument/2006/relationships/hyperlink" Target="https://www.tandfonline.com/doi/abs/10.1080/14616730252982491" TargetMode="External"/><Relationship Id="rId1" Type="http://schemas.openxmlformats.org/officeDocument/2006/relationships/slideLayout" Target="../slideLayouts/slideLayout2.xml"/><Relationship Id="rId5" Type="http://schemas.openxmlformats.org/officeDocument/2006/relationships/hyperlink" Target="https://www.yhphnetwork.co.uk/links-and-resources/useful-links-resources/the-life-course/" TargetMode="External"/><Relationship Id="rId4" Type="http://schemas.openxmlformats.org/officeDocument/2006/relationships/hyperlink" Target="https://www.gov.uk/government/publications/health-matters-life-course-approach-to-prevention/health-matters-prevention-a-life-course-approa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969770" y="5852162"/>
            <a:ext cx="5965190" cy="746854"/>
          </a:xfrm>
        </p:spPr>
        <p:txBody>
          <a:bodyPr>
            <a:normAutofit/>
          </a:bodyPr>
          <a:lstStyle/>
          <a:p>
            <a:r>
              <a:rPr lang="en-US" sz="3700"/>
              <a:t>The life course approach</a:t>
            </a:r>
          </a:p>
        </p:txBody>
      </p:sp>
      <p:sp>
        <p:nvSpPr>
          <p:cNvPr id="3" name="Subtitle 2"/>
          <p:cNvSpPr>
            <a:spLocks noGrp="1"/>
          </p:cNvSpPr>
          <p:nvPr>
            <p:ph type="subTitle" idx="1"/>
          </p:nvPr>
        </p:nvSpPr>
        <p:spPr>
          <a:xfrm>
            <a:off x="8045583" y="5850988"/>
            <a:ext cx="2153787" cy="746854"/>
          </a:xfrm>
        </p:spPr>
        <p:txBody>
          <a:bodyPr anchor="ctr">
            <a:normAutofit/>
          </a:bodyPr>
          <a:lstStyle/>
          <a:p>
            <a:pPr algn="r"/>
            <a:r>
              <a:rPr lang="en-US" dirty="0"/>
              <a:t>By Caitlyn Davies - 2200942</a:t>
            </a:r>
            <a:endParaRPr lang="en-US"/>
          </a:p>
        </p:txBody>
      </p:sp>
      <p:pic>
        <p:nvPicPr>
          <p:cNvPr id="4" name="Picture 3" descr="Health matters: Prevention - a life course approach - GOV.UK">
            <a:extLst>
              <a:ext uri="{FF2B5EF4-FFF2-40B4-BE49-F238E27FC236}">
                <a16:creationId xmlns:a16="http://schemas.microsoft.com/office/drawing/2014/main" id="{8A7257FD-05C0-BA09-357B-3663D7FF0523}"/>
              </a:ext>
            </a:extLst>
          </p:cNvPr>
          <p:cNvPicPr>
            <a:picLocks noChangeAspect="1"/>
          </p:cNvPicPr>
          <p:nvPr/>
        </p:nvPicPr>
        <p:blipFill>
          <a:blip r:embed="rId2"/>
          <a:stretch>
            <a:fillRect/>
          </a:stretch>
        </p:blipFill>
        <p:spPr>
          <a:xfrm>
            <a:off x="2203510" y="406400"/>
            <a:ext cx="7784979" cy="5196474"/>
          </a:xfrm>
          <a:prstGeom prst="rect">
            <a:avLst/>
          </a:prstGeom>
        </p:spPr>
      </p:pic>
      <p:cxnSp>
        <p:nvCxnSpPr>
          <p:cNvPr id="76" name="Straight Connector 7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69770" y="5719083"/>
            <a:ext cx="8229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697C48-63EB-B13E-7C1B-998B9958580C}"/>
              </a:ext>
            </a:extLst>
          </p:cNvPr>
          <p:cNvSpPr>
            <a:spLocks noGrp="1"/>
          </p:cNvSpPr>
          <p:nvPr>
            <p:ph type="title"/>
          </p:nvPr>
        </p:nvSpPr>
        <p:spPr>
          <a:xfrm>
            <a:off x="704088" y="914400"/>
            <a:ext cx="10780776" cy="1180210"/>
          </a:xfrm>
        </p:spPr>
        <p:txBody>
          <a:bodyPr>
            <a:normAutofit/>
          </a:bodyPr>
          <a:lstStyle/>
          <a:p>
            <a:r>
              <a:rPr lang="en-US" dirty="0"/>
              <a:t>Agenda</a:t>
            </a:r>
          </a:p>
        </p:txBody>
      </p:sp>
      <p:sp>
        <p:nvSpPr>
          <p:cNvPr id="3" name="Content Placeholder 2">
            <a:extLst>
              <a:ext uri="{FF2B5EF4-FFF2-40B4-BE49-F238E27FC236}">
                <a16:creationId xmlns:a16="http://schemas.microsoft.com/office/drawing/2014/main" id="{34F99947-8124-D28F-E49B-0A2A1596B71D}"/>
              </a:ext>
            </a:extLst>
          </p:cNvPr>
          <p:cNvSpPr>
            <a:spLocks noGrp="1"/>
          </p:cNvSpPr>
          <p:nvPr>
            <p:ph idx="1"/>
          </p:nvPr>
        </p:nvSpPr>
        <p:spPr>
          <a:xfrm>
            <a:off x="6658663" y="1717209"/>
            <a:ext cx="4819903" cy="4285554"/>
          </a:xfrm>
        </p:spPr>
        <p:txBody>
          <a:bodyPr vert="horz" lIns="91440" tIns="45720" rIns="91440" bIns="45720" rtlCol="0" anchor="t">
            <a:normAutofit/>
          </a:bodyPr>
          <a:lstStyle/>
          <a:p>
            <a:r>
              <a:rPr lang="en-US" dirty="0">
                <a:latin typeface="Aptos"/>
              </a:rPr>
              <a:t>What is the life course approach?</a:t>
            </a:r>
          </a:p>
          <a:p>
            <a:r>
              <a:rPr lang="en-US" dirty="0">
                <a:latin typeface="Aptos"/>
              </a:rPr>
              <a:t>The Life Stages</a:t>
            </a:r>
          </a:p>
          <a:p>
            <a:r>
              <a:rPr lang="en-US" dirty="0">
                <a:latin typeface="Aptos"/>
              </a:rPr>
              <a:t>Adulthood – what happens during this approach</a:t>
            </a:r>
          </a:p>
          <a:p>
            <a:r>
              <a:rPr lang="en-US">
                <a:latin typeface="Aptos"/>
              </a:rPr>
              <a:t>Job and family</a:t>
            </a:r>
          </a:p>
          <a:p>
            <a:r>
              <a:rPr lang="en-US" dirty="0">
                <a:latin typeface="Aptos"/>
              </a:rPr>
              <a:t>Attachment Theory</a:t>
            </a:r>
          </a:p>
          <a:p>
            <a:r>
              <a:rPr lang="en-US">
                <a:latin typeface="Aptos"/>
              </a:rPr>
              <a:t>Evidence</a:t>
            </a:r>
            <a:endParaRPr lang="en-US" dirty="0">
              <a:latin typeface="Aptos"/>
            </a:endParaRPr>
          </a:p>
          <a:p>
            <a:r>
              <a:rPr lang="en-US" dirty="0">
                <a:latin typeface="Aptos"/>
              </a:rPr>
              <a:t>Conclusion</a:t>
            </a:r>
          </a:p>
          <a:p>
            <a:endParaRPr lang="en-US" dirty="0"/>
          </a:p>
          <a:p>
            <a:endParaRPr lang="en-US" dirty="0"/>
          </a:p>
        </p:txBody>
      </p:sp>
      <p:cxnSp>
        <p:nvCxnSpPr>
          <p:cNvPr id="12" name="Straight Connector 11">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Check List">
            <a:extLst>
              <a:ext uri="{FF2B5EF4-FFF2-40B4-BE49-F238E27FC236}">
                <a16:creationId xmlns:a16="http://schemas.microsoft.com/office/drawing/2014/main" id="{A4573392-C892-6D9D-F049-47026925C0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636838" y="2286633"/>
            <a:ext cx="3876421" cy="3876421"/>
          </a:xfrm>
          <a:prstGeom prst="rect">
            <a:avLst/>
          </a:prstGeom>
        </p:spPr>
      </p:pic>
    </p:spTree>
    <p:extLst>
      <p:ext uri="{BB962C8B-B14F-4D97-AF65-F5344CB8AC3E}">
        <p14:creationId xmlns:p14="http://schemas.microsoft.com/office/powerpoint/2010/main" val="2048921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rful carved figures of humans">
            <a:extLst>
              <a:ext uri="{FF2B5EF4-FFF2-40B4-BE49-F238E27FC236}">
                <a16:creationId xmlns:a16="http://schemas.microsoft.com/office/drawing/2014/main" id="{2750A6CA-E668-0E72-BF9A-5DE6A9B75769}"/>
              </a:ext>
            </a:extLst>
          </p:cNvPr>
          <p:cNvPicPr>
            <a:picLocks noChangeAspect="1"/>
          </p:cNvPicPr>
          <p:nvPr/>
        </p:nvPicPr>
        <p:blipFill>
          <a:blip r:embed="rId2"/>
          <a:srcRect l="28610" r="27812" b="5"/>
          <a:stretch/>
        </p:blipFill>
        <p:spPr>
          <a:xfrm>
            <a:off x="20" y="-17929"/>
            <a:ext cx="4206220" cy="6875929"/>
          </a:xfrm>
          <a:prstGeom prst="rect">
            <a:avLst/>
          </a:prstGeom>
        </p:spPr>
      </p:pic>
      <p:sp>
        <p:nvSpPr>
          <p:cNvPr id="2" name="Title 1">
            <a:extLst>
              <a:ext uri="{FF2B5EF4-FFF2-40B4-BE49-F238E27FC236}">
                <a16:creationId xmlns:a16="http://schemas.microsoft.com/office/drawing/2014/main" id="{A5F429BD-4B97-8645-9DC4-BA2BA74C5B2E}"/>
              </a:ext>
            </a:extLst>
          </p:cNvPr>
          <p:cNvSpPr>
            <a:spLocks noGrp="1"/>
          </p:cNvSpPr>
          <p:nvPr>
            <p:ph type="title"/>
          </p:nvPr>
        </p:nvSpPr>
        <p:spPr>
          <a:xfrm>
            <a:off x="4866968" y="914400"/>
            <a:ext cx="6627924" cy="1307592"/>
          </a:xfrm>
        </p:spPr>
        <p:txBody>
          <a:bodyPr>
            <a:normAutofit/>
          </a:bodyPr>
          <a:lstStyle/>
          <a:p>
            <a:pPr>
              <a:lnSpc>
                <a:spcPct val="90000"/>
              </a:lnSpc>
            </a:pPr>
            <a:r>
              <a:rPr lang="en-US" dirty="0"/>
              <a:t>What is the life course approach?</a:t>
            </a:r>
            <a:endParaRPr lang="en-US"/>
          </a:p>
        </p:txBody>
      </p:sp>
      <p:sp>
        <p:nvSpPr>
          <p:cNvPr id="3" name="Content Placeholder 2">
            <a:extLst>
              <a:ext uri="{FF2B5EF4-FFF2-40B4-BE49-F238E27FC236}">
                <a16:creationId xmlns:a16="http://schemas.microsoft.com/office/drawing/2014/main" id="{DFFA0E4F-F46B-A762-A95D-FEDDAD0AD390}"/>
              </a:ext>
            </a:extLst>
          </p:cNvPr>
          <p:cNvSpPr>
            <a:spLocks noGrp="1"/>
          </p:cNvSpPr>
          <p:nvPr>
            <p:ph idx="1"/>
          </p:nvPr>
        </p:nvSpPr>
        <p:spPr>
          <a:xfrm>
            <a:off x="4690638" y="2108637"/>
            <a:ext cx="6917609" cy="3815466"/>
          </a:xfrm>
        </p:spPr>
        <p:txBody>
          <a:bodyPr vert="horz" lIns="91440" tIns="45720" rIns="91440" bIns="45720" rtlCol="0" anchor="t">
            <a:normAutofit/>
          </a:bodyPr>
          <a:lstStyle/>
          <a:p>
            <a:r>
              <a:rPr lang="en-GB" dirty="0">
                <a:latin typeface="Aptos"/>
                <a:ea typeface="+mn-lt"/>
                <a:cs typeface="+mn-lt"/>
              </a:rPr>
              <a:t>The life course approach </a:t>
            </a:r>
            <a:r>
              <a:rPr lang="en-GB" dirty="0">
                <a:solidFill>
                  <a:srgbClr val="000000"/>
                </a:solidFill>
                <a:latin typeface="Aptos"/>
                <a:ea typeface="+mn-lt"/>
                <a:cs typeface="+mn-lt"/>
              </a:rPr>
              <a:t>is</a:t>
            </a:r>
            <a:r>
              <a:rPr lang="en-GB" dirty="0">
                <a:latin typeface="Aptos"/>
                <a:ea typeface="+mn-lt"/>
                <a:cs typeface="+mn-lt"/>
              </a:rPr>
              <a:t> </a:t>
            </a:r>
            <a:r>
              <a:rPr lang="en-GB" dirty="0">
                <a:solidFill>
                  <a:srgbClr val="000000"/>
                </a:solidFill>
                <a:latin typeface="Aptos"/>
                <a:ea typeface="+mn-lt"/>
                <a:cs typeface="+mn-lt"/>
              </a:rPr>
              <a:t>a framework</a:t>
            </a:r>
            <a:r>
              <a:rPr lang="en-GB" dirty="0">
                <a:latin typeface="Aptos"/>
                <a:ea typeface="+mn-lt"/>
                <a:cs typeface="+mn-lt"/>
              </a:rPr>
              <a:t> that examines how an individual’s physical </a:t>
            </a:r>
            <a:r>
              <a:rPr lang="en-GB" dirty="0">
                <a:solidFill>
                  <a:srgbClr val="000000"/>
                </a:solidFill>
                <a:latin typeface="Aptos"/>
                <a:ea typeface="+mn-lt"/>
                <a:cs typeface="+mn-lt"/>
              </a:rPr>
              <a:t>and </a:t>
            </a:r>
            <a:r>
              <a:rPr lang="en-GB" dirty="0">
                <a:latin typeface="Aptos"/>
                <a:ea typeface="+mn-lt"/>
                <a:cs typeface="+mn-lt"/>
              </a:rPr>
              <a:t>mental </a:t>
            </a:r>
            <a:r>
              <a:rPr lang="en-GB" dirty="0">
                <a:solidFill>
                  <a:srgbClr val="000000"/>
                </a:solidFill>
                <a:latin typeface="Aptos"/>
                <a:ea typeface="+mn-lt"/>
                <a:cs typeface="+mn-lt"/>
              </a:rPr>
              <a:t>health and </a:t>
            </a:r>
            <a:r>
              <a:rPr lang="en-GB" dirty="0">
                <a:latin typeface="Aptos"/>
                <a:ea typeface="+mn-lt"/>
                <a:cs typeface="+mn-lt"/>
              </a:rPr>
              <a:t>wellbeing are shaped by experiences throughout their life, from conception to old age. It acknowledges that wider determinants of health, including social, economic, and environmental factors, alongside behavioural risk factors (such as smoking, diet, and physical activity), influence health outcomes. </a:t>
            </a:r>
            <a:endParaRPr lang="en-US" dirty="0">
              <a:latin typeface="Aptos"/>
            </a:endParaRPr>
          </a:p>
          <a:p>
            <a:r>
              <a:rPr lang="en-GB" sz="1800" b="0" i="0" dirty="0">
                <a:solidFill>
                  <a:srgbClr val="000000"/>
                </a:solidFill>
                <a:effectLst/>
                <a:latin typeface="Aptos" panose="020B0004020202020204" pitchFamily="34" charset="0"/>
              </a:rPr>
              <a:t>(Public Health England, 2019; Yorkshire and Humber Public Health Network, 2025; London Borough of Hammersmith and Fulham, 2024). </a:t>
            </a:r>
            <a:endParaRPr lang="en-US" dirty="0"/>
          </a:p>
        </p:txBody>
      </p:sp>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6534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D8A3085-75CB-4811-8C2D-15B4A04D0DC0}"/>
              </a:ext>
            </a:extLst>
          </p:cNvPr>
          <p:cNvSpPr>
            <a:spLocks noGrp="1"/>
          </p:cNvSpPr>
          <p:nvPr>
            <p:ph type="title"/>
          </p:nvPr>
        </p:nvSpPr>
        <p:spPr>
          <a:xfrm>
            <a:off x="704088" y="914400"/>
            <a:ext cx="3660776" cy="4404064"/>
          </a:xfrm>
        </p:spPr>
        <p:txBody>
          <a:bodyPr>
            <a:normAutofit/>
          </a:bodyPr>
          <a:lstStyle/>
          <a:p>
            <a:r>
              <a:rPr lang="en-GB" dirty="0"/>
              <a:t>life stages</a:t>
            </a:r>
          </a:p>
        </p:txBody>
      </p:sp>
      <p:graphicFrame>
        <p:nvGraphicFramePr>
          <p:cNvPr id="5" name="Content Placeholder 2">
            <a:extLst>
              <a:ext uri="{FF2B5EF4-FFF2-40B4-BE49-F238E27FC236}">
                <a16:creationId xmlns:a16="http://schemas.microsoft.com/office/drawing/2014/main" id="{B2275A30-E384-DA7F-62FA-EE49339FA03D}"/>
              </a:ext>
            </a:extLst>
          </p:cNvPr>
          <p:cNvGraphicFramePr>
            <a:graphicFrameLocks noGrp="1"/>
          </p:cNvGraphicFramePr>
          <p:nvPr>
            <p:ph idx="1"/>
            <p:extLst>
              <p:ext uri="{D42A27DB-BD31-4B8C-83A1-F6EECF244321}">
                <p14:modId xmlns:p14="http://schemas.microsoft.com/office/powerpoint/2010/main" val="3959788710"/>
              </p:ext>
            </p:extLst>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1200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5E3353-5AC3-3C56-C879-6A6222D060A0}"/>
              </a:ext>
            </a:extLst>
          </p:cNvPr>
          <p:cNvSpPr>
            <a:spLocks noGrp="1"/>
          </p:cNvSpPr>
          <p:nvPr>
            <p:ph type="title"/>
          </p:nvPr>
        </p:nvSpPr>
        <p:spPr>
          <a:xfrm>
            <a:off x="704087" y="609601"/>
            <a:ext cx="2521714" cy="4488878"/>
          </a:xfrm>
        </p:spPr>
        <p:txBody>
          <a:bodyPr>
            <a:normAutofit/>
          </a:bodyPr>
          <a:lstStyle/>
          <a:p>
            <a:r>
              <a:rPr lang="en-US" sz="3200"/>
              <a:t>Adulthood – what happens during this Stage</a:t>
            </a:r>
          </a:p>
        </p:txBody>
      </p:sp>
      <p:cxnSp>
        <p:nvCxnSpPr>
          <p:cNvPr id="28" name="Straight Connector 27">
            <a:extLst>
              <a:ext uri="{FF2B5EF4-FFF2-40B4-BE49-F238E27FC236}">
                <a16:creationId xmlns:a16="http://schemas.microsoft.com/office/drawing/2014/main" id="{0ADD27CF-4CE1-2871-1ABA-40FCA4D032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38488"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9" name="Content Placeholder 2">
            <a:extLst>
              <a:ext uri="{FF2B5EF4-FFF2-40B4-BE49-F238E27FC236}">
                <a16:creationId xmlns:a16="http://schemas.microsoft.com/office/drawing/2014/main" id="{657FE0B9-0BCC-5D64-01DE-FD0941005A0F}"/>
              </a:ext>
            </a:extLst>
          </p:cNvPr>
          <p:cNvGraphicFramePr>
            <a:graphicFrameLocks noGrp="1"/>
          </p:cNvGraphicFramePr>
          <p:nvPr>
            <p:ph idx="1"/>
            <p:extLst>
              <p:ext uri="{D42A27DB-BD31-4B8C-83A1-F6EECF244321}">
                <p14:modId xmlns:p14="http://schemas.microsoft.com/office/powerpoint/2010/main" val="1063981505"/>
              </p:ext>
            </p:extLst>
          </p:nvPr>
        </p:nvGraphicFramePr>
        <p:xfrm>
          <a:off x="3987800" y="723900"/>
          <a:ext cx="7442201" cy="54002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5672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Stick figure families holding hands">
            <a:extLst>
              <a:ext uri="{FF2B5EF4-FFF2-40B4-BE49-F238E27FC236}">
                <a16:creationId xmlns:a16="http://schemas.microsoft.com/office/drawing/2014/main" id="{456C77A8-24F7-8AE5-E964-34EF061C7D42}"/>
              </a:ext>
            </a:extLst>
          </p:cNvPr>
          <p:cNvPicPr>
            <a:picLocks noChangeAspect="1"/>
          </p:cNvPicPr>
          <p:nvPr/>
        </p:nvPicPr>
        <p:blipFill>
          <a:blip r:embed="rId2"/>
          <a:srcRect l="37308" r="21860" b="2"/>
          <a:stretch/>
        </p:blipFill>
        <p:spPr>
          <a:xfrm>
            <a:off x="38348" y="0"/>
            <a:ext cx="4206220" cy="6875929"/>
          </a:xfrm>
          <a:prstGeom prst="rect">
            <a:avLst/>
          </a:prstGeom>
        </p:spPr>
      </p:pic>
      <p:sp>
        <p:nvSpPr>
          <p:cNvPr id="2" name="Title 1">
            <a:extLst>
              <a:ext uri="{FF2B5EF4-FFF2-40B4-BE49-F238E27FC236}">
                <a16:creationId xmlns:a16="http://schemas.microsoft.com/office/drawing/2014/main" id="{13F37F21-A42A-D26C-44C0-18C6C8F08191}"/>
              </a:ext>
            </a:extLst>
          </p:cNvPr>
          <p:cNvSpPr>
            <a:spLocks noGrp="1"/>
          </p:cNvSpPr>
          <p:nvPr>
            <p:ph type="title"/>
          </p:nvPr>
        </p:nvSpPr>
        <p:spPr>
          <a:xfrm>
            <a:off x="4866968" y="914400"/>
            <a:ext cx="6627924" cy="1307592"/>
          </a:xfrm>
        </p:spPr>
        <p:txBody>
          <a:bodyPr>
            <a:normAutofit/>
          </a:bodyPr>
          <a:lstStyle/>
          <a:p>
            <a:pPr>
              <a:lnSpc>
                <a:spcPct val="90000"/>
              </a:lnSpc>
            </a:pPr>
            <a:r>
              <a:rPr lang="en-GB" dirty="0"/>
              <a:t>Key Principles – work and family </a:t>
            </a:r>
          </a:p>
        </p:txBody>
      </p:sp>
      <p:sp>
        <p:nvSpPr>
          <p:cNvPr id="3" name="Content Placeholder 2">
            <a:extLst>
              <a:ext uri="{FF2B5EF4-FFF2-40B4-BE49-F238E27FC236}">
                <a16:creationId xmlns:a16="http://schemas.microsoft.com/office/drawing/2014/main" id="{9209CF92-C2D8-F03D-48EE-3D9487D934B3}"/>
              </a:ext>
            </a:extLst>
          </p:cNvPr>
          <p:cNvSpPr>
            <a:spLocks noGrp="1"/>
          </p:cNvSpPr>
          <p:nvPr>
            <p:ph idx="1"/>
          </p:nvPr>
        </p:nvSpPr>
        <p:spPr>
          <a:xfrm>
            <a:off x="4912871" y="2221992"/>
            <a:ext cx="6582021" cy="3960233"/>
          </a:xfrm>
        </p:spPr>
        <p:txBody>
          <a:bodyPr>
            <a:normAutofit/>
          </a:bodyPr>
          <a:lstStyle/>
          <a:p>
            <a:pPr>
              <a:lnSpc>
                <a:spcPct val="100000"/>
              </a:lnSpc>
            </a:pPr>
            <a:r>
              <a:rPr lang="en-GB" sz="1700" dirty="0">
                <a:latin typeface="Aptos" panose="020B0004020202020204" pitchFamily="34" charset="0"/>
              </a:rPr>
              <a:t>Getting Job and starting a family – It has been said that by getting a job and for it to be successful maintaning a good family life is difficult for individuals, although it is still possible. Additionally, marriage and children can tend to limit career success for individuals.  </a:t>
            </a:r>
          </a:p>
          <a:p>
            <a:pPr>
              <a:lnSpc>
                <a:spcPct val="100000"/>
              </a:lnSpc>
            </a:pPr>
            <a:r>
              <a:rPr lang="en-GB" sz="1700" dirty="0">
                <a:latin typeface="Aptos" panose="020B0004020202020204" pitchFamily="34" charset="0"/>
              </a:rPr>
              <a:t>Some people believe that a job success is more important than starting a family. </a:t>
            </a:r>
          </a:p>
          <a:p>
            <a:pPr>
              <a:lnSpc>
                <a:spcPct val="100000"/>
              </a:lnSpc>
            </a:pPr>
            <a:r>
              <a:rPr lang="en-GB" sz="1700" dirty="0">
                <a:latin typeface="Aptos" panose="020B0004020202020204" pitchFamily="34" charset="0"/>
              </a:rPr>
              <a:t>“</a:t>
            </a:r>
            <a:r>
              <a:rPr lang="en-GB" sz="1700" b="0" i="0" dirty="0">
                <a:effectLst/>
                <a:latin typeface="Aptos" panose="020B0004020202020204" pitchFamily="34" charset="0"/>
              </a:rPr>
              <a:t>choosing to give up one thing in hope of gaining something else of greater value.” (</a:t>
            </a:r>
            <a:r>
              <a:rPr lang="en-GB" sz="1200" b="0" i="1" dirty="0">
                <a:effectLst/>
                <a:latin typeface="Times New Roman" panose="02020603050405020304" pitchFamily="18" charset="0"/>
                <a:cs typeface="Times New Roman" panose="02020603050405020304" pitchFamily="18" charset="0"/>
              </a:rPr>
              <a:t>Andy Stanley</a:t>
            </a:r>
            <a:r>
              <a:rPr lang="en-GB" sz="1200" i="1" dirty="0">
                <a:latin typeface="Times New Roman" panose="02020603050405020304" pitchFamily="18" charset="0"/>
                <a:cs typeface="Times New Roman" panose="02020603050405020304" pitchFamily="18" charset="0"/>
              </a:rPr>
              <a:t>, 2011)</a:t>
            </a:r>
            <a:endParaRPr lang="en-GB" sz="1200" dirty="0">
              <a:latin typeface="Times New Roman" panose="02020603050405020304" pitchFamily="18" charset="0"/>
              <a:cs typeface="Times New Roman" panose="02020603050405020304" pitchFamily="18" charset="0"/>
            </a:endParaRPr>
          </a:p>
          <a:p>
            <a:pPr>
              <a:lnSpc>
                <a:spcPct val="100000"/>
              </a:lnSpc>
            </a:pPr>
            <a:r>
              <a:rPr lang="en-GB" sz="1700" dirty="0">
                <a:latin typeface="Aptos" panose="020B0004020202020204" pitchFamily="34" charset="0"/>
              </a:rPr>
              <a:t>When an individual gets to the ages of 40 – 65 which is known as middle adulthood individuals tend to experience burnout and career changes </a:t>
            </a:r>
            <a:r>
              <a:rPr lang="en-GB" sz="1700" i="1" dirty="0">
                <a:latin typeface="Aptos" panose="020B0004020202020204" pitchFamily="34" charset="0"/>
              </a:rPr>
              <a:t>(</a:t>
            </a:r>
            <a:r>
              <a:rPr lang="en-GB" sz="1200" i="1" dirty="0">
                <a:latin typeface="Aptos" panose="020B0004020202020204" pitchFamily="34" charset="0"/>
              </a:rPr>
              <a:t>Wortman et al, 2012). </a:t>
            </a:r>
          </a:p>
          <a:p>
            <a:pPr>
              <a:lnSpc>
                <a:spcPct val="100000"/>
              </a:lnSpc>
            </a:pPr>
            <a:endParaRPr lang="en-GB" sz="1700" dirty="0">
              <a:latin typeface="Aptos" panose="020B0004020202020204" pitchFamily="34" charset="0"/>
            </a:endParaRPr>
          </a:p>
        </p:txBody>
      </p:sp>
      <p:cxnSp>
        <p:nvCxnSpPr>
          <p:cNvPr id="14" name="Straight Connector 13">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Rectangle 3">
            <a:extLst>
              <a:ext uri="{FF2B5EF4-FFF2-40B4-BE49-F238E27FC236}">
                <a16:creationId xmlns:a16="http://schemas.microsoft.com/office/drawing/2014/main" id="{063434D8-2FE4-4853-312C-62A8016B3B19}"/>
              </a:ext>
            </a:extLst>
          </p:cNvPr>
          <p:cNvSpPr>
            <a:spLocks noChangeArrowheads="1"/>
          </p:cNvSpPr>
          <p:nvPr/>
        </p:nvSpPr>
        <p:spPr bwMode="auto">
          <a:xfrm>
            <a:off x="5109306" y="5867769"/>
            <a:ext cx="183736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(Friedman and Greenhaus)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264173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ircle of attachment security">
            <a:extLst>
              <a:ext uri="{FF2B5EF4-FFF2-40B4-BE49-F238E27FC236}">
                <a16:creationId xmlns:a16="http://schemas.microsoft.com/office/drawing/2014/main" id="{A1E28706-1A76-7511-AD71-0E01ED62849F}"/>
              </a:ext>
            </a:extLst>
          </p:cNvPr>
          <p:cNvPicPr>
            <a:picLocks noChangeAspect="1"/>
          </p:cNvPicPr>
          <p:nvPr/>
        </p:nvPicPr>
        <p:blipFill>
          <a:blip r:embed="rId2"/>
          <a:srcRect l="1542" r="5218"/>
          <a:stretch/>
        </p:blipFill>
        <p:spPr>
          <a:xfrm>
            <a:off x="6420752" y="731520"/>
            <a:ext cx="5055865" cy="5422392"/>
          </a:xfrm>
          <a:prstGeom prst="rect">
            <a:avLst/>
          </a:prstGeom>
        </p:spPr>
      </p:pic>
      <p:sp>
        <p:nvSpPr>
          <p:cNvPr id="2" name="Title 1">
            <a:extLst>
              <a:ext uri="{FF2B5EF4-FFF2-40B4-BE49-F238E27FC236}">
                <a16:creationId xmlns:a16="http://schemas.microsoft.com/office/drawing/2014/main" id="{C5F11653-5E40-FEFC-0857-725F51F27586}"/>
              </a:ext>
            </a:extLst>
          </p:cNvPr>
          <p:cNvSpPr>
            <a:spLocks noGrp="1"/>
          </p:cNvSpPr>
          <p:nvPr>
            <p:ph type="title"/>
          </p:nvPr>
        </p:nvSpPr>
        <p:spPr>
          <a:xfrm>
            <a:off x="704088" y="914400"/>
            <a:ext cx="5195889" cy="1316736"/>
          </a:xfrm>
        </p:spPr>
        <p:txBody>
          <a:bodyPr>
            <a:normAutofit/>
          </a:bodyPr>
          <a:lstStyle/>
          <a:p>
            <a:r>
              <a:rPr lang="en-US" dirty="0"/>
              <a:t>Attachment  theory</a:t>
            </a:r>
          </a:p>
        </p:txBody>
      </p:sp>
      <p:sp>
        <p:nvSpPr>
          <p:cNvPr id="3" name="Content Placeholder 2">
            <a:extLst>
              <a:ext uri="{FF2B5EF4-FFF2-40B4-BE49-F238E27FC236}">
                <a16:creationId xmlns:a16="http://schemas.microsoft.com/office/drawing/2014/main" id="{C3C368AA-D0E5-225A-35D7-D4E09CC08326}"/>
              </a:ext>
            </a:extLst>
          </p:cNvPr>
          <p:cNvSpPr>
            <a:spLocks noGrp="1"/>
          </p:cNvSpPr>
          <p:nvPr>
            <p:ph idx="1"/>
          </p:nvPr>
        </p:nvSpPr>
        <p:spPr>
          <a:xfrm>
            <a:off x="704088" y="2231136"/>
            <a:ext cx="5195889" cy="3931920"/>
          </a:xfrm>
        </p:spPr>
        <p:txBody>
          <a:bodyPr vert="horz" lIns="91440" tIns="45720" rIns="91440" bIns="45720" rtlCol="0" anchor="t">
            <a:normAutofit/>
          </a:bodyPr>
          <a:lstStyle/>
          <a:p>
            <a:r>
              <a:rPr lang="en-GB" dirty="0">
                <a:latin typeface="Aptos"/>
              </a:rPr>
              <a:t>Bowlby’s Attachment Theory proposes that early attachment experiences shape an individual’s expectations and behaviours in future relationships, including those in adulthood. The attachment style developed in childhood, secure, anxious, avoidant, or disorganized, can influence how adults navigate both romantic and social relationships.</a:t>
            </a:r>
            <a:endParaRPr lang="en-US" dirty="0">
              <a:latin typeface="Aptos"/>
            </a:endParaRPr>
          </a:p>
          <a:p>
            <a:r>
              <a:rPr lang="en-US" dirty="0">
                <a:latin typeface="Aptos"/>
              </a:rPr>
              <a:t>(Bowlby, 1969). </a:t>
            </a:r>
          </a:p>
          <a:p>
            <a:endParaRPr lang="en-US" dirty="0">
              <a:latin typeface="Calisto MT"/>
            </a:endParaRPr>
          </a:p>
        </p:txBody>
      </p:sp>
      <p:cxnSp>
        <p:nvCxnSpPr>
          <p:cNvPr id="11" name="Straight Connector 10">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32464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56FF32-333A-1908-E977-E9197285D906}"/>
              </a:ext>
            </a:extLst>
          </p:cNvPr>
          <p:cNvSpPr>
            <a:spLocks noGrp="1"/>
          </p:cNvSpPr>
          <p:nvPr>
            <p:ph type="title"/>
          </p:nvPr>
        </p:nvSpPr>
        <p:spPr>
          <a:xfrm>
            <a:off x="704088" y="914400"/>
            <a:ext cx="6001512" cy="1307592"/>
          </a:xfrm>
        </p:spPr>
        <p:txBody>
          <a:bodyPr>
            <a:normAutofit/>
          </a:bodyPr>
          <a:lstStyle/>
          <a:p>
            <a:r>
              <a:rPr lang="en-GB"/>
              <a:t>Evidence </a:t>
            </a:r>
          </a:p>
        </p:txBody>
      </p:sp>
      <p:cxnSp>
        <p:nvCxnSpPr>
          <p:cNvPr id="1039" name="Straight Connector 1038">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026" name="Picture 2" descr="Attachment Styles In Relationships">
            <a:extLst>
              <a:ext uri="{FF2B5EF4-FFF2-40B4-BE49-F238E27FC236}">
                <a16:creationId xmlns:a16="http://schemas.microsoft.com/office/drawing/2014/main" id="{0285DE62-3367-1030-9C1A-A5B57C125F5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74560" y="1951854"/>
            <a:ext cx="4202057" cy="420205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5" name="Content Placeholder 2">
            <a:extLst>
              <a:ext uri="{FF2B5EF4-FFF2-40B4-BE49-F238E27FC236}">
                <a16:creationId xmlns:a16="http://schemas.microsoft.com/office/drawing/2014/main" id="{67F01233-A873-AD87-E44F-8D4D41AF24B2}"/>
              </a:ext>
            </a:extLst>
          </p:cNvPr>
          <p:cNvGraphicFramePr>
            <a:graphicFrameLocks noGrp="1"/>
          </p:cNvGraphicFramePr>
          <p:nvPr>
            <p:ph idx="1"/>
            <p:extLst>
              <p:ext uri="{D42A27DB-BD31-4B8C-83A1-F6EECF244321}">
                <p14:modId xmlns:p14="http://schemas.microsoft.com/office/powerpoint/2010/main" val="51705531"/>
              </p:ext>
            </p:extLst>
          </p:nvPr>
        </p:nvGraphicFramePr>
        <p:xfrm>
          <a:off x="704088" y="2231136"/>
          <a:ext cx="6001512" cy="3931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68205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A hand of two adults and a kid on top of each other">
            <a:extLst>
              <a:ext uri="{FF2B5EF4-FFF2-40B4-BE49-F238E27FC236}">
                <a16:creationId xmlns:a16="http://schemas.microsoft.com/office/drawing/2014/main" id="{32FA01FA-C4D5-9CD3-6ECF-53319DC93908}"/>
              </a:ext>
            </a:extLst>
          </p:cNvPr>
          <p:cNvPicPr>
            <a:picLocks noChangeAspect="1"/>
          </p:cNvPicPr>
          <p:nvPr/>
        </p:nvPicPr>
        <p:blipFill>
          <a:blip r:embed="rId2"/>
          <a:srcRect l="33416" r="25809" b="-6"/>
          <a:stretch/>
        </p:blipFill>
        <p:spPr>
          <a:xfrm>
            <a:off x="20" y="-17929"/>
            <a:ext cx="4206220" cy="6875929"/>
          </a:xfrm>
          <a:prstGeom prst="rect">
            <a:avLst/>
          </a:prstGeom>
        </p:spPr>
      </p:pic>
      <p:sp>
        <p:nvSpPr>
          <p:cNvPr id="2" name="Title 1">
            <a:extLst>
              <a:ext uri="{FF2B5EF4-FFF2-40B4-BE49-F238E27FC236}">
                <a16:creationId xmlns:a16="http://schemas.microsoft.com/office/drawing/2014/main" id="{FCFA3191-B68E-665B-2242-6F0A706B55C3}"/>
              </a:ext>
            </a:extLst>
          </p:cNvPr>
          <p:cNvSpPr>
            <a:spLocks noGrp="1"/>
          </p:cNvSpPr>
          <p:nvPr>
            <p:ph type="title"/>
          </p:nvPr>
        </p:nvSpPr>
        <p:spPr>
          <a:xfrm>
            <a:off x="4866968" y="914400"/>
            <a:ext cx="6627924" cy="1307592"/>
          </a:xfrm>
        </p:spPr>
        <p:txBody>
          <a:bodyPr>
            <a:normAutofit/>
          </a:bodyPr>
          <a:lstStyle/>
          <a:p>
            <a:r>
              <a:rPr lang="en-US" dirty="0"/>
              <a:t>Conclusion</a:t>
            </a:r>
          </a:p>
        </p:txBody>
      </p:sp>
      <p:sp>
        <p:nvSpPr>
          <p:cNvPr id="3" name="Content Placeholder 2">
            <a:extLst>
              <a:ext uri="{FF2B5EF4-FFF2-40B4-BE49-F238E27FC236}">
                <a16:creationId xmlns:a16="http://schemas.microsoft.com/office/drawing/2014/main" id="{B40708EE-C85A-BEAB-D382-770F670C00CB}"/>
              </a:ext>
            </a:extLst>
          </p:cNvPr>
          <p:cNvSpPr>
            <a:spLocks noGrp="1"/>
          </p:cNvSpPr>
          <p:nvPr>
            <p:ph idx="1"/>
          </p:nvPr>
        </p:nvSpPr>
        <p:spPr>
          <a:xfrm>
            <a:off x="4912871" y="1900667"/>
            <a:ext cx="6582021" cy="4198931"/>
          </a:xfrm>
        </p:spPr>
        <p:txBody>
          <a:bodyPr vert="horz" lIns="91440" tIns="45720" rIns="91440" bIns="45720" rtlCol="0" anchor="t">
            <a:noAutofit/>
          </a:bodyPr>
          <a:lstStyle/>
          <a:p>
            <a:pPr>
              <a:lnSpc>
                <a:spcPct val="100000"/>
              </a:lnSpc>
            </a:pPr>
            <a:r>
              <a:rPr lang="en-US" dirty="0">
                <a:latin typeface="Aptos"/>
              </a:rPr>
              <a:t>Everybody is welcome to a stable and safe environment no matter what they are going through as an adult or went through as a child. </a:t>
            </a:r>
            <a:endParaRPr lang="en-US" dirty="0">
              <a:latin typeface="Aptos" panose="020B0004020202020204" pitchFamily="34" charset="0"/>
            </a:endParaRPr>
          </a:p>
          <a:p>
            <a:pPr>
              <a:lnSpc>
                <a:spcPct val="100000"/>
              </a:lnSpc>
            </a:pPr>
            <a:r>
              <a:rPr lang="en-US" dirty="0">
                <a:latin typeface="Aptos"/>
              </a:rPr>
              <a:t>Individuals who tend to have a good childhood are seen to have good emotional relationships than someone who might not have had the best childhood. - attachment theory has shown this. </a:t>
            </a:r>
            <a:endParaRPr lang="en-US" dirty="0">
              <a:latin typeface="Aptos" panose="020B0004020202020204" pitchFamily="34" charset="0"/>
            </a:endParaRPr>
          </a:p>
          <a:p>
            <a:pPr>
              <a:lnSpc>
                <a:spcPct val="100000"/>
              </a:lnSpc>
            </a:pPr>
            <a:r>
              <a:rPr lang="en-US" dirty="0">
                <a:latin typeface="Aptos"/>
              </a:rPr>
              <a:t>It has also been seen that different people have different views of how job and relationships work out which all depend on childhood experiences.  </a:t>
            </a:r>
            <a:endParaRPr lang="en-US" dirty="0">
              <a:latin typeface="Aptos" panose="020B0004020202020204" pitchFamily="34" charset="0"/>
            </a:endParaRPr>
          </a:p>
          <a:p>
            <a:pPr>
              <a:lnSpc>
                <a:spcPct val="100000"/>
              </a:lnSpc>
            </a:pPr>
            <a:r>
              <a:rPr lang="en-US" dirty="0">
                <a:latin typeface="Aptos"/>
              </a:rPr>
              <a:t>However, when the child grows up there is a possibility for change to happen. </a:t>
            </a:r>
            <a:endParaRPr lang="en-US" dirty="0">
              <a:latin typeface="Aptos" panose="020B0004020202020204" pitchFamily="34" charset="0"/>
            </a:endParaRPr>
          </a:p>
          <a:p>
            <a:pPr>
              <a:lnSpc>
                <a:spcPct val="100000"/>
              </a:lnSpc>
            </a:pPr>
            <a:endParaRPr lang="en-US" sz="1700">
              <a:latin typeface="Aptos" panose="020B0004020202020204" pitchFamily="34" charset="0"/>
            </a:endParaRPr>
          </a:p>
        </p:txBody>
      </p:sp>
      <p:cxnSp>
        <p:nvCxnSpPr>
          <p:cNvPr id="20" name="Straight Connector 19">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92179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77816-7F9F-7745-5497-24232DB12489}"/>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5A0E967-7A00-7FC5-9AE0-8429AA51BEE6}"/>
              </a:ext>
            </a:extLst>
          </p:cNvPr>
          <p:cNvSpPr>
            <a:spLocks noGrp="1"/>
          </p:cNvSpPr>
          <p:nvPr>
            <p:ph idx="1"/>
          </p:nvPr>
        </p:nvSpPr>
        <p:spPr/>
        <p:txBody>
          <a:bodyPr vert="horz" lIns="91440" tIns="45720" rIns="91440" bIns="45720" rtlCol="0" anchor="t">
            <a:normAutofit fontScale="55000" lnSpcReduction="20000"/>
          </a:bodyPr>
          <a:lstStyle/>
          <a:p>
            <a:pPr marL="0" indent="0">
              <a:buNone/>
            </a:pPr>
            <a:endParaRPr lang="en-US" dirty="0"/>
          </a:p>
          <a:p>
            <a:pPr marL="0" marR="0" lvl="0" indent="0" algn="l" defTabSz="914400" rtl="0" eaLnBrk="0" fontAlgn="base" latinLnBrk="0" hangingPunct="0">
              <a:lnSpc>
                <a:spcPct val="100000"/>
              </a:lnSpc>
              <a:spcBef>
                <a:spcPct val="0"/>
              </a:spcBef>
              <a:spcAft>
                <a:spcPct val="0"/>
              </a:spcAft>
              <a:buClrTx/>
              <a:buSzTx/>
              <a:buFontTx/>
              <a:buNone/>
              <a:tabLst/>
            </a:pPr>
            <a:r>
              <a:rPr lang="en-GB" b="0" i="0" dirty="0">
                <a:solidFill>
                  <a:srgbClr val="000000"/>
                </a:solidFill>
                <a:effectLst/>
                <a:latin typeface="NSPCC-Regular"/>
              </a:rPr>
              <a:t>Marvin et al (2002) </a:t>
            </a:r>
            <a:r>
              <a:rPr lang="en-GB" b="0" i="0" u="sng" dirty="0">
                <a:solidFill>
                  <a:srgbClr val="075470"/>
                </a:solidFill>
                <a:effectLst/>
                <a:latin typeface="NSPCC-Regular"/>
                <a:hlinkClick r:id="rId2" tooltip="The Circle of Security project: Attachment-based intervention with caregiver–pre-school child dyads."/>
              </a:rPr>
              <a:t>The Circle of Security project: Attachment-based intervention with caregiver–pre-school child dyads.</a:t>
            </a:r>
            <a:r>
              <a:rPr lang="en-GB" b="0" i="0" dirty="0">
                <a:solidFill>
                  <a:srgbClr val="000000"/>
                </a:solidFill>
                <a:effectLst/>
                <a:latin typeface="NSPCC-Regular"/>
              </a:rPr>
              <a:t> Attachment &amp; human development. pp 107-124.</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Friedman, Stewart D, and Jeffrey H Greenhaus. </a:t>
            </a:r>
            <a:r>
              <a:rPr kumimoji="0" lang="en-US" altLang="en-US"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Work and Family--Allies or Enemies?</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Oxford University Press, 22 June 2000.</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Grossman, Rena. “</a:t>
            </a:r>
            <a:r>
              <a:rPr kumimoji="0" lang="en-US" altLang="en-US" sz="2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LibGuides</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PSY 180 - Psychology of Aging - Textbook: Cognitive Development in Late Adulthood.” </a:t>
            </a:r>
            <a:r>
              <a:rPr kumimoji="0" lang="en-US" altLang="en-US"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Guides.hostos.cuny.edu</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18 Apr. 2022, guides.hostos.cuny.edu/</a:t>
            </a:r>
            <a:r>
              <a:rPr kumimoji="0" lang="en-US" altLang="en-US" sz="2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Psychology_of_Aging</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r>
              <a:rPr kumimoji="0" lang="en-US" altLang="en-US" sz="2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cognitive_development</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Manchester University NHS Foundation Trust. “Adverse Childhood Experiences (ACEs) and Attachment.” </a:t>
            </a:r>
            <a:r>
              <a:rPr kumimoji="0" lang="en-US" altLang="en-US"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NHS, 2021, mft.nhs.uk/</a:t>
            </a:r>
            <a:r>
              <a:rPr kumimoji="0" lang="en-US" altLang="en-US" sz="2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rmch</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/services/</a:t>
            </a:r>
            <a:r>
              <a:rPr kumimoji="0" lang="en-US" altLang="en-US" sz="2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camhs</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/young-people/adverse-childhood-experiences-aces-and-attachment/.</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Mcleod, Saul. “Attachment Theory in Psychology.” </a:t>
            </a:r>
            <a:r>
              <a:rPr kumimoji="0" lang="en-US" altLang="en-US"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Simplypsychology.org</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Simply Psychology, 17 Jan. 2024, www.simplypsychology.org/attachment.html.</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NSPCC. “Attachment and Child Development.” </a:t>
            </a:r>
            <a:r>
              <a:rPr kumimoji="0" lang="en-US" altLang="en-US"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NSPCC Learning</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10 Aug. 2021, learning.nspcc.org.uk/child-health-development/attachment-early-years.</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Public Health England. “Health Matters: Prevention - a Life Course Approach.” </a:t>
            </a:r>
            <a:r>
              <a:rPr kumimoji="0" lang="en-US" altLang="en-US"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GOV.UK</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Public Health England, 2019, www.gov.uk/government/publications/health-matters-life-course-approach-to-prevention/health-matters-prevention-a-life-course-approach.</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Rauschenbach, et al. “Age and Work Stress: A Review and Meta-Analysis.” </a:t>
            </a:r>
            <a:r>
              <a:rPr kumimoji="0" lang="en-US" altLang="en-US"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ResearchGate</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Emerald, 2012, www.researchgate.net/publication/230691995_Age_and_work_stress_A_review_and_meta-analysis.</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Stanley, Andy. </a:t>
            </a:r>
            <a:r>
              <a:rPr kumimoji="0" lang="en-US" altLang="en-US"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When Work and Family Collide</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Multnomah, 20 Dec. 2011.</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Whitbourne, Susan K, and Stacey B Whitbourne. “Adult Development and Aging, with </a:t>
            </a:r>
            <a:r>
              <a:rPr kumimoji="0" lang="en-US" altLang="en-US" sz="2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EBook</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Access Code.” </a:t>
            </a:r>
            <a:r>
              <a:rPr kumimoji="0" lang="en-US" altLang="en-US"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Google Books</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2025, books.google.co.uk/</a:t>
            </a:r>
            <a:r>
              <a:rPr kumimoji="0" lang="en-US" altLang="en-US" sz="2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books?hl</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r>
              <a:rPr kumimoji="0" lang="en-US" altLang="en-US" sz="2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en&amp;lr</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=&amp;id=x4VIEQAAQBAJ&amp;oi=</a:t>
            </a:r>
            <a:r>
              <a:rPr kumimoji="0" lang="en-US" altLang="en-US" sz="2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fnd&amp;pg</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=PR10&amp;dq=</a:t>
            </a:r>
            <a:r>
              <a:rPr kumimoji="0" lang="en-US" altLang="en-US" sz="2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what+are+the+key+principles+of+adulthood+pdf+job+stress&amp;ots</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=kG6oh5C2Cg&amp;sig=PeUKu5uXYZijgzepMjtvBwiTjdA#v=</a:t>
            </a:r>
            <a:r>
              <a:rPr kumimoji="0" lang="en-US" altLang="en-US" sz="2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onepage&amp;q&amp;f</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=false. Accessed 16 Mar. 2025.</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World Health Organization. “The Life-Course Approach: From Theory to Practice: Case Stories from Two Small Countries in Europe.” </a:t>
            </a:r>
            <a:r>
              <a:rPr kumimoji="0" lang="en-US" altLang="en-US"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Www.who.int</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30 June 2021, www.who.int/europe/publications/i/item/9789289053266.</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wortman</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et al. </a:t>
            </a:r>
            <a:r>
              <a:rPr kumimoji="0" lang="en-US" altLang="en-US"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Learning Objectives Digital Resources</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2012.</a:t>
            </a:r>
            <a:r>
              <a:rPr lang="en-GB" sz="1800" b="0" i="0" dirty="0">
                <a:solidFill>
                  <a:srgbClr val="000000"/>
                </a:solidFill>
                <a:effectLst/>
                <a:latin typeface="Aptos" panose="020B0004020202020204" pitchFamily="34" charset="0"/>
              </a:rPr>
              <a:t>London Borough of Hammersmith and Fulham (2024). </a:t>
            </a:r>
            <a:r>
              <a:rPr lang="en-GB" sz="1800" b="0" i="1" dirty="0">
                <a:solidFill>
                  <a:srgbClr val="000000"/>
                </a:solidFill>
                <a:effectLst/>
                <a:latin typeface="Aptos" panose="020B0004020202020204" pitchFamily="34" charset="0"/>
              </a:rPr>
              <a:t>Life Course Approach to Health and Wellbeing.</a:t>
            </a:r>
            <a:r>
              <a:rPr lang="en-GB" sz="1800" b="0" i="0" dirty="0">
                <a:solidFill>
                  <a:srgbClr val="000000"/>
                </a:solidFill>
                <a:effectLst/>
                <a:latin typeface="Aptos" panose="020B0004020202020204" pitchFamily="34" charset="0"/>
              </a:rPr>
              <a:t> Available at: </a:t>
            </a:r>
            <a:r>
              <a:rPr lang="en-GB" sz="1800" b="0" i="0" u="sng" strike="noStrike" dirty="0">
                <a:solidFill>
                  <a:srgbClr val="467886"/>
                </a:solidFill>
                <a:effectLst/>
                <a:latin typeface="Aptos" panose="020B0004020202020204" pitchFamily="34" charset="0"/>
                <a:hlinkClick r:id="rId3"/>
              </a:rPr>
              <a:t>https://www.lbhf.gov.uk/sites/default/files/2024-10/hammersmith-and-fulham-life-course-infographic.pdf</a:t>
            </a:r>
            <a:r>
              <a:rPr lang="en-GB" sz="1800" b="0" i="0" dirty="0">
                <a:solidFill>
                  <a:srgbClr val="000000"/>
                </a:solidFill>
                <a:effectLst/>
                <a:latin typeface="Aptos" panose="020B0004020202020204" pitchFamily="34" charset="0"/>
              </a:rPr>
              <a:t> (Accessed: 6 March 2025) Public Health England (2019) </a:t>
            </a:r>
            <a:r>
              <a:rPr lang="en-GB" sz="1800" b="0" i="1" dirty="0">
                <a:solidFill>
                  <a:srgbClr val="000000"/>
                </a:solidFill>
                <a:effectLst/>
                <a:latin typeface="Aptos" panose="020B0004020202020204" pitchFamily="34" charset="0"/>
              </a:rPr>
              <a:t>Health matters: Prevention - a life course approach.</a:t>
            </a:r>
            <a:r>
              <a:rPr lang="en-GB" sz="1800" b="1" i="0" dirty="0">
                <a:solidFill>
                  <a:srgbClr val="000000"/>
                </a:solidFill>
                <a:effectLst/>
                <a:latin typeface="Aptos" panose="020B0004020202020204" pitchFamily="34" charset="0"/>
              </a:rPr>
              <a:t> </a:t>
            </a:r>
            <a:r>
              <a:rPr lang="en-GB" sz="1800" b="0" i="0" dirty="0">
                <a:solidFill>
                  <a:srgbClr val="000000"/>
                </a:solidFill>
                <a:effectLst/>
                <a:latin typeface="Aptos" panose="020B0004020202020204" pitchFamily="34" charset="0"/>
              </a:rPr>
              <a:t>Available at: </a:t>
            </a:r>
            <a:r>
              <a:rPr lang="en-GB" sz="1800" b="0" i="0" u="sng" strike="noStrike" dirty="0">
                <a:solidFill>
                  <a:srgbClr val="467886"/>
                </a:solidFill>
                <a:effectLst/>
                <a:latin typeface="Aptos" panose="020B0004020202020204" pitchFamily="34" charset="0"/>
                <a:hlinkClick r:id="rId4"/>
              </a:rPr>
              <a:t>https://www.gov.uk/government/publications/health-matters-life-course-approach-to-prevention/health-matters-prevention-a-life-course-approach</a:t>
            </a:r>
            <a:r>
              <a:rPr lang="en-GB" sz="1800" b="0" i="0" dirty="0">
                <a:solidFill>
                  <a:srgbClr val="000000"/>
                </a:solidFill>
                <a:effectLst/>
                <a:latin typeface="Aptos" panose="020B0004020202020204" pitchFamily="34" charset="0"/>
              </a:rPr>
              <a:t> (Accessed: 6 March 2025) Yorkshire and Humber Public Health Network (2025) </a:t>
            </a:r>
            <a:r>
              <a:rPr lang="en-GB" sz="1800" b="0" i="1" dirty="0">
                <a:solidFill>
                  <a:srgbClr val="000000"/>
                </a:solidFill>
                <a:effectLst/>
                <a:latin typeface="Aptos" panose="020B0004020202020204" pitchFamily="34" charset="0"/>
              </a:rPr>
              <a:t>The Life Course. </a:t>
            </a:r>
            <a:r>
              <a:rPr lang="en-GB" sz="1800" b="0" i="0" dirty="0">
                <a:solidFill>
                  <a:srgbClr val="000000"/>
                </a:solidFill>
                <a:effectLst/>
                <a:latin typeface="Aptos" panose="020B0004020202020204" pitchFamily="34" charset="0"/>
              </a:rPr>
              <a:t>Available at: </a:t>
            </a:r>
            <a:r>
              <a:rPr lang="en-GB" sz="1800" b="0" i="0" u="sng" strike="noStrike" dirty="0">
                <a:solidFill>
                  <a:srgbClr val="467886"/>
                </a:solidFill>
                <a:effectLst/>
                <a:latin typeface="Aptos" panose="020B0004020202020204" pitchFamily="34" charset="0"/>
                <a:hlinkClick r:id="rId5"/>
              </a:rPr>
              <a:t>https://www.yhphnetwork.co.uk/links-and-resources/useful-links-resources/the-life-course/</a:t>
            </a:r>
            <a:r>
              <a:rPr lang="en-GB" sz="1800" b="0" i="0" dirty="0">
                <a:solidFill>
                  <a:srgbClr val="000000"/>
                </a:solidFill>
                <a:effectLst/>
                <a:latin typeface="Aptos" panose="020B0004020202020204" pitchFamily="34" charset="0"/>
              </a:rPr>
              <a:t> (Accessed: 6 March 2025) </a:t>
            </a:r>
            <a:endParaRPr lang="en-GB" sz="2800" b="0" i="0" dirty="0">
              <a:solidFill>
                <a:srgbClr val="000000"/>
              </a:solidFill>
              <a:effectLst/>
              <a:latin typeface="Segoe UI"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3200" b="0" i="0" u="none" strike="noStrike" cap="none" normalizeH="0" baseline="0" dirty="0">
              <a:ln>
                <a:noFill/>
              </a:ln>
              <a:solidFill>
                <a:schemeClr val="tx1"/>
              </a:solidFill>
              <a:effectLst/>
              <a:latin typeface="Arial" panose="020B0604020202020204" pitchFamily="34" charset="0"/>
            </a:endParaRPr>
          </a:p>
          <a:p>
            <a:endParaRPr lang="en-GB" b="0" i="0" dirty="0">
              <a:solidFill>
                <a:srgbClr val="000000"/>
              </a:solidFill>
              <a:effectLst/>
              <a:latin typeface="NSPCC-Regular"/>
            </a:endParaRPr>
          </a:p>
          <a:p>
            <a:endParaRPr lang="en-US" dirty="0">
              <a:ea typeface="+mn-lt"/>
              <a:cs typeface="+mn-lt"/>
            </a:endParaRPr>
          </a:p>
        </p:txBody>
      </p:sp>
    </p:spTree>
    <p:extLst>
      <p:ext uri="{BB962C8B-B14F-4D97-AF65-F5344CB8AC3E}">
        <p14:creationId xmlns:p14="http://schemas.microsoft.com/office/powerpoint/2010/main" val="2966520255"/>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3192</TotalTime>
  <Words>1211</Words>
  <Application>Microsoft Office PowerPoint</Application>
  <PresentationFormat>Widescreen</PresentationFormat>
  <Paragraphs>54</Paragraphs>
  <Slides>10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Aptos</vt:lpstr>
      <vt:lpstr>Arial</vt:lpstr>
      <vt:lpstr>Calisto MT</vt:lpstr>
      <vt:lpstr>NSPCC-Regular</vt:lpstr>
      <vt:lpstr>Segoe UI</vt:lpstr>
      <vt:lpstr>Times New Roman</vt:lpstr>
      <vt:lpstr>Univers Condensed</vt:lpstr>
      <vt:lpstr>ChronicleVTI</vt:lpstr>
      <vt:lpstr>The life course approach</vt:lpstr>
      <vt:lpstr>Agenda</vt:lpstr>
      <vt:lpstr>What is the life course approach?</vt:lpstr>
      <vt:lpstr>life stages</vt:lpstr>
      <vt:lpstr>Adulthood – what happens during this Stage</vt:lpstr>
      <vt:lpstr>Key Principles – work and family </vt:lpstr>
      <vt:lpstr>Attachment  theory</vt:lpstr>
      <vt:lpstr>Evidence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Caitlyn Davies (2200942)</cp:lastModifiedBy>
  <cp:revision>405</cp:revision>
  <dcterms:created xsi:type="dcterms:W3CDTF">2025-03-05T13:03:56Z</dcterms:created>
  <dcterms:modified xsi:type="dcterms:W3CDTF">2025-03-18T10:56:58Z</dcterms:modified>
</cp:coreProperties>
</file>