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prstClr val="black"/>
                </a:solidFill>
              </a:rPr>
              <a:t>A dialectical-ecological </a:t>
            </a:r>
            <a:br>
              <a:rPr lang="en-GB" sz="3200" dirty="0">
                <a:solidFill>
                  <a:prstClr val="black"/>
                </a:solidFill>
              </a:rPr>
            </a:br>
            <a:r>
              <a:rPr lang="en-GB" sz="2000" dirty="0">
                <a:solidFill>
                  <a:prstClr val="black"/>
                </a:solidFill>
              </a:rPr>
              <a:t>socio-material, cultural-historical </a:t>
            </a:r>
            <a:br>
              <a:rPr lang="en-GB" sz="2000" dirty="0">
                <a:solidFill>
                  <a:prstClr val="black"/>
                </a:solidFill>
              </a:rPr>
            </a:br>
            <a:r>
              <a:rPr lang="en-GB" sz="3200" dirty="0">
                <a:solidFill>
                  <a:prstClr val="black"/>
                </a:solidFill>
              </a:rPr>
              <a:t>approach to studying participation</a:t>
            </a:r>
            <a:endParaRPr lang="en-GB" dirty="0"/>
          </a:p>
        </p:txBody>
      </p:sp>
      <p:sp>
        <p:nvSpPr>
          <p:cNvPr id="8" name="Subtitle 7"/>
          <p:cNvSpPr>
            <a:spLocks noGrp="1"/>
          </p:cNvSpPr>
          <p:nvPr>
            <p:ph type="subTitle" idx="4294967295"/>
          </p:nvPr>
        </p:nvSpPr>
        <p:spPr>
          <a:xfrm>
            <a:off x="-1" y="2873375"/>
            <a:ext cx="11991703" cy="39846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cap="none" dirty="0" smtClean="0"/>
              <a:t>Looking at child-environment reciprocity </a:t>
            </a:r>
          </a:p>
          <a:p>
            <a:pPr marL="0" indent="0" algn="ctr">
              <a:buNone/>
            </a:pPr>
            <a:r>
              <a:rPr lang="en-GB" sz="2800" cap="none" dirty="0" smtClean="0"/>
              <a:t>from an environmental affordance perspective </a:t>
            </a:r>
          </a:p>
          <a:p>
            <a:pPr marL="0" indent="0" algn="ctr">
              <a:buNone/>
            </a:pPr>
            <a:r>
              <a:rPr lang="en-GB" sz="2800" i="1" cap="none" dirty="0" smtClean="0"/>
              <a:t>in order to consider: </a:t>
            </a:r>
          </a:p>
          <a:p>
            <a:pPr marL="0" indent="0" algn="ctr">
              <a:buNone/>
            </a:pPr>
            <a:r>
              <a:rPr lang="en-GB" sz="2800" cap="none" dirty="0" smtClean="0"/>
              <a:t>How child participates (and will experience participation) </a:t>
            </a:r>
          </a:p>
          <a:p>
            <a:pPr marL="0" indent="0" algn="ctr">
              <a:buNone/>
            </a:pPr>
            <a:r>
              <a:rPr lang="en-GB" sz="2800" cap="none" dirty="0" smtClean="0"/>
              <a:t>in relation to / across institutions</a:t>
            </a:r>
            <a:endParaRPr lang="en-GB" sz="2800" cap="none" dirty="0"/>
          </a:p>
        </p:txBody>
      </p:sp>
    </p:spTree>
    <p:extLst>
      <p:ext uri="{BB962C8B-B14F-4D97-AF65-F5344CB8AC3E}">
        <p14:creationId xmlns:p14="http://schemas.microsoft.com/office/powerpoint/2010/main" val="963494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63" y="1123406"/>
            <a:ext cx="5121015" cy="3839029"/>
          </a:xfrm>
          <a:ln>
            <a:solidFill>
              <a:srgbClr val="C00000"/>
            </a:solidFill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70" b="-612"/>
          <a:stretch/>
        </p:blipFill>
        <p:spPr>
          <a:xfrm>
            <a:off x="5694069" y="1123406"/>
            <a:ext cx="6358945" cy="3811979"/>
          </a:xfrm>
          <a:prstGeom prst="rect">
            <a:avLst/>
          </a:prstGeom>
          <a:ln>
            <a:solidFill>
              <a:srgbClr val="C00000"/>
            </a:solidFill>
          </a:ln>
        </p:spPr>
      </p:pic>
      <p:sp>
        <p:nvSpPr>
          <p:cNvPr id="13" name="TextBox 12"/>
          <p:cNvSpPr txBox="1"/>
          <p:nvPr/>
        </p:nvSpPr>
        <p:spPr>
          <a:xfrm>
            <a:off x="159463" y="5507776"/>
            <a:ext cx="115630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smtClean="0">
                <a:solidFill>
                  <a:prstClr val="black"/>
                </a:solidFill>
                <a:latin typeface="Gill Sans MT" panose="020B0502020104020203"/>
              </a:rPr>
              <a:t>Artefacts       Social Others       Self-experience / Motives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7949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Possible Questions to consider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If we consider the individual ‘as someone who acts interdependently with the environment in valuating ways’ </a:t>
            </a:r>
            <a:r>
              <a:rPr lang="en-GB" sz="1600" dirty="0" smtClean="0"/>
              <a:t>(Bang, 2009, p. 178), </a:t>
            </a:r>
          </a:p>
          <a:p>
            <a:r>
              <a:rPr lang="en-GB" sz="2400" dirty="0" smtClean="0"/>
              <a:t>What does ‘child readiness’ mean for pedagogy, for the child, in relation </a:t>
            </a:r>
            <a:r>
              <a:rPr lang="en-GB" sz="2400" smtClean="0"/>
              <a:t>to behaviour? </a:t>
            </a:r>
            <a:endParaRPr lang="en-GB" sz="2400" dirty="0" smtClean="0"/>
          </a:p>
          <a:p>
            <a:r>
              <a:rPr lang="en-GB" sz="2400" dirty="0" smtClean="0"/>
              <a:t>How are communities of practice co-constructed in a variety of spaces? </a:t>
            </a:r>
          </a:p>
          <a:p>
            <a:r>
              <a:rPr lang="en-GB" sz="2400" dirty="0" smtClean="0"/>
              <a:t>How would you frame your experience as a doctoral student in this space?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486453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43</TotalTime>
  <Words>113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A dialectical-ecological  socio-material, cultural-historical  approach to studying participation</vt:lpstr>
      <vt:lpstr>PowerPoint Presentation</vt:lpstr>
      <vt:lpstr>Possible Questions to consider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socio-material, cultural-historical approach to child’s participation</dc:title>
  <dc:creator>Angela Rekers-Power (0001999)</dc:creator>
  <cp:lastModifiedBy>Angela Rekers-Power (0001999)</cp:lastModifiedBy>
  <cp:revision>7</cp:revision>
  <dcterms:created xsi:type="dcterms:W3CDTF">2018-10-13T07:39:11Z</dcterms:created>
  <dcterms:modified xsi:type="dcterms:W3CDTF">2018-10-13T10:02:46Z</dcterms:modified>
</cp:coreProperties>
</file>