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3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1" r:id="rId4"/>
    <p:sldMasterId id="2147484053" r:id="rId5"/>
    <p:sldMasterId id="2147484352" r:id="rId6"/>
    <p:sldMasterId id="2147484399" r:id="rId7"/>
  </p:sldMasterIdLst>
  <p:sldIdLst>
    <p:sldId id="256" r:id="rId8"/>
    <p:sldId id="257" r:id="rId9"/>
    <p:sldId id="258" r:id="rId10"/>
    <p:sldId id="264" r:id="rId11"/>
    <p:sldId id="259" r:id="rId12"/>
    <p:sldId id="265" r:id="rId13"/>
    <p:sldId id="260" r:id="rId14"/>
    <p:sldId id="266" r:id="rId15"/>
    <p:sldId id="261" r:id="rId16"/>
    <p:sldId id="262" r:id="rId17"/>
    <p:sldId id="26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790C3A3-8EB4-4A51-8340-8695A0E203C6}">
          <p14:sldIdLst>
            <p14:sldId id="256"/>
            <p14:sldId id="257"/>
            <p14:sldId id="258"/>
            <p14:sldId id="264"/>
            <p14:sldId id="259"/>
            <p14:sldId id="265"/>
            <p14:sldId id="260"/>
            <p14:sldId id="266"/>
            <p14:sldId id="261"/>
            <p14:sldId id="262"/>
          </p14:sldIdLst>
        </p14:section>
        <p14:section name="Untitled Section" id="{163FE4BC-C556-4093-9E1A-2D352C8A01BE}">
          <p14:sldIdLst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5CBC5-4F9A-4626-8A84-AD2C4C6B933F}" v="90" dt="2026-08-04T21:26:17.401"/>
    <p1510:client id="{1354F910-268A-B3F2-7544-AF5E9451C05D}" v="6" dt="2026-08-04T20:54:56.206"/>
    <p1510:client id="{25BDC11F-B0EC-100C-2757-08E1399F8706}" v="20" dt="2026-08-04T20:48:06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microsoft.com/office/2016/11/relationships/changesInfo" Target="changesInfos/changesInfo1.xml"/><Relationship Id="rId10" Type="http://schemas.openxmlformats.org/officeDocument/2006/relationships/slide" Target="slides/slide3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onika Humeniuk (2539391)" userId="8036cc74-7070-4772-9c4e-9207e95a2820" providerId="ADAL" clId="{FBAA32E7-7F53-491D-9A25-E038A8A1315C}"/>
    <pc:docChg chg="undo custSel modSld modMainMaster">
      <pc:chgData name="Veronika Humeniuk (2539391)" userId="8036cc74-7070-4772-9c4e-9207e95a2820" providerId="ADAL" clId="{FBAA32E7-7F53-491D-9A25-E038A8A1315C}" dt="2026-08-04T21:24:21.375" v="164" actId="26606"/>
      <pc:docMkLst>
        <pc:docMk/>
      </pc:docMkLst>
      <pc:sldChg chg="addSp delSp modSp mod setBg delDesignElem">
        <pc:chgData name="Veronika Humeniuk (2539391)" userId="8036cc74-7070-4772-9c4e-9207e95a2820" providerId="ADAL" clId="{FBAA32E7-7F53-491D-9A25-E038A8A1315C}" dt="2026-08-04T21:11:13.366" v="64" actId="1076"/>
        <pc:sldMkLst>
          <pc:docMk/>
          <pc:sldMk cId="3537064534" sldId="256"/>
        </pc:sldMkLst>
        <pc:spChg chg="mod">
          <ac:chgData name="Veronika Humeniuk (2539391)" userId="8036cc74-7070-4772-9c4e-9207e95a2820" providerId="ADAL" clId="{FBAA32E7-7F53-491D-9A25-E038A8A1315C}" dt="2026-08-04T21:11:13.366" v="64" actId="1076"/>
          <ac:spMkLst>
            <pc:docMk/>
            <pc:sldMk cId="3537064534" sldId="256"/>
            <ac:spMk id="2" creationId="{D5C80E9D-C70E-5911-7E3A-3E9D121BBEC6}"/>
          </ac:spMkLst>
        </pc:spChg>
        <pc:spChg chg="mod">
          <ac:chgData name="Veronika Humeniuk (2539391)" userId="8036cc74-7070-4772-9c4e-9207e95a2820" providerId="ADAL" clId="{FBAA32E7-7F53-491D-9A25-E038A8A1315C}" dt="2026-08-04T21:10:58.991" v="63" actId="1076"/>
          <ac:spMkLst>
            <pc:docMk/>
            <pc:sldMk cId="3537064534" sldId="256"/>
            <ac:spMk id="3" creationId="{E597870B-4561-3361-D4E7-9C902BACD96F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24" creationId="{0E30439A-8A5B-46EC-8283-9B6B031D40D0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25" creationId="{5CEAD642-85CF-4750-8432-7C80C901F001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26" creationId="{FA33EEAE-15D5-4119-8C1E-89D943F911EF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27" creationId="{730D8B3B-9B80-4025-B934-26DC7D7CD231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28" creationId="{B5A1B09C-1565-46F8-B70F-621C5EB48A09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29" creationId="{8C516CC8-80AC-446C-A56E-9F54B7210402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37064534" sldId="256"/>
            <ac:spMk id="30" creationId="{53947E58-F088-49F1-A3D1-DEA690192E84}"/>
          </ac:spMkLst>
        </pc:spChg>
      </pc:sldChg>
      <pc:sldChg chg="addSp delSp modSp mod setBg modClrScheme setClrOvrMap delDesignElem chgLayout">
        <pc:chgData name="Veronika Humeniuk (2539391)" userId="8036cc74-7070-4772-9c4e-9207e95a2820" providerId="ADAL" clId="{FBAA32E7-7F53-491D-9A25-E038A8A1315C}" dt="2026-08-04T21:19:44.381" v="147" actId="26606"/>
        <pc:sldMkLst>
          <pc:docMk/>
          <pc:sldMk cId="2359216289" sldId="257"/>
        </pc:sldMkLst>
        <pc:spChg chg="mod">
          <ac:chgData name="Veronika Humeniuk (2539391)" userId="8036cc74-7070-4772-9c4e-9207e95a2820" providerId="ADAL" clId="{FBAA32E7-7F53-491D-9A25-E038A8A1315C}" dt="2026-08-04T21:19:44.381" v="147" actId="26606"/>
          <ac:spMkLst>
            <pc:docMk/>
            <pc:sldMk cId="2359216289" sldId="257"/>
            <ac:spMk id="2" creationId="{634C4401-EAF1-12ED-56DA-438BBF51C87A}"/>
          </ac:spMkLst>
        </pc:spChg>
        <pc:spChg chg="add del mod">
          <ac:chgData name="Veronika Humeniuk (2539391)" userId="8036cc74-7070-4772-9c4e-9207e95a2820" providerId="ADAL" clId="{FBAA32E7-7F53-491D-9A25-E038A8A1315C}" dt="2026-08-04T21:12:30.353" v="80" actId="26606"/>
          <ac:spMkLst>
            <pc:docMk/>
            <pc:sldMk cId="2359216289" sldId="257"/>
            <ac:spMk id="3" creationId="{4EE16ADF-6E9D-92F7-32FF-61D6E4ED750E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359216289" sldId="257"/>
            <ac:spMk id="8" creationId="{1B15ED52-F352-441B-82BF-E0EA34836D08}"/>
          </ac:spMkLst>
        </pc:spChg>
        <pc:spChg chg="add del">
          <ac:chgData name="Veronika Humeniuk (2539391)" userId="8036cc74-7070-4772-9c4e-9207e95a2820" providerId="ADAL" clId="{FBAA32E7-7F53-491D-9A25-E038A8A1315C}" dt="2026-08-04T21:12:17.842" v="73" actId="26606"/>
          <ac:spMkLst>
            <pc:docMk/>
            <pc:sldMk cId="2359216289" sldId="257"/>
            <ac:spMk id="9" creationId="{1BB56EB9-078F-4952-AC1F-149C7A0AE4D5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359216289" sldId="257"/>
            <ac:spMk id="10" creationId="{3B2E3793-BFE6-45A2-9B7B-E18844431C99}"/>
          </ac:spMkLst>
        </pc:spChg>
        <pc:spChg chg="add del">
          <ac:chgData name="Veronika Humeniuk (2539391)" userId="8036cc74-7070-4772-9c4e-9207e95a2820" providerId="ADAL" clId="{FBAA32E7-7F53-491D-9A25-E038A8A1315C}" dt="2026-08-04T21:12:17.842" v="73" actId="26606"/>
          <ac:spMkLst>
            <pc:docMk/>
            <pc:sldMk cId="2359216289" sldId="257"/>
            <ac:spMk id="11" creationId="{7B42427A-0A1F-4A55-8705-D9179F1E0CFB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359216289" sldId="257"/>
            <ac:spMk id="12" creationId="{BC4C4868-CB8F-4AF9-9CDB-8108F2C19B67}"/>
          </ac:spMkLst>
        </pc:spChg>
        <pc:spChg chg="add del">
          <ac:chgData name="Veronika Humeniuk (2539391)" userId="8036cc74-7070-4772-9c4e-9207e95a2820" providerId="ADAL" clId="{FBAA32E7-7F53-491D-9A25-E038A8A1315C}" dt="2026-08-04T21:12:17.842" v="73" actId="26606"/>
          <ac:spMkLst>
            <pc:docMk/>
            <pc:sldMk cId="2359216289" sldId="257"/>
            <ac:spMk id="13" creationId="{4EE16ADF-6E9D-92F7-32FF-61D6E4ED750E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359216289" sldId="257"/>
            <ac:spMk id="14" creationId="{375E0459-6403-40CD-989D-56A4407CA12E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359216289" sldId="257"/>
            <ac:spMk id="16" creationId="{53E5B1A8-3AC9-4BD1-9BBC-78CA94F2D1BA}"/>
          </ac:spMkLst>
        </pc:spChg>
        <pc:spChg chg="add del">
          <ac:chgData name="Veronika Humeniuk (2539391)" userId="8036cc74-7070-4772-9c4e-9207e95a2820" providerId="ADAL" clId="{FBAA32E7-7F53-491D-9A25-E038A8A1315C}" dt="2026-08-04T21:12:20.475" v="77" actId="26606"/>
          <ac:spMkLst>
            <pc:docMk/>
            <pc:sldMk cId="2359216289" sldId="257"/>
            <ac:spMk id="17" creationId="{B373F125-DEF3-41D6-9918-AB21A2ACC37A}"/>
          </ac:spMkLst>
        </pc:spChg>
        <pc:spChg chg="add del">
          <ac:chgData name="Veronika Humeniuk (2539391)" userId="8036cc74-7070-4772-9c4e-9207e95a2820" providerId="ADAL" clId="{FBAA32E7-7F53-491D-9A25-E038A8A1315C}" dt="2026-08-04T21:12:20.475" v="77" actId="26606"/>
          <ac:spMkLst>
            <pc:docMk/>
            <pc:sldMk cId="2359216289" sldId="257"/>
            <ac:spMk id="18" creationId="{71E9F226-EB6E-48C9-ADDA-636DE4BF4EBE}"/>
          </ac:spMkLst>
        </pc:spChg>
        <pc:spChg chg="add del">
          <ac:chgData name="Veronika Humeniuk (2539391)" userId="8036cc74-7070-4772-9c4e-9207e95a2820" providerId="ADAL" clId="{FBAA32E7-7F53-491D-9A25-E038A8A1315C}" dt="2026-08-04T21:12:20.475" v="77" actId="26606"/>
          <ac:spMkLst>
            <pc:docMk/>
            <pc:sldMk cId="2359216289" sldId="257"/>
            <ac:spMk id="19" creationId="{4EE16ADF-6E9D-92F7-32FF-61D6E4ED750E}"/>
          </ac:spMkLst>
        </pc:spChg>
        <pc:spChg chg="add del">
          <ac:chgData name="Veronika Humeniuk (2539391)" userId="8036cc74-7070-4772-9c4e-9207e95a2820" providerId="ADAL" clId="{FBAA32E7-7F53-491D-9A25-E038A8A1315C}" dt="2026-08-04T21:12:30.336" v="79" actId="26606"/>
          <ac:spMkLst>
            <pc:docMk/>
            <pc:sldMk cId="2359216289" sldId="257"/>
            <ac:spMk id="21" creationId="{B8DD2392-397B-48BF-BEFA-EA1FB881CA85}"/>
          </ac:spMkLst>
        </pc:spChg>
        <pc:spChg chg="add del">
          <ac:chgData name="Veronika Humeniuk (2539391)" userId="8036cc74-7070-4772-9c4e-9207e95a2820" providerId="ADAL" clId="{FBAA32E7-7F53-491D-9A25-E038A8A1315C}" dt="2026-08-04T21:12:30.336" v="79" actId="26606"/>
          <ac:spMkLst>
            <pc:docMk/>
            <pc:sldMk cId="2359216289" sldId="257"/>
            <ac:spMk id="23" creationId="{4EE16ADF-6E9D-92F7-32FF-61D6E4ED750E}"/>
          </ac:spMkLst>
        </pc:spChg>
        <pc:graphicFrameChg chg="add del">
          <ac:chgData name="Veronika Humeniuk (2539391)" userId="8036cc74-7070-4772-9c4e-9207e95a2820" providerId="ADAL" clId="{FBAA32E7-7F53-491D-9A25-E038A8A1315C}" dt="2026-08-04T21:12:16.377" v="71" actId="26606"/>
          <ac:graphicFrameMkLst>
            <pc:docMk/>
            <pc:sldMk cId="2359216289" sldId="257"/>
            <ac:graphicFrameMk id="5" creationId="{40726821-8CB9-9604-2814-59370ECAA371}"/>
          </ac:graphicFrameMkLst>
        </pc:graphicFrameChg>
        <pc:graphicFrameChg chg="add del">
          <ac:chgData name="Veronika Humeniuk (2539391)" userId="8036cc74-7070-4772-9c4e-9207e95a2820" providerId="ADAL" clId="{FBAA32E7-7F53-491D-9A25-E038A8A1315C}" dt="2026-08-04T21:12:19.011" v="75" actId="26606"/>
          <ac:graphicFrameMkLst>
            <pc:docMk/>
            <pc:sldMk cId="2359216289" sldId="257"/>
            <ac:graphicFrameMk id="15" creationId="{943CC731-5AD1-5AD2-D1C2-5488E0BE4E1F}"/>
          </ac:graphicFrameMkLst>
        </pc:graphicFrameChg>
        <pc:graphicFrameChg chg="add mod modGraphic">
          <ac:chgData name="Veronika Humeniuk (2539391)" userId="8036cc74-7070-4772-9c4e-9207e95a2820" providerId="ADAL" clId="{FBAA32E7-7F53-491D-9A25-E038A8A1315C}" dt="2026-08-04T21:19:44.381" v="147" actId="26606"/>
          <ac:graphicFrameMkLst>
            <pc:docMk/>
            <pc:sldMk cId="2359216289" sldId="257"/>
            <ac:graphicFrameMk id="25" creationId="{943CC731-5AD1-5AD2-D1C2-5488E0BE4E1F}"/>
          </ac:graphicFrameMkLst>
        </pc:graphicFrameChg>
        <pc:picChg chg="add del">
          <ac:chgData name="Veronika Humeniuk (2539391)" userId="8036cc74-7070-4772-9c4e-9207e95a2820" providerId="ADAL" clId="{FBAA32E7-7F53-491D-9A25-E038A8A1315C}" dt="2026-08-04T21:12:17.842" v="73" actId="26606"/>
          <ac:picMkLst>
            <pc:docMk/>
            <pc:sldMk cId="2359216289" sldId="257"/>
            <ac:picMk id="7" creationId="{4DA3C999-B164-8BFD-C521-9B7D16F727B3}"/>
          </ac:picMkLst>
        </pc:picChg>
        <pc:picChg chg="add del">
          <ac:chgData name="Veronika Humeniuk (2539391)" userId="8036cc74-7070-4772-9c4e-9207e95a2820" providerId="ADAL" clId="{FBAA32E7-7F53-491D-9A25-E038A8A1315C}" dt="2026-08-04T21:12:30.336" v="79" actId="26606"/>
          <ac:picMkLst>
            <pc:docMk/>
            <pc:sldMk cId="2359216289" sldId="257"/>
            <ac:picMk id="22" creationId="{B83DD6BD-EB56-7302-D331-EB14F186512D}"/>
          </ac:picMkLst>
        </pc:picChg>
      </pc:sldChg>
      <pc:sldChg chg="addSp delSp modSp mod delDesignElem">
        <pc:chgData name="Veronika Humeniuk (2539391)" userId="8036cc74-7070-4772-9c4e-9207e95a2820" providerId="ADAL" clId="{FBAA32E7-7F53-491D-9A25-E038A8A1315C}" dt="2026-08-04T21:20:23.441" v="152" actId="1076"/>
        <pc:sldMkLst>
          <pc:docMk/>
          <pc:sldMk cId="3385245090" sldId="258"/>
        </pc:sldMkLst>
        <pc:spChg chg="mod">
          <ac:chgData name="Veronika Humeniuk (2539391)" userId="8036cc74-7070-4772-9c4e-9207e95a2820" providerId="ADAL" clId="{FBAA32E7-7F53-491D-9A25-E038A8A1315C}" dt="2026-08-04T21:20:23.441" v="152" actId="1076"/>
          <ac:spMkLst>
            <pc:docMk/>
            <pc:sldMk cId="3385245090" sldId="258"/>
            <ac:spMk id="2" creationId="{C3A5C1E1-DC47-F2D0-AB29-B8860A3BC469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385245090" sldId="258"/>
            <ac:spMk id="9" creationId="{2659FDB4-FCBE-4A89-B46D-43D4FA54464D}"/>
          </ac:spMkLst>
        </pc:spChg>
        <pc:cxnChg chg="add del">
          <ac:chgData name="Veronika Humeniuk (2539391)" userId="8036cc74-7070-4772-9c4e-9207e95a2820" providerId="ADAL" clId="{FBAA32E7-7F53-491D-9A25-E038A8A1315C}" dt="2026-08-04T21:02:16.891" v="25"/>
          <ac:cxnSpMkLst>
            <pc:docMk/>
            <pc:sldMk cId="3385245090" sldId="258"/>
            <ac:cxnSpMk id="11" creationId="{C8F51B3F-8331-4E4A-AE96-D47B1006EEAD}"/>
          </ac:cxnSpMkLst>
        </pc:cxnChg>
      </pc:sldChg>
      <pc:sldChg chg="addSp delSp modSp mod setBg modClrScheme delDesignElem chgLayout">
        <pc:chgData name="Veronika Humeniuk (2539391)" userId="8036cc74-7070-4772-9c4e-9207e95a2820" providerId="ADAL" clId="{FBAA32E7-7F53-491D-9A25-E038A8A1315C}" dt="2026-08-04T21:17:46.532" v="112" actId="1076"/>
        <pc:sldMkLst>
          <pc:docMk/>
          <pc:sldMk cId="2189229242" sldId="259"/>
        </pc:sldMkLst>
        <pc:spChg chg="mod">
          <ac:chgData name="Veronika Humeniuk (2539391)" userId="8036cc74-7070-4772-9c4e-9207e95a2820" providerId="ADAL" clId="{FBAA32E7-7F53-491D-9A25-E038A8A1315C}" dt="2026-08-04T21:17:46.532" v="112" actId="1076"/>
          <ac:spMkLst>
            <pc:docMk/>
            <pc:sldMk cId="2189229242" sldId="259"/>
            <ac:spMk id="4" creationId="{9CBD0A06-BF55-37A0-3B3F-434D3065B043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189229242" sldId="259"/>
            <ac:spMk id="11" creationId="{BACC6370-2D7E-4714-9D71-7542949D7D5D}"/>
          </ac:spMkLst>
        </pc:spChg>
        <pc:spChg chg="add del mod">
          <ac:chgData name="Veronika Humeniuk (2539391)" userId="8036cc74-7070-4772-9c4e-9207e95a2820" providerId="ADAL" clId="{FBAA32E7-7F53-491D-9A25-E038A8A1315C}" dt="2026-08-04T21:16:54.269" v="105" actId="26606"/>
          <ac:spMkLst>
            <pc:docMk/>
            <pc:sldMk cId="2189229242" sldId="259"/>
            <ac:spMk id="12" creationId="{D0AF7DF7-99E3-F30F-33AD-5A2BE4F1EC8D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189229242" sldId="259"/>
            <ac:spMk id="13" creationId="{256B2C21-A230-48C0-8DF1-C46611373C44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189229242" sldId="259"/>
            <ac:spMk id="15" creationId="{3847E18C-932D-4C95-AABA-FEC7C9499AD7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189229242" sldId="259"/>
            <ac:spMk id="17" creationId="{3150CB11-0C61-439E-910F-5787759E72A0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189229242" sldId="259"/>
            <ac:spMk id="19" creationId="{43F8A58B-5155-44CE-A5FF-7647B47D0A7A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189229242" sldId="259"/>
            <ac:spMk id="21" creationId="{443F2ACA-E6D6-4028-82DD-F03C262D5DE6}"/>
          </ac:spMkLst>
        </pc:spChg>
        <pc:graphicFrameChg chg="mod modGraphic">
          <ac:chgData name="Veronika Humeniuk (2539391)" userId="8036cc74-7070-4772-9c4e-9207e95a2820" providerId="ADAL" clId="{FBAA32E7-7F53-491D-9A25-E038A8A1315C}" dt="2026-08-04T21:17:11.387" v="110"/>
          <ac:graphicFrameMkLst>
            <pc:docMk/>
            <pc:sldMk cId="2189229242" sldId="259"/>
            <ac:graphicFrameMk id="7" creationId="{16201A97-B9D0-740C-471E-80CF975FD828}"/>
          </ac:graphicFrameMkLst>
        </pc:graphicFrameChg>
      </pc:sldChg>
      <pc:sldChg chg="addSp delSp modSp mod setBg delDesignElem chgLayout">
        <pc:chgData name="Veronika Humeniuk (2539391)" userId="8036cc74-7070-4772-9c4e-9207e95a2820" providerId="ADAL" clId="{FBAA32E7-7F53-491D-9A25-E038A8A1315C}" dt="2026-08-04T21:24:21.375" v="164" actId="26606"/>
        <pc:sldMkLst>
          <pc:docMk/>
          <pc:sldMk cId="3935736521" sldId="260"/>
        </pc:sldMkLst>
        <pc:spChg chg="mod">
          <ac:chgData name="Veronika Humeniuk (2539391)" userId="8036cc74-7070-4772-9c4e-9207e95a2820" providerId="ADAL" clId="{FBAA32E7-7F53-491D-9A25-E038A8A1315C}" dt="2026-08-04T21:24:21.375" v="164" actId="26606"/>
          <ac:spMkLst>
            <pc:docMk/>
            <pc:sldMk cId="3935736521" sldId="260"/>
            <ac:spMk id="4" creationId="{FC853AD5-6F61-77D4-B9A9-E60EDEC46B5B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935736521" sldId="260"/>
            <ac:spMk id="11" creationId="{BACC6370-2D7E-4714-9D71-7542949D7D5D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935736521" sldId="260"/>
            <ac:spMk id="13" creationId="{256B2C21-A230-48C0-8DF1-C46611373C44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935736521" sldId="260"/>
            <ac:spMk id="15" creationId="{3847E18C-932D-4C95-AABA-FEC7C9499AD7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935736521" sldId="260"/>
            <ac:spMk id="17" creationId="{3150CB11-0C61-439E-910F-5787759E72A0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935736521" sldId="260"/>
            <ac:spMk id="19" creationId="{43F8A58B-5155-44CE-A5FF-7647B47D0A7A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935736521" sldId="260"/>
            <ac:spMk id="21" creationId="{443F2ACA-E6D6-4028-82DD-F03C262D5DE6}"/>
          </ac:spMkLst>
        </pc:spChg>
        <pc:graphicFrameChg chg="mod modGraphic">
          <ac:chgData name="Veronika Humeniuk (2539391)" userId="8036cc74-7070-4772-9c4e-9207e95a2820" providerId="ADAL" clId="{FBAA32E7-7F53-491D-9A25-E038A8A1315C}" dt="2026-08-04T21:24:21.375" v="164" actId="26606"/>
          <ac:graphicFrameMkLst>
            <pc:docMk/>
            <pc:sldMk cId="3935736521" sldId="260"/>
            <ac:graphicFrameMk id="7" creationId="{0765602B-F6B3-2D1A-7650-982C4F6418E6}"/>
          </ac:graphicFrameMkLst>
        </pc:graphicFrameChg>
      </pc:sldChg>
      <pc:sldChg chg="addSp delSp modSp delDesignElem">
        <pc:chgData name="Veronika Humeniuk (2539391)" userId="8036cc74-7070-4772-9c4e-9207e95a2820" providerId="ADAL" clId="{FBAA32E7-7F53-491D-9A25-E038A8A1315C}" dt="2026-08-04T21:19:16.296" v="142"/>
        <pc:sldMkLst>
          <pc:docMk/>
          <pc:sldMk cId="3266323976" sldId="261"/>
        </pc:sldMkLst>
        <pc:spChg chg="mod">
          <ac:chgData name="Veronika Humeniuk (2539391)" userId="8036cc74-7070-4772-9c4e-9207e95a2820" providerId="ADAL" clId="{FBAA32E7-7F53-491D-9A25-E038A8A1315C}" dt="2026-08-04T21:19:16.296" v="142"/>
          <ac:spMkLst>
            <pc:docMk/>
            <pc:sldMk cId="3266323976" sldId="261"/>
            <ac:spMk id="2" creationId="{90B855F0-1C8E-BCC7-D185-085977769522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266323976" sldId="261"/>
            <ac:spMk id="27" creationId="{B50AB553-2A96-4A92-96F2-93548E096954}"/>
          </ac:spMkLst>
        </pc:spChg>
        <pc:graphicFrameChg chg="mod">
          <ac:chgData name="Veronika Humeniuk (2539391)" userId="8036cc74-7070-4772-9c4e-9207e95a2820" providerId="ADAL" clId="{FBAA32E7-7F53-491D-9A25-E038A8A1315C}" dt="2026-08-04T21:19:16.296" v="142"/>
          <ac:graphicFrameMkLst>
            <pc:docMk/>
            <pc:sldMk cId="3266323976" sldId="261"/>
            <ac:graphicFrameMk id="22" creationId="{3AFD9C20-698D-811E-F935-0B34952EAB7C}"/>
          </ac:graphicFrameMkLst>
        </pc:graphicFrameChg>
      </pc:sldChg>
      <pc:sldChg chg="addSp delSp delDesignElem">
        <pc:chgData name="Veronika Humeniuk (2539391)" userId="8036cc74-7070-4772-9c4e-9207e95a2820" providerId="ADAL" clId="{FBAA32E7-7F53-491D-9A25-E038A8A1315C}" dt="2026-08-04T21:02:16.891" v="25"/>
        <pc:sldMkLst>
          <pc:docMk/>
          <pc:sldMk cId="3094165222" sldId="262"/>
        </pc:sldMkLst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094165222" sldId="262"/>
            <ac:spMk id="8" creationId="{907EF6B7-1338-4443-8C46-6A318D952DFD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094165222" sldId="262"/>
            <ac:spMk id="10" creationId="{DAAE4CDD-124C-4DCF-9584-B6033B545DD5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094165222" sldId="262"/>
            <ac:spMk id="12" creationId="{081E4A58-353D-44AE-B2FC-2A74E2E400F7}"/>
          </ac:spMkLst>
        </pc:spChg>
      </pc:sldChg>
      <pc:sldChg chg="addSp delSp modSp mod delDesignElem">
        <pc:chgData name="Veronika Humeniuk (2539391)" userId="8036cc74-7070-4772-9c4e-9207e95a2820" providerId="ADAL" clId="{FBAA32E7-7F53-491D-9A25-E038A8A1315C}" dt="2026-08-04T21:09:20.220" v="59" actId="255"/>
        <pc:sldMkLst>
          <pc:docMk/>
          <pc:sldMk cId="3567800223" sldId="263"/>
        </pc:sldMkLst>
        <pc:spChg chg="mod">
          <ac:chgData name="Veronika Humeniuk (2539391)" userId="8036cc74-7070-4772-9c4e-9207e95a2820" providerId="ADAL" clId="{FBAA32E7-7F53-491D-9A25-E038A8A1315C}" dt="2026-08-04T21:09:20.220" v="59" actId="255"/>
          <ac:spMkLst>
            <pc:docMk/>
            <pc:sldMk cId="3567800223" sldId="263"/>
            <ac:spMk id="2" creationId="{778B75F0-33AE-B44C-C758-891F844645FE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67800223" sldId="263"/>
            <ac:spMk id="9" creationId="{2E442304-DDBD-4F7B-8017-36BCC863FB40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567800223" sldId="263"/>
            <ac:spMk id="11" creationId="{5E107275-3853-46FD-A241-DE4355A42675}"/>
          </ac:spMkLst>
        </pc:spChg>
      </pc:sldChg>
      <pc:sldChg chg="addSp delSp modSp mod setBg modClrScheme delDesignElem chgLayout">
        <pc:chgData name="Veronika Humeniuk (2539391)" userId="8036cc74-7070-4772-9c4e-9207e95a2820" providerId="ADAL" clId="{FBAA32E7-7F53-491D-9A25-E038A8A1315C}" dt="2026-08-04T21:21:30.752" v="161" actId="14100"/>
        <pc:sldMkLst>
          <pc:docMk/>
          <pc:sldMk cId="1375539408" sldId="264"/>
        </pc:sldMkLst>
        <pc:spChg chg="mod ord">
          <ac:chgData name="Veronika Humeniuk (2539391)" userId="8036cc74-7070-4772-9c4e-9207e95a2820" providerId="ADAL" clId="{FBAA32E7-7F53-491D-9A25-E038A8A1315C}" dt="2026-08-04T21:21:21.295" v="158" actId="1076"/>
          <ac:spMkLst>
            <pc:docMk/>
            <pc:sldMk cId="1375539408" sldId="264"/>
            <ac:spMk id="2" creationId="{C14FCEB4-3C0C-BC04-F697-357E9B92238B}"/>
          </ac:spMkLst>
        </pc:spChg>
        <pc:spChg chg="add del mod">
          <ac:chgData name="Veronika Humeniuk (2539391)" userId="8036cc74-7070-4772-9c4e-9207e95a2820" providerId="ADAL" clId="{FBAA32E7-7F53-491D-9A25-E038A8A1315C}" dt="2026-08-04T21:15:38.020" v="90" actId="26606"/>
          <ac:spMkLst>
            <pc:docMk/>
            <pc:sldMk cId="1375539408" sldId="264"/>
            <ac:spMk id="7" creationId="{CE91582B-55C9-355B-D1DF-6318DF589229}"/>
          </ac:spMkLst>
        </pc:spChg>
        <pc:spChg chg="add del mod">
          <ac:chgData name="Veronika Humeniuk (2539391)" userId="8036cc74-7070-4772-9c4e-9207e95a2820" providerId="ADAL" clId="{FBAA32E7-7F53-491D-9A25-E038A8A1315C}" dt="2026-08-04T21:15:39.308" v="92" actId="26606"/>
          <ac:spMkLst>
            <pc:docMk/>
            <pc:sldMk cId="1375539408" sldId="264"/>
            <ac:spMk id="9" creationId="{632EAF47-750B-61CA-0B10-7FF0C53EC080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1375539408" sldId="264"/>
            <ac:spMk id="10" creationId="{D4771268-CB57-404A-9271-370EB28F6090}"/>
          </ac:spMkLst>
        </pc:spChg>
        <pc:spChg chg="add del mod">
          <ac:chgData name="Veronika Humeniuk (2539391)" userId="8036cc74-7070-4772-9c4e-9207e95a2820" providerId="ADAL" clId="{FBAA32E7-7F53-491D-9A25-E038A8A1315C}" dt="2026-08-04T21:15:44.823" v="94" actId="26606"/>
          <ac:spMkLst>
            <pc:docMk/>
            <pc:sldMk cId="1375539408" sldId="264"/>
            <ac:spMk id="11" creationId="{AAF46E04-F822-7F75-CA53-01D4484C83FE}"/>
          </ac:spMkLst>
        </pc:spChg>
        <pc:picChg chg="mod">
          <ac:chgData name="Veronika Humeniuk (2539391)" userId="8036cc74-7070-4772-9c4e-9207e95a2820" providerId="ADAL" clId="{FBAA32E7-7F53-491D-9A25-E038A8A1315C}" dt="2026-08-04T21:21:30.752" v="161" actId="14100"/>
          <ac:picMkLst>
            <pc:docMk/>
            <pc:sldMk cId="1375539408" sldId="264"/>
            <ac:picMk id="5" creationId="{5511B759-576E-D686-0C50-0D00E760C3BB}"/>
          </ac:picMkLst>
        </pc:picChg>
      </pc:sldChg>
      <pc:sldChg chg="addSp delSp modSp mod delDesignElem">
        <pc:chgData name="Veronika Humeniuk (2539391)" userId="8036cc74-7070-4772-9c4e-9207e95a2820" providerId="ADAL" clId="{FBAA32E7-7F53-491D-9A25-E038A8A1315C}" dt="2026-08-04T21:19:16.369" v="145" actId="27636"/>
        <pc:sldMkLst>
          <pc:docMk/>
          <pc:sldMk cId="2688688626" sldId="265"/>
        </pc:sldMkLst>
        <pc:spChg chg="mod">
          <ac:chgData name="Veronika Humeniuk (2539391)" userId="8036cc74-7070-4772-9c4e-9207e95a2820" providerId="ADAL" clId="{FBAA32E7-7F53-491D-9A25-E038A8A1315C}" dt="2026-08-04T21:19:16.369" v="145" actId="27636"/>
          <ac:spMkLst>
            <pc:docMk/>
            <pc:sldMk cId="2688688626" sldId="265"/>
            <ac:spMk id="2" creationId="{24242C86-B80B-652B-B6C1-78B8D065C1A2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688688626" sldId="265"/>
            <ac:spMk id="14" creationId="{2151139A-886F-4B97-8815-729AD3831BBD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688688626" sldId="265"/>
            <ac:spMk id="16" creationId="{AB5E08C4-8CDD-4623-A5B8-E998C6DEE3B7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688688626" sldId="265"/>
            <ac:spMk id="18" creationId="{15F33878-D502-4FFA-8ACE-F2AECDB2A23F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688688626" sldId="265"/>
            <ac:spMk id="20" creationId="{D3539FEE-81D3-4406-802E-60B20B16F4F6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2688688626" sldId="265"/>
            <ac:spMk id="22" creationId="{DC701763-729E-462F-A5A8-E0DEFEB1E2E4}"/>
          </ac:spMkLst>
        </pc:spChg>
        <pc:picChg chg="mod">
          <ac:chgData name="Veronika Humeniuk (2539391)" userId="8036cc74-7070-4772-9c4e-9207e95a2820" providerId="ADAL" clId="{FBAA32E7-7F53-491D-9A25-E038A8A1315C}" dt="2026-08-04T21:06:21.226" v="54" actId="1076"/>
          <ac:picMkLst>
            <pc:docMk/>
            <pc:sldMk cId="2688688626" sldId="265"/>
            <ac:picMk id="5" creationId="{C8127974-2579-729E-C5B2-2FAF7DA1074C}"/>
          </ac:picMkLst>
        </pc:picChg>
        <pc:picChg chg="mod">
          <ac:chgData name="Veronika Humeniuk (2539391)" userId="8036cc74-7070-4772-9c4e-9207e95a2820" providerId="ADAL" clId="{FBAA32E7-7F53-491D-9A25-E038A8A1315C}" dt="2026-08-04T21:06:29.003" v="57" actId="14100"/>
          <ac:picMkLst>
            <pc:docMk/>
            <pc:sldMk cId="2688688626" sldId="265"/>
            <ac:picMk id="9" creationId="{80209113-7BC4-D9CB-8BBE-9F1B0FBFEABC}"/>
          </ac:picMkLst>
        </pc:picChg>
      </pc:sldChg>
      <pc:sldChg chg="addSp delSp modSp mod setBg modClrScheme delDesignElem chgLayout">
        <pc:chgData name="Veronika Humeniuk (2539391)" userId="8036cc74-7070-4772-9c4e-9207e95a2820" providerId="ADAL" clId="{FBAA32E7-7F53-491D-9A25-E038A8A1315C}" dt="2026-08-04T21:19:16.296" v="142"/>
        <pc:sldMkLst>
          <pc:docMk/>
          <pc:sldMk cId="3397468331" sldId="266"/>
        </pc:sldMkLst>
        <pc:spChg chg="mod">
          <ac:chgData name="Veronika Humeniuk (2539391)" userId="8036cc74-7070-4772-9c4e-9207e95a2820" providerId="ADAL" clId="{FBAA32E7-7F53-491D-9A25-E038A8A1315C}" dt="2026-08-04T21:19:16.296" v="142"/>
          <ac:spMkLst>
            <pc:docMk/>
            <pc:sldMk cId="3397468331" sldId="266"/>
            <ac:spMk id="2" creationId="{1BFBB9AE-A737-423D-0055-587DB07A3A1E}"/>
          </ac:spMkLst>
        </pc:spChg>
        <pc:spChg chg="add del">
          <ac:chgData name="Veronika Humeniuk (2539391)" userId="8036cc74-7070-4772-9c4e-9207e95a2820" providerId="ADAL" clId="{FBAA32E7-7F53-491D-9A25-E038A8A1315C}" dt="2026-08-04T21:02:16.891" v="25"/>
          <ac:spMkLst>
            <pc:docMk/>
            <pc:sldMk cId="3397468331" sldId="266"/>
            <ac:spMk id="10" creationId="{D4771268-CB57-404A-9271-370EB28F6090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14" creationId="{4C790028-99AE-4AE4-8269-9913E2D50625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16" creationId="{06936A2A-FE08-4EE0-A409-3EF3FA2448DE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18" creationId="{BAF0407B-48CB-4C05-B0D7-7A69A0D407F1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20" creationId="{ADC50C3D-0DA0-4914-B5B4-D1819CC69813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22" creationId="{8CF9E583-1A92-4144-B4FA-81D98317FA04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24" creationId="{55980737-1E33-40A8-819D-C20C41E4F7E5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30" creationId="{32927575-BD84-44B6-BE49-E0C7EDD0E696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32" creationId="{73FDF09A-B960-49F4-BAEB-DA397BDCD4EB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34" creationId="{791BE6C0-4118-460B-90C2-16004124745E}"/>
          </ac:spMkLst>
        </pc:spChg>
        <pc:spChg chg="add del">
          <ac:chgData name="Veronika Humeniuk (2539391)" userId="8036cc74-7070-4772-9c4e-9207e95a2820" providerId="ADAL" clId="{FBAA32E7-7F53-491D-9A25-E038A8A1315C}" dt="2026-08-04T21:19:00.083" v="130" actId="26606"/>
          <ac:spMkLst>
            <pc:docMk/>
            <pc:sldMk cId="3397468331" sldId="266"/>
            <ac:spMk id="36" creationId="{15B5C763-A6E8-4D31-B139-30D083B824FF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38" creationId="{7E2C0214-1438-4F5F-8BB7-847D7B2B3A6D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42" creationId="{7BB289EA-43E0-4FC3-A38C-8168D8F18AB5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43" creationId="{4C790028-99AE-4AE4-8269-9913E2D50625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44" creationId="{06936A2A-FE08-4EE0-A409-3EF3FA2448DE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47" creationId="{97860FD2-CA19-4064-AA6F-68050C3D2011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48" creationId="{8BEDFD2F-1480-498D-9A62-BA55B14A3B90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51" creationId="{C306EEC9-6E83-4555-A9D3-7910ED27BAD1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52" creationId="{186F7B80-3B04-4C72-BA77-E34EF7FAC9CC}"/>
          </ac:spMkLst>
        </pc:spChg>
        <pc:spChg chg="add del">
          <ac:chgData name="Veronika Humeniuk (2539391)" userId="8036cc74-7070-4772-9c4e-9207e95a2820" providerId="ADAL" clId="{FBAA32E7-7F53-491D-9A25-E038A8A1315C}" dt="2026-08-04T21:19:03.498" v="132" actId="26606"/>
          <ac:spMkLst>
            <pc:docMk/>
            <pc:sldMk cId="3397468331" sldId="266"/>
            <ac:spMk id="53" creationId="{4D1AC6C6-FE68-4B13-BFCF-D0E8B3D81777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57" creationId="{4C790028-99AE-4AE4-8269-9913E2D50625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58" creationId="{06936A2A-FE08-4EE0-A409-3EF3FA2448DE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59" creationId="{BAF0407B-48CB-4C05-B0D7-7A69A0D407F1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0" creationId="{ADC50C3D-0DA0-4914-B5B4-D1819CC69813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1" creationId="{8CF9E583-1A92-4144-B4FA-81D98317FA04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2" creationId="{55980737-1E33-40A8-819D-C20C41E4F7E5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5" creationId="{32927575-BD84-44B6-BE49-E0C7EDD0E696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6" creationId="{73FDF09A-B960-49F4-BAEB-DA397BDCD4EB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7" creationId="{791BE6C0-4118-460B-90C2-16004124745E}"/>
          </ac:spMkLst>
        </pc:spChg>
        <pc:spChg chg="add del">
          <ac:chgData name="Veronika Humeniuk (2539391)" userId="8036cc74-7070-4772-9c4e-9207e95a2820" providerId="ADAL" clId="{FBAA32E7-7F53-491D-9A25-E038A8A1315C}" dt="2026-08-04T21:19:06.344" v="135"/>
          <ac:spMkLst>
            <pc:docMk/>
            <pc:sldMk cId="3397468331" sldId="266"/>
            <ac:spMk id="68" creationId="{15B5C763-A6E8-4D31-B139-30D083B824FF}"/>
          </ac:spMkLst>
        </pc:spChg>
        <pc:picChg chg="mod">
          <ac:chgData name="Veronika Humeniuk (2539391)" userId="8036cc74-7070-4772-9c4e-9207e95a2820" providerId="ADAL" clId="{FBAA32E7-7F53-491D-9A25-E038A8A1315C}" dt="2026-08-04T21:19:16.296" v="142"/>
          <ac:picMkLst>
            <pc:docMk/>
            <pc:sldMk cId="3397468331" sldId="266"/>
            <ac:picMk id="5" creationId="{853AD4C7-8677-A5A6-47BE-C8CE63B1C5DA}"/>
          </ac:picMkLst>
        </pc:picChg>
      </pc:sldChg>
      <pc:sldMasterChg chg="modSldLayout">
        <pc:chgData name="Veronika Humeniuk (2539391)" userId="8036cc74-7070-4772-9c4e-9207e95a2820" providerId="ADAL" clId="{FBAA32E7-7F53-491D-9A25-E038A8A1315C}" dt="2026-08-04T21:17:11.387" v="110"/>
        <pc:sldMasterMkLst>
          <pc:docMk/>
          <pc:sldMasterMk cId="3777224040" sldId="2147484261"/>
        </pc:sldMasterMkLst>
        <pc:sldLayoutChg chg="delSp">
          <pc:chgData name="Veronika Humeniuk (2539391)" userId="8036cc74-7070-4772-9c4e-9207e95a2820" providerId="ADAL" clId="{FBAA32E7-7F53-491D-9A25-E038A8A1315C}" dt="2026-08-04T21:17:11.387" v="110"/>
          <pc:sldLayoutMkLst>
            <pc:docMk/>
            <pc:sldMasterMk cId="3777224040" sldId="2147484261"/>
            <pc:sldLayoutMk cId="3420292896" sldId="2147484289"/>
          </pc:sldLayoutMkLst>
          <pc:spChg chg="del">
            <ac:chgData name="Veronika Humeniuk (2539391)" userId="8036cc74-7070-4772-9c4e-9207e95a2820" providerId="ADAL" clId="{FBAA32E7-7F53-491D-9A25-E038A8A1315C}" dt="2026-08-04T21:17:11.387" v="110"/>
            <ac:spMkLst>
              <pc:docMk/>
              <pc:sldMasterMk cId="3777224040" sldId="2147484261"/>
              <pc:sldLayoutMk cId="3420292896" sldId="2147484289"/>
              <ac:spMk id="7" creationId="{CB922775-D819-CE59-81DF-9A22F9309472}"/>
            </ac:spMkLst>
          </pc:spChg>
          <pc:spChg chg="del">
            <ac:chgData name="Veronika Humeniuk (2539391)" userId="8036cc74-7070-4772-9c4e-9207e95a2820" providerId="ADAL" clId="{FBAA32E7-7F53-491D-9A25-E038A8A1315C}" dt="2026-08-04T21:17:11.387" v="110"/>
            <ac:spMkLst>
              <pc:docMk/>
              <pc:sldMasterMk cId="3777224040" sldId="2147484261"/>
              <pc:sldLayoutMk cId="3420292896" sldId="2147484289"/>
              <ac:spMk id="10" creationId="{7E1D59CA-78A2-7B8F-A9C7-E86B47BEAE5E}"/>
            </ac:spMkLst>
          </pc:spChg>
        </pc:sldLayoutChg>
      </pc:sldMasterChg>
      <pc:sldMasterChg chg="modSldLayout">
        <pc:chgData name="Veronika Humeniuk (2539391)" userId="8036cc74-7070-4772-9c4e-9207e95a2820" providerId="ADAL" clId="{FBAA32E7-7F53-491D-9A25-E038A8A1315C}" dt="2026-08-04T21:19:06.344" v="135"/>
        <pc:sldMasterMkLst>
          <pc:docMk/>
          <pc:sldMasterMk cId="4138017371" sldId="2147484322"/>
        </pc:sldMasterMkLst>
        <pc:sldLayoutChg chg="delSp">
          <pc:chgData name="Veronika Humeniuk (2539391)" userId="8036cc74-7070-4772-9c4e-9207e95a2820" providerId="ADAL" clId="{FBAA32E7-7F53-491D-9A25-E038A8A1315C}" dt="2026-08-04T21:19:06.344" v="135"/>
          <pc:sldLayoutMkLst>
            <pc:docMk/>
            <pc:sldMasterMk cId="4138017371" sldId="2147484322"/>
            <pc:sldLayoutMk cId="3009844821" sldId="2147484350"/>
          </pc:sldLayoutMkLst>
          <pc:spChg chg="del">
            <ac:chgData name="Veronika Humeniuk (2539391)" userId="8036cc74-7070-4772-9c4e-9207e95a2820" providerId="ADAL" clId="{FBAA32E7-7F53-491D-9A25-E038A8A1315C}" dt="2026-08-04T21:19:06.344" v="135"/>
            <ac:spMkLst>
              <pc:docMk/>
              <pc:sldMasterMk cId="4138017371" sldId="2147484322"/>
              <pc:sldLayoutMk cId="3009844821" sldId="2147484350"/>
              <ac:spMk id="7" creationId="{00000000-0000-0000-0000-000000000000}"/>
            </ac:spMkLst>
          </pc:spChg>
          <pc:spChg chg="del">
            <ac:chgData name="Veronika Humeniuk (2539391)" userId="8036cc74-7070-4772-9c4e-9207e95a2820" providerId="ADAL" clId="{FBAA32E7-7F53-491D-9A25-E038A8A1315C}" dt="2026-08-04T21:19:06.344" v="135"/>
            <ac:spMkLst>
              <pc:docMk/>
              <pc:sldMasterMk cId="4138017371" sldId="2147484322"/>
              <pc:sldLayoutMk cId="3009844821" sldId="2147484350"/>
              <ac:spMk id="9" creationId="{00000000-0000-0000-0000-000000000000}"/>
            </ac:spMkLst>
          </pc:spChg>
          <pc:spChg chg="del">
            <ac:chgData name="Veronika Humeniuk (2539391)" userId="8036cc74-7070-4772-9c4e-9207e95a2820" providerId="ADAL" clId="{FBAA32E7-7F53-491D-9A25-E038A8A1315C}" dt="2026-08-04T21:19:06.344" v="135"/>
            <ac:spMkLst>
              <pc:docMk/>
              <pc:sldMasterMk cId="4138017371" sldId="2147484322"/>
              <pc:sldLayoutMk cId="3009844821" sldId="2147484350"/>
              <ac:spMk id="29" creationId="{00000000-0000-0000-0000-000000000000}"/>
            </ac:spMkLst>
          </pc:spChg>
        </pc:sldLayoutChg>
      </pc:sldMasterChg>
    </pc:docChg>
  </pc:docChgLst>
  <pc:docChgLst>
    <pc:chgData name="Veronika Humeniuk (2539391)" userId="S::2539391@student.uwtsd.ac.uk::8036cc74-7070-4772-9c4e-9207e95a2820" providerId="AD" clId="Web-{1354F910-268A-B3F2-7544-AF5E9451C05D}"/>
    <pc:docChg chg="mod modSld addMainMaster delMainMaster">
      <pc:chgData name="Veronika Humeniuk (2539391)" userId="S::2539391@student.uwtsd.ac.uk::8036cc74-7070-4772-9c4e-9207e95a2820" providerId="AD" clId="Web-{1354F910-268A-B3F2-7544-AF5E9451C05D}" dt="2026-08-04T20:54:56.206" v="5"/>
      <pc:docMkLst>
        <pc:docMk/>
      </pc:docMkLst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537064534" sldId="256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" creationId="{D5C80E9D-C70E-5911-7E3A-3E9D121BBEC6}"/>
          </ac:spMkLst>
        </pc:spChg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3" creationId="{E597870B-4561-3361-D4E7-9C902BACD96F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4" creationId="{0E30439A-8A5B-46EC-8283-9B6B031D40D0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5" creationId="{5CEAD642-85CF-4750-8432-7C80C901F001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6" creationId="{FA33EEAE-15D5-4119-8C1E-89D943F911EF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7" creationId="{730D8B3B-9B80-4025-B934-26DC7D7CD231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8" creationId="{B5A1B09C-1565-46F8-B70F-621C5EB48A09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29" creationId="{8C516CC8-80AC-446C-A56E-9F54B7210402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37064534" sldId="256"/>
            <ac:spMk id="30" creationId="{53947E58-F088-49F1-A3D1-DEA690192E84}"/>
          </ac:spMkLst>
        </pc:sp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2359216289" sldId="257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2" creationId="{634C4401-EAF1-12ED-56DA-438BBF51C87A}"/>
          </ac:spMkLst>
        </pc:spChg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3" creationId="{4EE16ADF-6E9D-92F7-32FF-61D6E4ED750E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8" creationId="{1B15ED52-F352-441B-82BF-E0EA34836D08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10" creationId="{3B2E3793-BFE6-45A2-9B7B-E18844431C99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12" creationId="{BC4C4868-CB8F-4AF9-9CDB-8108F2C19B67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14" creationId="{375E0459-6403-40CD-989D-56A4407CA12E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359216289" sldId="257"/>
            <ac:spMk id="16" creationId="{53E5B1A8-3AC9-4BD1-9BBC-78CA94F2D1BA}"/>
          </ac:spMkLst>
        </pc:sp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385245090" sldId="258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385245090" sldId="258"/>
            <ac:spMk id="2" creationId="{C3A5C1E1-DC47-F2D0-AB29-B8860A3BC469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385245090" sldId="258"/>
            <ac:spMk id="9" creationId="{2659FDB4-FCBE-4A89-B46D-43D4FA54464D}"/>
          </ac:spMkLst>
        </pc:spChg>
        <pc:graphicFrameChg chg="mod ord">
          <ac:chgData name="Veronika Humeniuk (2539391)" userId="S::2539391@student.uwtsd.ac.uk::8036cc74-7070-4772-9c4e-9207e95a2820" providerId="AD" clId="Web-{1354F910-268A-B3F2-7544-AF5E9451C05D}" dt="2026-08-04T20:54:56.206" v="5"/>
          <ac:graphicFrameMkLst>
            <pc:docMk/>
            <pc:sldMk cId="3385245090" sldId="258"/>
            <ac:graphicFrameMk id="5" creationId="{CC50A38B-7321-0298-4EB1-5C08C68B113F}"/>
          </ac:graphicFrameMkLst>
        </pc:graphicFrameChg>
        <pc:cxnChg chg="add del">
          <ac:chgData name="Veronika Humeniuk (2539391)" userId="S::2539391@student.uwtsd.ac.uk::8036cc74-7070-4772-9c4e-9207e95a2820" providerId="AD" clId="Web-{1354F910-268A-B3F2-7544-AF5E9451C05D}" dt="2026-08-04T20:54:56.206" v="5"/>
          <ac:cxnSpMkLst>
            <pc:docMk/>
            <pc:sldMk cId="3385245090" sldId="258"/>
            <ac:cxnSpMk id="11" creationId="{C8F51B3F-8331-4E4A-AE96-D47B1006EEAD}"/>
          </ac:cxnSpMkLst>
        </pc:cxn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2189229242" sldId="259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4" creationId="{9CBD0A06-BF55-37A0-3B3F-434D3065B043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11" creationId="{BACC6370-2D7E-4714-9D71-7542949D7D5D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13" creationId="{256B2C21-A230-48C0-8DF1-C46611373C44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15" creationId="{3847E18C-932D-4C95-AABA-FEC7C9499AD7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17" creationId="{3150CB11-0C61-439E-910F-5787759E72A0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19" creationId="{43F8A58B-5155-44CE-A5FF-7647B47D0A7A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189229242" sldId="259"/>
            <ac:spMk id="21" creationId="{443F2ACA-E6D6-4028-82DD-F03C262D5DE6}"/>
          </ac:spMkLst>
        </pc:spChg>
        <pc:graphicFrameChg chg="mod ord">
          <ac:chgData name="Veronika Humeniuk (2539391)" userId="S::2539391@student.uwtsd.ac.uk::8036cc74-7070-4772-9c4e-9207e95a2820" providerId="AD" clId="Web-{1354F910-268A-B3F2-7544-AF5E9451C05D}" dt="2026-08-04T20:54:56.206" v="5"/>
          <ac:graphicFrameMkLst>
            <pc:docMk/>
            <pc:sldMk cId="2189229242" sldId="259"/>
            <ac:graphicFrameMk id="7" creationId="{16201A97-B9D0-740C-471E-80CF975FD828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935736521" sldId="260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4" creationId="{FC853AD5-6F61-77D4-B9A9-E60EDEC46B5B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11" creationId="{BACC6370-2D7E-4714-9D71-7542949D7D5D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13" creationId="{256B2C21-A230-48C0-8DF1-C46611373C44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15" creationId="{3847E18C-932D-4C95-AABA-FEC7C9499AD7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17" creationId="{3150CB11-0C61-439E-910F-5787759E72A0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19" creationId="{43F8A58B-5155-44CE-A5FF-7647B47D0A7A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935736521" sldId="260"/>
            <ac:spMk id="21" creationId="{443F2ACA-E6D6-4028-82DD-F03C262D5DE6}"/>
          </ac:spMkLst>
        </pc:spChg>
        <pc:graphicFrameChg chg="mod ord">
          <ac:chgData name="Veronika Humeniuk (2539391)" userId="S::2539391@student.uwtsd.ac.uk::8036cc74-7070-4772-9c4e-9207e95a2820" providerId="AD" clId="Web-{1354F910-268A-B3F2-7544-AF5E9451C05D}" dt="2026-08-04T20:54:56.206" v="5"/>
          <ac:graphicFrameMkLst>
            <pc:docMk/>
            <pc:sldMk cId="3935736521" sldId="260"/>
            <ac:graphicFrameMk id="7" creationId="{0765602B-F6B3-2D1A-7650-982C4F6418E6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266323976" sldId="261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266323976" sldId="261"/>
            <ac:spMk id="2" creationId="{90B855F0-1C8E-BCC7-D185-085977769522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266323976" sldId="261"/>
            <ac:spMk id="27" creationId="{B50AB553-2A96-4A92-96F2-93548E096954}"/>
          </ac:spMkLst>
        </pc:spChg>
        <pc:graphicFrameChg chg="mod ord">
          <ac:chgData name="Veronika Humeniuk (2539391)" userId="S::2539391@student.uwtsd.ac.uk::8036cc74-7070-4772-9c4e-9207e95a2820" providerId="AD" clId="Web-{1354F910-268A-B3F2-7544-AF5E9451C05D}" dt="2026-08-04T20:54:56.206" v="5"/>
          <ac:graphicFrameMkLst>
            <pc:docMk/>
            <pc:sldMk cId="3266323976" sldId="261"/>
            <ac:graphicFrameMk id="22" creationId="{3AFD9C20-698D-811E-F935-0B34952EAB7C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094165222" sldId="262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094165222" sldId="262"/>
            <ac:spMk id="2" creationId="{8C3B85B3-3242-5F13-455E-3D6B4D3AE98E}"/>
          </ac:spMkLst>
        </pc:spChg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094165222" sldId="262"/>
            <ac:spMk id="3" creationId="{AE561D36-7212-3AC2-C414-6A2CF124572E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094165222" sldId="262"/>
            <ac:spMk id="8" creationId="{907EF6B7-1338-4443-8C46-6A318D952DFD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094165222" sldId="262"/>
            <ac:spMk id="10" creationId="{DAAE4CDD-124C-4DCF-9584-B6033B545DD5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094165222" sldId="262"/>
            <ac:spMk id="12" creationId="{081E4A58-353D-44AE-B2FC-2A74E2E400F7}"/>
          </ac:spMkLst>
        </pc:sp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567800223" sldId="263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67800223" sldId="263"/>
            <ac:spMk id="2" creationId="{778B75F0-33AE-B44C-C758-891F844645FE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67800223" sldId="263"/>
            <ac:spMk id="9" creationId="{2E442304-DDBD-4F7B-8017-36BCC863FB40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567800223" sldId="263"/>
            <ac:spMk id="11" creationId="{5E107275-3853-46FD-A241-DE4355A42675}"/>
          </ac:spMkLst>
        </pc:spChg>
        <pc:graphicFrameChg chg="mod ord">
          <ac:chgData name="Veronika Humeniuk (2539391)" userId="S::2539391@student.uwtsd.ac.uk::8036cc74-7070-4772-9c4e-9207e95a2820" providerId="AD" clId="Web-{1354F910-268A-B3F2-7544-AF5E9451C05D}" dt="2026-08-04T20:54:56.206" v="5"/>
          <ac:graphicFrameMkLst>
            <pc:docMk/>
            <pc:sldMk cId="3567800223" sldId="263"/>
            <ac:graphicFrameMk id="5" creationId="{4DD42340-9BE1-5B0E-0F5D-3CB79332B26D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1375539408" sldId="264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1375539408" sldId="264"/>
            <ac:spMk id="2" creationId="{C14FCEB4-3C0C-BC04-F697-357E9B92238B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1375539408" sldId="264"/>
            <ac:spMk id="10" creationId="{D4771268-CB57-404A-9271-370EB28F6090}"/>
          </ac:spMkLst>
        </pc:spChg>
        <pc:picChg chg="mod ord">
          <ac:chgData name="Veronika Humeniuk (2539391)" userId="S::2539391@student.uwtsd.ac.uk::8036cc74-7070-4772-9c4e-9207e95a2820" providerId="AD" clId="Web-{1354F910-268A-B3F2-7544-AF5E9451C05D}" dt="2026-08-04T20:54:56.206" v="5"/>
          <ac:picMkLst>
            <pc:docMk/>
            <pc:sldMk cId="1375539408" sldId="264"/>
            <ac:picMk id="5" creationId="{5511B759-576E-D686-0C50-0D00E760C3BB}"/>
          </ac:picMkLst>
        </pc:pic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2688688626" sldId="265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688688626" sldId="265"/>
            <ac:spMk id="2" creationId="{24242C86-B80B-652B-B6C1-78B8D065C1A2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688688626" sldId="265"/>
            <ac:spMk id="14" creationId="{2151139A-886F-4B97-8815-729AD3831BBD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688688626" sldId="265"/>
            <ac:spMk id="16" creationId="{AB5E08C4-8CDD-4623-A5B8-E998C6DEE3B7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688688626" sldId="265"/>
            <ac:spMk id="18" creationId="{15F33878-D502-4FFA-8ACE-F2AECDB2A23F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688688626" sldId="265"/>
            <ac:spMk id="20" creationId="{D3539FEE-81D3-4406-802E-60B20B16F4F6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2688688626" sldId="265"/>
            <ac:spMk id="22" creationId="{DC701763-729E-462F-A5A8-E0DEFEB1E2E4}"/>
          </ac:spMkLst>
        </pc:spChg>
        <pc:picChg chg="mod ord">
          <ac:chgData name="Veronika Humeniuk (2539391)" userId="S::2539391@student.uwtsd.ac.uk::8036cc74-7070-4772-9c4e-9207e95a2820" providerId="AD" clId="Web-{1354F910-268A-B3F2-7544-AF5E9451C05D}" dt="2026-08-04T20:54:56.206" v="5"/>
          <ac:picMkLst>
            <pc:docMk/>
            <pc:sldMk cId="2688688626" sldId="265"/>
            <ac:picMk id="5" creationId="{C8127974-2579-729E-C5B2-2FAF7DA1074C}"/>
          </ac:picMkLst>
        </pc:picChg>
      </pc:sldChg>
      <pc:sldChg chg="addSp delSp modSp mod modClrScheme delDesignElem chgLayout">
        <pc:chgData name="Veronika Humeniuk (2539391)" userId="S::2539391@student.uwtsd.ac.uk::8036cc74-7070-4772-9c4e-9207e95a2820" providerId="AD" clId="Web-{1354F910-268A-B3F2-7544-AF5E9451C05D}" dt="2026-08-04T20:54:56.206" v="5"/>
        <pc:sldMkLst>
          <pc:docMk/>
          <pc:sldMk cId="3397468331" sldId="266"/>
        </pc:sldMkLst>
        <pc:spChg chg="mod ord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397468331" sldId="266"/>
            <ac:spMk id="2" creationId="{1BFBB9AE-A737-423D-0055-587DB07A3A1E}"/>
          </ac:spMkLst>
        </pc:spChg>
        <pc:spChg chg="add del">
          <ac:chgData name="Veronika Humeniuk (2539391)" userId="S::2539391@student.uwtsd.ac.uk::8036cc74-7070-4772-9c4e-9207e95a2820" providerId="AD" clId="Web-{1354F910-268A-B3F2-7544-AF5E9451C05D}" dt="2026-08-04T20:54:56.206" v="5"/>
          <ac:spMkLst>
            <pc:docMk/>
            <pc:sldMk cId="3397468331" sldId="266"/>
            <ac:spMk id="10" creationId="{D4771268-CB57-404A-9271-370EB28F6090}"/>
          </ac:spMkLst>
        </pc:spChg>
        <pc:picChg chg="mod ord">
          <ac:chgData name="Veronika Humeniuk (2539391)" userId="S::2539391@student.uwtsd.ac.uk::8036cc74-7070-4772-9c4e-9207e95a2820" providerId="AD" clId="Web-{1354F910-268A-B3F2-7544-AF5E9451C05D}" dt="2026-08-04T20:54:56.206" v="5"/>
          <ac:picMkLst>
            <pc:docMk/>
            <pc:sldMk cId="3397468331" sldId="266"/>
            <ac:picMk id="5" creationId="{853AD4C7-8677-A5A6-47BE-C8CE63B1C5DA}"/>
          </ac:picMkLst>
        </pc:picChg>
      </pc:sldChg>
      <pc:sldMasterChg chg="add del addSldLayout delSldLayout">
        <pc:chgData name="Veronika Humeniuk (2539391)" userId="S::2539391@student.uwtsd.ac.uk::8036cc74-7070-4772-9c4e-9207e95a2820" providerId="AD" clId="Web-{1354F910-268A-B3F2-7544-AF5E9451C05D}" dt="2026-08-04T20:54:56.206" v="5"/>
        <pc:sldMasterMkLst>
          <pc:docMk/>
          <pc:sldMasterMk cId="1764489141" sldId="2147483648"/>
        </pc:sldMasterMkLst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3970299349" sldId="2147483649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1485143996" sldId="2147483650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1908805134" sldId="2147483651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2091615016" sldId="2147483652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3856392055" sldId="2147483653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201527222" sldId="2147483654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3670581327" sldId="2147483655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1476473027" sldId="2147483656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1399268675" sldId="2147483657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3101076274" sldId="2147483658"/>
          </pc:sldLayoutMkLst>
        </pc:sldLayoutChg>
        <pc:sldLayoutChg chg="add del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1764489141" sldId="2147483648"/>
            <pc:sldLayoutMk cId="1354054378" sldId="214748365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1354F910-268A-B3F2-7544-AF5E9451C05D}" dt="2026-08-04T20:54:56.206" v="5"/>
        <pc:sldMasterMkLst>
          <pc:docMk/>
          <pc:sldMasterMk cId="2748896736" sldId="2147483660"/>
        </pc:sldMasterMkLst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619710006" sldId="214748366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494269625" sldId="214748366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1102423420" sldId="214748366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4061285643" sldId="214748366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3367271881" sldId="214748366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4003083651" sldId="214748366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800745548" sldId="214748366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740051237" sldId="214748366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66773530" sldId="2147483669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77495577" sldId="2147483670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3569630682" sldId="214748367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1763595537" sldId="214748367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660104433" sldId="214748367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3747054201" sldId="214748367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895872660" sldId="214748367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1712988644" sldId="214748367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943135913" sldId="214748367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4038841662" sldId="214748367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1818844154" sldId="2147483679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195771964" sldId="2147483680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3886769707" sldId="214748368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3256950393" sldId="214748368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821878470" sldId="214748368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855382793" sldId="214748368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052728395" sldId="214748368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4203628990" sldId="214748368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2559992939" sldId="214748368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539827510" sldId="214748368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6.206" v="5"/>
          <pc:sldLayoutMkLst>
            <pc:docMk/>
            <pc:sldMasterMk cId="2748896736" sldId="2147483660"/>
            <pc:sldLayoutMk cId="3501362974" sldId="214748368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1354F910-268A-B3F2-7544-AF5E9451C05D}" dt="2026-08-04T20:54:54.753" v="4"/>
        <pc:sldMasterMkLst>
          <pc:docMk/>
          <pc:sldMasterMk cId="3326834881" sldId="2147483690"/>
        </pc:sldMasterMkLst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325690832" sldId="214748369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811503374" sldId="214748369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59590652" sldId="214748369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828540826" sldId="214748369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1759649092" sldId="214748369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798360460" sldId="214748369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4079700732" sldId="214748369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4002711611" sldId="214748369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087489154" sldId="2147483699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997431880" sldId="2147483700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1115240071" sldId="214748370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853311527" sldId="214748370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558195345" sldId="214748370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063541504" sldId="214748370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979744019" sldId="214748370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951665945" sldId="214748370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133564125" sldId="214748370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1490790100" sldId="214748370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579265949" sldId="2147483709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1622711149" sldId="2147483710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600597121" sldId="214748371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828037269" sldId="214748371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923794631" sldId="214748371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523427663" sldId="214748371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4114930597" sldId="214748371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131851119" sldId="214748371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279617066" sldId="214748371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723945962" sldId="214748371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753" v="4"/>
          <pc:sldLayoutMkLst>
            <pc:docMk/>
            <pc:sldMasterMk cId="3326834881" sldId="2147483690"/>
            <pc:sldLayoutMk cId="3602693076" sldId="214748371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1354F910-268A-B3F2-7544-AF5E9451C05D}" dt="2026-08-04T20:54:54.331" v="3"/>
        <pc:sldMasterMkLst>
          <pc:docMk/>
          <pc:sldMasterMk cId="3737589271" sldId="2147483720"/>
        </pc:sldMasterMkLst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616469474" sldId="214748372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1600796262" sldId="214748372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837871011" sldId="214748372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2091606657" sldId="214748372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654771418" sldId="214748372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2341226313" sldId="214748372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74574422" sldId="214748372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1587946812" sldId="214748372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720557954" sldId="2147483729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100627368" sldId="2147483730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642661142" sldId="214748373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254349820" sldId="214748373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333896407" sldId="214748373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2424828984" sldId="214748373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421287321" sldId="214748373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4206161428" sldId="214748373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879147910" sldId="214748373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681540851" sldId="214748373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2254645467" sldId="2147483739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842372387" sldId="2147483740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13086048" sldId="2147483741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459036127" sldId="2147483742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1260255581" sldId="2147483743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1538542841" sldId="2147483744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1788616426" sldId="2147483745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472377337" sldId="2147483746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85043777" sldId="2147483747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3771557425" sldId="2147483748"/>
          </pc:sldLayoutMkLst>
        </pc:sldLayoutChg>
        <pc:sldLayoutChg chg="add del mod replId">
          <pc:chgData name="Veronika Humeniuk (2539391)" userId="S::2539391@student.uwtsd.ac.uk::8036cc74-7070-4772-9c4e-9207e95a2820" providerId="AD" clId="Web-{1354F910-268A-B3F2-7544-AF5E9451C05D}" dt="2026-08-04T20:54:54.331" v="3"/>
          <pc:sldLayoutMkLst>
            <pc:docMk/>
            <pc:sldMasterMk cId="3737589271" sldId="2147483720"/>
            <pc:sldLayoutMk cId="4128309948" sldId="2147483749"/>
          </pc:sldLayoutMkLst>
        </pc:sldLayoutChg>
      </pc:sldMasterChg>
    </pc:docChg>
  </pc:docChgLst>
  <pc:docChgLst>
    <pc:chgData name="Veronika Humeniuk (2539391)" userId="S::2539391@student.uwtsd.ac.uk::8036cc74-7070-4772-9c4e-9207e95a2820" providerId="AD" clId="Web-{25BDC11F-B0EC-100C-2757-08E1399F8706}"/>
    <pc:docChg chg="mod modSld addMainMaster delMainMaster">
      <pc:chgData name="Veronika Humeniuk (2539391)" userId="S::2539391@student.uwtsd.ac.uk::8036cc74-7070-4772-9c4e-9207e95a2820" providerId="AD" clId="Web-{25BDC11F-B0EC-100C-2757-08E1399F8706}" dt="2026-08-04T20:48:06.232" v="27"/>
      <pc:docMkLst>
        <pc:docMk/>
      </pc:docMkLst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6.232" v="27"/>
        <pc:sldMkLst>
          <pc:docMk/>
          <pc:sldMk cId="3537064534" sldId="256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2" creationId="{D5C80E9D-C70E-5911-7E3A-3E9D121BBEC6}"/>
          </ac:spMkLst>
        </pc:spChg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537064534" sldId="256"/>
            <ac:spMk id="3" creationId="{E597870B-4561-3361-D4E7-9C902BACD96F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24" creationId="{0E30439A-8A5B-46EC-8283-9B6B031D40D0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25" creationId="{5CEAD642-85CF-4750-8432-7C80C901F001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51.887" v="21"/>
          <ac:spMkLst>
            <pc:docMk/>
            <pc:sldMk cId="3537064534" sldId="256"/>
            <ac:spMk id="26" creationId="{FA33EEAE-15D5-4119-8C1E-89D943F911EF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27" creationId="{730D8B3B-9B80-4025-B934-26DC7D7CD231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28" creationId="{B5A1B09C-1565-46F8-B70F-621C5EB48A09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29" creationId="{8C516CC8-80AC-446C-A56E-9F54B7210402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30" creationId="{53947E58-F088-49F1-A3D1-DEA690192E84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43.933" v="17"/>
          <ac:spMkLst>
            <pc:docMk/>
            <pc:sldMk cId="3537064534" sldId="256"/>
            <ac:spMk id="35" creationId="{0E30439A-8A5B-46EC-8283-9B6B031D40D0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38.964" v="15"/>
          <ac:spMkLst>
            <pc:docMk/>
            <pc:sldMk cId="3537064534" sldId="256"/>
            <ac:spMk id="36" creationId="{4D60F200-5EB0-B223-2439-C96C67F0FEE1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38.964" v="15"/>
          <ac:spMkLst>
            <pc:docMk/>
            <pc:sldMk cId="3537064534" sldId="256"/>
            <ac:spMk id="38" creationId="{F92CB243-67C5-E304-31A0-4D7D607BAFBA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43.933" v="17"/>
          <ac:spMkLst>
            <pc:docMk/>
            <pc:sldMk cId="3537064534" sldId="256"/>
            <ac:spMk id="39" creationId="{FA33EEAE-15D5-4119-8C1E-89D943F911EF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38.964" v="15"/>
          <ac:spMkLst>
            <pc:docMk/>
            <pc:sldMk cId="3537064534" sldId="256"/>
            <ac:spMk id="40" creationId="{11A95761-C93E-94BF-087D-D2A823789EAB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43.933" v="17"/>
          <ac:spMkLst>
            <pc:docMk/>
            <pc:sldMk cId="3537064534" sldId="256"/>
            <ac:spMk id="45" creationId="{8C516CC8-80AC-446C-A56E-9F54B7210402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43.933" v="17"/>
          <ac:spMkLst>
            <pc:docMk/>
            <pc:sldMk cId="3537064534" sldId="256"/>
            <ac:spMk id="47" creationId="{53947E58-F088-49F1-A3D1-DEA690192E84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49.449" v="19"/>
          <ac:spMkLst>
            <pc:docMk/>
            <pc:sldMk cId="3537064534" sldId="256"/>
            <ac:spMk id="49" creationId="{65219498-D544-41AC-98FE-8F956EF66A62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49.449" v="19"/>
          <ac:spMkLst>
            <pc:docMk/>
            <pc:sldMk cId="3537064534" sldId="256"/>
            <ac:spMk id="50" creationId="{F500DBFC-17A9-4E0A-AEE2-A49F9AEEF0FD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51.887" v="21"/>
          <ac:spMkLst>
            <pc:docMk/>
            <pc:sldMk cId="3537064534" sldId="256"/>
            <ac:spMk id="57" creationId="{EB0222B5-B739-82A9-5CCC-C5585AE12A69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7:51.887" v="21"/>
          <ac:spMkLst>
            <pc:docMk/>
            <pc:sldMk cId="3537064534" sldId="256"/>
            <ac:spMk id="58" creationId="{5BE23E75-E7E9-4D9F-6D25-5512363F8621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61" creationId="{716F42E0-28DF-4093-AFC5-CA01F54C8897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63" creationId="{4063B759-00FC-46D1-9898-8E8625268FAF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6.232" v="27"/>
          <ac:spMkLst>
            <pc:docMk/>
            <pc:sldMk cId="3537064534" sldId="256"/>
            <ac:spMk id="64" creationId="{D5B012D8-7F27-4758-9AC6-C889B154BD73}"/>
          </ac:spMkLst>
        </pc:sp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2359216289" sldId="257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2" creationId="{634C4401-EAF1-12ED-56DA-438BBF51C87A}"/>
          </ac:spMkLst>
        </pc:spChg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3" creationId="{4EE16ADF-6E9D-92F7-32FF-61D6E4ED750E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8" creationId="{1B15ED52-F352-441B-82BF-E0EA34836D08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10" creationId="{3B2E3793-BFE6-45A2-9B7B-E18844431C99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12" creationId="{BC4C4868-CB8F-4AF9-9CDB-8108F2C19B67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14" creationId="{375E0459-6403-40CD-989D-56A4407CA12E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359216289" sldId="257"/>
            <ac:spMk id="16" creationId="{53E5B1A8-3AC9-4BD1-9BBC-78CA94F2D1BA}"/>
          </ac:spMkLst>
        </pc:sp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3385245090" sldId="258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385245090" sldId="258"/>
            <ac:spMk id="2" creationId="{C3A5C1E1-DC47-F2D0-AB29-B8860A3BC469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385245090" sldId="258"/>
            <ac:spMk id="9" creationId="{2659FDB4-FCBE-4A89-B46D-43D4FA54464D}"/>
          </ac:spMkLst>
        </pc:spChg>
        <pc:graphicFrameChg chg="mod ord">
          <ac:chgData name="Veronika Humeniuk (2539391)" userId="S::2539391@student.uwtsd.ac.uk::8036cc74-7070-4772-9c4e-9207e95a2820" providerId="AD" clId="Web-{25BDC11F-B0EC-100C-2757-08E1399F8706}" dt="2026-08-04T20:48:05.216" v="26"/>
          <ac:graphicFrameMkLst>
            <pc:docMk/>
            <pc:sldMk cId="3385245090" sldId="258"/>
            <ac:graphicFrameMk id="5" creationId="{CC50A38B-7321-0298-4EB1-5C08C68B113F}"/>
          </ac:graphicFrameMkLst>
        </pc:graphicFrameChg>
        <pc:cxnChg chg="add del">
          <ac:chgData name="Veronika Humeniuk (2539391)" userId="S::2539391@student.uwtsd.ac.uk::8036cc74-7070-4772-9c4e-9207e95a2820" providerId="AD" clId="Web-{25BDC11F-B0EC-100C-2757-08E1399F8706}" dt="2026-08-04T20:48:05.216" v="26"/>
          <ac:cxnSpMkLst>
            <pc:docMk/>
            <pc:sldMk cId="3385245090" sldId="258"/>
            <ac:cxnSpMk id="11" creationId="{C8F51B3F-8331-4E4A-AE96-D47B1006EEAD}"/>
          </ac:cxnSpMkLst>
        </pc:cxn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2189229242" sldId="259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4" creationId="{9CBD0A06-BF55-37A0-3B3F-434D3065B043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11" creationId="{BACC6370-2D7E-4714-9D71-7542949D7D5D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13" creationId="{256B2C21-A230-48C0-8DF1-C46611373C44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15" creationId="{3847E18C-932D-4C95-AABA-FEC7C9499AD7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17" creationId="{3150CB11-0C61-439E-910F-5787759E72A0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19" creationId="{43F8A58B-5155-44CE-A5FF-7647B47D0A7A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189229242" sldId="259"/>
            <ac:spMk id="21" creationId="{443F2ACA-E6D6-4028-82DD-F03C262D5DE6}"/>
          </ac:spMkLst>
        </pc:spChg>
        <pc:graphicFrameChg chg="mod ord">
          <ac:chgData name="Veronika Humeniuk (2539391)" userId="S::2539391@student.uwtsd.ac.uk::8036cc74-7070-4772-9c4e-9207e95a2820" providerId="AD" clId="Web-{25BDC11F-B0EC-100C-2757-08E1399F8706}" dt="2026-08-04T20:48:05.216" v="26"/>
          <ac:graphicFrameMkLst>
            <pc:docMk/>
            <pc:sldMk cId="2189229242" sldId="259"/>
            <ac:graphicFrameMk id="7" creationId="{16201A97-B9D0-740C-471E-80CF975FD828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3935736521" sldId="260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4" creationId="{FC853AD5-6F61-77D4-B9A9-E60EDEC46B5B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11" creationId="{BACC6370-2D7E-4714-9D71-7542949D7D5D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13" creationId="{256B2C21-A230-48C0-8DF1-C46611373C44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15" creationId="{3847E18C-932D-4C95-AABA-FEC7C9499AD7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17" creationId="{3150CB11-0C61-439E-910F-5787759E72A0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19" creationId="{43F8A58B-5155-44CE-A5FF-7647B47D0A7A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935736521" sldId="260"/>
            <ac:spMk id="21" creationId="{443F2ACA-E6D6-4028-82DD-F03C262D5DE6}"/>
          </ac:spMkLst>
        </pc:spChg>
        <pc:graphicFrameChg chg="mod ord">
          <ac:chgData name="Veronika Humeniuk (2539391)" userId="S::2539391@student.uwtsd.ac.uk::8036cc74-7070-4772-9c4e-9207e95a2820" providerId="AD" clId="Web-{25BDC11F-B0EC-100C-2757-08E1399F8706}" dt="2026-08-04T20:48:05.216" v="26"/>
          <ac:graphicFrameMkLst>
            <pc:docMk/>
            <pc:sldMk cId="3935736521" sldId="260"/>
            <ac:graphicFrameMk id="7" creationId="{0765602B-F6B3-2D1A-7650-982C4F6418E6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3266323976" sldId="261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266323976" sldId="261"/>
            <ac:spMk id="2" creationId="{90B855F0-1C8E-BCC7-D185-085977769522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266323976" sldId="261"/>
            <ac:spMk id="27" creationId="{B50AB553-2A96-4A92-96F2-93548E096954}"/>
          </ac:spMkLst>
        </pc:spChg>
        <pc:graphicFrameChg chg="mod ord">
          <ac:chgData name="Veronika Humeniuk (2539391)" userId="S::2539391@student.uwtsd.ac.uk::8036cc74-7070-4772-9c4e-9207e95a2820" providerId="AD" clId="Web-{25BDC11F-B0EC-100C-2757-08E1399F8706}" dt="2026-08-04T20:48:05.216" v="26"/>
          <ac:graphicFrameMkLst>
            <pc:docMk/>
            <pc:sldMk cId="3266323976" sldId="261"/>
            <ac:graphicFrameMk id="22" creationId="{3AFD9C20-698D-811E-F935-0B34952EAB7C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3094165222" sldId="262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094165222" sldId="262"/>
            <ac:spMk id="2" creationId="{8C3B85B3-3242-5F13-455E-3D6B4D3AE98E}"/>
          </ac:spMkLst>
        </pc:spChg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094165222" sldId="262"/>
            <ac:spMk id="3" creationId="{AE561D36-7212-3AC2-C414-6A2CF124572E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094165222" sldId="262"/>
            <ac:spMk id="8" creationId="{907EF6B7-1338-4443-8C46-6A318D952DFD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094165222" sldId="262"/>
            <ac:spMk id="10" creationId="{DAAE4CDD-124C-4DCF-9584-B6033B545DD5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094165222" sldId="262"/>
            <ac:spMk id="12" creationId="{081E4A58-353D-44AE-B2FC-2A74E2E400F7}"/>
          </ac:spMkLst>
        </pc:sp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3567800223" sldId="263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567800223" sldId="263"/>
            <ac:spMk id="2" creationId="{778B75F0-33AE-B44C-C758-891F844645FE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567800223" sldId="263"/>
            <ac:spMk id="9" creationId="{2E442304-DDBD-4F7B-8017-36BCC863FB40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567800223" sldId="263"/>
            <ac:spMk id="11" creationId="{5E107275-3853-46FD-A241-DE4355A42675}"/>
          </ac:spMkLst>
        </pc:spChg>
        <pc:graphicFrameChg chg="mod ord">
          <ac:chgData name="Veronika Humeniuk (2539391)" userId="S::2539391@student.uwtsd.ac.uk::8036cc74-7070-4772-9c4e-9207e95a2820" providerId="AD" clId="Web-{25BDC11F-B0EC-100C-2757-08E1399F8706}" dt="2026-08-04T20:48:05.216" v="26"/>
          <ac:graphicFrameMkLst>
            <pc:docMk/>
            <pc:sldMk cId="3567800223" sldId="263"/>
            <ac:graphicFrameMk id="5" creationId="{4DD42340-9BE1-5B0E-0F5D-3CB79332B26D}"/>
          </ac:graphicFrameMkLst>
        </pc:graphicFrame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1375539408" sldId="264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1375539408" sldId="264"/>
            <ac:spMk id="2" creationId="{C14FCEB4-3C0C-BC04-F697-357E9B92238B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1375539408" sldId="264"/>
            <ac:spMk id="10" creationId="{D4771268-CB57-404A-9271-370EB28F6090}"/>
          </ac:spMkLst>
        </pc:spChg>
        <pc:picChg chg="mod ord">
          <ac:chgData name="Veronika Humeniuk (2539391)" userId="S::2539391@student.uwtsd.ac.uk::8036cc74-7070-4772-9c4e-9207e95a2820" providerId="AD" clId="Web-{25BDC11F-B0EC-100C-2757-08E1399F8706}" dt="2026-08-04T20:48:05.216" v="26"/>
          <ac:picMkLst>
            <pc:docMk/>
            <pc:sldMk cId="1375539408" sldId="264"/>
            <ac:picMk id="5" creationId="{5511B759-576E-D686-0C50-0D00E760C3BB}"/>
          </ac:picMkLst>
        </pc:pic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2688688626" sldId="265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688688626" sldId="265"/>
            <ac:spMk id="2" creationId="{24242C86-B80B-652B-B6C1-78B8D065C1A2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688688626" sldId="265"/>
            <ac:spMk id="14" creationId="{2151139A-886F-4B97-8815-729AD3831BBD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688688626" sldId="265"/>
            <ac:spMk id="16" creationId="{AB5E08C4-8CDD-4623-A5B8-E998C6DEE3B7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688688626" sldId="265"/>
            <ac:spMk id="18" creationId="{15F33878-D502-4FFA-8ACE-F2AECDB2A23F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688688626" sldId="265"/>
            <ac:spMk id="20" creationId="{D3539FEE-81D3-4406-802E-60B20B16F4F6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2688688626" sldId="265"/>
            <ac:spMk id="22" creationId="{DC701763-729E-462F-A5A8-E0DEFEB1E2E4}"/>
          </ac:spMkLst>
        </pc:spChg>
        <pc:picChg chg="mod ord">
          <ac:chgData name="Veronika Humeniuk (2539391)" userId="S::2539391@student.uwtsd.ac.uk::8036cc74-7070-4772-9c4e-9207e95a2820" providerId="AD" clId="Web-{25BDC11F-B0EC-100C-2757-08E1399F8706}" dt="2026-08-04T20:48:05.216" v="26"/>
          <ac:picMkLst>
            <pc:docMk/>
            <pc:sldMk cId="2688688626" sldId="265"/>
            <ac:picMk id="5" creationId="{C8127974-2579-729E-C5B2-2FAF7DA1074C}"/>
          </ac:picMkLst>
        </pc:picChg>
      </pc:sldChg>
      <pc:sldChg chg="addSp delSp modSp mod modClrScheme delDesignElem chgLayout">
        <pc:chgData name="Veronika Humeniuk (2539391)" userId="S::2539391@student.uwtsd.ac.uk::8036cc74-7070-4772-9c4e-9207e95a2820" providerId="AD" clId="Web-{25BDC11F-B0EC-100C-2757-08E1399F8706}" dt="2026-08-04T20:48:05.216" v="26"/>
        <pc:sldMkLst>
          <pc:docMk/>
          <pc:sldMk cId="3397468331" sldId="266"/>
        </pc:sldMkLst>
        <pc:spChg chg="mod ord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397468331" sldId="266"/>
            <ac:spMk id="2" creationId="{1BFBB9AE-A737-423D-0055-587DB07A3A1E}"/>
          </ac:spMkLst>
        </pc:spChg>
        <pc:spChg chg="add del">
          <ac:chgData name="Veronika Humeniuk (2539391)" userId="S::2539391@student.uwtsd.ac.uk::8036cc74-7070-4772-9c4e-9207e95a2820" providerId="AD" clId="Web-{25BDC11F-B0EC-100C-2757-08E1399F8706}" dt="2026-08-04T20:48:05.216" v="26"/>
          <ac:spMkLst>
            <pc:docMk/>
            <pc:sldMk cId="3397468331" sldId="266"/>
            <ac:spMk id="10" creationId="{D4771268-CB57-404A-9271-370EB28F6090}"/>
          </ac:spMkLst>
        </pc:spChg>
        <pc:picChg chg="mod ord">
          <ac:chgData name="Veronika Humeniuk (2539391)" userId="S::2539391@student.uwtsd.ac.uk::8036cc74-7070-4772-9c4e-9207e95a2820" providerId="AD" clId="Web-{25BDC11F-B0EC-100C-2757-08E1399F8706}" dt="2026-08-04T20:48:05.216" v="26"/>
          <ac:picMkLst>
            <pc:docMk/>
            <pc:sldMk cId="3397468331" sldId="266"/>
            <ac:picMk id="5" creationId="{853AD4C7-8677-A5A6-47BE-C8CE63B1C5DA}"/>
          </ac:picMkLst>
        </pc:picChg>
      </pc:sldChg>
      <pc:sldMasterChg chg="add del addSldLayout delSldLayout">
        <pc:chgData name="Veronika Humeniuk (2539391)" userId="S::2539391@student.uwtsd.ac.uk::8036cc74-7070-4772-9c4e-9207e95a2820" providerId="AD" clId="Web-{25BDC11F-B0EC-100C-2757-08E1399F8706}" dt="2026-08-04T20:48:05.216" v="26"/>
        <pc:sldMasterMkLst>
          <pc:docMk/>
          <pc:sldMasterMk cId="1764489141" sldId="2147483648"/>
        </pc:sldMasterMkLst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3970299349" sldId="2147483649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1485143996" sldId="2147483650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1908805134" sldId="2147483651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2091615016" sldId="2147483652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3856392055" sldId="2147483653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201527222" sldId="2147483654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3670581327" sldId="2147483655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1476473027" sldId="2147483656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1399268675" sldId="2147483657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3101076274" sldId="2147483658"/>
          </pc:sldLayoutMkLst>
        </pc:sldLayoutChg>
        <pc:sldLayoutChg chg="add del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1764489141" sldId="2147483648"/>
            <pc:sldLayoutMk cId="1354054378" sldId="214748365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8:05.216" v="26"/>
        <pc:sldMasterMkLst>
          <pc:docMk/>
          <pc:sldMasterMk cId="279214600" sldId="214748366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4097876088" sldId="214748366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3765797401" sldId="214748366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363903168" sldId="214748366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235454108" sldId="214748366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582601948" sldId="214748366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3121560442" sldId="214748366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581269181" sldId="214748366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771344078" sldId="214748366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0196370" sldId="214748366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375942691" sldId="214748367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4267734354" sldId="214748367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811430598" sldId="214748367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534933996" sldId="214748367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079452315" sldId="214748367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333050026" sldId="214748367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915215876" sldId="214748367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276838616" sldId="214748367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028447959" sldId="214748367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4152463610" sldId="214748367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397113671" sldId="214748368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373429307" sldId="214748368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87171529" sldId="214748368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3546380543" sldId="214748368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920752253" sldId="214748368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311316994" sldId="214748368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670279501" sldId="214748368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262915458" sldId="214748368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1731730111" sldId="214748368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8:05.216" v="26"/>
          <pc:sldLayoutMkLst>
            <pc:docMk/>
            <pc:sldMasterMk cId="279214600" sldId="2147483660"/>
            <pc:sldLayoutMk cId="3392056580" sldId="214748368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0:52.356" v="7"/>
        <pc:sldMasterMkLst>
          <pc:docMk/>
          <pc:sldMasterMk cId="1454424276" sldId="214748366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3284427432" sldId="214748366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548443170" sldId="214748366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675800692" sldId="214748366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622034145" sldId="214748366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894388084" sldId="214748366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3067270227" sldId="214748366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4094654912" sldId="214748366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3406358658" sldId="214748366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380088732" sldId="214748366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826041613" sldId="214748367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378537716" sldId="214748367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433985655" sldId="214748367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599418907" sldId="214748367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686389052" sldId="214748367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8664047" sldId="214748367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4195236432" sldId="214748367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107169926" sldId="214748367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198862582" sldId="214748367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863444322" sldId="214748367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836789067" sldId="214748368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198926274" sldId="214748368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4205821441" sldId="214748368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3697872131" sldId="214748368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659495788" sldId="214748368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121206467" sldId="214748368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3575881637" sldId="214748368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895452509" sldId="214748368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2876696578" sldId="214748368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2.356" v="7"/>
          <pc:sldLayoutMkLst>
            <pc:docMk/>
            <pc:sldMasterMk cId="1454424276" sldId="2147483660"/>
            <pc:sldLayoutMk cId="1497073508" sldId="214748368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5:48.394" v="13"/>
        <pc:sldMasterMkLst>
          <pc:docMk/>
          <pc:sldMasterMk cId="2380797919" sldId="214748366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175278274" sldId="214748366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087990948" sldId="214748366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504714703" sldId="214748366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408114463" sldId="214748366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203766446" sldId="214748366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4158139606" sldId="214748366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842977139" sldId="214748366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637201620" sldId="214748366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916634503" sldId="214748366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4221039721" sldId="214748367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220449390" sldId="214748367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300943512" sldId="214748367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788300662" sldId="214748367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577619551" sldId="214748367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988059527" sldId="214748367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185597010" sldId="214748367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924493276" sldId="214748367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51374049" sldId="214748367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862220908" sldId="214748367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508733168" sldId="214748368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261734548" sldId="214748368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195555718" sldId="214748368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852755207" sldId="214748368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790494612" sldId="214748368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1577149415" sldId="214748368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160940205" sldId="214748368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2852462817" sldId="214748368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500974776" sldId="214748368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394" v="13"/>
          <pc:sldLayoutMkLst>
            <pc:docMk/>
            <pc:sldMasterMk cId="2380797919" sldId="2147483660"/>
            <pc:sldLayoutMk cId="3120503951" sldId="214748368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5:48.003" v="12"/>
        <pc:sldMasterMkLst>
          <pc:docMk/>
          <pc:sldMasterMk cId="1198391288" sldId="214748369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272087746" sldId="214748369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766396208" sldId="214748369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278214115" sldId="214748369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15031558" sldId="214748369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597587163" sldId="214748369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706008253" sldId="214748369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637715311" sldId="214748369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991973206" sldId="214748369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87168353" sldId="214748369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645711908" sldId="214748370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565091401" sldId="214748370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4012384644" sldId="214748370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3327357332" sldId="214748370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3400386291" sldId="214748370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925069489" sldId="214748370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54922546" sldId="214748370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924224824" sldId="214748370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692498113" sldId="214748370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9987317" sldId="214748370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606606013" sldId="214748371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140164098" sldId="214748371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692343614" sldId="214748371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887448872" sldId="214748371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255074803" sldId="214748371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405430870" sldId="214748371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4007949985" sldId="214748371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4040749801" sldId="214748371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594167190" sldId="214748371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8.003" v="12"/>
          <pc:sldLayoutMkLst>
            <pc:docMk/>
            <pc:sldMasterMk cId="1198391288" sldId="2147483690"/>
            <pc:sldLayoutMk cId="1983049211" sldId="214748371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0:51.356" v="6"/>
        <pc:sldMasterMkLst>
          <pc:docMk/>
          <pc:sldMasterMk cId="3251384167" sldId="214748369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4249242789" sldId="214748369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75025210" sldId="214748369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4248467609" sldId="214748369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419104319" sldId="214748369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70177711" sldId="214748369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3142355871" sldId="214748369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25290106" sldId="214748369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487391242" sldId="214748369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472752178" sldId="214748369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3072175146" sldId="214748370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942229522" sldId="214748370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506518173" sldId="214748370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997947538" sldId="214748370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730102298" sldId="214748370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3171606165" sldId="214748370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663746647" sldId="214748370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437540221" sldId="214748370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4261679877" sldId="214748370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886499784" sldId="214748370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164229198" sldId="214748371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3092319768" sldId="214748371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829477040" sldId="214748371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401005112" sldId="214748371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4221975966" sldId="214748371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1533189313" sldId="214748371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3449932105" sldId="214748371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3648376789" sldId="214748371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166988911" sldId="214748371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1.356" v="6"/>
          <pc:sldLayoutMkLst>
            <pc:docMk/>
            <pc:sldMasterMk cId="3251384167" sldId="2147483690"/>
            <pc:sldLayoutMk cId="2255930932" sldId="214748371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5:46.628" v="11"/>
        <pc:sldMasterMkLst>
          <pc:docMk/>
          <pc:sldMasterMk cId="1171111043" sldId="214748372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3994079457" sldId="214748372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134601729" sldId="214748372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900341048" sldId="214748372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756574361" sldId="214748372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35021757" sldId="214748372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33921304" sldId="214748372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513047304" sldId="214748372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4017319130" sldId="214748372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459478106" sldId="214748372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678081984" sldId="214748373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761174113" sldId="214748373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3484264067" sldId="214748373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899863294" sldId="214748373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9125541" sldId="214748373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086277445" sldId="214748373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974027551" sldId="214748373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349262558" sldId="214748373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891939059" sldId="214748373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665052809" sldId="214748373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392543319" sldId="214748374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538802379" sldId="214748374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752621170" sldId="214748374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478789106" sldId="214748374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3574035717" sldId="214748374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2991345958" sldId="214748374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4059478395" sldId="214748374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528466501" sldId="214748374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1618376968" sldId="214748374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5:46.628" v="11"/>
          <pc:sldLayoutMkLst>
            <pc:docMk/>
            <pc:sldMasterMk cId="1171111043" sldId="2147483720"/>
            <pc:sldLayoutMk cId="3976543106" sldId="214748374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0:50.356" v="5"/>
        <pc:sldMasterMkLst>
          <pc:docMk/>
          <pc:sldMasterMk cId="3256953111" sldId="214748372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569707791" sldId="214748372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732272810" sldId="214748372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846225865" sldId="214748372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995858666" sldId="214748372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422746280" sldId="214748372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861267197" sldId="214748372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246498738" sldId="214748372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232332429" sldId="214748372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68979873" sldId="214748372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577691450" sldId="214748373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316034108" sldId="214748373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378235707" sldId="214748373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371508554" sldId="214748373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67683091" sldId="214748373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118896338" sldId="214748373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562572889" sldId="214748373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42707923" sldId="214748373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2534811560" sldId="214748373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264914194" sldId="214748373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247230828" sldId="214748374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95565970" sldId="214748374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2112907523" sldId="214748374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1966142562" sldId="214748374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26818874" sldId="214748374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939977605" sldId="214748374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2950833931" sldId="214748374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2802790059" sldId="214748374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2734009396" sldId="214748374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356" v="5"/>
          <pc:sldLayoutMkLst>
            <pc:docMk/>
            <pc:sldMasterMk cId="3256953111" sldId="2147483720"/>
            <pc:sldLayoutMk cId="3962301411" sldId="2147483749"/>
          </pc:sldLayoutMkLst>
        </pc:sldLayoutChg>
      </pc:sldMasterChg>
      <pc:sldMasterChg chg="add del addSldLayout delSldLayout modSldLayout">
        <pc:chgData name="Veronika Humeniuk (2539391)" userId="S::2539391@student.uwtsd.ac.uk::8036cc74-7070-4772-9c4e-9207e95a2820" providerId="AD" clId="Web-{25BDC11F-B0EC-100C-2757-08E1399F8706}" dt="2026-08-04T20:40:50.184" v="4"/>
        <pc:sldMasterMkLst>
          <pc:docMk/>
          <pc:sldMasterMk cId="2450675069" sldId="2147483750"/>
        </pc:sldMasterMkLst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4124796027" sldId="214748375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668604605" sldId="214748375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475397938" sldId="214748375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039125751" sldId="214748375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226904735" sldId="214748375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322485463" sldId="214748375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80725096" sldId="214748375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748846097" sldId="214748375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46381416" sldId="214748375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115633742" sldId="214748376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254417156" sldId="214748376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1705906367" sldId="214748376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290453016" sldId="214748376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306699403" sldId="214748376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340079931" sldId="214748376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339013550" sldId="214748376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231459214" sldId="214748376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6156391" sldId="214748376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219849824" sldId="2147483769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357391620" sldId="2147483770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94289396" sldId="2147483771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2924818441" sldId="2147483772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1012614412" sldId="2147483773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780879530" sldId="2147483774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400902313" sldId="2147483775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297920784" sldId="2147483776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3070977378" sldId="2147483777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4228114032" sldId="2147483778"/>
          </pc:sldLayoutMkLst>
        </pc:sldLayoutChg>
        <pc:sldLayoutChg chg="add del mod replId">
          <pc:chgData name="Veronika Humeniuk (2539391)" userId="S::2539391@student.uwtsd.ac.uk::8036cc74-7070-4772-9c4e-9207e95a2820" providerId="AD" clId="Web-{25BDC11F-B0EC-100C-2757-08E1399F8706}" dt="2026-08-04T20:40:50.184" v="4"/>
          <pc:sldLayoutMkLst>
            <pc:docMk/>
            <pc:sldMasterMk cId="2450675069" sldId="2147483750"/>
            <pc:sldLayoutMk cId="863372587" sldId="214748377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6D539C-C217-423D-AB64-0A9307E0ABC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43F816-7145-4814-891B-2286EA20ED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portfolio include different digital tasks that I completed during this module.</a:t>
          </a:r>
          <a:endParaRPr lang="en-US"/>
        </a:p>
      </dgm:t>
    </dgm:pt>
    <dgm:pt modelId="{0706ADD7-E8CD-43B2-81D2-5CE1BE32ECE3}" type="parTrans" cxnId="{51FDFE0A-160B-4AB9-8171-884A03476152}">
      <dgm:prSet/>
      <dgm:spPr/>
      <dgm:t>
        <a:bodyPr/>
        <a:lstStyle/>
        <a:p>
          <a:endParaRPr lang="en-US"/>
        </a:p>
      </dgm:t>
    </dgm:pt>
    <dgm:pt modelId="{7F0F73D0-C1B0-4FBD-8AA0-3644AE45A4A3}" type="sibTrans" cxnId="{51FDFE0A-160B-4AB9-8171-884A03476152}">
      <dgm:prSet/>
      <dgm:spPr/>
      <dgm:t>
        <a:bodyPr/>
        <a:lstStyle/>
        <a:p>
          <a:endParaRPr lang="en-US"/>
        </a:p>
      </dgm:t>
    </dgm:pt>
    <dgm:pt modelId="{89C4704A-A353-49C8-934B-FD50A98994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have added screenshots as evidence of my work.</a:t>
          </a:r>
          <a:endParaRPr lang="en-US"/>
        </a:p>
      </dgm:t>
    </dgm:pt>
    <dgm:pt modelId="{B0D869B3-7004-41ED-8299-D6D3CBC70CD0}" type="parTrans" cxnId="{133EE44C-A813-455B-AD60-554A0ED4FE1C}">
      <dgm:prSet/>
      <dgm:spPr/>
      <dgm:t>
        <a:bodyPr/>
        <a:lstStyle/>
        <a:p>
          <a:endParaRPr lang="en-US"/>
        </a:p>
      </dgm:t>
    </dgm:pt>
    <dgm:pt modelId="{1FD6ECF0-4C90-47AB-BFCB-C1CBDC9C5EC1}" type="sibTrans" cxnId="{133EE44C-A813-455B-AD60-554A0ED4FE1C}">
      <dgm:prSet/>
      <dgm:spPr/>
      <dgm:t>
        <a:bodyPr/>
        <a:lstStyle/>
        <a:p>
          <a:endParaRPr lang="en-US"/>
        </a:p>
      </dgm:t>
    </dgm:pt>
    <dgm:pt modelId="{C55365AF-EAE6-4E9C-9486-0E42A6B478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used Microsoft Word, Microsoft Excel and OneDrive to complete my assignments.</a:t>
          </a:r>
          <a:endParaRPr lang="en-US"/>
        </a:p>
      </dgm:t>
    </dgm:pt>
    <dgm:pt modelId="{12C97C59-4799-4389-A9AB-E81C552BC2D8}" type="parTrans" cxnId="{15BD145A-C3E4-4586-8B44-E9B525AF0814}">
      <dgm:prSet/>
      <dgm:spPr/>
      <dgm:t>
        <a:bodyPr/>
        <a:lstStyle/>
        <a:p>
          <a:endParaRPr lang="en-US"/>
        </a:p>
      </dgm:t>
    </dgm:pt>
    <dgm:pt modelId="{A358432E-CD45-4E7B-B560-1B4FB0407D1C}" type="sibTrans" cxnId="{15BD145A-C3E4-4586-8B44-E9B525AF0814}">
      <dgm:prSet/>
      <dgm:spPr/>
      <dgm:t>
        <a:bodyPr/>
        <a:lstStyle/>
        <a:p>
          <a:endParaRPr lang="en-US"/>
        </a:p>
      </dgm:t>
    </dgm:pt>
    <dgm:pt modelId="{7606F182-0CF7-4C32-83ED-6D1234CB70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examples show how I have improved  my digital skills and become more confident using digital tools.</a:t>
          </a:r>
          <a:endParaRPr lang="en-US"/>
        </a:p>
      </dgm:t>
    </dgm:pt>
    <dgm:pt modelId="{05BB71D1-3FDD-4831-9479-89318A5539D4}" type="parTrans" cxnId="{3D357084-55D9-43AA-B4F0-4E74275AA165}">
      <dgm:prSet/>
      <dgm:spPr/>
      <dgm:t>
        <a:bodyPr/>
        <a:lstStyle/>
        <a:p>
          <a:endParaRPr lang="en-US"/>
        </a:p>
      </dgm:t>
    </dgm:pt>
    <dgm:pt modelId="{01271AFE-C0CF-4EB6-B061-CD0D40D4AE4A}" type="sibTrans" cxnId="{3D357084-55D9-43AA-B4F0-4E74275AA165}">
      <dgm:prSet/>
      <dgm:spPr/>
      <dgm:t>
        <a:bodyPr/>
        <a:lstStyle/>
        <a:p>
          <a:endParaRPr lang="en-US"/>
        </a:p>
      </dgm:t>
    </dgm:pt>
    <dgm:pt modelId="{0ECF457B-766C-4B15-B4AB-F626C80BDFBD}" type="pres">
      <dgm:prSet presAssocID="{786D539C-C217-423D-AB64-0A9307E0ABC8}" presName="root" presStyleCnt="0">
        <dgm:presLayoutVars>
          <dgm:dir/>
          <dgm:resizeHandles val="exact"/>
        </dgm:presLayoutVars>
      </dgm:prSet>
      <dgm:spPr/>
    </dgm:pt>
    <dgm:pt modelId="{DA596AFF-913D-474D-A2F0-CA2A4C40BD54}" type="pres">
      <dgm:prSet presAssocID="{E243F816-7145-4814-891B-2286EA20EDBC}" presName="compNode" presStyleCnt="0"/>
      <dgm:spPr/>
    </dgm:pt>
    <dgm:pt modelId="{A7A975F0-3006-4129-9A21-1980FDF2A1E9}" type="pres">
      <dgm:prSet presAssocID="{E243F816-7145-4814-891B-2286EA20EDBC}" presName="bgRect" presStyleLbl="bgShp" presStyleIdx="0" presStyleCnt="4"/>
      <dgm:spPr/>
    </dgm:pt>
    <dgm:pt modelId="{8875F476-B3A6-4695-92EC-A4FE8AA65190}" type="pres">
      <dgm:prSet presAssocID="{E243F816-7145-4814-891B-2286EA20EDB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D773CEC-CA11-4106-913D-1A9E66DC65F7}" type="pres">
      <dgm:prSet presAssocID="{E243F816-7145-4814-891B-2286EA20EDBC}" presName="spaceRect" presStyleCnt="0"/>
      <dgm:spPr/>
    </dgm:pt>
    <dgm:pt modelId="{C975DD81-CF8D-4235-A5F9-E43318BDEC75}" type="pres">
      <dgm:prSet presAssocID="{E243F816-7145-4814-891B-2286EA20EDBC}" presName="parTx" presStyleLbl="revTx" presStyleIdx="0" presStyleCnt="4">
        <dgm:presLayoutVars>
          <dgm:chMax val="0"/>
          <dgm:chPref val="0"/>
        </dgm:presLayoutVars>
      </dgm:prSet>
      <dgm:spPr/>
    </dgm:pt>
    <dgm:pt modelId="{1649B9F8-5C30-42E1-97A4-F352921F0094}" type="pres">
      <dgm:prSet presAssocID="{7F0F73D0-C1B0-4FBD-8AA0-3644AE45A4A3}" presName="sibTrans" presStyleCnt="0"/>
      <dgm:spPr/>
    </dgm:pt>
    <dgm:pt modelId="{265B1826-F529-4A12-80FA-7707CEC8E8B3}" type="pres">
      <dgm:prSet presAssocID="{89C4704A-A353-49C8-934B-FD50A989945E}" presName="compNode" presStyleCnt="0"/>
      <dgm:spPr/>
    </dgm:pt>
    <dgm:pt modelId="{8353388F-46BC-4266-A312-8AD0B68D55B4}" type="pres">
      <dgm:prSet presAssocID="{89C4704A-A353-49C8-934B-FD50A989945E}" presName="bgRect" presStyleLbl="bgShp" presStyleIdx="1" presStyleCnt="4"/>
      <dgm:spPr/>
    </dgm:pt>
    <dgm:pt modelId="{050CC06F-CA9D-4EC0-B70B-5F1FC2467AC5}" type="pres">
      <dgm:prSet presAssocID="{89C4704A-A353-49C8-934B-FD50A989945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097327E7-9BF5-4951-8047-BF406F122012}" type="pres">
      <dgm:prSet presAssocID="{89C4704A-A353-49C8-934B-FD50A989945E}" presName="spaceRect" presStyleCnt="0"/>
      <dgm:spPr/>
    </dgm:pt>
    <dgm:pt modelId="{86205F1E-72D1-46E4-A568-CF05DD5EE1FC}" type="pres">
      <dgm:prSet presAssocID="{89C4704A-A353-49C8-934B-FD50A989945E}" presName="parTx" presStyleLbl="revTx" presStyleIdx="1" presStyleCnt="4">
        <dgm:presLayoutVars>
          <dgm:chMax val="0"/>
          <dgm:chPref val="0"/>
        </dgm:presLayoutVars>
      </dgm:prSet>
      <dgm:spPr/>
    </dgm:pt>
    <dgm:pt modelId="{A6CA35D1-74AF-47F4-9494-2ECADCF5EA25}" type="pres">
      <dgm:prSet presAssocID="{1FD6ECF0-4C90-47AB-BFCB-C1CBDC9C5EC1}" presName="sibTrans" presStyleCnt="0"/>
      <dgm:spPr/>
    </dgm:pt>
    <dgm:pt modelId="{2F91C3DF-4C33-4667-BA32-4A8433ADBCAA}" type="pres">
      <dgm:prSet presAssocID="{C55365AF-EAE6-4E9C-9486-0E42A6B478A1}" presName="compNode" presStyleCnt="0"/>
      <dgm:spPr/>
    </dgm:pt>
    <dgm:pt modelId="{D3D5F9F0-FE78-4C93-AABF-2877865697A8}" type="pres">
      <dgm:prSet presAssocID="{C55365AF-EAE6-4E9C-9486-0E42A6B478A1}" presName="bgRect" presStyleLbl="bgShp" presStyleIdx="2" presStyleCnt="4"/>
      <dgm:spPr/>
    </dgm:pt>
    <dgm:pt modelId="{E75EA82B-B3D8-464E-8BAA-0551CF725A64}" type="pres">
      <dgm:prSet presAssocID="{C55365AF-EAE6-4E9C-9486-0E42A6B478A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E8C0E59-4B65-427E-8939-8FDC05BC7067}" type="pres">
      <dgm:prSet presAssocID="{C55365AF-EAE6-4E9C-9486-0E42A6B478A1}" presName="spaceRect" presStyleCnt="0"/>
      <dgm:spPr/>
    </dgm:pt>
    <dgm:pt modelId="{E65E59EA-AD1C-4368-986D-E5CBA1333BA3}" type="pres">
      <dgm:prSet presAssocID="{C55365AF-EAE6-4E9C-9486-0E42A6B478A1}" presName="parTx" presStyleLbl="revTx" presStyleIdx="2" presStyleCnt="4">
        <dgm:presLayoutVars>
          <dgm:chMax val="0"/>
          <dgm:chPref val="0"/>
        </dgm:presLayoutVars>
      </dgm:prSet>
      <dgm:spPr/>
    </dgm:pt>
    <dgm:pt modelId="{16FD27DF-2382-4F78-BA26-F85E0CEDD35A}" type="pres">
      <dgm:prSet presAssocID="{A358432E-CD45-4E7B-B560-1B4FB0407D1C}" presName="sibTrans" presStyleCnt="0"/>
      <dgm:spPr/>
    </dgm:pt>
    <dgm:pt modelId="{49566B41-50F4-4AE1-B523-9154EAF0F663}" type="pres">
      <dgm:prSet presAssocID="{7606F182-0CF7-4C32-83ED-6D1234CB7066}" presName="compNode" presStyleCnt="0"/>
      <dgm:spPr/>
    </dgm:pt>
    <dgm:pt modelId="{F7AAE93A-5D77-4CD8-B40B-D715D85BC040}" type="pres">
      <dgm:prSet presAssocID="{7606F182-0CF7-4C32-83ED-6D1234CB7066}" presName="bgRect" presStyleLbl="bgShp" presStyleIdx="3" presStyleCnt="4"/>
      <dgm:spPr/>
    </dgm:pt>
    <dgm:pt modelId="{94F38FE9-C16B-434F-A543-DDBE224C13FA}" type="pres">
      <dgm:prSet presAssocID="{7606F182-0CF7-4C32-83ED-6D1234CB706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02662935-C060-47FD-9440-CF13A6490CA6}" type="pres">
      <dgm:prSet presAssocID="{7606F182-0CF7-4C32-83ED-6D1234CB7066}" presName="spaceRect" presStyleCnt="0"/>
      <dgm:spPr/>
    </dgm:pt>
    <dgm:pt modelId="{4C3F5869-DA9D-4805-A1D9-C4D972E1D6DD}" type="pres">
      <dgm:prSet presAssocID="{7606F182-0CF7-4C32-83ED-6D1234CB706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1FDFE0A-160B-4AB9-8171-884A03476152}" srcId="{786D539C-C217-423D-AB64-0A9307E0ABC8}" destId="{E243F816-7145-4814-891B-2286EA20EDBC}" srcOrd="0" destOrd="0" parTransId="{0706ADD7-E8CD-43B2-81D2-5CE1BE32ECE3}" sibTransId="{7F0F73D0-C1B0-4FBD-8AA0-3644AE45A4A3}"/>
    <dgm:cxn modelId="{33715329-700F-46A5-B57C-9D8529EF3000}" type="presOf" srcId="{7606F182-0CF7-4C32-83ED-6D1234CB7066}" destId="{4C3F5869-DA9D-4805-A1D9-C4D972E1D6DD}" srcOrd="0" destOrd="0" presId="urn:microsoft.com/office/officeart/2018/2/layout/IconVerticalSolidList"/>
    <dgm:cxn modelId="{9774692E-8FC4-4DA9-BB7E-6651AE545785}" type="presOf" srcId="{E243F816-7145-4814-891B-2286EA20EDBC}" destId="{C975DD81-CF8D-4235-A5F9-E43318BDEC75}" srcOrd="0" destOrd="0" presId="urn:microsoft.com/office/officeart/2018/2/layout/IconVerticalSolidList"/>
    <dgm:cxn modelId="{133EE44C-A813-455B-AD60-554A0ED4FE1C}" srcId="{786D539C-C217-423D-AB64-0A9307E0ABC8}" destId="{89C4704A-A353-49C8-934B-FD50A989945E}" srcOrd="1" destOrd="0" parTransId="{B0D869B3-7004-41ED-8299-D6D3CBC70CD0}" sibTransId="{1FD6ECF0-4C90-47AB-BFCB-C1CBDC9C5EC1}"/>
    <dgm:cxn modelId="{72EDD16E-1F7C-40D7-9969-1282E18FC5B5}" type="presOf" srcId="{786D539C-C217-423D-AB64-0A9307E0ABC8}" destId="{0ECF457B-766C-4B15-B4AB-F626C80BDFBD}" srcOrd="0" destOrd="0" presId="urn:microsoft.com/office/officeart/2018/2/layout/IconVerticalSolidList"/>
    <dgm:cxn modelId="{529CAF55-4143-4D00-893E-FF05253EBA09}" type="presOf" srcId="{89C4704A-A353-49C8-934B-FD50A989945E}" destId="{86205F1E-72D1-46E4-A568-CF05DD5EE1FC}" srcOrd="0" destOrd="0" presId="urn:microsoft.com/office/officeart/2018/2/layout/IconVerticalSolidList"/>
    <dgm:cxn modelId="{15BD145A-C3E4-4586-8B44-E9B525AF0814}" srcId="{786D539C-C217-423D-AB64-0A9307E0ABC8}" destId="{C55365AF-EAE6-4E9C-9486-0E42A6B478A1}" srcOrd="2" destOrd="0" parTransId="{12C97C59-4799-4389-A9AB-E81C552BC2D8}" sibTransId="{A358432E-CD45-4E7B-B560-1B4FB0407D1C}"/>
    <dgm:cxn modelId="{3D357084-55D9-43AA-B4F0-4E74275AA165}" srcId="{786D539C-C217-423D-AB64-0A9307E0ABC8}" destId="{7606F182-0CF7-4C32-83ED-6D1234CB7066}" srcOrd="3" destOrd="0" parTransId="{05BB71D1-3FDD-4831-9479-89318A5539D4}" sibTransId="{01271AFE-C0CF-4EB6-B061-CD0D40D4AE4A}"/>
    <dgm:cxn modelId="{04BA548A-D144-4035-8CAE-EF90FCB826A4}" type="presOf" srcId="{C55365AF-EAE6-4E9C-9486-0E42A6B478A1}" destId="{E65E59EA-AD1C-4368-986D-E5CBA1333BA3}" srcOrd="0" destOrd="0" presId="urn:microsoft.com/office/officeart/2018/2/layout/IconVerticalSolidList"/>
    <dgm:cxn modelId="{EB017EA2-8679-4415-9CD4-9A0B139994D9}" type="presParOf" srcId="{0ECF457B-766C-4B15-B4AB-F626C80BDFBD}" destId="{DA596AFF-913D-474D-A2F0-CA2A4C40BD54}" srcOrd="0" destOrd="0" presId="urn:microsoft.com/office/officeart/2018/2/layout/IconVerticalSolidList"/>
    <dgm:cxn modelId="{1F63EBE9-BD4E-48EE-9B4F-3C9809DD66C1}" type="presParOf" srcId="{DA596AFF-913D-474D-A2F0-CA2A4C40BD54}" destId="{A7A975F0-3006-4129-9A21-1980FDF2A1E9}" srcOrd="0" destOrd="0" presId="urn:microsoft.com/office/officeart/2018/2/layout/IconVerticalSolidList"/>
    <dgm:cxn modelId="{E587FBBD-4875-468C-AEB5-DEC1D3107BCC}" type="presParOf" srcId="{DA596AFF-913D-474D-A2F0-CA2A4C40BD54}" destId="{8875F476-B3A6-4695-92EC-A4FE8AA65190}" srcOrd="1" destOrd="0" presId="urn:microsoft.com/office/officeart/2018/2/layout/IconVerticalSolidList"/>
    <dgm:cxn modelId="{A4F4EFB5-0F66-4B28-B7BE-8F0D7DC245C1}" type="presParOf" srcId="{DA596AFF-913D-474D-A2F0-CA2A4C40BD54}" destId="{ED773CEC-CA11-4106-913D-1A9E66DC65F7}" srcOrd="2" destOrd="0" presId="urn:microsoft.com/office/officeart/2018/2/layout/IconVerticalSolidList"/>
    <dgm:cxn modelId="{31245C0C-807B-493E-87D8-E7FF51537E8B}" type="presParOf" srcId="{DA596AFF-913D-474D-A2F0-CA2A4C40BD54}" destId="{C975DD81-CF8D-4235-A5F9-E43318BDEC75}" srcOrd="3" destOrd="0" presId="urn:microsoft.com/office/officeart/2018/2/layout/IconVerticalSolidList"/>
    <dgm:cxn modelId="{25DC8971-4E94-4784-8AD0-278082CE97C3}" type="presParOf" srcId="{0ECF457B-766C-4B15-B4AB-F626C80BDFBD}" destId="{1649B9F8-5C30-42E1-97A4-F352921F0094}" srcOrd="1" destOrd="0" presId="urn:microsoft.com/office/officeart/2018/2/layout/IconVerticalSolidList"/>
    <dgm:cxn modelId="{E4B8FF3C-B5DE-4882-B770-9323B8C3532F}" type="presParOf" srcId="{0ECF457B-766C-4B15-B4AB-F626C80BDFBD}" destId="{265B1826-F529-4A12-80FA-7707CEC8E8B3}" srcOrd="2" destOrd="0" presId="urn:microsoft.com/office/officeart/2018/2/layout/IconVerticalSolidList"/>
    <dgm:cxn modelId="{865AF718-7100-4737-A7E2-731C4DA7A507}" type="presParOf" srcId="{265B1826-F529-4A12-80FA-7707CEC8E8B3}" destId="{8353388F-46BC-4266-A312-8AD0B68D55B4}" srcOrd="0" destOrd="0" presId="urn:microsoft.com/office/officeart/2018/2/layout/IconVerticalSolidList"/>
    <dgm:cxn modelId="{BDFDF264-8E46-406F-8EBD-5DE5C6DB93AA}" type="presParOf" srcId="{265B1826-F529-4A12-80FA-7707CEC8E8B3}" destId="{050CC06F-CA9D-4EC0-B70B-5F1FC2467AC5}" srcOrd="1" destOrd="0" presId="urn:microsoft.com/office/officeart/2018/2/layout/IconVerticalSolidList"/>
    <dgm:cxn modelId="{56D44F64-B502-4C2F-AC34-2225D4ACA77D}" type="presParOf" srcId="{265B1826-F529-4A12-80FA-7707CEC8E8B3}" destId="{097327E7-9BF5-4951-8047-BF406F122012}" srcOrd="2" destOrd="0" presId="urn:microsoft.com/office/officeart/2018/2/layout/IconVerticalSolidList"/>
    <dgm:cxn modelId="{0B18018B-43D8-4989-B327-CEB2C7186BE1}" type="presParOf" srcId="{265B1826-F529-4A12-80FA-7707CEC8E8B3}" destId="{86205F1E-72D1-46E4-A568-CF05DD5EE1FC}" srcOrd="3" destOrd="0" presId="urn:microsoft.com/office/officeart/2018/2/layout/IconVerticalSolidList"/>
    <dgm:cxn modelId="{49C6638D-2D47-4837-8344-97622032CA7E}" type="presParOf" srcId="{0ECF457B-766C-4B15-B4AB-F626C80BDFBD}" destId="{A6CA35D1-74AF-47F4-9494-2ECADCF5EA25}" srcOrd="3" destOrd="0" presId="urn:microsoft.com/office/officeart/2018/2/layout/IconVerticalSolidList"/>
    <dgm:cxn modelId="{95B706C6-D503-4C80-B1D3-DC63487729F1}" type="presParOf" srcId="{0ECF457B-766C-4B15-B4AB-F626C80BDFBD}" destId="{2F91C3DF-4C33-4667-BA32-4A8433ADBCAA}" srcOrd="4" destOrd="0" presId="urn:microsoft.com/office/officeart/2018/2/layout/IconVerticalSolidList"/>
    <dgm:cxn modelId="{16032D76-81C5-477D-B10B-CC120A5E5339}" type="presParOf" srcId="{2F91C3DF-4C33-4667-BA32-4A8433ADBCAA}" destId="{D3D5F9F0-FE78-4C93-AABF-2877865697A8}" srcOrd="0" destOrd="0" presId="urn:microsoft.com/office/officeart/2018/2/layout/IconVerticalSolidList"/>
    <dgm:cxn modelId="{B75937E0-E005-4939-8915-3312123D0FC0}" type="presParOf" srcId="{2F91C3DF-4C33-4667-BA32-4A8433ADBCAA}" destId="{E75EA82B-B3D8-464E-8BAA-0551CF725A64}" srcOrd="1" destOrd="0" presId="urn:microsoft.com/office/officeart/2018/2/layout/IconVerticalSolidList"/>
    <dgm:cxn modelId="{1D016D37-CDC3-471E-906C-542907607C1C}" type="presParOf" srcId="{2F91C3DF-4C33-4667-BA32-4A8433ADBCAA}" destId="{7E8C0E59-4B65-427E-8939-8FDC05BC7067}" srcOrd="2" destOrd="0" presId="urn:microsoft.com/office/officeart/2018/2/layout/IconVerticalSolidList"/>
    <dgm:cxn modelId="{A6ACAF83-E460-490C-8FB6-C2B487E1B485}" type="presParOf" srcId="{2F91C3DF-4C33-4667-BA32-4A8433ADBCAA}" destId="{E65E59EA-AD1C-4368-986D-E5CBA1333BA3}" srcOrd="3" destOrd="0" presId="urn:microsoft.com/office/officeart/2018/2/layout/IconVerticalSolidList"/>
    <dgm:cxn modelId="{9CE12614-2D13-418A-BF17-D25ACE23EDAE}" type="presParOf" srcId="{0ECF457B-766C-4B15-B4AB-F626C80BDFBD}" destId="{16FD27DF-2382-4F78-BA26-F85E0CEDD35A}" srcOrd="5" destOrd="0" presId="urn:microsoft.com/office/officeart/2018/2/layout/IconVerticalSolidList"/>
    <dgm:cxn modelId="{6475C443-F505-4E60-8620-34468E3A4B99}" type="presParOf" srcId="{0ECF457B-766C-4B15-B4AB-F626C80BDFBD}" destId="{49566B41-50F4-4AE1-B523-9154EAF0F663}" srcOrd="6" destOrd="0" presId="urn:microsoft.com/office/officeart/2018/2/layout/IconVerticalSolidList"/>
    <dgm:cxn modelId="{9E4E1842-9529-43B2-B9FD-DD5D8A5DD85B}" type="presParOf" srcId="{49566B41-50F4-4AE1-B523-9154EAF0F663}" destId="{F7AAE93A-5D77-4CD8-B40B-D715D85BC040}" srcOrd="0" destOrd="0" presId="urn:microsoft.com/office/officeart/2018/2/layout/IconVerticalSolidList"/>
    <dgm:cxn modelId="{C4D20D91-989C-4C7D-AC1E-21CD6DE87061}" type="presParOf" srcId="{49566B41-50F4-4AE1-B523-9154EAF0F663}" destId="{94F38FE9-C16B-434F-A543-DDBE224C13FA}" srcOrd="1" destOrd="0" presId="urn:microsoft.com/office/officeart/2018/2/layout/IconVerticalSolidList"/>
    <dgm:cxn modelId="{22FEF995-023D-475F-B600-D786B84B6B17}" type="presParOf" srcId="{49566B41-50F4-4AE1-B523-9154EAF0F663}" destId="{02662935-C060-47FD-9440-CF13A6490CA6}" srcOrd="2" destOrd="0" presId="urn:microsoft.com/office/officeart/2018/2/layout/IconVerticalSolidList"/>
    <dgm:cxn modelId="{114DAD03-F6B2-4F3A-9C61-88AA387E418E}" type="presParOf" srcId="{49566B41-50F4-4AE1-B523-9154EAF0F663}" destId="{4C3F5869-DA9D-4805-A1D9-C4D972E1D6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FED937-0FA0-4F7A-BA84-1AE7D0E08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12A6266-FA03-40CB-AC1C-C1E7DC014277}">
      <dgm:prSet/>
      <dgm:spPr/>
      <dgm:t>
        <a:bodyPr/>
        <a:lstStyle/>
        <a:p>
          <a:r>
            <a:rPr lang="en-GB"/>
            <a:t>I used Microsoft Word to create my first assignment.</a:t>
          </a:r>
          <a:endParaRPr lang="en-US"/>
        </a:p>
      </dgm:t>
    </dgm:pt>
    <dgm:pt modelId="{E6DE436B-BEFF-47B9-B922-4DA60C62D40A}" type="parTrans" cxnId="{C9161C56-1418-4CC1-AAAF-D270649F5C2E}">
      <dgm:prSet/>
      <dgm:spPr/>
      <dgm:t>
        <a:bodyPr/>
        <a:lstStyle/>
        <a:p>
          <a:endParaRPr lang="en-US"/>
        </a:p>
      </dgm:t>
    </dgm:pt>
    <dgm:pt modelId="{2585E191-7D81-47C1-8629-D8F8A55938E4}" type="sibTrans" cxnId="{C9161C56-1418-4CC1-AAAF-D270649F5C2E}">
      <dgm:prSet/>
      <dgm:spPr/>
      <dgm:t>
        <a:bodyPr/>
        <a:lstStyle/>
        <a:p>
          <a:endParaRPr lang="en-US"/>
        </a:p>
      </dgm:t>
    </dgm:pt>
    <dgm:pt modelId="{B744C38A-BCA2-4664-B4E5-01DD04EFEFAB}">
      <dgm:prSet/>
      <dgm:spPr/>
      <dgm:t>
        <a:bodyPr/>
        <a:lstStyle/>
        <a:p>
          <a:r>
            <a:rPr lang="en-GB"/>
            <a:t>I learned how to format text, insert pictures, use heading and organise my documents.</a:t>
          </a:r>
          <a:endParaRPr lang="en-US"/>
        </a:p>
      </dgm:t>
    </dgm:pt>
    <dgm:pt modelId="{CD804761-3D52-48AB-A081-48B4AFFA9F71}" type="parTrans" cxnId="{EC3B1786-5D05-4FDC-8099-4DF312584291}">
      <dgm:prSet/>
      <dgm:spPr/>
      <dgm:t>
        <a:bodyPr/>
        <a:lstStyle/>
        <a:p>
          <a:endParaRPr lang="en-US"/>
        </a:p>
      </dgm:t>
    </dgm:pt>
    <dgm:pt modelId="{62D17133-3264-44A7-B868-FD33C787EFFC}" type="sibTrans" cxnId="{EC3B1786-5D05-4FDC-8099-4DF312584291}">
      <dgm:prSet/>
      <dgm:spPr/>
      <dgm:t>
        <a:bodyPr/>
        <a:lstStyle/>
        <a:p>
          <a:endParaRPr lang="en-US"/>
        </a:p>
      </dgm:t>
    </dgm:pt>
    <dgm:pt modelId="{1EE82BA7-3A72-4254-A3C5-C3F9295A793A}">
      <dgm:prSet/>
      <dgm:spPr/>
      <dgm:t>
        <a:bodyPr/>
        <a:lstStyle/>
        <a:p>
          <a:r>
            <a:rPr lang="en-GB"/>
            <a:t>I also learned how to save and edit my work correctly.</a:t>
          </a:r>
          <a:endParaRPr lang="en-US"/>
        </a:p>
      </dgm:t>
    </dgm:pt>
    <dgm:pt modelId="{9D976CE3-DC2A-4CA2-8842-1AFB18AA6FF3}" type="parTrans" cxnId="{A0DA8FA7-0461-4BD9-94B7-076443B96C2A}">
      <dgm:prSet/>
      <dgm:spPr/>
      <dgm:t>
        <a:bodyPr/>
        <a:lstStyle/>
        <a:p>
          <a:endParaRPr lang="en-US"/>
        </a:p>
      </dgm:t>
    </dgm:pt>
    <dgm:pt modelId="{C5D91F30-BE99-4DFD-932C-2AB62A6F87A8}" type="sibTrans" cxnId="{A0DA8FA7-0461-4BD9-94B7-076443B96C2A}">
      <dgm:prSet/>
      <dgm:spPr/>
      <dgm:t>
        <a:bodyPr/>
        <a:lstStyle/>
        <a:p>
          <a:endParaRPr lang="en-US"/>
        </a:p>
      </dgm:t>
    </dgm:pt>
    <dgm:pt modelId="{4E7C1FEC-7D02-4EE4-9525-A6BEF036FC7F}">
      <dgm:prSet/>
      <dgm:spPr/>
      <dgm:t>
        <a:bodyPr/>
        <a:lstStyle/>
        <a:p>
          <a:r>
            <a:rPr lang="en-GB"/>
            <a:t>Now I can create documents more confidently.</a:t>
          </a:r>
          <a:endParaRPr lang="en-US"/>
        </a:p>
      </dgm:t>
    </dgm:pt>
    <dgm:pt modelId="{77928EC8-02C0-4E37-BB63-ECFC1B3ECA86}" type="parTrans" cxnId="{F1257F28-00FC-4817-A603-C8C25D282027}">
      <dgm:prSet/>
      <dgm:spPr/>
      <dgm:t>
        <a:bodyPr/>
        <a:lstStyle/>
        <a:p>
          <a:endParaRPr lang="en-US"/>
        </a:p>
      </dgm:t>
    </dgm:pt>
    <dgm:pt modelId="{7B1A7510-EA10-472F-AD27-34C5E4915C5C}" type="sibTrans" cxnId="{F1257F28-00FC-4817-A603-C8C25D282027}">
      <dgm:prSet/>
      <dgm:spPr/>
      <dgm:t>
        <a:bodyPr/>
        <a:lstStyle/>
        <a:p>
          <a:endParaRPr lang="en-US"/>
        </a:p>
      </dgm:t>
    </dgm:pt>
    <dgm:pt modelId="{94BE2EBB-4B90-46C1-81BE-28AA6956AFBC}" type="pres">
      <dgm:prSet presAssocID="{A6FED937-0FA0-4F7A-BA84-1AE7D0E08FE6}" presName="root" presStyleCnt="0">
        <dgm:presLayoutVars>
          <dgm:dir/>
          <dgm:resizeHandles val="exact"/>
        </dgm:presLayoutVars>
      </dgm:prSet>
      <dgm:spPr/>
    </dgm:pt>
    <dgm:pt modelId="{5655850A-381B-49C1-8941-BCC2779E5E41}" type="pres">
      <dgm:prSet presAssocID="{F12A6266-FA03-40CB-AC1C-C1E7DC014277}" presName="compNode" presStyleCnt="0"/>
      <dgm:spPr/>
    </dgm:pt>
    <dgm:pt modelId="{5DC7F6FC-3662-4722-B67F-DCDED91F4A04}" type="pres">
      <dgm:prSet presAssocID="{F12A6266-FA03-40CB-AC1C-C1E7DC014277}" presName="bgRect" presStyleLbl="bgShp" presStyleIdx="0" presStyleCnt="4"/>
      <dgm:spPr/>
    </dgm:pt>
    <dgm:pt modelId="{ED00C0C0-0BD8-4BA1-B729-F0FF9F4E7F2A}" type="pres">
      <dgm:prSet presAssocID="{F12A6266-FA03-40CB-AC1C-C1E7DC01427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F6FB0B9-5095-4D30-B588-7A8DD3580102}" type="pres">
      <dgm:prSet presAssocID="{F12A6266-FA03-40CB-AC1C-C1E7DC014277}" presName="spaceRect" presStyleCnt="0"/>
      <dgm:spPr/>
    </dgm:pt>
    <dgm:pt modelId="{8CAF3C09-A634-4ED6-8B89-85D829B33503}" type="pres">
      <dgm:prSet presAssocID="{F12A6266-FA03-40CB-AC1C-C1E7DC014277}" presName="parTx" presStyleLbl="revTx" presStyleIdx="0" presStyleCnt="4">
        <dgm:presLayoutVars>
          <dgm:chMax val="0"/>
          <dgm:chPref val="0"/>
        </dgm:presLayoutVars>
      </dgm:prSet>
      <dgm:spPr/>
    </dgm:pt>
    <dgm:pt modelId="{C897A700-A9AE-4D51-9C56-BF0C01C87E6D}" type="pres">
      <dgm:prSet presAssocID="{2585E191-7D81-47C1-8629-D8F8A55938E4}" presName="sibTrans" presStyleCnt="0"/>
      <dgm:spPr/>
    </dgm:pt>
    <dgm:pt modelId="{6A375677-146A-416C-B880-9CD9B2EDBC9F}" type="pres">
      <dgm:prSet presAssocID="{B744C38A-BCA2-4664-B4E5-01DD04EFEFAB}" presName="compNode" presStyleCnt="0"/>
      <dgm:spPr/>
    </dgm:pt>
    <dgm:pt modelId="{D2A5867C-5D95-4DAF-8FBE-B87B4AE938F8}" type="pres">
      <dgm:prSet presAssocID="{B744C38A-BCA2-4664-B4E5-01DD04EFEFAB}" presName="bgRect" presStyleLbl="bgShp" presStyleIdx="1" presStyleCnt="4"/>
      <dgm:spPr/>
    </dgm:pt>
    <dgm:pt modelId="{FAF1DFED-8274-4CCD-BB15-3B6A8294A3B4}" type="pres">
      <dgm:prSet presAssocID="{B744C38A-BCA2-4664-B4E5-01DD04EFEFA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B7847B-7843-4AEC-A086-8B5252500A0E}" type="pres">
      <dgm:prSet presAssocID="{B744C38A-BCA2-4664-B4E5-01DD04EFEFAB}" presName="spaceRect" presStyleCnt="0"/>
      <dgm:spPr/>
    </dgm:pt>
    <dgm:pt modelId="{CB3AC5C6-259A-49D2-8CBD-D2E91852E298}" type="pres">
      <dgm:prSet presAssocID="{B744C38A-BCA2-4664-B4E5-01DD04EFEFAB}" presName="parTx" presStyleLbl="revTx" presStyleIdx="1" presStyleCnt="4">
        <dgm:presLayoutVars>
          <dgm:chMax val="0"/>
          <dgm:chPref val="0"/>
        </dgm:presLayoutVars>
      </dgm:prSet>
      <dgm:spPr/>
    </dgm:pt>
    <dgm:pt modelId="{E9170551-9755-40DF-BDF9-CE94A57A8508}" type="pres">
      <dgm:prSet presAssocID="{62D17133-3264-44A7-B868-FD33C787EFFC}" presName="sibTrans" presStyleCnt="0"/>
      <dgm:spPr/>
    </dgm:pt>
    <dgm:pt modelId="{9FDEA6EA-8CE2-4B0A-9E5F-D05C08DF66DA}" type="pres">
      <dgm:prSet presAssocID="{1EE82BA7-3A72-4254-A3C5-C3F9295A793A}" presName="compNode" presStyleCnt="0"/>
      <dgm:spPr/>
    </dgm:pt>
    <dgm:pt modelId="{CEE34606-7571-40B2-93BD-6A8A11DE20A1}" type="pres">
      <dgm:prSet presAssocID="{1EE82BA7-3A72-4254-A3C5-C3F9295A793A}" presName="bgRect" presStyleLbl="bgShp" presStyleIdx="2" presStyleCnt="4"/>
      <dgm:spPr/>
    </dgm:pt>
    <dgm:pt modelId="{095FD94E-5E43-46D4-84F9-6B51B7C0C692}" type="pres">
      <dgm:prSet presAssocID="{1EE82BA7-3A72-4254-A3C5-C3F9295A793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268193E-51EE-4B5B-B3E8-DE111553ED48}" type="pres">
      <dgm:prSet presAssocID="{1EE82BA7-3A72-4254-A3C5-C3F9295A793A}" presName="spaceRect" presStyleCnt="0"/>
      <dgm:spPr/>
    </dgm:pt>
    <dgm:pt modelId="{031928D8-F37D-4624-AD3C-4B8A7CD03F0C}" type="pres">
      <dgm:prSet presAssocID="{1EE82BA7-3A72-4254-A3C5-C3F9295A793A}" presName="parTx" presStyleLbl="revTx" presStyleIdx="2" presStyleCnt="4">
        <dgm:presLayoutVars>
          <dgm:chMax val="0"/>
          <dgm:chPref val="0"/>
        </dgm:presLayoutVars>
      </dgm:prSet>
      <dgm:spPr/>
    </dgm:pt>
    <dgm:pt modelId="{5EE90A40-B124-467E-92BB-C7430630D677}" type="pres">
      <dgm:prSet presAssocID="{C5D91F30-BE99-4DFD-932C-2AB62A6F87A8}" presName="sibTrans" presStyleCnt="0"/>
      <dgm:spPr/>
    </dgm:pt>
    <dgm:pt modelId="{1F84E0EB-172A-4319-A0BE-82356AEB5443}" type="pres">
      <dgm:prSet presAssocID="{4E7C1FEC-7D02-4EE4-9525-A6BEF036FC7F}" presName="compNode" presStyleCnt="0"/>
      <dgm:spPr/>
    </dgm:pt>
    <dgm:pt modelId="{86F7CDED-C85D-45BB-AD4F-07243B38E353}" type="pres">
      <dgm:prSet presAssocID="{4E7C1FEC-7D02-4EE4-9525-A6BEF036FC7F}" presName="bgRect" presStyleLbl="bgShp" presStyleIdx="3" presStyleCnt="4"/>
      <dgm:spPr/>
    </dgm:pt>
    <dgm:pt modelId="{2C1DD24D-68F1-414A-83A8-78F90A142F9B}" type="pres">
      <dgm:prSet presAssocID="{4E7C1FEC-7D02-4EE4-9525-A6BEF036FC7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D14FD323-67EB-4A57-B006-F33204948338}" type="pres">
      <dgm:prSet presAssocID="{4E7C1FEC-7D02-4EE4-9525-A6BEF036FC7F}" presName="spaceRect" presStyleCnt="0"/>
      <dgm:spPr/>
    </dgm:pt>
    <dgm:pt modelId="{122EC72B-1DBE-4036-AD75-FA904B2E405A}" type="pres">
      <dgm:prSet presAssocID="{4E7C1FEC-7D02-4EE4-9525-A6BEF036FC7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DB56115-9D7A-4647-87EC-48291EC47B06}" type="presOf" srcId="{A6FED937-0FA0-4F7A-BA84-1AE7D0E08FE6}" destId="{94BE2EBB-4B90-46C1-81BE-28AA6956AFBC}" srcOrd="0" destOrd="0" presId="urn:microsoft.com/office/officeart/2018/2/layout/IconVerticalSolidList"/>
    <dgm:cxn modelId="{F1257F28-00FC-4817-A603-C8C25D282027}" srcId="{A6FED937-0FA0-4F7A-BA84-1AE7D0E08FE6}" destId="{4E7C1FEC-7D02-4EE4-9525-A6BEF036FC7F}" srcOrd="3" destOrd="0" parTransId="{77928EC8-02C0-4E37-BB63-ECFC1B3ECA86}" sibTransId="{7B1A7510-EA10-472F-AD27-34C5E4915C5C}"/>
    <dgm:cxn modelId="{BECB942A-00C2-4128-A4C1-5A776531C35B}" type="presOf" srcId="{F12A6266-FA03-40CB-AC1C-C1E7DC014277}" destId="{8CAF3C09-A634-4ED6-8B89-85D829B33503}" srcOrd="0" destOrd="0" presId="urn:microsoft.com/office/officeart/2018/2/layout/IconVerticalSolidList"/>
    <dgm:cxn modelId="{7CC1274A-CA74-42EA-BE18-FEC053ADA81B}" type="presOf" srcId="{1EE82BA7-3A72-4254-A3C5-C3F9295A793A}" destId="{031928D8-F37D-4624-AD3C-4B8A7CD03F0C}" srcOrd="0" destOrd="0" presId="urn:microsoft.com/office/officeart/2018/2/layout/IconVerticalSolidList"/>
    <dgm:cxn modelId="{C9161C56-1418-4CC1-AAAF-D270649F5C2E}" srcId="{A6FED937-0FA0-4F7A-BA84-1AE7D0E08FE6}" destId="{F12A6266-FA03-40CB-AC1C-C1E7DC014277}" srcOrd="0" destOrd="0" parTransId="{E6DE436B-BEFF-47B9-B922-4DA60C62D40A}" sibTransId="{2585E191-7D81-47C1-8629-D8F8A55938E4}"/>
    <dgm:cxn modelId="{8A5F2179-7C7C-4C27-8A95-9167B4C22182}" type="presOf" srcId="{B744C38A-BCA2-4664-B4E5-01DD04EFEFAB}" destId="{CB3AC5C6-259A-49D2-8CBD-D2E91852E298}" srcOrd="0" destOrd="0" presId="urn:microsoft.com/office/officeart/2018/2/layout/IconVerticalSolidList"/>
    <dgm:cxn modelId="{EC3B1786-5D05-4FDC-8099-4DF312584291}" srcId="{A6FED937-0FA0-4F7A-BA84-1AE7D0E08FE6}" destId="{B744C38A-BCA2-4664-B4E5-01DD04EFEFAB}" srcOrd="1" destOrd="0" parTransId="{CD804761-3D52-48AB-A081-48B4AFFA9F71}" sibTransId="{62D17133-3264-44A7-B868-FD33C787EFFC}"/>
    <dgm:cxn modelId="{A0DA8FA7-0461-4BD9-94B7-076443B96C2A}" srcId="{A6FED937-0FA0-4F7A-BA84-1AE7D0E08FE6}" destId="{1EE82BA7-3A72-4254-A3C5-C3F9295A793A}" srcOrd="2" destOrd="0" parTransId="{9D976CE3-DC2A-4CA2-8842-1AFB18AA6FF3}" sibTransId="{C5D91F30-BE99-4DFD-932C-2AB62A6F87A8}"/>
    <dgm:cxn modelId="{6A2213F4-46C7-43AE-BAB4-0FC0D605F98D}" type="presOf" srcId="{4E7C1FEC-7D02-4EE4-9525-A6BEF036FC7F}" destId="{122EC72B-1DBE-4036-AD75-FA904B2E405A}" srcOrd="0" destOrd="0" presId="urn:microsoft.com/office/officeart/2018/2/layout/IconVerticalSolidList"/>
    <dgm:cxn modelId="{43F5CB0E-7D96-49C1-8474-5B20A05A225B}" type="presParOf" srcId="{94BE2EBB-4B90-46C1-81BE-28AA6956AFBC}" destId="{5655850A-381B-49C1-8941-BCC2779E5E41}" srcOrd="0" destOrd="0" presId="urn:microsoft.com/office/officeart/2018/2/layout/IconVerticalSolidList"/>
    <dgm:cxn modelId="{7948E310-9D16-4476-9036-17D97C9372C7}" type="presParOf" srcId="{5655850A-381B-49C1-8941-BCC2779E5E41}" destId="{5DC7F6FC-3662-4722-B67F-DCDED91F4A04}" srcOrd="0" destOrd="0" presId="urn:microsoft.com/office/officeart/2018/2/layout/IconVerticalSolidList"/>
    <dgm:cxn modelId="{8F1BA482-FDC6-44C7-A5FF-B461A5AEACEE}" type="presParOf" srcId="{5655850A-381B-49C1-8941-BCC2779E5E41}" destId="{ED00C0C0-0BD8-4BA1-B729-F0FF9F4E7F2A}" srcOrd="1" destOrd="0" presId="urn:microsoft.com/office/officeart/2018/2/layout/IconVerticalSolidList"/>
    <dgm:cxn modelId="{09E420F1-D1AF-4450-8240-0DB4D1E538F2}" type="presParOf" srcId="{5655850A-381B-49C1-8941-BCC2779E5E41}" destId="{6F6FB0B9-5095-4D30-B588-7A8DD3580102}" srcOrd="2" destOrd="0" presId="urn:microsoft.com/office/officeart/2018/2/layout/IconVerticalSolidList"/>
    <dgm:cxn modelId="{B16DA3F5-911C-4CC7-A238-18909224921F}" type="presParOf" srcId="{5655850A-381B-49C1-8941-BCC2779E5E41}" destId="{8CAF3C09-A634-4ED6-8B89-85D829B33503}" srcOrd="3" destOrd="0" presId="urn:microsoft.com/office/officeart/2018/2/layout/IconVerticalSolidList"/>
    <dgm:cxn modelId="{8247D29D-3952-4467-AD24-FDB091F0094D}" type="presParOf" srcId="{94BE2EBB-4B90-46C1-81BE-28AA6956AFBC}" destId="{C897A700-A9AE-4D51-9C56-BF0C01C87E6D}" srcOrd="1" destOrd="0" presId="urn:microsoft.com/office/officeart/2018/2/layout/IconVerticalSolidList"/>
    <dgm:cxn modelId="{9BBEE6A6-5E28-40FC-81E3-CE9004E4B96C}" type="presParOf" srcId="{94BE2EBB-4B90-46C1-81BE-28AA6956AFBC}" destId="{6A375677-146A-416C-B880-9CD9B2EDBC9F}" srcOrd="2" destOrd="0" presId="urn:microsoft.com/office/officeart/2018/2/layout/IconVerticalSolidList"/>
    <dgm:cxn modelId="{1BBE538D-16D1-45B8-801C-7B91341646AE}" type="presParOf" srcId="{6A375677-146A-416C-B880-9CD9B2EDBC9F}" destId="{D2A5867C-5D95-4DAF-8FBE-B87B4AE938F8}" srcOrd="0" destOrd="0" presId="urn:microsoft.com/office/officeart/2018/2/layout/IconVerticalSolidList"/>
    <dgm:cxn modelId="{3A8BC2BD-4DF9-4C4C-9839-597FDD9D40F7}" type="presParOf" srcId="{6A375677-146A-416C-B880-9CD9B2EDBC9F}" destId="{FAF1DFED-8274-4CCD-BB15-3B6A8294A3B4}" srcOrd="1" destOrd="0" presId="urn:microsoft.com/office/officeart/2018/2/layout/IconVerticalSolidList"/>
    <dgm:cxn modelId="{1368F9F8-C9B0-4A4E-B80B-B4713B4497DC}" type="presParOf" srcId="{6A375677-146A-416C-B880-9CD9B2EDBC9F}" destId="{1DB7847B-7843-4AEC-A086-8B5252500A0E}" srcOrd="2" destOrd="0" presId="urn:microsoft.com/office/officeart/2018/2/layout/IconVerticalSolidList"/>
    <dgm:cxn modelId="{A5C437B8-D487-49E9-B2A3-104E1904824A}" type="presParOf" srcId="{6A375677-146A-416C-B880-9CD9B2EDBC9F}" destId="{CB3AC5C6-259A-49D2-8CBD-D2E91852E298}" srcOrd="3" destOrd="0" presId="urn:microsoft.com/office/officeart/2018/2/layout/IconVerticalSolidList"/>
    <dgm:cxn modelId="{A841748A-CAC1-4A44-AC9B-7EC60F27B423}" type="presParOf" srcId="{94BE2EBB-4B90-46C1-81BE-28AA6956AFBC}" destId="{E9170551-9755-40DF-BDF9-CE94A57A8508}" srcOrd="3" destOrd="0" presId="urn:microsoft.com/office/officeart/2018/2/layout/IconVerticalSolidList"/>
    <dgm:cxn modelId="{FE9BFD7B-EA2E-4BB8-8D21-E40EACD0BDC5}" type="presParOf" srcId="{94BE2EBB-4B90-46C1-81BE-28AA6956AFBC}" destId="{9FDEA6EA-8CE2-4B0A-9E5F-D05C08DF66DA}" srcOrd="4" destOrd="0" presId="urn:microsoft.com/office/officeart/2018/2/layout/IconVerticalSolidList"/>
    <dgm:cxn modelId="{7411CBFB-1D80-4A96-B535-1A836F9DE5C5}" type="presParOf" srcId="{9FDEA6EA-8CE2-4B0A-9E5F-D05C08DF66DA}" destId="{CEE34606-7571-40B2-93BD-6A8A11DE20A1}" srcOrd="0" destOrd="0" presId="urn:microsoft.com/office/officeart/2018/2/layout/IconVerticalSolidList"/>
    <dgm:cxn modelId="{6E32C957-6B68-4FA6-A34C-A9BC01C829C0}" type="presParOf" srcId="{9FDEA6EA-8CE2-4B0A-9E5F-D05C08DF66DA}" destId="{095FD94E-5E43-46D4-84F9-6B51B7C0C692}" srcOrd="1" destOrd="0" presId="urn:microsoft.com/office/officeart/2018/2/layout/IconVerticalSolidList"/>
    <dgm:cxn modelId="{B2704565-9925-470C-AF91-26A26289EC82}" type="presParOf" srcId="{9FDEA6EA-8CE2-4B0A-9E5F-D05C08DF66DA}" destId="{E268193E-51EE-4B5B-B3E8-DE111553ED48}" srcOrd="2" destOrd="0" presId="urn:microsoft.com/office/officeart/2018/2/layout/IconVerticalSolidList"/>
    <dgm:cxn modelId="{7C14EDAF-1ECC-457B-8E43-22B09E90B132}" type="presParOf" srcId="{9FDEA6EA-8CE2-4B0A-9E5F-D05C08DF66DA}" destId="{031928D8-F37D-4624-AD3C-4B8A7CD03F0C}" srcOrd="3" destOrd="0" presId="urn:microsoft.com/office/officeart/2018/2/layout/IconVerticalSolidList"/>
    <dgm:cxn modelId="{967C8914-7982-496A-8039-C7634B495FB0}" type="presParOf" srcId="{94BE2EBB-4B90-46C1-81BE-28AA6956AFBC}" destId="{5EE90A40-B124-467E-92BB-C7430630D677}" srcOrd="5" destOrd="0" presId="urn:microsoft.com/office/officeart/2018/2/layout/IconVerticalSolidList"/>
    <dgm:cxn modelId="{0EBEC3EE-33FC-4CB5-9FAC-70EDDBB51101}" type="presParOf" srcId="{94BE2EBB-4B90-46C1-81BE-28AA6956AFBC}" destId="{1F84E0EB-172A-4319-A0BE-82356AEB5443}" srcOrd="6" destOrd="0" presId="urn:microsoft.com/office/officeart/2018/2/layout/IconVerticalSolidList"/>
    <dgm:cxn modelId="{D60CE16E-35B0-4622-9937-B27B26ECAAAC}" type="presParOf" srcId="{1F84E0EB-172A-4319-A0BE-82356AEB5443}" destId="{86F7CDED-C85D-45BB-AD4F-07243B38E353}" srcOrd="0" destOrd="0" presId="urn:microsoft.com/office/officeart/2018/2/layout/IconVerticalSolidList"/>
    <dgm:cxn modelId="{0B397815-041C-4C22-965C-58ACF3311346}" type="presParOf" srcId="{1F84E0EB-172A-4319-A0BE-82356AEB5443}" destId="{2C1DD24D-68F1-414A-83A8-78F90A142F9B}" srcOrd="1" destOrd="0" presId="urn:microsoft.com/office/officeart/2018/2/layout/IconVerticalSolidList"/>
    <dgm:cxn modelId="{0ED35E76-4A9C-4AA0-A90B-4201707F4F0E}" type="presParOf" srcId="{1F84E0EB-172A-4319-A0BE-82356AEB5443}" destId="{D14FD323-67EB-4A57-B006-F33204948338}" srcOrd="2" destOrd="0" presId="urn:microsoft.com/office/officeart/2018/2/layout/IconVerticalSolidList"/>
    <dgm:cxn modelId="{B0E72B3F-62A5-403E-A657-62F9267816CE}" type="presParOf" srcId="{1F84E0EB-172A-4319-A0BE-82356AEB5443}" destId="{122EC72B-1DBE-4036-AD75-FA904B2E40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520C59-0D9B-4685-91F9-8C39FF038F5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4F3276-DE16-443F-B58B-9E32656983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used Microsoft Excel to create tables and organise data.</a:t>
          </a:r>
          <a:endParaRPr lang="en-US"/>
        </a:p>
      </dgm:t>
    </dgm:pt>
    <dgm:pt modelId="{E5D85B56-1847-4286-8B33-07434B54472E}" type="parTrans" cxnId="{C0A2543C-D627-44AC-8228-EA3D2C1E2933}">
      <dgm:prSet/>
      <dgm:spPr/>
      <dgm:t>
        <a:bodyPr/>
        <a:lstStyle/>
        <a:p>
          <a:endParaRPr lang="en-US"/>
        </a:p>
      </dgm:t>
    </dgm:pt>
    <dgm:pt modelId="{B30EF385-5CC3-41A2-BE66-1700956E01FE}" type="sibTrans" cxnId="{C0A2543C-D627-44AC-8228-EA3D2C1E293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9E54B6C-FC4D-4CD6-9386-D3E9CCF48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used formulas to calculate information and created a chart to compare the data. </a:t>
          </a:r>
          <a:endParaRPr lang="en-US" dirty="0"/>
        </a:p>
      </dgm:t>
    </dgm:pt>
    <dgm:pt modelId="{9E5AD58E-E11A-4560-A0F1-F179C84BD2A2}" type="parTrans" cxnId="{E071BB07-BED5-4994-A6D1-605F24C75F2D}">
      <dgm:prSet/>
      <dgm:spPr/>
      <dgm:t>
        <a:bodyPr/>
        <a:lstStyle/>
        <a:p>
          <a:endParaRPr lang="en-US"/>
        </a:p>
      </dgm:t>
    </dgm:pt>
    <dgm:pt modelId="{74FCB6B9-215D-4B0D-A2B3-1EA62C052DC5}" type="sibTrans" cxnId="{E071BB07-BED5-4994-A6D1-605F24C75F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FA8277-84BA-4073-B70F-8ABBB627C5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also used conditional formatting to make the table easier to read. </a:t>
          </a:r>
          <a:endParaRPr lang="en-US"/>
        </a:p>
      </dgm:t>
    </dgm:pt>
    <dgm:pt modelId="{D7F569CB-CEFA-4A92-9899-9F150BCDAE6E}" type="parTrans" cxnId="{20A14DA4-A46F-4FA1-976B-F4086C095F8E}">
      <dgm:prSet/>
      <dgm:spPr/>
      <dgm:t>
        <a:bodyPr/>
        <a:lstStyle/>
        <a:p>
          <a:endParaRPr lang="en-US"/>
        </a:p>
      </dgm:t>
    </dgm:pt>
    <dgm:pt modelId="{C492335A-2DA1-4B6F-9AD0-EBC348CF50BE}" type="sibTrans" cxnId="{20A14DA4-A46F-4FA1-976B-F4086C095F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672F97-3D30-445C-9DEB-6428348DF9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task helped me improve my Excel skills.</a:t>
          </a:r>
          <a:endParaRPr lang="en-US"/>
        </a:p>
      </dgm:t>
    </dgm:pt>
    <dgm:pt modelId="{D957894A-8DD4-4860-A483-57EC1D1928BF}" type="parTrans" cxnId="{2F122925-782D-4532-859A-C3DD52BFBCF5}">
      <dgm:prSet/>
      <dgm:spPr/>
      <dgm:t>
        <a:bodyPr/>
        <a:lstStyle/>
        <a:p>
          <a:endParaRPr lang="en-US"/>
        </a:p>
      </dgm:t>
    </dgm:pt>
    <dgm:pt modelId="{7C02E3B8-1DD4-443D-AECC-8B265E37188E}" type="sibTrans" cxnId="{2F122925-782D-4532-859A-C3DD52BFBCF5}">
      <dgm:prSet/>
      <dgm:spPr/>
      <dgm:t>
        <a:bodyPr/>
        <a:lstStyle/>
        <a:p>
          <a:endParaRPr lang="en-US"/>
        </a:p>
      </dgm:t>
    </dgm:pt>
    <dgm:pt modelId="{7FDC850E-4322-4526-B126-EEC2CF60E71A}" type="pres">
      <dgm:prSet presAssocID="{73520C59-0D9B-4685-91F9-8C39FF038F56}" presName="root" presStyleCnt="0">
        <dgm:presLayoutVars>
          <dgm:dir/>
          <dgm:resizeHandles val="exact"/>
        </dgm:presLayoutVars>
      </dgm:prSet>
      <dgm:spPr/>
    </dgm:pt>
    <dgm:pt modelId="{E079BD67-6CF0-4B01-8BC3-EF8F9364CAC4}" type="pres">
      <dgm:prSet presAssocID="{6E4F3276-DE16-443F-B58B-9E326569830A}" presName="compNode" presStyleCnt="0"/>
      <dgm:spPr/>
    </dgm:pt>
    <dgm:pt modelId="{E7D5EA40-C45A-4102-8F33-F49C4E1244F1}" type="pres">
      <dgm:prSet presAssocID="{6E4F3276-DE16-443F-B58B-9E326569830A}" presName="bgRect" presStyleLbl="bgShp" presStyleIdx="0" presStyleCnt="4"/>
      <dgm:spPr/>
    </dgm:pt>
    <dgm:pt modelId="{9C98125B-A297-4B7C-912A-B710590682D7}" type="pres">
      <dgm:prSet presAssocID="{6E4F3276-DE16-443F-B58B-9E326569830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D7F7A184-5018-4C75-95D9-4AE8F711D99F}" type="pres">
      <dgm:prSet presAssocID="{6E4F3276-DE16-443F-B58B-9E326569830A}" presName="spaceRect" presStyleCnt="0"/>
      <dgm:spPr/>
    </dgm:pt>
    <dgm:pt modelId="{54019B4E-57BB-4559-99E2-19BAAA016E2E}" type="pres">
      <dgm:prSet presAssocID="{6E4F3276-DE16-443F-B58B-9E326569830A}" presName="parTx" presStyleLbl="revTx" presStyleIdx="0" presStyleCnt="4">
        <dgm:presLayoutVars>
          <dgm:chMax val="0"/>
          <dgm:chPref val="0"/>
        </dgm:presLayoutVars>
      </dgm:prSet>
      <dgm:spPr/>
    </dgm:pt>
    <dgm:pt modelId="{84A6CE0B-2897-4D3D-AE5A-62A15459ECFA}" type="pres">
      <dgm:prSet presAssocID="{B30EF385-5CC3-41A2-BE66-1700956E01FE}" presName="sibTrans" presStyleCnt="0"/>
      <dgm:spPr/>
    </dgm:pt>
    <dgm:pt modelId="{A1BB463E-21CB-4D93-9BCD-BE61C18BBB15}" type="pres">
      <dgm:prSet presAssocID="{19E54B6C-FC4D-4CD6-9386-D3E9CCF48DB0}" presName="compNode" presStyleCnt="0"/>
      <dgm:spPr/>
    </dgm:pt>
    <dgm:pt modelId="{494D6DD9-F0A8-4E20-B95C-787107E38090}" type="pres">
      <dgm:prSet presAssocID="{19E54B6C-FC4D-4CD6-9386-D3E9CCF48DB0}" presName="bgRect" presStyleLbl="bgShp" presStyleIdx="1" presStyleCnt="4"/>
      <dgm:spPr/>
    </dgm:pt>
    <dgm:pt modelId="{C5E74521-344C-40D1-9451-DBCD917E6E67}" type="pres">
      <dgm:prSet presAssocID="{19E54B6C-FC4D-4CD6-9386-D3E9CCF48DB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4273AD46-DE20-4539-83AB-17A83EFF33E8}" type="pres">
      <dgm:prSet presAssocID="{19E54B6C-FC4D-4CD6-9386-D3E9CCF48DB0}" presName="spaceRect" presStyleCnt="0"/>
      <dgm:spPr/>
    </dgm:pt>
    <dgm:pt modelId="{E5E7A0B4-4E33-4A80-A616-9D651E141C4C}" type="pres">
      <dgm:prSet presAssocID="{19E54B6C-FC4D-4CD6-9386-D3E9CCF48DB0}" presName="parTx" presStyleLbl="revTx" presStyleIdx="1" presStyleCnt="4">
        <dgm:presLayoutVars>
          <dgm:chMax val="0"/>
          <dgm:chPref val="0"/>
        </dgm:presLayoutVars>
      </dgm:prSet>
      <dgm:spPr/>
    </dgm:pt>
    <dgm:pt modelId="{2301AE93-F030-49A3-B291-1C89AD970F55}" type="pres">
      <dgm:prSet presAssocID="{74FCB6B9-215D-4B0D-A2B3-1EA62C052DC5}" presName="sibTrans" presStyleCnt="0"/>
      <dgm:spPr/>
    </dgm:pt>
    <dgm:pt modelId="{AF2812DA-AB9D-4E3C-9828-D3EAA1E58D62}" type="pres">
      <dgm:prSet presAssocID="{8EFA8277-84BA-4073-B70F-8ABBB627C5EF}" presName="compNode" presStyleCnt="0"/>
      <dgm:spPr/>
    </dgm:pt>
    <dgm:pt modelId="{365A1515-8499-4135-88D9-83665107D1E3}" type="pres">
      <dgm:prSet presAssocID="{8EFA8277-84BA-4073-B70F-8ABBB627C5EF}" presName="bgRect" presStyleLbl="bgShp" presStyleIdx="2" presStyleCnt="4"/>
      <dgm:spPr/>
    </dgm:pt>
    <dgm:pt modelId="{1F983E5F-F061-46B4-8161-CF32780DFBEE}" type="pres">
      <dgm:prSet presAssocID="{8EFA8277-84BA-4073-B70F-8ABBB627C5E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8FB42542-E5F7-4917-B800-FD47245D2392}" type="pres">
      <dgm:prSet presAssocID="{8EFA8277-84BA-4073-B70F-8ABBB627C5EF}" presName="spaceRect" presStyleCnt="0"/>
      <dgm:spPr/>
    </dgm:pt>
    <dgm:pt modelId="{A2CC107F-04EE-48B6-AACB-93D9D922EB92}" type="pres">
      <dgm:prSet presAssocID="{8EFA8277-84BA-4073-B70F-8ABBB627C5EF}" presName="parTx" presStyleLbl="revTx" presStyleIdx="2" presStyleCnt="4">
        <dgm:presLayoutVars>
          <dgm:chMax val="0"/>
          <dgm:chPref val="0"/>
        </dgm:presLayoutVars>
      </dgm:prSet>
      <dgm:spPr/>
    </dgm:pt>
    <dgm:pt modelId="{DCA84430-95BD-4BC4-BF1A-1D24F3217C31}" type="pres">
      <dgm:prSet presAssocID="{C492335A-2DA1-4B6F-9AD0-EBC348CF50BE}" presName="sibTrans" presStyleCnt="0"/>
      <dgm:spPr/>
    </dgm:pt>
    <dgm:pt modelId="{0C250A62-098C-4674-B4C4-1BFD34B66262}" type="pres">
      <dgm:prSet presAssocID="{7B672F97-3D30-445C-9DEB-6428348DF961}" presName="compNode" presStyleCnt="0"/>
      <dgm:spPr/>
    </dgm:pt>
    <dgm:pt modelId="{50DAC97D-D24C-4CF6-A2BA-3E0731352CD2}" type="pres">
      <dgm:prSet presAssocID="{7B672F97-3D30-445C-9DEB-6428348DF961}" presName="bgRect" presStyleLbl="bgShp" presStyleIdx="3" presStyleCnt="4"/>
      <dgm:spPr/>
    </dgm:pt>
    <dgm:pt modelId="{9018E3E1-3588-4AD8-98D6-84AAE88A5101}" type="pres">
      <dgm:prSet presAssocID="{7B672F97-3D30-445C-9DEB-6428348DF96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ACBDDE8-06A9-4C21-B369-6A81166C77D5}" type="pres">
      <dgm:prSet presAssocID="{7B672F97-3D30-445C-9DEB-6428348DF961}" presName="spaceRect" presStyleCnt="0"/>
      <dgm:spPr/>
    </dgm:pt>
    <dgm:pt modelId="{7255C299-DF73-423F-A364-97548A3C80FA}" type="pres">
      <dgm:prSet presAssocID="{7B672F97-3D30-445C-9DEB-6428348DF96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071BB07-BED5-4994-A6D1-605F24C75F2D}" srcId="{73520C59-0D9B-4685-91F9-8C39FF038F56}" destId="{19E54B6C-FC4D-4CD6-9386-D3E9CCF48DB0}" srcOrd="1" destOrd="0" parTransId="{9E5AD58E-E11A-4560-A0F1-F179C84BD2A2}" sibTransId="{74FCB6B9-215D-4B0D-A2B3-1EA62C052DC5}"/>
    <dgm:cxn modelId="{2F122925-782D-4532-859A-C3DD52BFBCF5}" srcId="{73520C59-0D9B-4685-91F9-8C39FF038F56}" destId="{7B672F97-3D30-445C-9DEB-6428348DF961}" srcOrd="3" destOrd="0" parTransId="{D957894A-8DD4-4860-A483-57EC1D1928BF}" sibTransId="{7C02E3B8-1DD4-443D-AECC-8B265E37188E}"/>
    <dgm:cxn modelId="{C0A2543C-D627-44AC-8228-EA3D2C1E2933}" srcId="{73520C59-0D9B-4685-91F9-8C39FF038F56}" destId="{6E4F3276-DE16-443F-B58B-9E326569830A}" srcOrd="0" destOrd="0" parTransId="{E5D85B56-1847-4286-8B33-07434B54472E}" sibTransId="{B30EF385-5CC3-41A2-BE66-1700956E01FE}"/>
    <dgm:cxn modelId="{4F151660-640F-4951-A6E4-7A682DF9B9CD}" type="presOf" srcId="{6E4F3276-DE16-443F-B58B-9E326569830A}" destId="{54019B4E-57BB-4559-99E2-19BAAA016E2E}" srcOrd="0" destOrd="0" presId="urn:microsoft.com/office/officeart/2018/2/layout/IconVerticalSolidList"/>
    <dgm:cxn modelId="{72E20B56-9B28-4F80-9663-9703564DDD52}" type="presOf" srcId="{8EFA8277-84BA-4073-B70F-8ABBB627C5EF}" destId="{A2CC107F-04EE-48B6-AACB-93D9D922EB92}" srcOrd="0" destOrd="0" presId="urn:microsoft.com/office/officeart/2018/2/layout/IconVerticalSolidList"/>
    <dgm:cxn modelId="{20A14DA4-A46F-4FA1-976B-F4086C095F8E}" srcId="{73520C59-0D9B-4685-91F9-8C39FF038F56}" destId="{8EFA8277-84BA-4073-B70F-8ABBB627C5EF}" srcOrd="2" destOrd="0" parTransId="{D7F569CB-CEFA-4A92-9899-9F150BCDAE6E}" sibTransId="{C492335A-2DA1-4B6F-9AD0-EBC348CF50BE}"/>
    <dgm:cxn modelId="{61C038CE-8F0F-480F-BBFB-33490245C07A}" type="presOf" srcId="{7B672F97-3D30-445C-9DEB-6428348DF961}" destId="{7255C299-DF73-423F-A364-97548A3C80FA}" srcOrd="0" destOrd="0" presId="urn:microsoft.com/office/officeart/2018/2/layout/IconVerticalSolidList"/>
    <dgm:cxn modelId="{C0913FE7-1171-4410-8256-ECFB0AD0EC45}" type="presOf" srcId="{19E54B6C-FC4D-4CD6-9386-D3E9CCF48DB0}" destId="{E5E7A0B4-4E33-4A80-A616-9D651E141C4C}" srcOrd="0" destOrd="0" presId="urn:microsoft.com/office/officeart/2018/2/layout/IconVerticalSolidList"/>
    <dgm:cxn modelId="{D587D0ED-EF2C-4B5D-B963-08324974C690}" type="presOf" srcId="{73520C59-0D9B-4685-91F9-8C39FF038F56}" destId="{7FDC850E-4322-4526-B126-EEC2CF60E71A}" srcOrd="0" destOrd="0" presId="urn:microsoft.com/office/officeart/2018/2/layout/IconVerticalSolidList"/>
    <dgm:cxn modelId="{46601E48-6341-4EAE-A6A5-2CC6D265B960}" type="presParOf" srcId="{7FDC850E-4322-4526-B126-EEC2CF60E71A}" destId="{E079BD67-6CF0-4B01-8BC3-EF8F9364CAC4}" srcOrd="0" destOrd="0" presId="urn:microsoft.com/office/officeart/2018/2/layout/IconVerticalSolidList"/>
    <dgm:cxn modelId="{16D60E72-014B-40C7-BF2C-7AA88744387C}" type="presParOf" srcId="{E079BD67-6CF0-4B01-8BC3-EF8F9364CAC4}" destId="{E7D5EA40-C45A-4102-8F33-F49C4E1244F1}" srcOrd="0" destOrd="0" presId="urn:microsoft.com/office/officeart/2018/2/layout/IconVerticalSolidList"/>
    <dgm:cxn modelId="{CAA24727-50A7-4509-9FB2-5D499CD342A8}" type="presParOf" srcId="{E079BD67-6CF0-4B01-8BC3-EF8F9364CAC4}" destId="{9C98125B-A297-4B7C-912A-B710590682D7}" srcOrd="1" destOrd="0" presId="urn:microsoft.com/office/officeart/2018/2/layout/IconVerticalSolidList"/>
    <dgm:cxn modelId="{76CDF3FD-56FC-4BFD-8EE6-D9F0F2C69F54}" type="presParOf" srcId="{E079BD67-6CF0-4B01-8BC3-EF8F9364CAC4}" destId="{D7F7A184-5018-4C75-95D9-4AE8F711D99F}" srcOrd="2" destOrd="0" presId="urn:microsoft.com/office/officeart/2018/2/layout/IconVerticalSolidList"/>
    <dgm:cxn modelId="{73DCCE47-F14A-4D44-B4C6-03C813F3C772}" type="presParOf" srcId="{E079BD67-6CF0-4B01-8BC3-EF8F9364CAC4}" destId="{54019B4E-57BB-4559-99E2-19BAAA016E2E}" srcOrd="3" destOrd="0" presId="urn:microsoft.com/office/officeart/2018/2/layout/IconVerticalSolidList"/>
    <dgm:cxn modelId="{33202834-0EA5-45BA-8765-4FB1B7ECC6A3}" type="presParOf" srcId="{7FDC850E-4322-4526-B126-EEC2CF60E71A}" destId="{84A6CE0B-2897-4D3D-AE5A-62A15459ECFA}" srcOrd="1" destOrd="0" presId="urn:microsoft.com/office/officeart/2018/2/layout/IconVerticalSolidList"/>
    <dgm:cxn modelId="{CF9DB593-9EDF-498F-A944-9913A4A6CA94}" type="presParOf" srcId="{7FDC850E-4322-4526-B126-EEC2CF60E71A}" destId="{A1BB463E-21CB-4D93-9BCD-BE61C18BBB15}" srcOrd="2" destOrd="0" presId="urn:microsoft.com/office/officeart/2018/2/layout/IconVerticalSolidList"/>
    <dgm:cxn modelId="{0614B605-1E25-44B3-A537-52E2F92F9A2A}" type="presParOf" srcId="{A1BB463E-21CB-4D93-9BCD-BE61C18BBB15}" destId="{494D6DD9-F0A8-4E20-B95C-787107E38090}" srcOrd="0" destOrd="0" presId="urn:microsoft.com/office/officeart/2018/2/layout/IconVerticalSolidList"/>
    <dgm:cxn modelId="{473E2CAC-B3A3-4F1E-8C75-620C932F82C6}" type="presParOf" srcId="{A1BB463E-21CB-4D93-9BCD-BE61C18BBB15}" destId="{C5E74521-344C-40D1-9451-DBCD917E6E67}" srcOrd="1" destOrd="0" presId="urn:microsoft.com/office/officeart/2018/2/layout/IconVerticalSolidList"/>
    <dgm:cxn modelId="{F26F3472-FBA7-4B35-883F-8B0FD2D66DA1}" type="presParOf" srcId="{A1BB463E-21CB-4D93-9BCD-BE61C18BBB15}" destId="{4273AD46-DE20-4539-83AB-17A83EFF33E8}" srcOrd="2" destOrd="0" presId="urn:microsoft.com/office/officeart/2018/2/layout/IconVerticalSolidList"/>
    <dgm:cxn modelId="{6043C48E-111E-4DA4-8889-8122A9E8D960}" type="presParOf" srcId="{A1BB463E-21CB-4D93-9BCD-BE61C18BBB15}" destId="{E5E7A0B4-4E33-4A80-A616-9D651E141C4C}" srcOrd="3" destOrd="0" presId="urn:microsoft.com/office/officeart/2018/2/layout/IconVerticalSolidList"/>
    <dgm:cxn modelId="{48E18F61-82D7-4A2F-B2A9-E84E356DE91A}" type="presParOf" srcId="{7FDC850E-4322-4526-B126-EEC2CF60E71A}" destId="{2301AE93-F030-49A3-B291-1C89AD970F55}" srcOrd="3" destOrd="0" presId="urn:microsoft.com/office/officeart/2018/2/layout/IconVerticalSolidList"/>
    <dgm:cxn modelId="{05B39908-EB05-476B-85B0-4C587807498C}" type="presParOf" srcId="{7FDC850E-4322-4526-B126-EEC2CF60E71A}" destId="{AF2812DA-AB9D-4E3C-9828-D3EAA1E58D62}" srcOrd="4" destOrd="0" presId="urn:microsoft.com/office/officeart/2018/2/layout/IconVerticalSolidList"/>
    <dgm:cxn modelId="{DF28063B-305B-4BF1-AD78-65E348B4FD3B}" type="presParOf" srcId="{AF2812DA-AB9D-4E3C-9828-D3EAA1E58D62}" destId="{365A1515-8499-4135-88D9-83665107D1E3}" srcOrd="0" destOrd="0" presId="urn:microsoft.com/office/officeart/2018/2/layout/IconVerticalSolidList"/>
    <dgm:cxn modelId="{7398D297-AA09-45BC-A382-2DAD08BF697B}" type="presParOf" srcId="{AF2812DA-AB9D-4E3C-9828-D3EAA1E58D62}" destId="{1F983E5F-F061-46B4-8161-CF32780DFBEE}" srcOrd="1" destOrd="0" presId="urn:microsoft.com/office/officeart/2018/2/layout/IconVerticalSolidList"/>
    <dgm:cxn modelId="{FFBBEA6F-D5C0-4D85-8A31-619BDFD7329B}" type="presParOf" srcId="{AF2812DA-AB9D-4E3C-9828-D3EAA1E58D62}" destId="{8FB42542-E5F7-4917-B800-FD47245D2392}" srcOrd="2" destOrd="0" presId="urn:microsoft.com/office/officeart/2018/2/layout/IconVerticalSolidList"/>
    <dgm:cxn modelId="{9C7EE5FC-2694-4282-8CB8-A6DF4A90DC4B}" type="presParOf" srcId="{AF2812DA-AB9D-4E3C-9828-D3EAA1E58D62}" destId="{A2CC107F-04EE-48B6-AACB-93D9D922EB92}" srcOrd="3" destOrd="0" presId="urn:microsoft.com/office/officeart/2018/2/layout/IconVerticalSolidList"/>
    <dgm:cxn modelId="{595CA2D3-BA8C-4460-8B6B-3A2FB0A5B391}" type="presParOf" srcId="{7FDC850E-4322-4526-B126-EEC2CF60E71A}" destId="{DCA84430-95BD-4BC4-BF1A-1D24F3217C31}" srcOrd="5" destOrd="0" presId="urn:microsoft.com/office/officeart/2018/2/layout/IconVerticalSolidList"/>
    <dgm:cxn modelId="{C215CC6D-33F2-47B7-A896-34B2D8625DF9}" type="presParOf" srcId="{7FDC850E-4322-4526-B126-EEC2CF60E71A}" destId="{0C250A62-098C-4674-B4C4-1BFD34B66262}" srcOrd="6" destOrd="0" presId="urn:microsoft.com/office/officeart/2018/2/layout/IconVerticalSolidList"/>
    <dgm:cxn modelId="{49DB1EBA-8F68-414B-B42C-DF1AD339E428}" type="presParOf" srcId="{0C250A62-098C-4674-B4C4-1BFD34B66262}" destId="{50DAC97D-D24C-4CF6-A2BA-3E0731352CD2}" srcOrd="0" destOrd="0" presId="urn:microsoft.com/office/officeart/2018/2/layout/IconVerticalSolidList"/>
    <dgm:cxn modelId="{A5572AF5-75AA-44E7-B02D-A65B622EC071}" type="presParOf" srcId="{0C250A62-098C-4674-B4C4-1BFD34B66262}" destId="{9018E3E1-3588-4AD8-98D6-84AAE88A5101}" srcOrd="1" destOrd="0" presId="urn:microsoft.com/office/officeart/2018/2/layout/IconVerticalSolidList"/>
    <dgm:cxn modelId="{1C922745-FB62-4C22-A3A0-6FA31E5A5295}" type="presParOf" srcId="{0C250A62-098C-4674-B4C4-1BFD34B66262}" destId="{BACBDDE8-06A9-4C21-B369-6A81166C77D5}" srcOrd="2" destOrd="0" presId="urn:microsoft.com/office/officeart/2018/2/layout/IconVerticalSolidList"/>
    <dgm:cxn modelId="{D28AA97E-B6B5-4099-B9A0-AEE434D5764A}" type="presParOf" srcId="{0C250A62-098C-4674-B4C4-1BFD34B66262}" destId="{7255C299-DF73-423F-A364-97548A3C80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342691-7613-4D78-8494-B0AF4319FB97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43010FA-3808-4DF6-93A4-8367E97762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use OneDrive to store and organise my files.</a:t>
          </a:r>
          <a:endParaRPr lang="en-US"/>
        </a:p>
      </dgm:t>
    </dgm:pt>
    <dgm:pt modelId="{276A3CD5-B304-43BA-9E25-73B8BF8E0C12}" type="parTrans" cxnId="{A8129CE6-9794-412D-B9E1-6A57B9BE625E}">
      <dgm:prSet/>
      <dgm:spPr/>
      <dgm:t>
        <a:bodyPr/>
        <a:lstStyle/>
        <a:p>
          <a:endParaRPr lang="en-US"/>
        </a:p>
      </dgm:t>
    </dgm:pt>
    <dgm:pt modelId="{A4CE1703-9A53-4156-B25A-944F95365C36}" type="sibTrans" cxnId="{A8129CE6-9794-412D-B9E1-6A57B9BE62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67751B-E5BD-48D8-85C8-590B3A6179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helps me keep my college work safe and easy to find.</a:t>
          </a:r>
          <a:endParaRPr lang="en-US"/>
        </a:p>
      </dgm:t>
    </dgm:pt>
    <dgm:pt modelId="{3C3A0742-2E04-4E41-85E3-74B61984FA79}" type="parTrans" cxnId="{9190B106-6536-421A-8FA2-BE8F84873DA8}">
      <dgm:prSet/>
      <dgm:spPr/>
      <dgm:t>
        <a:bodyPr/>
        <a:lstStyle/>
        <a:p>
          <a:endParaRPr lang="en-US"/>
        </a:p>
      </dgm:t>
    </dgm:pt>
    <dgm:pt modelId="{AD1AA75E-F627-473E-B0E3-1B26A973713C}" type="sibTrans" cxnId="{9190B106-6536-421A-8FA2-BE8F84873D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1E043C-C441-44D3-89B8-FE5143DE97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can open my documents on different devices whenever I need them. </a:t>
          </a:r>
          <a:endParaRPr lang="en-US"/>
        </a:p>
      </dgm:t>
    </dgm:pt>
    <dgm:pt modelId="{3C6137D2-96B2-4B78-A00D-5D278C3B6DAB}" type="parTrans" cxnId="{025D84FF-3679-4939-A668-516FA854E55C}">
      <dgm:prSet/>
      <dgm:spPr/>
      <dgm:t>
        <a:bodyPr/>
        <a:lstStyle/>
        <a:p>
          <a:endParaRPr lang="en-US"/>
        </a:p>
      </dgm:t>
    </dgm:pt>
    <dgm:pt modelId="{1F73C589-F398-4EB8-9326-8C9A277DA5B7}" type="sibTrans" cxnId="{025D84FF-3679-4939-A668-516FA854E5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A19F3B-2A8B-421F-A07F-1C4E5179A7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Now I feel confident using cloud storage.</a:t>
          </a:r>
          <a:endParaRPr lang="en-US"/>
        </a:p>
      </dgm:t>
    </dgm:pt>
    <dgm:pt modelId="{8ACFF53F-6098-411F-822D-2A575736743C}" type="parTrans" cxnId="{BEAFE3E5-502F-4803-8C3A-4105BFCBF188}">
      <dgm:prSet/>
      <dgm:spPr/>
      <dgm:t>
        <a:bodyPr/>
        <a:lstStyle/>
        <a:p>
          <a:endParaRPr lang="en-US"/>
        </a:p>
      </dgm:t>
    </dgm:pt>
    <dgm:pt modelId="{701FE1A9-5545-45C4-A304-EA1490C8227D}" type="sibTrans" cxnId="{BEAFE3E5-502F-4803-8C3A-4105BFCBF188}">
      <dgm:prSet/>
      <dgm:spPr/>
      <dgm:t>
        <a:bodyPr/>
        <a:lstStyle/>
        <a:p>
          <a:endParaRPr lang="en-US"/>
        </a:p>
      </dgm:t>
    </dgm:pt>
    <dgm:pt modelId="{833F78BD-6618-4AAD-9DE9-83DF4BDDAB0D}" type="pres">
      <dgm:prSet presAssocID="{2E342691-7613-4D78-8494-B0AF4319FB97}" presName="root" presStyleCnt="0">
        <dgm:presLayoutVars>
          <dgm:dir/>
          <dgm:resizeHandles val="exact"/>
        </dgm:presLayoutVars>
      </dgm:prSet>
      <dgm:spPr/>
    </dgm:pt>
    <dgm:pt modelId="{D7A9AA39-35C5-4EC0-B09D-88449E8705F7}" type="pres">
      <dgm:prSet presAssocID="{2E342691-7613-4D78-8494-B0AF4319FB97}" presName="container" presStyleCnt="0">
        <dgm:presLayoutVars>
          <dgm:dir/>
          <dgm:resizeHandles val="exact"/>
        </dgm:presLayoutVars>
      </dgm:prSet>
      <dgm:spPr/>
    </dgm:pt>
    <dgm:pt modelId="{58976C0B-4D10-403A-BBFC-0B56CD2489AD}" type="pres">
      <dgm:prSet presAssocID="{843010FA-3808-4DF6-93A4-8367E97762EF}" presName="compNode" presStyleCnt="0"/>
      <dgm:spPr/>
    </dgm:pt>
    <dgm:pt modelId="{6636F088-B877-436C-A6CE-D5E9D52BEE37}" type="pres">
      <dgm:prSet presAssocID="{843010FA-3808-4DF6-93A4-8367E97762EF}" presName="iconBgRect" presStyleLbl="bgShp" presStyleIdx="0" presStyleCnt="4"/>
      <dgm:spPr/>
    </dgm:pt>
    <dgm:pt modelId="{8F7B7A72-D9F3-4A51-A2B1-188172BF2387}" type="pres">
      <dgm:prSet presAssocID="{843010FA-3808-4DF6-93A4-8367E97762E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rewdriver"/>
        </a:ext>
      </dgm:extLst>
    </dgm:pt>
    <dgm:pt modelId="{6737CF85-EF0B-4223-9716-4D60A3ACA5FA}" type="pres">
      <dgm:prSet presAssocID="{843010FA-3808-4DF6-93A4-8367E97762EF}" presName="spaceRect" presStyleCnt="0"/>
      <dgm:spPr/>
    </dgm:pt>
    <dgm:pt modelId="{38E53C03-58D9-49DD-BF84-D262B8EC062F}" type="pres">
      <dgm:prSet presAssocID="{843010FA-3808-4DF6-93A4-8367E97762EF}" presName="textRect" presStyleLbl="revTx" presStyleIdx="0" presStyleCnt="4">
        <dgm:presLayoutVars>
          <dgm:chMax val="1"/>
          <dgm:chPref val="1"/>
        </dgm:presLayoutVars>
      </dgm:prSet>
      <dgm:spPr/>
    </dgm:pt>
    <dgm:pt modelId="{2C88E2E5-34AF-4D1B-8EE3-B45635F46DE4}" type="pres">
      <dgm:prSet presAssocID="{A4CE1703-9A53-4156-B25A-944F95365C36}" presName="sibTrans" presStyleLbl="sibTrans2D1" presStyleIdx="0" presStyleCnt="0"/>
      <dgm:spPr/>
    </dgm:pt>
    <dgm:pt modelId="{BB015E18-A4A0-420F-ACD6-030876F379B7}" type="pres">
      <dgm:prSet presAssocID="{7067751B-E5BD-48D8-85C8-590B3A617950}" presName="compNode" presStyleCnt="0"/>
      <dgm:spPr/>
    </dgm:pt>
    <dgm:pt modelId="{B27711A4-1BDE-4B41-A057-1E9D9846A209}" type="pres">
      <dgm:prSet presAssocID="{7067751B-E5BD-48D8-85C8-590B3A617950}" presName="iconBgRect" presStyleLbl="bgShp" presStyleIdx="1" presStyleCnt="4"/>
      <dgm:spPr/>
    </dgm:pt>
    <dgm:pt modelId="{637E210C-9913-432F-8DAF-AC4EE2777CB9}" type="pres">
      <dgm:prSet presAssocID="{7067751B-E5BD-48D8-85C8-590B3A61795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685D5F8-F252-4149-853B-2259C06B8750}" type="pres">
      <dgm:prSet presAssocID="{7067751B-E5BD-48D8-85C8-590B3A617950}" presName="spaceRect" presStyleCnt="0"/>
      <dgm:spPr/>
    </dgm:pt>
    <dgm:pt modelId="{DC43E442-C386-4305-A7AE-9B8F96C6F0F4}" type="pres">
      <dgm:prSet presAssocID="{7067751B-E5BD-48D8-85C8-590B3A617950}" presName="textRect" presStyleLbl="revTx" presStyleIdx="1" presStyleCnt="4">
        <dgm:presLayoutVars>
          <dgm:chMax val="1"/>
          <dgm:chPref val="1"/>
        </dgm:presLayoutVars>
      </dgm:prSet>
      <dgm:spPr/>
    </dgm:pt>
    <dgm:pt modelId="{AEE137B9-D2CE-4C19-B9CE-2C590BEF545E}" type="pres">
      <dgm:prSet presAssocID="{AD1AA75E-F627-473E-B0E3-1B26A973713C}" presName="sibTrans" presStyleLbl="sibTrans2D1" presStyleIdx="0" presStyleCnt="0"/>
      <dgm:spPr/>
    </dgm:pt>
    <dgm:pt modelId="{387D60F3-AFC0-4B38-AE1B-46B1FAFD49F4}" type="pres">
      <dgm:prSet presAssocID="{361E043C-C441-44D3-89B8-FE5143DE9706}" presName="compNode" presStyleCnt="0"/>
      <dgm:spPr/>
    </dgm:pt>
    <dgm:pt modelId="{2D123423-DD88-48CF-9E18-1E8D8AFF85CE}" type="pres">
      <dgm:prSet presAssocID="{361E043C-C441-44D3-89B8-FE5143DE9706}" presName="iconBgRect" presStyleLbl="bgShp" presStyleIdx="2" presStyleCnt="4"/>
      <dgm:spPr/>
    </dgm:pt>
    <dgm:pt modelId="{9487C6BD-7B0D-4AAB-AFBD-A87B9E65E49A}" type="pres">
      <dgm:prSet presAssocID="{361E043C-C441-44D3-89B8-FE5143DE970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83B9F07E-C687-4C43-B3C7-BA5F1BCA0478}" type="pres">
      <dgm:prSet presAssocID="{361E043C-C441-44D3-89B8-FE5143DE9706}" presName="spaceRect" presStyleCnt="0"/>
      <dgm:spPr/>
    </dgm:pt>
    <dgm:pt modelId="{018953F8-7804-4358-AB82-39FAEB1B0454}" type="pres">
      <dgm:prSet presAssocID="{361E043C-C441-44D3-89B8-FE5143DE9706}" presName="textRect" presStyleLbl="revTx" presStyleIdx="2" presStyleCnt="4">
        <dgm:presLayoutVars>
          <dgm:chMax val="1"/>
          <dgm:chPref val="1"/>
        </dgm:presLayoutVars>
      </dgm:prSet>
      <dgm:spPr/>
    </dgm:pt>
    <dgm:pt modelId="{ED36BD5D-53E4-4A5B-971B-86BBA30C3BD6}" type="pres">
      <dgm:prSet presAssocID="{1F73C589-F398-4EB8-9326-8C9A277DA5B7}" presName="sibTrans" presStyleLbl="sibTrans2D1" presStyleIdx="0" presStyleCnt="0"/>
      <dgm:spPr/>
    </dgm:pt>
    <dgm:pt modelId="{B0C70813-C417-4693-86BF-1BC38DCF6655}" type="pres">
      <dgm:prSet presAssocID="{8EA19F3B-2A8B-421F-A07F-1C4E5179A7DE}" presName="compNode" presStyleCnt="0"/>
      <dgm:spPr/>
    </dgm:pt>
    <dgm:pt modelId="{87A4116B-D247-4B78-ADF5-206C9360DC68}" type="pres">
      <dgm:prSet presAssocID="{8EA19F3B-2A8B-421F-A07F-1C4E5179A7DE}" presName="iconBgRect" presStyleLbl="bgShp" presStyleIdx="3" presStyleCnt="4"/>
      <dgm:spPr/>
    </dgm:pt>
    <dgm:pt modelId="{265D232A-556D-419E-8A4E-D79A55D0068C}" type="pres">
      <dgm:prSet presAssocID="{8EA19F3B-2A8B-421F-A07F-1C4E5179A7D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7C66FB61-81F1-457F-A976-5633CDD11E2C}" type="pres">
      <dgm:prSet presAssocID="{8EA19F3B-2A8B-421F-A07F-1C4E5179A7DE}" presName="spaceRect" presStyleCnt="0"/>
      <dgm:spPr/>
    </dgm:pt>
    <dgm:pt modelId="{4FBE2C87-2235-479F-9C53-0FE20B3F4E03}" type="pres">
      <dgm:prSet presAssocID="{8EA19F3B-2A8B-421F-A07F-1C4E5179A7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90B106-6536-421A-8FA2-BE8F84873DA8}" srcId="{2E342691-7613-4D78-8494-B0AF4319FB97}" destId="{7067751B-E5BD-48D8-85C8-590B3A617950}" srcOrd="1" destOrd="0" parTransId="{3C3A0742-2E04-4E41-85E3-74B61984FA79}" sibTransId="{AD1AA75E-F627-473E-B0E3-1B26A973713C}"/>
    <dgm:cxn modelId="{E904780F-52BF-4190-9C54-4EA9828B1A53}" type="presOf" srcId="{2E342691-7613-4D78-8494-B0AF4319FB97}" destId="{833F78BD-6618-4AAD-9DE9-83DF4BDDAB0D}" srcOrd="0" destOrd="0" presId="urn:microsoft.com/office/officeart/2018/2/layout/IconCircleList"/>
    <dgm:cxn modelId="{E6651511-6E73-4FE6-B107-F911ED75F27B}" type="presOf" srcId="{8EA19F3B-2A8B-421F-A07F-1C4E5179A7DE}" destId="{4FBE2C87-2235-479F-9C53-0FE20B3F4E03}" srcOrd="0" destOrd="0" presId="urn:microsoft.com/office/officeart/2018/2/layout/IconCircleList"/>
    <dgm:cxn modelId="{8ADE9A5B-DEBE-44DC-90CE-BD86975D7DD6}" type="presOf" srcId="{361E043C-C441-44D3-89B8-FE5143DE9706}" destId="{018953F8-7804-4358-AB82-39FAEB1B0454}" srcOrd="0" destOrd="0" presId="urn:microsoft.com/office/officeart/2018/2/layout/IconCircleList"/>
    <dgm:cxn modelId="{2C49977F-EB1E-43DF-A905-D15512B86D65}" type="presOf" srcId="{1F73C589-F398-4EB8-9326-8C9A277DA5B7}" destId="{ED36BD5D-53E4-4A5B-971B-86BBA30C3BD6}" srcOrd="0" destOrd="0" presId="urn:microsoft.com/office/officeart/2018/2/layout/IconCircleList"/>
    <dgm:cxn modelId="{0889E085-3967-43AB-B7FC-E841F15693AC}" type="presOf" srcId="{843010FA-3808-4DF6-93A4-8367E97762EF}" destId="{38E53C03-58D9-49DD-BF84-D262B8EC062F}" srcOrd="0" destOrd="0" presId="urn:microsoft.com/office/officeart/2018/2/layout/IconCircleList"/>
    <dgm:cxn modelId="{D1B99787-D310-4B87-88AA-73408A92F8E4}" type="presOf" srcId="{AD1AA75E-F627-473E-B0E3-1B26A973713C}" destId="{AEE137B9-D2CE-4C19-B9CE-2C590BEF545E}" srcOrd="0" destOrd="0" presId="urn:microsoft.com/office/officeart/2018/2/layout/IconCircleList"/>
    <dgm:cxn modelId="{6C6D2697-A8B0-41DD-BFCB-A651177124FD}" type="presOf" srcId="{A4CE1703-9A53-4156-B25A-944F95365C36}" destId="{2C88E2E5-34AF-4D1B-8EE3-B45635F46DE4}" srcOrd="0" destOrd="0" presId="urn:microsoft.com/office/officeart/2018/2/layout/IconCircleList"/>
    <dgm:cxn modelId="{2F0853D0-28FA-4B1F-AB0E-1C7F970538F5}" type="presOf" srcId="{7067751B-E5BD-48D8-85C8-590B3A617950}" destId="{DC43E442-C386-4305-A7AE-9B8F96C6F0F4}" srcOrd="0" destOrd="0" presId="urn:microsoft.com/office/officeart/2018/2/layout/IconCircleList"/>
    <dgm:cxn modelId="{BEAFE3E5-502F-4803-8C3A-4105BFCBF188}" srcId="{2E342691-7613-4D78-8494-B0AF4319FB97}" destId="{8EA19F3B-2A8B-421F-A07F-1C4E5179A7DE}" srcOrd="3" destOrd="0" parTransId="{8ACFF53F-6098-411F-822D-2A575736743C}" sibTransId="{701FE1A9-5545-45C4-A304-EA1490C8227D}"/>
    <dgm:cxn modelId="{A8129CE6-9794-412D-B9E1-6A57B9BE625E}" srcId="{2E342691-7613-4D78-8494-B0AF4319FB97}" destId="{843010FA-3808-4DF6-93A4-8367E97762EF}" srcOrd="0" destOrd="0" parTransId="{276A3CD5-B304-43BA-9E25-73B8BF8E0C12}" sibTransId="{A4CE1703-9A53-4156-B25A-944F95365C36}"/>
    <dgm:cxn modelId="{025D84FF-3679-4939-A668-516FA854E55C}" srcId="{2E342691-7613-4D78-8494-B0AF4319FB97}" destId="{361E043C-C441-44D3-89B8-FE5143DE9706}" srcOrd="2" destOrd="0" parTransId="{3C6137D2-96B2-4B78-A00D-5D278C3B6DAB}" sibTransId="{1F73C589-F398-4EB8-9326-8C9A277DA5B7}"/>
    <dgm:cxn modelId="{814033FF-AF07-40A1-BB24-61BACA41BD6C}" type="presParOf" srcId="{833F78BD-6618-4AAD-9DE9-83DF4BDDAB0D}" destId="{D7A9AA39-35C5-4EC0-B09D-88449E8705F7}" srcOrd="0" destOrd="0" presId="urn:microsoft.com/office/officeart/2018/2/layout/IconCircleList"/>
    <dgm:cxn modelId="{247253C3-12D4-40FA-9FFB-2BCFFDE5ACB0}" type="presParOf" srcId="{D7A9AA39-35C5-4EC0-B09D-88449E8705F7}" destId="{58976C0B-4D10-403A-BBFC-0B56CD2489AD}" srcOrd="0" destOrd="0" presId="urn:microsoft.com/office/officeart/2018/2/layout/IconCircleList"/>
    <dgm:cxn modelId="{2BB25311-9948-4E9A-9AF3-FB5BFC39347F}" type="presParOf" srcId="{58976C0B-4D10-403A-BBFC-0B56CD2489AD}" destId="{6636F088-B877-436C-A6CE-D5E9D52BEE37}" srcOrd="0" destOrd="0" presId="urn:microsoft.com/office/officeart/2018/2/layout/IconCircleList"/>
    <dgm:cxn modelId="{2483AF0A-5798-4BDD-93F6-96036B8A7CB1}" type="presParOf" srcId="{58976C0B-4D10-403A-BBFC-0B56CD2489AD}" destId="{8F7B7A72-D9F3-4A51-A2B1-188172BF2387}" srcOrd="1" destOrd="0" presId="urn:microsoft.com/office/officeart/2018/2/layout/IconCircleList"/>
    <dgm:cxn modelId="{CD9585D4-9517-4FC5-BE02-0431E7F15DE0}" type="presParOf" srcId="{58976C0B-4D10-403A-BBFC-0B56CD2489AD}" destId="{6737CF85-EF0B-4223-9716-4D60A3ACA5FA}" srcOrd="2" destOrd="0" presId="urn:microsoft.com/office/officeart/2018/2/layout/IconCircleList"/>
    <dgm:cxn modelId="{4589B359-CFE7-488A-AED1-914F1F82A8CC}" type="presParOf" srcId="{58976C0B-4D10-403A-BBFC-0B56CD2489AD}" destId="{38E53C03-58D9-49DD-BF84-D262B8EC062F}" srcOrd="3" destOrd="0" presId="urn:microsoft.com/office/officeart/2018/2/layout/IconCircleList"/>
    <dgm:cxn modelId="{BD279A06-A9BE-4398-BADC-0E342EC0EEB3}" type="presParOf" srcId="{D7A9AA39-35C5-4EC0-B09D-88449E8705F7}" destId="{2C88E2E5-34AF-4D1B-8EE3-B45635F46DE4}" srcOrd="1" destOrd="0" presId="urn:microsoft.com/office/officeart/2018/2/layout/IconCircleList"/>
    <dgm:cxn modelId="{6A871EDC-E589-497C-85BF-5DECA00B1740}" type="presParOf" srcId="{D7A9AA39-35C5-4EC0-B09D-88449E8705F7}" destId="{BB015E18-A4A0-420F-ACD6-030876F379B7}" srcOrd="2" destOrd="0" presId="urn:microsoft.com/office/officeart/2018/2/layout/IconCircleList"/>
    <dgm:cxn modelId="{7C61D4CD-4995-4118-BC45-0FDF04BAB0D0}" type="presParOf" srcId="{BB015E18-A4A0-420F-ACD6-030876F379B7}" destId="{B27711A4-1BDE-4B41-A057-1E9D9846A209}" srcOrd="0" destOrd="0" presId="urn:microsoft.com/office/officeart/2018/2/layout/IconCircleList"/>
    <dgm:cxn modelId="{B57D0D96-4BA1-40D3-AA7B-1BA60FCCDF88}" type="presParOf" srcId="{BB015E18-A4A0-420F-ACD6-030876F379B7}" destId="{637E210C-9913-432F-8DAF-AC4EE2777CB9}" srcOrd="1" destOrd="0" presId="urn:microsoft.com/office/officeart/2018/2/layout/IconCircleList"/>
    <dgm:cxn modelId="{D3E961B5-4DE2-4E6E-B571-23BE7BF59B4B}" type="presParOf" srcId="{BB015E18-A4A0-420F-ACD6-030876F379B7}" destId="{A685D5F8-F252-4149-853B-2259C06B8750}" srcOrd="2" destOrd="0" presId="urn:microsoft.com/office/officeart/2018/2/layout/IconCircleList"/>
    <dgm:cxn modelId="{F2A933D3-F970-408F-B962-7893D32F0CA5}" type="presParOf" srcId="{BB015E18-A4A0-420F-ACD6-030876F379B7}" destId="{DC43E442-C386-4305-A7AE-9B8F96C6F0F4}" srcOrd="3" destOrd="0" presId="urn:microsoft.com/office/officeart/2018/2/layout/IconCircleList"/>
    <dgm:cxn modelId="{D31372C6-6EDD-4D63-8267-CA25D45E7CC1}" type="presParOf" srcId="{D7A9AA39-35C5-4EC0-B09D-88449E8705F7}" destId="{AEE137B9-D2CE-4C19-B9CE-2C590BEF545E}" srcOrd="3" destOrd="0" presId="urn:microsoft.com/office/officeart/2018/2/layout/IconCircleList"/>
    <dgm:cxn modelId="{DB6EC62A-0130-4ACF-8F43-E42DDEC54C7E}" type="presParOf" srcId="{D7A9AA39-35C5-4EC0-B09D-88449E8705F7}" destId="{387D60F3-AFC0-4B38-AE1B-46B1FAFD49F4}" srcOrd="4" destOrd="0" presId="urn:microsoft.com/office/officeart/2018/2/layout/IconCircleList"/>
    <dgm:cxn modelId="{CE65302A-40E5-472E-BE7C-484EA80CA902}" type="presParOf" srcId="{387D60F3-AFC0-4B38-AE1B-46B1FAFD49F4}" destId="{2D123423-DD88-48CF-9E18-1E8D8AFF85CE}" srcOrd="0" destOrd="0" presId="urn:microsoft.com/office/officeart/2018/2/layout/IconCircleList"/>
    <dgm:cxn modelId="{5EFC91A8-7DAE-4106-8E37-9AE166523089}" type="presParOf" srcId="{387D60F3-AFC0-4B38-AE1B-46B1FAFD49F4}" destId="{9487C6BD-7B0D-4AAB-AFBD-A87B9E65E49A}" srcOrd="1" destOrd="0" presId="urn:microsoft.com/office/officeart/2018/2/layout/IconCircleList"/>
    <dgm:cxn modelId="{1DC6B996-AF28-4545-BFCC-569724BE182B}" type="presParOf" srcId="{387D60F3-AFC0-4B38-AE1B-46B1FAFD49F4}" destId="{83B9F07E-C687-4C43-B3C7-BA5F1BCA0478}" srcOrd="2" destOrd="0" presId="urn:microsoft.com/office/officeart/2018/2/layout/IconCircleList"/>
    <dgm:cxn modelId="{CC5C1842-51CD-4680-85F4-2046CA5B2C34}" type="presParOf" srcId="{387D60F3-AFC0-4B38-AE1B-46B1FAFD49F4}" destId="{018953F8-7804-4358-AB82-39FAEB1B0454}" srcOrd="3" destOrd="0" presId="urn:microsoft.com/office/officeart/2018/2/layout/IconCircleList"/>
    <dgm:cxn modelId="{E941D64B-0FC6-40E5-9B39-28FD6507CDA0}" type="presParOf" srcId="{D7A9AA39-35C5-4EC0-B09D-88449E8705F7}" destId="{ED36BD5D-53E4-4A5B-971B-86BBA30C3BD6}" srcOrd="5" destOrd="0" presId="urn:microsoft.com/office/officeart/2018/2/layout/IconCircleList"/>
    <dgm:cxn modelId="{604C80AB-0792-4466-A5C8-C6CCEDE46E3A}" type="presParOf" srcId="{D7A9AA39-35C5-4EC0-B09D-88449E8705F7}" destId="{B0C70813-C417-4693-86BF-1BC38DCF6655}" srcOrd="6" destOrd="0" presId="urn:microsoft.com/office/officeart/2018/2/layout/IconCircleList"/>
    <dgm:cxn modelId="{868C5C7F-1648-43E0-8767-528C654DD5B4}" type="presParOf" srcId="{B0C70813-C417-4693-86BF-1BC38DCF6655}" destId="{87A4116B-D247-4B78-ADF5-206C9360DC68}" srcOrd="0" destOrd="0" presId="urn:microsoft.com/office/officeart/2018/2/layout/IconCircleList"/>
    <dgm:cxn modelId="{39CFBB5D-6B1C-44EF-B2FC-2E1157056D1C}" type="presParOf" srcId="{B0C70813-C417-4693-86BF-1BC38DCF6655}" destId="{265D232A-556D-419E-8A4E-D79A55D0068C}" srcOrd="1" destOrd="0" presId="urn:microsoft.com/office/officeart/2018/2/layout/IconCircleList"/>
    <dgm:cxn modelId="{A8A1EFF2-BC2A-4520-AC89-3051C843C2DF}" type="presParOf" srcId="{B0C70813-C417-4693-86BF-1BC38DCF6655}" destId="{7C66FB61-81F1-457F-A976-5633CDD11E2C}" srcOrd="2" destOrd="0" presId="urn:microsoft.com/office/officeart/2018/2/layout/IconCircleList"/>
    <dgm:cxn modelId="{ED45E63E-5E92-4CBF-A4C8-38932FA68AA6}" type="presParOf" srcId="{B0C70813-C417-4693-86BF-1BC38DCF6655}" destId="{4FBE2C87-2235-479F-9C53-0FE20B3F4E0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6A8491-4337-425E-BECE-E0B9DB68959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BBED95-DA38-4B40-8BE7-A5C76F6B2793}">
      <dgm:prSet/>
      <dgm:spPr/>
      <dgm:t>
        <a:bodyPr/>
        <a:lstStyle/>
        <a:p>
          <a:r>
            <a:rPr lang="en-GB" dirty="0"/>
            <a:t>What was difficult al the start?</a:t>
          </a:r>
          <a:endParaRPr lang="en-US" dirty="0"/>
        </a:p>
      </dgm:t>
    </dgm:pt>
    <dgm:pt modelId="{005C6A7A-D207-4894-BDEE-A8E7B9A3D332}" type="parTrans" cxnId="{C9D192B6-F2D3-4327-B9D1-A41F30B2E651}">
      <dgm:prSet/>
      <dgm:spPr/>
      <dgm:t>
        <a:bodyPr/>
        <a:lstStyle/>
        <a:p>
          <a:endParaRPr lang="en-US"/>
        </a:p>
      </dgm:t>
    </dgm:pt>
    <dgm:pt modelId="{D9B4E677-D5C2-438C-A6D9-83CD230534F3}" type="sibTrans" cxnId="{C9D192B6-F2D3-4327-B9D1-A41F30B2E651}">
      <dgm:prSet/>
      <dgm:spPr/>
      <dgm:t>
        <a:bodyPr/>
        <a:lstStyle/>
        <a:p>
          <a:endParaRPr lang="en-US"/>
        </a:p>
      </dgm:t>
    </dgm:pt>
    <dgm:pt modelId="{A20D7195-70D0-4524-BC15-6A58AD23CBB2}">
      <dgm:prSet/>
      <dgm:spPr/>
      <dgm:t>
        <a:bodyPr/>
        <a:lstStyle/>
        <a:p>
          <a:r>
            <a:rPr lang="en-GB"/>
            <a:t>I did not know how to use some Microsoft Office tools.</a:t>
          </a:r>
          <a:endParaRPr lang="en-US"/>
        </a:p>
      </dgm:t>
    </dgm:pt>
    <dgm:pt modelId="{7DC7CFB5-FE6F-4414-B471-0F4C9ED63E0E}" type="parTrans" cxnId="{1971FAFB-C629-4A6C-8CC6-1F75974E9B13}">
      <dgm:prSet/>
      <dgm:spPr/>
      <dgm:t>
        <a:bodyPr/>
        <a:lstStyle/>
        <a:p>
          <a:endParaRPr lang="en-US"/>
        </a:p>
      </dgm:t>
    </dgm:pt>
    <dgm:pt modelId="{5FE42323-114B-4FCF-A4B0-183028BE3E53}" type="sibTrans" cxnId="{1971FAFB-C629-4A6C-8CC6-1F75974E9B13}">
      <dgm:prSet/>
      <dgm:spPr/>
      <dgm:t>
        <a:bodyPr/>
        <a:lstStyle/>
        <a:p>
          <a:endParaRPr lang="en-US"/>
        </a:p>
      </dgm:t>
    </dgm:pt>
    <dgm:pt modelId="{F62F599B-A357-4DE2-8C1B-E5E4997A8894}">
      <dgm:prSet/>
      <dgm:spPr/>
      <dgm:t>
        <a:bodyPr/>
        <a:lstStyle/>
        <a:p>
          <a:r>
            <a:rPr lang="en-GB"/>
            <a:t>Excel formulas were difficult for me.</a:t>
          </a:r>
          <a:endParaRPr lang="en-US"/>
        </a:p>
      </dgm:t>
    </dgm:pt>
    <dgm:pt modelId="{1EE166E3-E56C-4495-9605-A3995DDD47FF}" type="parTrans" cxnId="{6CF04DD9-CAD1-4B5B-8C64-614D7027D8A6}">
      <dgm:prSet/>
      <dgm:spPr/>
      <dgm:t>
        <a:bodyPr/>
        <a:lstStyle/>
        <a:p>
          <a:endParaRPr lang="en-US"/>
        </a:p>
      </dgm:t>
    </dgm:pt>
    <dgm:pt modelId="{2D0C2A9A-2A7B-4C59-BB8E-42261729EB91}" type="sibTrans" cxnId="{6CF04DD9-CAD1-4B5B-8C64-614D7027D8A6}">
      <dgm:prSet/>
      <dgm:spPr/>
      <dgm:t>
        <a:bodyPr/>
        <a:lstStyle/>
        <a:p>
          <a:endParaRPr lang="en-US"/>
        </a:p>
      </dgm:t>
    </dgm:pt>
    <dgm:pt modelId="{F2E4BB5F-28E4-4416-B827-330787CFAD19}">
      <dgm:prSet/>
      <dgm:spPr/>
      <dgm:t>
        <a:bodyPr/>
        <a:lstStyle/>
        <a:p>
          <a:r>
            <a:rPr lang="en-GB"/>
            <a:t>I was not confident using OneDrive.</a:t>
          </a:r>
          <a:endParaRPr lang="en-US"/>
        </a:p>
      </dgm:t>
    </dgm:pt>
    <dgm:pt modelId="{12B66737-E426-4C4D-967D-7B011AAD8B92}" type="parTrans" cxnId="{A3CFE7C3-4E9F-48D8-9E9A-CD061A7F4909}">
      <dgm:prSet/>
      <dgm:spPr/>
      <dgm:t>
        <a:bodyPr/>
        <a:lstStyle/>
        <a:p>
          <a:endParaRPr lang="en-US"/>
        </a:p>
      </dgm:t>
    </dgm:pt>
    <dgm:pt modelId="{3C154011-7A06-44B9-870B-42EBCAD2A3AF}" type="sibTrans" cxnId="{A3CFE7C3-4E9F-48D8-9E9A-CD061A7F4909}">
      <dgm:prSet/>
      <dgm:spPr/>
      <dgm:t>
        <a:bodyPr/>
        <a:lstStyle/>
        <a:p>
          <a:endParaRPr lang="en-US"/>
        </a:p>
      </dgm:t>
    </dgm:pt>
    <dgm:pt modelId="{B4450CFD-CC2B-418E-949B-F2C198EFE675}">
      <dgm:prSet/>
      <dgm:spPr/>
      <dgm:t>
        <a:bodyPr/>
        <a:lstStyle/>
        <a:p>
          <a:r>
            <a:rPr lang="en-GB"/>
            <a:t>What I have improved :</a:t>
          </a:r>
          <a:endParaRPr lang="en-US"/>
        </a:p>
      </dgm:t>
    </dgm:pt>
    <dgm:pt modelId="{B29515B1-CA2C-4141-A7A7-EA03D2A2ED25}" type="parTrans" cxnId="{C4091D0C-7A08-4E61-9FB2-820B4896A65B}">
      <dgm:prSet/>
      <dgm:spPr/>
      <dgm:t>
        <a:bodyPr/>
        <a:lstStyle/>
        <a:p>
          <a:endParaRPr lang="en-US"/>
        </a:p>
      </dgm:t>
    </dgm:pt>
    <dgm:pt modelId="{4D47CF46-FFBD-453A-94D0-8A75AF005476}" type="sibTrans" cxnId="{C4091D0C-7A08-4E61-9FB2-820B4896A65B}">
      <dgm:prSet/>
      <dgm:spPr/>
      <dgm:t>
        <a:bodyPr/>
        <a:lstStyle/>
        <a:p>
          <a:endParaRPr lang="en-US"/>
        </a:p>
      </dgm:t>
    </dgm:pt>
    <dgm:pt modelId="{5793B3DA-CC2B-4C1E-A76F-5BAA03A73BA1}">
      <dgm:prSet/>
      <dgm:spPr/>
      <dgm:t>
        <a:bodyPr/>
        <a:lstStyle/>
        <a:p>
          <a:r>
            <a:rPr lang="en-GB"/>
            <a:t>I can create Word documents.</a:t>
          </a:r>
          <a:endParaRPr lang="en-US"/>
        </a:p>
      </dgm:t>
    </dgm:pt>
    <dgm:pt modelId="{03A4283B-EE4B-41BB-B518-5CFCE47008E3}" type="parTrans" cxnId="{068D5A1B-532E-4853-8DC7-7BA158AC9A2F}">
      <dgm:prSet/>
      <dgm:spPr/>
      <dgm:t>
        <a:bodyPr/>
        <a:lstStyle/>
        <a:p>
          <a:endParaRPr lang="en-US"/>
        </a:p>
      </dgm:t>
    </dgm:pt>
    <dgm:pt modelId="{3B5BF0EB-B85F-4FC4-A900-C0082C897BBF}" type="sibTrans" cxnId="{068D5A1B-532E-4853-8DC7-7BA158AC9A2F}">
      <dgm:prSet/>
      <dgm:spPr/>
      <dgm:t>
        <a:bodyPr/>
        <a:lstStyle/>
        <a:p>
          <a:endParaRPr lang="en-US"/>
        </a:p>
      </dgm:t>
    </dgm:pt>
    <dgm:pt modelId="{90E7B09F-6147-4897-AB6C-7A6585443435}">
      <dgm:prSet/>
      <dgm:spPr/>
      <dgm:t>
        <a:bodyPr/>
        <a:lstStyle/>
        <a:p>
          <a:r>
            <a:rPr lang="en-GB"/>
            <a:t>I can use Excel formulas and charts.</a:t>
          </a:r>
          <a:endParaRPr lang="en-US"/>
        </a:p>
      </dgm:t>
    </dgm:pt>
    <dgm:pt modelId="{FFBE71A9-734F-459C-B5E3-A9E4724B92A9}" type="parTrans" cxnId="{07BF56BD-C879-4896-B2C8-AB81115063C0}">
      <dgm:prSet/>
      <dgm:spPr/>
      <dgm:t>
        <a:bodyPr/>
        <a:lstStyle/>
        <a:p>
          <a:endParaRPr lang="en-US"/>
        </a:p>
      </dgm:t>
    </dgm:pt>
    <dgm:pt modelId="{4C1A3258-D730-4E51-9D5B-BF84620DE4F4}" type="sibTrans" cxnId="{07BF56BD-C879-4896-B2C8-AB81115063C0}">
      <dgm:prSet/>
      <dgm:spPr/>
      <dgm:t>
        <a:bodyPr/>
        <a:lstStyle/>
        <a:p>
          <a:endParaRPr lang="en-US"/>
        </a:p>
      </dgm:t>
    </dgm:pt>
    <dgm:pt modelId="{8CF63A48-ED98-4B7C-91D1-F9B42A16E891}">
      <dgm:prSet/>
      <dgm:spPr/>
      <dgm:t>
        <a:bodyPr/>
        <a:lstStyle/>
        <a:p>
          <a:r>
            <a:rPr lang="en-GB" dirty="0"/>
            <a:t>I can save and organise </a:t>
          </a:r>
          <a:r>
            <a:rPr lang="en-GB" dirty="0" err="1"/>
            <a:t>fiels</a:t>
          </a:r>
          <a:r>
            <a:rPr lang="en-GB" dirty="0"/>
            <a:t> in OneDrive.</a:t>
          </a:r>
          <a:endParaRPr lang="en-US" dirty="0"/>
        </a:p>
      </dgm:t>
    </dgm:pt>
    <dgm:pt modelId="{7E7241D0-7932-4C27-9C4B-6842FCFD5DDD}" type="parTrans" cxnId="{6010F661-A363-4680-B739-6D72817855A8}">
      <dgm:prSet/>
      <dgm:spPr/>
      <dgm:t>
        <a:bodyPr/>
        <a:lstStyle/>
        <a:p>
          <a:endParaRPr lang="en-US"/>
        </a:p>
      </dgm:t>
    </dgm:pt>
    <dgm:pt modelId="{505B3A7F-A37C-40BA-9C55-EBA458A932CA}" type="sibTrans" cxnId="{6010F661-A363-4680-B739-6D72817855A8}">
      <dgm:prSet/>
      <dgm:spPr/>
      <dgm:t>
        <a:bodyPr/>
        <a:lstStyle/>
        <a:p>
          <a:endParaRPr lang="en-US"/>
        </a:p>
      </dgm:t>
    </dgm:pt>
    <dgm:pt modelId="{5ECF8EDC-4007-4325-A646-4A3C4B4E9640}">
      <dgm:prSet/>
      <dgm:spPr/>
      <dgm:t>
        <a:bodyPr/>
        <a:lstStyle/>
        <a:p>
          <a:r>
            <a:rPr lang="en-GB"/>
            <a:t>I feel much more confident using digital tools.</a:t>
          </a:r>
          <a:endParaRPr lang="en-US"/>
        </a:p>
      </dgm:t>
    </dgm:pt>
    <dgm:pt modelId="{CD38E527-D008-46E4-828E-268737F91E7A}" type="parTrans" cxnId="{B3683CDA-FD4B-425E-A2E0-D66955F349EC}">
      <dgm:prSet/>
      <dgm:spPr/>
      <dgm:t>
        <a:bodyPr/>
        <a:lstStyle/>
        <a:p>
          <a:endParaRPr lang="en-US"/>
        </a:p>
      </dgm:t>
    </dgm:pt>
    <dgm:pt modelId="{529FAB53-4740-4B9D-9FFC-E485E380EFAF}" type="sibTrans" cxnId="{B3683CDA-FD4B-425E-A2E0-D66955F349EC}">
      <dgm:prSet/>
      <dgm:spPr/>
      <dgm:t>
        <a:bodyPr/>
        <a:lstStyle/>
        <a:p>
          <a:endParaRPr lang="en-US"/>
        </a:p>
      </dgm:t>
    </dgm:pt>
    <dgm:pt modelId="{B10DF91F-BB64-459D-BCEB-EAD949909C10}" type="pres">
      <dgm:prSet presAssocID="{346A8491-4337-425E-BECE-E0B9DB689594}" presName="Name0" presStyleCnt="0">
        <dgm:presLayoutVars>
          <dgm:dir/>
          <dgm:resizeHandles val="exact"/>
        </dgm:presLayoutVars>
      </dgm:prSet>
      <dgm:spPr/>
    </dgm:pt>
    <dgm:pt modelId="{5965A73E-3B99-42A5-88C4-E9E22E5B2953}" type="pres">
      <dgm:prSet presAssocID="{57BBED95-DA38-4B40-8BE7-A5C76F6B2793}" presName="node" presStyleLbl="node1" presStyleIdx="0" presStyleCnt="9">
        <dgm:presLayoutVars>
          <dgm:bulletEnabled val="1"/>
        </dgm:presLayoutVars>
      </dgm:prSet>
      <dgm:spPr/>
    </dgm:pt>
    <dgm:pt modelId="{F1EA35D9-0BA0-4308-80FD-76C92F4C2E72}" type="pres">
      <dgm:prSet presAssocID="{D9B4E677-D5C2-438C-A6D9-83CD230534F3}" presName="sibTrans" presStyleLbl="sibTrans1D1" presStyleIdx="0" presStyleCnt="8"/>
      <dgm:spPr/>
    </dgm:pt>
    <dgm:pt modelId="{B349F715-613D-4C8D-8086-CCCCEF5226FB}" type="pres">
      <dgm:prSet presAssocID="{D9B4E677-D5C2-438C-A6D9-83CD230534F3}" presName="connectorText" presStyleLbl="sibTrans1D1" presStyleIdx="0" presStyleCnt="8"/>
      <dgm:spPr/>
    </dgm:pt>
    <dgm:pt modelId="{76EB0575-EE27-40A8-8B7A-609A20A61608}" type="pres">
      <dgm:prSet presAssocID="{A20D7195-70D0-4524-BC15-6A58AD23CBB2}" presName="node" presStyleLbl="node1" presStyleIdx="1" presStyleCnt="9">
        <dgm:presLayoutVars>
          <dgm:bulletEnabled val="1"/>
        </dgm:presLayoutVars>
      </dgm:prSet>
      <dgm:spPr/>
    </dgm:pt>
    <dgm:pt modelId="{C06E4D83-36EA-4317-B651-EC6EC9B80423}" type="pres">
      <dgm:prSet presAssocID="{5FE42323-114B-4FCF-A4B0-183028BE3E53}" presName="sibTrans" presStyleLbl="sibTrans1D1" presStyleIdx="1" presStyleCnt="8"/>
      <dgm:spPr/>
    </dgm:pt>
    <dgm:pt modelId="{FDE7982E-BC22-4EB4-8C1A-DB1BEE6ED9A4}" type="pres">
      <dgm:prSet presAssocID="{5FE42323-114B-4FCF-A4B0-183028BE3E53}" presName="connectorText" presStyleLbl="sibTrans1D1" presStyleIdx="1" presStyleCnt="8"/>
      <dgm:spPr/>
    </dgm:pt>
    <dgm:pt modelId="{7D6833E4-75AF-485F-9715-B942DDC644B8}" type="pres">
      <dgm:prSet presAssocID="{F62F599B-A357-4DE2-8C1B-E5E4997A8894}" presName="node" presStyleLbl="node1" presStyleIdx="2" presStyleCnt="9">
        <dgm:presLayoutVars>
          <dgm:bulletEnabled val="1"/>
        </dgm:presLayoutVars>
      </dgm:prSet>
      <dgm:spPr/>
    </dgm:pt>
    <dgm:pt modelId="{D7659339-B6E9-44B4-8AEF-3C4300E1A449}" type="pres">
      <dgm:prSet presAssocID="{2D0C2A9A-2A7B-4C59-BB8E-42261729EB91}" presName="sibTrans" presStyleLbl="sibTrans1D1" presStyleIdx="2" presStyleCnt="8"/>
      <dgm:spPr/>
    </dgm:pt>
    <dgm:pt modelId="{E6C4ABF2-5A4F-47F4-A9C1-ED020E257A64}" type="pres">
      <dgm:prSet presAssocID="{2D0C2A9A-2A7B-4C59-BB8E-42261729EB91}" presName="connectorText" presStyleLbl="sibTrans1D1" presStyleIdx="2" presStyleCnt="8"/>
      <dgm:spPr/>
    </dgm:pt>
    <dgm:pt modelId="{E016A43E-D33D-4177-9247-9F9038E4393F}" type="pres">
      <dgm:prSet presAssocID="{F2E4BB5F-28E4-4416-B827-330787CFAD19}" presName="node" presStyleLbl="node1" presStyleIdx="3" presStyleCnt="9">
        <dgm:presLayoutVars>
          <dgm:bulletEnabled val="1"/>
        </dgm:presLayoutVars>
      </dgm:prSet>
      <dgm:spPr/>
    </dgm:pt>
    <dgm:pt modelId="{C83B2B2A-1E3B-42B3-ABD4-948A975FDB82}" type="pres">
      <dgm:prSet presAssocID="{3C154011-7A06-44B9-870B-42EBCAD2A3AF}" presName="sibTrans" presStyleLbl="sibTrans1D1" presStyleIdx="3" presStyleCnt="8"/>
      <dgm:spPr/>
    </dgm:pt>
    <dgm:pt modelId="{EBDEFB66-9D99-4A00-8266-54DB88F04964}" type="pres">
      <dgm:prSet presAssocID="{3C154011-7A06-44B9-870B-42EBCAD2A3AF}" presName="connectorText" presStyleLbl="sibTrans1D1" presStyleIdx="3" presStyleCnt="8"/>
      <dgm:spPr/>
    </dgm:pt>
    <dgm:pt modelId="{94E216FE-C88B-4803-9FD1-DCCC2302ABF6}" type="pres">
      <dgm:prSet presAssocID="{B4450CFD-CC2B-418E-949B-F2C198EFE675}" presName="node" presStyleLbl="node1" presStyleIdx="4" presStyleCnt="9">
        <dgm:presLayoutVars>
          <dgm:bulletEnabled val="1"/>
        </dgm:presLayoutVars>
      </dgm:prSet>
      <dgm:spPr/>
    </dgm:pt>
    <dgm:pt modelId="{E6ED1DBC-95EF-49E3-829A-C0EA2CC5FC8C}" type="pres">
      <dgm:prSet presAssocID="{4D47CF46-FFBD-453A-94D0-8A75AF005476}" presName="sibTrans" presStyleLbl="sibTrans1D1" presStyleIdx="4" presStyleCnt="8"/>
      <dgm:spPr/>
    </dgm:pt>
    <dgm:pt modelId="{76C0B8F0-DFCB-420F-90E3-77A1A78311AE}" type="pres">
      <dgm:prSet presAssocID="{4D47CF46-FFBD-453A-94D0-8A75AF005476}" presName="connectorText" presStyleLbl="sibTrans1D1" presStyleIdx="4" presStyleCnt="8"/>
      <dgm:spPr/>
    </dgm:pt>
    <dgm:pt modelId="{05FF02A0-6315-4812-A3F3-B02D0DB7E9B9}" type="pres">
      <dgm:prSet presAssocID="{5793B3DA-CC2B-4C1E-A76F-5BAA03A73BA1}" presName="node" presStyleLbl="node1" presStyleIdx="5" presStyleCnt="9">
        <dgm:presLayoutVars>
          <dgm:bulletEnabled val="1"/>
        </dgm:presLayoutVars>
      </dgm:prSet>
      <dgm:spPr/>
    </dgm:pt>
    <dgm:pt modelId="{EE4C07F7-266A-4820-85C7-20707011D40C}" type="pres">
      <dgm:prSet presAssocID="{3B5BF0EB-B85F-4FC4-A900-C0082C897BBF}" presName="sibTrans" presStyleLbl="sibTrans1D1" presStyleIdx="5" presStyleCnt="8"/>
      <dgm:spPr/>
    </dgm:pt>
    <dgm:pt modelId="{8D1A5FFB-C2CD-43BC-8036-639B548459E8}" type="pres">
      <dgm:prSet presAssocID="{3B5BF0EB-B85F-4FC4-A900-C0082C897BBF}" presName="connectorText" presStyleLbl="sibTrans1D1" presStyleIdx="5" presStyleCnt="8"/>
      <dgm:spPr/>
    </dgm:pt>
    <dgm:pt modelId="{1406E400-1480-4538-A98F-DC3970842641}" type="pres">
      <dgm:prSet presAssocID="{90E7B09F-6147-4897-AB6C-7A6585443435}" presName="node" presStyleLbl="node1" presStyleIdx="6" presStyleCnt="9">
        <dgm:presLayoutVars>
          <dgm:bulletEnabled val="1"/>
        </dgm:presLayoutVars>
      </dgm:prSet>
      <dgm:spPr/>
    </dgm:pt>
    <dgm:pt modelId="{B1247892-727C-42DE-9A2F-FA56861C6CEE}" type="pres">
      <dgm:prSet presAssocID="{4C1A3258-D730-4E51-9D5B-BF84620DE4F4}" presName="sibTrans" presStyleLbl="sibTrans1D1" presStyleIdx="6" presStyleCnt="8"/>
      <dgm:spPr/>
    </dgm:pt>
    <dgm:pt modelId="{06D12D9D-9445-4AFA-8213-FBB8AF4A1E42}" type="pres">
      <dgm:prSet presAssocID="{4C1A3258-D730-4E51-9D5B-BF84620DE4F4}" presName="connectorText" presStyleLbl="sibTrans1D1" presStyleIdx="6" presStyleCnt="8"/>
      <dgm:spPr/>
    </dgm:pt>
    <dgm:pt modelId="{6A92EF54-53E3-417D-86F8-996D5A7E7FE7}" type="pres">
      <dgm:prSet presAssocID="{8CF63A48-ED98-4B7C-91D1-F9B42A16E891}" presName="node" presStyleLbl="node1" presStyleIdx="7" presStyleCnt="9">
        <dgm:presLayoutVars>
          <dgm:bulletEnabled val="1"/>
        </dgm:presLayoutVars>
      </dgm:prSet>
      <dgm:spPr/>
    </dgm:pt>
    <dgm:pt modelId="{625473F1-4714-4EA0-BD43-AFF500448EE5}" type="pres">
      <dgm:prSet presAssocID="{505B3A7F-A37C-40BA-9C55-EBA458A932CA}" presName="sibTrans" presStyleLbl="sibTrans1D1" presStyleIdx="7" presStyleCnt="8"/>
      <dgm:spPr/>
    </dgm:pt>
    <dgm:pt modelId="{F1582D67-59F2-4AEF-B49C-DDD7EB9E4004}" type="pres">
      <dgm:prSet presAssocID="{505B3A7F-A37C-40BA-9C55-EBA458A932CA}" presName="connectorText" presStyleLbl="sibTrans1D1" presStyleIdx="7" presStyleCnt="8"/>
      <dgm:spPr/>
    </dgm:pt>
    <dgm:pt modelId="{D067B9FC-0557-4264-8654-430EA381A7FB}" type="pres">
      <dgm:prSet presAssocID="{5ECF8EDC-4007-4325-A646-4A3C4B4E9640}" presName="node" presStyleLbl="node1" presStyleIdx="8" presStyleCnt="9">
        <dgm:presLayoutVars>
          <dgm:bulletEnabled val="1"/>
        </dgm:presLayoutVars>
      </dgm:prSet>
      <dgm:spPr/>
    </dgm:pt>
  </dgm:ptLst>
  <dgm:cxnLst>
    <dgm:cxn modelId="{19522802-34F4-4A7E-8680-4661ACD5EEAE}" type="presOf" srcId="{505B3A7F-A37C-40BA-9C55-EBA458A932CA}" destId="{F1582D67-59F2-4AEF-B49C-DDD7EB9E4004}" srcOrd="1" destOrd="0" presId="urn:microsoft.com/office/officeart/2016/7/layout/RepeatingBendingProcessNew"/>
    <dgm:cxn modelId="{78803F0A-3B38-487D-9193-DF7A580AA0BA}" type="presOf" srcId="{D9B4E677-D5C2-438C-A6D9-83CD230534F3}" destId="{F1EA35D9-0BA0-4308-80FD-76C92F4C2E72}" srcOrd="0" destOrd="0" presId="urn:microsoft.com/office/officeart/2016/7/layout/RepeatingBendingProcessNew"/>
    <dgm:cxn modelId="{C4091D0C-7A08-4E61-9FB2-820B4896A65B}" srcId="{346A8491-4337-425E-BECE-E0B9DB689594}" destId="{B4450CFD-CC2B-418E-949B-F2C198EFE675}" srcOrd="4" destOrd="0" parTransId="{B29515B1-CA2C-4141-A7A7-EA03D2A2ED25}" sibTransId="{4D47CF46-FFBD-453A-94D0-8A75AF005476}"/>
    <dgm:cxn modelId="{D1BD4B0D-54E6-43A7-8573-50E63D426352}" type="presOf" srcId="{4C1A3258-D730-4E51-9D5B-BF84620DE4F4}" destId="{06D12D9D-9445-4AFA-8213-FBB8AF4A1E42}" srcOrd="1" destOrd="0" presId="urn:microsoft.com/office/officeart/2016/7/layout/RepeatingBendingProcessNew"/>
    <dgm:cxn modelId="{39EBF90F-D0EA-47A8-B7C9-DBE3FFC0C817}" type="presOf" srcId="{5793B3DA-CC2B-4C1E-A76F-5BAA03A73BA1}" destId="{05FF02A0-6315-4812-A3F3-B02D0DB7E9B9}" srcOrd="0" destOrd="0" presId="urn:microsoft.com/office/officeart/2016/7/layout/RepeatingBendingProcessNew"/>
    <dgm:cxn modelId="{068D5A1B-532E-4853-8DC7-7BA158AC9A2F}" srcId="{346A8491-4337-425E-BECE-E0B9DB689594}" destId="{5793B3DA-CC2B-4C1E-A76F-5BAA03A73BA1}" srcOrd="5" destOrd="0" parTransId="{03A4283B-EE4B-41BB-B518-5CFCE47008E3}" sibTransId="{3B5BF0EB-B85F-4FC4-A900-C0082C897BBF}"/>
    <dgm:cxn modelId="{47BD6661-3468-4D6A-9E40-77384F61758E}" type="presOf" srcId="{2D0C2A9A-2A7B-4C59-BB8E-42261729EB91}" destId="{D7659339-B6E9-44B4-8AEF-3C4300E1A449}" srcOrd="0" destOrd="0" presId="urn:microsoft.com/office/officeart/2016/7/layout/RepeatingBendingProcessNew"/>
    <dgm:cxn modelId="{6010F661-A363-4680-B739-6D72817855A8}" srcId="{346A8491-4337-425E-BECE-E0B9DB689594}" destId="{8CF63A48-ED98-4B7C-91D1-F9B42A16E891}" srcOrd="7" destOrd="0" parTransId="{7E7241D0-7932-4C27-9C4B-6842FCFD5DDD}" sibTransId="{505B3A7F-A37C-40BA-9C55-EBA458A932CA}"/>
    <dgm:cxn modelId="{99E93962-2C09-4988-83A7-09EF91817D17}" type="presOf" srcId="{3B5BF0EB-B85F-4FC4-A900-C0082C897BBF}" destId="{8D1A5FFB-C2CD-43BC-8036-639B548459E8}" srcOrd="1" destOrd="0" presId="urn:microsoft.com/office/officeart/2016/7/layout/RepeatingBendingProcessNew"/>
    <dgm:cxn modelId="{CD87FE44-BC13-4693-8043-CC04984BF007}" type="presOf" srcId="{8CF63A48-ED98-4B7C-91D1-F9B42A16E891}" destId="{6A92EF54-53E3-417D-86F8-996D5A7E7FE7}" srcOrd="0" destOrd="0" presId="urn:microsoft.com/office/officeart/2016/7/layout/RepeatingBendingProcessNew"/>
    <dgm:cxn modelId="{5FD35E67-924F-4AF6-9CDF-051A0F0EEB0D}" type="presOf" srcId="{505B3A7F-A37C-40BA-9C55-EBA458A932CA}" destId="{625473F1-4714-4EA0-BD43-AFF500448EE5}" srcOrd="0" destOrd="0" presId="urn:microsoft.com/office/officeart/2016/7/layout/RepeatingBendingProcessNew"/>
    <dgm:cxn modelId="{CC87BC6B-1EE2-49E4-8884-8B446D1750B4}" type="presOf" srcId="{5FE42323-114B-4FCF-A4B0-183028BE3E53}" destId="{C06E4D83-36EA-4317-B651-EC6EC9B80423}" srcOrd="0" destOrd="0" presId="urn:microsoft.com/office/officeart/2016/7/layout/RepeatingBendingProcessNew"/>
    <dgm:cxn modelId="{9E66C959-8C38-4D2D-9CE5-1CA3421119F6}" type="presOf" srcId="{3B5BF0EB-B85F-4FC4-A900-C0082C897BBF}" destId="{EE4C07F7-266A-4820-85C7-20707011D40C}" srcOrd="0" destOrd="0" presId="urn:microsoft.com/office/officeart/2016/7/layout/RepeatingBendingProcessNew"/>
    <dgm:cxn modelId="{3DEC658D-608A-4670-AC1E-2B109C05DDB1}" type="presOf" srcId="{4D47CF46-FFBD-453A-94D0-8A75AF005476}" destId="{76C0B8F0-DFCB-420F-90E3-77A1A78311AE}" srcOrd="1" destOrd="0" presId="urn:microsoft.com/office/officeart/2016/7/layout/RepeatingBendingProcessNew"/>
    <dgm:cxn modelId="{5275E996-7211-4DBB-8207-B26424BAABFB}" type="presOf" srcId="{D9B4E677-D5C2-438C-A6D9-83CD230534F3}" destId="{B349F715-613D-4C8D-8086-CCCCEF5226FB}" srcOrd="1" destOrd="0" presId="urn:microsoft.com/office/officeart/2016/7/layout/RepeatingBendingProcessNew"/>
    <dgm:cxn modelId="{736A5B9D-3C88-4587-8F8D-D82F25CC5E40}" type="presOf" srcId="{B4450CFD-CC2B-418E-949B-F2C198EFE675}" destId="{94E216FE-C88B-4803-9FD1-DCCC2302ABF6}" srcOrd="0" destOrd="0" presId="urn:microsoft.com/office/officeart/2016/7/layout/RepeatingBendingProcessNew"/>
    <dgm:cxn modelId="{67DE03A9-C790-4B5A-85EA-D33010D60856}" type="presOf" srcId="{3C154011-7A06-44B9-870B-42EBCAD2A3AF}" destId="{EBDEFB66-9D99-4A00-8266-54DB88F04964}" srcOrd="1" destOrd="0" presId="urn:microsoft.com/office/officeart/2016/7/layout/RepeatingBendingProcessNew"/>
    <dgm:cxn modelId="{055D36B6-DD76-4FDA-9F63-4DF79D48A362}" type="presOf" srcId="{5ECF8EDC-4007-4325-A646-4A3C4B4E9640}" destId="{D067B9FC-0557-4264-8654-430EA381A7FB}" srcOrd="0" destOrd="0" presId="urn:microsoft.com/office/officeart/2016/7/layout/RepeatingBendingProcessNew"/>
    <dgm:cxn modelId="{C9D192B6-F2D3-4327-B9D1-A41F30B2E651}" srcId="{346A8491-4337-425E-BECE-E0B9DB689594}" destId="{57BBED95-DA38-4B40-8BE7-A5C76F6B2793}" srcOrd="0" destOrd="0" parTransId="{005C6A7A-D207-4894-BDEE-A8E7B9A3D332}" sibTransId="{D9B4E677-D5C2-438C-A6D9-83CD230534F3}"/>
    <dgm:cxn modelId="{07BF56BD-C879-4896-B2C8-AB81115063C0}" srcId="{346A8491-4337-425E-BECE-E0B9DB689594}" destId="{90E7B09F-6147-4897-AB6C-7A6585443435}" srcOrd="6" destOrd="0" parTransId="{FFBE71A9-734F-459C-B5E3-A9E4724B92A9}" sibTransId="{4C1A3258-D730-4E51-9D5B-BF84620DE4F4}"/>
    <dgm:cxn modelId="{66E8F2BD-00A8-43E8-982A-E710705C05E0}" type="presOf" srcId="{A20D7195-70D0-4524-BC15-6A58AD23CBB2}" destId="{76EB0575-EE27-40A8-8B7A-609A20A61608}" srcOrd="0" destOrd="0" presId="urn:microsoft.com/office/officeart/2016/7/layout/RepeatingBendingProcessNew"/>
    <dgm:cxn modelId="{A3CFE7C3-4E9F-48D8-9E9A-CD061A7F4909}" srcId="{346A8491-4337-425E-BECE-E0B9DB689594}" destId="{F2E4BB5F-28E4-4416-B827-330787CFAD19}" srcOrd="3" destOrd="0" parTransId="{12B66737-E426-4C4D-967D-7B011AAD8B92}" sibTransId="{3C154011-7A06-44B9-870B-42EBCAD2A3AF}"/>
    <dgm:cxn modelId="{DD2BDECB-27AA-497A-866B-82ECFC80AD9A}" type="presOf" srcId="{F62F599B-A357-4DE2-8C1B-E5E4997A8894}" destId="{7D6833E4-75AF-485F-9715-B942DDC644B8}" srcOrd="0" destOrd="0" presId="urn:microsoft.com/office/officeart/2016/7/layout/RepeatingBendingProcessNew"/>
    <dgm:cxn modelId="{98FD99CF-778D-4FF4-83C2-6E8A3FD5D7EC}" type="presOf" srcId="{4D47CF46-FFBD-453A-94D0-8A75AF005476}" destId="{E6ED1DBC-95EF-49E3-829A-C0EA2CC5FC8C}" srcOrd="0" destOrd="0" presId="urn:microsoft.com/office/officeart/2016/7/layout/RepeatingBendingProcessNew"/>
    <dgm:cxn modelId="{FDB896D1-B55A-4A02-AB55-E8B0BA5C9059}" type="presOf" srcId="{3C154011-7A06-44B9-870B-42EBCAD2A3AF}" destId="{C83B2B2A-1E3B-42B3-ABD4-948A975FDB82}" srcOrd="0" destOrd="0" presId="urn:microsoft.com/office/officeart/2016/7/layout/RepeatingBendingProcessNew"/>
    <dgm:cxn modelId="{1EC128D7-75AF-4878-BCF2-7AE657FD84EF}" type="presOf" srcId="{90E7B09F-6147-4897-AB6C-7A6585443435}" destId="{1406E400-1480-4538-A98F-DC3970842641}" srcOrd="0" destOrd="0" presId="urn:microsoft.com/office/officeart/2016/7/layout/RepeatingBendingProcessNew"/>
    <dgm:cxn modelId="{526188D8-9928-4143-AF59-30FF32E50969}" type="presOf" srcId="{4C1A3258-D730-4E51-9D5B-BF84620DE4F4}" destId="{B1247892-727C-42DE-9A2F-FA56861C6CEE}" srcOrd="0" destOrd="0" presId="urn:microsoft.com/office/officeart/2016/7/layout/RepeatingBendingProcessNew"/>
    <dgm:cxn modelId="{6CF04DD9-CAD1-4B5B-8C64-614D7027D8A6}" srcId="{346A8491-4337-425E-BECE-E0B9DB689594}" destId="{F62F599B-A357-4DE2-8C1B-E5E4997A8894}" srcOrd="2" destOrd="0" parTransId="{1EE166E3-E56C-4495-9605-A3995DDD47FF}" sibTransId="{2D0C2A9A-2A7B-4C59-BB8E-42261729EB91}"/>
    <dgm:cxn modelId="{B3683CDA-FD4B-425E-A2E0-D66955F349EC}" srcId="{346A8491-4337-425E-BECE-E0B9DB689594}" destId="{5ECF8EDC-4007-4325-A646-4A3C4B4E9640}" srcOrd="8" destOrd="0" parTransId="{CD38E527-D008-46E4-828E-268737F91E7A}" sibTransId="{529FAB53-4740-4B9D-9FFC-E485E380EFAF}"/>
    <dgm:cxn modelId="{BFC55EDC-A15F-430B-9DFF-1E3B654659D0}" type="presOf" srcId="{57BBED95-DA38-4B40-8BE7-A5C76F6B2793}" destId="{5965A73E-3B99-42A5-88C4-E9E22E5B2953}" srcOrd="0" destOrd="0" presId="urn:microsoft.com/office/officeart/2016/7/layout/RepeatingBendingProcessNew"/>
    <dgm:cxn modelId="{B42A84DE-E95D-4447-AD61-C9D20DE595B2}" type="presOf" srcId="{F2E4BB5F-28E4-4416-B827-330787CFAD19}" destId="{E016A43E-D33D-4177-9247-9F9038E4393F}" srcOrd="0" destOrd="0" presId="urn:microsoft.com/office/officeart/2016/7/layout/RepeatingBendingProcessNew"/>
    <dgm:cxn modelId="{8B9AA1ED-ABCD-4C9D-95B4-D2A98C8A2C21}" type="presOf" srcId="{2D0C2A9A-2A7B-4C59-BB8E-42261729EB91}" destId="{E6C4ABF2-5A4F-47F4-A9C1-ED020E257A64}" srcOrd="1" destOrd="0" presId="urn:microsoft.com/office/officeart/2016/7/layout/RepeatingBendingProcessNew"/>
    <dgm:cxn modelId="{744626F1-A2B9-4FAA-A677-760C7A894118}" type="presOf" srcId="{5FE42323-114B-4FCF-A4B0-183028BE3E53}" destId="{FDE7982E-BC22-4EB4-8C1A-DB1BEE6ED9A4}" srcOrd="1" destOrd="0" presId="urn:microsoft.com/office/officeart/2016/7/layout/RepeatingBendingProcessNew"/>
    <dgm:cxn modelId="{FB4257F1-C36F-4751-A09D-54D9EAF2CAF5}" type="presOf" srcId="{346A8491-4337-425E-BECE-E0B9DB689594}" destId="{B10DF91F-BB64-459D-BCEB-EAD949909C10}" srcOrd="0" destOrd="0" presId="urn:microsoft.com/office/officeart/2016/7/layout/RepeatingBendingProcessNew"/>
    <dgm:cxn modelId="{1971FAFB-C629-4A6C-8CC6-1F75974E9B13}" srcId="{346A8491-4337-425E-BECE-E0B9DB689594}" destId="{A20D7195-70D0-4524-BC15-6A58AD23CBB2}" srcOrd="1" destOrd="0" parTransId="{7DC7CFB5-FE6F-4414-B471-0F4C9ED63E0E}" sibTransId="{5FE42323-114B-4FCF-A4B0-183028BE3E53}"/>
    <dgm:cxn modelId="{D816A40B-CF40-412D-82E8-243CEB3E1C8B}" type="presParOf" srcId="{B10DF91F-BB64-459D-BCEB-EAD949909C10}" destId="{5965A73E-3B99-42A5-88C4-E9E22E5B2953}" srcOrd="0" destOrd="0" presId="urn:microsoft.com/office/officeart/2016/7/layout/RepeatingBendingProcessNew"/>
    <dgm:cxn modelId="{2B093443-52B4-49C6-A3B2-617A0AC6687C}" type="presParOf" srcId="{B10DF91F-BB64-459D-BCEB-EAD949909C10}" destId="{F1EA35D9-0BA0-4308-80FD-76C92F4C2E72}" srcOrd="1" destOrd="0" presId="urn:microsoft.com/office/officeart/2016/7/layout/RepeatingBendingProcessNew"/>
    <dgm:cxn modelId="{F834FCB2-4B3C-4A77-9604-A8FDA1F0764C}" type="presParOf" srcId="{F1EA35D9-0BA0-4308-80FD-76C92F4C2E72}" destId="{B349F715-613D-4C8D-8086-CCCCEF5226FB}" srcOrd="0" destOrd="0" presId="urn:microsoft.com/office/officeart/2016/7/layout/RepeatingBendingProcessNew"/>
    <dgm:cxn modelId="{A948F82D-E8E5-41CA-ACFF-6532E0E70185}" type="presParOf" srcId="{B10DF91F-BB64-459D-BCEB-EAD949909C10}" destId="{76EB0575-EE27-40A8-8B7A-609A20A61608}" srcOrd="2" destOrd="0" presId="urn:microsoft.com/office/officeart/2016/7/layout/RepeatingBendingProcessNew"/>
    <dgm:cxn modelId="{C81E8C4D-E772-4632-9F20-33BF23DD5DC1}" type="presParOf" srcId="{B10DF91F-BB64-459D-BCEB-EAD949909C10}" destId="{C06E4D83-36EA-4317-B651-EC6EC9B80423}" srcOrd="3" destOrd="0" presId="urn:microsoft.com/office/officeart/2016/7/layout/RepeatingBendingProcessNew"/>
    <dgm:cxn modelId="{6D1BBD88-A4F0-4E2F-8983-3AAA92D55C9B}" type="presParOf" srcId="{C06E4D83-36EA-4317-B651-EC6EC9B80423}" destId="{FDE7982E-BC22-4EB4-8C1A-DB1BEE6ED9A4}" srcOrd="0" destOrd="0" presId="urn:microsoft.com/office/officeart/2016/7/layout/RepeatingBendingProcessNew"/>
    <dgm:cxn modelId="{D6CCCBFC-9A01-4A04-85DD-C742C4FC641F}" type="presParOf" srcId="{B10DF91F-BB64-459D-BCEB-EAD949909C10}" destId="{7D6833E4-75AF-485F-9715-B942DDC644B8}" srcOrd="4" destOrd="0" presId="urn:microsoft.com/office/officeart/2016/7/layout/RepeatingBendingProcessNew"/>
    <dgm:cxn modelId="{5901A9D5-ABE8-42FF-A9DE-9371D84505CF}" type="presParOf" srcId="{B10DF91F-BB64-459D-BCEB-EAD949909C10}" destId="{D7659339-B6E9-44B4-8AEF-3C4300E1A449}" srcOrd="5" destOrd="0" presId="urn:microsoft.com/office/officeart/2016/7/layout/RepeatingBendingProcessNew"/>
    <dgm:cxn modelId="{C19457A3-F01A-4E55-AE6A-006491BC3B3D}" type="presParOf" srcId="{D7659339-B6E9-44B4-8AEF-3C4300E1A449}" destId="{E6C4ABF2-5A4F-47F4-A9C1-ED020E257A64}" srcOrd="0" destOrd="0" presId="urn:microsoft.com/office/officeart/2016/7/layout/RepeatingBendingProcessNew"/>
    <dgm:cxn modelId="{C9F87C1D-5DBB-41BA-B85F-21E1ECDF6FF7}" type="presParOf" srcId="{B10DF91F-BB64-459D-BCEB-EAD949909C10}" destId="{E016A43E-D33D-4177-9247-9F9038E4393F}" srcOrd="6" destOrd="0" presId="urn:microsoft.com/office/officeart/2016/7/layout/RepeatingBendingProcessNew"/>
    <dgm:cxn modelId="{68724823-291D-4A2C-B8EE-C4A91B7CE15D}" type="presParOf" srcId="{B10DF91F-BB64-459D-BCEB-EAD949909C10}" destId="{C83B2B2A-1E3B-42B3-ABD4-948A975FDB82}" srcOrd="7" destOrd="0" presId="urn:microsoft.com/office/officeart/2016/7/layout/RepeatingBendingProcessNew"/>
    <dgm:cxn modelId="{237E5A68-49C7-46D7-A67D-25207DF24D0F}" type="presParOf" srcId="{C83B2B2A-1E3B-42B3-ABD4-948A975FDB82}" destId="{EBDEFB66-9D99-4A00-8266-54DB88F04964}" srcOrd="0" destOrd="0" presId="urn:microsoft.com/office/officeart/2016/7/layout/RepeatingBendingProcessNew"/>
    <dgm:cxn modelId="{4943EED8-F1D2-4D7A-8BE5-1E94340CCBB3}" type="presParOf" srcId="{B10DF91F-BB64-459D-BCEB-EAD949909C10}" destId="{94E216FE-C88B-4803-9FD1-DCCC2302ABF6}" srcOrd="8" destOrd="0" presId="urn:microsoft.com/office/officeart/2016/7/layout/RepeatingBendingProcessNew"/>
    <dgm:cxn modelId="{4E89E255-3FB8-4765-ADAA-380359979609}" type="presParOf" srcId="{B10DF91F-BB64-459D-BCEB-EAD949909C10}" destId="{E6ED1DBC-95EF-49E3-829A-C0EA2CC5FC8C}" srcOrd="9" destOrd="0" presId="urn:microsoft.com/office/officeart/2016/7/layout/RepeatingBendingProcessNew"/>
    <dgm:cxn modelId="{8968B70E-4276-48D7-9411-8B9F6574024D}" type="presParOf" srcId="{E6ED1DBC-95EF-49E3-829A-C0EA2CC5FC8C}" destId="{76C0B8F0-DFCB-420F-90E3-77A1A78311AE}" srcOrd="0" destOrd="0" presId="urn:microsoft.com/office/officeart/2016/7/layout/RepeatingBendingProcessNew"/>
    <dgm:cxn modelId="{D610DC33-0FD5-466F-835E-499ED999EA37}" type="presParOf" srcId="{B10DF91F-BB64-459D-BCEB-EAD949909C10}" destId="{05FF02A0-6315-4812-A3F3-B02D0DB7E9B9}" srcOrd="10" destOrd="0" presId="urn:microsoft.com/office/officeart/2016/7/layout/RepeatingBendingProcessNew"/>
    <dgm:cxn modelId="{1386AC38-0862-44F7-8911-0BD04C8BEA58}" type="presParOf" srcId="{B10DF91F-BB64-459D-BCEB-EAD949909C10}" destId="{EE4C07F7-266A-4820-85C7-20707011D40C}" srcOrd="11" destOrd="0" presId="urn:microsoft.com/office/officeart/2016/7/layout/RepeatingBendingProcessNew"/>
    <dgm:cxn modelId="{B562FEC3-9F7C-4629-95A6-58AAEFC9CB93}" type="presParOf" srcId="{EE4C07F7-266A-4820-85C7-20707011D40C}" destId="{8D1A5FFB-C2CD-43BC-8036-639B548459E8}" srcOrd="0" destOrd="0" presId="urn:microsoft.com/office/officeart/2016/7/layout/RepeatingBendingProcessNew"/>
    <dgm:cxn modelId="{E86449C3-ADA8-400A-85A7-F7380F891E9B}" type="presParOf" srcId="{B10DF91F-BB64-459D-BCEB-EAD949909C10}" destId="{1406E400-1480-4538-A98F-DC3970842641}" srcOrd="12" destOrd="0" presId="urn:microsoft.com/office/officeart/2016/7/layout/RepeatingBendingProcessNew"/>
    <dgm:cxn modelId="{5453CAD3-82A6-4802-845B-69F0EA0A4F1D}" type="presParOf" srcId="{B10DF91F-BB64-459D-BCEB-EAD949909C10}" destId="{B1247892-727C-42DE-9A2F-FA56861C6CEE}" srcOrd="13" destOrd="0" presId="urn:microsoft.com/office/officeart/2016/7/layout/RepeatingBendingProcessNew"/>
    <dgm:cxn modelId="{F8690B89-E702-4C85-9630-55B9387C0B27}" type="presParOf" srcId="{B1247892-727C-42DE-9A2F-FA56861C6CEE}" destId="{06D12D9D-9445-4AFA-8213-FBB8AF4A1E42}" srcOrd="0" destOrd="0" presId="urn:microsoft.com/office/officeart/2016/7/layout/RepeatingBendingProcessNew"/>
    <dgm:cxn modelId="{08C4FA6F-F1E1-42E9-8DDF-FFEBC9F80E6D}" type="presParOf" srcId="{B10DF91F-BB64-459D-BCEB-EAD949909C10}" destId="{6A92EF54-53E3-417D-86F8-996D5A7E7FE7}" srcOrd="14" destOrd="0" presId="urn:microsoft.com/office/officeart/2016/7/layout/RepeatingBendingProcessNew"/>
    <dgm:cxn modelId="{DE65B9BF-9EE6-43DB-B61D-95E17DFCFD78}" type="presParOf" srcId="{B10DF91F-BB64-459D-BCEB-EAD949909C10}" destId="{625473F1-4714-4EA0-BD43-AFF500448EE5}" srcOrd="15" destOrd="0" presId="urn:microsoft.com/office/officeart/2016/7/layout/RepeatingBendingProcessNew"/>
    <dgm:cxn modelId="{74D018EA-7EC9-4D13-A68D-0D7FFB6A528C}" type="presParOf" srcId="{625473F1-4714-4EA0-BD43-AFF500448EE5}" destId="{F1582D67-59F2-4AEF-B49C-DDD7EB9E4004}" srcOrd="0" destOrd="0" presId="urn:microsoft.com/office/officeart/2016/7/layout/RepeatingBendingProcessNew"/>
    <dgm:cxn modelId="{DD91642A-6483-46D7-A467-AAF4711ED3FE}" type="presParOf" srcId="{B10DF91F-BB64-459D-BCEB-EAD949909C10}" destId="{D067B9FC-0557-4264-8654-430EA381A7FB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C24D9A-0402-4C42-B5A5-15A0EF8F18C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A9C6E96-8898-4E67-B95A-3C740F8CA01E}">
      <dgm:prSet/>
      <dgm:spPr/>
      <dgm:t>
        <a:bodyPr/>
        <a:lstStyle/>
        <a:p>
          <a:r>
            <a:rPr lang="en-GB"/>
            <a:t>The digital skills I learned will help me in my studies, my work and daily life.</a:t>
          </a:r>
          <a:endParaRPr lang="en-US"/>
        </a:p>
      </dgm:t>
    </dgm:pt>
    <dgm:pt modelId="{47B5F55D-4A33-4EA1-9B75-90818D9E3994}" type="parTrans" cxnId="{EA44A39E-3F1A-4CF4-85A8-08CA9461562E}">
      <dgm:prSet/>
      <dgm:spPr/>
      <dgm:t>
        <a:bodyPr/>
        <a:lstStyle/>
        <a:p>
          <a:endParaRPr lang="en-US"/>
        </a:p>
      </dgm:t>
    </dgm:pt>
    <dgm:pt modelId="{C45A58B8-A874-482B-9479-543AE41774F5}" type="sibTrans" cxnId="{EA44A39E-3F1A-4CF4-85A8-08CA9461562E}">
      <dgm:prSet/>
      <dgm:spPr/>
      <dgm:t>
        <a:bodyPr/>
        <a:lstStyle/>
        <a:p>
          <a:endParaRPr lang="en-US"/>
        </a:p>
      </dgm:t>
    </dgm:pt>
    <dgm:pt modelId="{3EC12EBA-398C-4B3E-A8EC-9BDF1366BD18}">
      <dgm:prSet/>
      <dgm:spPr/>
      <dgm:t>
        <a:bodyPr/>
        <a:lstStyle/>
        <a:p>
          <a:r>
            <a:rPr lang="en-GB" dirty="0"/>
            <a:t>How I can create documents, organise </a:t>
          </a:r>
          <a:r>
            <a:rPr lang="en-GB" dirty="0" err="1"/>
            <a:t>fiels</a:t>
          </a:r>
          <a:r>
            <a:rPr lang="en-GB" dirty="0"/>
            <a:t>, use Excel and store my work safely in OneDrive.</a:t>
          </a:r>
          <a:endParaRPr lang="en-US" dirty="0"/>
        </a:p>
      </dgm:t>
    </dgm:pt>
    <dgm:pt modelId="{42BD96E7-F04F-4BB5-A814-96A0107B43DC}" type="parTrans" cxnId="{03D580B7-560F-4020-9750-29A5EC826831}">
      <dgm:prSet/>
      <dgm:spPr/>
      <dgm:t>
        <a:bodyPr/>
        <a:lstStyle/>
        <a:p>
          <a:endParaRPr lang="en-US"/>
        </a:p>
      </dgm:t>
    </dgm:pt>
    <dgm:pt modelId="{5F6F06AC-2D3F-42AE-B939-464A526CD6B9}" type="sibTrans" cxnId="{03D580B7-560F-4020-9750-29A5EC826831}">
      <dgm:prSet/>
      <dgm:spPr/>
      <dgm:t>
        <a:bodyPr/>
        <a:lstStyle/>
        <a:p>
          <a:endParaRPr lang="en-US"/>
        </a:p>
      </dgm:t>
    </dgm:pt>
    <dgm:pt modelId="{9A4BCB8C-A332-4AB0-995A-2C330F8C2B04}">
      <dgm:prSet/>
      <dgm:spPr/>
      <dgm:t>
        <a:bodyPr/>
        <a:lstStyle/>
        <a:p>
          <a:r>
            <a:rPr lang="en-GB"/>
            <a:t>I feel more confident using digital technology and I will continue improving my skills.</a:t>
          </a:r>
          <a:endParaRPr lang="en-US"/>
        </a:p>
      </dgm:t>
    </dgm:pt>
    <dgm:pt modelId="{E7E2F01C-30F7-4101-B4BD-7303F121777E}" type="parTrans" cxnId="{7E2B06BF-B1C4-4B94-9ACF-0662C5AEA176}">
      <dgm:prSet/>
      <dgm:spPr/>
      <dgm:t>
        <a:bodyPr/>
        <a:lstStyle/>
        <a:p>
          <a:endParaRPr lang="en-US"/>
        </a:p>
      </dgm:t>
    </dgm:pt>
    <dgm:pt modelId="{D176C8BF-1D00-495C-9B28-814A18A9E473}" type="sibTrans" cxnId="{7E2B06BF-B1C4-4B94-9ACF-0662C5AEA176}">
      <dgm:prSet/>
      <dgm:spPr/>
      <dgm:t>
        <a:bodyPr/>
        <a:lstStyle/>
        <a:p>
          <a:endParaRPr lang="en-US"/>
        </a:p>
      </dgm:t>
    </dgm:pt>
    <dgm:pt modelId="{BE4A7116-4443-4852-AB69-F146B7994119}" type="pres">
      <dgm:prSet presAssocID="{49C24D9A-0402-4C42-B5A5-15A0EF8F18C0}" presName="root" presStyleCnt="0">
        <dgm:presLayoutVars>
          <dgm:dir/>
          <dgm:resizeHandles val="exact"/>
        </dgm:presLayoutVars>
      </dgm:prSet>
      <dgm:spPr/>
    </dgm:pt>
    <dgm:pt modelId="{2D23EFFA-7C94-410D-8460-E2C8B3E140F9}" type="pres">
      <dgm:prSet presAssocID="{9A9C6E96-8898-4E67-B95A-3C740F8CA01E}" presName="compNode" presStyleCnt="0"/>
      <dgm:spPr/>
    </dgm:pt>
    <dgm:pt modelId="{054A9B64-83CE-4AC7-9D2A-B422EAC115E2}" type="pres">
      <dgm:prSet presAssocID="{9A9C6E96-8898-4E67-B95A-3C740F8CA01E}" presName="bgRect" presStyleLbl="bgShp" presStyleIdx="0" presStyleCnt="3"/>
      <dgm:spPr/>
    </dgm:pt>
    <dgm:pt modelId="{D96553BA-0AA6-4FA2-9D1D-5F92E6449834}" type="pres">
      <dgm:prSet presAssocID="{9A9C6E96-8898-4E67-B95A-3C740F8CA01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8D6B5A3-0904-4808-9869-221CA86EE721}" type="pres">
      <dgm:prSet presAssocID="{9A9C6E96-8898-4E67-B95A-3C740F8CA01E}" presName="spaceRect" presStyleCnt="0"/>
      <dgm:spPr/>
    </dgm:pt>
    <dgm:pt modelId="{D0041DC2-134A-46ED-8816-557BEB156414}" type="pres">
      <dgm:prSet presAssocID="{9A9C6E96-8898-4E67-B95A-3C740F8CA01E}" presName="parTx" presStyleLbl="revTx" presStyleIdx="0" presStyleCnt="3">
        <dgm:presLayoutVars>
          <dgm:chMax val="0"/>
          <dgm:chPref val="0"/>
        </dgm:presLayoutVars>
      </dgm:prSet>
      <dgm:spPr/>
    </dgm:pt>
    <dgm:pt modelId="{EC7F2780-4BD3-4414-A522-C4A73F9A1DD6}" type="pres">
      <dgm:prSet presAssocID="{C45A58B8-A874-482B-9479-543AE41774F5}" presName="sibTrans" presStyleCnt="0"/>
      <dgm:spPr/>
    </dgm:pt>
    <dgm:pt modelId="{E8697E5C-483C-47F8-B643-64CAE87DCD0E}" type="pres">
      <dgm:prSet presAssocID="{3EC12EBA-398C-4B3E-A8EC-9BDF1366BD18}" presName="compNode" presStyleCnt="0"/>
      <dgm:spPr/>
    </dgm:pt>
    <dgm:pt modelId="{F494BD3F-DD2C-4A70-8A74-06EF0E220961}" type="pres">
      <dgm:prSet presAssocID="{3EC12EBA-398C-4B3E-A8EC-9BDF1366BD18}" presName="bgRect" presStyleLbl="bgShp" presStyleIdx="1" presStyleCnt="3"/>
      <dgm:spPr/>
    </dgm:pt>
    <dgm:pt modelId="{2B8D23BF-0050-4802-ABF6-6E07DA65E1F4}" type="pres">
      <dgm:prSet presAssocID="{3EC12EBA-398C-4B3E-A8EC-9BDF1366BD1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2081C887-8416-40FC-85FE-B11C2789A4E2}" type="pres">
      <dgm:prSet presAssocID="{3EC12EBA-398C-4B3E-A8EC-9BDF1366BD18}" presName="spaceRect" presStyleCnt="0"/>
      <dgm:spPr/>
    </dgm:pt>
    <dgm:pt modelId="{F228F93C-87A3-45A8-8788-4FA3C21BFD5F}" type="pres">
      <dgm:prSet presAssocID="{3EC12EBA-398C-4B3E-A8EC-9BDF1366BD18}" presName="parTx" presStyleLbl="revTx" presStyleIdx="1" presStyleCnt="3">
        <dgm:presLayoutVars>
          <dgm:chMax val="0"/>
          <dgm:chPref val="0"/>
        </dgm:presLayoutVars>
      </dgm:prSet>
      <dgm:spPr/>
    </dgm:pt>
    <dgm:pt modelId="{B1E069B6-332A-4D8F-95B2-73B07464E5C2}" type="pres">
      <dgm:prSet presAssocID="{5F6F06AC-2D3F-42AE-B939-464A526CD6B9}" presName="sibTrans" presStyleCnt="0"/>
      <dgm:spPr/>
    </dgm:pt>
    <dgm:pt modelId="{8D1142FA-11A2-43D0-A3F0-40E42B35743F}" type="pres">
      <dgm:prSet presAssocID="{9A4BCB8C-A332-4AB0-995A-2C330F8C2B04}" presName="compNode" presStyleCnt="0"/>
      <dgm:spPr/>
    </dgm:pt>
    <dgm:pt modelId="{B9C06B24-3376-494C-A333-1FF3139FE3C7}" type="pres">
      <dgm:prSet presAssocID="{9A4BCB8C-A332-4AB0-995A-2C330F8C2B04}" presName="bgRect" presStyleLbl="bgShp" presStyleIdx="2" presStyleCnt="3"/>
      <dgm:spPr/>
    </dgm:pt>
    <dgm:pt modelId="{E26F12A1-7B27-4ADF-AF35-B9B15D87F525}" type="pres">
      <dgm:prSet presAssocID="{9A4BCB8C-A332-4AB0-995A-2C330F8C2B0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909702D-86DE-4287-86FA-1293A970F757}" type="pres">
      <dgm:prSet presAssocID="{9A4BCB8C-A332-4AB0-995A-2C330F8C2B04}" presName="spaceRect" presStyleCnt="0"/>
      <dgm:spPr/>
    </dgm:pt>
    <dgm:pt modelId="{D2641510-3B16-4C38-B15E-5BB76F43A869}" type="pres">
      <dgm:prSet presAssocID="{9A4BCB8C-A332-4AB0-995A-2C330F8C2B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328B70F-7AA1-4BC0-BB4F-8054A2275B53}" type="presOf" srcId="{9A4BCB8C-A332-4AB0-995A-2C330F8C2B04}" destId="{D2641510-3B16-4C38-B15E-5BB76F43A869}" srcOrd="0" destOrd="0" presId="urn:microsoft.com/office/officeart/2018/2/layout/IconVerticalSolidList"/>
    <dgm:cxn modelId="{60344681-748D-495F-8B20-ED7AF385AA31}" type="presOf" srcId="{3EC12EBA-398C-4B3E-A8EC-9BDF1366BD18}" destId="{F228F93C-87A3-45A8-8788-4FA3C21BFD5F}" srcOrd="0" destOrd="0" presId="urn:microsoft.com/office/officeart/2018/2/layout/IconVerticalSolidList"/>
    <dgm:cxn modelId="{3BEF2E8F-B3A8-486E-B23E-30B481C929B4}" type="presOf" srcId="{49C24D9A-0402-4C42-B5A5-15A0EF8F18C0}" destId="{BE4A7116-4443-4852-AB69-F146B7994119}" srcOrd="0" destOrd="0" presId="urn:microsoft.com/office/officeart/2018/2/layout/IconVerticalSolidList"/>
    <dgm:cxn modelId="{EA44A39E-3F1A-4CF4-85A8-08CA9461562E}" srcId="{49C24D9A-0402-4C42-B5A5-15A0EF8F18C0}" destId="{9A9C6E96-8898-4E67-B95A-3C740F8CA01E}" srcOrd="0" destOrd="0" parTransId="{47B5F55D-4A33-4EA1-9B75-90818D9E3994}" sibTransId="{C45A58B8-A874-482B-9479-543AE41774F5}"/>
    <dgm:cxn modelId="{D5E7C4B3-F509-489B-ACDA-B496DF96AD0B}" type="presOf" srcId="{9A9C6E96-8898-4E67-B95A-3C740F8CA01E}" destId="{D0041DC2-134A-46ED-8816-557BEB156414}" srcOrd="0" destOrd="0" presId="urn:microsoft.com/office/officeart/2018/2/layout/IconVerticalSolidList"/>
    <dgm:cxn modelId="{03D580B7-560F-4020-9750-29A5EC826831}" srcId="{49C24D9A-0402-4C42-B5A5-15A0EF8F18C0}" destId="{3EC12EBA-398C-4B3E-A8EC-9BDF1366BD18}" srcOrd="1" destOrd="0" parTransId="{42BD96E7-F04F-4BB5-A814-96A0107B43DC}" sibTransId="{5F6F06AC-2D3F-42AE-B939-464A526CD6B9}"/>
    <dgm:cxn modelId="{7E2B06BF-B1C4-4B94-9ACF-0662C5AEA176}" srcId="{49C24D9A-0402-4C42-B5A5-15A0EF8F18C0}" destId="{9A4BCB8C-A332-4AB0-995A-2C330F8C2B04}" srcOrd="2" destOrd="0" parTransId="{E7E2F01C-30F7-4101-B4BD-7303F121777E}" sibTransId="{D176C8BF-1D00-495C-9B28-814A18A9E473}"/>
    <dgm:cxn modelId="{1A2FD2D7-68A2-4612-A6D7-89A5D6498419}" type="presParOf" srcId="{BE4A7116-4443-4852-AB69-F146B7994119}" destId="{2D23EFFA-7C94-410D-8460-E2C8B3E140F9}" srcOrd="0" destOrd="0" presId="urn:microsoft.com/office/officeart/2018/2/layout/IconVerticalSolidList"/>
    <dgm:cxn modelId="{100D2B38-B2B4-4ACF-B1DF-157F87D98499}" type="presParOf" srcId="{2D23EFFA-7C94-410D-8460-E2C8B3E140F9}" destId="{054A9B64-83CE-4AC7-9D2A-B422EAC115E2}" srcOrd="0" destOrd="0" presId="urn:microsoft.com/office/officeart/2018/2/layout/IconVerticalSolidList"/>
    <dgm:cxn modelId="{F8461133-EA7B-42AD-86AB-206D897BD497}" type="presParOf" srcId="{2D23EFFA-7C94-410D-8460-E2C8B3E140F9}" destId="{D96553BA-0AA6-4FA2-9D1D-5F92E6449834}" srcOrd="1" destOrd="0" presId="urn:microsoft.com/office/officeart/2018/2/layout/IconVerticalSolidList"/>
    <dgm:cxn modelId="{E5CB4036-7279-4BB3-811B-F114CAAF747C}" type="presParOf" srcId="{2D23EFFA-7C94-410D-8460-E2C8B3E140F9}" destId="{E8D6B5A3-0904-4808-9869-221CA86EE721}" srcOrd="2" destOrd="0" presId="urn:microsoft.com/office/officeart/2018/2/layout/IconVerticalSolidList"/>
    <dgm:cxn modelId="{4B96C345-566A-4681-BB45-2C3FE9FD013D}" type="presParOf" srcId="{2D23EFFA-7C94-410D-8460-E2C8B3E140F9}" destId="{D0041DC2-134A-46ED-8816-557BEB156414}" srcOrd="3" destOrd="0" presId="urn:microsoft.com/office/officeart/2018/2/layout/IconVerticalSolidList"/>
    <dgm:cxn modelId="{7F7FE056-42A5-427F-8854-060DB2888A5B}" type="presParOf" srcId="{BE4A7116-4443-4852-AB69-F146B7994119}" destId="{EC7F2780-4BD3-4414-A522-C4A73F9A1DD6}" srcOrd="1" destOrd="0" presId="urn:microsoft.com/office/officeart/2018/2/layout/IconVerticalSolidList"/>
    <dgm:cxn modelId="{CB83AF98-1464-4FF0-BB67-8FB85D9224D6}" type="presParOf" srcId="{BE4A7116-4443-4852-AB69-F146B7994119}" destId="{E8697E5C-483C-47F8-B643-64CAE87DCD0E}" srcOrd="2" destOrd="0" presId="urn:microsoft.com/office/officeart/2018/2/layout/IconVerticalSolidList"/>
    <dgm:cxn modelId="{86AD733C-E165-4F1D-9F14-DFEE545565E7}" type="presParOf" srcId="{E8697E5C-483C-47F8-B643-64CAE87DCD0E}" destId="{F494BD3F-DD2C-4A70-8A74-06EF0E220961}" srcOrd="0" destOrd="0" presId="urn:microsoft.com/office/officeart/2018/2/layout/IconVerticalSolidList"/>
    <dgm:cxn modelId="{9DE6D527-B859-41AD-AF50-EA166464595B}" type="presParOf" srcId="{E8697E5C-483C-47F8-B643-64CAE87DCD0E}" destId="{2B8D23BF-0050-4802-ABF6-6E07DA65E1F4}" srcOrd="1" destOrd="0" presId="urn:microsoft.com/office/officeart/2018/2/layout/IconVerticalSolidList"/>
    <dgm:cxn modelId="{2B3F63E6-6403-4FBA-A084-70918006A59A}" type="presParOf" srcId="{E8697E5C-483C-47F8-B643-64CAE87DCD0E}" destId="{2081C887-8416-40FC-85FE-B11C2789A4E2}" srcOrd="2" destOrd="0" presId="urn:microsoft.com/office/officeart/2018/2/layout/IconVerticalSolidList"/>
    <dgm:cxn modelId="{370BAEEA-F1C5-41AA-9806-9692A8D1BEE5}" type="presParOf" srcId="{E8697E5C-483C-47F8-B643-64CAE87DCD0E}" destId="{F228F93C-87A3-45A8-8788-4FA3C21BFD5F}" srcOrd="3" destOrd="0" presId="urn:microsoft.com/office/officeart/2018/2/layout/IconVerticalSolidList"/>
    <dgm:cxn modelId="{D8F049E9-B96E-4531-A575-4D64734BC229}" type="presParOf" srcId="{BE4A7116-4443-4852-AB69-F146B7994119}" destId="{B1E069B6-332A-4D8F-95B2-73B07464E5C2}" srcOrd="3" destOrd="0" presId="urn:microsoft.com/office/officeart/2018/2/layout/IconVerticalSolidList"/>
    <dgm:cxn modelId="{2706EA56-3F99-4DB0-AB00-DD914EB5C801}" type="presParOf" srcId="{BE4A7116-4443-4852-AB69-F146B7994119}" destId="{8D1142FA-11A2-43D0-A3F0-40E42B35743F}" srcOrd="4" destOrd="0" presId="urn:microsoft.com/office/officeart/2018/2/layout/IconVerticalSolidList"/>
    <dgm:cxn modelId="{B8EC33FE-D374-4DD1-A402-3920F782F508}" type="presParOf" srcId="{8D1142FA-11A2-43D0-A3F0-40E42B35743F}" destId="{B9C06B24-3376-494C-A333-1FF3139FE3C7}" srcOrd="0" destOrd="0" presId="urn:microsoft.com/office/officeart/2018/2/layout/IconVerticalSolidList"/>
    <dgm:cxn modelId="{426C405F-22FD-4656-83AF-F19AAA8DEED1}" type="presParOf" srcId="{8D1142FA-11A2-43D0-A3F0-40E42B35743F}" destId="{E26F12A1-7B27-4ADF-AF35-B9B15D87F525}" srcOrd="1" destOrd="0" presId="urn:microsoft.com/office/officeart/2018/2/layout/IconVerticalSolidList"/>
    <dgm:cxn modelId="{69D1CDC0-C721-4BC6-8805-FE0D58BE6D21}" type="presParOf" srcId="{8D1142FA-11A2-43D0-A3F0-40E42B35743F}" destId="{3909702D-86DE-4287-86FA-1293A970F757}" srcOrd="2" destOrd="0" presId="urn:microsoft.com/office/officeart/2018/2/layout/IconVerticalSolidList"/>
    <dgm:cxn modelId="{C7540416-1F20-4417-8038-AC474D6980E9}" type="presParOf" srcId="{8D1142FA-11A2-43D0-A3F0-40E42B35743F}" destId="{D2641510-3B16-4C38-B15E-5BB76F43A8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A975F0-3006-4129-9A21-1980FDF2A1E9}">
      <dsp:nvSpPr>
        <dsp:cNvPr id="0" name=""/>
        <dsp:cNvSpPr/>
      </dsp:nvSpPr>
      <dsp:spPr>
        <a:xfrm>
          <a:off x="0" y="2174"/>
          <a:ext cx="6440424" cy="11019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5F476-B3A6-4695-92EC-A4FE8AA65190}">
      <dsp:nvSpPr>
        <dsp:cNvPr id="0" name=""/>
        <dsp:cNvSpPr/>
      </dsp:nvSpPr>
      <dsp:spPr>
        <a:xfrm>
          <a:off x="333349" y="250120"/>
          <a:ext cx="606090" cy="6060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5DD81-CF8D-4235-A5F9-E43318BDEC75}">
      <dsp:nvSpPr>
        <dsp:cNvPr id="0" name=""/>
        <dsp:cNvSpPr/>
      </dsp:nvSpPr>
      <dsp:spPr>
        <a:xfrm>
          <a:off x="1272789" y="2174"/>
          <a:ext cx="5167634" cy="1101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26" tIns="116626" rIns="116626" bIns="1166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My portfolio include different digital tasks that I completed during this module.</a:t>
          </a:r>
          <a:endParaRPr lang="en-US" sz="1900" kern="1200"/>
        </a:p>
      </dsp:txBody>
      <dsp:txXfrm>
        <a:off x="1272789" y="2174"/>
        <a:ext cx="5167634" cy="1101982"/>
      </dsp:txXfrm>
    </dsp:sp>
    <dsp:sp modelId="{8353388F-46BC-4266-A312-8AD0B68D55B4}">
      <dsp:nvSpPr>
        <dsp:cNvPr id="0" name=""/>
        <dsp:cNvSpPr/>
      </dsp:nvSpPr>
      <dsp:spPr>
        <a:xfrm>
          <a:off x="0" y="1379652"/>
          <a:ext cx="6440424" cy="11019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0CC06F-CA9D-4EC0-B70B-5F1FC2467AC5}">
      <dsp:nvSpPr>
        <dsp:cNvPr id="0" name=""/>
        <dsp:cNvSpPr/>
      </dsp:nvSpPr>
      <dsp:spPr>
        <a:xfrm>
          <a:off x="333349" y="1627598"/>
          <a:ext cx="606090" cy="6060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05F1E-72D1-46E4-A568-CF05DD5EE1FC}">
      <dsp:nvSpPr>
        <dsp:cNvPr id="0" name=""/>
        <dsp:cNvSpPr/>
      </dsp:nvSpPr>
      <dsp:spPr>
        <a:xfrm>
          <a:off x="1272789" y="1379652"/>
          <a:ext cx="5167634" cy="1101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26" tIns="116626" rIns="116626" bIns="1166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 have added screenshots as evidence of my work.</a:t>
          </a:r>
          <a:endParaRPr lang="en-US" sz="1900" kern="1200"/>
        </a:p>
      </dsp:txBody>
      <dsp:txXfrm>
        <a:off x="1272789" y="1379652"/>
        <a:ext cx="5167634" cy="1101982"/>
      </dsp:txXfrm>
    </dsp:sp>
    <dsp:sp modelId="{D3D5F9F0-FE78-4C93-AABF-2877865697A8}">
      <dsp:nvSpPr>
        <dsp:cNvPr id="0" name=""/>
        <dsp:cNvSpPr/>
      </dsp:nvSpPr>
      <dsp:spPr>
        <a:xfrm>
          <a:off x="0" y="2757129"/>
          <a:ext cx="6440424" cy="11019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5EA82B-B3D8-464E-8BAA-0551CF725A64}">
      <dsp:nvSpPr>
        <dsp:cNvPr id="0" name=""/>
        <dsp:cNvSpPr/>
      </dsp:nvSpPr>
      <dsp:spPr>
        <a:xfrm>
          <a:off x="333349" y="3005075"/>
          <a:ext cx="606090" cy="6060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E59EA-AD1C-4368-986D-E5CBA1333BA3}">
      <dsp:nvSpPr>
        <dsp:cNvPr id="0" name=""/>
        <dsp:cNvSpPr/>
      </dsp:nvSpPr>
      <dsp:spPr>
        <a:xfrm>
          <a:off x="1272789" y="2757129"/>
          <a:ext cx="5167634" cy="1101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26" tIns="116626" rIns="116626" bIns="1166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 used Microsoft Word, Microsoft Excel and OneDrive to complete my assignments.</a:t>
          </a:r>
          <a:endParaRPr lang="en-US" sz="1900" kern="1200"/>
        </a:p>
      </dsp:txBody>
      <dsp:txXfrm>
        <a:off x="1272789" y="2757129"/>
        <a:ext cx="5167634" cy="1101982"/>
      </dsp:txXfrm>
    </dsp:sp>
    <dsp:sp modelId="{F7AAE93A-5D77-4CD8-B40B-D715D85BC040}">
      <dsp:nvSpPr>
        <dsp:cNvPr id="0" name=""/>
        <dsp:cNvSpPr/>
      </dsp:nvSpPr>
      <dsp:spPr>
        <a:xfrm>
          <a:off x="0" y="4134607"/>
          <a:ext cx="6440424" cy="11019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F38FE9-C16B-434F-A543-DDBE224C13FA}">
      <dsp:nvSpPr>
        <dsp:cNvPr id="0" name=""/>
        <dsp:cNvSpPr/>
      </dsp:nvSpPr>
      <dsp:spPr>
        <a:xfrm>
          <a:off x="333349" y="4382553"/>
          <a:ext cx="606090" cy="6060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F5869-DA9D-4805-A1D9-C4D972E1D6DD}">
      <dsp:nvSpPr>
        <dsp:cNvPr id="0" name=""/>
        <dsp:cNvSpPr/>
      </dsp:nvSpPr>
      <dsp:spPr>
        <a:xfrm>
          <a:off x="1272789" y="4134607"/>
          <a:ext cx="5167634" cy="1101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26" tIns="116626" rIns="116626" bIns="1166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examples show how I have improved  my digital skills and become more confident using digital tools.</a:t>
          </a:r>
          <a:endParaRPr lang="en-US" sz="1900" kern="1200"/>
        </a:p>
      </dsp:txBody>
      <dsp:txXfrm>
        <a:off x="1272789" y="4134607"/>
        <a:ext cx="5167634" cy="11019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7F6FC-3662-4722-B67F-DCDED91F4A04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0C0C0-0BD8-4BA1-B729-F0FF9F4E7F2A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F3C09-A634-4ED6-8B89-85D829B33503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used Microsoft Word to create my first assignment.</a:t>
          </a:r>
          <a:endParaRPr lang="en-US" sz="2200" kern="1200"/>
        </a:p>
      </dsp:txBody>
      <dsp:txXfrm>
        <a:off x="1357965" y="2319"/>
        <a:ext cx="4887299" cy="1175727"/>
      </dsp:txXfrm>
    </dsp:sp>
    <dsp:sp modelId="{D2A5867C-5D95-4DAF-8FBE-B87B4AE938F8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F1DFED-8274-4CCD-BB15-3B6A8294A3B4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AC5C6-259A-49D2-8CBD-D2E91852E298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learned how to format text, insert pictures, use heading and organise my documents.</a:t>
          </a:r>
          <a:endParaRPr lang="en-US" sz="2200" kern="1200"/>
        </a:p>
      </dsp:txBody>
      <dsp:txXfrm>
        <a:off x="1357965" y="1471979"/>
        <a:ext cx="4887299" cy="1175727"/>
      </dsp:txXfrm>
    </dsp:sp>
    <dsp:sp modelId="{CEE34606-7571-40B2-93BD-6A8A11DE20A1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FD94E-5E43-46D4-84F9-6B51B7C0C692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928D8-F37D-4624-AD3C-4B8A7CD03F0C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also learned how to save and edit my work correctly.</a:t>
          </a:r>
          <a:endParaRPr lang="en-US" sz="2200" kern="1200"/>
        </a:p>
      </dsp:txBody>
      <dsp:txXfrm>
        <a:off x="1357965" y="2941639"/>
        <a:ext cx="4887299" cy="1175727"/>
      </dsp:txXfrm>
    </dsp:sp>
    <dsp:sp modelId="{86F7CDED-C85D-45BB-AD4F-07243B38E353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1DD24D-68F1-414A-83A8-78F90A142F9B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2EC72B-1DBE-4036-AD75-FA904B2E405A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Now I can create documents more confidently.</a:t>
          </a:r>
          <a:endParaRPr lang="en-US" sz="2200" kern="1200"/>
        </a:p>
      </dsp:txBody>
      <dsp:txXfrm>
        <a:off x="1357965" y="4411299"/>
        <a:ext cx="4887299" cy="1175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5EA40-C45A-4102-8F33-F49C4E1244F1}">
      <dsp:nvSpPr>
        <dsp:cNvPr id="0" name=""/>
        <dsp:cNvSpPr/>
      </dsp:nvSpPr>
      <dsp:spPr>
        <a:xfrm>
          <a:off x="0" y="2278"/>
          <a:ext cx="6696075" cy="11547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98125B-A297-4B7C-912A-B710590682D7}">
      <dsp:nvSpPr>
        <dsp:cNvPr id="0" name=""/>
        <dsp:cNvSpPr/>
      </dsp:nvSpPr>
      <dsp:spPr>
        <a:xfrm>
          <a:off x="349309" y="262095"/>
          <a:ext cx="635107" cy="6351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019B4E-57BB-4559-99E2-19BAAA016E2E}">
      <dsp:nvSpPr>
        <dsp:cNvPr id="0" name=""/>
        <dsp:cNvSpPr/>
      </dsp:nvSpPr>
      <dsp:spPr>
        <a:xfrm>
          <a:off x="1333725" y="2278"/>
          <a:ext cx="5362349" cy="1154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10" tIns="122210" rIns="122210" bIns="12221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used Microsoft Excel to create tables and organise data.</a:t>
          </a:r>
          <a:endParaRPr lang="en-US" sz="2200" kern="1200"/>
        </a:p>
      </dsp:txBody>
      <dsp:txXfrm>
        <a:off x="1333725" y="2278"/>
        <a:ext cx="5362349" cy="1154740"/>
      </dsp:txXfrm>
    </dsp:sp>
    <dsp:sp modelId="{494D6DD9-F0A8-4E20-B95C-787107E38090}">
      <dsp:nvSpPr>
        <dsp:cNvPr id="0" name=""/>
        <dsp:cNvSpPr/>
      </dsp:nvSpPr>
      <dsp:spPr>
        <a:xfrm>
          <a:off x="0" y="1445704"/>
          <a:ext cx="6696075" cy="11547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E74521-344C-40D1-9451-DBCD917E6E67}">
      <dsp:nvSpPr>
        <dsp:cNvPr id="0" name=""/>
        <dsp:cNvSpPr/>
      </dsp:nvSpPr>
      <dsp:spPr>
        <a:xfrm>
          <a:off x="349309" y="1705520"/>
          <a:ext cx="635107" cy="6351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7A0B4-4E33-4A80-A616-9D651E141C4C}">
      <dsp:nvSpPr>
        <dsp:cNvPr id="0" name=""/>
        <dsp:cNvSpPr/>
      </dsp:nvSpPr>
      <dsp:spPr>
        <a:xfrm>
          <a:off x="1333725" y="1445704"/>
          <a:ext cx="5362349" cy="1154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10" tIns="122210" rIns="122210" bIns="12221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used formulas to calculate information and created a chart to compare the data. </a:t>
          </a:r>
          <a:endParaRPr lang="en-US" sz="2200" kern="1200" dirty="0"/>
        </a:p>
      </dsp:txBody>
      <dsp:txXfrm>
        <a:off x="1333725" y="1445704"/>
        <a:ext cx="5362349" cy="1154740"/>
      </dsp:txXfrm>
    </dsp:sp>
    <dsp:sp modelId="{365A1515-8499-4135-88D9-83665107D1E3}">
      <dsp:nvSpPr>
        <dsp:cNvPr id="0" name=""/>
        <dsp:cNvSpPr/>
      </dsp:nvSpPr>
      <dsp:spPr>
        <a:xfrm>
          <a:off x="0" y="2889130"/>
          <a:ext cx="6696075" cy="11547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83E5F-F061-46B4-8161-CF32780DFBEE}">
      <dsp:nvSpPr>
        <dsp:cNvPr id="0" name=""/>
        <dsp:cNvSpPr/>
      </dsp:nvSpPr>
      <dsp:spPr>
        <a:xfrm>
          <a:off x="349309" y="3148946"/>
          <a:ext cx="635107" cy="6351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C107F-04EE-48B6-AACB-93D9D922EB92}">
      <dsp:nvSpPr>
        <dsp:cNvPr id="0" name=""/>
        <dsp:cNvSpPr/>
      </dsp:nvSpPr>
      <dsp:spPr>
        <a:xfrm>
          <a:off x="1333725" y="2889130"/>
          <a:ext cx="5362349" cy="1154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10" tIns="122210" rIns="122210" bIns="12221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also used conditional formatting to make the table easier to read. </a:t>
          </a:r>
          <a:endParaRPr lang="en-US" sz="2200" kern="1200"/>
        </a:p>
      </dsp:txBody>
      <dsp:txXfrm>
        <a:off x="1333725" y="2889130"/>
        <a:ext cx="5362349" cy="1154740"/>
      </dsp:txXfrm>
    </dsp:sp>
    <dsp:sp modelId="{50DAC97D-D24C-4CF6-A2BA-3E0731352CD2}">
      <dsp:nvSpPr>
        <dsp:cNvPr id="0" name=""/>
        <dsp:cNvSpPr/>
      </dsp:nvSpPr>
      <dsp:spPr>
        <a:xfrm>
          <a:off x="0" y="4332555"/>
          <a:ext cx="6696075" cy="11547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8E3E1-3588-4AD8-98D6-84AAE88A5101}">
      <dsp:nvSpPr>
        <dsp:cNvPr id="0" name=""/>
        <dsp:cNvSpPr/>
      </dsp:nvSpPr>
      <dsp:spPr>
        <a:xfrm>
          <a:off x="349309" y="4592372"/>
          <a:ext cx="635107" cy="6351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5C299-DF73-423F-A364-97548A3C80FA}">
      <dsp:nvSpPr>
        <dsp:cNvPr id="0" name=""/>
        <dsp:cNvSpPr/>
      </dsp:nvSpPr>
      <dsp:spPr>
        <a:xfrm>
          <a:off x="1333725" y="4332555"/>
          <a:ext cx="5362349" cy="1154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10" tIns="122210" rIns="122210" bIns="12221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task helped me improve my Excel skills.</a:t>
          </a:r>
          <a:endParaRPr lang="en-US" sz="2200" kern="1200"/>
        </a:p>
      </dsp:txBody>
      <dsp:txXfrm>
        <a:off x="1333725" y="4332555"/>
        <a:ext cx="5362349" cy="1154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36F088-B877-436C-A6CE-D5E9D52BEE37}">
      <dsp:nvSpPr>
        <dsp:cNvPr id="0" name=""/>
        <dsp:cNvSpPr/>
      </dsp:nvSpPr>
      <dsp:spPr>
        <a:xfrm>
          <a:off x="1539530" y="68803"/>
          <a:ext cx="1082217" cy="10822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7B7A72-D9F3-4A51-A2B1-188172BF2387}">
      <dsp:nvSpPr>
        <dsp:cNvPr id="0" name=""/>
        <dsp:cNvSpPr/>
      </dsp:nvSpPr>
      <dsp:spPr>
        <a:xfrm>
          <a:off x="1766796" y="296069"/>
          <a:ext cx="627686" cy="627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53C03-58D9-49DD-BF84-D262B8EC062F}">
      <dsp:nvSpPr>
        <dsp:cNvPr id="0" name=""/>
        <dsp:cNvSpPr/>
      </dsp:nvSpPr>
      <dsp:spPr>
        <a:xfrm>
          <a:off x="2853651" y="68803"/>
          <a:ext cx="2550941" cy="1082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use OneDrive to store and organise my files.</a:t>
          </a:r>
          <a:endParaRPr lang="en-US" sz="1800" kern="1200"/>
        </a:p>
      </dsp:txBody>
      <dsp:txXfrm>
        <a:off x="2853651" y="68803"/>
        <a:ext cx="2550941" cy="1082217"/>
      </dsp:txXfrm>
    </dsp:sp>
    <dsp:sp modelId="{B27711A4-1BDE-4B41-A057-1E9D9846A209}">
      <dsp:nvSpPr>
        <dsp:cNvPr id="0" name=""/>
        <dsp:cNvSpPr/>
      </dsp:nvSpPr>
      <dsp:spPr>
        <a:xfrm>
          <a:off x="5849075" y="68803"/>
          <a:ext cx="1082217" cy="10822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E210C-9913-432F-8DAF-AC4EE2777CB9}">
      <dsp:nvSpPr>
        <dsp:cNvPr id="0" name=""/>
        <dsp:cNvSpPr/>
      </dsp:nvSpPr>
      <dsp:spPr>
        <a:xfrm>
          <a:off x="6076341" y="296069"/>
          <a:ext cx="627686" cy="627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3E442-C386-4305-A7AE-9B8F96C6F0F4}">
      <dsp:nvSpPr>
        <dsp:cNvPr id="0" name=""/>
        <dsp:cNvSpPr/>
      </dsp:nvSpPr>
      <dsp:spPr>
        <a:xfrm>
          <a:off x="7163197" y="68803"/>
          <a:ext cx="2550941" cy="1082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It helps me keep my college work safe and easy to find.</a:t>
          </a:r>
          <a:endParaRPr lang="en-US" sz="1800" kern="1200"/>
        </a:p>
      </dsp:txBody>
      <dsp:txXfrm>
        <a:off x="7163197" y="68803"/>
        <a:ext cx="2550941" cy="1082217"/>
      </dsp:txXfrm>
    </dsp:sp>
    <dsp:sp modelId="{2D123423-DD88-48CF-9E18-1E8D8AFF85CE}">
      <dsp:nvSpPr>
        <dsp:cNvPr id="0" name=""/>
        <dsp:cNvSpPr/>
      </dsp:nvSpPr>
      <dsp:spPr>
        <a:xfrm>
          <a:off x="1539530" y="1622524"/>
          <a:ext cx="1082217" cy="10822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87C6BD-7B0D-4AAB-AFBD-A87B9E65E49A}">
      <dsp:nvSpPr>
        <dsp:cNvPr id="0" name=""/>
        <dsp:cNvSpPr/>
      </dsp:nvSpPr>
      <dsp:spPr>
        <a:xfrm>
          <a:off x="1766796" y="1849790"/>
          <a:ext cx="627686" cy="627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953F8-7804-4358-AB82-39FAEB1B0454}">
      <dsp:nvSpPr>
        <dsp:cNvPr id="0" name=""/>
        <dsp:cNvSpPr/>
      </dsp:nvSpPr>
      <dsp:spPr>
        <a:xfrm>
          <a:off x="2853651" y="1622524"/>
          <a:ext cx="2550941" cy="1082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can open my documents on different devices whenever I need them. </a:t>
          </a:r>
          <a:endParaRPr lang="en-US" sz="1800" kern="1200"/>
        </a:p>
      </dsp:txBody>
      <dsp:txXfrm>
        <a:off x="2853651" y="1622524"/>
        <a:ext cx="2550941" cy="1082217"/>
      </dsp:txXfrm>
    </dsp:sp>
    <dsp:sp modelId="{87A4116B-D247-4B78-ADF5-206C9360DC68}">
      <dsp:nvSpPr>
        <dsp:cNvPr id="0" name=""/>
        <dsp:cNvSpPr/>
      </dsp:nvSpPr>
      <dsp:spPr>
        <a:xfrm>
          <a:off x="5849075" y="1622524"/>
          <a:ext cx="1082217" cy="108221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D232A-556D-419E-8A4E-D79A55D0068C}">
      <dsp:nvSpPr>
        <dsp:cNvPr id="0" name=""/>
        <dsp:cNvSpPr/>
      </dsp:nvSpPr>
      <dsp:spPr>
        <a:xfrm>
          <a:off x="6076341" y="1849790"/>
          <a:ext cx="627686" cy="6276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E2C87-2235-479F-9C53-0FE20B3F4E03}">
      <dsp:nvSpPr>
        <dsp:cNvPr id="0" name=""/>
        <dsp:cNvSpPr/>
      </dsp:nvSpPr>
      <dsp:spPr>
        <a:xfrm>
          <a:off x="7163197" y="1622524"/>
          <a:ext cx="2550941" cy="1082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Now I feel confident using cloud storage.</a:t>
          </a:r>
          <a:endParaRPr lang="en-US" sz="1800" kern="1200"/>
        </a:p>
      </dsp:txBody>
      <dsp:txXfrm>
        <a:off x="7163197" y="1622524"/>
        <a:ext cx="2550941" cy="10822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EA35D9-0BA0-4308-80FD-76C92F4C2E72}">
      <dsp:nvSpPr>
        <dsp:cNvPr id="0" name=""/>
        <dsp:cNvSpPr/>
      </dsp:nvSpPr>
      <dsp:spPr>
        <a:xfrm>
          <a:off x="1903980" y="1310310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96094" y="1353846"/>
        <a:ext cx="21833" cy="4366"/>
      </dsp:txXfrm>
    </dsp:sp>
    <dsp:sp modelId="{5965A73E-3B99-42A5-88C4-E9E22E5B2953}">
      <dsp:nvSpPr>
        <dsp:cNvPr id="0" name=""/>
        <dsp:cNvSpPr/>
      </dsp:nvSpPr>
      <dsp:spPr>
        <a:xfrm>
          <a:off x="7253" y="786472"/>
          <a:ext cx="1898527" cy="11391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What was difficult al the start?</a:t>
          </a:r>
          <a:endParaRPr lang="en-US" sz="1700" kern="1200" dirty="0"/>
        </a:p>
      </dsp:txBody>
      <dsp:txXfrm>
        <a:off x="7253" y="786472"/>
        <a:ext cx="1898527" cy="1139116"/>
      </dsp:txXfrm>
    </dsp:sp>
    <dsp:sp modelId="{C06E4D83-36EA-4317-B651-EC6EC9B80423}">
      <dsp:nvSpPr>
        <dsp:cNvPr id="0" name=""/>
        <dsp:cNvSpPr/>
      </dsp:nvSpPr>
      <dsp:spPr>
        <a:xfrm>
          <a:off x="4239169" y="1310310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-126099"/>
              <a:satOff val="603"/>
              <a:lumOff val="84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31283" y="1353846"/>
        <a:ext cx="21833" cy="4366"/>
      </dsp:txXfrm>
    </dsp:sp>
    <dsp:sp modelId="{76EB0575-EE27-40A8-8B7A-609A20A61608}">
      <dsp:nvSpPr>
        <dsp:cNvPr id="0" name=""/>
        <dsp:cNvSpPr/>
      </dsp:nvSpPr>
      <dsp:spPr>
        <a:xfrm>
          <a:off x="2342441" y="786472"/>
          <a:ext cx="1898527" cy="1139116"/>
        </a:xfrm>
        <a:prstGeom prst="rect">
          <a:avLst/>
        </a:prstGeom>
        <a:solidFill>
          <a:schemeClr val="accent2">
            <a:hueOff val="-110337"/>
            <a:satOff val="527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did not know how to use some Microsoft Office tools.</a:t>
          </a:r>
          <a:endParaRPr lang="en-US" sz="1700" kern="1200"/>
        </a:p>
      </dsp:txBody>
      <dsp:txXfrm>
        <a:off x="2342441" y="786472"/>
        <a:ext cx="1898527" cy="1139116"/>
      </dsp:txXfrm>
    </dsp:sp>
    <dsp:sp modelId="{D7659339-B6E9-44B4-8AEF-3C4300E1A449}">
      <dsp:nvSpPr>
        <dsp:cNvPr id="0" name=""/>
        <dsp:cNvSpPr/>
      </dsp:nvSpPr>
      <dsp:spPr>
        <a:xfrm>
          <a:off x="6574357" y="1310310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-252199"/>
              <a:satOff val="1205"/>
              <a:lumOff val="16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66471" y="1353846"/>
        <a:ext cx="21833" cy="4366"/>
      </dsp:txXfrm>
    </dsp:sp>
    <dsp:sp modelId="{7D6833E4-75AF-485F-9715-B942DDC644B8}">
      <dsp:nvSpPr>
        <dsp:cNvPr id="0" name=""/>
        <dsp:cNvSpPr/>
      </dsp:nvSpPr>
      <dsp:spPr>
        <a:xfrm>
          <a:off x="4677630" y="786472"/>
          <a:ext cx="1898527" cy="1139116"/>
        </a:xfrm>
        <a:prstGeom prst="rect">
          <a:avLst/>
        </a:prstGeom>
        <a:solidFill>
          <a:schemeClr val="accent2">
            <a:hueOff val="-220674"/>
            <a:satOff val="1055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Excel formulas were difficult for me.</a:t>
          </a:r>
          <a:endParaRPr lang="en-US" sz="1700" kern="1200"/>
        </a:p>
      </dsp:txBody>
      <dsp:txXfrm>
        <a:off x="4677630" y="786472"/>
        <a:ext cx="1898527" cy="1139116"/>
      </dsp:txXfrm>
    </dsp:sp>
    <dsp:sp modelId="{C83B2B2A-1E3B-42B3-ABD4-948A975FDB82}">
      <dsp:nvSpPr>
        <dsp:cNvPr id="0" name=""/>
        <dsp:cNvSpPr/>
      </dsp:nvSpPr>
      <dsp:spPr>
        <a:xfrm>
          <a:off x="8909546" y="1310310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-378298"/>
              <a:satOff val="1808"/>
              <a:lumOff val="252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101660" y="1353846"/>
        <a:ext cx="21833" cy="4366"/>
      </dsp:txXfrm>
    </dsp:sp>
    <dsp:sp modelId="{E016A43E-D33D-4177-9247-9F9038E4393F}">
      <dsp:nvSpPr>
        <dsp:cNvPr id="0" name=""/>
        <dsp:cNvSpPr/>
      </dsp:nvSpPr>
      <dsp:spPr>
        <a:xfrm>
          <a:off x="7012818" y="786472"/>
          <a:ext cx="1898527" cy="1139116"/>
        </a:xfrm>
        <a:prstGeom prst="rect">
          <a:avLst/>
        </a:prstGeom>
        <a:solidFill>
          <a:schemeClr val="accent2">
            <a:hueOff val="-331011"/>
            <a:satOff val="1582"/>
            <a:lumOff val="22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was not confident using OneDrive.</a:t>
          </a:r>
          <a:endParaRPr lang="en-US" sz="1700" kern="1200"/>
        </a:p>
      </dsp:txBody>
      <dsp:txXfrm>
        <a:off x="7012818" y="786472"/>
        <a:ext cx="1898527" cy="1139116"/>
      </dsp:txXfrm>
    </dsp:sp>
    <dsp:sp modelId="{E6ED1DBC-95EF-49E3-829A-C0EA2CC5FC8C}">
      <dsp:nvSpPr>
        <dsp:cNvPr id="0" name=""/>
        <dsp:cNvSpPr/>
      </dsp:nvSpPr>
      <dsp:spPr>
        <a:xfrm>
          <a:off x="956517" y="1923788"/>
          <a:ext cx="9340753" cy="406061"/>
        </a:xfrm>
        <a:custGeom>
          <a:avLst/>
          <a:gdLst/>
          <a:ahLst/>
          <a:cxnLst/>
          <a:rect l="0" t="0" r="0" b="0"/>
          <a:pathLst>
            <a:path>
              <a:moveTo>
                <a:pt x="9340753" y="0"/>
              </a:moveTo>
              <a:lnTo>
                <a:pt x="9340753" y="220130"/>
              </a:lnTo>
              <a:lnTo>
                <a:pt x="0" y="220130"/>
              </a:lnTo>
              <a:lnTo>
                <a:pt x="0" y="406061"/>
              </a:lnTo>
            </a:path>
          </a:pathLst>
        </a:custGeom>
        <a:noFill/>
        <a:ln w="12700" cap="flat" cmpd="sng" algn="ctr">
          <a:solidFill>
            <a:schemeClr val="accent2">
              <a:hueOff val="-504398"/>
              <a:satOff val="2410"/>
              <a:lumOff val="336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93120" y="2124635"/>
        <a:ext cx="467547" cy="4366"/>
      </dsp:txXfrm>
    </dsp:sp>
    <dsp:sp modelId="{94E216FE-C88B-4803-9FD1-DCCC2302ABF6}">
      <dsp:nvSpPr>
        <dsp:cNvPr id="0" name=""/>
        <dsp:cNvSpPr/>
      </dsp:nvSpPr>
      <dsp:spPr>
        <a:xfrm>
          <a:off x="9348007" y="786472"/>
          <a:ext cx="1898527" cy="1139116"/>
        </a:xfrm>
        <a:prstGeom prst="rect">
          <a:avLst/>
        </a:prstGeom>
        <a:solidFill>
          <a:schemeClr val="accent2">
            <a:hueOff val="-441348"/>
            <a:satOff val="2109"/>
            <a:lumOff val="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I have improved :</a:t>
          </a:r>
          <a:endParaRPr lang="en-US" sz="1700" kern="1200"/>
        </a:p>
      </dsp:txBody>
      <dsp:txXfrm>
        <a:off x="9348007" y="786472"/>
        <a:ext cx="1898527" cy="1139116"/>
      </dsp:txXfrm>
    </dsp:sp>
    <dsp:sp modelId="{EE4C07F7-266A-4820-85C7-20707011D40C}">
      <dsp:nvSpPr>
        <dsp:cNvPr id="0" name=""/>
        <dsp:cNvSpPr/>
      </dsp:nvSpPr>
      <dsp:spPr>
        <a:xfrm>
          <a:off x="1903980" y="2886087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-630497"/>
              <a:satOff val="3013"/>
              <a:lumOff val="42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96094" y="2929624"/>
        <a:ext cx="21833" cy="4366"/>
      </dsp:txXfrm>
    </dsp:sp>
    <dsp:sp modelId="{05FF02A0-6315-4812-A3F3-B02D0DB7E9B9}">
      <dsp:nvSpPr>
        <dsp:cNvPr id="0" name=""/>
        <dsp:cNvSpPr/>
      </dsp:nvSpPr>
      <dsp:spPr>
        <a:xfrm>
          <a:off x="7253" y="2362249"/>
          <a:ext cx="1898527" cy="1139116"/>
        </a:xfrm>
        <a:prstGeom prst="rect">
          <a:avLst/>
        </a:prstGeom>
        <a:solidFill>
          <a:schemeClr val="accent2">
            <a:hueOff val="-551685"/>
            <a:satOff val="2636"/>
            <a:lumOff val="36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can create Word documents.</a:t>
          </a:r>
          <a:endParaRPr lang="en-US" sz="1700" kern="1200"/>
        </a:p>
      </dsp:txBody>
      <dsp:txXfrm>
        <a:off x="7253" y="2362249"/>
        <a:ext cx="1898527" cy="1139116"/>
      </dsp:txXfrm>
    </dsp:sp>
    <dsp:sp modelId="{B1247892-727C-42DE-9A2F-FA56861C6CEE}">
      <dsp:nvSpPr>
        <dsp:cNvPr id="0" name=""/>
        <dsp:cNvSpPr/>
      </dsp:nvSpPr>
      <dsp:spPr>
        <a:xfrm>
          <a:off x="4239169" y="2886087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-756597"/>
              <a:satOff val="3615"/>
              <a:lumOff val="50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31283" y="2929624"/>
        <a:ext cx="21833" cy="4366"/>
      </dsp:txXfrm>
    </dsp:sp>
    <dsp:sp modelId="{1406E400-1480-4538-A98F-DC3970842641}">
      <dsp:nvSpPr>
        <dsp:cNvPr id="0" name=""/>
        <dsp:cNvSpPr/>
      </dsp:nvSpPr>
      <dsp:spPr>
        <a:xfrm>
          <a:off x="2342441" y="2362249"/>
          <a:ext cx="1898527" cy="1139116"/>
        </a:xfrm>
        <a:prstGeom prst="rect">
          <a:avLst/>
        </a:prstGeom>
        <a:solidFill>
          <a:schemeClr val="accent2">
            <a:hueOff val="-662022"/>
            <a:satOff val="3164"/>
            <a:lumOff val="4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can use Excel formulas and charts.</a:t>
          </a:r>
          <a:endParaRPr lang="en-US" sz="1700" kern="1200"/>
        </a:p>
      </dsp:txBody>
      <dsp:txXfrm>
        <a:off x="2342441" y="2362249"/>
        <a:ext cx="1898527" cy="1139116"/>
      </dsp:txXfrm>
    </dsp:sp>
    <dsp:sp modelId="{625473F1-4714-4EA0-BD43-AFF500448EE5}">
      <dsp:nvSpPr>
        <dsp:cNvPr id="0" name=""/>
        <dsp:cNvSpPr/>
      </dsp:nvSpPr>
      <dsp:spPr>
        <a:xfrm>
          <a:off x="6574357" y="2886087"/>
          <a:ext cx="4060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061" y="45720"/>
              </a:lnTo>
            </a:path>
          </a:pathLst>
        </a:custGeom>
        <a:noFill/>
        <a:ln w="12700" cap="flat" cmpd="sng" algn="ctr">
          <a:solidFill>
            <a:schemeClr val="accent2">
              <a:hueOff val="-882696"/>
              <a:satOff val="4218"/>
              <a:lumOff val="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66471" y="2929624"/>
        <a:ext cx="21833" cy="4366"/>
      </dsp:txXfrm>
    </dsp:sp>
    <dsp:sp modelId="{6A92EF54-53E3-417D-86F8-996D5A7E7FE7}">
      <dsp:nvSpPr>
        <dsp:cNvPr id="0" name=""/>
        <dsp:cNvSpPr/>
      </dsp:nvSpPr>
      <dsp:spPr>
        <a:xfrm>
          <a:off x="4677630" y="2362249"/>
          <a:ext cx="1898527" cy="1139116"/>
        </a:xfrm>
        <a:prstGeom prst="rect">
          <a:avLst/>
        </a:prstGeom>
        <a:solidFill>
          <a:schemeClr val="accent2">
            <a:hueOff val="-772359"/>
            <a:satOff val="3691"/>
            <a:lumOff val="51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 can save and organise </a:t>
          </a:r>
          <a:r>
            <a:rPr lang="en-GB" sz="1700" kern="1200" dirty="0" err="1"/>
            <a:t>fiels</a:t>
          </a:r>
          <a:r>
            <a:rPr lang="en-GB" sz="1700" kern="1200" dirty="0"/>
            <a:t> in OneDrive.</a:t>
          </a:r>
          <a:endParaRPr lang="en-US" sz="1700" kern="1200" dirty="0"/>
        </a:p>
      </dsp:txBody>
      <dsp:txXfrm>
        <a:off x="4677630" y="2362249"/>
        <a:ext cx="1898527" cy="1139116"/>
      </dsp:txXfrm>
    </dsp:sp>
    <dsp:sp modelId="{D067B9FC-0557-4264-8654-430EA381A7FB}">
      <dsp:nvSpPr>
        <dsp:cNvPr id="0" name=""/>
        <dsp:cNvSpPr/>
      </dsp:nvSpPr>
      <dsp:spPr>
        <a:xfrm>
          <a:off x="7012818" y="2362249"/>
          <a:ext cx="1898527" cy="1139116"/>
        </a:xfrm>
        <a:prstGeom prst="rect">
          <a:avLst/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029" tIns="97651" rIns="93029" bIns="9765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feel much more confident using digital tools.</a:t>
          </a:r>
          <a:endParaRPr lang="en-US" sz="1700" kern="1200"/>
        </a:p>
      </dsp:txBody>
      <dsp:txXfrm>
        <a:off x="7012818" y="2362249"/>
        <a:ext cx="1898527" cy="11391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A9B64-83CE-4AC7-9D2A-B422EAC115E2}">
      <dsp:nvSpPr>
        <dsp:cNvPr id="0" name=""/>
        <dsp:cNvSpPr/>
      </dsp:nvSpPr>
      <dsp:spPr>
        <a:xfrm>
          <a:off x="0" y="675"/>
          <a:ext cx="6900512" cy="15813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6553BA-0AA6-4FA2-9D1D-5F92E6449834}">
      <dsp:nvSpPr>
        <dsp:cNvPr id="0" name=""/>
        <dsp:cNvSpPr/>
      </dsp:nvSpPr>
      <dsp:spPr>
        <a:xfrm>
          <a:off x="478363" y="356483"/>
          <a:ext cx="869752" cy="8697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41DC2-134A-46ED-8816-557BEB156414}">
      <dsp:nvSpPr>
        <dsp:cNvPr id="0" name=""/>
        <dsp:cNvSpPr/>
      </dsp:nvSpPr>
      <dsp:spPr>
        <a:xfrm>
          <a:off x="1826480" y="675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digital skills I learned will help me in my studies, my work and daily life.</a:t>
          </a:r>
          <a:endParaRPr lang="en-US" sz="2500" kern="1200"/>
        </a:p>
      </dsp:txBody>
      <dsp:txXfrm>
        <a:off x="1826480" y="675"/>
        <a:ext cx="5074031" cy="1581368"/>
      </dsp:txXfrm>
    </dsp:sp>
    <dsp:sp modelId="{F494BD3F-DD2C-4A70-8A74-06EF0E220961}">
      <dsp:nvSpPr>
        <dsp:cNvPr id="0" name=""/>
        <dsp:cNvSpPr/>
      </dsp:nvSpPr>
      <dsp:spPr>
        <a:xfrm>
          <a:off x="0" y="1977386"/>
          <a:ext cx="6900512" cy="15813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D23BF-0050-4802-ABF6-6E07DA65E1F4}">
      <dsp:nvSpPr>
        <dsp:cNvPr id="0" name=""/>
        <dsp:cNvSpPr/>
      </dsp:nvSpPr>
      <dsp:spPr>
        <a:xfrm>
          <a:off x="478363" y="2333194"/>
          <a:ext cx="869752" cy="8697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8F93C-87A3-45A8-8788-4FA3C21BFD5F}">
      <dsp:nvSpPr>
        <dsp:cNvPr id="0" name=""/>
        <dsp:cNvSpPr/>
      </dsp:nvSpPr>
      <dsp:spPr>
        <a:xfrm>
          <a:off x="1826480" y="1977386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How I can create documents, organise </a:t>
          </a:r>
          <a:r>
            <a:rPr lang="en-GB" sz="2500" kern="1200" dirty="0" err="1"/>
            <a:t>fiels</a:t>
          </a:r>
          <a:r>
            <a:rPr lang="en-GB" sz="2500" kern="1200" dirty="0"/>
            <a:t>, use Excel and store my work safely in OneDrive.</a:t>
          </a:r>
          <a:endParaRPr lang="en-US" sz="2500" kern="1200" dirty="0"/>
        </a:p>
      </dsp:txBody>
      <dsp:txXfrm>
        <a:off x="1826480" y="1977386"/>
        <a:ext cx="5074031" cy="1581368"/>
      </dsp:txXfrm>
    </dsp:sp>
    <dsp:sp modelId="{B9C06B24-3376-494C-A333-1FF3139FE3C7}">
      <dsp:nvSpPr>
        <dsp:cNvPr id="0" name=""/>
        <dsp:cNvSpPr/>
      </dsp:nvSpPr>
      <dsp:spPr>
        <a:xfrm>
          <a:off x="0" y="3954096"/>
          <a:ext cx="6900512" cy="1581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6F12A1-7B27-4ADF-AF35-B9B15D87F525}">
      <dsp:nvSpPr>
        <dsp:cNvPr id="0" name=""/>
        <dsp:cNvSpPr/>
      </dsp:nvSpPr>
      <dsp:spPr>
        <a:xfrm>
          <a:off x="478363" y="4309904"/>
          <a:ext cx="869752" cy="8697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41510-3B16-4C38-B15E-5BB76F43A869}">
      <dsp:nvSpPr>
        <dsp:cNvPr id="0" name=""/>
        <dsp:cNvSpPr/>
      </dsp:nvSpPr>
      <dsp:spPr>
        <a:xfrm>
          <a:off x="1826480" y="3954096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feel more confident using digital technology and I will continue improving my skills.</a:t>
          </a:r>
          <a:endParaRPr lang="en-US" sz="2500" kern="1200"/>
        </a:p>
      </dsp:txBody>
      <dsp:txXfrm>
        <a:off x="1826480" y="3954096"/>
        <a:ext cx="5074031" cy="1581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4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4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4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4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4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56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98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567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10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847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971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769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97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34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309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73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016955"/>
            <a:ext cx="9140954" cy="33465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cap="all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62963" y="4869030"/>
            <a:ext cx="7152030" cy="9872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82023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77000"/>
            <a:ext cx="188595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1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31FF2A-9DA0-DC5C-0C53-91FDE15093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A4208E-B529-0934-86E0-24278D43C68A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4500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526932-58BC-3B05-A619-8FE2BA7973DD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751EC6-9764-CDDF-E8BC-793AD483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A395EC9-5212-9F09-E9FA-0AB62AFB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86E48EB-E81D-8C6A-DBE6-738017E5A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738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4572000"/>
            <a:ext cx="11125201" cy="1112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200" cap="all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" y="5715000"/>
            <a:ext cx="11125201" cy="533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b="1" i="0" dirty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3981764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t="-419" b="-41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10036" y="6476999"/>
            <a:ext cx="188054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995976" y="6477000"/>
            <a:ext cx="66262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17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071" y="1016955"/>
            <a:ext cx="3872530" cy="37268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cap="all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1" y="5134926"/>
            <a:ext cx="3868420" cy="111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BE7EAD-CCCA-EA7C-0263-265AA3E43C5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224095" cy="6858000"/>
          </a:xfrm>
          <a:custGeom>
            <a:avLst/>
            <a:gdLst>
              <a:gd name="connsiteX0" fmla="*/ 0 w 7224095"/>
              <a:gd name="connsiteY0" fmla="*/ 629614 h 6858000"/>
              <a:gd name="connsiteX1" fmla="*/ 7224095 w 7224095"/>
              <a:gd name="connsiteY1" fmla="*/ 629614 h 6858000"/>
              <a:gd name="connsiteX2" fmla="*/ 7224095 w 7224095"/>
              <a:gd name="connsiteY2" fmla="*/ 6858000 h 6858000"/>
              <a:gd name="connsiteX3" fmla="*/ 0 w 7224095"/>
              <a:gd name="connsiteY3" fmla="*/ 6858000 h 6858000"/>
              <a:gd name="connsiteX4" fmla="*/ 0 w 7224095"/>
              <a:gd name="connsiteY4" fmla="*/ 0 h 6858000"/>
              <a:gd name="connsiteX5" fmla="*/ 7224095 w 7224095"/>
              <a:gd name="connsiteY5" fmla="*/ 0 h 6858000"/>
              <a:gd name="connsiteX6" fmla="*/ 7224095 w 7224095"/>
              <a:gd name="connsiteY6" fmla="*/ 565606 h 6858000"/>
              <a:gd name="connsiteX7" fmla="*/ 0 w 7224095"/>
              <a:gd name="connsiteY7" fmla="*/ 56560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7937" y="6476999"/>
            <a:ext cx="189584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2" y="6476999"/>
            <a:ext cx="93759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77000"/>
            <a:ext cx="657221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79DE85-4541-95AA-B871-7CBAD2BA1550}"/>
              </a:ext>
            </a:extLst>
          </p:cNvPr>
          <p:cNvSpPr/>
          <p:nvPr/>
        </p:nvSpPr>
        <p:spPr>
          <a:xfrm>
            <a:off x="0" y="565606"/>
            <a:ext cx="1155797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8793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3400" y="1143000"/>
            <a:ext cx="8576636" cy="52710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cap="all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92240"/>
            <a:ext cx="18913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5F1B314-6B95-45EC-8168-CEA297F1BD40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4E8A7FA-CBEB-E74B-AC79-5D830DAFC993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49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BAE97C67-C2EB-5515-0FDC-A535220C9DF0}"/>
              </a:ext>
            </a:extLst>
          </p:cNvPr>
          <p:cNvSpPr/>
          <p:nvPr/>
        </p:nvSpPr>
        <p:spPr>
          <a:xfrm>
            <a:off x="9110035" y="0"/>
            <a:ext cx="30819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1016955"/>
            <a:ext cx="8195646" cy="112775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7200" cap="all" baseline="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9" y="2510472"/>
            <a:ext cx="8190496" cy="3966527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6858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 marL="12573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575848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91885" y="6492240"/>
            <a:ext cx="176399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1271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8CA726-6257-4F3F-9296-A3CF5DCA19DB}"/>
              </a:ext>
            </a:extLst>
          </p:cNvPr>
          <p:cNvSpPr/>
          <p:nvPr/>
        </p:nvSpPr>
        <p:spPr>
          <a:xfrm>
            <a:off x="634029" y="2144714"/>
            <a:ext cx="8476007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6648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C713386-53DE-AEBA-6318-6C7146DE2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3517" y="1386842"/>
            <a:ext cx="6315083" cy="1127758"/>
          </a:xfrm>
        </p:spPr>
        <p:txBody>
          <a:bodyPr>
            <a:normAutofit/>
          </a:bodyPr>
          <a:lstStyle>
            <a:lvl1pPr>
              <a:defRPr sz="7200" cap="all" baseline="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440984A-B82C-18F1-2933-6DF295884CE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4005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3518" y="2886089"/>
            <a:ext cx="6315082" cy="3336911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5715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43518" y="6477000"/>
            <a:ext cx="3771905" cy="381001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0821" y="6477000"/>
            <a:ext cx="1875160" cy="381001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86" y="6477000"/>
            <a:ext cx="662614" cy="381001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E5CA23-2176-4B29-AB27-EDD9AC417271}"/>
              </a:ext>
            </a:extLst>
          </p:cNvPr>
          <p:cNvSpPr/>
          <p:nvPr/>
        </p:nvSpPr>
        <p:spPr>
          <a:xfrm>
            <a:off x="4400554" y="2496190"/>
            <a:ext cx="779144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5910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91539" cy="408358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3" cy="408357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AE531BB-71E1-57EF-0879-5979B0C95458}"/>
              </a:ext>
            </a:extLst>
          </p:cNvPr>
          <p:cNvSpPr/>
          <p:nvPr/>
        </p:nvSpPr>
        <p:spPr>
          <a:xfrm>
            <a:off x="4024938" y="570037"/>
            <a:ext cx="8167062" cy="59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1FD272-0797-A5C1-BAB9-E68F518B8158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7305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22775-D819-CE59-81DF-9A22F9309472}"/>
              </a:ext>
            </a:extLst>
          </p:cNvPr>
          <p:cNvSpPr/>
          <p:nvPr/>
        </p:nvSpPr>
        <p:spPr>
          <a:xfrm>
            <a:off x="4017310" y="565607"/>
            <a:ext cx="817469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D59CA-78A2-7B8F-A9C7-E86B47BEAE5E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8466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99EF452C-FB1E-E93B-DCC5-1D98DE0179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400554" cy="6858000"/>
          </a:xfrm>
          <a:custGeom>
            <a:avLst/>
            <a:gdLst>
              <a:gd name="connsiteX0" fmla="*/ 0 w 4400554"/>
              <a:gd name="connsiteY0" fmla="*/ 634999 h 6858000"/>
              <a:gd name="connsiteX1" fmla="*/ 4400554 w 4400554"/>
              <a:gd name="connsiteY1" fmla="*/ 634999 h 6858000"/>
              <a:gd name="connsiteX2" fmla="*/ 4400554 w 4400554"/>
              <a:gd name="connsiteY2" fmla="*/ 6858000 h 6858000"/>
              <a:gd name="connsiteX3" fmla="*/ 0 w 4400554"/>
              <a:gd name="connsiteY3" fmla="*/ 6858000 h 6858000"/>
              <a:gd name="connsiteX4" fmla="*/ 0 w 4400554"/>
              <a:gd name="connsiteY4" fmla="*/ 0 h 6858000"/>
              <a:gd name="connsiteX5" fmla="*/ 4400554 w 4400554"/>
              <a:gd name="connsiteY5" fmla="*/ 0 h 6858000"/>
              <a:gd name="connsiteX6" fmla="*/ 4400554 w 4400554"/>
              <a:gd name="connsiteY6" fmla="*/ 570991 h 6858000"/>
              <a:gd name="connsiteX7" fmla="*/ 0 w 4400554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64103" y="6477000"/>
            <a:ext cx="470790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72013" y="6477000"/>
            <a:ext cx="132936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77000"/>
            <a:ext cx="65722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C16BEA9-7D3A-E34B-4442-F0BFB853F3F8}"/>
              </a:ext>
            </a:extLst>
          </p:cNvPr>
          <p:cNvSpPr/>
          <p:nvPr/>
        </p:nvSpPr>
        <p:spPr>
          <a:xfrm>
            <a:off x="4408228" y="570993"/>
            <a:ext cx="7142064" cy="64006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462211-E1BA-E90A-00F8-E717C7293E42}"/>
              </a:ext>
            </a:extLst>
          </p:cNvPr>
          <p:cNvSpPr/>
          <p:nvPr/>
        </p:nvSpPr>
        <p:spPr>
          <a:xfrm>
            <a:off x="-2282" y="570991"/>
            <a:ext cx="441051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500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3" y="1016955"/>
            <a:ext cx="7026437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87476243-EB8F-9EFF-F789-0088ABBB0FB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2145668"/>
            <a:ext cx="7026432" cy="407733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7" y="6477000"/>
            <a:ext cx="542623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4" y="6477000"/>
            <a:ext cx="94297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77000"/>
            <a:ext cx="65722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CF4FA5C-D406-8202-9143-DAEA62C5C872}"/>
              </a:ext>
            </a:extLst>
          </p:cNvPr>
          <p:cNvSpPr/>
          <p:nvPr/>
        </p:nvSpPr>
        <p:spPr>
          <a:xfrm>
            <a:off x="0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082645EB-0315-BBF0-B28C-6A31158DE8D1}"/>
              </a:ext>
            </a:extLst>
          </p:cNvPr>
          <p:cNvSpPr/>
          <p:nvPr/>
        </p:nvSpPr>
        <p:spPr>
          <a:xfrm>
            <a:off x="3997235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1834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6858000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145668"/>
            <a:ext cx="6858000" cy="409352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1" y="6464300"/>
            <a:ext cx="5366715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00115" y="6464300"/>
            <a:ext cx="929303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829424" y="6464300"/>
            <a:ext cx="561977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70CE66A-15FE-D8FB-D711-D3BB0755F0D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93866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19B021D-A5A3-D515-C491-988160E0708C}"/>
              </a:ext>
            </a:extLst>
          </p:cNvPr>
          <p:cNvSpPr/>
          <p:nvPr/>
        </p:nvSpPr>
        <p:spPr>
          <a:xfrm>
            <a:off x="8172447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F6879252-7B61-583A-CF4D-92BF27416ADC}"/>
              </a:ext>
            </a:extLst>
          </p:cNvPr>
          <p:cNvSpPr/>
          <p:nvPr/>
        </p:nvSpPr>
        <p:spPr>
          <a:xfrm>
            <a:off x="633137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6739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4573438" cy="1328932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495232"/>
            <a:ext cx="4573438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77000"/>
            <a:ext cx="292155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54946" y="6477000"/>
            <a:ext cx="110099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53312" y="6477000"/>
            <a:ext cx="552253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103B3571-8BEB-7B5F-5141-60BE7E4F2B98}"/>
              </a:ext>
            </a:extLst>
          </p:cNvPr>
          <p:cNvSpPr/>
          <p:nvPr/>
        </p:nvSpPr>
        <p:spPr>
          <a:xfrm>
            <a:off x="631405" y="570990"/>
            <a:ext cx="5024894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4485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75" y="1016955"/>
            <a:ext cx="3445936" cy="132893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056A831-274A-4E01-51DC-29FC50834A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3400" y="2495232"/>
            <a:ext cx="3445936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0" y="6477000"/>
            <a:ext cx="207677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10177" y="6477000"/>
            <a:ext cx="94976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9943" y="6477000"/>
            <a:ext cx="42920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0BBEF0D8-DF37-CB82-D6FC-4B18E864B26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2979" y="0"/>
            <a:ext cx="7584144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8DC2254B-5D42-9D5B-16C8-9FAF562F458A}"/>
              </a:ext>
            </a:extLst>
          </p:cNvPr>
          <p:cNvSpPr/>
          <p:nvPr/>
        </p:nvSpPr>
        <p:spPr>
          <a:xfrm>
            <a:off x="615697" y="570989"/>
            <a:ext cx="3987282" cy="64012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1328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1016955"/>
            <a:ext cx="2770539" cy="1875475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769544" cy="2844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477000"/>
            <a:ext cx="140446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477000"/>
            <a:ext cx="70885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80" y="6477000"/>
            <a:ext cx="65722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3AEE3D4D-61F7-E7A0-0EB4-DE705A2CAF60}"/>
              </a:ext>
            </a:extLst>
          </p:cNvPr>
          <p:cNvSpPr/>
          <p:nvPr/>
        </p:nvSpPr>
        <p:spPr>
          <a:xfrm>
            <a:off x="8326322" y="570989"/>
            <a:ext cx="3332277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0562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623948"/>
            <a:ext cx="3486152" cy="25990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24294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3623949"/>
            <a:ext cx="7252664" cy="259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794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11125199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1ACD7CC-7A35-CC8D-F7DA-128B795065B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145668"/>
            <a:ext cx="6291878" cy="4728525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228600" lvl="0" indent="-228600"/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45668"/>
            <a:ext cx="4815505" cy="419049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5" y="6492240"/>
            <a:ext cx="321529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398" y="6492240"/>
            <a:ext cx="94298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92240"/>
            <a:ext cx="65722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335081-FA52-F16F-A616-E20DA766DB57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479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86153" cy="1316347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4030" y="2495233"/>
            <a:ext cx="3385517" cy="3727765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6142" y="1016954"/>
            <a:ext cx="7082457" cy="520604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CA24FE-7F15-0A35-2050-28F4CE33B91F}"/>
              </a:ext>
            </a:extLst>
          </p:cNvPr>
          <p:cNvSpPr/>
          <p:nvPr/>
        </p:nvSpPr>
        <p:spPr>
          <a:xfrm>
            <a:off x="634030" y="565606"/>
            <a:ext cx="338552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9E0A62-7502-AFE4-4860-6DE00EB6D1D5}"/>
              </a:ext>
            </a:extLst>
          </p:cNvPr>
          <p:cNvSpPr/>
          <p:nvPr/>
        </p:nvSpPr>
        <p:spPr>
          <a:xfrm>
            <a:off x="4019547" y="565605"/>
            <a:ext cx="8172453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358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73C94E-2C8E-3F68-4792-D2F9DD866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961" y="5109525"/>
            <a:ext cx="8195638" cy="744634"/>
          </a:xfrm>
        </p:spPr>
        <p:txBody>
          <a:bodyPr anchor="b">
            <a:normAutofit/>
          </a:bodyPr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E6EBA2-EEB8-DB5B-897E-6DAE1530B3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33400" y="533400"/>
            <a:ext cx="11125200" cy="4576763"/>
          </a:xfrm>
        </p:spPr>
        <p:txBody>
          <a:bodyPr>
            <a:normAutofit/>
          </a:bodyPr>
          <a:lstStyle>
            <a:lvl1pPr marL="0" indent="0">
              <a:buNone/>
              <a:defRPr sz="30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8054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D9F1A0-57DB-F034-0AB9-2E671ABA4C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6B7340E-9893-2D44-91EA-76771EE522E6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3021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9" y="1016955"/>
            <a:ext cx="11125201" cy="484028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0"/>
            <a:ext cx="8576637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39"/>
            <a:ext cx="1891338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0"/>
            <a:ext cx="662624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10F272-8DCB-3D9F-8EA6-FBDD6B7DFDA3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8ED97-EB88-D071-C45A-D0C32569D40D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750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67745" y="5216204"/>
            <a:ext cx="8190855" cy="64008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8" y="1016954"/>
            <a:ext cx="11125201" cy="3711571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7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78961" cy="365760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68" y="6492241"/>
            <a:ext cx="657231" cy="365760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22AFB11-60F0-1BFB-3EE2-25A317606ED4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DB6C2DA-9756-1101-616C-92AE71300FD8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079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6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2D30AC1E-99F3-1176-72D1-F6FF258E307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1883248"/>
            <a:ext cx="5075238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8" name="Content Placeholder 11">
            <a:extLst>
              <a:ext uri="{FF2B5EF4-FFF2-40B4-BE49-F238E27FC236}">
                <a16:creationId xmlns:a16="http://schemas.microsoft.com/office/drawing/2014/main" id="{54CE6F64-34A4-5E4B-21B9-E65B60D60DF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1883248"/>
            <a:ext cx="5075556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39"/>
            <a:ext cx="662624" cy="365761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DF6D21-8591-4FB9-5FF0-44B10800DC79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345B5-8AF1-C46D-5FB8-FF298EC5943D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952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9" y="1883248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2444434"/>
            <a:ext cx="5075238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3679" y="1883247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2444434"/>
            <a:ext cx="5075556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B0A7ECD-2835-13DC-1392-DC6E9D6B14EE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FF6D6A-BF5E-8499-2E05-993B26BA4977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2617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112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F7BCB4-DC28-7382-4A0F-0498411C4247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5560D8-36FC-D0D1-04BB-54F2CCBC8B5E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7334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772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860235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8" y="3258190"/>
            <a:ext cx="11125201" cy="296481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chemeClr val="tx2"/>
                </a:solidFill>
              </a:defRPr>
            </a:lvl2pPr>
            <a:lvl3pPr marL="457200" indent="0">
              <a:buNone/>
              <a:defRPr>
                <a:solidFill>
                  <a:schemeClr val="tx2"/>
                </a:solidFill>
              </a:defRPr>
            </a:lvl3pPr>
            <a:lvl4pPr marL="685800" indent="0">
              <a:buNone/>
              <a:defRPr>
                <a:solidFill>
                  <a:schemeClr val="tx2"/>
                </a:solidFill>
              </a:defRPr>
            </a:lvl4pPr>
            <a:lvl5pPr marL="914400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50494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14990" y="6492241"/>
            <a:ext cx="1043610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612DD4-C154-5A34-CBE2-09022345DFF5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45B82D-4F13-20D2-DD25-C26E60C48A92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141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8576636" cy="184202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0" y="4614992"/>
            <a:ext cx="8576506" cy="16080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1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0E45243-34A7-09D9-589C-A28D8FB592BD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77B2CF5-DB49-E6FB-F72A-24AA38988AEC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9876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451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713037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4854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9873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8273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4240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953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44584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39874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11269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66987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63964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657192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831202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99413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31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07214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68449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9506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65894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333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41521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188285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82133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98733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28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472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2676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241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42975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382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9579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8587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7979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0786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691409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684444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510782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2119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858968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245083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60548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24813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04845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993172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464391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284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0903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4779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51560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998124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3497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642454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224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749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18" Type="http://schemas.openxmlformats.org/officeDocument/2006/relationships/slideLayout" Target="../slideLayouts/slideLayout56.xml"/><Relationship Id="rId26" Type="http://schemas.openxmlformats.org/officeDocument/2006/relationships/slideLayout" Target="../slideLayouts/slideLayout64.xml"/><Relationship Id="rId3" Type="http://schemas.openxmlformats.org/officeDocument/2006/relationships/slideLayout" Target="../slideLayouts/slideLayout41.xml"/><Relationship Id="rId21" Type="http://schemas.openxmlformats.org/officeDocument/2006/relationships/slideLayout" Target="../slideLayouts/slideLayout59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17" Type="http://schemas.openxmlformats.org/officeDocument/2006/relationships/slideLayout" Target="../slideLayouts/slideLayout55.xml"/><Relationship Id="rId25" Type="http://schemas.openxmlformats.org/officeDocument/2006/relationships/slideLayout" Target="../slideLayouts/slideLayout63.xml"/><Relationship Id="rId2" Type="http://schemas.openxmlformats.org/officeDocument/2006/relationships/slideLayout" Target="../slideLayouts/slideLayout40.xml"/><Relationship Id="rId16" Type="http://schemas.openxmlformats.org/officeDocument/2006/relationships/slideLayout" Target="../slideLayouts/slideLayout54.xml"/><Relationship Id="rId20" Type="http://schemas.openxmlformats.org/officeDocument/2006/relationships/slideLayout" Target="../slideLayouts/slideLayout58.xml"/><Relationship Id="rId29" Type="http://schemas.openxmlformats.org/officeDocument/2006/relationships/theme" Target="../theme/theme3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24" Type="http://schemas.openxmlformats.org/officeDocument/2006/relationships/slideLayout" Target="../slideLayouts/slideLayout62.xml"/><Relationship Id="rId5" Type="http://schemas.openxmlformats.org/officeDocument/2006/relationships/slideLayout" Target="../slideLayouts/slideLayout43.xml"/><Relationship Id="rId15" Type="http://schemas.openxmlformats.org/officeDocument/2006/relationships/slideLayout" Target="../slideLayouts/slideLayout53.xml"/><Relationship Id="rId23" Type="http://schemas.openxmlformats.org/officeDocument/2006/relationships/slideLayout" Target="../slideLayouts/slideLayout61.xml"/><Relationship Id="rId28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48.xml"/><Relationship Id="rId19" Type="http://schemas.openxmlformats.org/officeDocument/2006/relationships/slideLayout" Target="../slideLayouts/slideLayout57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52.xml"/><Relationship Id="rId22" Type="http://schemas.openxmlformats.org/officeDocument/2006/relationships/slideLayout" Target="../slideLayouts/slideLayout60.xml"/><Relationship Id="rId27" Type="http://schemas.openxmlformats.org/officeDocument/2006/relationships/slideLayout" Target="../slideLayouts/slideLayout6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slideLayout" Target="../slideLayouts/slideLayout79.xml"/><Relationship Id="rId18" Type="http://schemas.openxmlformats.org/officeDocument/2006/relationships/slideLayout" Target="../slideLayouts/slideLayout84.xml"/><Relationship Id="rId26" Type="http://schemas.openxmlformats.org/officeDocument/2006/relationships/slideLayout" Target="../slideLayouts/slideLayout92.xml"/><Relationship Id="rId3" Type="http://schemas.openxmlformats.org/officeDocument/2006/relationships/slideLayout" Target="../slideLayouts/slideLayout69.xml"/><Relationship Id="rId21" Type="http://schemas.openxmlformats.org/officeDocument/2006/relationships/slideLayout" Target="../slideLayouts/slideLayout87.xml"/><Relationship Id="rId7" Type="http://schemas.openxmlformats.org/officeDocument/2006/relationships/slideLayout" Target="../slideLayouts/slideLayout73.xml"/><Relationship Id="rId12" Type="http://schemas.openxmlformats.org/officeDocument/2006/relationships/slideLayout" Target="../slideLayouts/slideLayout78.xml"/><Relationship Id="rId17" Type="http://schemas.openxmlformats.org/officeDocument/2006/relationships/slideLayout" Target="../slideLayouts/slideLayout83.xml"/><Relationship Id="rId25" Type="http://schemas.openxmlformats.org/officeDocument/2006/relationships/slideLayout" Target="../slideLayouts/slideLayout91.xml"/><Relationship Id="rId2" Type="http://schemas.openxmlformats.org/officeDocument/2006/relationships/slideLayout" Target="../slideLayouts/slideLayout68.xml"/><Relationship Id="rId16" Type="http://schemas.openxmlformats.org/officeDocument/2006/relationships/slideLayout" Target="../slideLayouts/slideLayout82.xml"/><Relationship Id="rId20" Type="http://schemas.openxmlformats.org/officeDocument/2006/relationships/slideLayout" Target="../slideLayouts/slideLayout86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24" Type="http://schemas.openxmlformats.org/officeDocument/2006/relationships/slideLayout" Target="../slideLayouts/slideLayout90.xml"/><Relationship Id="rId5" Type="http://schemas.openxmlformats.org/officeDocument/2006/relationships/slideLayout" Target="../slideLayouts/slideLayout71.xml"/><Relationship Id="rId15" Type="http://schemas.openxmlformats.org/officeDocument/2006/relationships/slideLayout" Target="../slideLayouts/slideLayout81.xml"/><Relationship Id="rId23" Type="http://schemas.openxmlformats.org/officeDocument/2006/relationships/slideLayout" Target="../slideLayouts/slideLayout89.xml"/><Relationship Id="rId28" Type="http://schemas.openxmlformats.org/officeDocument/2006/relationships/theme" Target="../theme/theme4.xml"/><Relationship Id="rId10" Type="http://schemas.openxmlformats.org/officeDocument/2006/relationships/slideLayout" Target="../slideLayouts/slideLayout76.xml"/><Relationship Id="rId19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slideLayout" Target="../slideLayouts/slideLayout80.xml"/><Relationship Id="rId22" Type="http://schemas.openxmlformats.org/officeDocument/2006/relationships/slideLayout" Target="../slideLayouts/slideLayout88.xml"/><Relationship Id="rId27" Type="http://schemas.openxmlformats.org/officeDocument/2006/relationships/slideLayout" Target="../slideLayouts/slideLayout9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904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2" r:id="rId1"/>
    <p:sldLayoutId id="2147484043" r:id="rId2"/>
    <p:sldLayoutId id="2147484044" r:id="rId3"/>
    <p:sldLayoutId id="2147484045" r:id="rId4"/>
    <p:sldLayoutId id="2147484046" r:id="rId5"/>
    <p:sldLayoutId id="2147484047" r:id="rId6"/>
    <p:sldLayoutId id="2147484048" r:id="rId7"/>
    <p:sldLayoutId id="2147484049" r:id="rId8"/>
    <p:sldLayoutId id="2147484050" r:id="rId9"/>
    <p:sldLayoutId id="2147484051" r:id="rId10"/>
    <p:sldLayoutId id="21474840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3399" y="6476998"/>
            <a:ext cx="8576637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10036" y="6476998"/>
            <a:ext cx="188595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9" y="6476998"/>
            <a:ext cx="65722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90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4" r:id="rId1"/>
    <p:sldLayoutId id="2147484055" r:id="rId2"/>
    <p:sldLayoutId id="2147484056" r:id="rId3"/>
    <p:sldLayoutId id="2147484057" r:id="rId4"/>
    <p:sldLayoutId id="2147484058" r:id="rId5"/>
    <p:sldLayoutId id="2147484059" r:id="rId6"/>
    <p:sldLayoutId id="2147484060" r:id="rId7"/>
    <p:sldLayoutId id="2147484061" r:id="rId8"/>
    <p:sldLayoutId id="2147484062" r:id="rId9"/>
    <p:sldLayoutId id="2147484063" r:id="rId10"/>
    <p:sldLayoutId id="2147484064" r:id="rId11"/>
    <p:sldLayoutId id="2147484065" r:id="rId12"/>
    <p:sldLayoutId id="2147484066" r:id="rId13"/>
    <p:sldLayoutId id="2147484067" r:id="rId14"/>
    <p:sldLayoutId id="2147484068" r:id="rId15"/>
    <p:sldLayoutId id="2147484069" r:id="rId16"/>
    <p:sldLayoutId id="2147484070" r:id="rId17"/>
    <p:sldLayoutId id="2147484071" r:id="rId18"/>
    <p:sldLayoutId id="2147484072" r:id="rId19"/>
    <p:sldLayoutId id="2147484073" r:id="rId20"/>
    <p:sldLayoutId id="2147484074" r:id="rId21"/>
    <p:sldLayoutId id="2147484075" r:id="rId22"/>
    <p:sldLayoutId id="2147484076" r:id="rId23"/>
    <p:sldLayoutId id="2147484077" r:id="rId24"/>
    <p:sldLayoutId id="2147484078" r:id="rId25"/>
    <p:sldLayoutId id="2147484079" r:id="rId26"/>
    <p:sldLayoutId id="2147484080" r:id="rId27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kern="1200" spc="0" baseline="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0" orient="horz" pos="2160">
          <p15:clr>
            <a:srgbClr val="F26B43"/>
          </p15:clr>
        </p15:guide>
        <p15:guide id="31" pos="3840">
          <p15:clr>
            <a:srgbClr val="F26B43"/>
          </p15:clr>
        </p15:guide>
        <p15:guide id="32" pos="336">
          <p15:clr>
            <a:srgbClr val="F26B43"/>
          </p15:clr>
        </p15:guide>
        <p15:guide id="33" pos="7344">
          <p15:clr>
            <a:srgbClr val="F26B43"/>
          </p15:clr>
        </p15:guide>
        <p15:guide id="34" orient="horz" pos="4080">
          <p15:clr>
            <a:srgbClr val="F26B43"/>
          </p15:clr>
        </p15:guide>
        <p15:guide id="35" orient="horz" pos="1344">
          <p15:clr>
            <a:srgbClr val="F26B43"/>
          </p15:clr>
        </p15:guide>
        <p15:guide id="36" orient="horz" pos="3888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2304066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3" r:id="rId1"/>
    <p:sldLayoutId id="2147484354" r:id="rId2"/>
    <p:sldLayoutId id="2147484355" r:id="rId3"/>
    <p:sldLayoutId id="2147484356" r:id="rId4"/>
    <p:sldLayoutId id="2147484357" r:id="rId5"/>
    <p:sldLayoutId id="2147484358" r:id="rId6"/>
    <p:sldLayoutId id="2147484359" r:id="rId7"/>
    <p:sldLayoutId id="2147484360" r:id="rId8"/>
    <p:sldLayoutId id="2147484361" r:id="rId9"/>
    <p:sldLayoutId id="2147484362" r:id="rId10"/>
    <p:sldLayoutId id="2147484363" r:id="rId11"/>
    <p:sldLayoutId id="2147484364" r:id="rId12"/>
    <p:sldLayoutId id="2147484365" r:id="rId13"/>
    <p:sldLayoutId id="2147484366" r:id="rId14"/>
    <p:sldLayoutId id="2147484367" r:id="rId15"/>
    <p:sldLayoutId id="2147484368" r:id="rId16"/>
    <p:sldLayoutId id="2147484369" r:id="rId17"/>
    <p:sldLayoutId id="2147484370" r:id="rId18"/>
    <p:sldLayoutId id="2147484371" r:id="rId19"/>
    <p:sldLayoutId id="2147484372" r:id="rId20"/>
    <p:sldLayoutId id="2147484373" r:id="rId21"/>
    <p:sldLayoutId id="2147484374" r:id="rId22"/>
    <p:sldLayoutId id="2147484375" r:id="rId23"/>
    <p:sldLayoutId id="2147484376" r:id="rId24"/>
    <p:sldLayoutId id="2147484377" r:id="rId25"/>
    <p:sldLayoutId id="2147484378" r:id="rId26"/>
    <p:sldLayoutId id="2147484379" r:id="rId27"/>
    <p:sldLayoutId id="2147484380" r:id="rId28"/>
  </p:sldLayoutIdLst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62CB93F4-E6C1-4FA0-BE70-D0EBE17A7CB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31682963-2425-4CEE-A7EC-3604AFF3983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43C14-E680-3360-0E4D-DA502AF50E85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63500" y="6642100"/>
            <a:ext cx="19780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Classified as Microsoft Confidential</a:t>
            </a:r>
          </a:p>
        </p:txBody>
      </p:sp>
    </p:spTree>
    <p:extLst>
      <p:ext uri="{BB962C8B-B14F-4D97-AF65-F5344CB8AC3E}">
        <p14:creationId xmlns:p14="http://schemas.microsoft.com/office/powerpoint/2010/main" val="1029331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0" r:id="rId1"/>
    <p:sldLayoutId id="2147484401" r:id="rId2"/>
    <p:sldLayoutId id="2147484402" r:id="rId3"/>
    <p:sldLayoutId id="2147484403" r:id="rId4"/>
    <p:sldLayoutId id="2147484404" r:id="rId5"/>
    <p:sldLayoutId id="2147484405" r:id="rId6"/>
    <p:sldLayoutId id="2147484406" r:id="rId7"/>
    <p:sldLayoutId id="2147484407" r:id="rId8"/>
    <p:sldLayoutId id="2147484408" r:id="rId9"/>
    <p:sldLayoutId id="2147484409" r:id="rId10"/>
    <p:sldLayoutId id="2147484410" r:id="rId11"/>
    <p:sldLayoutId id="2147484411" r:id="rId12"/>
    <p:sldLayoutId id="2147484412" r:id="rId13"/>
    <p:sldLayoutId id="2147484413" r:id="rId14"/>
    <p:sldLayoutId id="2147484414" r:id="rId15"/>
    <p:sldLayoutId id="2147484415" r:id="rId16"/>
    <p:sldLayoutId id="2147484416" r:id="rId17"/>
    <p:sldLayoutId id="2147484417" r:id="rId18"/>
    <p:sldLayoutId id="2147484418" r:id="rId19"/>
    <p:sldLayoutId id="2147484419" r:id="rId20"/>
    <p:sldLayoutId id="2147484420" r:id="rId21"/>
    <p:sldLayoutId id="2147484421" r:id="rId22"/>
    <p:sldLayoutId id="2147484422" r:id="rId23"/>
    <p:sldLayoutId id="2147484423" r:id="rId24"/>
    <p:sldLayoutId id="2147484424" r:id="rId25"/>
    <p:sldLayoutId id="2147484425" r:id="rId26"/>
    <p:sldLayoutId id="2147484426" r:id="rId27"/>
  </p:sldLayoutIdLst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0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80E9D-C70E-5911-7E3A-3E9D121BBE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7877" y="1596224"/>
            <a:ext cx="6596245" cy="326852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</a:rPr>
              <a:t> Digital Portfolio &amp; Reflection</a:t>
            </a:r>
            <a:br>
              <a:rPr lang="en-GB" sz="4800" b="1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97870B-4561-3361-D4E7-9C902BACD9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2938" y="461430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 sz="2000" dirty="0">
                <a:solidFill>
                  <a:srgbClr val="FFFFFF"/>
                </a:solidFill>
              </a:rPr>
              <a:t>Assignment 03</a:t>
            </a:r>
          </a:p>
          <a:p>
            <a:pPr algn="r"/>
            <a:r>
              <a:rPr lang="en-GB" sz="2000" dirty="0">
                <a:solidFill>
                  <a:srgbClr val="FFFFFF"/>
                </a:solidFill>
              </a:rPr>
              <a:t>Veronika Humeniuk</a:t>
            </a:r>
          </a:p>
          <a:p>
            <a:pPr algn="r"/>
            <a:r>
              <a:rPr lang="en-GB" sz="2000" dirty="0">
                <a:solidFill>
                  <a:srgbClr val="FFFFFF"/>
                </a:solidFill>
              </a:rPr>
              <a:t>202539391</a:t>
            </a:r>
          </a:p>
        </p:txBody>
      </p:sp>
    </p:spTree>
    <p:extLst>
      <p:ext uri="{BB962C8B-B14F-4D97-AF65-F5344CB8AC3E}">
        <p14:creationId xmlns:p14="http://schemas.microsoft.com/office/powerpoint/2010/main" val="3537064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C4401-EAF1-12ED-56DA-438BBF51C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anchor="t">
            <a:normAutofit/>
          </a:bodyPr>
          <a:lstStyle/>
          <a:p>
            <a:r>
              <a:rPr lang="en-GB"/>
              <a:t>Introduction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43CC731-5AD1-5AD2-D1C2-5488E0BE4E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2913826"/>
              </p:ext>
            </p:extLst>
          </p:nvPr>
        </p:nvGraphicFramePr>
        <p:xfrm>
          <a:off x="5358384" y="1249959"/>
          <a:ext cx="6440424" cy="52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9216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5C1E1-DC47-F2D0-AB29-B8860A3BC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258" y="2084832"/>
            <a:ext cx="3939688" cy="3087766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Evidence of my work (MS Word)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0A38B-7321-0298-4EB1-5C08C68B11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09901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5245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FCEB4-3C0C-BC04-F697-357E9B922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973" y="2512380"/>
            <a:ext cx="3486153" cy="27214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/>
              <a:t>Evidence of my work ( MS Word)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11B759-576E-D686-0C50-0D00E760C3B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314" y="800100"/>
            <a:ext cx="5380713" cy="548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75539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BD0A06-BF55-37A0-3B3F-434D3065B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2140905"/>
            <a:ext cx="3486153" cy="2721451"/>
          </a:xfrm>
        </p:spPr>
        <p:txBody>
          <a:bodyPr anchor="t">
            <a:normAutofit/>
          </a:bodyPr>
          <a:lstStyle/>
          <a:p>
            <a:r>
              <a:rPr lang="en-GB" dirty="0"/>
              <a:t>Evidence of my work (MS Excel)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16201A97-B9D0-740C-471E-80CF975FD82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03231833"/>
              </p:ext>
            </p:extLst>
          </p:nvPr>
        </p:nvGraphicFramePr>
        <p:xfrm>
          <a:off x="4962525" y="1017588"/>
          <a:ext cx="6696075" cy="5489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229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42C86-B80B-652B-B6C1-78B8D065C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Evidence of my work (MS Excel)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127974-2579-729E-C5B2-2FAF7DA107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069" y="1251741"/>
            <a:ext cx="3749749" cy="41989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209113-7BC4-D9CB-8BBE-9F1B0FBFEA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714" y="1251741"/>
            <a:ext cx="5131088" cy="419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88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0FD7CE-D8A8-811E-1545-C736FC912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853AD5-6F61-77D4-B9A9-E60EDEC4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 anchor="b">
            <a:normAutofit/>
          </a:bodyPr>
          <a:lstStyle/>
          <a:p>
            <a:r>
              <a:rPr lang="en-GB" sz="8100"/>
              <a:t>Evidence of my work (OneDrive)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0765602B-F6B3-2D1A-7650-982C4F6418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558215"/>
              </p:ext>
            </p:extLst>
          </p:nvPr>
        </p:nvGraphicFramePr>
        <p:xfrm>
          <a:off x="320557" y="3429001"/>
          <a:ext cx="11253669" cy="2773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5736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BB9AE-A737-423D-0055-587DB07A3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Evidence of my work (OneDrive)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3AD4C7-8677-A5A6-47BE-C8CE63B1C5D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2525" y="1887117"/>
            <a:ext cx="6696075" cy="3750517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3397468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8FBB5D7B-E7F3-C62B-0CF2-1E12A8DC1C9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686" b="27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B855F0-1C8E-BCC7-D185-085977769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My Development 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AFD9C20-698D-811E-F935-0B34952EA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9407654"/>
              </p:ext>
            </p:extLst>
          </p:nvPr>
        </p:nvGraphicFramePr>
        <p:xfrm>
          <a:off x="320675" y="2139950"/>
          <a:ext cx="11253788" cy="4287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6323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B85B3-3242-5F13-455E-3D6B4D3AE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61D36-7212-3AC2-C414-6A2CF1245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         What I learned :</a:t>
            </a:r>
          </a:p>
          <a:p>
            <a:r>
              <a:rPr lang="en-GB" dirty="0"/>
              <a:t>I learned how to use Microsoft Word, Excel and OneDrive.</a:t>
            </a:r>
          </a:p>
          <a:p>
            <a:r>
              <a:rPr lang="en-GB" dirty="0"/>
              <a:t>I improve my digital skills.</a:t>
            </a:r>
          </a:p>
          <a:p>
            <a:r>
              <a:rPr lang="en-GB" dirty="0"/>
              <a:t>I learned how to organise my work better.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What helped me improve:</a:t>
            </a:r>
          </a:p>
          <a:p>
            <a:r>
              <a:rPr lang="en-GB" dirty="0"/>
              <a:t>Practising every week.</a:t>
            </a:r>
          </a:p>
          <a:p>
            <a:r>
              <a:rPr lang="en-GB" dirty="0"/>
              <a:t>Completing assignments.</a:t>
            </a:r>
          </a:p>
          <a:p>
            <a:r>
              <a:rPr lang="en-GB" dirty="0"/>
              <a:t>Following my tutor’s feedback.</a:t>
            </a:r>
          </a:p>
          <a:p>
            <a:r>
              <a:rPr lang="en-GB" dirty="0"/>
              <a:t>Asking questions when I needed help.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165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B75F0-33AE-B44C-C758-891F84464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42340-9BE1-5B0E-0F5D-3CB79332B2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39732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780022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Modulo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ulo" id="{37AC43F2-9181-4AE3-B669-CCC580C183C1}" vid="{7A2AE0A7-E8DE-4D1D-AEB1-3FD192448292}"/>
    </a:ext>
  </a:extLst>
</a:theme>
</file>

<file path=ppt/theme/theme3.xml><?xml version="1.0" encoding="utf-8"?>
<a:theme xmlns:a="http://schemas.openxmlformats.org/drawingml/2006/main" name="Editoria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71EC1670-473B-4381-BA1C-B02CC96DD716}" vid="{C5D3EF77-ADD0-40FD-A769-C339DAE739D1}"/>
    </a:ext>
  </a:extLst>
</a:theme>
</file>

<file path=ppt/theme/theme4.xml><?xml version="1.0" encoding="utf-8"?>
<a:theme xmlns:a="http://schemas.openxmlformats.org/drawingml/2006/main" name="1_Editorial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71EC1670-473B-4381-BA1C-B02CC96DD716}" vid="{C5D3EF77-ADD0-40FD-A769-C339DAE739D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FD76F9D9A9E340AD84885925D378F4" ma:contentTypeVersion="4" ma:contentTypeDescription="Create a new document." ma:contentTypeScope="" ma:versionID="edaeb4cc3779ee5c4f5a69771e46a40a">
  <xsd:schema xmlns:xsd="http://www.w3.org/2001/XMLSchema" xmlns:xs="http://www.w3.org/2001/XMLSchema" xmlns:p="http://schemas.microsoft.com/office/2006/metadata/properties" xmlns:ns3="8ecf54c4-56d8-43a2-a321-6326832e7bc1" targetNamespace="http://schemas.microsoft.com/office/2006/metadata/properties" ma:root="true" ma:fieldsID="5364976430daf924e9770b7087ccf1b8" ns3:_="">
    <xsd:import namespace="8ecf54c4-56d8-43a2-a321-6326832e7bc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54c4-56d8-43a2-a321-6326832e7bc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0B2E440-192A-4032-B52D-73F998FB859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ecf54c4-56d8-43a2-a321-6326832e7b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858824-73FA-4172-8057-104B06518E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D3B904-8F68-4F40-A59F-A6BF78155745}">
  <ds:schemaRefs>
    <ds:schemaRef ds:uri="http://purl.org/dc/elements/1.1/"/>
    <ds:schemaRef ds:uri="8ecf54c4-56d8-43a2-a321-6326832e7bc1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121</TotalTime>
  <Words>435</Words>
  <Application>Microsoft Office PowerPoint</Application>
  <PresentationFormat>Widescreen</PresentationFormat>
  <Paragraphs>52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Aptos</vt:lpstr>
      <vt:lpstr>Arial</vt:lpstr>
      <vt:lpstr>Corbel</vt:lpstr>
      <vt:lpstr>Haettenschweiler</vt:lpstr>
      <vt:lpstr>Trade Gothic Next Light</vt:lpstr>
      <vt:lpstr>Wingdings 2</vt:lpstr>
      <vt:lpstr>Frame</vt:lpstr>
      <vt:lpstr>Modulo</vt:lpstr>
      <vt:lpstr>Editorial</vt:lpstr>
      <vt:lpstr>1_Editorial</vt:lpstr>
      <vt:lpstr> Digital Portfolio &amp; Reflection </vt:lpstr>
      <vt:lpstr>Introduction</vt:lpstr>
      <vt:lpstr>Evidence of my work (MS Word)</vt:lpstr>
      <vt:lpstr>Evidence of my work ( MS Word)</vt:lpstr>
      <vt:lpstr>Evidence of my work (MS Excel)</vt:lpstr>
      <vt:lpstr>Evidence of my work (MS Excel)</vt:lpstr>
      <vt:lpstr>Evidence of my work (OneDrive) </vt:lpstr>
      <vt:lpstr>Evidence of my work (OneDrive)</vt:lpstr>
      <vt:lpstr>My Development 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Veronika Humeniuk (2539391)</dc:creator>
  <cp:lastModifiedBy>Veronika Humeniuk (2539391)</cp:lastModifiedBy>
  <cp:revision>18</cp:revision>
  <dcterms:created xsi:type="dcterms:W3CDTF">2026-08-02T14:51:47Z</dcterms:created>
  <dcterms:modified xsi:type="dcterms:W3CDTF">2026-08-04T21:26:17Z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0x0101004CFD76F9D9A9E340AD84885925D378F4</vt:lpwstr>
  </property>
</Properties>
</file>