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Masters/slideMaster6.xml" ContentType="application/vnd.openxmlformats-officedocument.presentationml.slideMaster+xml"/>
  <Override PartName="/ppt/slideMasters/slideMaster7.xml" ContentType="application/vnd.openxmlformats-officedocument.presentationml.slideMaster+xml"/>
  <Override PartName="/ppt/slideMasters/slideMaster8.xml" ContentType="application/vnd.openxmlformats-officedocument.presentationml.slideMaster+xml"/>
  <Override PartName="/ppt/slideMasters/slideMaster9.xml" ContentType="application/vnd.openxmlformats-officedocument.presentationml.slideMaster+xml"/>
  <Override PartName="/ppt/slideMasters/slideMaster10.xml" ContentType="application/vnd.openxmlformats-officedocument.presentationml.slideMaster+xml"/>
  <Override PartName="/ppt/slideMasters/slideMaster11.xml" ContentType="application/vnd.openxmlformats-officedocument.presentationml.slideMaster+xml"/>
  <Override PartName="/ppt/slideMasters/slideMaster12.xml" ContentType="application/vnd.openxmlformats-officedocument.presentationml.slideMaster+xml"/>
  <Override PartName="/ppt/slideMasters/slideMaster13.xml" ContentType="application/vnd.openxmlformats-officedocument.presentationml.slideMaster+xml"/>
  <Override PartName="/ppt/slideMasters/slideMaster14.xml" ContentType="application/vnd.openxmlformats-officedocument.presentationml.slideMaster+xml"/>
  <Override PartName="/ppt/slideMasters/slideMaster15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theme/theme2.xml" ContentType="application/vnd.openxmlformats-officedocument.theme+xml"/>
  <Override PartName="/ppt/slideLayouts/slideLayout6.xml" ContentType="application/vnd.openxmlformats-officedocument.presentationml.slideLayout+xml"/>
  <Override PartName="/ppt/theme/theme3.xml" ContentType="application/vnd.openxmlformats-officedocument.them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theme/theme4.xml" ContentType="application/vnd.openxmlformats-officedocument.theme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theme/theme5.xml" ContentType="application/vnd.openxmlformats-officedocument.theme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theme/theme6.xml" ContentType="application/vnd.openxmlformats-officedocument.theme+xml"/>
  <Override PartName="/ppt/slideLayouts/slideLayout15.xml" ContentType="application/vnd.openxmlformats-officedocument.presentationml.slideLayout+xml"/>
  <Override PartName="/ppt/theme/theme7.xml" ContentType="application/vnd.openxmlformats-officedocument.theme+xml"/>
  <Override PartName="/ppt/slideLayouts/slideLayout16.xml" ContentType="application/vnd.openxmlformats-officedocument.presentationml.slideLayout+xml"/>
  <Override PartName="/ppt/theme/theme8.xml" ContentType="application/vnd.openxmlformats-officedocument.theme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theme/theme9.xml" ContentType="application/vnd.openxmlformats-officedocument.theme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theme/theme10.xml" ContentType="application/vnd.openxmlformats-officedocument.theme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theme/theme11.xml" ContentType="application/vnd.openxmlformats-officedocument.theme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theme/theme12.xml" ContentType="application/vnd.openxmlformats-officedocument.theme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slideLayouts/slideLayout48.xml" ContentType="application/vnd.openxmlformats-officedocument.presentationml.slideLayout+xml"/>
  <Override PartName="/ppt/theme/theme13.xml" ContentType="application/vnd.openxmlformats-officedocument.theme+xml"/>
  <Override PartName="/ppt/slideLayouts/slideLayout49.xml" ContentType="application/vnd.openxmlformats-officedocument.presentationml.slideLayout+xml"/>
  <Override PartName="/ppt/slideLayouts/slideLayout50.xml" ContentType="application/vnd.openxmlformats-officedocument.presentationml.slideLayout+xml"/>
  <Override PartName="/ppt/slideLayouts/slideLayout51.xml" ContentType="application/vnd.openxmlformats-officedocument.presentationml.slideLayout+xml"/>
  <Override PartName="/ppt/slideLayouts/slideLayout52.xml" ContentType="application/vnd.openxmlformats-officedocument.presentationml.slideLayout+xml"/>
  <Override PartName="/ppt/slideLayouts/slideLayout53.xml" ContentType="application/vnd.openxmlformats-officedocument.presentationml.slideLayout+xml"/>
  <Override PartName="/ppt/slideLayouts/slideLayout54.xml" ContentType="application/vnd.openxmlformats-officedocument.presentationml.slideLayout+xml"/>
  <Override PartName="/ppt/slideLayouts/slideLayout55.xml" ContentType="application/vnd.openxmlformats-officedocument.presentationml.slideLayout+xml"/>
  <Override PartName="/ppt/slideLayouts/slideLayout56.xml" ContentType="application/vnd.openxmlformats-officedocument.presentationml.slideLayout+xml"/>
  <Override PartName="/ppt/slideLayouts/slideLayout57.xml" ContentType="application/vnd.openxmlformats-officedocument.presentationml.slideLayout+xml"/>
  <Override PartName="/ppt/slideLayouts/slideLayout58.xml" ContentType="application/vnd.openxmlformats-officedocument.presentationml.slideLayout+xml"/>
  <Override PartName="/ppt/slideLayouts/slideLayout59.xml" ContentType="application/vnd.openxmlformats-officedocument.presentationml.slideLayout+xml"/>
  <Override PartName="/ppt/theme/theme14.xml" ContentType="application/vnd.openxmlformats-officedocument.theme+xml"/>
  <Override PartName="/ppt/slideLayouts/slideLayout60.xml" ContentType="application/vnd.openxmlformats-officedocument.presentationml.slideLayout+xml"/>
  <Override PartName="/ppt/slideLayouts/slideLayout61.xml" ContentType="application/vnd.openxmlformats-officedocument.presentationml.slideLayout+xml"/>
  <Override PartName="/ppt/slideLayouts/slideLayout62.xml" ContentType="application/vnd.openxmlformats-officedocument.presentationml.slideLayout+xml"/>
  <Override PartName="/ppt/slideLayouts/slideLayout63.xml" ContentType="application/vnd.openxmlformats-officedocument.presentationml.slideLayout+xml"/>
  <Override PartName="/ppt/slideLayouts/slideLayout64.xml" ContentType="application/vnd.openxmlformats-officedocument.presentationml.slideLayout+xml"/>
  <Override PartName="/ppt/slideLayouts/slideLayout65.xml" ContentType="application/vnd.openxmlformats-officedocument.presentationml.slideLayout+xml"/>
  <Override PartName="/ppt/slideLayouts/slideLayout66.xml" ContentType="application/vnd.openxmlformats-officedocument.presentationml.slideLayout+xml"/>
  <Override PartName="/ppt/slideLayouts/slideLayout67.xml" ContentType="application/vnd.openxmlformats-officedocument.presentationml.slideLayout+xml"/>
  <Override PartName="/ppt/theme/theme15.xml" ContentType="application/vnd.openxmlformats-officedocument.theme+xml"/>
  <Override PartName="/ppt/theme/theme16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62" r:id="rId4"/>
    <p:sldMasterId id="2147483663" r:id="rId5"/>
    <p:sldMasterId id="2147483666" r:id="rId6"/>
    <p:sldMasterId id="2147483668" r:id="rId7"/>
    <p:sldMasterId id="2147483669" r:id="rId8"/>
    <p:sldMasterId id="2147483672" r:id="rId9"/>
    <p:sldMasterId id="2147483674" r:id="rId10"/>
    <p:sldMasterId id="2147483676" r:id="rId11"/>
    <p:sldMasterId id="2147483680" r:id="rId12"/>
    <p:sldMasterId id="2147483692" r:id="rId13"/>
    <p:sldMasterId id="2147483704" r:id="rId14"/>
    <p:sldMasterId id="2147483724" r:id="rId15"/>
    <p:sldMasterId id="2147483712" r:id="rId16"/>
    <p:sldMasterId id="2147483728" r:id="rId17"/>
    <p:sldMasterId id="2147483740" r:id="rId18"/>
  </p:sldMasterIdLst>
  <p:notesMasterIdLst>
    <p:notesMasterId r:id="rId30"/>
  </p:notesMasterIdLst>
  <p:sldIdLst>
    <p:sldId id="259" r:id="rId19"/>
    <p:sldId id="262" r:id="rId20"/>
    <p:sldId id="263" r:id="rId21"/>
    <p:sldId id="264" r:id="rId22"/>
    <p:sldId id="266" r:id="rId23"/>
    <p:sldId id="271" r:id="rId24"/>
    <p:sldId id="267" r:id="rId25"/>
    <p:sldId id="268" r:id="rId26"/>
    <p:sldId id="269" r:id="rId27"/>
    <p:sldId id="270" r:id="rId28"/>
    <p:sldId id="272" r:id="rId29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606067F8-D603-1A4E-81E1-CBD826BAB99B}" v="25" dt="2022-10-21T10:58:31.482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157"/>
    <p:restoredTop sz="89917"/>
  </p:normalViewPr>
  <p:slideViewPr>
    <p:cSldViewPr snapToGrid="0" snapToObjects="1">
      <p:cViewPr varScale="1">
        <p:scale>
          <a:sx n="93" d="100"/>
          <a:sy n="93" d="100"/>
        </p:scale>
        <p:origin x="1736" y="200"/>
      </p:cViewPr>
      <p:guideLst/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Master" Target="slideMasters/slideMaster10.xml"/><Relationship Id="rId18" Type="http://schemas.openxmlformats.org/officeDocument/2006/relationships/slideMaster" Target="slideMasters/slideMaster15.xml"/><Relationship Id="rId26" Type="http://schemas.openxmlformats.org/officeDocument/2006/relationships/slide" Target="slides/slide8.xml"/><Relationship Id="rId3" Type="http://schemas.openxmlformats.org/officeDocument/2006/relationships/customXml" Target="../customXml/item3.xml"/><Relationship Id="rId21" Type="http://schemas.openxmlformats.org/officeDocument/2006/relationships/slide" Target="slides/slide3.xml"/><Relationship Id="rId34" Type="http://schemas.openxmlformats.org/officeDocument/2006/relationships/tableStyles" Target="tableStyles.xml"/><Relationship Id="rId7" Type="http://schemas.openxmlformats.org/officeDocument/2006/relationships/slideMaster" Target="slideMasters/slideMaster4.xml"/><Relationship Id="rId12" Type="http://schemas.openxmlformats.org/officeDocument/2006/relationships/slideMaster" Target="slideMasters/slideMaster9.xml"/><Relationship Id="rId17" Type="http://schemas.openxmlformats.org/officeDocument/2006/relationships/slideMaster" Target="slideMasters/slideMaster14.xml"/><Relationship Id="rId25" Type="http://schemas.openxmlformats.org/officeDocument/2006/relationships/slide" Target="slides/slide7.xml"/><Relationship Id="rId33" Type="http://schemas.openxmlformats.org/officeDocument/2006/relationships/theme" Target="theme/theme1.xml"/><Relationship Id="rId2" Type="http://schemas.openxmlformats.org/officeDocument/2006/relationships/customXml" Target="../customXml/item2.xml"/><Relationship Id="rId16" Type="http://schemas.openxmlformats.org/officeDocument/2006/relationships/slideMaster" Target="slideMasters/slideMaster13.xml"/><Relationship Id="rId20" Type="http://schemas.openxmlformats.org/officeDocument/2006/relationships/slide" Target="slides/slide2.xml"/><Relationship Id="rId29" Type="http://schemas.openxmlformats.org/officeDocument/2006/relationships/slide" Target="slides/slide11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Relationship Id="rId11" Type="http://schemas.openxmlformats.org/officeDocument/2006/relationships/slideMaster" Target="slideMasters/slideMaster8.xml"/><Relationship Id="rId24" Type="http://schemas.openxmlformats.org/officeDocument/2006/relationships/slide" Target="slides/slide6.xml"/><Relationship Id="rId32" Type="http://schemas.openxmlformats.org/officeDocument/2006/relationships/viewProps" Target="viewProps.xml"/><Relationship Id="rId5" Type="http://schemas.openxmlformats.org/officeDocument/2006/relationships/slideMaster" Target="slideMasters/slideMaster2.xml"/><Relationship Id="rId15" Type="http://schemas.openxmlformats.org/officeDocument/2006/relationships/slideMaster" Target="slideMasters/slideMaster12.xml"/><Relationship Id="rId23" Type="http://schemas.openxmlformats.org/officeDocument/2006/relationships/slide" Target="slides/slide5.xml"/><Relationship Id="rId28" Type="http://schemas.openxmlformats.org/officeDocument/2006/relationships/slide" Target="slides/slide10.xml"/><Relationship Id="rId10" Type="http://schemas.openxmlformats.org/officeDocument/2006/relationships/slideMaster" Target="slideMasters/slideMaster7.xml"/><Relationship Id="rId19" Type="http://schemas.openxmlformats.org/officeDocument/2006/relationships/slide" Target="slides/slide1.xml"/><Relationship Id="rId31" Type="http://schemas.openxmlformats.org/officeDocument/2006/relationships/presProps" Target="presProps.xml"/><Relationship Id="rId4" Type="http://schemas.openxmlformats.org/officeDocument/2006/relationships/slideMaster" Target="slideMasters/slideMaster1.xml"/><Relationship Id="rId9" Type="http://schemas.openxmlformats.org/officeDocument/2006/relationships/slideMaster" Target="slideMasters/slideMaster6.xml"/><Relationship Id="rId14" Type="http://schemas.openxmlformats.org/officeDocument/2006/relationships/slideMaster" Target="slideMasters/slideMaster11.xml"/><Relationship Id="rId22" Type="http://schemas.openxmlformats.org/officeDocument/2006/relationships/slide" Target="slides/slide4.xml"/><Relationship Id="rId27" Type="http://schemas.openxmlformats.org/officeDocument/2006/relationships/slide" Target="slides/slide9.xml"/><Relationship Id="rId30" Type="http://schemas.openxmlformats.org/officeDocument/2006/relationships/notesMaster" Target="notesMasters/notesMaster1.xml"/><Relationship Id="rId35" Type="http://schemas.microsoft.com/office/2015/10/relationships/revisionInfo" Target="revisionInfo.xml"/><Relationship Id="rId8" Type="http://schemas.openxmlformats.org/officeDocument/2006/relationships/slideMaster" Target="slideMasters/slideMaster5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16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3E62973-5E8C-6249-93BD-BAF7AE7072BD}" type="datetimeFigureOut">
              <a:rPr lang="en-US" smtClean="0"/>
              <a:t>3/6/26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5FFDD11-B3EC-214B-B984-1798BFAD033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4053732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Relatively new research area – limited amount of evidence currently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5FFDD11-B3EC-214B-B984-1798BFAD033A}" type="slidenum">
              <a:rPr lang="en-US" smtClean="0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85804789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A number of difference devices – this is the </a:t>
            </a:r>
            <a:r>
              <a:rPr lang="en-US" dirty="0" err="1"/>
              <a:t>Exerfly</a:t>
            </a:r>
            <a:r>
              <a:rPr lang="en-US" dirty="0"/>
              <a:t> which we have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5FFDD11-B3EC-214B-B984-1798BFAD033A}" type="slidenum">
              <a:rPr lang="en-US" smtClean="0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58859139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A little background – initially developed by NASA to reduce atrophy and neuromuscular dysfunction due to time in zero-gravity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5FFDD11-B3EC-214B-B984-1798BFAD033A}" type="slidenum">
              <a:rPr lang="en-US" smtClean="0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77946683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Wide variety of movement patterns – mute video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5FFDD11-B3EC-214B-B984-1798BFAD033A}" type="slidenum">
              <a:rPr lang="en-US" smtClean="0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6438103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Increased eccentric loading is more replicable to sport situations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5FFDD11-B3EC-214B-B984-1798BFAD033A}" type="slidenum">
              <a:rPr lang="en-US" smtClean="0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748033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4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4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5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5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5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5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5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5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5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5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5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5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6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Master" Target="../slideMasters/slideMaster15.xml"/></Relationships>
</file>

<file path=ppt/slideLayouts/_rels/slideLayout6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Master" Target="../slideMasters/slideMaster15.xml"/></Relationships>
</file>

<file path=ppt/slideLayouts/_rels/slideLayout6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Master" Target="../slideMasters/slideMaster15.xml"/></Relationships>
</file>

<file path=ppt/slideLayouts/_rels/slideLayout6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Master" Target="../slideMasters/slideMaster15.xml"/></Relationships>
</file>

<file path=ppt/slideLayouts/_rels/slideLayout6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Master" Target="../slideMasters/slideMaster15.xml"/></Relationships>
</file>

<file path=ppt/slideLayouts/_rels/slideLayout6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Master" Target="../slideMasters/slideMaster15.xml"/></Relationships>
</file>

<file path=ppt/slideLayouts/_rels/slideLayout6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Master" Target="../slideMasters/slideMaster15.xml"/></Relationships>
</file>

<file path=ppt/slideLayouts/_rels/slideLayout6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Master" Target="../slideMasters/slideMaster15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D77E0C-7BD5-5549-A375-8247A389324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4285" y="1516008"/>
            <a:ext cx="3880287" cy="3607785"/>
          </a:xfrm>
          <a:prstGeom prst="rect">
            <a:avLst/>
          </a:prstGeom>
        </p:spPr>
        <p:txBody>
          <a:bodyPr/>
          <a:lstStyle>
            <a:lvl1pPr>
              <a:defRPr sz="25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GB" dirty="0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4864925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9C98C58F-EF67-CB44-8825-0F046CAF7261}"/>
              </a:ext>
            </a:extLst>
          </p:cNvPr>
          <p:cNvSpPr txBox="1">
            <a:spLocks/>
          </p:cNvSpPr>
          <p:nvPr userDrawn="1"/>
        </p:nvSpPr>
        <p:spPr>
          <a:xfrm>
            <a:off x="384285" y="1516008"/>
            <a:ext cx="3880287" cy="3607785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2500" kern="1200">
                <a:solidFill>
                  <a:schemeClr val="bg1"/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3452234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625973B-0617-EF4E-B8BA-63C0CB6CF07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  <a:prstGeom prst="rect">
            <a:avLst/>
          </a:prstGeo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9C96FA2-1610-8644-A46F-A1F0404166D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D1632FC-BFB2-3A43-8489-9556F79A1B5B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3/6/26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4227885-DFCC-AC4E-9AA9-B19EAD3FAC8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CA20796-B193-A04C-9EFF-19756A579A3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4143390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D5EAA79-7DCE-46C3-9004-2EDC6E66558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  <a:prstGeom prst="rect">
            <a:avLst/>
          </a:prstGeo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B1957E2-D01A-4EE5-98A0-6EF2B07EDDE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</a:p>
        </p:txBody>
      </p:sp>
    </p:spTree>
    <p:extLst>
      <p:ext uri="{BB962C8B-B14F-4D97-AF65-F5344CB8AC3E}">
        <p14:creationId xmlns:p14="http://schemas.microsoft.com/office/powerpoint/2010/main" val="386808022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9C98C58F-EF67-CB44-8825-0F046CAF7261}"/>
              </a:ext>
            </a:extLst>
          </p:cNvPr>
          <p:cNvSpPr txBox="1">
            <a:spLocks/>
          </p:cNvSpPr>
          <p:nvPr userDrawn="1"/>
        </p:nvSpPr>
        <p:spPr>
          <a:xfrm>
            <a:off x="384285" y="1516008"/>
            <a:ext cx="3880287" cy="3607785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2500" kern="1200">
                <a:solidFill>
                  <a:schemeClr val="bg1"/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1847879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9C98C58F-EF67-CB44-8825-0F046CAF7261}"/>
              </a:ext>
            </a:extLst>
          </p:cNvPr>
          <p:cNvSpPr txBox="1">
            <a:spLocks/>
          </p:cNvSpPr>
          <p:nvPr userDrawn="1"/>
        </p:nvSpPr>
        <p:spPr>
          <a:xfrm>
            <a:off x="384285" y="1516008"/>
            <a:ext cx="3880287" cy="3607785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2500" kern="1200">
                <a:solidFill>
                  <a:schemeClr val="bg1"/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666279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D2484BA-3CDD-4CBE-B8ED-A5FF1D64E3F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  <a:prstGeom prst="rect">
            <a:avLst/>
          </a:prstGeo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5E0E428-53E1-4CD8-9933-11FC7D6E747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</a:p>
        </p:txBody>
      </p:sp>
    </p:spTree>
    <p:extLst>
      <p:ext uri="{BB962C8B-B14F-4D97-AF65-F5344CB8AC3E}">
        <p14:creationId xmlns:p14="http://schemas.microsoft.com/office/powerpoint/2010/main" val="376195639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9C98C58F-EF67-CB44-8825-0F046CAF7261}"/>
              </a:ext>
            </a:extLst>
          </p:cNvPr>
          <p:cNvSpPr txBox="1">
            <a:spLocks/>
          </p:cNvSpPr>
          <p:nvPr userDrawn="1"/>
        </p:nvSpPr>
        <p:spPr>
          <a:xfrm>
            <a:off x="384285" y="1516008"/>
            <a:ext cx="3880287" cy="3607785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2500" kern="1200">
                <a:solidFill>
                  <a:schemeClr val="bg1"/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8139838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BF0BA9FB-2FDB-7E46-981B-3CC0ADD4E57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4285" y="1516008"/>
            <a:ext cx="8058149" cy="3607785"/>
          </a:xfrm>
          <a:prstGeom prst="rect">
            <a:avLst/>
          </a:prstGeom>
        </p:spPr>
        <p:txBody>
          <a:bodyPr/>
          <a:lstStyle>
            <a:lvl1pPr>
              <a:defRPr sz="25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GB" dirty="0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4018406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59F52B34-1263-5340-99D2-7468DF6FDF5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4285" y="1516008"/>
            <a:ext cx="3880287" cy="3607785"/>
          </a:xfrm>
          <a:prstGeom prst="rect">
            <a:avLst/>
          </a:prstGeom>
        </p:spPr>
        <p:txBody>
          <a:bodyPr/>
          <a:lstStyle>
            <a:lvl1pPr>
              <a:defRPr sz="25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GB" dirty="0"/>
              <a:t>Click to edit Master title style</a:t>
            </a:r>
            <a:endParaRPr lang="en-US" dirty="0"/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160C76CE-A814-A147-9C0B-27514F28EA56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>
          <a:xfrm>
            <a:off x="4729163" y="1516008"/>
            <a:ext cx="3870325" cy="3608442"/>
          </a:xfrm>
          <a:prstGeom prst="rect">
            <a:avLst/>
          </a:prstGeom>
          <a:ln>
            <a:noFill/>
          </a:ln>
        </p:spPr>
        <p:txBody>
          <a:bodyPr/>
          <a:lstStyle>
            <a:lvl1pPr marL="0" indent="0">
              <a:buNone/>
              <a:defRPr sz="25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>
                <a:solidFill>
                  <a:schemeClr val="bg1"/>
                </a:solidFill>
              </a:defRPr>
            </a:lvl2pPr>
            <a:lvl3pPr marL="914400" indent="0">
              <a:buNone/>
              <a:defRPr>
                <a:solidFill>
                  <a:schemeClr val="bg1"/>
                </a:solidFill>
              </a:defRPr>
            </a:lvl3pPr>
            <a:lvl4pPr marL="1371600" indent="0">
              <a:buNone/>
              <a:defRPr>
                <a:solidFill>
                  <a:schemeClr val="bg1"/>
                </a:solidFill>
              </a:defRPr>
            </a:lvl4pPr>
            <a:lvl5pPr marL="1828800" indent="0">
              <a:buNone/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68575309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5AD7A99E-5B7F-6649-9A4D-E3C41FE51EE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4285" y="1516008"/>
            <a:ext cx="8058149" cy="3607785"/>
          </a:xfrm>
          <a:prstGeom prst="rect">
            <a:avLst/>
          </a:prstGeom>
        </p:spPr>
        <p:txBody>
          <a:bodyPr/>
          <a:lstStyle>
            <a:lvl1pPr>
              <a:defRPr sz="25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GB" dirty="0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42648333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9C98C58F-EF67-CB44-8825-0F046CAF7261}"/>
              </a:ext>
            </a:extLst>
          </p:cNvPr>
          <p:cNvSpPr txBox="1">
            <a:spLocks/>
          </p:cNvSpPr>
          <p:nvPr userDrawn="1"/>
        </p:nvSpPr>
        <p:spPr>
          <a:xfrm>
            <a:off x="384285" y="1516008"/>
            <a:ext cx="3880287" cy="3607785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2500" kern="1200">
                <a:solidFill>
                  <a:schemeClr val="bg1"/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19182134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625973B-0617-EF4E-B8BA-63C0CB6CF07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  <a:prstGeom prst="rect">
            <a:avLst/>
          </a:prstGeo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9C96FA2-1610-8644-A46F-A1F0404166D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D1632FC-BFB2-3A43-8489-9556F79A1B5B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3/6/26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4227885-DFCC-AC4E-9AA9-B19EAD3FAC8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CA20796-B193-A04C-9EFF-19756A579A3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32340202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71D3232-B722-DC40-A650-A55D07AE310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DED0E3E-EF3F-F044-8662-647F8EA0A3D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87788" y="987425"/>
            <a:ext cx="4629150" cy="4873625"/>
          </a:xfrm>
          <a:prstGeom prst="rect">
            <a:avLst/>
          </a:prstGeo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7D01F15-9474-B049-9462-3E2BABACC53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1A53BC6-051F-444F-AD9A-4C2A86698AD9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3/6/26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E365583-E373-B940-8238-DEB57E2FDB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A3FE136-665B-7540-AD01-230AE2421E7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43077994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AE47795F-9AD2-A242-9522-9B44F1A5DF9D}"/>
              </a:ext>
            </a:extLst>
          </p:cNvPr>
          <p:cNvSpPr txBox="1">
            <a:spLocks/>
          </p:cNvSpPr>
          <p:nvPr userDrawn="1"/>
        </p:nvSpPr>
        <p:spPr>
          <a:xfrm>
            <a:off x="384285" y="1516008"/>
            <a:ext cx="3880287" cy="3607785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2500" kern="1200">
                <a:solidFill>
                  <a:schemeClr val="bg1"/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defRPr>
            </a:lvl1pPr>
          </a:lstStyle>
          <a:p>
            <a:r>
              <a:rPr lang="en-GB" dirty="0"/>
              <a:t>Click to edit Master title style</a:t>
            </a:r>
            <a:endParaRPr lang="en-US" dirty="0"/>
          </a:p>
        </p:txBody>
      </p:sp>
      <p:sp>
        <p:nvSpPr>
          <p:cNvPr id="4" name="Text Placeholder 5">
            <a:extLst>
              <a:ext uri="{FF2B5EF4-FFF2-40B4-BE49-F238E27FC236}">
                <a16:creationId xmlns:a16="http://schemas.microsoft.com/office/drawing/2014/main" id="{D1C6F2FA-9D48-5647-B3AE-270F4C5B4527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>
          <a:xfrm>
            <a:off x="5021317" y="1516008"/>
            <a:ext cx="3578171" cy="3608442"/>
          </a:xfrm>
          <a:prstGeom prst="rect">
            <a:avLst/>
          </a:prstGeom>
          <a:ln>
            <a:noFill/>
          </a:ln>
        </p:spPr>
        <p:txBody>
          <a:bodyPr/>
          <a:lstStyle>
            <a:lvl1pPr marL="0" indent="0">
              <a:buNone/>
              <a:defRPr sz="25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>
                <a:solidFill>
                  <a:schemeClr val="bg1"/>
                </a:solidFill>
              </a:defRPr>
            </a:lvl2pPr>
            <a:lvl3pPr marL="914400" indent="0">
              <a:buNone/>
              <a:defRPr>
                <a:solidFill>
                  <a:schemeClr val="bg1"/>
                </a:solidFill>
              </a:defRPr>
            </a:lvl3pPr>
            <a:lvl4pPr marL="1371600" indent="0">
              <a:buNone/>
              <a:defRPr>
                <a:solidFill>
                  <a:schemeClr val="bg1"/>
                </a:solidFill>
              </a:defRPr>
            </a:lvl4pPr>
            <a:lvl5pPr marL="1828800" indent="0">
              <a:buNone/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123628421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E3A74712-E683-8D4A-897E-564DD5A5F4C0}"/>
              </a:ext>
            </a:extLst>
          </p:cNvPr>
          <p:cNvSpPr txBox="1">
            <a:spLocks/>
          </p:cNvSpPr>
          <p:nvPr userDrawn="1"/>
        </p:nvSpPr>
        <p:spPr>
          <a:xfrm>
            <a:off x="384285" y="1516008"/>
            <a:ext cx="3880287" cy="3607785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2500" kern="1200">
                <a:solidFill>
                  <a:schemeClr val="bg1"/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defRPr>
            </a:lvl1pPr>
          </a:lstStyle>
          <a:p>
            <a:r>
              <a:rPr lang="en-GB" dirty="0"/>
              <a:t>Click to edit Master title style</a:t>
            </a:r>
            <a:endParaRPr lang="en-US" dirty="0"/>
          </a:p>
        </p:txBody>
      </p:sp>
      <p:sp>
        <p:nvSpPr>
          <p:cNvPr id="4" name="Text Placeholder 5">
            <a:extLst>
              <a:ext uri="{FF2B5EF4-FFF2-40B4-BE49-F238E27FC236}">
                <a16:creationId xmlns:a16="http://schemas.microsoft.com/office/drawing/2014/main" id="{16161775-7EDC-3249-8DBB-B8547B34CE06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>
          <a:xfrm>
            <a:off x="5021317" y="1516008"/>
            <a:ext cx="3578171" cy="3608442"/>
          </a:xfrm>
          <a:prstGeom prst="rect">
            <a:avLst/>
          </a:prstGeom>
          <a:ln>
            <a:noFill/>
          </a:ln>
        </p:spPr>
        <p:txBody>
          <a:bodyPr/>
          <a:lstStyle>
            <a:lvl1pPr marL="0" indent="0">
              <a:buNone/>
              <a:defRPr sz="25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>
                <a:solidFill>
                  <a:schemeClr val="bg1"/>
                </a:solidFill>
              </a:defRPr>
            </a:lvl2pPr>
            <a:lvl3pPr marL="914400" indent="0">
              <a:buNone/>
              <a:defRPr>
                <a:solidFill>
                  <a:schemeClr val="bg1"/>
                </a:solidFill>
              </a:defRPr>
            </a:lvl3pPr>
            <a:lvl4pPr marL="1371600" indent="0">
              <a:buNone/>
              <a:defRPr>
                <a:solidFill>
                  <a:schemeClr val="bg1"/>
                </a:solidFill>
              </a:defRPr>
            </a:lvl4pPr>
            <a:lvl5pPr marL="1828800" indent="0">
              <a:buNone/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272742108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625973B-0617-EF4E-B8BA-63C0CB6CF07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  <a:prstGeom prst="rect">
            <a:avLst/>
          </a:prstGeo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9C96FA2-1610-8644-A46F-A1F0404166D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D1632FC-BFB2-3A43-8489-9556F79A1B5B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3/6/26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4227885-DFCC-AC4E-9AA9-B19EAD3FAC8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CA20796-B193-A04C-9EFF-19756A579A3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71786554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78A49A3-4F36-9940-9066-5FFBFF416F0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1005FF9-2955-4A45-9B9A-ECB15C4D4D3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8F3DD13-0DF7-B143-9A75-A1333935E09C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3/6/26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C0F5F61-03FC-5E4D-A2D5-786169F71F8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A7D202A-85BC-164E-9912-0D5A29F86B3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89646181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CFD5AEB-C1B5-334A-9377-51368A72C8E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3888" y="1709738"/>
            <a:ext cx="7886700" cy="2852737"/>
          </a:xfrm>
          <a:prstGeom prst="rect">
            <a:avLst/>
          </a:prstGeo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A8C7F90-1245-5E4D-92C9-8F3C02CE7EC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23888" y="4589463"/>
            <a:ext cx="7886700" cy="1500187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5A92210-4E7D-D545-8210-0D9E5F2B059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3/6/26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9F7020C-CF8C-874F-8F7D-4F95EF5AEC4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0AB886C-9302-1144-AD86-2FF68AFF58E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09027987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20A6B11-C7D8-2749-9426-1E386E7DAC9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5C8387C-9E05-3D48-9519-17AE87F15B5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6715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6120914-3064-B241-86C3-34F117DC3D1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48200" y="1825625"/>
            <a:ext cx="386715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860EFB3-14AA-E74A-BE69-6864AFF5FA36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3/6/26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1E77BD3-2B44-7B48-9232-ADA469110B8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28D5B23-1B5C-CF46-B1C6-1F4B0248170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86049734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E8C20E9-D997-4A46-81FA-88A2A3F99E6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F05FF20-EFC8-7342-A4EE-935B8141963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238" y="1681163"/>
            <a:ext cx="3868737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DCD2759-7C27-8D4B-8D26-072A4D0A597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30238" y="2505075"/>
            <a:ext cx="3868737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DBBAF52A-C1D2-4A4A-A681-6D63C1BD2F71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788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582DE55A-B71E-BA41-90D3-2976D4458E4D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788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F6DD9C76-21EA-6248-90F9-7A300362D57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3/6/26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EDA9195B-0651-574C-8781-D551D21A912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39E0110E-9732-A140-8ECA-B7817FB866F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79138667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487FEDE-5922-0B45-B788-0D7D57AC3A4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01C1EC47-E33E-D54E-9EEA-C3A7B70D27DB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3/6/26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4948AD1-BF27-A948-88FF-2DA2B603FA2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70ED372-A8C4-3742-ABA0-D80BD44220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56021432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FE37BA7C-5C50-FC46-8459-FFD45D09F08A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3/6/26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DACE0E85-3D60-2E45-B2A8-AF03F170557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0319475-D5FB-9B49-987C-89F08A93FC3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93494363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71D3232-B722-DC40-A650-A55D07AE310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DED0E3E-EF3F-F044-8662-647F8EA0A3D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87788" y="987425"/>
            <a:ext cx="4629150" cy="4873625"/>
          </a:xfrm>
          <a:prstGeom prst="rect">
            <a:avLst/>
          </a:prstGeo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7D01F15-9474-B049-9462-3E2BABACC53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1A53BC6-051F-444F-AD9A-4C2A86698AD9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3/6/26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E365583-E373-B940-8238-DEB57E2FDB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A3FE136-665B-7540-AD01-230AE2421E7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79517844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74C6D91-043A-DC40-9990-1D2F1DD39EE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553CB045-C2D7-4747-82DF-AAAF51D5DB00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3887788" y="987425"/>
            <a:ext cx="4629150" cy="4873625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A632F0D-BDC5-0846-BD6E-0E29AB4B2B4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C9E92B8-6A96-F048-8214-476C2AB23F30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3/6/26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BA0D68D-0C4D-2842-B1FF-77B6B1F09EA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8E086E4-267A-744B-8F48-069154009E8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53212562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573AFD1-A60D-7749-B561-5B4522AD7A8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DF7E477-22BF-1D4C-8447-04EB5093E92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867D9CA-A248-2C49-83E5-8B28A9D15E4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3/6/26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3FE155C-A8F2-834B-AE93-3A757E848C3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E5F338A-A5BB-2740-8547-26EE98F6B0D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11799620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EFD3409A-915E-9648-BA65-2EA8FF736F18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  <a:prstGeom prst="rect">
            <a:avLst/>
          </a:prstGeo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039DD88-072B-B947-979D-A153BB3B3D8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762625" cy="58118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798F075-D74E-7847-9BF2-CC8442DCECE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3/6/26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A0699C4-6F46-9C4C-BDEC-A74A8E75F2F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15D6642-D80E-FC44-8915-3EE693353B7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44335152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8E13553-AB8B-C341-93A5-5CC82D843D3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A1CB8C6-8818-9C4E-9A49-B521788745D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0" y="1825625"/>
            <a:ext cx="7886700" cy="3203575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57194907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557033D-9F3E-8248-9B9F-E98406770C4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94138" y="365125"/>
            <a:ext cx="8395138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8D8C34B-9896-0E40-BD81-61E38533FA8D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394138" y="1825625"/>
            <a:ext cx="4101662" cy="3865727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08F99B9-D9F3-D448-81A1-3C9FA0DB51B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413688" y="1825625"/>
            <a:ext cx="4375588" cy="3865727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19517338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420102430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8A08889-95C7-C547-A1EA-A22929CE988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EA5581E7-B6AD-1144-AFF7-D87531D22088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3887788" y="457201"/>
            <a:ext cx="4629150" cy="4501054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DFC0E95-E99E-4C48-9AA8-DCB13028004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234747292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Placeholder 1">
            <a:extLst>
              <a:ext uri="{FF2B5EF4-FFF2-40B4-BE49-F238E27FC236}">
                <a16:creationId xmlns:a16="http://schemas.microsoft.com/office/drawing/2014/main" id="{B07AF117-4642-4B4F-9E27-4D6E2B7C5EF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4285" y="1106104"/>
            <a:ext cx="8499584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8" name="Text Placeholder 2">
            <a:extLst>
              <a:ext uri="{FF2B5EF4-FFF2-40B4-BE49-F238E27FC236}">
                <a16:creationId xmlns:a16="http://schemas.microsoft.com/office/drawing/2014/main" id="{27C814C8-3E80-F94B-8AAA-96F2F468469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4285" y="2566604"/>
            <a:ext cx="8499584" cy="318529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75815000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5AA01EA-088C-C946-BEA0-F7A16D611B3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384285" y="2632841"/>
            <a:ext cx="4480034" cy="3544122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21DB74E-393F-8341-8EDE-BCD3D1EC500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403835" y="2632841"/>
            <a:ext cx="4480034" cy="3544122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8" name="Title Placeholder 1">
            <a:extLst>
              <a:ext uri="{FF2B5EF4-FFF2-40B4-BE49-F238E27FC236}">
                <a16:creationId xmlns:a16="http://schemas.microsoft.com/office/drawing/2014/main" id="{B9C1506C-B0E9-4E4D-9F5A-01E9D6DE13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4285" y="1106104"/>
            <a:ext cx="8499584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43241292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435645642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Placeholder 1">
            <a:extLst>
              <a:ext uri="{FF2B5EF4-FFF2-40B4-BE49-F238E27FC236}">
                <a16:creationId xmlns:a16="http://schemas.microsoft.com/office/drawing/2014/main" id="{B07AF117-4642-4B4F-9E27-4D6E2B7C5EF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4285" y="1106104"/>
            <a:ext cx="8499584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8" name="Text Placeholder 2">
            <a:extLst>
              <a:ext uri="{FF2B5EF4-FFF2-40B4-BE49-F238E27FC236}">
                <a16:creationId xmlns:a16="http://schemas.microsoft.com/office/drawing/2014/main" id="{27C814C8-3E80-F94B-8AAA-96F2F468469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4285" y="2566604"/>
            <a:ext cx="8499584" cy="318529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91740406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5AA01EA-088C-C946-BEA0-F7A16D611B3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384285" y="2632841"/>
            <a:ext cx="4480034" cy="3544122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21DB74E-393F-8341-8EDE-BCD3D1EC500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403835" y="2632841"/>
            <a:ext cx="4480034" cy="3544122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8" name="Title Placeholder 1">
            <a:extLst>
              <a:ext uri="{FF2B5EF4-FFF2-40B4-BE49-F238E27FC236}">
                <a16:creationId xmlns:a16="http://schemas.microsoft.com/office/drawing/2014/main" id="{B9C1506C-B0E9-4E4D-9F5A-01E9D6DE13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4285" y="1106104"/>
            <a:ext cx="8499584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29407591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624217515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567CF91-8FB7-0B42-A329-E11BE478FD5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  <a:prstGeom prst="rect">
            <a:avLst/>
          </a:prstGeo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534FCA1-D7E4-A64A-B793-6901C347CA5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DCEEFF4-2699-2845-91D9-D5A07A07881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3/6/26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53D7AE9-B962-CC42-BA86-B1E5EDE333E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C947482-2CC9-0E4C-870E-8D35795D50A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41042865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4591516-56E3-FE49-AF8F-9F2EF75D8C7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79EEC7E-522D-5245-80F4-6045A4C8C59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7853E28-50D1-DB40-925E-1865E073DFF8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3/6/26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90EE0FC-C5EA-7B43-A0D8-933FEEC1E19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689ED53-FDF6-FE4E-8218-A5DCCBEBF0E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77773522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1D149A6-312A-DE4B-B032-3C87D4A1F2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3888" y="1709738"/>
            <a:ext cx="7886700" cy="2852737"/>
          </a:xfrm>
          <a:prstGeom prst="rect">
            <a:avLst/>
          </a:prstGeo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A53AC8F-1D8F-4045-BA5F-AC0745D4C40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23888" y="4589463"/>
            <a:ext cx="7886700" cy="1500187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B47A2DA-0D49-1243-97F3-8C33ED427BA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3/6/26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33D2AB8-7709-F248-874B-15AF8A8F2F7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E3051CA-2F1D-EF43-AB3E-970DE78ECA3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08033025"/>
      </p:ext>
    </p:extLst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6FCC5C1-CEEC-A54F-8061-670B3716BCF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446779F-F147-C642-A601-EB30995A307B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6715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5339AF6-4ECF-C940-B2CD-54C3A848183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48200" y="1825625"/>
            <a:ext cx="386715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EC2FBBA-1744-7C44-BDC5-5E40FC4E7242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3/6/26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74CE875-541F-134E-8E16-39C7587211C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E3B6349-EA0A-2142-8CEF-E85D325A490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94458227"/>
      </p:ext>
    </p:extLst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9C4223D-B3AF-FC43-8E2C-CD1AAF8624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ABF013F-2912-624D-8195-A67E1390183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238" y="1681163"/>
            <a:ext cx="3868737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03456B4-6048-6640-9D7D-42EA2A6DDEC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30238" y="2505075"/>
            <a:ext cx="3868737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37129F5-4B35-4648-9238-99F17302CF51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788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76AB2B2-2AF7-4E41-BF6E-38905C051B67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788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771B7545-C2A4-3C49-AFF2-44FB003DC615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3/6/26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266D25BF-5E79-9048-9C82-AFCE84DEAF9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9991EC22-A66B-F44B-96E5-15E164D9B6C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12017719"/>
      </p:ext>
    </p:extLst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06FC50D-4F82-6D41-B29B-7D5BFC9BC88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1C24865E-E560-0B4E-9395-474CD6DBF7E8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3/6/26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DD83FAC-4B1F-7341-B306-E3666ACF0B1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EE7A9CF-F8E0-444E-872B-29AF2503BE4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31748908"/>
      </p:ext>
    </p:extLst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BEE6DEFC-6AE7-8546-81B6-A8985717AB27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3/6/26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D023E71D-C4D2-684F-A864-9E8A10CACB4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FE9DACB-F630-B743-96E9-3C02225BD9C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93947679"/>
      </p:ext>
    </p:extLst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DB2CFC4-E0FF-CD48-BF1D-8282D552AB9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795B17B-9BE6-EB49-B5FB-C098D6C43A3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87788" y="987425"/>
            <a:ext cx="4629150" cy="4873625"/>
          </a:xfrm>
          <a:prstGeom prst="rect">
            <a:avLst/>
          </a:prstGeo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3FB7D76-9210-8F49-9A78-8747A6504AD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375A7EF-7E39-2F4E-9A2D-6C0F4CDC5A09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3/6/26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534F60D-F04A-8F46-8F4B-C293A3F22BF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0DBFFEF-7F5C-3E4A-AEBA-AE008AE7FBA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83265413"/>
      </p:ext>
    </p:extLst>
  </p:cSld>
  <p:clrMapOvr>
    <a:masterClrMapping/>
  </p:clrMapOvr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7D254E5-EC60-7642-89FC-E0005F24DF7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396ABA9B-C852-BD4C-8EBB-DCA38ABAFB73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3887788" y="987425"/>
            <a:ext cx="4629150" cy="4873625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A052852-941B-934D-8B59-88371343E63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E4B2328-0A43-4342-A653-438448402ABA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3/6/26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964BB61-D3D6-F54F-B677-477ED6253E5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1DC3A9F-519B-324E-8B37-F8E2A620868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72035952"/>
      </p:ext>
    </p:extLst>
  </p:cSld>
  <p:clrMapOvr>
    <a:masterClrMapping/>
  </p:clrMapOvr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42CF624-42BE-7644-90FA-098E6BC22AE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E3350E3-FA89-4446-9F4F-2DDCB0D7246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4560375-BEC7-464A-8FED-420C1DCCF567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3/6/26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749956A-D1B6-2141-8227-E96F8757319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21AFAD8-75E0-E74B-8E53-F8DAA76AF1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52218518"/>
      </p:ext>
    </p:extLst>
  </p:cSld>
  <p:clrMapOvr>
    <a:masterClrMapping/>
  </p:clrMapOvr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1F022C87-B12F-C545-920B-2FEA49D862EE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  <a:prstGeom prst="rect">
            <a:avLst/>
          </a:prstGeo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9944DBAF-A21F-884B-8893-93D4AB4B5BD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762625" cy="58118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BEBC95F-39B8-0C49-A006-DB8F65C05F80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3/6/26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9480421-2463-624E-8B83-7E103ADC90A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3D2072A-1BC5-4B41-9369-C7AF05D0BA9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39903460"/>
      </p:ext>
    </p:extLst>
  </p:cSld>
  <p:clrMapOvr>
    <a:masterClrMapping/>
  </p:clrMapOvr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92D55A6-6F6E-F74C-9EA0-0B5928337FC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  <a:prstGeom prst="rect">
            <a:avLst/>
          </a:prstGeo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18C1E26-42A5-B440-B9C8-CEDD2A852D4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5BA9EB3-C20B-DF4F-A968-B10AB5D9013B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F07C6424-41DD-AF49-8D0A-B20A782F8B5F}" type="datetimeFigureOut">
              <a:rPr lang="en-US" smtClean="0"/>
              <a:t>3/6/26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9CFCFFA-B6A2-F74A-8C54-0B36FE17BA6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A04AC94-14D0-8B40-AC33-71C6CF73290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A84A00CC-2EDA-8848-B653-96D574BDC1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29640546"/>
      </p:ext>
    </p:extLst>
  </p:cSld>
  <p:clrMapOvr>
    <a:masterClrMapping/>
  </p:clrMapOvr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8667951-B918-894D-BB5C-B72A99F2C65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F0155AD-98F2-734A-B92B-9C6661F3C05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B5785D2-81B9-2F43-9E4D-DCD90694EEA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F07C6424-41DD-AF49-8D0A-B20A782F8B5F}" type="datetimeFigureOut">
              <a:rPr lang="en-US" smtClean="0"/>
              <a:t>3/6/26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F954D14-FC43-0C4F-858F-9CF6665D8C8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B4E1104-FF98-FB4B-B38F-9C077F967F7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A84A00CC-2EDA-8848-B653-96D574BDC1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95740351"/>
      </p:ext>
    </p:extLst>
  </p:cSld>
  <p:clrMapOvr>
    <a:masterClrMapping/>
  </p:clrMapOvr>
</p:sldLayout>
</file>

<file path=ppt/slideLayouts/slideLayout51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C4934C-B4C9-2A4C-B88F-D91E73D7B96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3888" y="1709738"/>
            <a:ext cx="7886700" cy="2852737"/>
          </a:xfrm>
          <a:prstGeom prst="rect">
            <a:avLst/>
          </a:prstGeo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6872BD2-5D0B-BE48-AE5D-B91BF84DDFE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23888" y="4589463"/>
            <a:ext cx="7886700" cy="1500187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3F626BB-7637-DB46-87CD-5A77DA490238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F07C6424-41DD-AF49-8D0A-B20A782F8B5F}" type="datetimeFigureOut">
              <a:rPr lang="en-US" smtClean="0"/>
              <a:t>3/6/26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73CCEE1-9588-4642-91F6-0AC184FDD7D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FB459B8-64BF-5141-A955-95F9AB23B60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A84A00CC-2EDA-8848-B653-96D574BDC1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48258358"/>
      </p:ext>
    </p:extLst>
  </p:cSld>
  <p:clrMapOvr>
    <a:masterClrMapping/>
  </p:clrMapOvr>
</p:sldLayout>
</file>

<file path=ppt/slideLayouts/slideLayout52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C8149ED-0700-344B-AF7A-1FAA1270293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E0A7911-5EFA-6B4D-B369-D7ED660597EF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6715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E518818-A7A5-334F-9BB5-DFA66F746D9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48200" y="1825625"/>
            <a:ext cx="386715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BAB2CE8-7DFC-4B40-B4C2-64F6E9FBFAF6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F07C6424-41DD-AF49-8D0A-B20A782F8B5F}" type="datetimeFigureOut">
              <a:rPr lang="en-US" smtClean="0"/>
              <a:t>3/6/26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ECBC5FC-F8C6-7C4C-94CD-C312E0BE0C7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E5FDDFD-CB88-F141-906B-DA0E35C36F8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A84A00CC-2EDA-8848-B653-96D574BDC1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15892369"/>
      </p:ext>
    </p:extLst>
  </p:cSld>
  <p:clrMapOvr>
    <a:masterClrMapping/>
  </p:clrMapOvr>
</p:sldLayout>
</file>

<file path=ppt/slideLayouts/slideLayout53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28FC1F5-AB6D-1847-9672-250A387E47E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4DF9861-87E1-A249-8299-7C29BE7639C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238" y="1681163"/>
            <a:ext cx="3868737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E8CB95E-5618-844C-9757-B733223DB9B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30238" y="2505075"/>
            <a:ext cx="3868737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3577E6FB-192F-AE40-AEC5-D27B01360C5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788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9275A479-214E-D54F-8170-2D3F57C98486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788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A631FE86-DB76-8547-829A-D16D296EA336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F07C6424-41DD-AF49-8D0A-B20A782F8B5F}" type="datetimeFigureOut">
              <a:rPr lang="en-US" smtClean="0"/>
              <a:t>3/6/26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B17C808-3559-C84E-ADFE-CCB80B260D1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04519476-8DF1-314F-A373-B7B26111A96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A84A00CC-2EDA-8848-B653-96D574BDC1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60362126"/>
      </p:ext>
    </p:extLst>
  </p:cSld>
  <p:clrMapOvr>
    <a:masterClrMapping/>
  </p:clrMapOvr>
</p:sldLayout>
</file>

<file path=ppt/slideLayouts/slideLayout5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9A8C171-7289-D249-A793-DE9F5EB81D3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5374DBDE-AF66-704B-98B2-37FDC1193E8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F07C6424-41DD-AF49-8D0A-B20A782F8B5F}" type="datetimeFigureOut">
              <a:rPr lang="en-US" smtClean="0"/>
              <a:t>3/6/26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27370EF4-5D33-D84F-AB32-3D385BC1E06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64884FD-90BC-1A43-9B75-28B27C166D1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A84A00CC-2EDA-8848-B653-96D574BDC1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47444371"/>
      </p:ext>
    </p:extLst>
  </p:cSld>
  <p:clrMapOvr>
    <a:masterClrMapping/>
  </p:clrMapOvr>
</p:sldLayout>
</file>

<file path=ppt/slideLayouts/slideLayout55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AA1A62C1-3DEA-5546-9E5E-C32410A1B5D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F07C6424-41DD-AF49-8D0A-B20A782F8B5F}" type="datetimeFigureOut">
              <a:rPr lang="en-US" smtClean="0"/>
              <a:t>3/6/26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4BF570D8-3B80-564F-929A-04BEC36B705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758973F-C520-6D4D-A4B2-CF1EF89EF3A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A84A00CC-2EDA-8848-B653-96D574BDC1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07117977"/>
      </p:ext>
    </p:extLst>
  </p:cSld>
  <p:clrMapOvr>
    <a:masterClrMapping/>
  </p:clrMapOvr>
</p:sldLayout>
</file>

<file path=ppt/slideLayouts/slideLayout56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6D79CFF-BF8F-F744-B9EE-60193117DA0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16C392F-8BA6-C843-BFA2-37A235A7CCB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87788" y="987425"/>
            <a:ext cx="4629150" cy="4873625"/>
          </a:xfrm>
          <a:prstGeom prst="rect">
            <a:avLst/>
          </a:prstGeo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8608ED9-A011-4342-B842-18012F2EC24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36CEA99-61DA-0A49-BCD4-AB1492700F1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F07C6424-41DD-AF49-8D0A-B20A782F8B5F}" type="datetimeFigureOut">
              <a:rPr lang="en-US" smtClean="0"/>
              <a:t>3/6/26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8D48789-EEBB-4C4E-8064-2E64AF75EF0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2A39AF6-375A-F64D-85EE-A8E01815567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A84A00CC-2EDA-8848-B653-96D574BDC1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45783211"/>
      </p:ext>
    </p:extLst>
  </p:cSld>
  <p:clrMapOvr>
    <a:masterClrMapping/>
  </p:clrMapOvr>
</p:sldLayout>
</file>

<file path=ppt/slideLayouts/slideLayout57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2BC32E7-F382-9F46-9FA8-FE1B6E22E16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4B8F85F5-1E2C-EA48-A168-AA871577DBF3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3887788" y="987425"/>
            <a:ext cx="4629150" cy="4873625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4341BF9-8683-A247-94F0-3F8EAD5B707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BE2EBB5-B5D0-C645-B0DC-15CFC0D9C64B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F07C6424-41DD-AF49-8D0A-B20A782F8B5F}" type="datetimeFigureOut">
              <a:rPr lang="en-US" smtClean="0"/>
              <a:t>3/6/26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D121C38-F234-5640-81F2-7023DE9ECC8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6E6311F-C9BC-A04C-90E6-58694A8DB54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A84A00CC-2EDA-8848-B653-96D574BDC1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42928238"/>
      </p:ext>
    </p:extLst>
  </p:cSld>
  <p:clrMapOvr>
    <a:masterClrMapping/>
  </p:clrMapOvr>
</p:sldLayout>
</file>

<file path=ppt/slideLayouts/slideLayout58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2BE4A9D-2A4B-E242-AD73-2213273B5FB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9EF8B4BA-D763-A749-B180-F12D47DD800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B9FC624-76C3-9848-B506-CB4DF0131538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F07C6424-41DD-AF49-8D0A-B20A782F8B5F}" type="datetimeFigureOut">
              <a:rPr lang="en-US" smtClean="0"/>
              <a:t>3/6/26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61B07F3-6F8C-304D-B01C-87FA8B3D2D7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6749C26-FC13-B042-8323-29B4ED26C17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A84A00CC-2EDA-8848-B653-96D574BDC1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63317495"/>
      </p:ext>
    </p:extLst>
  </p:cSld>
  <p:clrMapOvr>
    <a:masterClrMapping/>
  </p:clrMapOvr>
</p:sldLayout>
</file>

<file path=ppt/slideLayouts/slideLayout59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23331CA3-6867-2B41-A4AC-AE41453A33B7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  <a:prstGeom prst="rect">
            <a:avLst/>
          </a:prstGeo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5CC6E175-D0C1-6F4F-BBCE-07E66A026E8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762625" cy="58118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61061C9-1FDF-BB42-9982-77DF7AF43F9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F07C6424-41DD-AF49-8D0A-B20A782F8B5F}" type="datetimeFigureOut">
              <a:rPr lang="en-US" smtClean="0"/>
              <a:t>3/6/26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79E19CD-FADD-E442-BE32-978030C6966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28F8E86-7E3C-5045-B990-0EB986A57FC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A84A00CC-2EDA-8848-B653-96D574BDC1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43064109"/>
      </p:ext>
    </p:extLst>
  </p:cSld>
  <p:clrMapOvr>
    <a:masterClrMapping/>
  </p:clrMapOvr>
</p:sldLayout>
</file>

<file path=ppt/slideLayouts/slideLayout6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 top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05B2AD06-9CF6-0A46-AF22-119BF7556057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9144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11" name="Picture 10" descr="Text&#10;&#10;Description automatically generated with medium confidence">
            <a:extLst>
              <a:ext uri="{FF2B5EF4-FFF2-40B4-BE49-F238E27FC236}">
                <a16:creationId xmlns:a16="http://schemas.microsoft.com/office/drawing/2014/main" id="{466B934A-A475-114C-AA1B-5F9F12584F2C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83888747"/>
      </p:ext>
    </p:extLst>
  </p:cSld>
  <p:clrMapOvr>
    <a:masterClrMapping/>
  </p:clrMapOvr>
</p:sldLayout>
</file>

<file path=ppt/slideLayouts/slideLayout6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only white text_bottom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05B2AD06-9CF6-0A46-AF22-119BF7556057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9144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0736A280-2C91-F548-B032-A04AB39CF28E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39593873"/>
      </p:ext>
    </p:extLst>
  </p:cSld>
  <p:clrMapOvr>
    <a:masterClrMapping/>
  </p:clrMapOvr>
</p:sldLayout>
</file>

<file path=ppt/slideLayouts/slideLayout6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top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05B2AD06-9CF6-0A46-AF22-119BF7556057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9144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79AAABAA-0F32-FD4D-BFBE-5CFAD828F7F3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05252121"/>
      </p:ext>
    </p:extLst>
  </p:cSld>
  <p:clrMapOvr>
    <a:masterClrMapping/>
  </p:clrMapOvr>
</p:sldLayout>
</file>

<file path=ppt/slideLayouts/slideLayout6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Bottom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05B2AD06-9CF6-0A46-AF22-119BF7556057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9144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4" name="Picture 3" descr="A picture containing text&#10;&#10;Description automatically generated">
            <a:extLst>
              <a:ext uri="{FF2B5EF4-FFF2-40B4-BE49-F238E27FC236}">
                <a16:creationId xmlns:a16="http://schemas.microsoft.com/office/drawing/2014/main" id="{0F8DD660-4622-2A47-82B3-18A6984986A2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56628735"/>
      </p:ext>
    </p:extLst>
  </p:cSld>
  <p:clrMapOvr>
    <a:masterClrMapping/>
  </p:clrMapOvr>
</p:sldLayout>
</file>

<file path=ppt/slideLayouts/slideLayout6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 White_top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05B2AD06-9CF6-0A46-AF22-119BF7556057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9144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4" name="Picture 3" descr="Text&#10;&#10;Description automatically generated with medium confidence">
            <a:extLst>
              <a:ext uri="{FF2B5EF4-FFF2-40B4-BE49-F238E27FC236}">
                <a16:creationId xmlns:a16="http://schemas.microsoft.com/office/drawing/2014/main" id="{6B516FE7-964A-1E4E-9AD2-64229A0C31A3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40882548"/>
      </p:ext>
    </p:extLst>
  </p:cSld>
  <p:clrMapOvr>
    <a:masterClrMapping/>
  </p:clrMapOvr>
</p:sldLayout>
</file>

<file path=ppt/slideLayouts/slideLayout6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 White_Bottom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05B2AD06-9CF6-0A46-AF22-119BF7556057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9144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1B6401D3-A379-1A4C-84B3-73B1DEBDD1E8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8031164"/>
      </p:ext>
    </p:extLst>
  </p:cSld>
  <p:clrMapOvr>
    <a:masterClrMapping/>
  </p:clrMapOvr>
</p:sldLayout>
</file>

<file path=ppt/slideLayouts/slideLayout6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Full Colour_Top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05B2AD06-9CF6-0A46-AF22-119BF7556057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9144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4D3D6F76-26A7-0E46-9BE1-B7F072940204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64841059"/>
      </p:ext>
    </p:extLst>
  </p:cSld>
  <p:clrMapOvr>
    <a:masterClrMapping/>
  </p:clrMapOvr>
</p:sldLayout>
</file>

<file path=ppt/slideLayouts/slideLayout6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Full colour_Cottom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05B2AD06-9CF6-0A46-AF22-119BF7556057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9144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4" name="Picture 3" descr="A picture containing chart&#10;&#10;Description automatically generated">
            <a:extLst>
              <a:ext uri="{FF2B5EF4-FFF2-40B4-BE49-F238E27FC236}">
                <a16:creationId xmlns:a16="http://schemas.microsoft.com/office/drawing/2014/main" id="{2AEF8B83-F027-5B40-9BE5-0DC1AAF1C706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4647242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1.png"/><Relationship Id="rId4" Type="http://schemas.openxmlformats.org/officeDocument/2006/relationships/theme" Target="../theme/theme1.xml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theme" Target="../theme/theme2.xml"/><Relationship Id="rId2" Type="http://schemas.openxmlformats.org/officeDocument/2006/relationships/slideLayout" Target="../slideLayouts/slideLayout5.xm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2.png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theme" Target="../theme/theme3.xml"/><Relationship Id="rId1" Type="http://schemas.openxmlformats.org/officeDocument/2006/relationships/slideLayout" Target="../slideLayouts/slideLayout6.xml"/></Relationships>
</file>

<file path=ppt/slideMasters/_rels/slideMaster4.xml.rels><?xml version="1.0" encoding="UTF-8" standalone="yes"?>
<Relationships xmlns="http://schemas.openxmlformats.org/package/2006/relationships"><Relationship Id="rId3" Type="http://schemas.openxmlformats.org/officeDocument/2006/relationships/theme" Target="../theme/theme4.xml"/><Relationship Id="rId2" Type="http://schemas.openxmlformats.org/officeDocument/2006/relationships/slideLayout" Target="../slideLayouts/slideLayout8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.png"/></Relationships>
</file>

<file path=ppt/slideMasters/_rels/slideMaster5.xml.rels><?xml version="1.0" encoding="UTF-8" standalone="yes"?>
<Relationships xmlns="http://schemas.openxmlformats.org/package/2006/relationships"><Relationship Id="rId3" Type="http://schemas.openxmlformats.org/officeDocument/2006/relationships/theme" Target="../theme/theme5.xml"/><Relationship Id="rId2" Type="http://schemas.openxmlformats.org/officeDocument/2006/relationships/slideLayout" Target="../slideLayouts/slideLayout10.xml"/><Relationship Id="rId1" Type="http://schemas.openxmlformats.org/officeDocument/2006/relationships/slideLayout" Target="../slideLayouts/slideLayout9.xml"/><Relationship Id="rId4" Type="http://schemas.openxmlformats.org/officeDocument/2006/relationships/image" Target="../media/image5.png"/></Relationships>
</file>

<file path=ppt/slideMasters/_rels/slideMaster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3.xml"/><Relationship Id="rId2" Type="http://schemas.openxmlformats.org/officeDocument/2006/relationships/slideLayout" Target="../slideLayouts/slideLayout12.xml"/><Relationship Id="rId1" Type="http://schemas.openxmlformats.org/officeDocument/2006/relationships/slideLayout" Target="../slideLayouts/slideLayout11.xml"/><Relationship Id="rId6" Type="http://schemas.openxmlformats.org/officeDocument/2006/relationships/image" Target="../media/image6.png"/><Relationship Id="rId5" Type="http://schemas.openxmlformats.org/officeDocument/2006/relationships/theme" Target="../theme/theme6.xml"/><Relationship Id="rId4" Type="http://schemas.openxmlformats.org/officeDocument/2006/relationships/slideLayout" Target="../slideLayouts/slideLayout14.xml"/></Relationships>
</file>

<file path=ppt/slideMasters/_rels/slideMaster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theme" Target="../theme/theme7.xml"/><Relationship Id="rId1" Type="http://schemas.openxmlformats.org/officeDocument/2006/relationships/slideLayout" Target="../slideLayouts/slideLayout15.xml"/></Relationships>
</file>

<file path=ppt/slideMasters/_rels/slideMaster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theme" Target="../theme/theme8.xml"/><Relationship Id="rId1" Type="http://schemas.openxmlformats.org/officeDocument/2006/relationships/slideLayout" Target="../slideLayouts/slideLayout16.xml"/></Relationships>
</file>

<file path=ppt/slideMasters/_rels/slideMaster9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4.xml"/><Relationship Id="rId13" Type="http://schemas.openxmlformats.org/officeDocument/2006/relationships/image" Target="../media/image9.png"/><Relationship Id="rId3" Type="http://schemas.openxmlformats.org/officeDocument/2006/relationships/slideLayout" Target="../slideLayouts/slideLayout19.xml"/><Relationship Id="rId7" Type="http://schemas.openxmlformats.org/officeDocument/2006/relationships/slideLayout" Target="../slideLayouts/slideLayout23.xml"/><Relationship Id="rId12" Type="http://schemas.openxmlformats.org/officeDocument/2006/relationships/theme" Target="../theme/theme9.xml"/><Relationship Id="rId2" Type="http://schemas.openxmlformats.org/officeDocument/2006/relationships/slideLayout" Target="../slideLayouts/slideLayout18.xml"/><Relationship Id="rId1" Type="http://schemas.openxmlformats.org/officeDocument/2006/relationships/slideLayout" Target="../slideLayouts/slideLayout17.xml"/><Relationship Id="rId6" Type="http://schemas.openxmlformats.org/officeDocument/2006/relationships/slideLayout" Target="../slideLayouts/slideLayout22.xml"/><Relationship Id="rId11" Type="http://schemas.openxmlformats.org/officeDocument/2006/relationships/slideLayout" Target="../slideLayouts/slideLayout27.xml"/><Relationship Id="rId5" Type="http://schemas.openxmlformats.org/officeDocument/2006/relationships/slideLayout" Target="../slideLayouts/slideLayout21.xml"/><Relationship Id="rId10" Type="http://schemas.openxmlformats.org/officeDocument/2006/relationships/slideLayout" Target="../slideLayouts/slideLayout26.xml"/><Relationship Id="rId4" Type="http://schemas.openxmlformats.org/officeDocument/2006/relationships/slideLayout" Target="../slideLayouts/slideLayout20.xml"/><Relationship Id="rId9" Type="http://schemas.openxmlformats.org/officeDocument/2006/relationships/slideLayout" Target="../slideLayouts/slideLayout25.xml"/></Relationships>
</file>

<file path=ppt/slideMasters/_rels/slideMaster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0.xml"/><Relationship Id="rId2" Type="http://schemas.openxmlformats.org/officeDocument/2006/relationships/slideLayout" Target="../slideLayouts/slideLayout29.xml"/><Relationship Id="rId1" Type="http://schemas.openxmlformats.org/officeDocument/2006/relationships/slideLayout" Target="../slideLayouts/slideLayout28.xml"/><Relationship Id="rId6" Type="http://schemas.openxmlformats.org/officeDocument/2006/relationships/image" Target="../media/image10.png"/><Relationship Id="rId5" Type="http://schemas.openxmlformats.org/officeDocument/2006/relationships/theme" Target="../theme/theme10.xml"/><Relationship Id="rId4" Type="http://schemas.openxmlformats.org/officeDocument/2006/relationships/slideLayout" Target="../slideLayouts/slideLayout31.xml"/></Relationships>
</file>

<file path=ppt/slideMasters/_rels/slideMaster1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4.xml"/><Relationship Id="rId2" Type="http://schemas.openxmlformats.org/officeDocument/2006/relationships/slideLayout" Target="../slideLayouts/slideLayout33.xml"/><Relationship Id="rId1" Type="http://schemas.openxmlformats.org/officeDocument/2006/relationships/slideLayout" Target="../slideLayouts/slideLayout32.xml"/><Relationship Id="rId5" Type="http://schemas.openxmlformats.org/officeDocument/2006/relationships/image" Target="../media/image11.png"/><Relationship Id="rId4" Type="http://schemas.openxmlformats.org/officeDocument/2006/relationships/theme" Target="../theme/theme11.xml"/></Relationships>
</file>

<file path=ppt/slideMasters/_rels/slideMaster1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7.xml"/><Relationship Id="rId2" Type="http://schemas.openxmlformats.org/officeDocument/2006/relationships/slideLayout" Target="../slideLayouts/slideLayout36.xml"/><Relationship Id="rId1" Type="http://schemas.openxmlformats.org/officeDocument/2006/relationships/slideLayout" Target="../slideLayouts/slideLayout35.xml"/><Relationship Id="rId5" Type="http://schemas.openxmlformats.org/officeDocument/2006/relationships/image" Target="../media/image12.png"/><Relationship Id="rId4" Type="http://schemas.openxmlformats.org/officeDocument/2006/relationships/theme" Target="../theme/theme12.xml"/></Relationships>
</file>

<file path=ppt/slideMasters/_rels/slideMaster1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45.xml"/><Relationship Id="rId13" Type="http://schemas.openxmlformats.org/officeDocument/2006/relationships/image" Target="../media/image13.png"/><Relationship Id="rId3" Type="http://schemas.openxmlformats.org/officeDocument/2006/relationships/slideLayout" Target="../slideLayouts/slideLayout40.xml"/><Relationship Id="rId7" Type="http://schemas.openxmlformats.org/officeDocument/2006/relationships/slideLayout" Target="../slideLayouts/slideLayout44.xml"/><Relationship Id="rId12" Type="http://schemas.openxmlformats.org/officeDocument/2006/relationships/theme" Target="../theme/theme13.xml"/><Relationship Id="rId2" Type="http://schemas.openxmlformats.org/officeDocument/2006/relationships/slideLayout" Target="../slideLayouts/slideLayout39.xml"/><Relationship Id="rId1" Type="http://schemas.openxmlformats.org/officeDocument/2006/relationships/slideLayout" Target="../slideLayouts/slideLayout38.xml"/><Relationship Id="rId6" Type="http://schemas.openxmlformats.org/officeDocument/2006/relationships/slideLayout" Target="../slideLayouts/slideLayout43.xml"/><Relationship Id="rId11" Type="http://schemas.openxmlformats.org/officeDocument/2006/relationships/slideLayout" Target="../slideLayouts/slideLayout48.xml"/><Relationship Id="rId5" Type="http://schemas.openxmlformats.org/officeDocument/2006/relationships/slideLayout" Target="../slideLayouts/slideLayout42.xml"/><Relationship Id="rId10" Type="http://schemas.openxmlformats.org/officeDocument/2006/relationships/slideLayout" Target="../slideLayouts/slideLayout47.xml"/><Relationship Id="rId4" Type="http://schemas.openxmlformats.org/officeDocument/2006/relationships/slideLayout" Target="../slideLayouts/slideLayout41.xml"/><Relationship Id="rId9" Type="http://schemas.openxmlformats.org/officeDocument/2006/relationships/slideLayout" Target="../slideLayouts/slideLayout46.xml"/></Relationships>
</file>

<file path=ppt/slideMasters/_rels/slideMaster14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56.xml"/><Relationship Id="rId13" Type="http://schemas.openxmlformats.org/officeDocument/2006/relationships/image" Target="../media/image14.png"/><Relationship Id="rId3" Type="http://schemas.openxmlformats.org/officeDocument/2006/relationships/slideLayout" Target="../slideLayouts/slideLayout51.xml"/><Relationship Id="rId7" Type="http://schemas.openxmlformats.org/officeDocument/2006/relationships/slideLayout" Target="../slideLayouts/slideLayout55.xml"/><Relationship Id="rId12" Type="http://schemas.openxmlformats.org/officeDocument/2006/relationships/theme" Target="../theme/theme14.xml"/><Relationship Id="rId2" Type="http://schemas.openxmlformats.org/officeDocument/2006/relationships/slideLayout" Target="../slideLayouts/slideLayout50.xml"/><Relationship Id="rId1" Type="http://schemas.openxmlformats.org/officeDocument/2006/relationships/slideLayout" Target="../slideLayouts/slideLayout49.xml"/><Relationship Id="rId6" Type="http://schemas.openxmlformats.org/officeDocument/2006/relationships/slideLayout" Target="../slideLayouts/slideLayout54.xml"/><Relationship Id="rId11" Type="http://schemas.openxmlformats.org/officeDocument/2006/relationships/slideLayout" Target="../slideLayouts/slideLayout59.xml"/><Relationship Id="rId5" Type="http://schemas.openxmlformats.org/officeDocument/2006/relationships/slideLayout" Target="../slideLayouts/slideLayout53.xml"/><Relationship Id="rId10" Type="http://schemas.openxmlformats.org/officeDocument/2006/relationships/slideLayout" Target="../slideLayouts/slideLayout58.xml"/><Relationship Id="rId4" Type="http://schemas.openxmlformats.org/officeDocument/2006/relationships/slideLayout" Target="../slideLayouts/slideLayout52.xml"/><Relationship Id="rId9" Type="http://schemas.openxmlformats.org/officeDocument/2006/relationships/slideLayout" Target="../slideLayouts/slideLayout57.xml"/></Relationships>
</file>

<file path=ppt/slideMasters/_rels/slideMaster15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67.xml"/><Relationship Id="rId3" Type="http://schemas.openxmlformats.org/officeDocument/2006/relationships/slideLayout" Target="../slideLayouts/slideLayout62.xml"/><Relationship Id="rId7" Type="http://schemas.openxmlformats.org/officeDocument/2006/relationships/slideLayout" Target="../slideLayouts/slideLayout66.xml"/><Relationship Id="rId2" Type="http://schemas.openxmlformats.org/officeDocument/2006/relationships/slideLayout" Target="../slideLayouts/slideLayout61.xml"/><Relationship Id="rId1" Type="http://schemas.openxmlformats.org/officeDocument/2006/relationships/slideLayout" Target="../slideLayouts/slideLayout60.xml"/><Relationship Id="rId6" Type="http://schemas.openxmlformats.org/officeDocument/2006/relationships/slideLayout" Target="../slideLayouts/slideLayout65.xml"/><Relationship Id="rId5" Type="http://schemas.openxmlformats.org/officeDocument/2006/relationships/slideLayout" Target="../slideLayouts/slideLayout64.xml"/><Relationship Id="rId4" Type="http://schemas.openxmlformats.org/officeDocument/2006/relationships/slideLayout" Target="../slideLayouts/slideLayout63.xml"/><Relationship Id="rId9" Type="http://schemas.openxmlformats.org/officeDocument/2006/relationships/theme" Target="../theme/theme15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text, sky, outdoor, sign&#10;&#10;Description automatically generated">
            <a:extLst>
              <a:ext uri="{FF2B5EF4-FFF2-40B4-BE49-F238E27FC236}">
                <a16:creationId xmlns:a16="http://schemas.microsoft.com/office/drawing/2014/main" id="{B11DD05D-E9D6-9843-8D15-F038D77E7422}"/>
              </a:ext>
            </a:extLst>
          </p:cNvPr>
          <p:cNvPicPr>
            <a:picLocks noChangeAspect="1"/>
          </p:cNvPicPr>
          <p:nvPr userDrawn="1"/>
        </p:nvPicPr>
        <p:blipFill>
          <a:blip r:embed="rId5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993286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8" r:id="rId1"/>
    <p:sldLayoutId id="2147483756" r:id="rId2"/>
    <p:sldLayoutId id="2147483761" r:id="rId3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text, outdoor, sky, grass&#10;&#10;Description automatically generated">
            <a:extLst>
              <a:ext uri="{FF2B5EF4-FFF2-40B4-BE49-F238E27FC236}">
                <a16:creationId xmlns:a16="http://schemas.microsoft.com/office/drawing/2014/main" id="{6F6BDCC3-68A5-F445-88C0-DAB78F462C86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3953710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52" r:id="rId1"/>
    <p:sldLayoutId id="2147483755" r:id="rId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, website&#10;&#10;Description automatically generated">
            <a:extLst>
              <a:ext uri="{FF2B5EF4-FFF2-40B4-BE49-F238E27FC236}">
                <a16:creationId xmlns:a16="http://schemas.microsoft.com/office/drawing/2014/main" id="{0C1BDC32-D4F1-3049-91DC-0E2B06EFA56F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8879094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7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8BE69152-AADC-5147-A851-5818AE827F0D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3974297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53" r:id="rId1"/>
    <p:sldLayoutId id="2147483754" r:id="rId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65277B58-6235-064D-97B2-D0F4DEB59BA2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2176121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0" r:id="rId1"/>
    <p:sldLayoutId id="2147483671" r:id="rId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website&#10;&#10;Description automatically generated">
            <a:extLst>
              <a:ext uri="{FF2B5EF4-FFF2-40B4-BE49-F238E27FC236}">
                <a16:creationId xmlns:a16="http://schemas.microsoft.com/office/drawing/2014/main" id="{444BC08C-2962-454D-849E-17D2822D1382}"/>
              </a:ext>
            </a:extLst>
          </p:cNvPr>
          <p:cNvPicPr>
            <a:picLocks noChangeAspect="1"/>
          </p:cNvPicPr>
          <p:nvPr userDrawn="1"/>
        </p:nvPicPr>
        <p:blipFill>
          <a:blip r:embed="rId6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1947135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757" r:id="rId2"/>
    <p:sldLayoutId id="2147483759" r:id="rId3"/>
    <p:sldLayoutId id="2147483760" r:id="rId4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9204EC72-2D01-394B-9A9E-F65E10B37F41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1944305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5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07D91359-67D2-A247-898E-E5E6274F864F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6789561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7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9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Graphical user interface, text&#10;&#10;Description automatically generated">
            <a:extLst>
              <a:ext uri="{FF2B5EF4-FFF2-40B4-BE49-F238E27FC236}">
                <a16:creationId xmlns:a16="http://schemas.microsoft.com/office/drawing/2014/main" id="{62A00376-38CB-5547-8DDE-248B1E7270B7}"/>
              </a:ext>
            </a:extLst>
          </p:cNvPr>
          <p:cNvPicPr>
            <a:picLocks noChangeAspect="1"/>
          </p:cNvPicPr>
          <p:nvPr userDrawn="1"/>
        </p:nvPicPr>
        <p:blipFill>
          <a:blip r:embed="rId1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5162212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1" r:id="rId1"/>
    <p:sldLayoutId id="2147483682" r:id="rId2"/>
    <p:sldLayoutId id="2147483683" r:id="rId3"/>
    <p:sldLayoutId id="2147483684" r:id="rId4"/>
    <p:sldLayoutId id="2147483685" r:id="rId5"/>
    <p:sldLayoutId id="2147483686" r:id="rId6"/>
    <p:sldLayoutId id="2147483687" r:id="rId7"/>
    <p:sldLayoutId id="2147483688" r:id="rId8"/>
    <p:sldLayoutId id="2147483689" r:id="rId9"/>
    <p:sldLayoutId id="2147483690" r:id="rId10"/>
    <p:sldLayoutId id="214748369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0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382E4C30-7575-D148-87A5-842F6A4E7C8C}"/>
              </a:ext>
            </a:extLst>
          </p:cNvPr>
          <p:cNvPicPr>
            <a:picLocks noChangeAspect="1"/>
          </p:cNvPicPr>
          <p:nvPr userDrawn="1"/>
        </p:nvPicPr>
        <p:blipFill>
          <a:blip r:embed="rId6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4716841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4" r:id="rId1"/>
    <p:sldLayoutId id="2147483696" r:id="rId2"/>
    <p:sldLayoutId id="2147483699" r:id="rId3"/>
    <p:sldLayoutId id="2147483701" r:id="rId4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3B4127EB-145A-B946-9EF1-43A59ADB3403}"/>
              </a:ext>
            </a:extLst>
          </p:cNvPr>
          <p:cNvPicPr>
            <a:picLocks noChangeAspect="1"/>
          </p:cNvPicPr>
          <p:nvPr userDrawn="1"/>
        </p:nvPicPr>
        <p:blipFill>
          <a:blip r:embed="rId5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1555948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5" r:id="rId1"/>
    <p:sldLayoutId id="2147483708" r:id="rId2"/>
    <p:sldLayoutId id="2147483711" r:id="rId3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Graphical user interface, text, application&#10;&#10;Description automatically generated">
            <a:extLst>
              <a:ext uri="{FF2B5EF4-FFF2-40B4-BE49-F238E27FC236}">
                <a16:creationId xmlns:a16="http://schemas.microsoft.com/office/drawing/2014/main" id="{3A81A8AB-655B-9F44-A0B6-888AE8CA54F2}"/>
              </a:ext>
            </a:extLst>
          </p:cNvPr>
          <p:cNvPicPr>
            <a:picLocks noChangeAspect="1"/>
          </p:cNvPicPr>
          <p:nvPr userDrawn="1"/>
        </p:nvPicPr>
        <p:blipFill>
          <a:blip r:embed="rId5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543167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5" r:id="rId1"/>
    <p:sldLayoutId id="2147483726" r:id="rId2"/>
    <p:sldLayoutId id="2147483727" r:id="rId3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Text&#10;&#10;Description automatically generated with low confidence">
            <a:extLst>
              <a:ext uri="{FF2B5EF4-FFF2-40B4-BE49-F238E27FC236}">
                <a16:creationId xmlns:a16="http://schemas.microsoft.com/office/drawing/2014/main" id="{CD47BF98-06ED-7B44-BEB7-FB20FA299010}"/>
              </a:ext>
            </a:extLst>
          </p:cNvPr>
          <p:cNvPicPr>
            <a:picLocks noChangeAspect="1"/>
          </p:cNvPicPr>
          <p:nvPr userDrawn="1"/>
        </p:nvPicPr>
        <p:blipFill>
          <a:blip r:embed="rId1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444345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13" r:id="rId1"/>
    <p:sldLayoutId id="2147483714" r:id="rId2"/>
    <p:sldLayoutId id="2147483715" r:id="rId3"/>
    <p:sldLayoutId id="2147483716" r:id="rId4"/>
    <p:sldLayoutId id="2147483717" r:id="rId5"/>
    <p:sldLayoutId id="2147483718" r:id="rId6"/>
    <p:sldLayoutId id="2147483719" r:id="rId7"/>
    <p:sldLayoutId id="2147483720" r:id="rId8"/>
    <p:sldLayoutId id="2147483721" r:id="rId9"/>
    <p:sldLayoutId id="2147483722" r:id="rId10"/>
    <p:sldLayoutId id="2147483723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alendar&#10;&#10;Description automatically generated with low confidence">
            <a:extLst>
              <a:ext uri="{FF2B5EF4-FFF2-40B4-BE49-F238E27FC236}">
                <a16:creationId xmlns:a16="http://schemas.microsoft.com/office/drawing/2014/main" id="{3B2201CD-8F67-7B41-B60B-AFDD0004B68A}"/>
              </a:ext>
            </a:extLst>
          </p:cNvPr>
          <p:cNvPicPr>
            <a:picLocks noChangeAspect="1"/>
          </p:cNvPicPr>
          <p:nvPr userDrawn="1"/>
        </p:nvPicPr>
        <p:blipFill>
          <a:blip r:embed="rId1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9846174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9" r:id="rId1"/>
    <p:sldLayoutId id="2147483730" r:id="rId2"/>
    <p:sldLayoutId id="2147483731" r:id="rId3"/>
    <p:sldLayoutId id="2147483732" r:id="rId4"/>
    <p:sldLayoutId id="2147483733" r:id="rId5"/>
    <p:sldLayoutId id="2147483734" r:id="rId6"/>
    <p:sldLayoutId id="2147483735" r:id="rId7"/>
    <p:sldLayoutId id="2147483736" r:id="rId8"/>
    <p:sldLayoutId id="2147483737" r:id="rId9"/>
    <p:sldLayoutId id="2147483738" r:id="rId10"/>
    <p:sldLayoutId id="214748373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29970366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41" r:id="rId1"/>
    <p:sldLayoutId id="2147483742" r:id="rId2"/>
    <p:sldLayoutId id="2147483746" r:id="rId3"/>
    <p:sldLayoutId id="2147483747" r:id="rId4"/>
    <p:sldLayoutId id="2147483750" r:id="rId5"/>
    <p:sldLayoutId id="2147483751" r:id="rId6"/>
    <p:sldLayoutId id="2147483748" r:id="rId7"/>
    <p:sldLayoutId id="2147483749" r:id="rId8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8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2.xml"/><Relationship Id="rId2" Type="http://schemas.openxmlformats.org/officeDocument/2006/relationships/slideLayout" Target="../slideLayouts/slideLayout18.xml"/><Relationship Id="rId1" Type="http://schemas.openxmlformats.org/officeDocument/2006/relationships/video" Target="https://www.youtube.com/embed/8XCCuSgMxV4?start=16&amp;feature=oembed" TargetMode="External"/><Relationship Id="rId5" Type="http://schemas.openxmlformats.org/officeDocument/2006/relationships/hyperlink" Target="https://youtu.be/8XCCuSgMxV4" TargetMode="External"/><Relationship Id="rId4" Type="http://schemas.openxmlformats.org/officeDocument/2006/relationships/image" Target="../media/image23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jp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8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4.xml"/><Relationship Id="rId2" Type="http://schemas.openxmlformats.org/officeDocument/2006/relationships/slideLayout" Target="../slideLayouts/slideLayout18.xml"/><Relationship Id="rId1" Type="http://schemas.openxmlformats.org/officeDocument/2006/relationships/video" Target="https://www.youtube.com/embed/IN-mxCfHElg?start=3&amp;feature=oembed" TargetMode="External"/><Relationship Id="rId5" Type="http://schemas.openxmlformats.org/officeDocument/2006/relationships/hyperlink" Target="https://youtu.be/8XCCuSgMxV4" TargetMode="External"/><Relationship Id="rId4" Type="http://schemas.openxmlformats.org/officeDocument/2006/relationships/image" Target="../media/image25.jpeg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8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B33F933-F88F-4632-9695-080E7ACD6589}"/>
              </a:ext>
            </a:extLst>
          </p:cNvPr>
          <p:cNvSpPr>
            <a:spLocks noGrp="1"/>
          </p:cNvSpPr>
          <p:nvPr>
            <p:ph type="ctrTitle"/>
          </p:nvPr>
        </p:nvSpPr>
        <p:spPr>
          <a:prstGeom prst="rect">
            <a:avLst/>
          </a:prstGeom>
        </p:spPr>
        <p:txBody>
          <a:bodyPr/>
          <a:lstStyle/>
          <a:p>
            <a:r>
              <a:rPr lang="en-GB" dirty="0" err="1">
                <a:solidFill>
                  <a:schemeClr val="bg1"/>
                </a:solidFill>
              </a:rPr>
              <a:t>Isoinertial</a:t>
            </a:r>
            <a:r>
              <a:rPr lang="en-GB" dirty="0">
                <a:solidFill>
                  <a:schemeClr val="bg1"/>
                </a:solidFill>
              </a:rPr>
              <a:t> Flywheel Training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B093274-6B36-4383-9A8B-5257AE1E734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prstGeom prst="rect">
            <a:avLst/>
          </a:prstGeom>
        </p:spPr>
        <p:txBody>
          <a:bodyPr/>
          <a:lstStyle/>
          <a:p>
            <a:r>
              <a:rPr lang="en-GB" dirty="0">
                <a:solidFill>
                  <a:schemeClr val="bg1"/>
                </a:solidFill>
              </a:rPr>
              <a:t>Geraint Forster</a:t>
            </a:r>
          </a:p>
        </p:txBody>
      </p:sp>
    </p:spTree>
    <p:extLst>
      <p:ext uri="{BB962C8B-B14F-4D97-AF65-F5344CB8AC3E}">
        <p14:creationId xmlns:p14="http://schemas.microsoft.com/office/powerpoint/2010/main" val="253759804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360BD71-6648-9476-20DA-65BDDC0BCF8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Aims: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B333358-B892-51A4-155E-ECE35A16216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Introduce </a:t>
            </a:r>
            <a:r>
              <a:rPr lang="en-US" dirty="0" err="1"/>
              <a:t>Exerfly</a:t>
            </a:r>
            <a:r>
              <a:rPr lang="en-US" dirty="0"/>
              <a:t> </a:t>
            </a:r>
            <a:r>
              <a:rPr lang="en-US" dirty="0" err="1"/>
              <a:t>Isointertial</a:t>
            </a:r>
            <a:r>
              <a:rPr lang="en-US" dirty="0"/>
              <a:t> Training device</a:t>
            </a:r>
          </a:p>
          <a:p>
            <a:r>
              <a:rPr lang="en-US" dirty="0" err="1"/>
              <a:t>Summarise</a:t>
            </a:r>
            <a:r>
              <a:rPr lang="en-US" dirty="0"/>
              <a:t> benefits of flywheel training</a:t>
            </a:r>
          </a:p>
          <a:p>
            <a:r>
              <a:rPr lang="en-US" dirty="0"/>
              <a:t>Outline current best practice in programming</a:t>
            </a:r>
          </a:p>
        </p:txBody>
      </p:sp>
    </p:spTree>
    <p:extLst>
      <p:ext uri="{BB962C8B-B14F-4D97-AF65-F5344CB8AC3E}">
        <p14:creationId xmlns:p14="http://schemas.microsoft.com/office/powerpoint/2010/main" val="390381072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173C780-0B1F-01B7-B6AE-E78C90C9C8E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4" name="Online Media 3">
            <a:hlinkClick r:id="" action="ppaction://media"/>
            <a:extLst>
              <a:ext uri="{FF2B5EF4-FFF2-40B4-BE49-F238E27FC236}">
                <a16:creationId xmlns:a16="http://schemas.microsoft.com/office/drawing/2014/main" id="{3F2E0D49-B63D-E843-FAE8-533FE04F4557}"/>
              </a:ext>
            </a:extLst>
          </p:cNvPr>
          <p:cNvPicPr>
            <a:picLocks noGrp="1" noRot="1" noChangeAspect="1"/>
          </p:cNvPicPr>
          <p:nvPr>
            <p:ph idx="1"/>
            <a:videoFile r:link="rId1"/>
          </p:nvPr>
        </p:nvPicPr>
        <p:blipFill>
          <a:blip r:embed="rId4"/>
          <a:stretch>
            <a:fillRect/>
          </a:stretch>
        </p:blipFill>
        <p:spPr>
          <a:xfrm>
            <a:off x="464736" y="365125"/>
            <a:ext cx="8562146" cy="4837940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32D0BE7A-2874-55D8-313C-67ACFC67FDA3}"/>
              </a:ext>
            </a:extLst>
          </p:cNvPr>
          <p:cNvSpPr txBox="1"/>
          <p:nvPr/>
        </p:nvSpPr>
        <p:spPr>
          <a:xfrm>
            <a:off x="1422400" y="5562600"/>
            <a:ext cx="4150880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Full video </a:t>
            </a:r>
            <a:r>
              <a:rPr lang="en-US" dirty="0">
                <a:hlinkClick r:id="rId5"/>
              </a:rPr>
              <a:t>https://youtu.be/8XCCuSgMxV4</a:t>
            </a:r>
            <a:endParaRPr lang="en-US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5447145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C3D7F02-9C03-3EB1-FD22-C371634619A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 dirty="0"/>
          </a:p>
        </p:txBody>
      </p:sp>
      <p:pic>
        <p:nvPicPr>
          <p:cNvPr id="5" name="Content Placeholder 4" descr="Diagram&#10;&#10;Description automatically generated">
            <a:extLst>
              <a:ext uri="{FF2B5EF4-FFF2-40B4-BE49-F238E27FC236}">
                <a16:creationId xmlns:a16="http://schemas.microsoft.com/office/drawing/2014/main" id="{996C9A7E-E285-1E4D-71C8-1C25DB7EE70F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628650" y="381000"/>
            <a:ext cx="8284844" cy="4667518"/>
          </a:xfr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2B6A14BE-89A4-DF0F-A93A-90223B720824}"/>
              </a:ext>
            </a:extLst>
          </p:cNvPr>
          <p:cNvSpPr txBox="1"/>
          <p:nvPr/>
        </p:nvSpPr>
        <p:spPr>
          <a:xfrm>
            <a:off x="1168400" y="5410200"/>
            <a:ext cx="2713820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Photo credit – </a:t>
            </a:r>
            <a:r>
              <a:rPr lang="en-US" dirty="0" err="1"/>
              <a:t>Pixabay.com</a:t>
            </a:r>
            <a:endParaRPr lang="en-US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1223274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9712386-D130-C242-11D6-18AD302C127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4" name="Online Media 3">
            <a:hlinkClick r:id="" action="ppaction://media"/>
            <a:extLst>
              <a:ext uri="{FF2B5EF4-FFF2-40B4-BE49-F238E27FC236}">
                <a16:creationId xmlns:a16="http://schemas.microsoft.com/office/drawing/2014/main" id="{E88B2D36-05D2-9811-2E13-0D63767E776C}"/>
              </a:ext>
            </a:extLst>
          </p:cNvPr>
          <p:cNvPicPr>
            <a:picLocks noGrp="1" noRot="1" noChangeAspect="1"/>
          </p:cNvPicPr>
          <p:nvPr>
            <p:ph idx="1"/>
            <a:videoFile r:link="rId1"/>
          </p:nvPr>
        </p:nvPicPr>
        <p:blipFill>
          <a:blip r:embed="rId4"/>
          <a:stretch>
            <a:fillRect/>
          </a:stretch>
        </p:blipFill>
        <p:spPr>
          <a:xfrm>
            <a:off x="309641" y="365125"/>
            <a:ext cx="8524718" cy="4816792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A5647300-3592-DF86-B702-D6B7B45ED79A}"/>
              </a:ext>
            </a:extLst>
          </p:cNvPr>
          <p:cNvSpPr txBox="1"/>
          <p:nvPr/>
        </p:nvSpPr>
        <p:spPr>
          <a:xfrm>
            <a:off x="850900" y="5562600"/>
            <a:ext cx="4150880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Full video </a:t>
            </a:r>
            <a:r>
              <a:rPr lang="en-US" dirty="0">
                <a:hlinkClick r:id="rId5"/>
              </a:rPr>
              <a:t>https://youtu.be/8XCCuSgMxV4</a:t>
            </a:r>
            <a:endParaRPr lang="en-US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7311024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3027734-4A9E-5BCC-B571-73A491D815C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Flywheel training benefits (Allen et al, 2021)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9D1BFF8-5416-A823-A3F5-94BD3304D8C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0" y="1825625"/>
            <a:ext cx="7886700" cy="3889375"/>
          </a:xfrm>
        </p:spPr>
        <p:txBody>
          <a:bodyPr/>
          <a:lstStyle/>
          <a:p>
            <a:r>
              <a:rPr lang="en-US" dirty="0"/>
              <a:t>Sprint performance</a:t>
            </a:r>
          </a:p>
          <a:p>
            <a:r>
              <a:rPr lang="en-US" dirty="0"/>
              <a:t>Change of direction</a:t>
            </a:r>
          </a:p>
          <a:p>
            <a:r>
              <a:rPr lang="en-US" dirty="0"/>
              <a:t>Jump performance</a:t>
            </a:r>
          </a:p>
          <a:p>
            <a:r>
              <a:rPr lang="en-US" dirty="0"/>
              <a:t>Hypertrophy</a:t>
            </a:r>
          </a:p>
          <a:p>
            <a:r>
              <a:rPr lang="en-US" dirty="0"/>
              <a:t>Power</a:t>
            </a:r>
          </a:p>
          <a:p>
            <a:r>
              <a:rPr lang="en-US" dirty="0"/>
              <a:t>Strength</a:t>
            </a:r>
          </a:p>
          <a:p>
            <a:r>
              <a:rPr lang="en-US" dirty="0"/>
              <a:t>Musculo-tendinous health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9003556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58E8427-D506-0670-F323-82A4A1DA6B1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Mechanisms of eccentric loading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A785932-C4F6-29DF-A015-39F236AA6E8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88950" y="1253331"/>
            <a:ext cx="7886700" cy="4351338"/>
          </a:xfrm>
        </p:spPr>
        <p:txBody>
          <a:bodyPr/>
          <a:lstStyle/>
          <a:p>
            <a:pPr lvl="1"/>
            <a:r>
              <a:rPr lang="en-US" sz="2800" dirty="0"/>
              <a:t>20-50% greater force production than concentric actions = greater neural activation</a:t>
            </a:r>
          </a:p>
          <a:p>
            <a:pPr lvl="1"/>
            <a:r>
              <a:rPr lang="en-US" sz="2800" dirty="0"/>
              <a:t>Upregulation of satellite cell activity and transcriptional pathways in fast-twitch </a:t>
            </a:r>
            <a:r>
              <a:rPr lang="en-US" sz="2800" dirty="0" err="1"/>
              <a:t>fibres</a:t>
            </a:r>
            <a:r>
              <a:rPr lang="en-US" sz="2800" dirty="0"/>
              <a:t>;</a:t>
            </a:r>
          </a:p>
          <a:p>
            <a:pPr lvl="1"/>
            <a:r>
              <a:rPr lang="en-US" sz="2800" dirty="0"/>
              <a:t>Greater activation of high-threshold motor units and increased cortical activity;</a:t>
            </a:r>
          </a:p>
          <a:p>
            <a:pPr lvl="1"/>
            <a:r>
              <a:rPr lang="en-US" sz="2800" dirty="0"/>
              <a:t>Increased muscle protein synthesis;</a:t>
            </a:r>
          </a:p>
          <a:p>
            <a:pPr lvl="1"/>
            <a:r>
              <a:rPr lang="en-US" sz="2800" dirty="0"/>
              <a:t>Increased work efficiency (higher force output with lower energy expenditure);</a:t>
            </a:r>
          </a:p>
          <a:p>
            <a:pPr lvl="1"/>
            <a:r>
              <a:rPr lang="en-US" sz="2800" dirty="0"/>
              <a:t>Improved muscle architecture (series v parallel)</a:t>
            </a:r>
          </a:p>
        </p:txBody>
      </p:sp>
    </p:spTree>
    <p:extLst>
      <p:ext uri="{BB962C8B-B14F-4D97-AF65-F5344CB8AC3E}">
        <p14:creationId xmlns:p14="http://schemas.microsoft.com/office/powerpoint/2010/main" val="210444883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64FE26-C777-5BD4-3C8B-A9B1A579CA0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Practical Flywheel benefits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CD4B1A6-2CF5-8F83-865E-164A8E4CCDF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0" y="1253331"/>
            <a:ext cx="7886700" cy="4351338"/>
          </a:xfrm>
        </p:spPr>
        <p:txBody>
          <a:bodyPr/>
          <a:lstStyle/>
          <a:p>
            <a:r>
              <a:rPr lang="en-US" dirty="0"/>
              <a:t>Joint angle of eccentric overload can be selected/varied</a:t>
            </a:r>
          </a:p>
          <a:p>
            <a:r>
              <a:rPr lang="en-US" dirty="0"/>
              <a:t>Greater force in concentric contraction increases kinetic energy and results in increased eccentric load</a:t>
            </a:r>
          </a:p>
          <a:p>
            <a:r>
              <a:rPr lang="en-US" dirty="0"/>
              <a:t>Wide range of movement patterns/positions can be trained – more sport-specific</a:t>
            </a:r>
          </a:p>
          <a:p>
            <a:r>
              <a:rPr lang="en-US" dirty="0"/>
              <a:t>Possible increased athlete buy-in for sports less associated with weight training</a:t>
            </a:r>
          </a:p>
        </p:txBody>
      </p:sp>
    </p:spTree>
    <p:extLst>
      <p:ext uri="{BB962C8B-B14F-4D97-AF65-F5344CB8AC3E}">
        <p14:creationId xmlns:p14="http://schemas.microsoft.com/office/powerpoint/2010/main" val="26952622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FF8E15A-5953-80A8-6C5F-5524B8846E3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Research on Flywheel – </a:t>
            </a:r>
            <a:r>
              <a:rPr lang="en-US" dirty="0" err="1"/>
              <a:t>Petre</a:t>
            </a:r>
            <a:r>
              <a:rPr lang="en-US" dirty="0"/>
              <a:t> et al (2018) Systematic Review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0347E8F-6839-7DC9-25BD-664886378C4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All studies demonstrated beneficial effects on strength variables</a:t>
            </a:r>
          </a:p>
          <a:p>
            <a:r>
              <a:rPr lang="en-US" dirty="0"/>
              <a:t>Hypertrophy – moderate effect size</a:t>
            </a:r>
          </a:p>
          <a:p>
            <a:r>
              <a:rPr lang="en-US" dirty="0"/>
              <a:t>Maximal strength – very large effect size</a:t>
            </a:r>
          </a:p>
          <a:p>
            <a:r>
              <a:rPr lang="en-US" dirty="0"/>
              <a:t>Power – large effect size</a:t>
            </a:r>
          </a:p>
          <a:p>
            <a:r>
              <a:rPr lang="en-US" dirty="0"/>
              <a:t>Generally comparable to traditional strength training, but greater improvements in well-trained compared to novice.</a:t>
            </a:r>
          </a:p>
        </p:txBody>
      </p:sp>
    </p:spTree>
    <p:extLst>
      <p:ext uri="{BB962C8B-B14F-4D97-AF65-F5344CB8AC3E}">
        <p14:creationId xmlns:p14="http://schemas.microsoft.com/office/powerpoint/2010/main" val="373653215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6FA5B4A-63C4-99AD-A76B-95AD4AAC4DF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General programming principles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A2E3204-D1CF-2ECA-12F1-9F4F7A4A523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Intensity:</a:t>
            </a:r>
          </a:p>
          <a:p>
            <a:pPr lvl="1"/>
            <a:r>
              <a:rPr lang="en-US" dirty="0"/>
              <a:t>Strength &gt;0.050 kg/m</a:t>
            </a:r>
            <a:r>
              <a:rPr lang="en-US" baseline="30000" dirty="0"/>
              <a:t>2</a:t>
            </a:r>
          </a:p>
          <a:p>
            <a:pPr lvl="1"/>
            <a:r>
              <a:rPr lang="en-US" dirty="0"/>
              <a:t>Power 0.050 – 0.100 kg/m</a:t>
            </a:r>
            <a:r>
              <a:rPr lang="en-US" baseline="30000" dirty="0"/>
              <a:t>2</a:t>
            </a:r>
          </a:p>
          <a:p>
            <a:pPr lvl="1"/>
            <a:r>
              <a:rPr lang="en-US" dirty="0"/>
              <a:t>Hypertrophy &gt;0.075 kg/m</a:t>
            </a:r>
            <a:r>
              <a:rPr lang="en-US" baseline="30000" dirty="0"/>
              <a:t>2</a:t>
            </a:r>
            <a:endParaRPr lang="en-US" dirty="0"/>
          </a:p>
          <a:p>
            <a:r>
              <a:rPr lang="en-US" dirty="0"/>
              <a:t>Volume</a:t>
            </a:r>
          </a:p>
          <a:p>
            <a:pPr lvl="1"/>
            <a:r>
              <a:rPr lang="en-US" dirty="0"/>
              <a:t>4 sets of 7 reps is most commonly applied</a:t>
            </a:r>
          </a:p>
          <a:p>
            <a:r>
              <a:rPr lang="en-US" dirty="0"/>
              <a:t>Frequency/duration</a:t>
            </a:r>
          </a:p>
          <a:p>
            <a:pPr lvl="1"/>
            <a:r>
              <a:rPr lang="en-US" dirty="0"/>
              <a:t>2-3 session/week for at least 4-6 weeks (hypertrophy may require longer)</a:t>
            </a:r>
          </a:p>
          <a:p>
            <a:pPr marL="457200" lvl="1" indent="0"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7310467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F838A85-7C22-67FA-B4F8-9F87EBC3B91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CB0232D-0EFA-47BC-56B1-E495B244E23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b="0" i="0" u="none" strike="noStrike" dirty="0" err="1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Petré</a:t>
            </a:r>
            <a:r>
              <a:rPr lang="en-GB" b="0" i="0" u="none" strike="noStrike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, H., </a:t>
            </a:r>
            <a:r>
              <a:rPr lang="en-GB" b="0" i="0" u="none" strike="noStrike" dirty="0" err="1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Wernstål</a:t>
            </a:r>
            <a:r>
              <a:rPr lang="en-GB" b="0" i="0" u="none" strike="noStrike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, F. and </a:t>
            </a:r>
            <a:r>
              <a:rPr lang="en-GB" b="0" i="0" u="none" strike="noStrike" dirty="0" err="1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Mattsson</a:t>
            </a:r>
            <a:r>
              <a:rPr lang="en-GB" b="0" i="0" u="none" strike="noStrike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, C.M., 2018. Effects of flywheel training on strength-related variables: A meta-analysis. </a:t>
            </a:r>
            <a:r>
              <a:rPr lang="en-GB" b="0" i="1" u="none" strike="noStrike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Sports medicine-open</a:t>
            </a:r>
            <a:r>
              <a:rPr lang="en-GB" b="0" i="0" u="none" strike="noStrike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, </a:t>
            </a:r>
            <a:r>
              <a:rPr lang="en-GB" b="0" i="1" u="none" strike="noStrike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4</a:t>
            </a:r>
            <a:r>
              <a:rPr lang="en-GB" b="0" i="0" u="none" strike="noStrike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(1), pp.1-15.</a:t>
            </a:r>
          </a:p>
          <a:p>
            <a:r>
              <a:rPr lang="en-GB" b="0" i="0" u="none" strike="noStrike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Raya-González, J., Castillo, D., de </a:t>
            </a:r>
            <a:r>
              <a:rPr lang="en-GB" b="0" i="0" u="none" strike="noStrike" dirty="0" err="1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Keijzer</a:t>
            </a:r>
            <a:r>
              <a:rPr lang="en-GB" b="0" i="0" u="none" strike="noStrike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, K.L. and </a:t>
            </a:r>
            <a:r>
              <a:rPr lang="en-GB" b="0" i="0" u="none" strike="noStrike" dirty="0" err="1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Beato</a:t>
            </a:r>
            <a:r>
              <a:rPr lang="en-GB" b="0" i="0" u="none" strike="noStrike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, M., 2022. Considerations to Optimize Strength and Muscle Mass Gains Through Flywheel Resistance Devices: A Narrative Review. </a:t>
            </a:r>
            <a:r>
              <a:rPr lang="en-GB" b="0" i="1" u="none" strike="noStrike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Strength &amp; Conditioning Journal</a:t>
            </a:r>
            <a:r>
              <a:rPr lang="en-GB" b="0" i="0" u="none" strike="noStrike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, pp.10-1519.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19700961"/>
      </p:ext>
    </p:extLst>
  </p:cSld>
  <p:clrMapOvr>
    <a:masterClrMapping/>
  </p:clrMapOvr>
</p:sld>
</file>

<file path=ppt/theme/theme1.xml><?xml version="1.0" encoding="utf-8"?>
<a:theme xmlns:a="http://schemas.openxmlformats.org/drawingml/2006/main" name="Title Slid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UWTSD 200_Powerpoint Template Standard 4x3 (2)" id="{956D7355-DD2D-6142-ADCC-1CE3ABA80D36}" vid="{08845922-578C-5E49-89AC-4627ECE518F4}"/>
    </a:ext>
  </a:extLst>
</a:theme>
</file>

<file path=ppt/theme/theme2.xml><?xml version="1.0" encoding="utf-8"?>
<a:theme xmlns:a="http://schemas.openxmlformats.org/drawingml/2006/main" name="Title Slid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UWTSD 200_Powerpoint Template Standard 4x3 (2)" id="{956D7355-DD2D-6142-ADCC-1CE3ABA80D36}" vid="{9D532107-E567-D140-8828-4CB64208AA6A}"/>
    </a:ext>
  </a:extLst>
</a:theme>
</file>

<file path=ppt/theme/theme3.xml><?xml version="1.0" encoding="utf-8"?>
<a:theme xmlns:a="http://schemas.openxmlformats.org/drawingml/2006/main" name="Title Slid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UWTSD 200_Powerpoint Template Standard 4x3 (2)" id="{956D7355-DD2D-6142-ADCC-1CE3ABA80D36}" vid="{2727645A-9647-4A4B-BEEF-52D56FB95E2B}"/>
    </a:ext>
  </a:extLst>
</a:theme>
</file>

<file path=ppt/theme/theme4.xml><?xml version="1.0" encoding="utf-8"?>
<a:theme xmlns:a="http://schemas.openxmlformats.org/drawingml/2006/main" name="Title Slide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UWTSD 200_Powerpoint Template Standard 4x3 (2)" id="{956D7355-DD2D-6142-ADCC-1CE3ABA80D36}" vid="{A0B71217-8A00-CE4A-A3AF-D8D9C61E54DC}"/>
    </a:ext>
  </a:extLst>
</a:theme>
</file>

<file path=ppt/theme/theme5.xml><?xml version="1.0" encoding="utf-8"?>
<a:theme xmlns:a="http://schemas.openxmlformats.org/drawingml/2006/main" name="Sub Titl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UWTSD 200_Powerpoint Template Standard 4x3 (2)" id="{956D7355-DD2D-6142-ADCC-1CE3ABA80D36}" vid="{0E447C1A-1043-FC48-BD11-3DF80562D4E4}"/>
    </a:ext>
  </a:extLst>
</a:theme>
</file>

<file path=ppt/theme/theme6.xml><?xml version="1.0" encoding="utf-8"?>
<a:theme xmlns:a="http://schemas.openxmlformats.org/drawingml/2006/main" name="Sub Titl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UWTSD 200_Powerpoint Template Standard 4x3 (2)" id="{956D7355-DD2D-6142-ADCC-1CE3ABA80D36}" vid="{177945D2-F2FB-6946-8CB4-2FB23A0956CE}"/>
    </a:ext>
  </a:extLst>
</a:theme>
</file>

<file path=ppt/theme/theme7.xml><?xml version="1.0" encoding="utf-8"?>
<a:theme xmlns:a="http://schemas.openxmlformats.org/drawingml/2006/main" name="Sub Titl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UWTSD 200_Powerpoint Template Standard 4x3 (2)" id="{956D7355-DD2D-6142-ADCC-1CE3ABA80D36}" vid="{D331103A-EE56-134B-9D2D-3C82B8B6B1D1}"/>
    </a:ext>
  </a:extLst>
</a:theme>
</file>

<file path=ppt/theme/theme8.xml><?xml version="1.0" encoding="utf-8"?>
<a:theme xmlns:a="http://schemas.openxmlformats.org/drawingml/2006/main" name="Sub Title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UWTSD 200_Powerpoint Template Standard 4x3 (2)" id="{956D7355-DD2D-6142-ADCC-1CE3ABA80D36}" vid="{CCCE3BE8-79F0-744D-8E63-10F033D33FA6}"/>
    </a:ext>
  </a:extLst>
</a:theme>
</file>

<file path=ppt/theme/theme9.xml><?xml version="1.0" encoding="utf-8"?>
<a:theme xmlns:a="http://schemas.openxmlformats.org/drawingml/2006/main" name="Text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UWTSD 200_Powerpoint Template Standard 4x3 (2)" id="{956D7355-DD2D-6142-ADCC-1CE3ABA80D36}" vid="{D4D1D75E-EDB4-5340-A904-2050F8FC3145}"/>
    </a:ext>
  </a:extLst>
</a:theme>
</file>

<file path=ppt/theme/theme10.xml><?xml version="1.0" encoding="utf-8"?>
<a:theme xmlns:a="http://schemas.openxmlformats.org/drawingml/2006/main" name="Text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UWTSD 200_Powerpoint Template Standard 4x3 (2)" id="{956D7355-DD2D-6142-ADCC-1CE3ABA80D36}" vid="{0EE83AB5-8AFA-C04B-9C84-2E1FBD69F8D8}"/>
    </a:ext>
  </a:extLst>
</a:theme>
</file>

<file path=ppt/theme/theme11.xml><?xml version="1.0" encoding="utf-8"?>
<a:theme xmlns:a="http://schemas.openxmlformats.org/drawingml/2006/main" name="Text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UWTSD 200_Powerpoint Template Standard 4x3 (2)" id="{956D7355-DD2D-6142-ADCC-1CE3ABA80D36}" vid="{224DBD8E-5D95-FD4F-99AA-A0D5FDCC0752}"/>
    </a:ext>
  </a:extLst>
</a:theme>
</file>

<file path=ppt/theme/theme12.xml><?xml version="1.0" encoding="utf-8"?>
<a:theme xmlns:a="http://schemas.openxmlformats.org/drawingml/2006/main" name="Text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UWTSD 200_Powerpoint Template Standard 4x3 (2)" id="{956D7355-DD2D-6142-ADCC-1CE3ABA80D36}" vid="{E8583E2D-8391-B84D-9AD1-0240A2154504}"/>
    </a:ext>
  </a:extLst>
</a:theme>
</file>

<file path=ppt/theme/theme13.xml><?xml version="1.0" encoding="utf-8"?>
<a:theme xmlns:a="http://schemas.openxmlformats.org/drawingml/2006/main" name="Text Break / Info Slid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UWTSD 200_Powerpoint Template Standard 4x3 (2)" id="{956D7355-DD2D-6142-ADCC-1CE3ABA80D36}" vid="{CAA9A76E-D540-BB4D-9B86-B6474418C819}"/>
    </a:ext>
  </a:extLst>
</a:theme>
</file>

<file path=ppt/theme/theme14.xml><?xml version="1.0" encoding="utf-8"?>
<a:theme xmlns:a="http://schemas.openxmlformats.org/drawingml/2006/main" name="Text Break Info Slid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UWTSD 200_Powerpoint Template Standard 4x3 (2)" id="{956D7355-DD2D-6142-ADCC-1CE3ABA80D36}" vid="{CAA502DA-AFEA-DB4F-8035-5DBBEC9A6292}"/>
    </a:ext>
  </a:extLst>
</a:theme>
</file>

<file path=ppt/theme/theme15.xml><?xml version="1.0" encoding="utf-8"?>
<a:theme xmlns:a="http://schemas.openxmlformats.org/drawingml/2006/main" name="UWTSD Logo Only_Image Bkgrnd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UWTSD 200_Powerpoint Template Standard 4x3 (2)" id="{956D7355-DD2D-6142-ADCC-1CE3ABA80D36}" vid="{CFF465B9-FECB-6846-8A01-16D945A19BF3}"/>
    </a:ext>
  </a:extLst>
</a:theme>
</file>

<file path=ppt/theme/theme16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TaxCatchAll xmlns="8ee9550b-f5f4-4dde-bce5-39f4ba45c2f1" xsi:nil="true"/>
    <lcf76f155ced4ddcb4097134ff3c332f xmlns="92c24619-d6d5-42cf-b618-23d930ad9f20">
      <Terms xmlns="http://schemas.microsoft.com/office/infopath/2007/PartnerControls"/>
    </lcf76f155ced4ddcb4097134ff3c332f>
  </documentManagement>
</p:properti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E209B251219B0E4FA192FAB8C3136AE6" ma:contentTypeVersion="11" ma:contentTypeDescription="Create a new document." ma:contentTypeScope="" ma:versionID="6a4d5ee6e79093a910d077e5f42be415">
  <xsd:schema xmlns:xsd="http://www.w3.org/2001/XMLSchema" xmlns:xs="http://www.w3.org/2001/XMLSchema" xmlns:p="http://schemas.microsoft.com/office/2006/metadata/properties" xmlns:ns2="92c24619-d6d5-42cf-b618-23d930ad9f20" xmlns:ns3="8ee9550b-f5f4-4dde-bce5-39f4ba45c2f1" targetNamespace="http://schemas.microsoft.com/office/2006/metadata/properties" ma:root="true" ma:fieldsID="1c4ebd639723f3d7e4aaf19cfa258990" ns2:_="" ns3:_="">
    <xsd:import namespace="92c24619-d6d5-42cf-b618-23d930ad9f20"/>
    <xsd:import namespace="8ee9550b-f5f4-4dde-bce5-39f4ba45c2f1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2:MediaServiceAutoKeyPoints" minOccurs="0"/>
                <xsd:element ref="ns2:MediaServiceKeyPoints" minOccurs="0"/>
                <xsd:element ref="ns2:lcf76f155ced4ddcb4097134ff3c332f" minOccurs="0"/>
                <xsd:element ref="ns3:TaxCatchAll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92c24619-d6d5-42cf-b618-23d930ad9f20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1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AutoKeyPoints" ma:index="13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4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lcf76f155ced4ddcb4097134ff3c332f" ma:index="16" nillable="true" ma:taxonomy="true" ma:internalName="lcf76f155ced4ddcb4097134ff3c332f" ma:taxonomyFieldName="MediaServiceImageTags" ma:displayName="Image Tags" ma:readOnly="false" ma:fieldId="{5cf76f15-5ced-4ddc-b409-7134ff3c332f}" ma:taxonomyMulti="true" ma:sspId="e570377e-a101-46e2-9596-058a9a36ea24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8ee9550b-f5f4-4dde-bce5-39f4ba45c2f1" elementFormDefault="qualified">
    <xsd:import namespace="http://schemas.microsoft.com/office/2006/documentManagement/types"/>
    <xsd:import namespace="http://schemas.microsoft.com/office/infopath/2007/PartnerControls"/>
    <xsd:element name="TaxCatchAll" ma:index="17" nillable="true" ma:displayName="Taxonomy Catch All Column" ma:hidden="true" ma:list="{8adade81-dfd7-4fc4-8e22-5de8ead7edd1}" ma:internalName="TaxCatchAll" ma:showField="CatchAllData" ma:web="8ee9550b-f5f4-4dde-bce5-39f4ba45c2f1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BAE1112E-EDC2-4AC9-9B76-EB457A03CEA7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A547D3B3-2CEC-47BE-8F2F-5C3164EBC5A8}">
  <ds:schemaRefs>
    <ds:schemaRef ds:uri="http://schemas.microsoft.com/office/2006/metadata/properties"/>
    <ds:schemaRef ds:uri="http://purl.org/dc/elements/1.1/"/>
    <ds:schemaRef ds:uri="http://purl.org/dc/dcmitype/"/>
    <ds:schemaRef ds:uri="http://schemas.microsoft.com/office/2006/documentManagement/types"/>
    <ds:schemaRef ds:uri="http://www.w3.org/XML/1998/namespace"/>
    <ds:schemaRef ds:uri="http://purl.org/dc/terms/"/>
    <ds:schemaRef ds:uri="8ee9550b-f5f4-4dde-bce5-39f4ba45c2f1"/>
    <ds:schemaRef ds:uri="http://schemas.microsoft.com/office/infopath/2007/PartnerControls"/>
    <ds:schemaRef ds:uri="http://schemas.openxmlformats.org/package/2006/metadata/core-properties"/>
    <ds:schemaRef ds:uri="92c24619-d6d5-42cf-b618-23d930ad9f20"/>
  </ds:schemaRefs>
</ds:datastoreItem>
</file>

<file path=customXml/itemProps3.xml><?xml version="1.0" encoding="utf-8"?>
<ds:datastoreItem xmlns:ds="http://schemas.openxmlformats.org/officeDocument/2006/customXml" ds:itemID="{FF59C7A3-F093-4B50-8FA4-ACB0B0A62BD9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92c24619-d6d5-42cf-b618-23d930ad9f20"/>
    <ds:schemaRef ds:uri="8ee9550b-f5f4-4dde-bce5-39f4ba45c2f1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Holding PAge</Template>
  <TotalTime>140</TotalTime>
  <Words>439</Words>
  <Application>Microsoft Macintosh PowerPoint</Application>
  <PresentationFormat>On-screen Show (4:3)</PresentationFormat>
  <Paragraphs>57</Paragraphs>
  <Slides>11</Slides>
  <Notes>5</Notes>
  <HiddenSlides>0</HiddenSlides>
  <MMClips>2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15</vt:i4>
      </vt:variant>
      <vt:variant>
        <vt:lpstr>Slide Titles</vt:lpstr>
      </vt:variant>
      <vt:variant>
        <vt:i4>11</vt:i4>
      </vt:variant>
    </vt:vector>
  </HeadingPairs>
  <TitlesOfParts>
    <vt:vector size="28" baseType="lpstr">
      <vt:lpstr>Arial</vt:lpstr>
      <vt:lpstr>Calibri</vt:lpstr>
      <vt:lpstr>Title Slide 1</vt:lpstr>
      <vt:lpstr>Title Slide 2</vt:lpstr>
      <vt:lpstr>Title Slide 3</vt:lpstr>
      <vt:lpstr>Title Slide 4</vt:lpstr>
      <vt:lpstr>Sub Title 1</vt:lpstr>
      <vt:lpstr>Sub Title 2</vt:lpstr>
      <vt:lpstr>Sub Title 3</vt:lpstr>
      <vt:lpstr>Sub Title 4</vt:lpstr>
      <vt:lpstr>Text 1</vt:lpstr>
      <vt:lpstr>Text 2</vt:lpstr>
      <vt:lpstr>Text 3</vt:lpstr>
      <vt:lpstr>Text 4</vt:lpstr>
      <vt:lpstr>Text Break / Info Slide 1</vt:lpstr>
      <vt:lpstr>Text Break Info Slide 2</vt:lpstr>
      <vt:lpstr>UWTSD Logo Only_Image Bkgrnd</vt:lpstr>
      <vt:lpstr>Isoinertial Flywheel Training</vt:lpstr>
      <vt:lpstr>Aims:</vt:lpstr>
      <vt:lpstr>PowerPoint Presentation</vt:lpstr>
      <vt:lpstr>PowerPoint Presentation</vt:lpstr>
      <vt:lpstr>PowerPoint Presentation</vt:lpstr>
      <vt:lpstr>Flywheel training benefits (Allen et al, 2021)</vt:lpstr>
      <vt:lpstr>Mechanisms of eccentric loading</vt:lpstr>
      <vt:lpstr>Practical Flywheel benefits</vt:lpstr>
      <vt:lpstr>Research on Flywheel – Petre et al (2018) Systematic Review </vt:lpstr>
      <vt:lpstr>General programming principles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Microsoft Office User</dc:creator>
  <cp:lastModifiedBy>Geraint Forster</cp:lastModifiedBy>
  <cp:revision>2</cp:revision>
  <dcterms:created xsi:type="dcterms:W3CDTF">2022-10-21T09:19:36Z</dcterms:created>
  <dcterms:modified xsi:type="dcterms:W3CDTF">2026-03-06T12:50:13Z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0x010100E209B251219B0E4FA192FAB8C3136AE6</vt:lpwstr>
  </property>
</Properties>
</file>