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  <p:sldMasterId id="2147483730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2" r:id="rId8"/>
    <p:sldId id="267" r:id="rId9"/>
    <p:sldId id="269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6283" autoAdjust="0"/>
  </p:normalViewPr>
  <p:slideViewPr>
    <p:cSldViewPr snapToGrid="0">
      <p:cViewPr>
        <p:scale>
          <a:sx n="50" d="100"/>
          <a:sy n="50" d="100"/>
        </p:scale>
        <p:origin x="-86" y="6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 box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19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0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1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2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3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4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5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6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  <p:sp>
        <p:nvSpPr>
          <p:cNvPr id="327" name="Object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28" name="Text box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s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D2D6BD-DE1B-4B5F-8B41-2702339687B9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charset="0"/>
                <a:ea typeface="等线" charset="0"/>
                <a:cs typeface="Aptos" charset="0"/>
              </a:rPr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charset="0"/>
              <a:ea typeface="等线" charset="0"/>
              <a:cs typeface="Apto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49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subTitle" idx="1"/>
          </p:nvPr>
        </p:nvSpPr>
        <p:spPr>
          <a:xfrm>
            <a:off x="1828800" y="3886199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6976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6529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05164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1437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1237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308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8210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7640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9580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6387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gradFill>
          <a:gsLst>
            <a:gs pos="0">
              <a:srgbClr val="FFFFFF"/>
            </a:gs>
            <a:gs pos="100000">
              <a:srgbClr val="C5DEE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Combination"/>
          <p:cNvGrpSpPr>
            <a:grpSpLocks/>
          </p:cNvGrpSpPr>
          <p:nvPr/>
        </p:nvGrpSpPr>
        <p:grpSpPr>
          <a:xfrm>
            <a:off x="0" y="228600"/>
            <a:ext cx="2851514" cy="6638628"/>
            <a:chOff x="0" y="228600"/>
            <a:chExt cx="2851514" cy="6638628"/>
          </a:xfrm>
        </p:grpSpPr>
        <p:sp>
          <p:nvSpPr>
            <p:cNvPr id="210" name="曲线"/>
            <p:cNvSpPr>
              <a:spLocks/>
            </p:cNvSpPr>
            <p:nvPr/>
          </p:nvSpPr>
          <p:spPr>
            <a:xfrm>
              <a:off x="0" y="2575044"/>
              <a:ext cx="100641" cy="626215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1600" y="21600"/>
                  </a:moveTo>
                  <a:cubicBezTo>
                    <a:pt x="19636" y="18580"/>
                    <a:pt x="18654" y="15723"/>
                    <a:pt x="16690" y="12704"/>
                  </a:cubicBezTo>
                  <a:cubicBezTo>
                    <a:pt x="10799" y="8574"/>
                    <a:pt x="5890" y="4286"/>
                    <a:pt x="0" y="0"/>
                  </a:cubicBezTo>
                  <a:cubicBezTo>
                    <a:pt x="0" y="5558"/>
                    <a:pt x="0" y="5558"/>
                    <a:pt x="0" y="5558"/>
                  </a:cubicBezTo>
                  <a:cubicBezTo>
                    <a:pt x="5890" y="10164"/>
                    <a:pt x="12763" y="14929"/>
                    <a:pt x="19636" y="19694"/>
                  </a:cubicBezTo>
                  <a:cubicBezTo>
                    <a:pt x="19636" y="20329"/>
                    <a:pt x="20618" y="20964"/>
                    <a:pt x="21600" y="2160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1" name="曲线"/>
            <p:cNvSpPr>
              <a:spLocks/>
            </p:cNvSpPr>
            <p:nvPr/>
          </p:nvSpPr>
          <p:spPr>
            <a:xfrm>
              <a:off x="128598" y="3156529"/>
              <a:ext cx="646716" cy="232221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268" y="14998"/>
                  </a:moveTo>
                  <a:cubicBezTo>
                    <a:pt x="15890" y="17228"/>
                    <a:pt x="18512" y="19414"/>
                    <a:pt x="21444" y="21600"/>
                  </a:cubicBezTo>
                  <a:cubicBezTo>
                    <a:pt x="21444" y="21210"/>
                    <a:pt x="21444" y="20871"/>
                    <a:pt x="21600" y="20485"/>
                  </a:cubicBezTo>
                  <a:cubicBezTo>
                    <a:pt x="19130" y="18642"/>
                    <a:pt x="16815" y="16754"/>
                    <a:pt x="14657" y="14871"/>
                  </a:cubicBezTo>
                  <a:cubicBezTo>
                    <a:pt x="8948" y="9984"/>
                    <a:pt x="4163" y="5014"/>
                    <a:pt x="0" y="0"/>
                  </a:cubicBezTo>
                  <a:cubicBezTo>
                    <a:pt x="307" y="857"/>
                    <a:pt x="617" y="1756"/>
                    <a:pt x="924" y="2613"/>
                  </a:cubicBezTo>
                  <a:cubicBezTo>
                    <a:pt x="4628" y="6770"/>
                    <a:pt x="8639" y="10928"/>
                    <a:pt x="13268" y="14998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2" name="曲线"/>
            <p:cNvSpPr>
              <a:spLocks/>
            </p:cNvSpPr>
            <p:nvPr/>
          </p:nvSpPr>
          <p:spPr>
            <a:xfrm>
              <a:off x="806998" y="5447060"/>
              <a:ext cx="609442" cy="142016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08" y="1542"/>
                  </a:moveTo>
                  <a:cubicBezTo>
                    <a:pt x="817" y="1051"/>
                    <a:pt x="326" y="561"/>
                    <a:pt x="0" y="0"/>
                  </a:cubicBezTo>
                  <a:cubicBezTo>
                    <a:pt x="0" y="698"/>
                    <a:pt x="0" y="1332"/>
                    <a:pt x="0" y="2032"/>
                  </a:cubicBezTo>
                  <a:cubicBezTo>
                    <a:pt x="3436" y="5961"/>
                    <a:pt x="7197" y="9818"/>
                    <a:pt x="11125" y="13604"/>
                  </a:cubicBezTo>
                  <a:cubicBezTo>
                    <a:pt x="13907" y="16270"/>
                    <a:pt x="17018" y="18933"/>
                    <a:pt x="20126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8490" y="18864"/>
                    <a:pt x="15381" y="16127"/>
                    <a:pt x="12600" y="13323"/>
                  </a:cubicBezTo>
                  <a:cubicBezTo>
                    <a:pt x="8509" y="9466"/>
                    <a:pt x="4745" y="5540"/>
                    <a:pt x="1308" y="1542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3" name="曲线"/>
            <p:cNvSpPr>
              <a:spLocks/>
            </p:cNvSpPr>
            <p:nvPr/>
          </p:nvSpPr>
          <p:spPr>
            <a:xfrm>
              <a:off x="959825" y="6503799"/>
              <a:ext cx="171463" cy="36342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6344" y="21600"/>
                  </a:moveTo>
                  <a:cubicBezTo>
                    <a:pt x="21600" y="21600"/>
                    <a:pt x="21600" y="21600"/>
                    <a:pt x="21600" y="21600"/>
                  </a:cubicBezTo>
                  <a:cubicBezTo>
                    <a:pt x="14009" y="14491"/>
                    <a:pt x="6998" y="7381"/>
                    <a:pt x="0" y="0"/>
                  </a:cubicBezTo>
                  <a:cubicBezTo>
                    <a:pt x="4670" y="7381"/>
                    <a:pt x="9924" y="14491"/>
                    <a:pt x="16344" y="2160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4" name="曲线"/>
            <p:cNvSpPr>
              <a:spLocks/>
            </p:cNvSpPr>
            <p:nvPr/>
          </p:nvSpPr>
          <p:spPr>
            <a:xfrm>
              <a:off x="100642" y="3201259"/>
              <a:ext cx="821908" cy="3328632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9655" y="19745"/>
                  </a:moveTo>
                  <a:cubicBezTo>
                    <a:pt x="17593" y="18488"/>
                    <a:pt x="15773" y="17231"/>
                    <a:pt x="14075" y="15972"/>
                  </a:cubicBezTo>
                  <a:cubicBezTo>
                    <a:pt x="10193" y="13073"/>
                    <a:pt x="7158" y="10080"/>
                    <a:pt x="4851" y="7059"/>
                  </a:cubicBezTo>
                  <a:cubicBezTo>
                    <a:pt x="3519" y="5235"/>
                    <a:pt x="2426" y="3380"/>
                    <a:pt x="1455" y="1524"/>
                  </a:cubicBezTo>
                  <a:cubicBezTo>
                    <a:pt x="968" y="1015"/>
                    <a:pt x="484" y="506"/>
                    <a:pt x="0" y="0"/>
                  </a:cubicBezTo>
                  <a:cubicBezTo>
                    <a:pt x="968" y="2363"/>
                    <a:pt x="2304" y="4756"/>
                    <a:pt x="4004" y="7090"/>
                  </a:cubicBezTo>
                  <a:cubicBezTo>
                    <a:pt x="6188" y="10141"/>
                    <a:pt x="9222" y="13133"/>
                    <a:pt x="12983" y="16065"/>
                  </a:cubicBezTo>
                  <a:cubicBezTo>
                    <a:pt x="14925" y="17531"/>
                    <a:pt x="17110" y="18967"/>
                    <a:pt x="19415" y="20373"/>
                  </a:cubicBezTo>
                  <a:cubicBezTo>
                    <a:pt x="20142" y="20792"/>
                    <a:pt x="20870" y="21179"/>
                    <a:pt x="21600" y="21600"/>
                  </a:cubicBezTo>
                  <a:cubicBezTo>
                    <a:pt x="21357" y="21450"/>
                    <a:pt x="21234" y="21330"/>
                    <a:pt x="21114" y="21179"/>
                  </a:cubicBezTo>
                  <a:cubicBezTo>
                    <a:pt x="20506" y="20702"/>
                    <a:pt x="20022" y="20222"/>
                    <a:pt x="19655" y="19745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5" name="曲线"/>
            <p:cNvSpPr>
              <a:spLocks/>
            </p:cNvSpPr>
            <p:nvPr/>
          </p:nvSpPr>
          <p:spPr>
            <a:xfrm>
              <a:off x="22365" y="228600"/>
              <a:ext cx="106233" cy="292792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330" y="19626"/>
                  </a:moveTo>
                  <a:cubicBezTo>
                    <a:pt x="11269" y="19762"/>
                    <a:pt x="11269" y="19899"/>
                    <a:pt x="11269" y="20033"/>
                  </a:cubicBezTo>
                  <a:cubicBezTo>
                    <a:pt x="14086" y="20507"/>
                    <a:pt x="17843" y="20987"/>
                    <a:pt x="20660" y="21497"/>
                  </a:cubicBezTo>
                  <a:cubicBezTo>
                    <a:pt x="20660" y="21530"/>
                    <a:pt x="20660" y="21560"/>
                    <a:pt x="21600" y="21599"/>
                  </a:cubicBezTo>
                  <a:cubicBezTo>
                    <a:pt x="19721" y="20918"/>
                    <a:pt x="17843" y="20271"/>
                    <a:pt x="15964" y="19589"/>
                  </a:cubicBezTo>
                  <a:cubicBezTo>
                    <a:pt x="8452" y="16121"/>
                    <a:pt x="4695" y="12648"/>
                    <a:pt x="4695" y="9150"/>
                  </a:cubicBezTo>
                  <a:cubicBezTo>
                    <a:pt x="5634" y="6086"/>
                    <a:pt x="8452" y="3060"/>
                    <a:pt x="14086" y="0"/>
                  </a:cubicBezTo>
                  <a:cubicBezTo>
                    <a:pt x="11269" y="0"/>
                    <a:pt x="11269" y="0"/>
                    <a:pt x="11269" y="0"/>
                  </a:cubicBezTo>
                  <a:cubicBezTo>
                    <a:pt x="4695" y="3026"/>
                    <a:pt x="1878" y="6086"/>
                    <a:pt x="939" y="9150"/>
                  </a:cubicBezTo>
                  <a:cubicBezTo>
                    <a:pt x="0" y="12648"/>
                    <a:pt x="2817" y="16121"/>
                    <a:pt x="10330" y="1962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6" name="曲线"/>
            <p:cNvSpPr>
              <a:spLocks/>
            </p:cNvSpPr>
            <p:nvPr/>
          </p:nvSpPr>
          <p:spPr>
            <a:xfrm>
              <a:off x="78277" y="2944063"/>
              <a:ext cx="78276" cy="49388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2534" y="3835"/>
                    <a:pt x="3807" y="7469"/>
                    <a:pt x="6352" y="11301"/>
                  </a:cubicBezTo>
                  <a:cubicBezTo>
                    <a:pt x="11435" y="14735"/>
                    <a:pt x="16517" y="18167"/>
                    <a:pt x="21600" y="21600"/>
                  </a:cubicBezTo>
                  <a:cubicBezTo>
                    <a:pt x="19058" y="17560"/>
                    <a:pt x="16517" y="13321"/>
                    <a:pt x="13976" y="9284"/>
                  </a:cubicBezTo>
                  <a:cubicBezTo>
                    <a:pt x="12705" y="9083"/>
                    <a:pt x="12705" y="8882"/>
                    <a:pt x="12705" y="8680"/>
                  </a:cubicBezTo>
                  <a:cubicBezTo>
                    <a:pt x="8891" y="5652"/>
                    <a:pt x="3807" y="2824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7" name="曲线"/>
            <p:cNvSpPr>
              <a:spLocks/>
            </p:cNvSpPr>
            <p:nvPr/>
          </p:nvSpPr>
          <p:spPr>
            <a:xfrm>
              <a:off x="769724" y="5478744"/>
              <a:ext cx="190100" cy="1025053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0" y="3014"/>
                    <a:pt x="1053" y="6030"/>
                    <a:pt x="2634" y="9046"/>
                  </a:cubicBezTo>
                  <a:cubicBezTo>
                    <a:pt x="4214" y="11380"/>
                    <a:pt x="6320" y="13815"/>
                    <a:pt x="8956" y="16150"/>
                  </a:cubicBezTo>
                  <a:cubicBezTo>
                    <a:pt x="10009" y="16735"/>
                    <a:pt x="11590" y="17317"/>
                    <a:pt x="12643" y="17900"/>
                  </a:cubicBezTo>
                  <a:cubicBezTo>
                    <a:pt x="15803" y="19165"/>
                    <a:pt x="18438" y="20335"/>
                    <a:pt x="21600" y="21600"/>
                  </a:cubicBezTo>
                  <a:cubicBezTo>
                    <a:pt x="21073" y="21308"/>
                    <a:pt x="20546" y="20918"/>
                    <a:pt x="20018" y="20625"/>
                  </a:cubicBezTo>
                  <a:cubicBezTo>
                    <a:pt x="13697" y="16735"/>
                    <a:pt x="9482" y="12840"/>
                    <a:pt x="6845" y="8950"/>
                  </a:cubicBezTo>
                  <a:cubicBezTo>
                    <a:pt x="5795" y="6615"/>
                    <a:pt x="4738" y="4375"/>
                    <a:pt x="4214" y="2138"/>
                  </a:cubicBezTo>
                  <a:cubicBezTo>
                    <a:pt x="4214" y="2040"/>
                    <a:pt x="3685" y="1944"/>
                    <a:pt x="3685" y="1750"/>
                  </a:cubicBezTo>
                  <a:cubicBezTo>
                    <a:pt x="2634" y="1166"/>
                    <a:pt x="1053" y="583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8" name="曲线"/>
            <p:cNvSpPr>
              <a:spLocks/>
            </p:cNvSpPr>
            <p:nvPr/>
          </p:nvSpPr>
          <p:spPr>
            <a:xfrm>
              <a:off x="775313" y="1399026"/>
              <a:ext cx="2076201" cy="404803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332" y="21009"/>
                  </a:moveTo>
                  <a:cubicBezTo>
                    <a:pt x="480" y="18992"/>
                    <a:pt x="1247" y="16999"/>
                    <a:pt x="2400" y="15079"/>
                  </a:cubicBezTo>
                  <a:cubicBezTo>
                    <a:pt x="3599" y="13161"/>
                    <a:pt x="5232" y="11314"/>
                    <a:pt x="7152" y="9545"/>
                  </a:cubicBezTo>
                  <a:cubicBezTo>
                    <a:pt x="9072" y="7774"/>
                    <a:pt x="11280" y="6101"/>
                    <a:pt x="13679" y="4502"/>
                  </a:cubicBezTo>
                  <a:cubicBezTo>
                    <a:pt x="14879" y="3714"/>
                    <a:pt x="16175" y="2924"/>
                    <a:pt x="17471" y="2189"/>
                  </a:cubicBezTo>
                  <a:cubicBezTo>
                    <a:pt x="18144" y="1820"/>
                    <a:pt x="18814" y="1426"/>
                    <a:pt x="19488" y="1082"/>
                  </a:cubicBezTo>
                  <a:cubicBezTo>
                    <a:pt x="20207" y="713"/>
                    <a:pt x="20880" y="368"/>
                    <a:pt x="21600" y="2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831" y="344"/>
                    <a:pt x="20159" y="688"/>
                    <a:pt x="19439" y="1056"/>
                  </a:cubicBezTo>
                  <a:cubicBezTo>
                    <a:pt x="18767" y="1401"/>
                    <a:pt x="18096" y="1770"/>
                    <a:pt x="17423" y="2164"/>
                  </a:cubicBezTo>
                  <a:cubicBezTo>
                    <a:pt x="16079" y="2901"/>
                    <a:pt x="14784" y="3663"/>
                    <a:pt x="13583" y="4451"/>
                  </a:cubicBezTo>
                  <a:cubicBezTo>
                    <a:pt x="11135" y="6051"/>
                    <a:pt x="8879" y="7722"/>
                    <a:pt x="6959" y="9496"/>
                  </a:cubicBezTo>
                  <a:cubicBezTo>
                    <a:pt x="4992" y="11242"/>
                    <a:pt x="3359" y="13112"/>
                    <a:pt x="2160" y="15031"/>
                  </a:cubicBezTo>
                  <a:cubicBezTo>
                    <a:pt x="912" y="16973"/>
                    <a:pt x="143" y="18967"/>
                    <a:pt x="0" y="21009"/>
                  </a:cubicBezTo>
                  <a:cubicBezTo>
                    <a:pt x="0" y="21058"/>
                    <a:pt x="0" y="21083"/>
                    <a:pt x="0" y="21132"/>
                  </a:cubicBezTo>
                  <a:cubicBezTo>
                    <a:pt x="96" y="21280"/>
                    <a:pt x="189" y="21452"/>
                    <a:pt x="332" y="21600"/>
                  </a:cubicBezTo>
                  <a:cubicBezTo>
                    <a:pt x="332" y="21403"/>
                    <a:pt x="332" y="21206"/>
                    <a:pt x="332" y="21009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9" name="曲线"/>
            <p:cNvSpPr>
              <a:spLocks/>
            </p:cNvSpPr>
            <p:nvPr/>
          </p:nvSpPr>
          <p:spPr>
            <a:xfrm>
              <a:off x="922550" y="6529892"/>
              <a:ext cx="162144" cy="33733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4318" y="7099"/>
                    <a:pt x="9872" y="14498"/>
                    <a:pt x="16043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4194" y="14498"/>
                    <a:pt x="6788" y="7099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0" name="曲线"/>
            <p:cNvSpPr>
              <a:spLocks/>
            </p:cNvSpPr>
            <p:nvPr/>
          </p:nvSpPr>
          <p:spPr>
            <a:xfrm>
              <a:off x="769724" y="5359465"/>
              <a:ext cx="37273" cy="22178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8900" y="19796"/>
                  </a:moveTo>
                  <a:cubicBezTo>
                    <a:pt x="18900" y="20698"/>
                    <a:pt x="21600" y="21148"/>
                    <a:pt x="21600" y="21600"/>
                  </a:cubicBezTo>
                  <a:cubicBezTo>
                    <a:pt x="21600" y="17098"/>
                    <a:pt x="21600" y="13046"/>
                    <a:pt x="21600" y="8549"/>
                  </a:cubicBezTo>
                  <a:cubicBezTo>
                    <a:pt x="13500" y="5846"/>
                    <a:pt x="8096" y="2698"/>
                    <a:pt x="2696" y="0"/>
                  </a:cubicBezTo>
                  <a:cubicBezTo>
                    <a:pt x="0" y="4048"/>
                    <a:pt x="0" y="7648"/>
                    <a:pt x="0" y="11700"/>
                  </a:cubicBezTo>
                  <a:cubicBezTo>
                    <a:pt x="5398" y="14398"/>
                    <a:pt x="13500" y="17098"/>
                    <a:pt x="18900" y="1979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1" name="曲线"/>
            <p:cNvSpPr>
              <a:spLocks/>
            </p:cNvSpPr>
            <p:nvPr/>
          </p:nvSpPr>
          <p:spPr>
            <a:xfrm>
              <a:off x="849864" y="6244739"/>
              <a:ext cx="238557" cy="62248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904" y="2878"/>
                  </a:moveTo>
                  <a:cubicBezTo>
                    <a:pt x="2073" y="1920"/>
                    <a:pt x="829" y="959"/>
                    <a:pt x="0" y="0"/>
                  </a:cubicBezTo>
                  <a:cubicBezTo>
                    <a:pt x="1245" y="2556"/>
                    <a:pt x="2904" y="5119"/>
                    <a:pt x="4982" y="7679"/>
                  </a:cubicBezTo>
                  <a:cubicBezTo>
                    <a:pt x="5398" y="8480"/>
                    <a:pt x="5814" y="9119"/>
                    <a:pt x="6645" y="9914"/>
                  </a:cubicBezTo>
                  <a:cubicBezTo>
                    <a:pt x="11214" y="13759"/>
                    <a:pt x="16198" y="17760"/>
                    <a:pt x="21183" y="21600"/>
                  </a:cubicBezTo>
                  <a:cubicBezTo>
                    <a:pt x="21599" y="21600"/>
                    <a:pt x="21599" y="21600"/>
                    <a:pt x="21599" y="21600"/>
                  </a:cubicBezTo>
                  <a:cubicBezTo>
                    <a:pt x="17029" y="17439"/>
                    <a:pt x="13291" y="13280"/>
                    <a:pt x="9967" y="8959"/>
                  </a:cubicBezTo>
                  <a:cubicBezTo>
                    <a:pt x="7475" y="6876"/>
                    <a:pt x="5398" y="4959"/>
                    <a:pt x="2904" y="2878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35" name="Combination"/>
          <p:cNvGrpSpPr>
            <a:grpSpLocks/>
          </p:cNvGrpSpPr>
          <p:nvPr/>
        </p:nvGrpSpPr>
        <p:grpSpPr>
          <a:xfrm>
            <a:off x="27221" y="156"/>
            <a:ext cx="2356671" cy="6853098"/>
            <a:chOff x="27221" y="156"/>
            <a:chExt cx="2356671" cy="6853098"/>
          </a:xfrm>
        </p:grpSpPr>
        <p:sp>
          <p:nvSpPr>
            <p:cNvPr id="223" name="曲线"/>
            <p:cNvSpPr>
              <a:spLocks/>
            </p:cNvSpPr>
            <p:nvPr/>
          </p:nvSpPr>
          <p:spPr>
            <a:xfrm>
              <a:off x="27221" y="156"/>
              <a:ext cx="494326" cy="440104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7" y="4925"/>
                  </a:moveTo>
                  <a:cubicBezTo>
                    <a:pt x="2306" y="6760"/>
                    <a:pt x="3565" y="8610"/>
                    <a:pt x="5452" y="10446"/>
                  </a:cubicBezTo>
                  <a:cubicBezTo>
                    <a:pt x="7130" y="12270"/>
                    <a:pt x="9227" y="14109"/>
                    <a:pt x="11953" y="15941"/>
                  </a:cubicBezTo>
                  <a:cubicBezTo>
                    <a:pt x="14469" y="17765"/>
                    <a:pt x="17615" y="19579"/>
                    <a:pt x="21180" y="21384"/>
                  </a:cubicBezTo>
                  <a:cubicBezTo>
                    <a:pt x="21390" y="21459"/>
                    <a:pt x="21600" y="21527"/>
                    <a:pt x="21600" y="21596"/>
                  </a:cubicBezTo>
                  <a:cubicBezTo>
                    <a:pt x="21390" y="21238"/>
                    <a:pt x="20970" y="20863"/>
                    <a:pt x="20761" y="20520"/>
                  </a:cubicBezTo>
                  <a:cubicBezTo>
                    <a:pt x="20761" y="20440"/>
                    <a:pt x="20761" y="20371"/>
                    <a:pt x="20761" y="20332"/>
                  </a:cubicBezTo>
                  <a:cubicBezTo>
                    <a:pt x="17825" y="18849"/>
                    <a:pt x="15308" y="17393"/>
                    <a:pt x="13211" y="15909"/>
                  </a:cubicBezTo>
                  <a:cubicBezTo>
                    <a:pt x="10485" y="14077"/>
                    <a:pt x="8178" y="12270"/>
                    <a:pt x="6291" y="10424"/>
                  </a:cubicBezTo>
                  <a:cubicBezTo>
                    <a:pt x="4403" y="8592"/>
                    <a:pt x="2935" y="6760"/>
                    <a:pt x="1887" y="4900"/>
                  </a:cubicBezTo>
                  <a:cubicBezTo>
                    <a:pt x="1467" y="3990"/>
                    <a:pt x="1048" y="3067"/>
                    <a:pt x="629" y="2159"/>
                  </a:cubicBezTo>
                  <a:cubicBezTo>
                    <a:pt x="418" y="1423"/>
                    <a:pt x="209" y="726"/>
                    <a:pt x="20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6"/>
                    <a:pt x="209" y="1423"/>
                    <a:pt x="209" y="2159"/>
                  </a:cubicBezTo>
                  <a:cubicBezTo>
                    <a:pt x="629" y="3067"/>
                    <a:pt x="838" y="3990"/>
                    <a:pt x="1467" y="4925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4" name="曲线"/>
            <p:cNvSpPr>
              <a:spLocks/>
            </p:cNvSpPr>
            <p:nvPr/>
          </p:nvSpPr>
          <p:spPr>
            <a:xfrm>
              <a:off x="550288" y="4316474"/>
              <a:ext cx="423435" cy="1580695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007" y="14988"/>
                  </a:moveTo>
                  <a:cubicBezTo>
                    <a:pt x="15707" y="17213"/>
                    <a:pt x="18409" y="19439"/>
                    <a:pt x="21600" y="21600"/>
                  </a:cubicBezTo>
                  <a:cubicBezTo>
                    <a:pt x="21600" y="21139"/>
                    <a:pt x="21600" y="20618"/>
                    <a:pt x="21600" y="20155"/>
                  </a:cubicBezTo>
                  <a:cubicBezTo>
                    <a:pt x="21600" y="20091"/>
                    <a:pt x="21600" y="19962"/>
                    <a:pt x="21600" y="19897"/>
                  </a:cubicBezTo>
                  <a:cubicBezTo>
                    <a:pt x="19388" y="18194"/>
                    <a:pt x="17181" y="16493"/>
                    <a:pt x="15214" y="14790"/>
                  </a:cubicBezTo>
                  <a:cubicBezTo>
                    <a:pt x="9326" y="9948"/>
                    <a:pt x="4170" y="4971"/>
                    <a:pt x="0" y="0"/>
                  </a:cubicBezTo>
                  <a:cubicBezTo>
                    <a:pt x="489" y="1374"/>
                    <a:pt x="981" y="2747"/>
                    <a:pt x="1717" y="4122"/>
                  </a:cubicBezTo>
                  <a:cubicBezTo>
                    <a:pt x="5151" y="7788"/>
                    <a:pt x="8835" y="11388"/>
                    <a:pt x="13007" y="14988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5" name="曲线"/>
            <p:cNvSpPr>
              <a:spLocks/>
            </p:cNvSpPr>
            <p:nvPr/>
          </p:nvSpPr>
          <p:spPr>
            <a:xfrm>
              <a:off x="1006294" y="5862683"/>
              <a:ext cx="431099" cy="99056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40" y="1565"/>
                  </a:moveTo>
                  <a:cubicBezTo>
                    <a:pt x="959" y="1042"/>
                    <a:pt x="480" y="521"/>
                    <a:pt x="0" y="0"/>
                  </a:cubicBezTo>
                  <a:cubicBezTo>
                    <a:pt x="0" y="938"/>
                    <a:pt x="0" y="1982"/>
                    <a:pt x="238" y="3023"/>
                  </a:cubicBezTo>
                  <a:cubicBezTo>
                    <a:pt x="3360" y="6469"/>
                    <a:pt x="6480" y="9913"/>
                    <a:pt x="10079" y="13252"/>
                  </a:cubicBezTo>
                  <a:cubicBezTo>
                    <a:pt x="12960" y="16069"/>
                    <a:pt x="16079" y="18886"/>
                    <a:pt x="19197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8237" y="18782"/>
                    <a:pt x="15119" y="15860"/>
                    <a:pt x="11999" y="12834"/>
                  </a:cubicBezTo>
                  <a:cubicBezTo>
                    <a:pt x="8158" y="9180"/>
                    <a:pt x="4799" y="5321"/>
                    <a:pt x="1440" y="1565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曲线"/>
            <p:cNvSpPr>
              <a:spLocks/>
            </p:cNvSpPr>
            <p:nvPr/>
          </p:nvSpPr>
          <p:spPr>
            <a:xfrm>
              <a:off x="521548" y="4364375"/>
              <a:ext cx="551806" cy="223596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8970" y="18917"/>
                  </a:moveTo>
                  <a:cubicBezTo>
                    <a:pt x="17467" y="17946"/>
                    <a:pt x="15965" y="16928"/>
                    <a:pt x="14650" y="15909"/>
                  </a:cubicBezTo>
                  <a:cubicBezTo>
                    <a:pt x="10706" y="12993"/>
                    <a:pt x="7699" y="9990"/>
                    <a:pt x="5444" y="6982"/>
                  </a:cubicBezTo>
                  <a:cubicBezTo>
                    <a:pt x="4132" y="5504"/>
                    <a:pt x="3192" y="3977"/>
                    <a:pt x="2441" y="2447"/>
                  </a:cubicBezTo>
                  <a:cubicBezTo>
                    <a:pt x="1689" y="1618"/>
                    <a:pt x="751" y="828"/>
                    <a:pt x="0" y="0"/>
                  </a:cubicBezTo>
                  <a:cubicBezTo>
                    <a:pt x="939" y="2358"/>
                    <a:pt x="2253" y="4717"/>
                    <a:pt x="3942" y="7030"/>
                  </a:cubicBezTo>
                  <a:cubicBezTo>
                    <a:pt x="6198" y="10083"/>
                    <a:pt x="9202" y="13089"/>
                    <a:pt x="12959" y="16049"/>
                  </a:cubicBezTo>
                  <a:cubicBezTo>
                    <a:pt x="14838" y="17474"/>
                    <a:pt x="16904" y="18963"/>
                    <a:pt x="19345" y="20392"/>
                  </a:cubicBezTo>
                  <a:cubicBezTo>
                    <a:pt x="20097" y="20767"/>
                    <a:pt x="20848" y="21183"/>
                    <a:pt x="21600" y="21600"/>
                  </a:cubicBezTo>
                  <a:cubicBezTo>
                    <a:pt x="21412" y="21461"/>
                    <a:pt x="21224" y="21322"/>
                    <a:pt x="21036" y="21183"/>
                  </a:cubicBezTo>
                  <a:cubicBezTo>
                    <a:pt x="20285" y="20443"/>
                    <a:pt x="19533" y="19657"/>
                    <a:pt x="18970" y="18917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7" name="曲线"/>
            <p:cNvSpPr>
              <a:spLocks/>
            </p:cNvSpPr>
            <p:nvPr/>
          </p:nvSpPr>
          <p:spPr>
            <a:xfrm>
              <a:off x="467898" y="1289202"/>
              <a:ext cx="174354" cy="3027272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198" y="21600"/>
                  </a:moveTo>
                  <a:cubicBezTo>
                    <a:pt x="8999" y="21187"/>
                    <a:pt x="8398" y="20781"/>
                    <a:pt x="7794" y="20371"/>
                  </a:cubicBezTo>
                  <a:cubicBezTo>
                    <a:pt x="4799" y="18085"/>
                    <a:pt x="2995" y="15832"/>
                    <a:pt x="2995" y="13576"/>
                  </a:cubicBezTo>
                  <a:cubicBezTo>
                    <a:pt x="2995" y="11294"/>
                    <a:pt x="4799" y="9042"/>
                    <a:pt x="7794" y="6755"/>
                  </a:cubicBezTo>
                  <a:cubicBezTo>
                    <a:pt x="8999" y="5628"/>
                    <a:pt x="10799" y="4504"/>
                    <a:pt x="13194" y="3376"/>
                  </a:cubicBezTo>
                  <a:cubicBezTo>
                    <a:pt x="15596" y="2252"/>
                    <a:pt x="17993" y="1124"/>
                    <a:pt x="21600" y="0"/>
                  </a:cubicBezTo>
                  <a:cubicBezTo>
                    <a:pt x="20999" y="0"/>
                    <a:pt x="20999" y="0"/>
                    <a:pt x="20999" y="0"/>
                  </a:cubicBezTo>
                  <a:cubicBezTo>
                    <a:pt x="17399" y="1124"/>
                    <a:pt x="14398" y="2252"/>
                    <a:pt x="11996" y="3376"/>
                  </a:cubicBezTo>
                  <a:cubicBezTo>
                    <a:pt x="9600" y="4504"/>
                    <a:pt x="7794" y="5628"/>
                    <a:pt x="5997" y="6755"/>
                  </a:cubicBezTo>
                  <a:cubicBezTo>
                    <a:pt x="2396" y="9008"/>
                    <a:pt x="599" y="11294"/>
                    <a:pt x="599" y="13576"/>
                  </a:cubicBezTo>
                  <a:cubicBezTo>
                    <a:pt x="0" y="15730"/>
                    <a:pt x="1198" y="17910"/>
                    <a:pt x="4198" y="20092"/>
                  </a:cubicBezTo>
                  <a:cubicBezTo>
                    <a:pt x="5997" y="20576"/>
                    <a:pt x="7794" y="21088"/>
                    <a:pt x="9600" y="21564"/>
                  </a:cubicBezTo>
                  <a:cubicBezTo>
                    <a:pt x="9600" y="21564"/>
                    <a:pt x="10198" y="21600"/>
                    <a:pt x="10198" y="216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8" name="曲线"/>
            <p:cNvSpPr>
              <a:spLocks/>
            </p:cNvSpPr>
            <p:nvPr/>
          </p:nvSpPr>
          <p:spPr>
            <a:xfrm>
              <a:off x="1111674" y="6571601"/>
              <a:ext cx="134119" cy="28165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6970" y="21600"/>
                  </a:moveTo>
                  <a:cubicBezTo>
                    <a:pt x="21598" y="21600"/>
                    <a:pt x="21598" y="21600"/>
                    <a:pt x="21598" y="21600"/>
                  </a:cubicBezTo>
                  <a:cubicBezTo>
                    <a:pt x="13884" y="14644"/>
                    <a:pt x="6942" y="7322"/>
                    <a:pt x="0" y="0"/>
                  </a:cubicBezTo>
                  <a:cubicBezTo>
                    <a:pt x="4628" y="7322"/>
                    <a:pt x="10028" y="14644"/>
                    <a:pt x="16970" y="216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9" name="曲线"/>
            <p:cNvSpPr>
              <a:spLocks/>
            </p:cNvSpPr>
            <p:nvPr/>
          </p:nvSpPr>
          <p:spPr>
            <a:xfrm>
              <a:off x="502388" y="4107630"/>
              <a:ext cx="82386" cy="5115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078" y="10900"/>
                  </a:moveTo>
                  <a:cubicBezTo>
                    <a:pt x="10164" y="14529"/>
                    <a:pt x="16509" y="17962"/>
                    <a:pt x="21600" y="21599"/>
                  </a:cubicBezTo>
                  <a:cubicBezTo>
                    <a:pt x="17780" y="17355"/>
                    <a:pt x="15246" y="13119"/>
                    <a:pt x="12704" y="8880"/>
                  </a:cubicBezTo>
                  <a:cubicBezTo>
                    <a:pt x="12704" y="8880"/>
                    <a:pt x="11434" y="8676"/>
                    <a:pt x="11434" y="8676"/>
                  </a:cubicBezTo>
                  <a:cubicBezTo>
                    <a:pt x="7622" y="5851"/>
                    <a:pt x="3807" y="2823"/>
                    <a:pt x="0" y="0"/>
                  </a:cubicBezTo>
                  <a:cubicBezTo>
                    <a:pt x="0" y="403"/>
                    <a:pt x="0" y="1008"/>
                    <a:pt x="0" y="1614"/>
                  </a:cubicBezTo>
                  <a:cubicBezTo>
                    <a:pt x="1270" y="4639"/>
                    <a:pt x="3807" y="7868"/>
                    <a:pt x="5078" y="109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0" name="曲线"/>
            <p:cNvSpPr>
              <a:spLocks/>
            </p:cNvSpPr>
            <p:nvPr/>
          </p:nvSpPr>
          <p:spPr>
            <a:xfrm>
              <a:off x="973722" y="3145802"/>
              <a:ext cx="1410170" cy="2716880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86" y="21029"/>
                  </a:moveTo>
                  <a:cubicBezTo>
                    <a:pt x="661" y="19052"/>
                    <a:pt x="1394" y="17036"/>
                    <a:pt x="2569" y="15097"/>
                  </a:cubicBezTo>
                  <a:cubicBezTo>
                    <a:pt x="3745" y="13194"/>
                    <a:pt x="5361" y="11331"/>
                    <a:pt x="7272" y="9583"/>
                  </a:cubicBezTo>
                  <a:cubicBezTo>
                    <a:pt x="9107" y="7795"/>
                    <a:pt x="11309" y="6122"/>
                    <a:pt x="13736" y="4525"/>
                  </a:cubicBezTo>
                  <a:cubicBezTo>
                    <a:pt x="14907" y="3725"/>
                    <a:pt x="16162" y="2928"/>
                    <a:pt x="17484" y="2205"/>
                  </a:cubicBezTo>
                  <a:cubicBezTo>
                    <a:pt x="18143" y="1825"/>
                    <a:pt x="18808" y="1444"/>
                    <a:pt x="19468" y="1063"/>
                  </a:cubicBezTo>
                  <a:cubicBezTo>
                    <a:pt x="20127" y="722"/>
                    <a:pt x="20864" y="342"/>
                    <a:pt x="21600" y="0"/>
                  </a:cubicBezTo>
                  <a:cubicBezTo>
                    <a:pt x="21523" y="0"/>
                    <a:pt x="21523" y="0"/>
                    <a:pt x="21523" y="0"/>
                  </a:cubicBezTo>
                  <a:cubicBezTo>
                    <a:pt x="20786" y="342"/>
                    <a:pt x="20057" y="683"/>
                    <a:pt x="19391" y="1024"/>
                  </a:cubicBezTo>
                  <a:cubicBezTo>
                    <a:pt x="18733" y="1407"/>
                    <a:pt x="18073" y="1787"/>
                    <a:pt x="17412" y="2129"/>
                  </a:cubicBezTo>
                  <a:cubicBezTo>
                    <a:pt x="16012" y="2890"/>
                    <a:pt x="14760" y="3650"/>
                    <a:pt x="13591" y="4449"/>
                  </a:cubicBezTo>
                  <a:cubicBezTo>
                    <a:pt x="11088" y="6046"/>
                    <a:pt x="8883" y="7719"/>
                    <a:pt x="6978" y="9469"/>
                  </a:cubicBezTo>
                  <a:cubicBezTo>
                    <a:pt x="4993" y="11256"/>
                    <a:pt x="3376" y="13118"/>
                    <a:pt x="2202" y="15059"/>
                  </a:cubicBezTo>
                  <a:cubicBezTo>
                    <a:pt x="953" y="16921"/>
                    <a:pt x="218" y="18898"/>
                    <a:pt x="0" y="20877"/>
                  </a:cubicBezTo>
                  <a:cubicBezTo>
                    <a:pt x="218" y="21104"/>
                    <a:pt x="364" y="21333"/>
                    <a:pt x="513" y="21600"/>
                  </a:cubicBezTo>
                  <a:cubicBezTo>
                    <a:pt x="513" y="21409"/>
                    <a:pt x="513" y="21216"/>
                    <a:pt x="586" y="21029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1" name="曲线"/>
            <p:cNvSpPr>
              <a:spLocks/>
            </p:cNvSpPr>
            <p:nvPr/>
          </p:nvSpPr>
          <p:spPr>
            <a:xfrm>
              <a:off x="1073354" y="6600339"/>
              <a:ext cx="120707" cy="25290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4320" y="7332"/>
                    <a:pt x="10365" y="14671"/>
                    <a:pt x="16416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3821" y="14671"/>
                    <a:pt x="6909" y="7332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2" name="曲线"/>
            <p:cNvSpPr>
              <a:spLocks/>
            </p:cNvSpPr>
            <p:nvPr/>
          </p:nvSpPr>
          <p:spPr>
            <a:xfrm>
              <a:off x="973722" y="5897171"/>
              <a:ext cx="137950" cy="67442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0" y="4592"/>
                    <a:pt x="1488" y="9191"/>
                    <a:pt x="5212" y="13631"/>
                  </a:cubicBezTo>
                  <a:cubicBezTo>
                    <a:pt x="8192" y="15010"/>
                    <a:pt x="10425" y="16543"/>
                    <a:pt x="13403" y="17922"/>
                  </a:cubicBezTo>
                  <a:cubicBezTo>
                    <a:pt x="16384" y="19148"/>
                    <a:pt x="18620" y="20372"/>
                    <a:pt x="21600" y="21600"/>
                  </a:cubicBezTo>
                  <a:cubicBezTo>
                    <a:pt x="20855" y="21293"/>
                    <a:pt x="20855" y="20987"/>
                    <a:pt x="20110" y="20678"/>
                  </a:cubicBezTo>
                  <a:cubicBezTo>
                    <a:pt x="11912" y="15010"/>
                    <a:pt x="7447" y="9191"/>
                    <a:pt x="5957" y="3368"/>
                  </a:cubicBezTo>
                  <a:cubicBezTo>
                    <a:pt x="5212" y="2756"/>
                    <a:pt x="3721" y="2297"/>
                    <a:pt x="2976" y="1682"/>
                  </a:cubicBezTo>
                  <a:cubicBezTo>
                    <a:pt x="1488" y="1071"/>
                    <a:pt x="743" y="45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3" name="曲线"/>
            <p:cNvSpPr>
              <a:spLocks/>
            </p:cNvSpPr>
            <p:nvPr/>
          </p:nvSpPr>
          <p:spPr>
            <a:xfrm>
              <a:off x="973722" y="5772630"/>
              <a:ext cx="38319" cy="22800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11699"/>
                  </a:moveTo>
                  <a:cubicBezTo>
                    <a:pt x="2700" y="13041"/>
                    <a:pt x="5400" y="14847"/>
                    <a:pt x="10800" y="16646"/>
                  </a:cubicBezTo>
                  <a:cubicBezTo>
                    <a:pt x="13500" y="18449"/>
                    <a:pt x="18899" y="19799"/>
                    <a:pt x="21600" y="21600"/>
                  </a:cubicBezTo>
                  <a:cubicBezTo>
                    <a:pt x="18899" y="17098"/>
                    <a:pt x="18899" y="12599"/>
                    <a:pt x="18899" y="8550"/>
                  </a:cubicBezTo>
                  <a:cubicBezTo>
                    <a:pt x="13500" y="5398"/>
                    <a:pt x="8099" y="2699"/>
                    <a:pt x="0" y="0"/>
                  </a:cubicBezTo>
                  <a:cubicBezTo>
                    <a:pt x="0" y="450"/>
                    <a:pt x="0" y="1348"/>
                    <a:pt x="0" y="1799"/>
                  </a:cubicBezTo>
                  <a:cubicBezTo>
                    <a:pt x="0" y="4950"/>
                    <a:pt x="0" y="8550"/>
                    <a:pt x="0" y="11699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4" name="曲线"/>
            <p:cNvSpPr>
              <a:spLocks/>
            </p:cNvSpPr>
            <p:nvPr/>
          </p:nvSpPr>
          <p:spPr>
            <a:xfrm>
              <a:off x="1006294" y="6322522"/>
              <a:ext cx="210759" cy="53073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399" y="5446"/>
                  </a:moveTo>
                  <a:cubicBezTo>
                    <a:pt x="3436" y="3696"/>
                    <a:pt x="1962" y="1750"/>
                    <a:pt x="0" y="0"/>
                  </a:cubicBezTo>
                  <a:cubicBezTo>
                    <a:pt x="1469" y="3111"/>
                    <a:pt x="3436" y="6419"/>
                    <a:pt x="5399" y="9534"/>
                  </a:cubicBezTo>
                  <a:cubicBezTo>
                    <a:pt x="5890" y="10115"/>
                    <a:pt x="6381" y="10700"/>
                    <a:pt x="6872" y="11284"/>
                  </a:cubicBezTo>
                  <a:cubicBezTo>
                    <a:pt x="10798" y="14788"/>
                    <a:pt x="14724" y="18291"/>
                    <a:pt x="1914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181" y="17902"/>
                    <a:pt x="13740" y="14010"/>
                    <a:pt x="10798" y="10115"/>
                  </a:cubicBezTo>
                  <a:cubicBezTo>
                    <a:pt x="8831" y="8561"/>
                    <a:pt x="7363" y="7003"/>
                    <a:pt x="5399" y="5446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36" name="Rectangles"/>
          <p:cNvSpPr>
            <a:spLocks/>
          </p:cNvSpPr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 w="9525" cap="flat" cmpd="sng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237" name="Text box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l"/>
            <a:r>
              <a:rPr lang="en-US" altLang="zh-CN" sz="4000" b="0" cap="none"/>
              <a:t>Click to edit Master title style</a:t>
            </a:r>
            <a:endParaRPr lang="zh-CN" altLang="en-US" sz="4000" b="0" cap="none"/>
          </a:p>
        </p:txBody>
      </p:sp>
      <p:sp>
        <p:nvSpPr>
          <p:cNvPr id="238" name="Text box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>
              <a:buNone/>
            </a:pPr>
            <a:r>
              <a:rPr lang="en-US" altLang="zh-CN" sz="2000">
                <a:solidFill>
                  <a:srgbClr val="595959"/>
                </a:solidFill>
              </a:rPr>
              <a:t>Click to edit Master text styles</a:t>
            </a:r>
            <a:endParaRPr lang="zh-CN" altLang="en-US" sz="2000">
              <a:solidFill>
                <a:srgbClr val="595959"/>
              </a:solidFill>
            </a:endParaRPr>
          </a:p>
        </p:txBody>
      </p:sp>
      <p:sp>
        <p:nvSpPr>
          <p:cNvPr id="239" name="Text box"/>
          <p:cNvSpPr>
            <a:spLocks noGrp="1"/>
          </p:cNvSpPr>
          <p:nvPr>
            <p:ph type="dt" idx="10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r>
              <a:rPr lang="en-US" altLang="zh-CN" sz="900">
                <a:solidFill>
                  <a:srgbClr val="898989"/>
                </a:solidFill>
                <a:latin typeface="Century Gothic" charset="0"/>
                <a:ea typeface="幼圆" charset="0"/>
                <a:cs typeface="Century Gothic" charset="0"/>
              </a:rPr>
              <a:t>Date/Time</a:t>
            </a:r>
            <a:endParaRPr lang="zh-CN" altLang="en-US" sz="900">
              <a:solidFill>
                <a:srgbClr val="898989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240" name="Text box"/>
          <p:cNvSpPr>
            <a:spLocks noGrp="1"/>
          </p:cNvSpPr>
          <p:nvPr>
            <p:ph type="ftr" idx="11"/>
          </p:nvPr>
        </p:nvSpPr>
        <p:spPr>
          <a:xfrm>
            <a:off x="2589212" y="6135808"/>
            <a:ext cx="7619998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900">
              <a:solidFill>
                <a:srgbClr val="898989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241" name="曲线"/>
          <p:cNvSpPr>
            <a:spLocks/>
          </p:cNvSpPr>
          <p:nvPr/>
        </p:nvSpPr>
        <p:spPr>
          <a:xfrm flipV="1">
            <a:off x="-4189" y="3178174"/>
            <a:ext cx="1588527" cy="507297"/>
          </a:xfrm>
          <a:custGeom>
            <a:avLst/>
            <a:gdLst>
              <a:gd name="T1" fmla="*/ 0 w 21600"/>
              <a:gd name="T2" fmla="*/ -21600 h 21600"/>
              <a:gd name="T3" fmla="*/ 21600 w 21600"/>
              <a:gd name="T4" fmla="*/ 0 h 21600"/>
            </a:gdLst>
            <a:ahLst/>
            <a:cxnLst/>
            <a:rect l="T1" t="T2" r="T3" b="T4"/>
            <a:pathLst>
              <a:path w="21600" h="21600">
                <a:moveTo>
                  <a:pt x="21600" y="10148"/>
                </a:moveTo>
                <a:lnTo>
                  <a:pt x="18486" y="406"/>
                </a:lnTo>
                <a:cubicBezTo>
                  <a:pt x="18465" y="332"/>
                  <a:pt x="18439" y="270"/>
                  <a:pt x="18418" y="203"/>
                </a:cubicBezTo>
                <a:cubicBezTo>
                  <a:pt x="18355" y="0"/>
                  <a:pt x="18290" y="0"/>
                  <a:pt x="18225" y="0"/>
                </a:cubicBezTo>
                <a:lnTo>
                  <a:pt x="16991" y="0"/>
                </a:lnTo>
                <a:lnTo>
                  <a:pt x="0" y="151"/>
                </a:lnTo>
                <a:cubicBezTo>
                  <a:pt x="18" y="7299"/>
                  <a:pt x="39" y="14450"/>
                  <a:pt x="58" y="21600"/>
                </a:cubicBezTo>
                <a:lnTo>
                  <a:pt x="16991" y="21526"/>
                </a:lnTo>
                <a:lnTo>
                  <a:pt x="18225" y="21526"/>
                </a:lnTo>
                <a:cubicBezTo>
                  <a:pt x="18290" y="21526"/>
                  <a:pt x="18355" y="21323"/>
                  <a:pt x="18418" y="21323"/>
                </a:cubicBezTo>
                <a:cubicBezTo>
                  <a:pt x="18418" y="21120"/>
                  <a:pt x="18486" y="21120"/>
                  <a:pt x="18486" y="21120"/>
                </a:cubicBezTo>
                <a:lnTo>
                  <a:pt x="21600" y="11372"/>
                </a:lnTo>
                <a:cubicBezTo>
                  <a:pt x="21728" y="10966"/>
                  <a:pt x="21728" y="10560"/>
                  <a:pt x="21600" y="10148"/>
                </a:cubicBezTo>
                <a:close/>
              </a:path>
            </a:pathLst>
          </a:custGeom>
          <a:solidFill>
            <a:schemeClr val="accent1"/>
          </a:solidFill>
          <a:ln cap="flat" cmpd="sng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242" name="Text box"/>
          <p:cNvSpPr>
            <a:spLocks noGrp="1"/>
          </p:cNvSpPr>
          <p:nvPr>
            <p:ph type="sldNum" idx="12"/>
          </p:nvPr>
        </p:nvSpPr>
        <p:spPr>
          <a:xfrm>
            <a:off x="531812" y="3244139"/>
            <a:ext cx="779767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2000" b="0" i="0" u="none" strike="noStrike" kern="1200" cap="none" spc="0" baseline="0">
                <a:solidFill>
                  <a:srgbClr val="FEFFFF"/>
                </a:solidFill>
                <a:latin typeface="Century Gothic" charset="0"/>
                <a:ea typeface="幼圆" charset="0"/>
                <a:cs typeface="Century Gothic" charset="0"/>
              </a:rPr>
              <a:t>‹#›</a:t>
            </a:fld>
            <a:endParaRPr lang="zh-CN" altLang="en-US" sz="2000">
              <a:solidFill>
                <a:srgbClr val="FEFFFF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759966"/>
      </p:ext>
    </p:extLst>
  </p:cSld>
  <p:clrMapOvr>
    <a:masterClrMapping/>
  </p:clrMapOvr>
  <p:hf sldNu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C5DEE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Combination"/>
          <p:cNvGrpSpPr>
            <a:grpSpLocks/>
          </p:cNvGrpSpPr>
          <p:nvPr/>
        </p:nvGrpSpPr>
        <p:grpSpPr>
          <a:xfrm>
            <a:off x="0" y="228600"/>
            <a:ext cx="2851514" cy="6638628"/>
            <a:chOff x="0" y="228600"/>
            <a:chExt cx="2851514" cy="6638628"/>
          </a:xfrm>
        </p:grpSpPr>
        <p:sp>
          <p:nvSpPr>
            <p:cNvPr id="34" name="曲线"/>
            <p:cNvSpPr>
              <a:spLocks/>
            </p:cNvSpPr>
            <p:nvPr/>
          </p:nvSpPr>
          <p:spPr>
            <a:xfrm>
              <a:off x="0" y="2575044"/>
              <a:ext cx="100641" cy="626215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1600" y="21600"/>
                  </a:moveTo>
                  <a:cubicBezTo>
                    <a:pt x="19636" y="18580"/>
                    <a:pt x="18654" y="15723"/>
                    <a:pt x="16690" y="12704"/>
                  </a:cubicBezTo>
                  <a:cubicBezTo>
                    <a:pt x="10799" y="8574"/>
                    <a:pt x="5890" y="4286"/>
                    <a:pt x="0" y="0"/>
                  </a:cubicBezTo>
                  <a:cubicBezTo>
                    <a:pt x="0" y="5558"/>
                    <a:pt x="0" y="5558"/>
                    <a:pt x="0" y="5558"/>
                  </a:cubicBezTo>
                  <a:cubicBezTo>
                    <a:pt x="5890" y="10164"/>
                    <a:pt x="12763" y="14929"/>
                    <a:pt x="19636" y="19694"/>
                  </a:cubicBezTo>
                  <a:cubicBezTo>
                    <a:pt x="19636" y="20329"/>
                    <a:pt x="20618" y="20964"/>
                    <a:pt x="21600" y="2160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曲线"/>
            <p:cNvSpPr>
              <a:spLocks/>
            </p:cNvSpPr>
            <p:nvPr/>
          </p:nvSpPr>
          <p:spPr>
            <a:xfrm>
              <a:off x="128598" y="3156529"/>
              <a:ext cx="646716" cy="232221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268" y="14998"/>
                  </a:moveTo>
                  <a:cubicBezTo>
                    <a:pt x="15890" y="17228"/>
                    <a:pt x="18512" y="19414"/>
                    <a:pt x="21444" y="21600"/>
                  </a:cubicBezTo>
                  <a:cubicBezTo>
                    <a:pt x="21444" y="21210"/>
                    <a:pt x="21444" y="20871"/>
                    <a:pt x="21600" y="20485"/>
                  </a:cubicBezTo>
                  <a:cubicBezTo>
                    <a:pt x="19130" y="18642"/>
                    <a:pt x="16815" y="16754"/>
                    <a:pt x="14657" y="14871"/>
                  </a:cubicBezTo>
                  <a:cubicBezTo>
                    <a:pt x="8948" y="9984"/>
                    <a:pt x="4163" y="5014"/>
                    <a:pt x="0" y="0"/>
                  </a:cubicBezTo>
                  <a:cubicBezTo>
                    <a:pt x="307" y="857"/>
                    <a:pt x="617" y="1756"/>
                    <a:pt x="924" y="2613"/>
                  </a:cubicBezTo>
                  <a:cubicBezTo>
                    <a:pt x="4628" y="6770"/>
                    <a:pt x="8639" y="10928"/>
                    <a:pt x="13268" y="14998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曲线"/>
            <p:cNvSpPr>
              <a:spLocks/>
            </p:cNvSpPr>
            <p:nvPr/>
          </p:nvSpPr>
          <p:spPr>
            <a:xfrm>
              <a:off x="806998" y="5447060"/>
              <a:ext cx="609442" cy="142016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08" y="1542"/>
                  </a:moveTo>
                  <a:cubicBezTo>
                    <a:pt x="817" y="1051"/>
                    <a:pt x="326" y="561"/>
                    <a:pt x="0" y="0"/>
                  </a:cubicBezTo>
                  <a:cubicBezTo>
                    <a:pt x="0" y="698"/>
                    <a:pt x="0" y="1332"/>
                    <a:pt x="0" y="2032"/>
                  </a:cubicBezTo>
                  <a:cubicBezTo>
                    <a:pt x="3436" y="5961"/>
                    <a:pt x="7197" y="9818"/>
                    <a:pt x="11125" y="13604"/>
                  </a:cubicBezTo>
                  <a:cubicBezTo>
                    <a:pt x="13907" y="16270"/>
                    <a:pt x="17018" y="18933"/>
                    <a:pt x="20126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8490" y="18864"/>
                    <a:pt x="15381" y="16127"/>
                    <a:pt x="12600" y="13323"/>
                  </a:cubicBezTo>
                  <a:cubicBezTo>
                    <a:pt x="8509" y="9466"/>
                    <a:pt x="4745" y="5540"/>
                    <a:pt x="1308" y="1542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曲线"/>
            <p:cNvSpPr>
              <a:spLocks/>
            </p:cNvSpPr>
            <p:nvPr/>
          </p:nvSpPr>
          <p:spPr>
            <a:xfrm>
              <a:off x="959825" y="6503799"/>
              <a:ext cx="171463" cy="36342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6344" y="21600"/>
                  </a:moveTo>
                  <a:cubicBezTo>
                    <a:pt x="21600" y="21600"/>
                    <a:pt x="21600" y="21600"/>
                    <a:pt x="21600" y="21600"/>
                  </a:cubicBezTo>
                  <a:cubicBezTo>
                    <a:pt x="14009" y="14491"/>
                    <a:pt x="6998" y="7381"/>
                    <a:pt x="0" y="0"/>
                  </a:cubicBezTo>
                  <a:cubicBezTo>
                    <a:pt x="4670" y="7381"/>
                    <a:pt x="9924" y="14491"/>
                    <a:pt x="16344" y="2160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曲线"/>
            <p:cNvSpPr>
              <a:spLocks/>
            </p:cNvSpPr>
            <p:nvPr/>
          </p:nvSpPr>
          <p:spPr>
            <a:xfrm>
              <a:off x="100642" y="3201259"/>
              <a:ext cx="821908" cy="3328632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9655" y="19745"/>
                  </a:moveTo>
                  <a:cubicBezTo>
                    <a:pt x="17593" y="18488"/>
                    <a:pt x="15773" y="17231"/>
                    <a:pt x="14075" y="15972"/>
                  </a:cubicBezTo>
                  <a:cubicBezTo>
                    <a:pt x="10193" y="13073"/>
                    <a:pt x="7158" y="10080"/>
                    <a:pt x="4851" y="7059"/>
                  </a:cubicBezTo>
                  <a:cubicBezTo>
                    <a:pt x="3519" y="5235"/>
                    <a:pt x="2426" y="3380"/>
                    <a:pt x="1455" y="1524"/>
                  </a:cubicBezTo>
                  <a:cubicBezTo>
                    <a:pt x="968" y="1015"/>
                    <a:pt x="484" y="506"/>
                    <a:pt x="0" y="0"/>
                  </a:cubicBezTo>
                  <a:cubicBezTo>
                    <a:pt x="968" y="2363"/>
                    <a:pt x="2304" y="4756"/>
                    <a:pt x="4004" y="7090"/>
                  </a:cubicBezTo>
                  <a:cubicBezTo>
                    <a:pt x="6188" y="10141"/>
                    <a:pt x="9222" y="13133"/>
                    <a:pt x="12983" y="16065"/>
                  </a:cubicBezTo>
                  <a:cubicBezTo>
                    <a:pt x="14925" y="17531"/>
                    <a:pt x="17110" y="18967"/>
                    <a:pt x="19415" y="20373"/>
                  </a:cubicBezTo>
                  <a:cubicBezTo>
                    <a:pt x="20142" y="20792"/>
                    <a:pt x="20870" y="21179"/>
                    <a:pt x="21600" y="21600"/>
                  </a:cubicBezTo>
                  <a:cubicBezTo>
                    <a:pt x="21357" y="21450"/>
                    <a:pt x="21234" y="21330"/>
                    <a:pt x="21114" y="21179"/>
                  </a:cubicBezTo>
                  <a:cubicBezTo>
                    <a:pt x="20506" y="20702"/>
                    <a:pt x="20022" y="20222"/>
                    <a:pt x="19655" y="19745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曲线"/>
            <p:cNvSpPr>
              <a:spLocks/>
            </p:cNvSpPr>
            <p:nvPr/>
          </p:nvSpPr>
          <p:spPr>
            <a:xfrm>
              <a:off x="22365" y="228600"/>
              <a:ext cx="106233" cy="292792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330" y="19626"/>
                  </a:moveTo>
                  <a:cubicBezTo>
                    <a:pt x="11269" y="19762"/>
                    <a:pt x="11269" y="19899"/>
                    <a:pt x="11269" y="20033"/>
                  </a:cubicBezTo>
                  <a:cubicBezTo>
                    <a:pt x="14086" y="20507"/>
                    <a:pt x="17843" y="20987"/>
                    <a:pt x="20660" y="21497"/>
                  </a:cubicBezTo>
                  <a:cubicBezTo>
                    <a:pt x="20660" y="21530"/>
                    <a:pt x="20660" y="21560"/>
                    <a:pt x="21600" y="21599"/>
                  </a:cubicBezTo>
                  <a:cubicBezTo>
                    <a:pt x="19721" y="20918"/>
                    <a:pt x="17843" y="20271"/>
                    <a:pt x="15964" y="19589"/>
                  </a:cubicBezTo>
                  <a:cubicBezTo>
                    <a:pt x="8452" y="16121"/>
                    <a:pt x="4695" y="12648"/>
                    <a:pt x="4695" y="9150"/>
                  </a:cubicBezTo>
                  <a:cubicBezTo>
                    <a:pt x="5634" y="6086"/>
                    <a:pt x="8452" y="3060"/>
                    <a:pt x="14086" y="0"/>
                  </a:cubicBezTo>
                  <a:cubicBezTo>
                    <a:pt x="11269" y="0"/>
                    <a:pt x="11269" y="0"/>
                    <a:pt x="11269" y="0"/>
                  </a:cubicBezTo>
                  <a:cubicBezTo>
                    <a:pt x="4695" y="3026"/>
                    <a:pt x="1878" y="6086"/>
                    <a:pt x="939" y="9150"/>
                  </a:cubicBezTo>
                  <a:cubicBezTo>
                    <a:pt x="0" y="12648"/>
                    <a:pt x="2817" y="16121"/>
                    <a:pt x="10330" y="1962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曲线"/>
            <p:cNvSpPr>
              <a:spLocks/>
            </p:cNvSpPr>
            <p:nvPr/>
          </p:nvSpPr>
          <p:spPr>
            <a:xfrm>
              <a:off x="78277" y="2944063"/>
              <a:ext cx="78276" cy="49388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2534" y="3835"/>
                    <a:pt x="3807" y="7469"/>
                    <a:pt x="6352" y="11301"/>
                  </a:cubicBezTo>
                  <a:cubicBezTo>
                    <a:pt x="11435" y="14735"/>
                    <a:pt x="16517" y="18167"/>
                    <a:pt x="21600" y="21600"/>
                  </a:cubicBezTo>
                  <a:cubicBezTo>
                    <a:pt x="19058" y="17560"/>
                    <a:pt x="16517" y="13321"/>
                    <a:pt x="13976" y="9284"/>
                  </a:cubicBezTo>
                  <a:cubicBezTo>
                    <a:pt x="12705" y="9083"/>
                    <a:pt x="12705" y="8882"/>
                    <a:pt x="12705" y="8680"/>
                  </a:cubicBezTo>
                  <a:cubicBezTo>
                    <a:pt x="8891" y="5652"/>
                    <a:pt x="3807" y="2824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曲线"/>
            <p:cNvSpPr>
              <a:spLocks/>
            </p:cNvSpPr>
            <p:nvPr/>
          </p:nvSpPr>
          <p:spPr>
            <a:xfrm>
              <a:off x="769724" y="5478744"/>
              <a:ext cx="190100" cy="1025053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0" y="3014"/>
                    <a:pt x="1053" y="6030"/>
                    <a:pt x="2634" y="9046"/>
                  </a:cubicBezTo>
                  <a:cubicBezTo>
                    <a:pt x="4214" y="11380"/>
                    <a:pt x="6320" y="13815"/>
                    <a:pt x="8956" y="16150"/>
                  </a:cubicBezTo>
                  <a:cubicBezTo>
                    <a:pt x="10009" y="16735"/>
                    <a:pt x="11590" y="17317"/>
                    <a:pt x="12643" y="17900"/>
                  </a:cubicBezTo>
                  <a:cubicBezTo>
                    <a:pt x="15803" y="19165"/>
                    <a:pt x="18438" y="20335"/>
                    <a:pt x="21600" y="21600"/>
                  </a:cubicBezTo>
                  <a:cubicBezTo>
                    <a:pt x="21073" y="21308"/>
                    <a:pt x="20546" y="20918"/>
                    <a:pt x="20018" y="20625"/>
                  </a:cubicBezTo>
                  <a:cubicBezTo>
                    <a:pt x="13697" y="16735"/>
                    <a:pt x="9482" y="12840"/>
                    <a:pt x="6845" y="8950"/>
                  </a:cubicBezTo>
                  <a:cubicBezTo>
                    <a:pt x="5795" y="6615"/>
                    <a:pt x="4738" y="4375"/>
                    <a:pt x="4214" y="2138"/>
                  </a:cubicBezTo>
                  <a:cubicBezTo>
                    <a:pt x="4214" y="2040"/>
                    <a:pt x="3685" y="1944"/>
                    <a:pt x="3685" y="1750"/>
                  </a:cubicBezTo>
                  <a:cubicBezTo>
                    <a:pt x="2634" y="1166"/>
                    <a:pt x="1053" y="583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曲线"/>
            <p:cNvSpPr>
              <a:spLocks/>
            </p:cNvSpPr>
            <p:nvPr/>
          </p:nvSpPr>
          <p:spPr>
            <a:xfrm>
              <a:off x="775313" y="1399026"/>
              <a:ext cx="2076201" cy="404803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332" y="21009"/>
                  </a:moveTo>
                  <a:cubicBezTo>
                    <a:pt x="480" y="18992"/>
                    <a:pt x="1247" y="16999"/>
                    <a:pt x="2400" y="15079"/>
                  </a:cubicBezTo>
                  <a:cubicBezTo>
                    <a:pt x="3599" y="13161"/>
                    <a:pt x="5232" y="11314"/>
                    <a:pt x="7152" y="9545"/>
                  </a:cubicBezTo>
                  <a:cubicBezTo>
                    <a:pt x="9072" y="7774"/>
                    <a:pt x="11280" y="6101"/>
                    <a:pt x="13679" y="4502"/>
                  </a:cubicBezTo>
                  <a:cubicBezTo>
                    <a:pt x="14879" y="3714"/>
                    <a:pt x="16175" y="2924"/>
                    <a:pt x="17471" y="2189"/>
                  </a:cubicBezTo>
                  <a:cubicBezTo>
                    <a:pt x="18144" y="1820"/>
                    <a:pt x="18814" y="1426"/>
                    <a:pt x="19488" y="1082"/>
                  </a:cubicBezTo>
                  <a:cubicBezTo>
                    <a:pt x="20207" y="713"/>
                    <a:pt x="20880" y="368"/>
                    <a:pt x="21600" y="2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831" y="344"/>
                    <a:pt x="20159" y="688"/>
                    <a:pt x="19439" y="1056"/>
                  </a:cubicBezTo>
                  <a:cubicBezTo>
                    <a:pt x="18767" y="1401"/>
                    <a:pt x="18096" y="1770"/>
                    <a:pt x="17423" y="2164"/>
                  </a:cubicBezTo>
                  <a:cubicBezTo>
                    <a:pt x="16079" y="2901"/>
                    <a:pt x="14784" y="3663"/>
                    <a:pt x="13583" y="4451"/>
                  </a:cubicBezTo>
                  <a:cubicBezTo>
                    <a:pt x="11135" y="6051"/>
                    <a:pt x="8879" y="7722"/>
                    <a:pt x="6959" y="9496"/>
                  </a:cubicBezTo>
                  <a:cubicBezTo>
                    <a:pt x="4992" y="11242"/>
                    <a:pt x="3359" y="13112"/>
                    <a:pt x="2160" y="15031"/>
                  </a:cubicBezTo>
                  <a:cubicBezTo>
                    <a:pt x="912" y="16973"/>
                    <a:pt x="143" y="18967"/>
                    <a:pt x="0" y="21009"/>
                  </a:cubicBezTo>
                  <a:cubicBezTo>
                    <a:pt x="0" y="21058"/>
                    <a:pt x="0" y="21083"/>
                    <a:pt x="0" y="21132"/>
                  </a:cubicBezTo>
                  <a:cubicBezTo>
                    <a:pt x="96" y="21280"/>
                    <a:pt x="189" y="21452"/>
                    <a:pt x="332" y="21600"/>
                  </a:cubicBezTo>
                  <a:cubicBezTo>
                    <a:pt x="332" y="21403"/>
                    <a:pt x="332" y="21206"/>
                    <a:pt x="332" y="21009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曲线"/>
            <p:cNvSpPr>
              <a:spLocks/>
            </p:cNvSpPr>
            <p:nvPr/>
          </p:nvSpPr>
          <p:spPr>
            <a:xfrm>
              <a:off x="922550" y="6529892"/>
              <a:ext cx="162144" cy="33733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4318" y="7099"/>
                    <a:pt x="9872" y="14498"/>
                    <a:pt x="16043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4194" y="14498"/>
                    <a:pt x="6788" y="7099"/>
                    <a:pt x="0" y="0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曲线"/>
            <p:cNvSpPr>
              <a:spLocks/>
            </p:cNvSpPr>
            <p:nvPr/>
          </p:nvSpPr>
          <p:spPr>
            <a:xfrm>
              <a:off x="769724" y="5359465"/>
              <a:ext cx="37273" cy="22178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8900" y="19796"/>
                  </a:moveTo>
                  <a:cubicBezTo>
                    <a:pt x="18900" y="20698"/>
                    <a:pt x="21600" y="21148"/>
                    <a:pt x="21600" y="21600"/>
                  </a:cubicBezTo>
                  <a:cubicBezTo>
                    <a:pt x="21600" y="17098"/>
                    <a:pt x="21600" y="13046"/>
                    <a:pt x="21600" y="8549"/>
                  </a:cubicBezTo>
                  <a:cubicBezTo>
                    <a:pt x="13500" y="5846"/>
                    <a:pt x="8096" y="2698"/>
                    <a:pt x="2696" y="0"/>
                  </a:cubicBezTo>
                  <a:cubicBezTo>
                    <a:pt x="0" y="4048"/>
                    <a:pt x="0" y="7648"/>
                    <a:pt x="0" y="11700"/>
                  </a:cubicBezTo>
                  <a:cubicBezTo>
                    <a:pt x="5398" y="14398"/>
                    <a:pt x="13500" y="17098"/>
                    <a:pt x="18900" y="19796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曲线"/>
            <p:cNvSpPr>
              <a:spLocks/>
            </p:cNvSpPr>
            <p:nvPr/>
          </p:nvSpPr>
          <p:spPr>
            <a:xfrm>
              <a:off x="849864" y="6244739"/>
              <a:ext cx="238557" cy="62248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904" y="2878"/>
                  </a:moveTo>
                  <a:cubicBezTo>
                    <a:pt x="2073" y="1920"/>
                    <a:pt x="829" y="959"/>
                    <a:pt x="0" y="0"/>
                  </a:cubicBezTo>
                  <a:cubicBezTo>
                    <a:pt x="1245" y="2556"/>
                    <a:pt x="2904" y="5119"/>
                    <a:pt x="4982" y="7679"/>
                  </a:cubicBezTo>
                  <a:cubicBezTo>
                    <a:pt x="5398" y="8480"/>
                    <a:pt x="5814" y="9119"/>
                    <a:pt x="6645" y="9914"/>
                  </a:cubicBezTo>
                  <a:cubicBezTo>
                    <a:pt x="11214" y="13759"/>
                    <a:pt x="16198" y="17760"/>
                    <a:pt x="21183" y="21600"/>
                  </a:cubicBezTo>
                  <a:cubicBezTo>
                    <a:pt x="21599" y="21600"/>
                    <a:pt x="21599" y="21600"/>
                    <a:pt x="21599" y="21600"/>
                  </a:cubicBezTo>
                  <a:cubicBezTo>
                    <a:pt x="17029" y="17439"/>
                    <a:pt x="13291" y="13280"/>
                    <a:pt x="9967" y="8959"/>
                  </a:cubicBezTo>
                  <a:cubicBezTo>
                    <a:pt x="7475" y="6876"/>
                    <a:pt x="5398" y="4959"/>
                    <a:pt x="2904" y="2878"/>
                  </a:cubicBezTo>
                  <a:close/>
                </a:path>
              </a:pathLst>
            </a:custGeom>
            <a:solidFill>
              <a:srgbClr val="2E5369">
                <a:alpha val="20000"/>
              </a:srgbClr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9" name="Combination"/>
          <p:cNvGrpSpPr>
            <a:grpSpLocks/>
          </p:cNvGrpSpPr>
          <p:nvPr/>
        </p:nvGrpSpPr>
        <p:grpSpPr>
          <a:xfrm>
            <a:off x="27221" y="156"/>
            <a:ext cx="2356671" cy="6853098"/>
            <a:chOff x="27221" y="156"/>
            <a:chExt cx="2356671" cy="6853098"/>
          </a:xfrm>
        </p:grpSpPr>
        <p:sp>
          <p:nvSpPr>
            <p:cNvPr id="47" name="曲线"/>
            <p:cNvSpPr>
              <a:spLocks/>
            </p:cNvSpPr>
            <p:nvPr/>
          </p:nvSpPr>
          <p:spPr>
            <a:xfrm>
              <a:off x="27221" y="156"/>
              <a:ext cx="494326" cy="440104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67" y="4925"/>
                  </a:moveTo>
                  <a:cubicBezTo>
                    <a:pt x="2306" y="6760"/>
                    <a:pt x="3565" y="8610"/>
                    <a:pt x="5452" y="10446"/>
                  </a:cubicBezTo>
                  <a:cubicBezTo>
                    <a:pt x="7130" y="12270"/>
                    <a:pt x="9227" y="14109"/>
                    <a:pt x="11953" y="15941"/>
                  </a:cubicBezTo>
                  <a:cubicBezTo>
                    <a:pt x="14469" y="17765"/>
                    <a:pt x="17615" y="19579"/>
                    <a:pt x="21180" y="21384"/>
                  </a:cubicBezTo>
                  <a:cubicBezTo>
                    <a:pt x="21390" y="21459"/>
                    <a:pt x="21600" y="21527"/>
                    <a:pt x="21600" y="21596"/>
                  </a:cubicBezTo>
                  <a:cubicBezTo>
                    <a:pt x="21390" y="21238"/>
                    <a:pt x="20970" y="20863"/>
                    <a:pt x="20761" y="20520"/>
                  </a:cubicBezTo>
                  <a:cubicBezTo>
                    <a:pt x="20761" y="20440"/>
                    <a:pt x="20761" y="20371"/>
                    <a:pt x="20761" y="20332"/>
                  </a:cubicBezTo>
                  <a:cubicBezTo>
                    <a:pt x="17825" y="18849"/>
                    <a:pt x="15308" y="17393"/>
                    <a:pt x="13211" y="15909"/>
                  </a:cubicBezTo>
                  <a:cubicBezTo>
                    <a:pt x="10485" y="14077"/>
                    <a:pt x="8178" y="12270"/>
                    <a:pt x="6291" y="10424"/>
                  </a:cubicBezTo>
                  <a:cubicBezTo>
                    <a:pt x="4403" y="8592"/>
                    <a:pt x="2935" y="6760"/>
                    <a:pt x="1887" y="4900"/>
                  </a:cubicBezTo>
                  <a:cubicBezTo>
                    <a:pt x="1467" y="3990"/>
                    <a:pt x="1048" y="3067"/>
                    <a:pt x="629" y="2159"/>
                  </a:cubicBezTo>
                  <a:cubicBezTo>
                    <a:pt x="418" y="1423"/>
                    <a:pt x="209" y="726"/>
                    <a:pt x="20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26"/>
                    <a:pt x="209" y="1423"/>
                    <a:pt x="209" y="2159"/>
                  </a:cubicBezTo>
                  <a:cubicBezTo>
                    <a:pt x="629" y="3067"/>
                    <a:pt x="838" y="3990"/>
                    <a:pt x="1467" y="4925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曲线"/>
            <p:cNvSpPr>
              <a:spLocks/>
            </p:cNvSpPr>
            <p:nvPr/>
          </p:nvSpPr>
          <p:spPr>
            <a:xfrm>
              <a:off x="550288" y="4316474"/>
              <a:ext cx="423435" cy="1580695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3007" y="14988"/>
                  </a:moveTo>
                  <a:cubicBezTo>
                    <a:pt x="15707" y="17213"/>
                    <a:pt x="18409" y="19439"/>
                    <a:pt x="21600" y="21600"/>
                  </a:cubicBezTo>
                  <a:cubicBezTo>
                    <a:pt x="21600" y="21139"/>
                    <a:pt x="21600" y="20618"/>
                    <a:pt x="21600" y="20155"/>
                  </a:cubicBezTo>
                  <a:cubicBezTo>
                    <a:pt x="21600" y="20091"/>
                    <a:pt x="21600" y="19962"/>
                    <a:pt x="21600" y="19897"/>
                  </a:cubicBezTo>
                  <a:cubicBezTo>
                    <a:pt x="19388" y="18194"/>
                    <a:pt x="17181" y="16493"/>
                    <a:pt x="15214" y="14790"/>
                  </a:cubicBezTo>
                  <a:cubicBezTo>
                    <a:pt x="9326" y="9948"/>
                    <a:pt x="4170" y="4971"/>
                    <a:pt x="0" y="0"/>
                  </a:cubicBezTo>
                  <a:cubicBezTo>
                    <a:pt x="489" y="1374"/>
                    <a:pt x="981" y="2747"/>
                    <a:pt x="1717" y="4122"/>
                  </a:cubicBezTo>
                  <a:cubicBezTo>
                    <a:pt x="5151" y="7788"/>
                    <a:pt x="8835" y="11388"/>
                    <a:pt x="13007" y="14988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曲线"/>
            <p:cNvSpPr>
              <a:spLocks/>
            </p:cNvSpPr>
            <p:nvPr/>
          </p:nvSpPr>
          <p:spPr>
            <a:xfrm>
              <a:off x="1006294" y="5862683"/>
              <a:ext cx="431099" cy="99056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440" y="1565"/>
                  </a:moveTo>
                  <a:cubicBezTo>
                    <a:pt x="959" y="1042"/>
                    <a:pt x="480" y="521"/>
                    <a:pt x="0" y="0"/>
                  </a:cubicBezTo>
                  <a:cubicBezTo>
                    <a:pt x="0" y="938"/>
                    <a:pt x="0" y="1982"/>
                    <a:pt x="238" y="3023"/>
                  </a:cubicBezTo>
                  <a:cubicBezTo>
                    <a:pt x="3360" y="6469"/>
                    <a:pt x="6480" y="9913"/>
                    <a:pt x="10079" y="13252"/>
                  </a:cubicBezTo>
                  <a:cubicBezTo>
                    <a:pt x="12960" y="16069"/>
                    <a:pt x="16079" y="18886"/>
                    <a:pt x="19197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8237" y="18782"/>
                    <a:pt x="15119" y="15860"/>
                    <a:pt x="11999" y="12834"/>
                  </a:cubicBezTo>
                  <a:cubicBezTo>
                    <a:pt x="8158" y="9180"/>
                    <a:pt x="4799" y="5321"/>
                    <a:pt x="1440" y="1565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曲线"/>
            <p:cNvSpPr>
              <a:spLocks/>
            </p:cNvSpPr>
            <p:nvPr/>
          </p:nvSpPr>
          <p:spPr>
            <a:xfrm>
              <a:off x="521548" y="4364375"/>
              <a:ext cx="551806" cy="223596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8970" y="18917"/>
                  </a:moveTo>
                  <a:cubicBezTo>
                    <a:pt x="17467" y="17946"/>
                    <a:pt x="15965" y="16928"/>
                    <a:pt x="14650" y="15909"/>
                  </a:cubicBezTo>
                  <a:cubicBezTo>
                    <a:pt x="10706" y="12993"/>
                    <a:pt x="7699" y="9990"/>
                    <a:pt x="5444" y="6982"/>
                  </a:cubicBezTo>
                  <a:cubicBezTo>
                    <a:pt x="4132" y="5504"/>
                    <a:pt x="3192" y="3977"/>
                    <a:pt x="2441" y="2447"/>
                  </a:cubicBezTo>
                  <a:cubicBezTo>
                    <a:pt x="1689" y="1618"/>
                    <a:pt x="751" y="828"/>
                    <a:pt x="0" y="0"/>
                  </a:cubicBezTo>
                  <a:cubicBezTo>
                    <a:pt x="939" y="2358"/>
                    <a:pt x="2253" y="4717"/>
                    <a:pt x="3942" y="7030"/>
                  </a:cubicBezTo>
                  <a:cubicBezTo>
                    <a:pt x="6198" y="10083"/>
                    <a:pt x="9202" y="13089"/>
                    <a:pt x="12959" y="16049"/>
                  </a:cubicBezTo>
                  <a:cubicBezTo>
                    <a:pt x="14838" y="17474"/>
                    <a:pt x="16904" y="18963"/>
                    <a:pt x="19345" y="20392"/>
                  </a:cubicBezTo>
                  <a:cubicBezTo>
                    <a:pt x="20097" y="20767"/>
                    <a:pt x="20848" y="21183"/>
                    <a:pt x="21600" y="21600"/>
                  </a:cubicBezTo>
                  <a:cubicBezTo>
                    <a:pt x="21412" y="21461"/>
                    <a:pt x="21224" y="21322"/>
                    <a:pt x="21036" y="21183"/>
                  </a:cubicBezTo>
                  <a:cubicBezTo>
                    <a:pt x="20285" y="20443"/>
                    <a:pt x="19533" y="19657"/>
                    <a:pt x="18970" y="18917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曲线"/>
            <p:cNvSpPr>
              <a:spLocks/>
            </p:cNvSpPr>
            <p:nvPr/>
          </p:nvSpPr>
          <p:spPr>
            <a:xfrm>
              <a:off x="467898" y="1289202"/>
              <a:ext cx="174354" cy="3027272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198" y="21600"/>
                  </a:moveTo>
                  <a:cubicBezTo>
                    <a:pt x="8999" y="21187"/>
                    <a:pt x="8398" y="20781"/>
                    <a:pt x="7794" y="20371"/>
                  </a:cubicBezTo>
                  <a:cubicBezTo>
                    <a:pt x="4799" y="18085"/>
                    <a:pt x="2995" y="15832"/>
                    <a:pt x="2995" y="13576"/>
                  </a:cubicBezTo>
                  <a:cubicBezTo>
                    <a:pt x="2995" y="11294"/>
                    <a:pt x="4799" y="9042"/>
                    <a:pt x="7794" y="6755"/>
                  </a:cubicBezTo>
                  <a:cubicBezTo>
                    <a:pt x="8999" y="5628"/>
                    <a:pt x="10799" y="4504"/>
                    <a:pt x="13194" y="3376"/>
                  </a:cubicBezTo>
                  <a:cubicBezTo>
                    <a:pt x="15596" y="2252"/>
                    <a:pt x="17993" y="1124"/>
                    <a:pt x="21600" y="0"/>
                  </a:cubicBezTo>
                  <a:cubicBezTo>
                    <a:pt x="20999" y="0"/>
                    <a:pt x="20999" y="0"/>
                    <a:pt x="20999" y="0"/>
                  </a:cubicBezTo>
                  <a:cubicBezTo>
                    <a:pt x="17399" y="1124"/>
                    <a:pt x="14398" y="2252"/>
                    <a:pt x="11996" y="3376"/>
                  </a:cubicBezTo>
                  <a:cubicBezTo>
                    <a:pt x="9600" y="4504"/>
                    <a:pt x="7794" y="5628"/>
                    <a:pt x="5997" y="6755"/>
                  </a:cubicBezTo>
                  <a:cubicBezTo>
                    <a:pt x="2396" y="9008"/>
                    <a:pt x="599" y="11294"/>
                    <a:pt x="599" y="13576"/>
                  </a:cubicBezTo>
                  <a:cubicBezTo>
                    <a:pt x="0" y="15730"/>
                    <a:pt x="1198" y="17910"/>
                    <a:pt x="4198" y="20092"/>
                  </a:cubicBezTo>
                  <a:cubicBezTo>
                    <a:pt x="5997" y="20576"/>
                    <a:pt x="7794" y="21088"/>
                    <a:pt x="9600" y="21564"/>
                  </a:cubicBezTo>
                  <a:cubicBezTo>
                    <a:pt x="9600" y="21564"/>
                    <a:pt x="10198" y="21600"/>
                    <a:pt x="10198" y="216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曲线"/>
            <p:cNvSpPr>
              <a:spLocks/>
            </p:cNvSpPr>
            <p:nvPr/>
          </p:nvSpPr>
          <p:spPr>
            <a:xfrm>
              <a:off x="1111674" y="6571601"/>
              <a:ext cx="134119" cy="28165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6970" y="21600"/>
                  </a:moveTo>
                  <a:cubicBezTo>
                    <a:pt x="21598" y="21600"/>
                    <a:pt x="21598" y="21600"/>
                    <a:pt x="21598" y="21600"/>
                  </a:cubicBezTo>
                  <a:cubicBezTo>
                    <a:pt x="13884" y="14644"/>
                    <a:pt x="6942" y="7322"/>
                    <a:pt x="0" y="0"/>
                  </a:cubicBezTo>
                  <a:cubicBezTo>
                    <a:pt x="4628" y="7322"/>
                    <a:pt x="10028" y="14644"/>
                    <a:pt x="16970" y="216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曲线"/>
            <p:cNvSpPr>
              <a:spLocks/>
            </p:cNvSpPr>
            <p:nvPr/>
          </p:nvSpPr>
          <p:spPr>
            <a:xfrm>
              <a:off x="502388" y="4107630"/>
              <a:ext cx="82386" cy="511567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078" y="10900"/>
                  </a:moveTo>
                  <a:cubicBezTo>
                    <a:pt x="10164" y="14529"/>
                    <a:pt x="16509" y="17962"/>
                    <a:pt x="21600" y="21599"/>
                  </a:cubicBezTo>
                  <a:cubicBezTo>
                    <a:pt x="17780" y="17355"/>
                    <a:pt x="15246" y="13119"/>
                    <a:pt x="12704" y="8880"/>
                  </a:cubicBezTo>
                  <a:cubicBezTo>
                    <a:pt x="12704" y="8880"/>
                    <a:pt x="11434" y="8676"/>
                    <a:pt x="11434" y="8676"/>
                  </a:cubicBezTo>
                  <a:cubicBezTo>
                    <a:pt x="7622" y="5851"/>
                    <a:pt x="3807" y="2823"/>
                    <a:pt x="0" y="0"/>
                  </a:cubicBezTo>
                  <a:cubicBezTo>
                    <a:pt x="0" y="403"/>
                    <a:pt x="0" y="1008"/>
                    <a:pt x="0" y="1614"/>
                  </a:cubicBezTo>
                  <a:cubicBezTo>
                    <a:pt x="1270" y="4639"/>
                    <a:pt x="3807" y="7868"/>
                    <a:pt x="5078" y="1090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曲线"/>
            <p:cNvSpPr>
              <a:spLocks/>
            </p:cNvSpPr>
            <p:nvPr/>
          </p:nvSpPr>
          <p:spPr>
            <a:xfrm>
              <a:off x="973722" y="3145802"/>
              <a:ext cx="1410170" cy="2716880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86" y="21029"/>
                  </a:moveTo>
                  <a:cubicBezTo>
                    <a:pt x="661" y="19052"/>
                    <a:pt x="1394" y="17036"/>
                    <a:pt x="2569" y="15097"/>
                  </a:cubicBezTo>
                  <a:cubicBezTo>
                    <a:pt x="3745" y="13194"/>
                    <a:pt x="5361" y="11331"/>
                    <a:pt x="7272" y="9583"/>
                  </a:cubicBezTo>
                  <a:cubicBezTo>
                    <a:pt x="9107" y="7795"/>
                    <a:pt x="11309" y="6122"/>
                    <a:pt x="13736" y="4525"/>
                  </a:cubicBezTo>
                  <a:cubicBezTo>
                    <a:pt x="14907" y="3725"/>
                    <a:pt x="16162" y="2928"/>
                    <a:pt x="17484" y="2205"/>
                  </a:cubicBezTo>
                  <a:cubicBezTo>
                    <a:pt x="18143" y="1825"/>
                    <a:pt x="18808" y="1444"/>
                    <a:pt x="19468" y="1063"/>
                  </a:cubicBezTo>
                  <a:cubicBezTo>
                    <a:pt x="20127" y="722"/>
                    <a:pt x="20864" y="342"/>
                    <a:pt x="21600" y="0"/>
                  </a:cubicBezTo>
                  <a:cubicBezTo>
                    <a:pt x="21523" y="0"/>
                    <a:pt x="21523" y="0"/>
                    <a:pt x="21523" y="0"/>
                  </a:cubicBezTo>
                  <a:cubicBezTo>
                    <a:pt x="20786" y="342"/>
                    <a:pt x="20057" y="683"/>
                    <a:pt x="19391" y="1024"/>
                  </a:cubicBezTo>
                  <a:cubicBezTo>
                    <a:pt x="18733" y="1407"/>
                    <a:pt x="18073" y="1787"/>
                    <a:pt x="17412" y="2129"/>
                  </a:cubicBezTo>
                  <a:cubicBezTo>
                    <a:pt x="16012" y="2890"/>
                    <a:pt x="14760" y="3650"/>
                    <a:pt x="13591" y="4449"/>
                  </a:cubicBezTo>
                  <a:cubicBezTo>
                    <a:pt x="11088" y="6046"/>
                    <a:pt x="8883" y="7719"/>
                    <a:pt x="6978" y="9469"/>
                  </a:cubicBezTo>
                  <a:cubicBezTo>
                    <a:pt x="4993" y="11256"/>
                    <a:pt x="3376" y="13118"/>
                    <a:pt x="2202" y="15059"/>
                  </a:cubicBezTo>
                  <a:cubicBezTo>
                    <a:pt x="953" y="16921"/>
                    <a:pt x="218" y="18898"/>
                    <a:pt x="0" y="20877"/>
                  </a:cubicBezTo>
                  <a:cubicBezTo>
                    <a:pt x="218" y="21104"/>
                    <a:pt x="364" y="21333"/>
                    <a:pt x="513" y="21600"/>
                  </a:cubicBezTo>
                  <a:cubicBezTo>
                    <a:pt x="513" y="21409"/>
                    <a:pt x="513" y="21216"/>
                    <a:pt x="586" y="21029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曲线"/>
            <p:cNvSpPr>
              <a:spLocks/>
            </p:cNvSpPr>
            <p:nvPr/>
          </p:nvSpPr>
          <p:spPr>
            <a:xfrm>
              <a:off x="1073354" y="6600339"/>
              <a:ext cx="120707" cy="25290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4320" y="7332"/>
                    <a:pt x="10365" y="14671"/>
                    <a:pt x="16416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3821" y="14671"/>
                    <a:pt x="6909" y="7332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曲线"/>
            <p:cNvSpPr>
              <a:spLocks/>
            </p:cNvSpPr>
            <p:nvPr/>
          </p:nvSpPr>
          <p:spPr>
            <a:xfrm>
              <a:off x="973722" y="5897171"/>
              <a:ext cx="137950" cy="67442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cubicBezTo>
                    <a:pt x="0" y="4592"/>
                    <a:pt x="1488" y="9191"/>
                    <a:pt x="5212" y="13631"/>
                  </a:cubicBezTo>
                  <a:cubicBezTo>
                    <a:pt x="8192" y="15010"/>
                    <a:pt x="10425" y="16543"/>
                    <a:pt x="13403" y="17922"/>
                  </a:cubicBezTo>
                  <a:cubicBezTo>
                    <a:pt x="16384" y="19148"/>
                    <a:pt x="18620" y="20372"/>
                    <a:pt x="21600" y="21600"/>
                  </a:cubicBezTo>
                  <a:cubicBezTo>
                    <a:pt x="20855" y="21293"/>
                    <a:pt x="20855" y="20987"/>
                    <a:pt x="20110" y="20678"/>
                  </a:cubicBezTo>
                  <a:cubicBezTo>
                    <a:pt x="11912" y="15010"/>
                    <a:pt x="7447" y="9191"/>
                    <a:pt x="5957" y="3368"/>
                  </a:cubicBezTo>
                  <a:cubicBezTo>
                    <a:pt x="5212" y="2756"/>
                    <a:pt x="3721" y="2297"/>
                    <a:pt x="2976" y="1682"/>
                  </a:cubicBezTo>
                  <a:cubicBezTo>
                    <a:pt x="1488" y="1071"/>
                    <a:pt x="743" y="45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曲线"/>
            <p:cNvSpPr>
              <a:spLocks/>
            </p:cNvSpPr>
            <p:nvPr/>
          </p:nvSpPr>
          <p:spPr>
            <a:xfrm>
              <a:off x="973722" y="5772630"/>
              <a:ext cx="38319" cy="22800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11699"/>
                  </a:moveTo>
                  <a:cubicBezTo>
                    <a:pt x="2700" y="13041"/>
                    <a:pt x="5400" y="14847"/>
                    <a:pt x="10800" y="16646"/>
                  </a:cubicBezTo>
                  <a:cubicBezTo>
                    <a:pt x="13500" y="18449"/>
                    <a:pt x="18899" y="19799"/>
                    <a:pt x="21600" y="21600"/>
                  </a:cubicBezTo>
                  <a:cubicBezTo>
                    <a:pt x="18899" y="17098"/>
                    <a:pt x="18899" y="12599"/>
                    <a:pt x="18899" y="8550"/>
                  </a:cubicBezTo>
                  <a:cubicBezTo>
                    <a:pt x="13500" y="5398"/>
                    <a:pt x="8099" y="2699"/>
                    <a:pt x="0" y="0"/>
                  </a:cubicBezTo>
                  <a:cubicBezTo>
                    <a:pt x="0" y="450"/>
                    <a:pt x="0" y="1348"/>
                    <a:pt x="0" y="1799"/>
                  </a:cubicBezTo>
                  <a:cubicBezTo>
                    <a:pt x="0" y="4950"/>
                    <a:pt x="0" y="8550"/>
                    <a:pt x="0" y="11699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曲线"/>
            <p:cNvSpPr>
              <a:spLocks/>
            </p:cNvSpPr>
            <p:nvPr/>
          </p:nvSpPr>
          <p:spPr>
            <a:xfrm>
              <a:off x="1006294" y="6322522"/>
              <a:ext cx="210759" cy="53073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399" y="5446"/>
                  </a:moveTo>
                  <a:cubicBezTo>
                    <a:pt x="3436" y="3696"/>
                    <a:pt x="1962" y="1750"/>
                    <a:pt x="0" y="0"/>
                  </a:cubicBezTo>
                  <a:cubicBezTo>
                    <a:pt x="1469" y="3111"/>
                    <a:pt x="3436" y="6419"/>
                    <a:pt x="5399" y="9534"/>
                  </a:cubicBezTo>
                  <a:cubicBezTo>
                    <a:pt x="5890" y="10115"/>
                    <a:pt x="6381" y="10700"/>
                    <a:pt x="6872" y="11284"/>
                  </a:cubicBezTo>
                  <a:cubicBezTo>
                    <a:pt x="10798" y="14788"/>
                    <a:pt x="14724" y="18291"/>
                    <a:pt x="1914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181" y="17902"/>
                    <a:pt x="13740" y="14010"/>
                    <a:pt x="10798" y="10115"/>
                  </a:cubicBezTo>
                  <a:cubicBezTo>
                    <a:pt x="8831" y="8561"/>
                    <a:pt x="7363" y="7003"/>
                    <a:pt x="5399" y="5446"/>
                  </a:cubicBezTo>
                  <a:close/>
                </a:path>
              </a:pathLst>
            </a:custGeom>
            <a:solidFill>
              <a:schemeClr val="tx2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0" name="Rectangles"/>
          <p:cNvSpPr>
            <a:spLocks/>
          </p:cNvSpPr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en-GB"/>
          </a:p>
        </p:txBody>
      </p:sp>
      <p:sp>
        <p:nvSpPr>
          <p:cNvPr id="61" name="Text box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8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Click to edit Master title style</a:t>
            </a:r>
            <a:endParaRPr lang="zh-CN" altLang="en-US">
              <a:solidFill>
                <a:srgbClr val="FFFFFF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62" name="Text box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Click to edit Master text styles</a:t>
            </a:r>
          </a:p>
          <a:p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Second level</a:t>
            </a:r>
          </a:p>
          <a:p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Third level</a:t>
            </a:r>
          </a:p>
          <a:p>
            <a:pPr lvl="1"/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Fourth level</a:t>
            </a:r>
          </a:p>
          <a:p>
            <a:pPr lvl="2"/>
            <a:r>
              <a:rPr lang="en-US" altLang="zh-CN">
                <a:latin typeface="Century Gothic" charset="0"/>
                <a:ea typeface="幼圆" charset="0"/>
                <a:cs typeface="Century Gothic" charset="0"/>
              </a:rPr>
              <a:t>Fifth level</a:t>
            </a:r>
            <a:endParaRPr lang="zh-CN" altLang="en-US">
              <a:solidFill>
                <a:srgbClr val="FFFFFF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63" name="Text box"/>
          <p:cNvSpPr>
            <a:spLocks noGrp="1"/>
          </p:cNvSpPr>
          <p:nvPr>
            <p:ph type="dt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3"/>
            <a:r>
              <a:rPr lang="en-US" altLang="zh-CN">
                <a:latin typeface="Droid Sans" charset="0"/>
                <a:ea typeface="Droid Sans" charset="0"/>
                <a:cs typeface="Droid Sans" charset="0"/>
              </a:rPr>
              <a:t>{DATE \@ M/d/yyyy|6/29/2026}</a:t>
            </a:r>
            <a:endParaRPr lang="zh-CN" altLang="en-US" sz="900">
              <a:solidFill>
                <a:srgbClr val="898989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64" name="Text box"/>
          <p:cNvSpPr>
            <a:spLocks noGrp="1"/>
          </p:cNvSpPr>
          <p:nvPr>
            <p:ph type="ftr" idx="3"/>
          </p:nvPr>
        </p:nvSpPr>
        <p:spPr>
          <a:xfrm>
            <a:off x="2589212" y="6135808"/>
            <a:ext cx="7619998" cy="3651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4"/>
            <a:endParaRPr lang="zh-CN" altLang="en-US" sz="900">
              <a:solidFill>
                <a:srgbClr val="898989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  <p:sp>
        <p:nvSpPr>
          <p:cNvPr id="65" name="Text box"/>
          <p:cNvSpPr>
            <a:spLocks noGrp="1"/>
          </p:cNvSpPr>
          <p:nvPr>
            <p:ph type="sldNum" idx="4"/>
          </p:nvPr>
        </p:nvSpPr>
        <p:spPr>
          <a:xfrm>
            <a:off x="531812" y="787782"/>
            <a:ext cx="779767" cy="36512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lvl="3"/>
            <a:fld id="{CAD2D6BD-DE1B-4B5F-8B41-2702339687B9}" type="slidenum">
              <a:rPr lang="en-US" altLang="zh-CN" sz="2000" b="0" i="0" u="none" strike="noStrike" kern="1200" cap="none" spc="0" baseline="0">
                <a:solidFill>
                  <a:srgbClr val="FEFFFF"/>
                </a:solidFill>
                <a:latin typeface="Century Gothic" charset="0"/>
                <a:ea typeface="幼圆" charset="0"/>
                <a:cs typeface="Century Gothic" charset="0"/>
              </a:rPr>
              <a:t>‹#›</a:t>
            </a:fld>
            <a:endParaRPr lang="zh-CN" altLang="en-US" sz="2000">
              <a:solidFill>
                <a:srgbClr val="FEFFFF"/>
              </a:solidFill>
              <a:latin typeface="Century Gothic" charset="0"/>
              <a:ea typeface="幼圆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018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</p:sldLayoutIdLst>
  <p:hf sldNum="0" hdr="0" ftr="0" dt="0"/>
  <p:txStyles>
    <p:titleStyle>
      <a:lvl1pPr algn="l" defTabSz="914400" eaLnBrk="1" fontAlgn="auto" latinLnBrk="0" hangingPunct="1">
        <a:spcBef>
          <a:spcPts val="0"/>
        </a:spcBef>
        <a:buNone/>
        <a:defRPr sz="3600" kern="1200">
          <a:solidFill>
            <a:srgbClr val="178DBB"/>
          </a:solidFill>
          <a:latin typeface="Century Gothic" charset="0"/>
          <a:ea typeface="幼圆" charset="0"/>
          <a:cs typeface="Century Gothic" charset="0"/>
        </a:defRPr>
      </a:lvl1pPr>
    </p:titleStyle>
    <p:bodyStyle>
      <a:lvl1pPr marL="342900" indent="-3429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1pPr>
      <a:lvl2pPr marL="742950" indent="-28575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2pPr>
      <a:lvl3pPr marL="1143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3pPr>
      <a:lvl4pPr marL="16002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4pPr>
      <a:lvl5pPr marL="20574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5pPr>
      <a:lvl6pPr marL="25146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6pPr>
      <a:lvl7pPr marL="29718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7pPr>
      <a:lvl8pPr marL="3429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8pPr>
      <a:lvl9pPr marL="3429000" indent="-228600" algn="l" defTabSz="914400" eaLnBrk="1" fontAlgn="auto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rgbClr val="404040"/>
          </a:solidFill>
          <a:latin typeface="Century Gothic" charset="0"/>
          <a:ea typeface="幼圆" charset="0"/>
          <a:cs typeface="Century Gothic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65960" y="1122363"/>
            <a:ext cx="9342120" cy="3586798"/>
          </a:xfrm>
        </p:spPr>
        <p:txBody>
          <a:bodyPr>
            <a:normAutofit/>
          </a:bodyPr>
          <a:lstStyle/>
          <a:p>
            <a:r>
              <a:rPr lang="en-GB" sz="3200" b="1" dirty="0">
                <a:solidFill>
                  <a:schemeClr val="tx1"/>
                </a:solidFill>
                <a:latin typeface="A"/>
              </a:rPr>
              <a:t>MODULE NAME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: Problem Solving and Decision Making</a:t>
            </a:r>
            <a:br>
              <a:rPr lang="en-GB" sz="3200" dirty="0">
                <a:solidFill>
                  <a:schemeClr val="tx1"/>
                </a:solidFill>
                <a:latin typeface="A"/>
              </a:rPr>
            </a:br>
            <a:r>
              <a:rPr lang="en-GB" sz="3200" b="1" dirty="0">
                <a:solidFill>
                  <a:schemeClr val="tx1"/>
                </a:solidFill>
                <a:latin typeface="A"/>
              </a:rPr>
              <a:t>MODULE CODE: 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LCLM4004_LON</a:t>
            </a:r>
            <a:br>
              <a:rPr lang="en-GB" sz="3200" dirty="0">
                <a:solidFill>
                  <a:schemeClr val="tx1"/>
                </a:solidFill>
                <a:latin typeface="A"/>
              </a:rPr>
            </a:br>
            <a:r>
              <a:rPr lang="en-GB" sz="3200" b="1" dirty="0">
                <a:solidFill>
                  <a:schemeClr val="tx1"/>
                </a:solidFill>
                <a:latin typeface="A"/>
              </a:rPr>
              <a:t>STUDENT NAME: 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Luminita Gheorghe</a:t>
            </a:r>
            <a:br>
              <a:rPr lang="en-GB" sz="3200" dirty="0">
                <a:solidFill>
                  <a:schemeClr val="tx1"/>
                </a:solidFill>
                <a:latin typeface="A"/>
              </a:rPr>
            </a:br>
            <a:r>
              <a:rPr lang="en-GB" sz="3200" b="1" dirty="0">
                <a:solidFill>
                  <a:schemeClr val="tx1"/>
                </a:solidFill>
                <a:latin typeface="A"/>
              </a:rPr>
              <a:t>STUDENT ID: 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2524896</a:t>
            </a:r>
            <a:br>
              <a:rPr lang="en-GB" sz="3200" dirty="0">
                <a:solidFill>
                  <a:schemeClr val="tx1"/>
                </a:solidFill>
                <a:latin typeface="A"/>
              </a:rPr>
            </a:br>
            <a:r>
              <a:rPr lang="en-GB" sz="3200" b="1" dirty="0">
                <a:solidFill>
                  <a:schemeClr val="tx1"/>
                </a:solidFill>
                <a:latin typeface="A"/>
              </a:rPr>
              <a:t>LECTURER: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 ANITA NAN</a:t>
            </a:r>
            <a:br>
              <a:rPr lang="en-GB" sz="3200" dirty="0">
                <a:solidFill>
                  <a:schemeClr val="tx1"/>
                </a:solidFill>
                <a:latin typeface="A"/>
              </a:rPr>
            </a:br>
            <a:r>
              <a:rPr lang="en-GB" sz="3200" b="1" dirty="0">
                <a:solidFill>
                  <a:schemeClr val="tx1"/>
                </a:solidFill>
                <a:latin typeface="A"/>
              </a:rPr>
              <a:t>Assignment 1:</a:t>
            </a:r>
            <a:r>
              <a:rPr lang="en-GB" sz="3200" dirty="0">
                <a:solidFill>
                  <a:schemeClr val="tx1"/>
                </a:solidFill>
                <a:latin typeface="A"/>
              </a:rPr>
              <a:t>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736309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6436" y="1665337"/>
            <a:ext cx="10294374" cy="352732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Introduction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Company background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Problem: nature and scope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PESTLE ANALYSIS: Basil’s Bakery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Cause and effect analysis: Fishbone diagram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Conclusion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CN" sz="2400" b="1" dirty="0">
                <a:solidFill>
                  <a:srgbClr val="595959"/>
                </a:solidFill>
                <a:latin typeface="Century Gothic" charset="0"/>
                <a:ea typeface="幼圆" charset="0"/>
                <a:cs typeface="Lucida Sans" charset="0"/>
              </a:rPr>
              <a:t>References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B9C598-3E1A-0A9D-A62A-C6DE73F7ED7D}"/>
              </a:ext>
            </a:extLst>
          </p:cNvPr>
          <p:cNvSpPr txBox="1"/>
          <p:nvPr/>
        </p:nvSpPr>
        <p:spPr>
          <a:xfrm flipV="1">
            <a:off x="1022634" y="811461"/>
            <a:ext cx="10558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>
            <a:normAutofit fontScale="92500" lnSpcReduction="10000"/>
          </a:bodyPr>
          <a:lstStyle/>
          <a:p>
            <a:r>
              <a:rPr lang="en-GB" sz="2800" b="1" dirty="0"/>
              <a:t>Context</a:t>
            </a:r>
            <a:r>
              <a:rPr lang="en-GB" sz="2800" dirty="0"/>
              <a:t>: Basil's Bakery is a local bakery in the Food &amp; Beverage industry</a:t>
            </a:r>
          </a:p>
          <a:p>
            <a:r>
              <a:rPr lang="en-GB" sz="2800" b="1" dirty="0"/>
              <a:t>Issue</a:t>
            </a:r>
            <a:r>
              <a:rPr lang="en-GB" sz="2800" dirty="0"/>
              <a:t>: The bakery is facing challenges with declining sales and market competition</a:t>
            </a:r>
          </a:p>
          <a:p>
            <a:r>
              <a:rPr lang="en-GB" sz="2800" b="1" dirty="0"/>
              <a:t>Purpose</a:t>
            </a:r>
            <a:r>
              <a:rPr lang="en-GB" sz="2800" dirty="0"/>
              <a:t>: To </a:t>
            </a:r>
            <a:r>
              <a:rPr lang="en-GB" sz="2800" dirty="0" err="1"/>
              <a:t>analyze</a:t>
            </a:r>
            <a:r>
              <a:rPr lang="en-GB" sz="2800" dirty="0"/>
              <a:t> the causes of the problem and suggest solutions</a:t>
            </a:r>
          </a:p>
          <a:p>
            <a:r>
              <a:rPr lang="en-GB" sz="2800" b="1" dirty="0"/>
              <a:t>Analysis Tools Used</a:t>
            </a:r>
            <a:r>
              <a:rPr lang="en-GB" sz="2800" dirty="0"/>
              <a:t>: PESTLE Analysis - to study external factors</a:t>
            </a:r>
          </a:p>
          <a:p>
            <a:r>
              <a:rPr lang="en-GB" sz="2800" dirty="0"/>
              <a:t>                                     Fishbone Diagram - to identify root causes</a:t>
            </a:r>
          </a:p>
          <a:p>
            <a:r>
              <a:rPr lang="en-GB" sz="2800" b="1" dirty="0"/>
              <a:t>Goal</a:t>
            </a:r>
            <a:r>
              <a:rPr lang="en-GB" sz="2800" dirty="0"/>
              <a:t>: To help Basil's Bakery improve performance and stay competitive</a:t>
            </a: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31720" y="1244019"/>
            <a:ext cx="9172891" cy="4894653"/>
          </a:xfrm>
        </p:spPr>
        <p:txBody>
          <a:bodyPr>
            <a:normAutofit fontScale="92500" lnSpcReduction="10000"/>
          </a:bodyPr>
          <a:lstStyle/>
          <a:p>
            <a:r>
              <a:rPr lang="en-GB" sz="2400" b="1" dirty="0"/>
              <a:t>Name</a:t>
            </a:r>
            <a:r>
              <a:rPr lang="en-GB" sz="2400" dirty="0"/>
              <a:t>: Basil's Bakery</a:t>
            </a:r>
          </a:p>
          <a:p>
            <a:r>
              <a:rPr lang="en-GB" sz="2400" b="1" dirty="0"/>
              <a:t>Industry</a:t>
            </a:r>
            <a:r>
              <a:rPr lang="en-GB" sz="2400" dirty="0"/>
              <a:t>: Food &amp; Beverage - Bakery and Confectionery</a:t>
            </a:r>
          </a:p>
          <a:p>
            <a:r>
              <a:rPr lang="en-GB" sz="2400" b="1" dirty="0"/>
              <a:t>Products &amp; Services</a:t>
            </a:r>
            <a:r>
              <a:rPr lang="en-GB" sz="2400" dirty="0"/>
              <a:t>: Bread, cakes, pastries, cookies</a:t>
            </a:r>
          </a:p>
          <a:p>
            <a:r>
              <a:rPr lang="en-GB" sz="2400" dirty="0"/>
              <a:t>                                      Custom cakes for events</a:t>
            </a:r>
          </a:p>
          <a:p>
            <a:r>
              <a:rPr lang="en-GB" sz="2400" dirty="0"/>
              <a:t>                                      Coffee and beverages</a:t>
            </a:r>
          </a:p>
          <a:p>
            <a:r>
              <a:rPr lang="en-GB" sz="2400" b="1" dirty="0"/>
              <a:t>Target</a:t>
            </a:r>
            <a:r>
              <a:rPr lang="en-GB" sz="2400" dirty="0"/>
              <a:t> </a:t>
            </a:r>
            <a:r>
              <a:rPr lang="en-GB" sz="2400" b="1" dirty="0"/>
              <a:t>Market</a:t>
            </a:r>
            <a:r>
              <a:rPr lang="en-GB" sz="2400" dirty="0"/>
              <a:t>: Local community and families; Cafes and small retailers; Students and working adults</a:t>
            </a:r>
          </a:p>
          <a:p>
            <a:r>
              <a:rPr lang="en-GB" sz="2400" b="1" dirty="0"/>
              <a:t>Business</a:t>
            </a:r>
            <a:r>
              <a:rPr lang="en-GB" sz="2400" dirty="0"/>
              <a:t> </a:t>
            </a:r>
            <a:r>
              <a:rPr lang="en-GB" sz="2400" b="1" dirty="0"/>
              <a:t>Model</a:t>
            </a:r>
            <a:r>
              <a:rPr lang="en-GB" sz="2400" dirty="0"/>
              <a:t>: Walk-in customers; Small wholesale to cafes; Word-of-mouth marketing</a:t>
            </a:r>
          </a:p>
          <a:p>
            <a:r>
              <a:rPr lang="en-GB" sz="2400" b="1" dirty="0"/>
              <a:t>Current</a:t>
            </a:r>
            <a:r>
              <a:rPr lang="en-GB" sz="2400" dirty="0"/>
              <a:t> </a:t>
            </a:r>
            <a:r>
              <a:rPr lang="en-GB" sz="2400" b="1" dirty="0"/>
              <a:t>Situation</a:t>
            </a:r>
            <a:r>
              <a:rPr lang="en-GB" sz="2400" dirty="0"/>
              <a:t>: Facing declining sales over last 6-12 months; Increased competition from chain bakeries; Rising costs of ingredients and operations; Limited online presence and marketing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What: Declining sales and low customer retention at Basil's Bakery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Who: Customers, bakery staff, and business owners/managers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Where: Basil's Bakery stores and local market area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When: Over the last 6-12 months / During rising competition</a:t>
            </a:r>
          </a:p>
          <a:p>
            <a:r>
              <a:rPr lang="en-GB" sz="2800" dirty="0">
                <a:solidFill>
                  <a:schemeClr val="tx1"/>
                </a:solidFill>
              </a:rPr>
              <a:t>Why: High ingredient costs, weak marketing, and new competitors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How: Through poor branding, outdated products, and limited online presence</a:t>
            </a:r>
          </a:p>
          <a:p>
            <a:r>
              <a:rPr lang="en-GB" sz="2800" dirty="0">
                <a:solidFill>
                  <a:schemeClr val="tx1"/>
                </a:solidFill>
              </a:rPr>
              <a:t>How Much: 20-30% drop in sales revenue and foot traffic</a:t>
            </a: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4623816"/>
          </a:xfrm>
        </p:spPr>
        <p:txBody>
          <a:bodyPr/>
          <a:lstStyle/>
          <a:p>
            <a:r>
              <a:rPr lang="en-GB" b="1" dirty="0"/>
              <a:t>POLITICAL</a:t>
            </a:r>
          </a:p>
          <a:p>
            <a:r>
              <a:rPr lang="en-GB" dirty="0"/>
              <a:t>Food safety laws, taxes</a:t>
            </a:r>
          </a:p>
          <a:p>
            <a:endParaRPr lang="en-GB" dirty="0"/>
          </a:p>
          <a:p>
            <a:r>
              <a:rPr lang="en-GB" b="1" dirty="0"/>
              <a:t>ECONOMIC</a:t>
            </a:r>
          </a:p>
          <a:p>
            <a:r>
              <a:rPr lang="en-GB" dirty="0"/>
              <a:t>Inflation, ingredient costs</a:t>
            </a:r>
          </a:p>
          <a:p>
            <a:endParaRPr lang="en-GB" b="1" dirty="0"/>
          </a:p>
          <a:p>
            <a:r>
              <a:rPr lang="en-GB" b="1" dirty="0"/>
              <a:t>SOCIAL</a:t>
            </a:r>
          </a:p>
          <a:p>
            <a:r>
              <a:rPr lang="en-GB" dirty="0"/>
              <a:t>Health trends, organic demand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27AA-2A4B-7459-64F6-8CB68974F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3219" y="624110"/>
            <a:ext cx="9921394" cy="1280890"/>
          </a:xfrm>
        </p:spPr>
        <p:txBody>
          <a:bodyPr/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05AF-A114-46D3-808C-4A69D3AE5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6998" y="1705138"/>
            <a:ext cx="9634011" cy="3777622"/>
          </a:xfrm>
        </p:spPr>
        <p:txBody>
          <a:bodyPr/>
          <a:lstStyle/>
          <a:p>
            <a:r>
              <a:rPr lang="en-GB" b="1" dirty="0"/>
              <a:t>TECHNOLOGICAL</a:t>
            </a:r>
          </a:p>
          <a:p>
            <a:r>
              <a:rPr lang="en-GB" dirty="0"/>
              <a:t>Online orders, social media</a:t>
            </a:r>
          </a:p>
          <a:p>
            <a:endParaRPr lang="en-GB" b="1" dirty="0"/>
          </a:p>
          <a:p>
            <a:r>
              <a:rPr lang="en-GB" b="1" dirty="0"/>
              <a:t>LEGAL</a:t>
            </a:r>
          </a:p>
          <a:p>
            <a:r>
              <a:rPr lang="en-GB" dirty="0"/>
              <a:t>Hygiene laws, </a:t>
            </a:r>
            <a:r>
              <a:rPr lang="en-GB" dirty="0" err="1"/>
              <a:t>labor</a:t>
            </a:r>
            <a:r>
              <a:rPr lang="en-GB" dirty="0"/>
              <a:t> laws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b="1" dirty="0"/>
              <a:t>ENVIRONMENTAL</a:t>
            </a:r>
          </a:p>
          <a:p>
            <a:r>
              <a:rPr lang="en-GB" dirty="0"/>
              <a:t>Waste, energy costs </a:t>
            </a:r>
          </a:p>
        </p:txBody>
      </p:sp>
    </p:spTree>
    <p:extLst>
      <p:ext uri="{BB962C8B-B14F-4D97-AF65-F5344CB8AC3E}">
        <p14:creationId xmlns:p14="http://schemas.microsoft.com/office/powerpoint/2010/main" val="1917974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C5DEE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ext box" descr="Click to edit Master text styles&#10;"/>
          <p:cNvSpPr>
            <a:spLocks noGrp="1"/>
          </p:cNvSpPr>
          <p:nvPr>
            <p:ph type="body" idx="1"/>
          </p:nvPr>
        </p:nvSpPr>
        <p:spPr>
          <a:xfrm>
            <a:off x="3158812" y="1369185"/>
            <a:ext cx="2374238" cy="50498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latin typeface="Droid Sans" charset="0"/>
              </a:rPr>
              <a:t>not enough customers</a:t>
            </a:r>
            <a:endParaRPr lang="zh-CN" altLang="en-US" dirty="0">
              <a:solidFill>
                <a:schemeClr val="tx1"/>
              </a:solidFill>
              <a:latin typeface="Droid Sans" charset="0"/>
            </a:endParaRPr>
          </a:p>
        </p:txBody>
      </p:sp>
      <p:sp>
        <p:nvSpPr>
          <p:cNvPr id="292" name="Straight line"/>
          <p:cNvSpPr>
            <a:spLocks/>
          </p:cNvSpPr>
          <p:nvPr/>
        </p:nvSpPr>
        <p:spPr>
          <a:xfrm>
            <a:off x="1559417" y="3582589"/>
            <a:ext cx="7835871" cy="0"/>
          </a:xfrm>
          <a:prstGeom prst="line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  <a:tailEnd type="triangle" w="med" len="med"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293" name="Straight line"/>
          <p:cNvSpPr>
            <a:spLocks/>
          </p:cNvSpPr>
          <p:nvPr/>
        </p:nvSpPr>
        <p:spPr>
          <a:xfrm flipH="1" flipV="1">
            <a:off x="2383863" y="1560656"/>
            <a:ext cx="896739" cy="1981165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tailEnd type="triangle" w="med" len="med"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295" name="Oval"/>
          <p:cNvSpPr>
            <a:spLocks/>
          </p:cNvSpPr>
          <p:nvPr/>
        </p:nvSpPr>
        <p:spPr>
          <a:xfrm>
            <a:off x="754734" y="5796513"/>
            <a:ext cx="2243810" cy="1028683"/>
          </a:xfrm>
          <a:prstGeom prst="ellips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>
                <a:solidFill>
                  <a:srgbClr val="000000"/>
                </a:solidFill>
                <a:latin typeface="Droid Sans" charset="0"/>
                <a:ea typeface="Droid Sans" charset="0"/>
                <a:cs typeface="Lucida Sans" charset="0"/>
              </a:rPr>
              <a:t>E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nvi</a:t>
            </a:r>
            <a:r>
              <a:rPr lang="en-US" altLang="zh-CN" dirty="0" err="1">
                <a:solidFill>
                  <a:srgbClr val="000000"/>
                </a:solidFill>
                <a:latin typeface="Droid Sans" charset="0"/>
                <a:ea typeface="Droid Sans" charset="0"/>
                <a:cs typeface="Lucida Sans" charset="0"/>
              </a:rPr>
              <a:t>ro</a:t>
            </a:r>
            <a:r>
              <a:rPr kumimoji="0" lang="en-US" altLang="zh-CN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nment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296" name="Straight line"/>
          <p:cNvSpPr>
            <a:spLocks/>
          </p:cNvSpPr>
          <p:nvPr/>
        </p:nvSpPr>
        <p:spPr>
          <a:xfrm rot="21600000" flipH="1">
            <a:off x="2044274" y="3618024"/>
            <a:ext cx="1222635" cy="2031037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tailEnd type="triangle" w="med" len="med"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298" name="Straight line"/>
          <p:cNvSpPr>
            <a:spLocks/>
          </p:cNvSpPr>
          <p:nvPr/>
        </p:nvSpPr>
        <p:spPr>
          <a:xfrm>
            <a:off x="3280603" y="3073612"/>
            <a:ext cx="1841960" cy="0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299" name="Rectangles" descr="*#TXT_SIGN#*"/>
          <p:cNvSpPr>
            <a:spLocks/>
          </p:cNvSpPr>
          <p:nvPr/>
        </p:nvSpPr>
        <p:spPr>
          <a:xfrm>
            <a:off x="3584591" y="2387447"/>
            <a:ext cx="1889374" cy="685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0" name="Oval"/>
          <p:cNvSpPr>
            <a:spLocks/>
          </p:cNvSpPr>
          <p:nvPr/>
        </p:nvSpPr>
        <p:spPr>
          <a:xfrm>
            <a:off x="5342024" y="549051"/>
            <a:ext cx="2057368" cy="969595"/>
          </a:xfrm>
          <a:prstGeom prst="ellips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Financial factors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01" name="Oval"/>
          <p:cNvSpPr>
            <a:spLocks/>
          </p:cNvSpPr>
          <p:nvPr/>
        </p:nvSpPr>
        <p:spPr>
          <a:xfrm>
            <a:off x="5342024" y="5829317"/>
            <a:ext cx="1937597" cy="1028683"/>
          </a:xfrm>
          <a:prstGeom prst="ellips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Method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02" name="Straight line"/>
          <p:cNvSpPr>
            <a:spLocks/>
          </p:cNvSpPr>
          <p:nvPr/>
        </p:nvSpPr>
        <p:spPr>
          <a:xfrm>
            <a:off x="2923129" y="4530917"/>
            <a:ext cx="2547467" cy="2453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3" name="Straight line"/>
          <p:cNvSpPr>
            <a:spLocks/>
          </p:cNvSpPr>
          <p:nvPr/>
        </p:nvSpPr>
        <p:spPr>
          <a:xfrm flipH="1" flipV="1">
            <a:off x="3326323" y="7603783"/>
            <a:ext cx="5919810" cy="340207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4" name="Straight line"/>
          <p:cNvSpPr>
            <a:spLocks/>
          </p:cNvSpPr>
          <p:nvPr/>
        </p:nvSpPr>
        <p:spPr>
          <a:xfrm rot="21600000" flipV="1">
            <a:off x="7399392" y="3054843"/>
            <a:ext cx="1502976" cy="0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5" name="Straight line"/>
          <p:cNvSpPr>
            <a:spLocks/>
          </p:cNvSpPr>
          <p:nvPr/>
        </p:nvSpPr>
        <p:spPr>
          <a:xfrm flipH="1" flipV="1">
            <a:off x="6957001" y="4565901"/>
            <a:ext cx="2405906" cy="0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6" name="Straight line"/>
          <p:cNvSpPr>
            <a:spLocks/>
          </p:cNvSpPr>
          <p:nvPr/>
        </p:nvSpPr>
        <p:spPr>
          <a:xfrm rot="21600000" flipH="1">
            <a:off x="7025253" y="2053793"/>
            <a:ext cx="2597178" cy="17243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7" name="Straight line"/>
          <p:cNvSpPr>
            <a:spLocks/>
          </p:cNvSpPr>
          <p:nvPr/>
        </p:nvSpPr>
        <p:spPr>
          <a:xfrm>
            <a:off x="2842056" y="2044928"/>
            <a:ext cx="2635297" cy="7645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08" name="Rectangles" descr="*#TXT_SIGN#*"/>
          <p:cNvSpPr>
            <a:spLocks/>
          </p:cNvSpPr>
          <p:nvPr/>
        </p:nvSpPr>
        <p:spPr>
          <a:xfrm>
            <a:off x="3226582" y="2305086"/>
            <a:ext cx="2137361" cy="685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people working 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from home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09" name="Rectangles" descr="*#TXT_SIGN#*"/>
          <p:cNvSpPr>
            <a:spLocks/>
          </p:cNvSpPr>
          <p:nvPr/>
        </p:nvSpPr>
        <p:spPr>
          <a:xfrm>
            <a:off x="3536617" y="3996361"/>
            <a:ext cx="2030941" cy="4191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COVID 19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0" name="Rectangles" descr="*#TXT_SIGN#*"/>
          <p:cNvSpPr>
            <a:spLocks/>
          </p:cNvSpPr>
          <p:nvPr/>
        </p:nvSpPr>
        <p:spPr>
          <a:xfrm>
            <a:off x="6916339" y="1291021"/>
            <a:ext cx="3085932" cy="6858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Utility bills, rent &amp; insurance went up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1" name="Rectangles" descr="*#TXT_SIGN#*"/>
          <p:cNvSpPr>
            <a:spLocks/>
          </p:cNvSpPr>
          <p:nvPr/>
        </p:nvSpPr>
        <p:spPr>
          <a:xfrm rot="30236" flipH="1">
            <a:off x="7402352" y="2320716"/>
            <a:ext cx="2874413" cy="70788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Cost of ingredients became unpredictable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2" name="Straight line"/>
          <p:cNvSpPr>
            <a:spLocks/>
          </p:cNvSpPr>
          <p:nvPr/>
        </p:nvSpPr>
        <p:spPr>
          <a:xfrm rot="21600000">
            <a:off x="2587477" y="5451981"/>
            <a:ext cx="2719054" cy="43247"/>
          </a:xfrm>
          <a:prstGeom prst="line">
            <a:avLst/>
          </a:prstGeom>
          <a:noFill/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13" name="Rectangles" descr="*#TXT_SIGN#*"/>
          <p:cNvSpPr>
            <a:spLocks/>
          </p:cNvSpPr>
          <p:nvPr/>
        </p:nvSpPr>
        <p:spPr>
          <a:xfrm>
            <a:off x="2770552" y="5040695"/>
            <a:ext cx="3086053" cy="4191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Shops closing down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4" name="Oval"/>
          <p:cNvSpPr>
            <a:spLocks/>
          </p:cNvSpPr>
          <p:nvPr/>
        </p:nvSpPr>
        <p:spPr>
          <a:xfrm>
            <a:off x="9432040" y="2990886"/>
            <a:ext cx="2610352" cy="1133167"/>
          </a:xfrm>
          <a:prstGeom prst="ellips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Problem: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</a:rPr>
              <a:t>nature and scope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15" name="Rectangles" descr="*#TXT_SIGN#*"/>
          <p:cNvSpPr>
            <a:spLocks/>
          </p:cNvSpPr>
          <p:nvPr/>
        </p:nvSpPr>
        <p:spPr>
          <a:xfrm>
            <a:off x="7399295" y="3891209"/>
            <a:ext cx="2651718" cy="70788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Not enough staff for work overload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6" name="Straight line"/>
          <p:cNvSpPr>
            <a:spLocks/>
          </p:cNvSpPr>
          <p:nvPr/>
        </p:nvSpPr>
        <p:spPr>
          <a:xfrm>
            <a:off x="6427030" y="5458515"/>
            <a:ext cx="3086053" cy="35757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317" name="Rectangles" descr="*#TXT_SIGN#*"/>
          <p:cNvSpPr>
            <a:spLocks/>
          </p:cNvSpPr>
          <p:nvPr/>
        </p:nvSpPr>
        <p:spPr>
          <a:xfrm>
            <a:off x="6861366" y="4750629"/>
            <a:ext cx="2651717" cy="70788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76200" tIns="76200" rIns="76200" bIns="76200" anchor="t" anchorCtr="0">
            <a:prstTxWarp prst="textNoShape">
              <a:avLst/>
            </a:prstTxWarp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 No delivery service for remote customers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18" name="Oval"/>
          <p:cNvSpPr>
            <a:spLocks/>
          </p:cNvSpPr>
          <p:nvPr/>
        </p:nvSpPr>
        <p:spPr>
          <a:xfrm>
            <a:off x="1367403" y="518288"/>
            <a:ext cx="2057368" cy="1028683"/>
          </a:xfrm>
          <a:prstGeom prst="ellips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Droid Sans" charset="0"/>
                <a:ea typeface="Droid Sans" charset="0"/>
                <a:cs typeface="Lucida Sans" charset="0"/>
              </a:rPr>
              <a:t>Man 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  <a:ea typeface="Droid Sans" charset="0"/>
              <a:cs typeface="Lucida Sans" charset="0"/>
            </a:endParaRPr>
          </a:p>
        </p:txBody>
      </p:sp>
      <p:sp>
        <p:nvSpPr>
          <p:cNvPr id="3" name="Straight line">
            <a:extLst>
              <a:ext uri="{FF2B5EF4-FFF2-40B4-BE49-F238E27FC236}">
                <a16:creationId xmlns:a16="http://schemas.microsoft.com/office/drawing/2014/main" id="{1FFBD550-64C3-D09D-0D98-565BC577EE9E}"/>
              </a:ext>
            </a:extLst>
          </p:cNvPr>
          <p:cNvSpPr>
            <a:spLocks/>
          </p:cNvSpPr>
          <p:nvPr/>
        </p:nvSpPr>
        <p:spPr>
          <a:xfrm rot="21600000" flipH="1">
            <a:off x="6049170" y="3630269"/>
            <a:ext cx="1222635" cy="2031037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tailEnd type="triangle" w="med" len="med"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5" name="Straight line">
            <a:extLst>
              <a:ext uri="{FF2B5EF4-FFF2-40B4-BE49-F238E27FC236}">
                <a16:creationId xmlns:a16="http://schemas.microsoft.com/office/drawing/2014/main" id="{9342DF5E-B535-6CAE-25C2-C80C860CD464}"/>
              </a:ext>
            </a:extLst>
          </p:cNvPr>
          <p:cNvSpPr>
            <a:spLocks/>
          </p:cNvSpPr>
          <p:nvPr/>
        </p:nvSpPr>
        <p:spPr>
          <a:xfrm flipH="1" flipV="1">
            <a:off x="6352535" y="1601424"/>
            <a:ext cx="896739" cy="1981165"/>
          </a:xfrm>
          <a:prstGeom prst="line">
            <a:avLst/>
          </a:prstGeom>
          <a:solidFill>
            <a:srgbClr val="FFFFFF"/>
          </a:solidFill>
          <a:ln w="12700" cap="flat" cmpd="sng">
            <a:solidFill>
              <a:srgbClr val="000000"/>
            </a:solidFill>
            <a:prstDash val="solid"/>
            <a:miter/>
            <a:tailEnd type="triangle" w="med" len="med"/>
          </a:ln>
        </p:spPr>
        <p:txBody>
          <a:bodyPr/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roid Sans" charset="0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5C1DCC0-A3EA-A019-1566-7BB2496B6E4C}"/>
              </a:ext>
            </a:extLst>
          </p:cNvPr>
          <p:cNvSpPr txBox="1">
            <a:spLocks/>
          </p:cNvSpPr>
          <p:nvPr/>
        </p:nvSpPr>
        <p:spPr>
          <a:xfrm>
            <a:off x="523704" y="-61276"/>
            <a:ext cx="10087707" cy="6929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0" kern="1200" cap="none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>
                <a:ln>
                  <a:noFill/>
                </a:ln>
                <a:solidFill>
                  <a:srgbClr val="31B4E6">
                    <a:lumMod val="75000"/>
                  </a:srgbClr>
                </a:solidFill>
                <a:effectLst/>
                <a:uLnTx/>
                <a:uFillTx/>
                <a:latin typeface="Times New Roman" panose="02020603050405020304"/>
                <a:ea typeface="+mj-ea"/>
                <a:cs typeface="+mj-cs"/>
              </a:rPr>
              <a:t>Cause and effect analysis (Fishbone diagram)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7282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Problems = External + Internal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Solutions</a:t>
            </a:r>
            <a:r>
              <a:rPr lang="en-GB" dirty="0"/>
              <a:t>: Better marketing, cost control, innovation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b="1" dirty="0"/>
              <a:t>Key</a:t>
            </a:r>
            <a:r>
              <a:rPr lang="en-GB" dirty="0"/>
              <a:t>: Adapt to market needs</a:t>
            </a:r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30680"/>
            <a:ext cx="9914905" cy="4517136"/>
          </a:xfrm>
        </p:spPr>
        <p:txBody>
          <a:bodyPr/>
          <a:lstStyle/>
          <a:p>
            <a:pPr marL="457200" indent="-457200">
              <a:buAutoNum type="arabicParenR"/>
            </a:pPr>
            <a:r>
              <a:rPr lang="en-US" altLang="zh-CN" dirty="0">
                <a:solidFill>
                  <a:srgbClr val="595959"/>
                </a:solidFill>
                <a:latin typeface="Arial" pitchFamily="34" charset="0"/>
                <a:ea typeface="Roboto" charset="0"/>
                <a:cs typeface="Roboto" charset="0"/>
              </a:rPr>
              <a:t>Kotler ,P .and Keller, K.L. ( 2022) Marketing Management.16th ed. Harlow :Pearson. </a:t>
            </a:r>
          </a:p>
          <a:p>
            <a:pPr marL="457200" indent="-457200">
              <a:buAutoNum type="arabicParenR"/>
            </a:pPr>
            <a:r>
              <a:rPr lang="en-US" altLang="zh-CN" dirty="0">
                <a:solidFill>
                  <a:srgbClr val="595959"/>
                </a:solidFill>
                <a:latin typeface="Arial" pitchFamily="34" charset="0"/>
                <a:ea typeface="Roboto" charset="0"/>
                <a:cs typeface="Roboto" charset="0"/>
              </a:rPr>
              <a:t>Johnson ,G, Scholes, K. and Whittington, R (2020) Exploring Strategy.12th ed. Harlow: Pearson. </a:t>
            </a:r>
          </a:p>
          <a:p>
            <a:pPr marL="457200" indent="-457200">
              <a:buAutoNum type="arabicParenR"/>
            </a:pPr>
            <a:r>
              <a:rPr lang="en-US" altLang="zh-CN" dirty="0">
                <a:solidFill>
                  <a:srgbClr val="595959"/>
                </a:solidFill>
                <a:latin typeface="Arial" pitchFamily="34" charset="0"/>
                <a:ea typeface="Roboto" charset="0"/>
                <a:cs typeface="Roboto" charset="0"/>
              </a:rPr>
              <a:t>Food Standards Agency (2024) Food safety for businesses. Available at: Https:// www.food.gov.uk( Accessed:8 March 2025).                                                  </a:t>
            </a:r>
          </a:p>
          <a:p>
            <a:pPr marL="457200" indent="-457200">
              <a:buAutoNum type="arabicParenR"/>
            </a:pPr>
            <a:r>
              <a:rPr lang="en-US" altLang="zh-CN" dirty="0">
                <a:solidFill>
                  <a:srgbClr val="595959"/>
                </a:solidFill>
                <a:latin typeface="Arial" pitchFamily="34" charset="0"/>
                <a:ea typeface="Roboto" charset="0"/>
                <a:cs typeface="Roboto" charset="0"/>
              </a:rPr>
              <a:t>GOV.UK(2024) Food business registration and legal requirements. Available at: Https:// www.gov.uk (Accessed:8 March 2025). </a:t>
            </a:r>
          </a:p>
          <a:p>
            <a:pPr marL="457200" indent="-457200">
              <a:buAutoNum type="arabicParenR"/>
            </a:pPr>
            <a:r>
              <a:rPr lang="en-US" altLang="zh-CN" dirty="0">
                <a:solidFill>
                  <a:srgbClr val="595959"/>
                </a:solidFill>
                <a:latin typeface="Arial" pitchFamily="34" charset="0"/>
                <a:ea typeface="Roboto" charset="0"/>
                <a:cs typeface="Roboto" charset="0"/>
              </a:rPr>
              <a:t>Mind Tools (2024) PESTLE Analysis and Fishbone Diagram. Available at: https:// WWW.mindtools.com ( Accessed:8 March 2025).</a:t>
            </a:r>
            <a:endParaRPr lang="zh-CN" altLang="en-US" sz="1800" dirty="0">
              <a:solidFill>
                <a:srgbClr val="1D4ED8"/>
              </a:solidFill>
              <a:latin typeface="Roboto" charset="0"/>
              <a:ea typeface="Roboto" charset="0"/>
              <a:cs typeface="Roboto" charset="0"/>
            </a:endParaRPr>
          </a:p>
          <a:p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1160" y="2392681"/>
            <a:ext cx="5364480" cy="157276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5400" b="1" dirty="0"/>
              <a:t>Thank you for watching 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1_Wisp">
  <a:themeElements>
    <a:clrScheme name="Wisp">
      <a:dk1>
        <a:srgbClr val="000000"/>
      </a:dk1>
      <a:lt1>
        <a:srgbClr val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Wisp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341</TotalTime>
  <Words>586</Words>
  <Application>Microsoft Office PowerPoint</Application>
  <PresentationFormat>Widescreen</PresentationFormat>
  <Paragraphs>90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</vt:lpstr>
      <vt:lpstr>Aptos</vt:lpstr>
      <vt:lpstr>Arial</vt:lpstr>
      <vt:lpstr>Century Gothic</vt:lpstr>
      <vt:lpstr>Droid Sans</vt:lpstr>
      <vt:lpstr>Roboto</vt:lpstr>
      <vt:lpstr>Times New Roman</vt:lpstr>
      <vt:lpstr>Wingdings 3</vt:lpstr>
      <vt:lpstr>Wisp</vt:lpstr>
      <vt:lpstr>1_Wisp</vt:lpstr>
      <vt:lpstr>MODULE NAME: Problem Solving and Decision Making MODULE CODE: LCLM4004_LON STUDENT NAME: Luminita Gheorghe STUDENT ID: 2524896 LECTURER: ANITA NAN Assignment 1: Presentation</vt:lpstr>
      <vt:lpstr>OVERVIEW</vt:lpstr>
      <vt:lpstr>Introduction</vt:lpstr>
      <vt:lpstr>Company background</vt:lpstr>
      <vt:lpstr>Problem: nature and scope</vt:lpstr>
      <vt:lpstr>PESTLE ANALYSIS: Basil’s Bakery </vt:lpstr>
      <vt:lpstr>PESTLE ANALYSIS: Basil’s Bakery </vt:lpstr>
      <vt:lpstr>PowerPoint Presentation</vt:lpstr>
      <vt:lpstr>Conclusion</vt:lpstr>
      <vt:lpstr>References </vt:lpstr>
      <vt:lpstr>Thank you for watching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luminita gheorghe</cp:lastModifiedBy>
  <cp:revision>93</cp:revision>
  <dcterms:created xsi:type="dcterms:W3CDTF">2024-10-08T15:58:04Z</dcterms:created>
  <dcterms:modified xsi:type="dcterms:W3CDTF">2026-07-09T00:37:17Z</dcterms:modified>
</cp:coreProperties>
</file>