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20" r:id="rId1"/>
  </p:sld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613"/>
    <p:restoredTop sz="94724"/>
  </p:normalViewPr>
  <p:slideViewPr>
    <p:cSldViewPr snapToGrid="0">
      <p:cViewPr varScale="1">
        <p:scale>
          <a:sx n="116" d="100"/>
          <a:sy n="116" d="100"/>
        </p:scale>
        <p:origin x="192" y="6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05D14-528C-DD44-BFCB-6EF7E158D424}" type="datetimeFigureOut">
              <a:rPr lang="en-US" smtClean="0"/>
              <a:t>11/24/23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6CC67-3578-E84B-AB9A-57A7D63D79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147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05D14-528C-DD44-BFCB-6EF7E158D424}" type="datetimeFigureOut">
              <a:rPr lang="en-US" smtClean="0"/>
              <a:t>11/24/23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6CC67-3578-E84B-AB9A-57A7D63D79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6049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05D14-528C-DD44-BFCB-6EF7E158D424}" type="datetimeFigureOut">
              <a:rPr lang="en-US" smtClean="0"/>
              <a:t>11/24/23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6CC67-3578-E84B-AB9A-57A7D63D79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80427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05D14-528C-DD44-BFCB-6EF7E158D424}" type="datetimeFigureOut">
              <a:rPr lang="en-US" smtClean="0"/>
              <a:t>11/24/23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6CC67-3578-E84B-AB9A-57A7D63D79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11322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05D14-528C-DD44-BFCB-6EF7E158D424}" type="datetimeFigureOut">
              <a:rPr lang="en-US" smtClean="0"/>
              <a:t>11/24/23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6CC67-3578-E84B-AB9A-57A7D63D79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06430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05D14-528C-DD44-BFCB-6EF7E158D424}" type="datetimeFigureOut">
              <a:rPr lang="en-US" smtClean="0"/>
              <a:t>11/24/23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6CC67-3578-E84B-AB9A-57A7D63D79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55827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05D14-528C-DD44-BFCB-6EF7E158D424}" type="datetimeFigureOut">
              <a:rPr lang="en-US" smtClean="0"/>
              <a:t>11/24/23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6CC67-3578-E84B-AB9A-57A7D63D79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15151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05D14-528C-DD44-BFCB-6EF7E158D424}" type="datetimeFigureOut">
              <a:rPr lang="en-US" smtClean="0"/>
              <a:t>11/24/23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6CC67-3578-E84B-AB9A-57A7D63D79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22969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05D14-528C-DD44-BFCB-6EF7E158D424}" type="datetimeFigureOut">
              <a:rPr lang="en-US" smtClean="0"/>
              <a:t>11/24/23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6CC67-3578-E84B-AB9A-57A7D63D79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16997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05D14-528C-DD44-BFCB-6EF7E158D424}" type="datetimeFigureOut">
              <a:rPr lang="en-US" smtClean="0"/>
              <a:t>11/24/23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6CC67-3578-E84B-AB9A-57A7D63D79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4586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05D14-528C-DD44-BFCB-6EF7E158D424}" type="datetimeFigureOut">
              <a:rPr lang="en-US" smtClean="0"/>
              <a:t>11/24/23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6CC67-3578-E84B-AB9A-57A7D63D79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822419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05D14-528C-DD44-BFCB-6EF7E158D424}" type="datetimeFigureOut">
              <a:rPr lang="en-US" smtClean="0"/>
              <a:t>11/24/23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6CC67-3578-E84B-AB9A-57A7D63D79CA}" type="slidenum">
              <a:rPr lang="en-US" smtClean="0"/>
              <a:t>‹#›</a:t>
            </a:fld>
            <a:endParaRPr lang="en-US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60537346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05D14-528C-DD44-BFCB-6EF7E158D424}" type="datetimeFigureOut">
              <a:rPr lang="en-US" smtClean="0"/>
              <a:t>11/24/23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6CC67-3578-E84B-AB9A-57A7D63D79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613874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05D14-528C-DD44-BFCB-6EF7E158D424}" type="datetimeFigureOut">
              <a:rPr lang="en-US" smtClean="0"/>
              <a:t>11/24/23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6CC67-3578-E84B-AB9A-57A7D63D79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195585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05D14-528C-DD44-BFCB-6EF7E158D424}" type="datetimeFigureOut">
              <a:rPr lang="en-US" smtClean="0"/>
              <a:t>11/24/23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6CC67-3578-E84B-AB9A-57A7D63D79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9443077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05D14-528C-DD44-BFCB-6EF7E158D424}" type="datetimeFigureOut">
              <a:rPr lang="en-US" smtClean="0"/>
              <a:t>11/24/23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6CC67-3578-E84B-AB9A-57A7D63D79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403449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05D14-528C-DD44-BFCB-6EF7E158D424}" type="datetimeFigureOut">
              <a:rPr lang="en-US" smtClean="0"/>
              <a:t>11/24/23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6CC67-3578-E84B-AB9A-57A7D63D79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71054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05D14-528C-DD44-BFCB-6EF7E158D424}" type="datetimeFigureOut">
              <a:rPr lang="en-US" smtClean="0"/>
              <a:t>11/24/23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6CC67-3578-E84B-AB9A-57A7D63D79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13827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0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A9005D14-528C-DD44-BFCB-6EF7E158D424}" type="datetimeFigureOut">
              <a:rPr lang="en-US" smtClean="0"/>
              <a:t>11/24/23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3896CC67-3578-E84B-AB9A-57A7D63D79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6926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  <p:sldLayoutId id="2147483735" r:id="rId15"/>
    <p:sldLayoutId id="2147483736" r:id="rId16"/>
    <p:sldLayoutId id="2147483737" r:id="rId17"/>
    <p:sldLayoutId id="2147483738" r:id="rId18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5B4CAD-48EA-A438-14B1-2F7F6B80ABD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Security Considerations for Temporary Employees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8860DF-48CD-89CE-9835-5A2F1DBF27C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365651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D8D4B5-2DB6-61E1-883D-57A03729A7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Temporary Employees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3703F9-AD6D-A766-D711-A8AC6912E7C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Temporary employees are often employed by </a:t>
            </a:r>
            <a:r>
              <a:rPr lang="en-US" dirty="0" err="1"/>
              <a:t>organisations</a:t>
            </a:r>
            <a:r>
              <a:rPr lang="en-US" dirty="0"/>
              <a:t> to complete specific tasks which their existing employee base does not possess the technical ability to complete or which their current projects do not allow time for.</a:t>
            </a:r>
          </a:p>
          <a:p>
            <a:pPr marL="0" indent="0">
              <a:buNone/>
            </a:pPr>
            <a:r>
              <a:rPr lang="en-US" dirty="0"/>
              <a:t>Temporary employees are a helpful tool employers can </a:t>
            </a:r>
            <a:r>
              <a:rPr lang="en-US" dirty="0" err="1"/>
              <a:t>utilise</a:t>
            </a:r>
            <a:r>
              <a:rPr lang="en-US" dirty="0"/>
              <a:t> to fix short term staffing issues, but non-permanent employees come with potential security concerns such as corporate espionage, stealing of IP for personal gain and more.</a:t>
            </a:r>
          </a:p>
        </p:txBody>
      </p:sp>
    </p:spTree>
    <p:extLst>
      <p:ext uri="{BB962C8B-B14F-4D97-AF65-F5344CB8AC3E}">
        <p14:creationId xmlns:p14="http://schemas.microsoft.com/office/powerpoint/2010/main" val="17576258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126F01-D831-6CA2-5C93-4A3A2E0E2D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Some security considerations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CA6E93-1934-15A9-EB7F-E9A995FE4E2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Although all employees are typically background checked, it is especially important to background check temporary employees to ensure a trustworthy workforce to uphold data security. </a:t>
            </a:r>
          </a:p>
          <a:p>
            <a:r>
              <a:rPr lang="en-US" dirty="0"/>
              <a:t>Security and awareness training – Temp employees will typically not be as familiar with the company's security policies as permanent employees – specialised training may be required for temporary employees to bring them up to speed. </a:t>
            </a:r>
          </a:p>
        </p:txBody>
      </p:sp>
    </p:spTree>
    <p:extLst>
      <p:ext uri="{BB962C8B-B14F-4D97-AF65-F5344CB8AC3E}">
        <p14:creationId xmlns:p14="http://schemas.microsoft.com/office/powerpoint/2010/main" val="15165092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510142-6B11-AF4A-98F5-5C4319500F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66375"/>
            <a:ext cx="10515600" cy="961483"/>
          </a:xfrm>
        </p:spPr>
        <p:txBody>
          <a:bodyPr/>
          <a:lstStyle/>
          <a:p>
            <a:r>
              <a:rPr lang="en-US" dirty="0"/>
              <a:t>Security considerations </a:t>
            </a:r>
            <a:r>
              <a:rPr lang="en-US" dirty="0" err="1"/>
              <a:t>cont</a:t>
            </a:r>
            <a:r>
              <a:rPr lang="en-US" dirty="0"/>
              <a:t>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4699ED-3C4A-C4B7-79A9-B0E52B77FE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27858"/>
            <a:ext cx="10515600" cy="4965017"/>
          </a:xfrm>
        </p:spPr>
        <p:txBody>
          <a:bodyPr/>
          <a:lstStyle/>
          <a:p>
            <a:r>
              <a:rPr lang="en-US" dirty="0"/>
              <a:t>Monitoring and auditing – Monitoring temporary employees more closely for unusual activities can help to identify any </a:t>
            </a:r>
            <a:r>
              <a:rPr lang="en-US" dirty="0" err="1"/>
              <a:t>unauthorised</a:t>
            </a:r>
            <a:r>
              <a:rPr lang="en-US" dirty="0"/>
              <a:t> behavior promptly</a:t>
            </a:r>
          </a:p>
          <a:p>
            <a:r>
              <a:rPr lang="en-US" dirty="0"/>
              <a:t>Role Based Access Controls (RBAC) should be </a:t>
            </a:r>
            <a:r>
              <a:rPr lang="en-US" dirty="0" err="1"/>
              <a:t>utilised</a:t>
            </a:r>
            <a:r>
              <a:rPr lang="en-US" dirty="0"/>
              <a:t> to ensure the employee can only access data specific to their job function, this reduces the risk of temporary employees gaining access to sensitive information</a:t>
            </a:r>
          </a:p>
          <a:p>
            <a:r>
              <a:rPr lang="en-US" dirty="0"/>
              <a:t>Security reviews – it is essential to conduct regular security reviews to evaluate  the security measures in place for temp employees to identify any security vulnerabilities and implement improvements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5343778"/>
      </p:ext>
    </p:extLst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355071"/>
      </a:dk2>
      <a:lt2>
        <a:srgbClr val="AABED7"/>
      </a:lt2>
      <a:accent1>
        <a:srgbClr val="2FA3EE"/>
      </a:accent1>
      <a:accent2>
        <a:srgbClr val="4BCAAD"/>
      </a:accent2>
      <a:accent3>
        <a:srgbClr val="86C157"/>
      </a:accent3>
      <a:accent4>
        <a:srgbClr val="D99C3F"/>
      </a:accent4>
      <a:accent5>
        <a:srgbClr val="CE6633"/>
      </a:accent5>
      <a:accent6>
        <a:srgbClr val="A35DD1"/>
      </a:accent6>
      <a:hlink>
        <a:srgbClr val="56BCFE"/>
      </a:hlink>
      <a:folHlink>
        <a:srgbClr val="97C5E3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A633B6A3-9E7F-4C10-9C98-2517A313436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{8514034B-D7B5-6B44-8D3C-18F12243D44E}tf10001073_mac</Template>
  <TotalTime>45</TotalTime>
  <Words>236</Words>
  <Application>Microsoft Macintosh PowerPoint</Application>
  <PresentationFormat>Widescreen</PresentationFormat>
  <Paragraphs>11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7" baseType="lpstr">
      <vt:lpstr>Arial</vt:lpstr>
      <vt:lpstr>Tw Cen MT</vt:lpstr>
      <vt:lpstr>Droplet</vt:lpstr>
      <vt:lpstr>Security Considerations for Temporary Employees </vt:lpstr>
      <vt:lpstr>Temporary Employees</vt:lpstr>
      <vt:lpstr>Some security considerations</vt:lpstr>
      <vt:lpstr>Security considerations cont…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Security Considerations for Temporary Employees </dc:title>
  <dc:creator>Ryan Morris (1550957)</dc:creator>
  <cp:lastModifiedBy>Ryan Morris (1550957)</cp:lastModifiedBy>
  <cp:revision>3</cp:revision>
  <dcterms:created xsi:type="dcterms:W3CDTF">2023-11-24T09:01:04Z</dcterms:created>
  <dcterms:modified xsi:type="dcterms:W3CDTF">2023-11-24T09:46:25Z</dcterms:modified>
</cp:coreProperties>
</file>