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315" r:id="rId2"/>
    <p:sldId id="324" r:id="rId3"/>
    <p:sldId id="325" r:id="rId4"/>
    <p:sldId id="326" r:id="rId5"/>
    <p:sldId id="259" r:id="rId6"/>
    <p:sldId id="327" r:id="rId7"/>
    <p:sldId id="328" r:id="rId8"/>
    <p:sldId id="261" r:id="rId9"/>
    <p:sldId id="262" r:id="rId10"/>
    <p:sldId id="263" r:id="rId11"/>
    <p:sldId id="329" r:id="rId12"/>
    <p:sldId id="265" r:id="rId13"/>
    <p:sldId id="330" r:id="rId14"/>
    <p:sldId id="331"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AEB0A2-F3DE-494C-B384-FFC2EC7F4798}" v="1" dt="2024-10-10T07:42:24.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67" d="100"/>
          <a:sy n="67" d="100"/>
        </p:scale>
        <p:origin x="63" y="5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Taylor Davies" userId="8d2594f9-d043-4d68-8483-ffdf100c9e10" providerId="ADAL" clId="{A8AEB0A2-F3DE-494C-B384-FFC2EC7F4798}"/>
    <pc:docChg chg="custSel modSld">
      <pc:chgData name="Ruth Taylor Davies" userId="8d2594f9-d043-4d68-8483-ffdf100c9e10" providerId="ADAL" clId="{A8AEB0A2-F3DE-494C-B384-FFC2EC7F4798}" dt="2024-10-10T07:42:24.958" v="2" actId="27636"/>
      <pc:docMkLst>
        <pc:docMk/>
      </pc:docMkLst>
      <pc:sldChg chg="modSp">
        <pc:chgData name="Ruth Taylor Davies" userId="8d2594f9-d043-4d68-8483-ffdf100c9e10" providerId="ADAL" clId="{A8AEB0A2-F3DE-494C-B384-FFC2EC7F4798}" dt="2024-10-10T07:42:24.178" v="0"/>
        <pc:sldMkLst>
          <pc:docMk/>
          <pc:sldMk cId="0" sldId="259"/>
        </pc:sldMkLst>
        <pc:spChg chg="mod">
          <ac:chgData name="Ruth Taylor Davies" userId="8d2594f9-d043-4d68-8483-ffdf100c9e10" providerId="ADAL" clId="{A8AEB0A2-F3DE-494C-B384-FFC2EC7F4798}" dt="2024-10-10T07:42:24.178" v="0"/>
          <ac:spMkLst>
            <pc:docMk/>
            <pc:sldMk cId="0" sldId="259"/>
            <ac:spMk id="2" creationId="{00000000-0000-0000-0000-000000000000}"/>
          </ac:spMkLst>
        </pc:spChg>
        <pc:spChg chg="mod">
          <ac:chgData name="Ruth Taylor Davies" userId="8d2594f9-d043-4d68-8483-ffdf100c9e10" providerId="ADAL" clId="{A8AEB0A2-F3DE-494C-B384-FFC2EC7F4798}" dt="2024-10-10T07:42:24.178" v="0"/>
          <ac:spMkLst>
            <pc:docMk/>
            <pc:sldMk cId="0" sldId="259"/>
            <ac:spMk id="12" creationId="{2EB42053-B517-C6ED-3766-C58810D4A5AD}"/>
          </ac:spMkLst>
        </pc:spChg>
      </pc:sldChg>
      <pc:sldChg chg="modSp mod">
        <pc:chgData name="Ruth Taylor Davies" userId="8d2594f9-d043-4d68-8483-ffdf100c9e10" providerId="ADAL" clId="{A8AEB0A2-F3DE-494C-B384-FFC2EC7F4798}" dt="2024-10-10T07:42:24.925" v="1" actId="27636"/>
        <pc:sldMkLst>
          <pc:docMk/>
          <pc:sldMk cId="0" sldId="261"/>
        </pc:sldMkLst>
        <pc:spChg chg="mod">
          <ac:chgData name="Ruth Taylor Davies" userId="8d2594f9-d043-4d68-8483-ffdf100c9e10" providerId="ADAL" clId="{A8AEB0A2-F3DE-494C-B384-FFC2EC7F4798}" dt="2024-10-10T07:42:24.178" v="0"/>
          <ac:spMkLst>
            <pc:docMk/>
            <pc:sldMk cId="0" sldId="261"/>
            <ac:spMk id="2" creationId="{00000000-0000-0000-0000-000000000000}"/>
          </ac:spMkLst>
        </pc:spChg>
        <pc:spChg chg="mod">
          <ac:chgData name="Ruth Taylor Davies" userId="8d2594f9-d043-4d68-8483-ffdf100c9e10" providerId="ADAL" clId="{A8AEB0A2-F3DE-494C-B384-FFC2EC7F4798}" dt="2024-10-10T07:42:24.925" v="1" actId="27636"/>
          <ac:spMkLst>
            <pc:docMk/>
            <pc:sldMk cId="0" sldId="261"/>
            <ac:spMk id="3" creationId="{00000000-0000-0000-0000-000000000000}"/>
          </ac:spMkLst>
        </pc:spChg>
        <pc:spChg chg="mod">
          <ac:chgData name="Ruth Taylor Davies" userId="8d2594f9-d043-4d68-8483-ffdf100c9e10" providerId="ADAL" clId="{A8AEB0A2-F3DE-494C-B384-FFC2EC7F4798}" dt="2024-10-10T07:42:24.178" v="0"/>
          <ac:spMkLst>
            <pc:docMk/>
            <pc:sldMk cId="0" sldId="261"/>
            <ac:spMk id="12" creationId="{2B5BBE69-42FF-533D-BDED-A951F3725A0A}"/>
          </ac:spMkLst>
        </pc:spChg>
      </pc:sldChg>
      <pc:sldChg chg="modSp mod">
        <pc:chgData name="Ruth Taylor Davies" userId="8d2594f9-d043-4d68-8483-ffdf100c9e10" providerId="ADAL" clId="{A8AEB0A2-F3DE-494C-B384-FFC2EC7F4798}" dt="2024-10-10T07:42:24.958" v="2" actId="27636"/>
        <pc:sldMkLst>
          <pc:docMk/>
          <pc:sldMk cId="0" sldId="262"/>
        </pc:sldMkLst>
        <pc:spChg chg="mod">
          <ac:chgData name="Ruth Taylor Davies" userId="8d2594f9-d043-4d68-8483-ffdf100c9e10" providerId="ADAL" clId="{A8AEB0A2-F3DE-494C-B384-FFC2EC7F4798}" dt="2024-10-10T07:42:24.178" v="0"/>
          <ac:spMkLst>
            <pc:docMk/>
            <pc:sldMk cId="0" sldId="262"/>
            <ac:spMk id="2" creationId="{00000000-0000-0000-0000-000000000000}"/>
          </ac:spMkLst>
        </pc:spChg>
        <pc:spChg chg="mod">
          <ac:chgData name="Ruth Taylor Davies" userId="8d2594f9-d043-4d68-8483-ffdf100c9e10" providerId="ADAL" clId="{A8AEB0A2-F3DE-494C-B384-FFC2EC7F4798}" dt="2024-10-10T07:42:24.958" v="2" actId="27636"/>
          <ac:spMkLst>
            <pc:docMk/>
            <pc:sldMk cId="0" sldId="262"/>
            <ac:spMk id="6" creationId="{3E4E2328-0260-A612-F0AC-B045EB3FBB9D}"/>
          </ac:spMkLst>
        </pc:spChg>
        <pc:spChg chg="mod">
          <ac:chgData name="Ruth Taylor Davies" userId="8d2594f9-d043-4d68-8483-ffdf100c9e10" providerId="ADAL" clId="{A8AEB0A2-F3DE-494C-B384-FFC2EC7F4798}" dt="2024-10-10T07:42:24.178" v="0"/>
          <ac:spMkLst>
            <pc:docMk/>
            <pc:sldMk cId="0" sldId="262"/>
            <ac:spMk id="12" creationId="{F9DE569A-FA27-7E1B-BD7F-67AAD72039A9}"/>
          </ac:spMkLst>
        </pc:spChg>
      </pc:sldChg>
      <pc:sldChg chg="modSp">
        <pc:chgData name="Ruth Taylor Davies" userId="8d2594f9-d043-4d68-8483-ffdf100c9e10" providerId="ADAL" clId="{A8AEB0A2-F3DE-494C-B384-FFC2EC7F4798}" dt="2024-10-10T07:42:24.178" v="0"/>
        <pc:sldMkLst>
          <pc:docMk/>
          <pc:sldMk cId="0" sldId="263"/>
        </pc:sldMkLst>
        <pc:spChg chg="mod">
          <ac:chgData name="Ruth Taylor Davies" userId="8d2594f9-d043-4d68-8483-ffdf100c9e10" providerId="ADAL" clId="{A8AEB0A2-F3DE-494C-B384-FFC2EC7F4798}" dt="2024-10-10T07:42:24.178" v="0"/>
          <ac:spMkLst>
            <pc:docMk/>
            <pc:sldMk cId="0" sldId="263"/>
            <ac:spMk id="2" creationId="{00000000-0000-0000-0000-000000000000}"/>
          </ac:spMkLst>
        </pc:spChg>
        <pc:spChg chg="mod">
          <ac:chgData name="Ruth Taylor Davies" userId="8d2594f9-d043-4d68-8483-ffdf100c9e10" providerId="ADAL" clId="{A8AEB0A2-F3DE-494C-B384-FFC2EC7F4798}" dt="2024-10-10T07:42:24.178" v="0"/>
          <ac:spMkLst>
            <pc:docMk/>
            <pc:sldMk cId="0" sldId="263"/>
            <ac:spMk id="12" creationId="{DCE2E073-6F72-F83F-5531-BBE5B55333C4}"/>
          </ac:spMkLst>
        </pc:spChg>
      </pc:sldChg>
      <pc:sldChg chg="modSp">
        <pc:chgData name="Ruth Taylor Davies" userId="8d2594f9-d043-4d68-8483-ffdf100c9e10" providerId="ADAL" clId="{A8AEB0A2-F3DE-494C-B384-FFC2EC7F4798}" dt="2024-10-10T07:42:24.178" v="0"/>
        <pc:sldMkLst>
          <pc:docMk/>
          <pc:sldMk cId="0" sldId="265"/>
        </pc:sldMkLst>
        <pc:spChg chg="mod">
          <ac:chgData name="Ruth Taylor Davies" userId="8d2594f9-d043-4d68-8483-ffdf100c9e10" providerId="ADAL" clId="{A8AEB0A2-F3DE-494C-B384-FFC2EC7F4798}" dt="2024-10-10T07:42:24.178" v="0"/>
          <ac:spMkLst>
            <pc:docMk/>
            <pc:sldMk cId="0" sldId="265"/>
            <ac:spMk id="2" creationId="{00000000-0000-0000-0000-000000000000}"/>
          </ac:spMkLst>
        </pc:spChg>
        <pc:spChg chg="mod">
          <ac:chgData name="Ruth Taylor Davies" userId="8d2594f9-d043-4d68-8483-ffdf100c9e10" providerId="ADAL" clId="{A8AEB0A2-F3DE-494C-B384-FFC2EC7F4798}" dt="2024-10-10T07:42:24.178" v="0"/>
          <ac:spMkLst>
            <pc:docMk/>
            <pc:sldMk cId="0" sldId="265"/>
            <ac:spMk id="12" creationId="{929C80B8-580C-1C10-42CC-8A265DF535F1}"/>
          </ac:spMkLst>
        </pc:spChg>
      </pc:sldChg>
      <pc:sldChg chg="modSp">
        <pc:chgData name="Ruth Taylor Davies" userId="8d2594f9-d043-4d68-8483-ffdf100c9e10" providerId="ADAL" clId="{A8AEB0A2-F3DE-494C-B384-FFC2EC7F4798}" dt="2024-10-10T07:42:24.178" v="0"/>
        <pc:sldMkLst>
          <pc:docMk/>
          <pc:sldMk cId="0" sldId="267"/>
        </pc:sldMkLst>
        <pc:spChg chg="mod">
          <ac:chgData name="Ruth Taylor Davies" userId="8d2594f9-d043-4d68-8483-ffdf100c9e10" providerId="ADAL" clId="{A8AEB0A2-F3DE-494C-B384-FFC2EC7F4798}" dt="2024-10-10T07:42:24.178" v="0"/>
          <ac:spMkLst>
            <pc:docMk/>
            <pc:sldMk cId="0" sldId="267"/>
            <ac:spMk id="2" creationId="{00000000-0000-0000-0000-000000000000}"/>
          </ac:spMkLst>
        </pc:spChg>
        <pc:spChg chg="mod">
          <ac:chgData name="Ruth Taylor Davies" userId="8d2594f9-d043-4d68-8483-ffdf100c9e10" providerId="ADAL" clId="{A8AEB0A2-F3DE-494C-B384-FFC2EC7F4798}" dt="2024-10-10T07:42:24.178" v="0"/>
          <ac:spMkLst>
            <pc:docMk/>
            <pc:sldMk cId="0" sldId="267"/>
            <ac:spMk id="12" creationId="{98EC20DC-6EF6-EBA8-4B7A-96F18968D8C0}"/>
          </ac:spMkLst>
        </pc:spChg>
      </pc:sldChg>
      <pc:sldChg chg="modSp">
        <pc:chgData name="Ruth Taylor Davies" userId="8d2594f9-d043-4d68-8483-ffdf100c9e10" providerId="ADAL" clId="{A8AEB0A2-F3DE-494C-B384-FFC2EC7F4798}" dt="2024-10-10T07:42:24.178" v="0"/>
        <pc:sldMkLst>
          <pc:docMk/>
          <pc:sldMk cId="2259308896" sldId="324"/>
        </pc:sldMkLst>
        <pc:spChg chg="mod">
          <ac:chgData name="Ruth Taylor Davies" userId="8d2594f9-d043-4d68-8483-ffdf100c9e10" providerId="ADAL" clId="{A8AEB0A2-F3DE-494C-B384-FFC2EC7F4798}" dt="2024-10-10T07:42:24.178" v="0"/>
          <ac:spMkLst>
            <pc:docMk/>
            <pc:sldMk cId="2259308896" sldId="324"/>
            <ac:spMk id="12" creationId="{69AA706E-C199-4D99-1D03-491D08F83194}"/>
          </ac:spMkLst>
        </pc:spChg>
        <pc:spChg chg="mod">
          <ac:chgData name="Ruth Taylor Davies" userId="8d2594f9-d043-4d68-8483-ffdf100c9e10" providerId="ADAL" clId="{A8AEB0A2-F3DE-494C-B384-FFC2EC7F4798}" dt="2024-10-10T07:42:24.178" v="0"/>
          <ac:spMkLst>
            <pc:docMk/>
            <pc:sldMk cId="2259308896" sldId="324"/>
            <ac:spMk id="14" creationId="{B0ECBB6C-C2A9-4817-3EAB-61E338A51986}"/>
          </ac:spMkLst>
        </pc:spChg>
      </pc:sldChg>
      <pc:sldChg chg="modSp">
        <pc:chgData name="Ruth Taylor Davies" userId="8d2594f9-d043-4d68-8483-ffdf100c9e10" providerId="ADAL" clId="{A8AEB0A2-F3DE-494C-B384-FFC2EC7F4798}" dt="2024-10-10T07:42:24.178" v="0"/>
        <pc:sldMkLst>
          <pc:docMk/>
          <pc:sldMk cId="0" sldId="325"/>
        </pc:sldMkLst>
        <pc:spChg chg="mod">
          <ac:chgData name="Ruth Taylor Davies" userId="8d2594f9-d043-4d68-8483-ffdf100c9e10" providerId="ADAL" clId="{A8AEB0A2-F3DE-494C-B384-FFC2EC7F4798}" dt="2024-10-10T07:42:24.178" v="0"/>
          <ac:spMkLst>
            <pc:docMk/>
            <pc:sldMk cId="0" sldId="325"/>
            <ac:spMk id="2" creationId="{00000000-0000-0000-0000-000000000000}"/>
          </ac:spMkLst>
        </pc:spChg>
        <pc:spChg chg="mod">
          <ac:chgData name="Ruth Taylor Davies" userId="8d2594f9-d043-4d68-8483-ffdf100c9e10" providerId="ADAL" clId="{A8AEB0A2-F3DE-494C-B384-FFC2EC7F4798}" dt="2024-10-10T07:42:24.178" v="0"/>
          <ac:spMkLst>
            <pc:docMk/>
            <pc:sldMk cId="0" sldId="325"/>
            <ac:spMk id="12" creationId="{7FD2FCC1-992B-40D3-8A2F-C04CD28CD143}"/>
          </ac:spMkLst>
        </pc:spChg>
      </pc:sldChg>
      <pc:sldChg chg="modSp">
        <pc:chgData name="Ruth Taylor Davies" userId="8d2594f9-d043-4d68-8483-ffdf100c9e10" providerId="ADAL" clId="{A8AEB0A2-F3DE-494C-B384-FFC2EC7F4798}" dt="2024-10-10T07:42:24.178" v="0"/>
        <pc:sldMkLst>
          <pc:docMk/>
          <pc:sldMk cId="0" sldId="326"/>
        </pc:sldMkLst>
        <pc:spChg chg="mod">
          <ac:chgData name="Ruth Taylor Davies" userId="8d2594f9-d043-4d68-8483-ffdf100c9e10" providerId="ADAL" clId="{A8AEB0A2-F3DE-494C-B384-FFC2EC7F4798}" dt="2024-10-10T07:42:24.178" v="0"/>
          <ac:spMkLst>
            <pc:docMk/>
            <pc:sldMk cId="0" sldId="326"/>
            <ac:spMk id="2" creationId="{00000000-0000-0000-0000-000000000000}"/>
          </ac:spMkLst>
        </pc:spChg>
        <pc:spChg chg="mod">
          <ac:chgData name="Ruth Taylor Davies" userId="8d2594f9-d043-4d68-8483-ffdf100c9e10" providerId="ADAL" clId="{A8AEB0A2-F3DE-494C-B384-FFC2EC7F4798}" dt="2024-10-10T07:42:24.178" v="0"/>
          <ac:spMkLst>
            <pc:docMk/>
            <pc:sldMk cId="0" sldId="326"/>
            <ac:spMk id="12" creationId="{D6BE2ACE-1B0B-8C22-6F6E-50E1223D1EB0}"/>
          </ac:spMkLst>
        </pc:spChg>
      </pc:sldChg>
      <pc:sldChg chg="modSp">
        <pc:chgData name="Ruth Taylor Davies" userId="8d2594f9-d043-4d68-8483-ffdf100c9e10" providerId="ADAL" clId="{A8AEB0A2-F3DE-494C-B384-FFC2EC7F4798}" dt="2024-10-10T07:42:24.178" v="0"/>
        <pc:sldMkLst>
          <pc:docMk/>
          <pc:sldMk cId="0" sldId="327"/>
        </pc:sldMkLst>
        <pc:spChg chg="mod">
          <ac:chgData name="Ruth Taylor Davies" userId="8d2594f9-d043-4d68-8483-ffdf100c9e10" providerId="ADAL" clId="{A8AEB0A2-F3DE-494C-B384-FFC2EC7F4798}" dt="2024-10-10T07:42:24.178" v="0"/>
          <ac:spMkLst>
            <pc:docMk/>
            <pc:sldMk cId="0" sldId="327"/>
            <ac:spMk id="2" creationId="{00000000-0000-0000-0000-000000000000}"/>
          </ac:spMkLst>
        </pc:spChg>
        <pc:spChg chg="mod">
          <ac:chgData name="Ruth Taylor Davies" userId="8d2594f9-d043-4d68-8483-ffdf100c9e10" providerId="ADAL" clId="{A8AEB0A2-F3DE-494C-B384-FFC2EC7F4798}" dt="2024-10-10T07:42:24.178" v="0"/>
          <ac:spMkLst>
            <pc:docMk/>
            <pc:sldMk cId="0" sldId="327"/>
            <ac:spMk id="12" creationId="{7BFADD49-C5A8-2A06-BB48-1DFFF2608D97}"/>
          </ac:spMkLst>
        </pc:spChg>
      </pc:sldChg>
      <pc:sldChg chg="modSp">
        <pc:chgData name="Ruth Taylor Davies" userId="8d2594f9-d043-4d68-8483-ffdf100c9e10" providerId="ADAL" clId="{A8AEB0A2-F3DE-494C-B384-FFC2EC7F4798}" dt="2024-10-10T07:42:24.178" v="0"/>
        <pc:sldMkLst>
          <pc:docMk/>
          <pc:sldMk cId="3067973990" sldId="328"/>
        </pc:sldMkLst>
        <pc:spChg chg="mod">
          <ac:chgData name="Ruth Taylor Davies" userId="8d2594f9-d043-4d68-8483-ffdf100c9e10" providerId="ADAL" clId="{A8AEB0A2-F3DE-494C-B384-FFC2EC7F4798}" dt="2024-10-10T07:42:24.178" v="0"/>
          <ac:spMkLst>
            <pc:docMk/>
            <pc:sldMk cId="3067973990" sldId="328"/>
            <ac:spMk id="2" creationId="{00000000-0000-0000-0000-000000000000}"/>
          </ac:spMkLst>
        </pc:spChg>
        <pc:spChg chg="mod">
          <ac:chgData name="Ruth Taylor Davies" userId="8d2594f9-d043-4d68-8483-ffdf100c9e10" providerId="ADAL" clId="{A8AEB0A2-F3DE-494C-B384-FFC2EC7F4798}" dt="2024-10-10T07:42:24.178" v="0"/>
          <ac:spMkLst>
            <pc:docMk/>
            <pc:sldMk cId="3067973990" sldId="328"/>
            <ac:spMk id="10" creationId="{3211478C-0FF3-DE00-3F76-992984DC1415}"/>
          </ac:spMkLst>
        </pc:spChg>
        <pc:spChg chg="mod">
          <ac:chgData name="Ruth Taylor Davies" userId="8d2594f9-d043-4d68-8483-ffdf100c9e10" providerId="ADAL" clId="{A8AEB0A2-F3DE-494C-B384-FFC2EC7F4798}" dt="2024-10-10T07:42:24.178" v="0"/>
          <ac:spMkLst>
            <pc:docMk/>
            <pc:sldMk cId="3067973990" sldId="328"/>
            <ac:spMk id="12" creationId="{884256B0-DEDD-394E-9DD8-034DA81A5549}"/>
          </ac:spMkLst>
        </pc:spChg>
      </pc:sldChg>
      <pc:sldChg chg="modSp">
        <pc:chgData name="Ruth Taylor Davies" userId="8d2594f9-d043-4d68-8483-ffdf100c9e10" providerId="ADAL" clId="{A8AEB0A2-F3DE-494C-B384-FFC2EC7F4798}" dt="2024-10-10T07:42:24.178" v="0"/>
        <pc:sldMkLst>
          <pc:docMk/>
          <pc:sldMk cId="0" sldId="329"/>
        </pc:sldMkLst>
        <pc:spChg chg="mod">
          <ac:chgData name="Ruth Taylor Davies" userId="8d2594f9-d043-4d68-8483-ffdf100c9e10" providerId="ADAL" clId="{A8AEB0A2-F3DE-494C-B384-FFC2EC7F4798}" dt="2024-10-10T07:42:24.178" v="0"/>
          <ac:spMkLst>
            <pc:docMk/>
            <pc:sldMk cId="0" sldId="329"/>
            <ac:spMk id="2" creationId="{00000000-0000-0000-0000-000000000000}"/>
          </ac:spMkLst>
        </pc:spChg>
        <pc:spChg chg="mod">
          <ac:chgData name="Ruth Taylor Davies" userId="8d2594f9-d043-4d68-8483-ffdf100c9e10" providerId="ADAL" clId="{A8AEB0A2-F3DE-494C-B384-FFC2EC7F4798}" dt="2024-10-10T07:42:24.178" v="0"/>
          <ac:spMkLst>
            <pc:docMk/>
            <pc:sldMk cId="0" sldId="329"/>
            <ac:spMk id="12" creationId="{CE5AA378-72A5-58E0-1D55-556917E6F51D}"/>
          </ac:spMkLst>
        </pc:spChg>
      </pc:sldChg>
      <pc:sldChg chg="modSp">
        <pc:chgData name="Ruth Taylor Davies" userId="8d2594f9-d043-4d68-8483-ffdf100c9e10" providerId="ADAL" clId="{A8AEB0A2-F3DE-494C-B384-FFC2EC7F4798}" dt="2024-10-10T07:42:24.178" v="0"/>
        <pc:sldMkLst>
          <pc:docMk/>
          <pc:sldMk cId="0" sldId="330"/>
        </pc:sldMkLst>
        <pc:spChg chg="mod">
          <ac:chgData name="Ruth Taylor Davies" userId="8d2594f9-d043-4d68-8483-ffdf100c9e10" providerId="ADAL" clId="{A8AEB0A2-F3DE-494C-B384-FFC2EC7F4798}" dt="2024-10-10T07:42:24.178" v="0"/>
          <ac:spMkLst>
            <pc:docMk/>
            <pc:sldMk cId="0" sldId="330"/>
            <ac:spMk id="2" creationId="{00000000-0000-0000-0000-000000000000}"/>
          </ac:spMkLst>
        </pc:spChg>
        <pc:spChg chg="mod">
          <ac:chgData name="Ruth Taylor Davies" userId="8d2594f9-d043-4d68-8483-ffdf100c9e10" providerId="ADAL" clId="{A8AEB0A2-F3DE-494C-B384-FFC2EC7F4798}" dt="2024-10-10T07:42:24.178" v="0"/>
          <ac:spMkLst>
            <pc:docMk/>
            <pc:sldMk cId="0" sldId="330"/>
            <ac:spMk id="12" creationId="{88CF8F83-9A54-68FA-DF8F-FB4A40A909BD}"/>
          </ac:spMkLst>
        </pc:spChg>
      </pc:sldChg>
      <pc:sldChg chg="modSp">
        <pc:chgData name="Ruth Taylor Davies" userId="8d2594f9-d043-4d68-8483-ffdf100c9e10" providerId="ADAL" clId="{A8AEB0A2-F3DE-494C-B384-FFC2EC7F4798}" dt="2024-10-10T07:42:24.178" v="0"/>
        <pc:sldMkLst>
          <pc:docMk/>
          <pc:sldMk cId="0" sldId="331"/>
        </pc:sldMkLst>
        <pc:spChg chg="mod">
          <ac:chgData name="Ruth Taylor Davies" userId="8d2594f9-d043-4d68-8483-ffdf100c9e10" providerId="ADAL" clId="{A8AEB0A2-F3DE-494C-B384-FFC2EC7F4798}" dt="2024-10-10T07:42:24.178" v="0"/>
          <ac:spMkLst>
            <pc:docMk/>
            <pc:sldMk cId="0" sldId="331"/>
            <ac:spMk id="2" creationId="{00000000-0000-0000-0000-000000000000}"/>
          </ac:spMkLst>
        </pc:spChg>
        <pc:spChg chg="mod">
          <ac:chgData name="Ruth Taylor Davies" userId="8d2594f9-d043-4d68-8483-ffdf100c9e10" providerId="ADAL" clId="{A8AEB0A2-F3DE-494C-B384-FFC2EC7F4798}" dt="2024-10-10T07:42:24.178" v="0"/>
          <ac:spMkLst>
            <pc:docMk/>
            <pc:sldMk cId="0" sldId="331"/>
            <ac:spMk id="13" creationId="{3E184EE2-FFA6-6FED-59F7-2915F60009E1}"/>
          </ac:spMkLst>
        </pc:spChg>
        <pc:spChg chg="mod">
          <ac:chgData name="Ruth Taylor Davies" userId="8d2594f9-d043-4d68-8483-ffdf100c9e10" providerId="ADAL" clId="{A8AEB0A2-F3DE-494C-B384-FFC2EC7F4798}" dt="2024-10-10T07:42:24.178" v="0"/>
          <ac:spMkLst>
            <pc:docMk/>
            <pc:sldMk cId="0" sldId="331"/>
            <ac:spMk id="15" creationId="{ADCD7E81-3101-B344-7BC8-104FA9420BC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7F2AFC-187B-4AE9-9311-290BEDDF8839}" type="datetimeFigureOut">
              <a:rPr lang="en-GB" smtClean="0"/>
              <a:t>10/10/2024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705A4C-111A-4D15-9640-B2A9675AE0C9}" type="slidenum">
              <a:rPr lang="en-GB" smtClean="0"/>
              <a:t>‹#›</a:t>
            </a:fld>
            <a:endParaRPr lang="en-GB"/>
          </a:p>
        </p:txBody>
      </p:sp>
    </p:spTree>
    <p:extLst>
      <p:ext uri="{BB962C8B-B14F-4D97-AF65-F5344CB8AC3E}">
        <p14:creationId xmlns:p14="http://schemas.microsoft.com/office/powerpoint/2010/main" val="2059120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Really reiterate to students this is an ESSAY! Not a report!</a:t>
            </a:r>
          </a:p>
          <a:p>
            <a:endParaRPr lang="en-GB" dirty="0"/>
          </a:p>
          <a:p>
            <a:r>
              <a:rPr lang="en-GB" dirty="0"/>
              <a:t>We will heavily deduct marks for students who submit a report so ensure they know not to include subheadings, content table etc</a:t>
            </a:r>
          </a:p>
        </p:txBody>
      </p:sp>
      <p:sp>
        <p:nvSpPr>
          <p:cNvPr id="4" name="Slide Number Placeholder 3"/>
          <p:cNvSpPr>
            <a:spLocks noGrp="1"/>
          </p:cNvSpPr>
          <p:nvPr>
            <p:ph type="sldNum" sz="quarter" idx="5"/>
          </p:nvPr>
        </p:nvSpPr>
        <p:spPr/>
        <p:txBody>
          <a:bodyPr/>
          <a:lstStyle/>
          <a:p>
            <a:fld id="{138E0E6F-9F86-418E-AC36-6514D8CA4DE1}" type="slidenum">
              <a:rPr lang="en-GB" smtClean="0"/>
              <a:pPr/>
              <a:t>1</a:t>
            </a:fld>
            <a:endParaRPr lang="en-GB" dirty="0"/>
          </a:p>
        </p:txBody>
      </p:sp>
    </p:spTree>
    <p:extLst>
      <p:ext uri="{BB962C8B-B14F-4D97-AF65-F5344CB8AC3E}">
        <p14:creationId xmlns:p14="http://schemas.microsoft.com/office/powerpoint/2010/main" val="16493703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C88AFBD0-9845-4F3C-B415-AB7995E7F3E5}" type="datetimeFigureOut">
              <a:rPr lang="en-GB" smtClean="0"/>
              <a:t>10/10/2024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3107893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C88AFBD0-9845-4F3C-B415-AB7995E7F3E5}" type="datetimeFigureOut">
              <a:rPr lang="en-GB" smtClean="0"/>
              <a:t>10/10/2024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1183098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C88AFBD0-9845-4F3C-B415-AB7995E7F3E5}" type="datetimeFigureOut">
              <a:rPr lang="en-GB" smtClean="0"/>
              <a:t>10/10/2024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3685691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C88AFBD0-9845-4F3C-B415-AB7995E7F3E5}" type="datetimeFigureOut">
              <a:rPr lang="en-GB" smtClean="0"/>
              <a:t>10/10/2024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997074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C88AFBD0-9845-4F3C-B415-AB7995E7F3E5}" type="datetimeFigureOut">
              <a:rPr lang="en-GB" smtClean="0"/>
              <a:t>10/10/2024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395290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C88AFBD0-9845-4F3C-B415-AB7995E7F3E5}" type="datetimeFigureOut">
              <a:rPr lang="en-GB" smtClean="0"/>
              <a:t>10/10/2024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2284942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C88AFBD0-9845-4F3C-B415-AB7995E7F3E5}" type="datetimeFigureOut">
              <a:rPr lang="en-GB" smtClean="0"/>
              <a:t>10/10/2024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219236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C88AFBD0-9845-4F3C-B415-AB7995E7F3E5}" type="datetimeFigureOut">
              <a:rPr lang="en-GB" smtClean="0"/>
              <a:t>10/10/2024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989988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C88AFBD0-9845-4F3C-B415-AB7995E7F3E5}" type="datetimeFigureOut">
              <a:rPr lang="en-GB" smtClean="0"/>
              <a:t>10/10/2024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405107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C88AFBD0-9845-4F3C-B415-AB7995E7F3E5}" type="datetimeFigureOut">
              <a:rPr lang="en-GB" smtClean="0"/>
              <a:t>10/10/2024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1502932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C88AFBD0-9845-4F3C-B415-AB7995E7F3E5}" type="datetimeFigureOut">
              <a:rPr lang="en-GB" smtClean="0"/>
              <a:t>10/10/2024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29A55F1-0D9C-4B55-A495-C8E25DFA5121}" type="slidenum">
              <a:rPr lang="en-GB" smtClean="0"/>
              <a:t>‹#›</a:t>
            </a:fld>
            <a:endParaRPr lang="en-GB"/>
          </a:p>
        </p:txBody>
      </p:sp>
    </p:spTree>
    <p:extLst>
      <p:ext uri="{BB962C8B-B14F-4D97-AF65-F5344CB8AC3E}">
        <p14:creationId xmlns:p14="http://schemas.microsoft.com/office/powerpoint/2010/main" val="536603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8AFBD0-9845-4F3C-B415-AB7995E7F3E5}" type="datetimeFigureOut">
              <a:rPr lang="en-GB" smtClean="0"/>
              <a:t>10/10/2024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9A55F1-0D9C-4B55-A495-C8E25DFA5121}" type="slidenum">
              <a:rPr lang="en-GB" smtClean="0"/>
              <a:t>‹#›</a:t>
            </a:fld>
            <a:endParaRPr lang="en-GB"/>
          </a:p>
        </p:txBody>
      </p:sp>
    </p:spTree>
    <p:extLst>
      <p:ext uri="{BB962C8B-B14F-4D97-AF65-F5344CB8AC3E}">
        <p14:creationId xmlns:p14="http://schemas.microsoft.com/office/powerpoint/2010/main" val="17971693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4F26F-6322-B03F-FB0F-61D54A57FFA7}"/>
              </a:ext>
            </a:extLst>
          </p:cNvPr>
          <p:cNvSpPr>
            <a:spLocks noGrp="1"/>
          </p:cNvSpPr>
          <p:nvPr>
            <p:ph type="title"/>
          </p:nvPr>
        </p:nvSpPr>
        <p:spPr>
          <a:xfrm>
            <a:off x="297711" y="290698"/>
            <a:ext cx="10896600" cy="953312"/>
          </a:xfrm>
        </p:spPr>
        <p:txBody>
          <a:bodyPr/>
          <a:lstStyle/>
          <a:p>
            <a:r>
              <a:rPr lang="en-GB" dirty="0"/>
              <a:t>Essay Structure</a:t>
            </a:r>
          </a:p>
        </p:txBody>
      </p:sp>
      <p:sp>
        <p:nvSpPr>
          <p:cNvPr id="3" name="Content Placeholder 2">
            <a:extLst>
              <a:ext uri="{FF2B5EF4-FFF2-40B4-BE49-F238E27FC236}">
                <a16:creationId xmlns:a16="http://schemas.microsoft.com/office/drawing/2014/main" id="{5A910F12-2674-2107-ED75-A54C040017E0}"/>
              </a:ext>
            </a:extLst>
          </p:cNvPr>
          <p:cNvSpPr>
            <a:spLocks noGrp="1"/>
          </p:cNvSpPr>
          <p:nvPr>
            <p:ph idx="1"/>
          </p:nvPr>
        </p:nvSpPr>
        <p:spPr>
          <a:xfrm>
            <a:off x="488211" y="1379058"/>
            <a:ext cx="10515600" cy="3979751"/>
          </a:xfrm>
        </p:spPr>
        <p:txBody>
          <a:bodyPr/>
          <a:lstStyle/>
          <a:p>
            <a:r>
              <a:rPr lang="en-GB" dirty="0"/>
              <a:t>Third Person</a:t>
            </a:r>
          </a:p>
          <a:p>
            <a:endParaRPr lang="en-GB" dirty="0"/>
          </a:p>
          <a:p>
            <a:r>
              <a:rPr lang="en-GB" b="1" dirty="0"/>
              <a:t>NO </a:t>
            </a:r>
            <a:r>
              <a:rPr lang="en-GB" dirty="0"/>
              <a:t>Graphs, subheadings or content table !</a:t>
            </a:r>
          </a:p>
          <a:p>
            <a:endParaRPr lang="en-GB" dirty="0"/>
          </a:p>
          <a:p>
            <a:r>
              <a:rPr lang="en-GB" dirty="0"/>
              <a:t>Continuous/ flowing paragraphs that include plenty of research from academic literature</a:t>
            </a:r>
          </a:p>
          <a:p>
            <a:endParaRPr lang="en-GB" dirty="0"/>
          </a:p>
          <a:p>
            <a:pPr marL="0" indent="0">
              <a:buNone/>
            </a:pPr>
            <a:endParaRPr lang="en-GB" dirty="0"/>
          </a:p>
        </p:txBody>
      </p:sp>
    </p:spTree>
    <p:extLst>
      <p:ext uri="{BB962C8B-B14F-4D97-AF65-F5344CB8AC3E}">
        <p14:creationId xmlns:p14="http://schemas.microsoft.com/office/powerpoint/2010/main" val="959665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931506" y="1969990"/>
            <a:ext cx="10515600" cy="1325563"/>
          </a:xfrm>
          <a:solidFill>
            <a:srgbClr val="285C81"/>
          </a:solidFill>
          <a:ln w="28575">
            <a:solidFill>
              <a:srgbClr val="FFC000"/>
            </a:solidFill>
          </a:ln>
        </p:spPr>
        <p:txBody>
          <a:bodyPr anchor="ctr">
            <a:normAutofit/>
          </a:bodyPr>
          <a:lstStyle/>
          <a:p>
            <a:pPr algn="ctr"/>
            <a:r>
              <a:rPr lang="en-GB" dirty="0">
                <a:solidFill>
                  <a:srgbClr val="FFC000"/>
                </a:solidFill>
              </a:rPr>
              <a:t>How to Write an Academic Essay</a:t>
            </a:r>
          </a:p>
        </p:txBody>
      </p:sp>
      <p:sp>
        <p:nvSpPr>
          <p:cNvPr id="12" name="Footer Placeholder 4">
            <a:extLst>
              <a:ext uri="{FF2B5EF4-FFF2-40B4-BE49-F238E27FC236}">
                <a16:creationId xmlns:a16="http://schemas.microsoft.com/office/drawing/2014/main" id="{69AA706E-C199-4D99-1D03-491D08F83194}"/>
              </a:ext>
            </a:extLst>
          </p:cNvPr>
          <p:cNvSpPr>
            <a:spLocks noGrp="1"/>
          </p:cNvSpPr>
          <p:nvPr>
            <p:ph type="ftr" sz="quarter" idx="11"/>
          </p:nvPr>
        </p:nvSpPr>
        <p:spPr/>
        <p:txBody>
          <a:bodyPr/>
          <a:lstStyle/>
          <a:p>
            <a:pPr>
              <a:spcAft>
                <a:spcPts val="600"/>
              </a:spcAft>
            </a:pPr>
            <a:r>
              <a:rPr lang="en-US"/>
              <a:t>PRESENTATION TITLE</a:t>
            </a:r>
          </a:p>
        </p:txBody>
      </p:sp>
      <p:sp>
        <p:nvSpPr>
          <p:cNvPr id="14" name="Slide Number Placeholder 5">
            <a:extLst>
              <a:ext uri="{FF2B5EF4-FFF2-40B4-BE49-F238E27FC236}">
                <a16:creationId xmlns:a16="http://schemas.microsoft.com/office/drawing/2014/main" id="{B0ECBB6C-C2A9-4817-3EAB-61E338A51986}"/>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2</a:t>
            </a:fld>
            <a:endParaRPr lang="en-US"/>
          </a:p>
        </p:txBody>
      </p:sp>
    </p:spTree>
    <p:extLst>
      <p:ext uri="{BB962C8B-B14F-4D97-AF65-F5344CB8AC3E}">
        <p14:creationId xmlns:p14="http://schemas.microsoft.com/office/powerpoint/2010/main" val="2259308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85C81"/>
          </a:solidFill>
          <a:ln>
            <a:solidFill>
              <a:srgbClr val="FFC000"/>
            </a:solidFill>
          </a:ln>
        </p:spPr>
        <p:txBody>
          <a:bodyPr anchor="ctr">
            <a:normAutofit/>
          </a:bodyPr>
          <a:lstStyle/>
          <a:p>
            <a:pPr algn="ctr"/>
            <a:r>
              <a:rPr dirty="0">
                <a:solidFill>
                  <a:srgbClr val="FFC000"/>
                </a:solidFill>
              </a:rPr>
              <a:t>1. </a:t>
            </a:r>
            <a:r>
              <a:rPr dirty="0" err="1">
                <a:solidFill>
                  <a:srgbClr val="FFC000"/>
                </a:solidFill>
              </a:rPr>
              <a:t>Analy</a:t>
            </a:r>
            <a:r>
              <a:rPr lang="en-GB" dirty="0">
                <a:solidFill>
                  <a:srgbClr val="FFC000"/>
                </a:solidFill>
              </a:rPr>
              <a:t>s</a:t>
            </a:r>
            <a:r>
              <a:rPr dirty="0">
                <a:solidFill>
                  <a:srgbClr val="FFC000"/>
                </a:solidFill>
              </a:rPr>
              <a:t>e the Prompt</a:t>
            </a:r>
          </a:p>
        </p:txBody>
      </p:sp>
      <p:sp>
        <p:nvSpPr>
          <p:cNvPr id="3" name="Content Placeholder 2"/>
          <p:cNvSpPr>
            <a:spLocks noGrp="1"/>
          </p:cNvSpPr>
          <p:nvPr>
            <p:ph sz="half" idx="1"/>
          </p:nvPr>
        </p:nvSpPr>
        <p:spPr>
          <a:xfrm>
            <a:off x="1279850" y="2637291"/>
            <a:ext cx="8209384" cy="4351338"/>
          </a:xfrm>
        </p:spPr>
        <p:txBody>
          <a:bodyPr>
            <a:normAutofit/>
          </a:bodyPr>
          <a:lstStyle/>
          <a:p>
            <a:r>
              <a:rPr dirty="0"/>
              <a:t>Understand the essay prompt.</a:t>
            </a:r>
          </a:p>
          <a:p>
            <a:r>
              <a:rPr dirty="0"/>
              <a:t>Identify key words and instructions.</a:t>
            </a:r>
          </a:p>
          <a:p>
            <a:r>
              <a:rPr dirty="0"/>
              <a:t>Clarify any confusing terms or questions.</a:t>
            </a:r>
          </a:p>
        </p:txBody>
      </p:sp>
      <p:sp>
        <p:nvSpPr>
          <p:cNvPr id="12" name="Slide Number Placeholder 5">
            <a:extLst>
              <a:ext uri="{FF2B5EF4-FFF2-40B4-BE49-F238E27FC236}">
                <a16:creationId xmlns:a16="http://schemas.microsoft.com/office/drawing/2014/main" id="{7FD2FCC1-992B-40D3-8A2F-C04CD28CD143}"/>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85C81"/>
          </a:solidFill>
          <a:ln>
            <a:solidFill>
              <a:srgbClr val="FFC000"/>
            </a:solidFill>
          </a:ln>
        </p:spPr>
        <p:txBody>
          <a:bodyPr anchor="ctr">
            <a:normAutofit/>
          </a:bodyPr>
          <a:lstStyle/>
          <a:p>
            <a:pPr algn="ctr"/>
            <a:r>
              <a:rPr dirty="0">
                <a:solidFill>
                  <a:srgbClr val="FFC000"/>
                </a:solidFill>
              </a:rPr>
              <a:t>2. </a:t>
            </a:r>
            <a:r>
              <a:rPr lang="en-GB" dirty="0">
                <a:solidFill>
                  <a:srgbClr val="FFC000"/>
                </a:solidFill>
              </a:rPr>
              <a:t>Identify the </a:t>
            </a:r>
            <a:r>
              <a:rPr dirty="0">
                <a:solidFill>
                  <a:srgbClr val="FFC000"/>
                </a:solidFill>
              </a:rPr>
              <a:t>Topic</a:t>
            </a:r>
          </a:p>
        </p:txBody>
      </p:sp>
      <p:sp>
        <p:nvSpPr>
          <p:cNvPr id="3" name="Content Placeholder 2"/>
          <p:cNvSpPr>
            <a:spLocks noGrp="1"/>
          </p:cNvSpPr>
          <p:nvPr>
            <p:ph sz="half" idx="1"/>
          </p:nvPr>
        </p:nvSpPr>
        <p:spPr>
          <a:xfrm>
            <a:off x="2377752" y="2649893"/>
            <a:ext cx="7913914" cy="3368352"/>
          </a:xfrm>
        </p:spPr>
        <p:txBody>
          <a:bodyPr>
            <a:normAutofit/>
          </a:bodyPr>
          <a:lstStyle/>
          <a:p>
            <a:r>
              <a:rPr lang="en-GB" dirty="0"/>
              <a:t>Identify the </a:t>
            </a:r>
            <a:r>
              <a:rPr dirty="0"/>
              <a:t>topic that aligns with the prompt.</a:t>
            </a:r>
          </a:p>
          <a:p>
            <a:r>
              <a:rPr dirty="0"/>
              <a:t>Ensure it's both interesting and manageable.</a:t>
            </a:r>
          </a:p>
          <a:p>
            <a:r>
              <a:rPr dirty="0"/>
              <a:t>Brainstorm ideas and narrow down your focus.</a:t>
            </a:r>
          </a:p>
        </p:txBody>
      </p:sp>
      <p:sp>
        <p:nvSpPr>
          <p:cNvPr id="12" name="Slide Number Placeholder 5">
            <a:extLst>
              <a:ext uri="{FF2B5EF4-FFF2-40B4-BE49-F238E27FC236}">
                <a16:creationId xmlns:a16="http://schemas.microsoft.com/office/drawing/2014/main" id="{D6BE2ACE-1B0B-8C22-6F6E-50E1223D1EB0}"/>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85C81"/>
          </a:solidFill>
          <a:ln>
            <a:solidFill>
              <a:srgbClr val="FFC000"/>
            </a:solidFill>
          </a:ln>
        </p:spPr>
        <p:txBody>
          <a:bodyPr anchor="ctr">
            <a:normAutofit/>
          </a:bodyPr>
          <a:lstStyle/>
          <a:p>
            <a:pPr algn="ctr"/>
            <a:r>
              <a:rPr dirty="0">
                <a:solidFill>
                  <a:srgbClr val="FFC000"/>
                </a:solidFill>
              </a:rPr>
              <a:t>3. Conduct Research</a:t>
            </a:r>
          </a:p>
        </p:txBody>
      </p:sp>
      <p:sp>
        <p:nvSpPr>
          <p:cNvPr id="3" name="Content Placeholder 2"/>
          <p:cNvSpPr>
            <a:spLocks noGrp="1"/>
          </p:cNvSpPr>
          <p:nvPr>
            <p:ph sz="half" idx="1"/>
          </p:nvPr>
        </p:nvSpPr>
        <p:spPr>
          <a:xfrm>
            <a:off x="838200" y="2506662"/>
            <a:ext cx="9472127" cy="4351338"/>
          </a:xfrm>
        </p:spPr>
        <p:txBody>
          <a:bodyPr>
            <a:normAutofit/>
          </a:bodyPr>
          <a:lstStyle/>
          <a:p>
            <a:r>
              <a:rPr dirty="0"/>
              <a:t>Gather sources from academic journals, books, and reputable websites.</a:t>
            </a:r>
          </a:p>
          <a:p>
            <a:r>
              <a:rPr dirty="0"/>
              <a:t>Evaluate the credibility of each source.</a:t>
            </a:r>
          </a:p>
          <a:p>
            <a:r>
              <a:rPr dirty="0" err="1"/>
              <a:t>Organi</a:t>
            </a:r>
            <a:r>
              <a:rPr lang="en-GB" dirty="0"/>
              <a:t>s</a:t>
            </a:r>
            <a:r>
              <a:rPr dirty="0"/>
              <a:t>e your research notes for easy reference.</a:t>
            </a:r>
          </a:p>
        </p:txBody>
      </p:sp>
      <p:sp>
        <p:nvSpPr>
          <p:cNvPr id="12" name="Slide Number Placeholder 5">
            <a:extLst>
              <a:ext uri="{FF2B5EF4-FFF2-40B4-BE49-F238E27FC236}">
                <a16:creationId xmlns:a16="http://schemas.microsoft.com/office/drawing/2014/main" id="{2EB42053-B517-C6ED-3766-C58810D4A5AD}"/>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85C81"/>
          </a:solidFill>
          <a:ln>
            <a:solidFill>
              <a:srgbClr val="FFC000"/>
            </a:solidFill>
          </a:ln>
        </p:spPr>
        <p:txBody>
          <a:bodyPr anchor="ctr">
            <a:normAutofit/>
          </a:bodyPr>
          <a:lstStyle/>
          <a:p>
            <a:pPr algn="ctr"/>
            <a:r>
              <a:rPr dirty="0">
                <a:solidFill>
                  <a:srgbClr val="FFC000"/>
                </a:solidFill>
              </a:rPr>
              <a:t>4. Create an Outline</a:t>
            </a:r>
          </a:p>
        </p:txBody>
      </p:sp>
      <p:sp>
        <p:nvSpPr>
          <p:cNvPr id="3" name="Content Placeholder 2"/>
          <p:cNvSpPr>
            <a:spLocks noGrp="1"/>
          </p:cNvSpPr>
          <p:nvPr>
            <p:ph sz="half" idx="1"/>
          </p:nvPr>
        </p:nvSpPr>
        <p:spPr>
          <a:xfrm>
            <a:off x="838200" y="2506662"/>
            <a:ext cx="9892004" cy="4351338"/>
          </a:xfrm>
        </p:spPr>
        <p:txBody>
          <a:bodyPr>
            <a:normAutofit/>
          </a:bodyPr>
          <a:lstStyle/>
          <a:p>
            <a:r>
              <a:rPr dirty="0"/>
              <a:t>Create an outline to structure your essay.</a:t>
            </a:r>
          </a:p>
          <a:p>
            <a:r>
              <a:rPr dirty="0"/>
              <a:t>Include an introduction, body paragraphs, and a conclusion.</a:t>
            </a:r>
          </a:p>
          <a:p>
            <a:r>
              <a:rPr dirty="0"/>
              <a:t>Use bullet points for main ideas and supporting details.</a:t>
            </a:r>
          </a:p>
        </p:txBody>
      </p:sp>
      <p:sp>
        <p:nvSpPr>
          <p:cNvPr id="12" name="Slide Number Placeholder 5">
            <a:extLst>
              <a:ext uri="{FF2B5EF4-FFF2-40B4-BE49-F238E27FC236}">
                <a16:creationId xmlns:a16="http://schemas.microsoft.com/office/drawing/2014/main" id="{7BFADD49-C5A8-2A06-BB48-1DFFF2608D97}"/>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solidFill>
            <a:srgbClr val="295E80"/>
          </a:solidFill>
          <a:ln>
            <a:solidFill>
              <a:srgbClr val="FFC000"/>
            </a:solidFill>
          </a:ln>
        </p:spPr>
        <p:txBody>
          <a:bodyPr vert="horz" lIns="91440" tIns="45720" rIns="91440" bIns="45720" rtlCol="0" anchor="ctr">
            <a:normAutofit/>
          </a:bodyPr>
          <a:lstStyle/>
          <a:p>
            <a:pPr marL="12700" algn="ctr"/>
            <a:r>
              <a:rPr lang="en-GB" b="1" dirty="0">
                <a:solidFill>
                  <a:srgbClr val="FFC000"/>
                </a:solidFill>
              </a:rPr>
              <a:t>Essay </a:t>
            </a:r>
            <a:r>
              <a:rPr lang="en-GB" b="1" spc="-25" dirty="0">
                <a:solidFill>
                  <a:srgbClr val="FFC000"/>
                </a:solidFill>
              </a:rPr>
              <a:t>Front</a:t>
            </a:r>
            <a:r>
              <a:rPr lang="en-GB" b="1" spc="-110" dirty="0">
                <a:solidFill>
                  <a:srgbClr val="FFC000"/>
                </a:solidFill>
              </a:rPr>
              <a:t> </a:t>
            </a:r>
            <a:r>
              <a:rPr lang="en-GB" b="1" spc="-10" dirty="0">
                <a:solidFill>
                  <a:srgbClr val="FFC000"/>
                </a:solidFill>
              </a:rPr>
              <a:t>Page</a:t>
            </a:r>
            <a:endParaRPr lang="en-GB" dirty="0">
              <a:solidFill>
                <a:srgbClr val="FFC000"/>
              </a:solidFill>
            </a:endParaRPr>
          </a:p>
        </p:txBody>
      </p:sp>
      <p:sp>
        <p:nvSpPr>
          <p:cNvPr id="10" name="Footer Placeholder 4">
            <a:extLst>
              <a:ext uri="{FF2B5EF4-FFF2-40B4-BE49-F238E27FC236}">
                <a16:creationId xmlns:a16="http://schemas.microsoft.com/office/drawing/2014/main" id="{3211478C-0FF3-DE00-3F76-992984DC1415}"/>
              </a:ext>
            </a:extLst>
          </p:cNvPr>
          <p:cNvSpPr>
            <a:spLocks noGrp="1"/>
          </p:cNvSpPr>
          <p:nvPr>
            <p:ph type="ftr" sz="quarter" idx="11"/>
          </p:nvPr>
        </p:nvSpPr>
        <p:spPr/>
        <p:txBody>
          <a:bodyPr/>
          <a:lstStyle/>
          <a:p>
            <a:pPr>
              <a:spcAft>
                <a:spcPts val="600"/>
              </a:spcAft>
            </a:pPr>
            <a:r>
              <a:rPr lang="en-US"/>
              <a:t>PRESENTATION TITLE</a:t>
            </a:r>
          </a:p>
        </p:txBody>
      </p:sp>
      <p:sp>
        <p:nvSpPr>
          <p:cNvPr id="12" name="Slide Number Placeholder 5">
            <a:extLst>
              <a:ext uri="{FF2B5EF4-FFF2-40B4-BE49-F238E27FC236}">
                <a16:creationId xmlns:a16="http://schemas.microsoft.com/office/drawing/2014/main" id="{884256B0-DEDD-394E-9DD8-034DA81A5549}"/>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7</a:t>
            </a:fld>
            <a:endParaRPr lang="en-US"/>
          </a:p>
        </p:txBody>
      </p:sp>
      <p:sp>
        <p:nvSpPr>
          <p:cNvPr id="3" name="object 3"/>
          <p:cNvSpPr txBox="1"/>
          <p:nvPr/>
        </p:nvSpPr>
        <p:spPr>
          <a:xfrm>
            <a:off x="2859832" y="1847850"/>
            <a:ext cx="7189237" cy="4351338"/>
          </a:xfrm>
          <a:prstGeom prst="rect">
            <a:avLst/>
          </a:prstGeom>
        </p:spPr>
        <p:txBody>
          <a:bodyPr vert="horz" lIns="91440" tIns="45720" rIns="91440" bIns="45720" rtlCol="0" anchor="t">
            <a:normAutofit/>
          </a:bodyPr>
          <a:lstStyle/>
          <a:p>
            <a:pPr marL="228600" indent="-228600">
              <a:lnSpc>
                <a:spcPct val="90000"/>
              </a:lnSpc>
              <a:spcBef>
                <a:spcPts val="1000"/>
              </a:spcBef>
              <a:buFont typeface="Arial" panose="020B0604020202020204" pitchFamily="34" charset="0"/>
              <a:buChar char="•"/>
            </a:pPr>
            <a:endParaRPr lang="en-US" sz="2600" dirty="0"/>
          </a:p>
          <a:p>
            <a:pPr marL="228600" indent="-228600">
              <a:lnSpc>
                <a:spcPct val="90000"/>
              </a:lnSpc>
              <a:spcBef>
                <a:spcPts val="1000"/>
              </a:spcBef>
              <a:buFont typeface="Arial" panose="020B0604020202020204" pitchFamily="34" charset="0"/>
              <a:buChar char="•"/>
              <a:tabLst>
                <a:tab pos="354965" algn="l"/>
              </a:tabLst>
            </a:pPr>
            <a:r>
              <a:rPr lang="en-US" sz="2600" spc="60" dirty="0"/>
              <a:t>Essay title</a:t>
            </a:r>
            <a:endParaRPr lang="en-US" sz="2600" spc="-15" dirty="0"/>
          </a:p>
          <a:p>
            <a:pPr marL="228600" indent="-228600">
              <a:lnSpc>
                <a:spcPct val="90000"/>
              </a:lnSpc>
              <a:spcBef>
                <a:spcPts val="1000"/>
              </a:spcBef>
              <a:buFont typeface="Arial" panose="020B0604020202020204" pitchFamily="34" charset="0"/>
              <a:buChar char="•"/>
              <a:tabLst>
                <a:tab pos="354965" algn="l"/>
              </a:tabLst>
            </a:pPr>
            <a:r>
              <a:rPr lang="en-US" sz="2600" spc="90" dirty="0"/>
              <a:t>Your</a:t>
            </a:r>
            <a:r>
              <a:rPr lang="en-US" sz="2600" spc="-310" dirty="0"/>
              <a:t> </a:t>
            </a:r>
            <a:r>
              <a:rPr lang="en-US" sz="2600" spc="95" dirty="0"/>
              <a:t>name</a:t>
            </a:r>
            <a:endParaRPr lang="en-US" sz="2600" dirty="0"/>
          </a:p>
          <a:p>
            <a:pPr marL="228600" indent="-228600">
              <a:lnSpc>
                <a:spcPct val="90000"/>
              </a:lnSpc>
              <a:spcBef>
                <a:spcPts val="1000"/>
              </a:spcBef>
              <a:buFont typeface="Arial" panose="020B0604020202020204" pitchFamily="34" charset="0"/>
              <a:buChar char="•"/>
              <a:tabLst>
                <a:tab pos="354965" algn="l"/>
                <a:tab pos="2042795" algn="l"/>
              </a:tabLst>
            </a:pPr>
            <a:r>
              <a:rPr lang="en-US" sz="2600" spc="65" dirty="0"/>
              <a:t>Student </a:t>
            </a:r>
            <a:r>
              <a:rPr lang="en-US" sz="2600" spc="90" dirty="0"/>
              <a:t>number</a:t>
            </a:r>
            <a:endParaRPr lang="en-US" sz="2600" dirty="0"/>
          </a:p>
          <a:p>
            <a:pPr marL="228600" indent="-228600">
              <a:lnSpc>
                <a:spcPct val="90000"/>
              </a:lnSpc>
              <a:spcBef>
                <a:spcPts val="1000"/>
              </a:spcBef>
              <a:buFont typeface="Arial" panose="020B0604020202020204" pitchFamily="34" charset="0"/>
              <a:buChar char="•"/>
              <a:tabLst>
                <a:tab pos="354965" algn="l"/>
              </a:tabLst>
            </a:pPr>
            <a:r>
              <a:rPr lang="en-US" sz="2600" spc="220" dirty="0"/>
              <a:t>Name</a:t>
            </a:r>
            <a:r>
              <a:rPr lang="en-US" sz="2600" spc="-130" dirty="0"/>
              <a:t> </a:t>
            </a:r>
            <a:r>
              <a:rPr lang="en-US" sz="2600" dirty="0"/>
              <a:t>of</a:t>
            </a:r>
            <a:r>
              <a:rPr lang="en-US" sz="2600" spc="-140" dirty="0"/>
              <a:t> </a:t>
            </a:r>
            <a:r>
              <a:rPr lang="en-US" sz="2600" dirty="0"/>
              <a:t>the</a:t>
            </a:r>
            <a:r>
              <a:rPr lang="en-US" sz="2600" spc="-125" dirty="0"/>
              <a:t> </a:t>
            </a:r>
            <a:r>
              <a:rPr lang="en-US" sz="2600" dirty="0"/>
              <a:t>recipients</a:t>
            </a:r>
            <a:r>
              <a:rPr lang="en-US" sz="2600" spc="-145" dirty="0"/>
              <a:t> </a:t>
            </a:r>
            <a:r>
              <a:rPr lang="en-US" sz="2600" dirty="0"/>
              <a:t>of</a:t>
            </a:r>
            <a:r>
              <a:rPr lang="en-US" sz="2600" spc="-140" dirty="0"/>
              <a:t> </a:t>
            </a:r>
            <a:r>
              <a:rPr lang="en-US" sz="2600" spc="-25" dirty="0"/>
              <a:t>the essay</a:t>
            </a:r>
            <a:r>
              <a:rPr lang="en-US" sz="2600" dirty="0"/>
              <a:t> (lecturer)</a:t>
            </a:r>
          </a:p>
          <a:p>
            <a:pPr marL="228600" indent="-228600">
              <a:lnSpc>
                <a:spcPct val="90000"/>
              </a:lnSpc>
              <a:spcBef>
                <a:spcPts val="1000"/>
              </a:spcBef>
              <a:buFont typeface="Arial" panose="020B0604020202020204" pitchFamily="34" charset="0"/>
              <a:buChar char="•"/>
              <a:tabLst>
                <a:tab pos="354965" algn="l"/>
              </a:tabLst>
            </a:pPr>
            <a:r>
              <a:rPr lang="en-US" sz="2600" spc="65" dirty="0"/>
              <a:t>Date</a:t>
            </a:r>
            <a:r>
              <a:rPr lang="en-US" sz="2600" spc="-170" dirty="0"/>
              <a:t> </a:t>
            </a:r>
            <a:r>
              <a:rPr lang="en-US" sz="2600" dirty="0"/>
              <a:t>of</a:t>
            </a:r>
            <a:r>
              <a:rPr lang="en-US" sz="2600" spc="-195" dirty="0"/>
              <a:t> </a:t>
            </a:r>
            <a:r>
              <a:rPr lang="en-US" sz="2600" dirty="0"/>
              <a:t>the</a:t>
            </a:r>
            <a:r>
              <a:rPr lang="en-US" sz="2600" spc="-155" dirty="0"/>
              <a:t> </a:t>
            </a:r>
            <a:r>
              <a:rPr lang="en-US" sz="2600" dirty="0"/>
              <a:t>report</a:t>
            </a:r>
            <a:r>
              <a:rPr lang="en-US" sz="2600" spc="-175" dirty="0"/>
              <a:t> </a:t>
            </a:r>
            <a:r>
              <a:rPr lang="en-US" sz="2600" spc="75" dirty="0"/>
              <a:t>(submission</a:t>
            </a:r>
            <a:r>
              <a:rPr lang="en-US" sz="2600" spc="-130" dirty="0"/>
              <a:t> </a:t>
            </a:r>
            <a:r>
              <a:rPr lang="en-US" sz="2600" spc="-10" dirty="0"/>
              <a:t>date)</a:t>
            </a:r>
            <a:endParaRPr lang="en-US" sz="2600" dirty="0"/>
          </a:p>
          <a:p>
            <a:pPr marL="228600" indent="-228600">
              <a:lnSpc>
                <a:spcPct val="90000"/>
              </a:lnSpc>
              <a:spcBef>
                <a:spcPts val="1000"/>
              </a:spcBef>
              <a:buFont typeface="Arial" panose="020B0604020202020204" pitchFamily="34" charset="0"/>
              <a:buChar char="•"/>
              <a:tabLst>
                <a:tab pos="354965" algn="l"/>
              </a:tabLst>
            </a:pPr>
            <a:r>
              <a:rPr lang="en-US" sz="2600" spc="185" dirty="0"/>
              <a:t>Module code</a:t>
            </a:r>
            <a:r>
              <a:rPr lang="en-US" sz="2600" spc="-170" dirty="0"/>
              <a:t> </a:t>
            </a:r>
            <a:r>
              <a:rPr lang="en-US" sz="2600" spc="-145" dirty="0"/>
              <a:t>&amp;</a:t>
            </a:r>
            <a:r>
              <a:rPr lang="en-US" sz="2600" spc="-175" dirty="0"/>
              <a:t> </a:t>
            </a:r>
            <a:r>
              <a:rPr lang="en-US" sz="2600" spc="120" dirty="0"/>
              <a:t> module name</a:t>
            </a:r>
            <a:endParaRPr lang="en-US" sz="2600" dirty="0"/>
          </a:p>
        </p:txBody>
      </p:sp>
    </p:spTree>
    <p:extLst>
      <p:ext uri="{BB962C8B-B14F-4D97-AF65-F5344CB8AC3E}">
        <p14:creationId xmlns:p14="http://schemas.microsoft.com/office/powerpoint/2010/main" val="3067973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85C81"/>
          </a:solidFill>
          <a:ln>
            <a:solidFill>
              <a:srgbClr val="FFC000"/>
            </a:solidFill>
          </a:ln>
        </p:spPr>
        <p:txBody>
          <a:bodyPr anchor="ctr">
            <a:normAutofit/>
          </a:bodyPr>
          <a:lstStyle/>
          <a:p>
            <a:pPr algn="ctr"/>
            <a:r>
              <a:rPr dirty="0">
                <a:solidFill>
                  <a:srgbClr val="FFC000"/>
                </a:solidFill>
              </a:rPr>
              <a:t>5. Write the Introduction</a:t>
            </a:r>
          </a:p>
        </p:txBody>
      </p:sp>
      <p:sp>
        <p:nvSpPr>
          <p:cNvPr id="3" name="Content Placeholder 2"/>
          <p:cNvSpPr>
            <a:spLocks noGrp="1"/>
          </p:cNvSpPr>
          <p:nvPr>
            <p:ph sz="half" idx="1"/>
          </p:nvPr>
        </p:nvSpPr>
        <p:spPr>
          <a:xfrm>
            <a:off x="749948" y="2017629"/>
            <a:ext cx="10806404" cy="2089896"/>
          </a:xfrm>
        </p:spPr>
        <p:txBody>
          <a:bodyPr>
            <a:normAutofit/>
          </a:bodyPr>
          <a:lstStyle/>
          <a:p>
            <a:r>
              <a:rPr dirty="0"/>
              <a:t>Begin with a hook to engage the reader</a:t>
            </a:r>
            <a:r>
              <a:rPr lang="en-GB" dirty="0"/>
              <a:t> (quote, statistic, anecdote).</a:t>
            </a:r>
            <a:endParaRPr dirty="0"/>
          </a:p>
          <a:p>
            <a:r>
              <a:rPr dirty="0"/>
              <a:t>Introduce your thesis statement clearly</a:t>
            </a:r>
            <a:r>
              <a:rPr lang="en-GB" dirty="0"/>
              <a:t> (Your main argument or claim).</a:t>
            </a:r>
            <a:endParaRPr dirty="0"/>
          </a:p>
          <a:p>
            <a:r>
              <a:rPr dirty="0"/>
              <a:t>Provide context for your argument</a:t>
            </a:r>
            <a:r>
              <a:rPr lang="en-GB" dirty="0"/>
              <a:t> (Briefly introduce the background or relevance of your topic)</a:t>
            </a:r>
            <a:endParaRPr dirty="0"/>
          </a:p>
        </p:txBody>
      </p:sp>
      <p:sp>
        <p:nvSpPr>
          <p:cNvPr id="12" name="Slide Number Placeholder 5">
            <a:extLst>
              <a:ext uri="{FF2B5EF4-FFF2-40B4-BE49-F238E27FC236}">
                <a16:creationId xmlns:a16="http://schemas.microsoft.com/office/drawing/2014/main" id="{2B5BBE69-42FF-533D-BDED-A951F3725A0A}"/>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8</a:t>
            </a:fld>
            <a:endParaRPr lang="en-US"/>
          </a:p>
        </p:txBody>
      </p:sp>
      <p:sp>
        <p:nvSpPr>
          <p:cNvPr id="4" name="Content Placeholder 2">
            <a:extLst>
              <a:ext uri="{FF2B5EF4-FFF2-40B4-BE49-F238E27FC236}">
                <a16:creationId xmlns:a16="http://schemas.microsoft.com/office/drawing/2014/main" id="{A7D638E5-3338-26D2-B6D2-A1F3398AAED7}"/>
              </a:ext>
            </a:extLst>
          </p:cNvPr>
          <p:cNvSpPr txBox="1">
            <a:spLocks/>
          </p:cNvSpPr>
          <p:nvPr/>
        </p:nvSpPr>
        <p:spPr>
          <a:xfrm>
            <a:off x="749948" y="4137572"/>
            <a:ext cx="10603852" cy="165879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2400" b="1" dirty="0"/>
              <a:t>Example Introduction</a:t>
            </a:r>
            <a:r>
              <a:rPr lang="en-GB" sz="2400" dirty="0"/>
              <a:t>: "Despite advances in technology, printed books remain pivotal in fostering literacy. Studies show that reading physical books enhances comprehension and retention, highlighting the indispensable value of print in the digital age."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85C81"/>
          </a:solidFill>
          <a:ln>
            <a:solidFill>
              <a:srgbClr val="FFC000"/>
            </a:solidFill>
          </a:ln>
        </p:spPr>
        <p:txBody>
          <a:bodyPr anchor="ctr">
            <a:normAutofit/>
          </a:bodyPr>
          <a:lstStyle/>
          <a:p>
            <a:pPr algn="ctr"/>
            <a:r>
              <a:rPr dirty="0">
                <a:solidFill>
                  <a:srgbClr val="FFC000"/>
                </a:solidFill>
              </a:rPr>
              <a:t>6. Develop Body Paragraphs</a:t>
            </a:r>
          </a:p>
        </p:txBody>
      </p:sp>
      <p:sp>
        <p:nvSpPr>
          <p:cNvPr id="7" name="Content Placeholder 2">
            <a:extLst>
              <a:ext uri="{FF2B5EF4-FFF2-40B4-BE49-F238E27FC236}">
                <a16:creationId xmlns:a16="http://schemas.microsoft.com/office/drawing/2014/main" id="{F2192A65-F45D-AD7C-128A-A4702D236AE7}"/>
              </a:ext>
            </a:extLst>
          </p:cNvPr>
          <p:cNvSpPr>
            <a:spLocks noGrp="1"/>
          </p:cNvSpPr>
          <p:nvPr>
            <p:ph sz="half" idx="1"/>
          </p:nvPr>
        </p:nvSpPr>
        <p:spPr>
          <a:xfrm>
            <a:off x="646145" y="4170784"/>
            <a:ext cx="10899710" cy="3366815"/>
          </a:xfrm>
        </p:spPr>
        <p:txBody>
          <a:bodyPr>
            <a:normAutofit/>
          </a:bodyPr>
          <a:lstStyle/>
          <a:p>
            <a:pPr marL="0" indent="0" algn="just">
              <a:buNone/>
            </a:pPr>
            <a:r>
              <a:rPr sz="2400" b="1" dirty="0"/>
              <a:t>Example Body Paragraph: </a:t>
            </a:r>
            <a:r>
              <a:rPr sz="2400" dirty="0"/>
              <a:t>"A 2018 study by the National Literacy Trust indicates that children who read printed books daily are more likely to exhibit superior reading skills than their peers who read digitally. This evidence supports the thesis by demonstrating the unique benefits of physical books for young readers."</a:t>
            </a:r>
          </a:p>
        </p:txBody>
      </p:sp>
      <p:sp>
        <p:nvSpPr>
          <p:cNvPr id="12" name="Slide Number Placeholder 5">
            <a:extLst>
              <a:ext uri="{FF2B5EF4-FFF2-40B4-BE49-F238E27FC236}">
                <a16:creationId xmlns:a16="http://schemas.microsoft.com/office/drawing/2014/main" id="{F9DE569A-FA27-7E1B-BD7F-67AAD72039A9}"/>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9</a:t>
            </a:fld>
            <a:endParaRPr lang="en-US"/>
          </a:p>
        </p:txBody>
      </p:sp>
      <p:sp>
        <p:nvSpPr>
          <p:cNvPr id="6" name="Content Placeholder 2">
            <a:extLst>
              <a:ext uri="{FF2B5EF4-FFF2-40B4-BE49-F238E27FC236}">
                <a16:creationId xmlns:a16="http://schemas.microsoft.com/office/drawing/2014/main" id="{3E4E2328-0260-A612-F0AC-B045EB3FBB9D}"/>
              </a:ext>
            </a:extLst>
          </p:cNvPr>
          <p:cNvSpPr txBox="1">
            <a:spLocks/>
          </p:cNvSpPr>
          <p:nvPr/>
        </p:nvSpPr>
        <p:spPr>
          <a:xfrm>
            <a:off x="838200" y="2026797"/>
            <a:ext cx="9779182" cy="21439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Topic Sentence: Introduce the main idea of each paragraph.</a:t>
            </a:r>
          </a:p>
          <a:p>
            <a:r>
              <a:rPr lang="en-GB" dirty="0"/>
              <a:t>Evidence and Analysis: Provide support from scholarly sources, followed by your interpretation.</a:t>
            </a:r>
          </a:p>
          <a:p>
            <a:r>
              <a:rPr lang="en-GB" dirty="0"/>
              <a:t>Connection: Link the paragraph back to your thesis statement.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85C81"/>
          </a:solidFill>
          <a:ln>
            <a:solidFill>
              <a:srgbClr val="FFC000"/>
            </a:solidFill>
          </a:ln>
        </p:spPr>
        <p:txBody>
          <a:bodyPr anchor="ctr">
            <a:normAutofit/>
          </a:bodyPr>
          <a:lstStyle/>
          <a:p>
            <a:pPr algn="ctr"/>
            <a:r>
              <a:rPr dirty="0">
                <a:solidFill>
                  <a:srgbClr val="FFC000"/>
                </a:solidFill>
              </a:rPr>
              <a:t>7. Write the Conclusion</a:t>
            </a:r>
          </a:p>
        </p:txBody>
      </p:sp>
      <p:sp>
        <p:nvSpPr>
          <p:cNvPr id="6" name="Content Placeholder 2">
            <a:extLst>
              <a:ext uri="{FF2B5EF4-FFF2-40B4-BE49-F238E27FC236}">
                <a16:creationId xmlns:a16="http://schemas.microsoft.com/office/drawing/2014/main" id="{DB5EF70E-A357-BADD-2711-8B4A3C0A4805}"/>
              </a:ext>
            </a:extLst>
          </p:cNvPr>
          <p:cNvSpPr>
            <a:spLocks noGrp="1"/>
          </p:cNvSpPr>
          <p:nvPr>
            <p:ph sz="half" idx="1"/>
          </p:nvPr>
        </p:nvSpPr>
        <p:spPr>
          <a:xfrm>
            <a:off x="838200" y="2082782"/>
            <a:ext cx="9779182" cy="1864067"/>
          </a:xfrm>
        </p:spPr>
        <p:txBody>
          <a:bodyPr>
            <a:normAutofit/>
          </a:bodyPr>
          <a:lstStyle/>
          <a:p>
            <a:r>
              <a:rPr sz="2400" dirty="0"/>
              <a:t>Summary of Main Points: Briefly reiterate the essay's key arguments.</a:t>
            </a:r>
          </a:p>
          <a:p>
            <a:r>
              <a:rPr sz="2400" dirty="0"/>
              <a:t>Restated Thesis: Present your thesis in light of the evidence discussed.</a:t>
            </a:r>
          </a:p>
          <a:p>
            <a:r>
              <a:rPr sz="2400" dirty="0"/>
              <a:t>Closing Remark: End with a call to action, question, or reflection on the significance of your findings.</a:t>
            </a:r>
          </a:p>
        </p:txBody>
      </p:sp>
      <p:sp>
        <p:nvSpPr>
          <p:cNvPr id="12" name="Slide Number Placeholder 5">
            <a:extLst>
              <a:ext uri="{FF2B5EF4-FFF2-40B4-BE49-F238E27FC236}">
                <a16:creationId xmlns:a16="http://schemas.microsoft.com/office/drawing/2014/main" id="{DCE2E073-6F72-F83F-5531-BBE5B55333C4}"/>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10</a:t>
            </a:fld>
            <a:endParaRPr lang="en-US"/>
          </a:p>
        </p:txBody>
      </p:sp>
      <p:sp>
        <p:nvSpPr>
          <p:cNvPr id="7" name="Content Placeholder 2">
            <a:extLst>
              <a:ext uri="{FF2B5EF4-FFF2-40B4-BE49-F238E27FC236}">
                <a16:creationId xmlns:a16="http://schemas.microsoft.com/office/drawing/2014/main" id="{F93B6597-44F6-9E71-A028-0460C2E6381E}"/>
              </a:ext>
            </a:extLst>
          </p:cNvPr>
          <p:cNvSpPr txBox="1">
            <a:spLocks/>
          </p:cNvSpPr>
          <p:nvPr/>
        </p:nvSpPr>
        <p:spPr>
          <a:xfrm>
            <a:off x="838200" y="4200831"/>
            <a:ext cx="9779182" cy="33668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2000" b="1" dirty="0"/>
              <a:t>Example Conclusion</a:t>
            </a:r>
            <a:r>
              <a:rPr lang="en-GB" sz="2000" dirty="0"/>
              <a:t>: "In conclusion, while digital innovations continue to transform how we read, the enduring benefits of printed books cannot be overlooked. Their contribution to literacy and learning affirms the necessity of maintaining access to physical books alongside digital formats."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85C81"/>
          </a:solidFill>
          <a:ln>
            <a:solidFill>
              <a:srgbClr val="FFC000"/>
            </a:solidFill>
          </a:ln>
        </p:spPr>
        <p:txBody>
          <a:bodyPr anchor="ctr">
            <a:normAutofit/>
          </a:bodyPr>
          <a:lstStyle/>
          <a:p>
            <a:pPr algn="ctr"/>
            <a:r>
              <a:rPr dirty="0">
                <a:solidFill>
                  <a:srgbClr val="FFC000"/>
                </a:solidFill>
              </a:rPr>
              <a:t>8. Review for Structure</a:t>
            </a:r>
          </a:p>
        </p:txBody>
      </p:sp>
      <p:sp>
        <p:nvSpPr>
          <p:cNvPr id="3" name="Content Placeholder 2"/>
          <p:cNvSpPr>
            <a:spLocks noGrp="1"/>
          </p:cNvSpPr>
          <p:nvPr>
            <p:ph sz="half" idx="1"/>
          </p:nvPr>
        </p:nvSpPr>
        <p:spPr>
          <a:xfrm>
            <a:off x="838200" y="2572074"/>
            <a:ext cx="8109857" cy="4351338"/>
          </a:xfrm>
        </p:spPr>
        <p:txBody>
          <a:bodyPr>
            <a:normAutofit/>
          </a:bodyPr>
          <a:lstStyle/>
          <a:p>
            <a:r>
              <a:rPr dirty="0"/>
              <a:t>Check for coherence and flow between paragraphs.</a:t>
            </a:r>
          </a:p>
          <a:p>
            <a:r>
              <a:rPr dirty="0"/>
              <a:t>Ensure your argument is clearly presented.</a:t>
            </a:r>
          </a:p>
          <a:p>
            <a:r>
              <a:rPr dirty="0"/>
              <a:t>Use transition words for smoother connections.</a:t>
            </a:r>
          </a:p>
        </p:txBody>
      </p:sp>
      <p:sp>
        <p:nvSpPr>
          <p:cNvPr id="12" name="Slide Number Placeholder 5">
            <a:extLst>
              <a:ext uri="{FF2B5EF4-FFF2-40B4-BE49-F238E27FC236}">
                <a16:creationId xmlns:a16="http://schemas.microsoft.com/office/drawing/2014/main" id="{CE5AA378-72A5-58E0-1D55-556917E6F51D}"/>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85C81"/>
          </a:solidFill>
          <a:ln>
            <a:solidFill>
              <a:srgbClr val="FFC000"/>
            </a:solidFill>
          </a:ln>
        </p:spPr>
        <p:txBody>
          <a:bodyPr anchor="ctr">
            <a:normAutofit/>
          </a:bodyPr>
          <a:lstStyle/>
          <a:p>
            <a:pPr algn="ctr"/>
            <a:r>
              <a:rPr dirty="0">
                <a:solidFill>
                  <a:srgbClr val="FFC000"/>
                </a:solidFill>
              </a:rPr>
              <a:t>9. Edit for Language</a:t>
            </a:r>
          </a:p>
        </p:txBody>
      </p:sp>
      <p:sp>
        <p:nvSpPr>
          <p:cNvPr id="3" name="Content Placeholder 2"/>
          <p:cNvSpPr>
            <a:spLocks noGrp="1"/>
          </p:cNvSpPr>
          <p:nvPr>
            <p:ph sz="half" idx="1"/>
          </p:nvPr>
        </p:nvSpPr>
        <p:spPr>
          <a:xfrm>
            <a:off x="838200" y="2684041"/>
            <a:ext cx="7876592" cy="4351338"/>
          </a:xfrm>
        </p:spPr>
        <p:txBody>
          <a:bodyPr>
            <a:normAutofit/>
          </a:bodyPr>
          <a:lstStyle/>
          <a:p>
            <a:r>
              <a:rPr dirty="0"/>
              <a:t>Correct grammar, punctuation, and spelling errors.</a:t>
            </a:r>
          </a:p>
          <a:p>
            <a:r>
              <a:rPr dirty="0"/>
              <a:t>Refine sentence structure for clarity.</a:t>
            </a:r>
          </a:p>
          <a:p>
            <a:r>
              <a:rPr dirty="0"/>
              <a:t>Replace overused words with synonyms.</a:t>
            </a:r>
          </a:p>
        </p:txBody>
      </p:sp>
      <p:sp>
        <p:nvSpPr>
          <p:cNvPr id="12" name="Slide Number Placeholder 5">
            <a:extLst>
              <a:ext uri="{FF2B5EF4-FFF2-40B4-BE49-F238E27FC236}">
                <a16:creationId xmlns:a16="http://schemas.microsoft.com/office/drawing/2014/main" id="{929C80B8-580C-1C10-42CC-8A265DF535F1}"/>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85C81"/>
          </a:solidFill>
          <a:ln>
            <a:solidFill>
              <a:srgbClr val="FFC000"/>
            </a:solidFill>
          </a:ln>
        </p:spPr>
        <p:txBody>
          <a:bodyPr anchor="ctr">
            <a:normAutofit/>
          </a:bodyPr>
          <a:lstStyle/>
          <a:p>
            <a:pPr algn="ctr"/>
            <a:r>
              <a:rPr dirty="0">
                <a:solidFill>
                  <a:srgbClr val="FFC000"/>
                </a:solidFill>
              </a:rPr>
              <a:t>10. Check Citations</a:t>
            </a:r>
          </a:p>
        </p:txBody>
      </p:sp>
      <p:sp>
        <p:nvSpPr>
          <p:cNvPr id="3" name="Content Placeholder 2"/>
          <p:cNvSpPr>
            <a:spLocks noGrp="1"/>
          </p:cNvSpPr>
          <p:nvPr>
            <p:ph sz="half" idx="1"/>
          </p:nvPr>
        </p:nvSpPr>
        <p:spPr>
          <a:xfrm>
            <a:off x="838200" y="2712033"/>
            <a:ext cx="8846976" cy="4351338"/>
          </a:xfrm>
        </p:spPr>
        <p:txBody>
          <a:bodyPr>
            <a:normAutofit/>
          </a:bodyPr>
          <a:lstStyle/>
          <a:p>
            <a:r>
              <a:rPr dirty="0"/>
              <a:t>Ensure all sources are correctly cited.</a:t>
            </a:r>
          </a:p>
          <a:p>
            <a:r>
              <a:rPr dirty="0"/>
              <a:t>Use the required citation style (</a:t>
            </a:r>
            <a:r>
              <a:rPr lang="en-GB" dirty="0"/>
              <a:t>Harvard)</a:t>
            </a:r>
            <a:endParaRPr dirty="0"/>
          </a:p>
          <a:p>
            <a:r>
              <a:rPr dirty="0"/>
              <a:t>Include a </a:t>
            </a:r>
            <a:r>
              <a:rPr lang="en-GB" dirty="0"/>
              <a:t>Reference list</a:t>
            </a:r>
            <a:r>
              <a:rPr dirty="0"/>
              <a:t>.</a:t>
            </a:r>
          </a:p>
        </p:txBody>
      </p:sp>
      <p:sp>
        <p:nvSpPr>
          <p:cNvPr id="12" name="Slide Number Placeholder 5">
            <a:extLst>
              <a:ext uri="{FF2B5EF4-FFF2-40B4-BE49-F238E27FC236}">
                <a16:creationId xmlns:a16="http://schemas.microsoft.com/office/drawing/2014/main" id="{88CF8F83-9A54-68FA-DF8F-FB4A40A909BD}"/>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solidFill>
            <a:srgbClr val="295E80"/>
          </a:solidFill>
          <a:ln>
            <a:solidFill>
              <a:srgbClr val="FFC000"/>
            </a:solidFill>
          </a:ln>
        </p:spPr>
        <p:txBody>
          <a:bodyPr vert="horz" lIns="91440" tIns="45720" rIns="91440" bIns="45720" rtlCol="0" anchor="ctr">
            <a:normAutofit/>
          </a:bodyPr>
          <a:lstStyle/>
          <a:p>
            <a:pPr marL="12700" algn="ctr"/>
            <a:r>
              <a:rPr lang="en-GB" spc="70" dirty="0">
                <a:solidFill>
                  <a:srgbClr val="FFC000"/>
                </a:solidFill>
              </a:rPr>
              <a:t>Reference List</a:t>
            </a:r>
            <a:endParaRPr lang="en-GB" dirty="0">
              <a:solidFill>
                <a:srgbClr val="FFC000"/>
              </a:solidFill>
            </a:endParaRPr>
          </a:p>
        </p:txBody>
      </p:sp>
      <p:sp>
        <p:nvSpPr>
          <p:cNvPr id="13" name="Footer Placeholder 6">
            <a:extLst>
              <a:ext uri="{FF2B5EF4-FFF2-40B4-BE49-F238E27FC236}">
                <a16:creationId xmlns:a16="http://schemas.microsoft.com/office/drawing/2014/main" id="{3E184EE2-FFA6-6FED-59F7-2915F60009E1}"/>
              </a:ext>
            </a:extLst>
          </p:cNvPr>
          <p:cNvSpPr>
            <a:spLocks noGrp="1"/>
          </p:cNvSpPr>
          <p:nvPr>
            <p:ph type="ftr" sz="quarter" idx="11"/>
          </p:nvPr>
        </p:nvSpPr>
        <p:spPr/>
        <p:txBody>
          <a:bodyPr/>
          <a:lstStyle/>
          <a:p>
            <a:pPr>
              <a:spcAft>
                <a:spcPts val="600"/>
              </a:spcAft>
            </a:pPr>
            <a:r>
              <a:rPr lang="en-US"/>
              <a:t>PRESENTATION TITLE</a:t>
            </a:r>
          </a:p>
        </p:txBody>
      </p:sp>
      <p:sp>
        <p:nvSpPr>
          <p:cNvPr id="15" name="Slide Number Placeholder 7">
            <a:extLst>
              <a:ext uri="{FF2B5EF4-FFF2-40B4-BE49-F238E27FC236}">
                <a16:creationId xmlns:a16="http://schemas.microsoft.com/office/drawing/2014/main" id="{ADCD7E81-3101-B344-7BC8-104FA9420BC1}"/>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14</a:t>
            </a:fld>
            <a:endParaRPr lang="en-US"/>
          </a:p>
        </p:txBody>
      </p:sp>
      <p:sp>
        <p:nvSpPr>
          <p:cNvPr id="3" name="object 3"/>
          <p:cNvSpPr txBox="1"/>
          <p:nvPr/>
        </p:nvSpPr>
        <p:spPr>
          <a:xfrm>
            <a:off x="3517106" y="2181225"/>
            <a:ext cx="5157787" cy="3684588"/>
          </a:xfrm>
          <a:prstGeom prst="rect">
            <a:avLst/>
          </a:prstGeom>
        </p:spPr>
        <p:txBody>
          <a:bodyPr vert="horz" lIns="91440" tIns="45720" rIns="91440" bIns="45720" rtlCol="0" anchor="t">
            <a:normAutofit/>
          </a:bodyPr>
          <a:lstStyle/>
          <a:p>
            <a:pPr marL="228600" indent="-228600">
              <a:lnSpc>
                <a:spcPct val="90000"/>
              </a:lnSpc>
              <a:spcBef>
                <a:spcPts val="1000"/>
              </a:spcBef>
              <a:buFont typeface="Arial" panose="020B0604020202020204" pitchFamily="34" charset="0"/>
              <a:buChar char="•"/>
              <a:tabLst>
                <a:tab pos="354965" algn="l"/>
              </a:tabLst>
            </a:pPr>
            <a:r>
              <a:rPr lang="en-US" sz="2200" dirty="0"/>
              <a:t>Alphabetical</a:t>
            </a:r>
            <a:r>
              <a:rPr lang="en-US" sz="2200" spc="345" dirty="0"/>
              <a:t> </a:t>
            </a:r>
            <a:r>
              <a:rPr lang="en-US" sz="2200" spc="-20" dirty="0"/>
              <a:t>order</a:t>
            </a:r>
            <a:endParaRPr lang="en-US" sz="2200" dirty="0"/>
          </a:p>
          <a:p>
            <a:pPr marL="228600" indent="-228600">
              <a:lnSpc>
                <a:spcPct val="90000"/>
              </a:lnSpc>
              <a:spcBef>
                <a:spcPts val="1000"/>
              </a:spcBef>
              <a:buFont typeface="Arial" panose="020B0604020202020204" pitchFamily="34" charset="0"/>
              <a:buChar char="•"/>
              <a:tabLst>
                <a:tab pos="354965" algn="l"/>
              </a:tabLst>
            </a:pPr>
            <a:r>
              <a:rPr lang="en-US" sz="2200" dirty="0"/>
              <a:t>List</a:t>
            </a:r>
            <a:r>
              <a:rPr lang="en-US" sz="2200" spc="-175" dirty="0"/>
              <a:t> </a:t>
            </a:r>
            <a:r>
              <a:rPr lang="en-US" sz="2200" dirty="0"/>
              <a:t>of</a:t>
            </a:r>
            <a:r>
              <a:rPr lang="en-US" sz="2200" spc="-190" dirty="0"/>
              <a:t> </a:t>
            </a:r>
            <a:r>
              <a:rPr lang="en-US" sz="2200" spc="105" dirty="0"/>
              <a:t>authors/sources</a:t>
            </a:r>
            <a:r>
              <a:rPr lang="en-US" sz="2200" spc="-175" dirty="0"/>
              <a:t> </a:t>
            </a:r>
            <a:r>
              <a:rPr lang="en-US" sz="2200" spc="100" dirty="0"/>
              <a:t>quoted</a:t>
            </a:r>
            <a:r>
              <a:rPr lang="en-US" sz="2200" spc="-180" dirty="0"/>
              <a:t> </a:t>
            </a:r>
            <a:r>
              <a:rPr lang="en-US" sz="2200" spc="-65" dirty="0"/>
              <a:t>in</a:t>
            </a:r>
            <a:r>
              <a:rPr lang="en-US" sz="2200" spc="-170" dirty="0"/>
              <a:t> </a:t>
            </a:r>
            <a:r>
              <a:rPr lang="en-US" sz="2200" spc="-10" dirty="0"/>
              <a:t>report</a:t>
            </a:r>
            <a:endParaRPr lang="en-US" sz="2200" dirty="0"/>
          </a:p>
          <a:p>
            <a:pPr marL="228600" indent="-228600">
              <a:lnSpc>
                <a:spcPct val="90000"/>
              </a:lnSpc>
              <a:spcBef>
                <a:spcPts val="1000"/>
              </a:spcBef>
              <a:buFont typeface="Arial" panose="020B0604020202020204" pitchFamily="34" charset="0"/>
              <a:buChar char="•"/>
              <a:tabLst>
                <a:tab pos="354965" algn="l"/>
              </a:tabLst>
            </a:pPr>
            <a:r>
              <a:rPr lang="en-US" sz="2200" spc="105" dirty="0"/>
              <a:t>Meet at least the minimum required</a:t>
            </a:r>
          </a:p>
          <a:p>
            <a:pPr marL="228600" indent="-228600">
              <a:lnSpc>
                <a:spcPct val="90000"/>
              </a:lnSpc>
              <a:spcBef>
                <a:spcPts val="1000"/>
              </a:spcBef>
              <a:buFont typeface="Arial" panose="020B0604020202020204" pitchFamily="34" charset="0"/>
              <a:buChar char="•"/>
              <a:tabLst>
                <a:tab pos="354965" algn="l"/>
              </a:tabLst>
            </a:pPr>
            <a:r>
              <a:rPr lang="en-US" sz="2200" spc="105" dirty="0"/>
              <a:t>Relevant and peer reviewed</a:t>
            </a:r>
            <a:endParaRPr lang="en-US" sz="2200" dirty="0"/>
          </a:p>
          <a:p>
            <a:pPr marL="228600" indent="-228600">
              <a:lnSpc>
                <a:spcPct val="90000"/>
              </a:lnSpc>
              <a:spcBef>
                <a:spcPts val="1000"/>
              </a:spcBef>
              <a:buFont typeface="Arial" panose="020B0604020202020204" pitchFamily="34" charset="0"/>
              <a:buChar char="•"/>
              <a:tabLst>
                <a:tab pos="354965" algn="l"/>
              </a:tabLst>
            </a:pPr>
            <a:r>
              <a:rPr lang="en-US" sz="2200" spc="60" dirty="0"/>
              <a:t>UWTSD Harvard referencing</a:t>
            </a:r>
          </a:p>
          <a:p>
            <a:pPr marL="228600" indent="-228600">
              <a:lnSpc>
                <a:spcPct val="90000"/>
              </a:lnSpc>
              <a:spcBef>
                <a:spcPts val="1000"/>
              </a:spcBef>
              <a:buFont typeface="Arial" panose="020B0604020202020204" pitchFamily="34" charset="0"/>
              <a:buChar char="•"/>
              <a:tabLst>
                <a:tab pos="354965" algn="l"/>
              </a:tabLst>
            </a:pPr>
            <a:r>
              <a:rPr lang="en-US" sz="2200" spc="55" dirty="0"/>
              <a:t>In-</a:t>
            </a:r>
            <a:r>
              <a:rPr lang="en-US" sz="2200" spc="-85" dirty="0"/>
              <a:t>text</a:t>
            </a:r>
            <a:r>
              <a:rPr lang="en-US" sz="2200" spc="-114" dirty="0"/>
              <a:t> </a:t>
            </a:r>
            <a:r>
              <a:rPr lang="en-US" sz="2200" spc="-20" dirty="0"/>
              <a:t>citations</a:t>
            </a:r>
            <a:r>
              <a:rPr lang="en-US" sz="2200" spc="-45" dirty="0"/>
              <a:t>:</a:t>
            </a:r>
            <a:r>
              <a:rPr lang="en-US" sz="2200" spc="-110" dirty="0"/>
              <a:t> </a:t>
            </a:r>
            <a:r>
              <a:rPr lang="en-US" sz="2200" dirty="0"/>
              <a:t>essential</a:t>
            </a:r>
            <a:r>
              <a:rPr lang="en-US" sz="2200" spc="-85" dirty="0"/>
              <a:t> </a:t>
            </a:r>
            <a:r>
              <a:rPr lang="en-US" sz="2200" spc="-25" dirty="0"/>
              <a:t>to </a:t>
            </a:r>
            <a:r>
              <a:rPr lang="en-US" sz="2200" spc="75" dirty="0"/>
              <a:t>avoid</a:t>
            </a:r>
            <a:r>
              <a:rPr lang="en-US" sz="2200" spc="-145" dirty="0"/>
              <a:t> </a:t>
            </a:r>
            <a:r>
              <a:rPr lang="en-US" sz="2200" spc="-10" dirty="0"/>
              <a:t>plagiarism</a:t>
            </a:r>
            <a:endParaRPr lang="en-US" sz="2200" dirty="0"/>
          </a:p>
          <a:p>
            <a:pPr marL="228600" indent="-228600">
              <a:lnSpc>
                <a:spcPct val="90000"/>
              </a:lnSpc>
              <a:spcBef>
                <a:spcPts val="1000"/>
              </a:spcBef>
              <a:buFont typeface="Arial" panose="020B0604020202020204" pitchFamily="34" charset="0"/>
              <a:buChar char="•"/>
              <a:tabLst>
                <a:tab pos="354965" algn="l"/>
              </a:tabLst>
            </a:pPr>
            <a:r>
              <a:rPr lang="en-US" sz="2200" dirty="0"/>
              <a:t>At</a:t>
            </a:r>
            <a:r>
              <a:rPr lang="en-US" sz="2200" spc="-190" dirty="0"/>
              <a:t> </a:t>
            </a:r>
            <a:r>
              <a:rPr lang="en-US" sz="2200" spc="140" dirty="0"/>
              <a:t>end</a:t>
            </a:r>
            <a:r>
              <a:rPr lang="en-US" sz="2200" spc="-170" dirty="0"/>
              <a:t> </a:t>
            </a:r>
            <a:r>
              <a:rPr lang="en-US" sz="2200" spc="-20" dirty="0"/>
              <a:t>for</a:t>
            </a:r>
            <a:r>
              <a:rPr lang="en-US" sz="2200" spc="-165" dirty="0"/>
              <a:t> </a:t>
            </a:r>
            <a:r>
              <a:rPr lang="en-US" sz="2200" spc="100" dirty="0"/>
              <a:t>whole essay</a:t>
            </a:r>
            <a:endParaRPr lang="en-US" sz="2200" spc="-165" dirty="0">
              <a:cs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85C81"/>
          </a:solidFill>
          <a:ln>
            <a:solidFill>
              <a:srgbClr val="FFC000"/>
            </a:solidFill>
          </a:ln>
        </p:spPr>
        <p:txBody>
          <a:bodyPr anchor="ctr">
            <a:normAutofit/>
          </a:bodyPr>
          <a:lstStyle/>
          <a:p>
            <a:pPr algn="ctr"/>
            <a:r>
              <a:rPr dirty="0">
                <a:solidFill>
                  <a:srgbClr val="FFC000"/>
                </a:solidFill>
              </a:rPr>
              <a:t>11. Final Review</a:t>
            </a:r>
          </a:p>
        </p:txBody>
      </p:sp>
      <p:sp>
        <p:nvSpPr>
          <p:cNvPr id="3" name="Content Placeholder 2"/>
          <p:cNvSpPr>
            <a:spLocks noGrp="1"/>
          </p:cNvSpPr>
          <p:nvPr>
            <p:ph sz="half" idx="1"/>
          </p:nvPr>
        </p:nvSpPr>
        <p:spPr>
          <a:xfrm>
            <a:off x="838200" y="2600066"/>
            <a:ext cx="7904584" cy="4351338"/>
          </a:xfrm>
        </p:spPr>
        <p:txBody>
          <a:bodyPr>
            <a:normAutofit/>
          </a:bodyPr>
          <a:lstStyle/>
          <a:p>
            <a:r>
              <a:rPr dirty="0"/>
              <a:t>Read your essay aloud to catch errors.</a:t>
            </a:r>
          </a:p>
          <a:p>
            <a:r>
              <a:rPr dirty="0"/>
              <a:t>Get feedback from peers or instructors.</a:t>
            </a:r>
          </a:p>
          <a:p>
            <a:r>
              <a:rPr dirty="0"/>
              <a:t>Make final adjustments based on feedback.</a:t>
            </a:r>
          </a:p>
        </p:txBody>
      </p:sp>
      <p:sp>
        <p:nvSpPr>
          <p:cNvPr id="12" name="Slide Number Placeholder 5">
            <a:extLst>
              <a:ext uri="{FF2B5EF4-FFF2-40B4-BE49-F238E27FC236}">
                <a16:creationId xmlns:a16="http://schemas.microsoft.com/office/drawing/2014/main" id="{98EC20DC-6EF6-EBA8-4B7A-96F18968D8C0}"/>
              </a:ext>
            </a:extLst>
          </p:cNvPr>
          <p:cNvSpPr>
            <a:spLocks noGrp="1"/>
          </p:cNvSpPr>
          <p:nvPr>
            <p:ph type="sldNum" sz="quarter" idx="12"/>
          </p:nvPr>
        </p:nvSpPr>
        <p:spPr/>
        <p:txBody>
          <a:bodyPr/>
          <a:lstStyle/>
          <a:p>
            <a:pPr>
              <a:spcAft>
                <a:spcPts val="600"/>
              </a:spcAft>
            </a:pPr>
            <a:fld id="{294A09A9-5501-47C1-A89A-A340965A2BE2}" type="slidenum">
              <a:rPr lang="en-US" smtClean="0"/>
              <a:pPr>
                <a:spcAft>
                  <a:spcPts val="600"/>
                </a:spcAft>
              </a:pPr>
              <a:t>15</a:t>
            </a:fld>
            <a:endParaRPr lang="en-US"/>
          </a:p>
        </p:txBody>
      </p:sp>
    </p:spTree>
  </p:cSld>
  <p:clrMapOvr>
    <a:masterClrMapping/>
  </p:clrMapOvr>
</p:sld>
</file>

<file path=ppt/theme/theme1.xml><?xml version="1.0" encoding="utf-8"?>
<a:theme xmlns:a="http://schemas.openxmlformats.org/drawingml/2006/main" name="HATM 23-24 PPT Template ">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 " id="{C15B8E98-215E-4509-A402-D64E8DFB5D42}" vid="{F8FED4BC-BCD1-4DF1-B03D-356F37D545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HATM 23-24 PPT Template </Template>
  <TotalTime>0</TotalTime>
  <Words>659</Words>
  <Application>Microsoft Office PowerPoint</Application>
  <PresentationFormat>Widescreen</PresentationFormat>
  <Paragraphs>91</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Calibri</vt:lpstr>
      <vt:lpstr>Calibri Light</vt:lpstr>
      <vt:lpstr>HATM 23-24 PPT Template </vt:lpstr>
      <vt:lpstr>Essay Structure</vt:lpstr>
      <vt:lpstr>How to Write an Academic Essay</vt:lpstr>
      <vt:lpstr>1. Analyse the Prompt</vt:lpstr>
      <vt:lpstr>2. Identify the Topic</vt:lpstr>
      <vt:lpstr>3. Conduct Research</vt:lpstr>
      <vt:lpstr>4. Create an Outline</vt:lpstr>
      <vt:lpstr>Essay Front Page</vt:lpstr>
      <vt:lpstr>5. Write the Introduction</vt:lpstr>
      <vt:lpstr>6. Develop Body Paragraphs</vt:lpstr>
      <vt:lpstr>7. Write the Conclusion</vt:lpstr>
      <vt:lpstr>8. Review for Structure</vt:lpstr>
      <vt:lpstr>9. Edit for Language</vt:lpstr>
      <vt:lpstr>10. Check Citations</vt:lpstr>
      <vt:lpstr>Reference List</vt:lpstr>
      <vt:lpstr>11. Final Review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Payne</dc:creator>
  <cp:lastModifiedBy>Ruth Taylor Davies</cp:lastModifiedBy>
  <cp:revision>2</cp:revision>
  <dcterms:created xsi:type="dcterms:W3CDTF">2024-10-07T11:33:13Z</dcterms:created>
  <dcterms:modified xsi:type="dcterms:W3CDTF">2024-10-10T07:42:31Z</dcterms:modified>
</cp:coreProperties>
</file>