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2"/>
  </p:notesMasterIdLst>
  <p:handoutMasterIdLst>
    <p:handoutMasterId r:id="rId33"/>
  </p:handoutMasterIdLst>
  <p:sldIdLst>
    <p:sldId id="256" r:id="rId5"/>
    <p:sldId id="257" r:id="rId6"/>
    <p:sldId id="309" r:id="rId7"/>
    <p:sldId id="310" r:id="rId8"/>
    <p:sldId id="311" r:id="rId9"/>
    <p:sldId id="313" r:id="rId10"/>
    <p:sldId id="315" r:id="rId11"/>
    <p:sldId id="316" r:id="rId12"/>
    <p:sldId id="317" r:id="rId13"/>
    <p:sldId id="318" r:id="rId14"/>
    <p:sldId id="319" r:id="rId15"/>
    <p:sldId id="320" r:id="rId16"/>
    <p:sldId id="321" r:id="rId17"/>
    <p:sldId id="322" r:id="rId18"/>
    <p:sldId id="323" r:id="rId19"/>
    <p:sldId id="324" r:id="rId20"/>
    <p:sldId id="325" r:id="rId21"/>
    <p:sldId id="334" r:id="rId22"/>
    <p:sldId id="326" r:id="rId23"/>
    <p:sldId id="327" r:id="rId24"/>
    <p:sldId id="328" r:id="rId25"/>
    <p:sldId id="332" r:id="rId26"/>
    <p:sldId id="329" r:id="rId27"/>
    <p:sldId id="330" r:id="rId28"/>
    <p:sldId id="331" r:id="rId29"/>
    <p:sldId id="308" r:id="rId30"/>
    <p:sldId id="333"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745"/>
    <p:restoredTop sz="75163"/>
  </p:normalViewPr>
  <p:slideViewPr>
    <p:cSldViewPr>
      <p:cViewPr varScale="1">
        <p:scale>
          <a:sx n="105" d="100"/>
          <a:sy n="105" d="100"/>
        </p:scale>
        <p:origin x="1240" y="20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01/11/2020</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11/1/20</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dirty="0"/>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6936E1E2-17D2-5E4C-B96D-EEDAC0EF77DB}" type="slidenum">
              <a:rPr lang="en-US" smtClean="0"/>
              <a:t>23</a:t>
            </a:fld>
            <a:endParaRPr lang="en-US" dirty="0"/>
          </a:p>
        </p:txBody>
      </p:sp>
    </p:spTree>
    <p:extLst>
      <p:ext uri="{BB962C8B-B14F-4D97-AF65-F5344CB8AC3E}">
        <p14:creationId xmlns:p14="http://schemas.microsoft.com/office/powerpoint/2010/main" val="7105003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6936E1E2-17D2-5E4C-B96D-EEDAC0EF77DB}" type="slidenum">
              <a:rPr lang="en-US" smtClean="0"/>
              <a:t>24</a:t>
            </a:fld>
            <a:endParaRPr lang="en-US" dirty="0"/>
          </a:p>
        </p:txBody>
      </p:sp>
    </p:spTree>
    <p:extLst>
      <p:ext uri="{BB962C8B-B14F-4D97-AF65-F5344CB8AC3E}">
        <p14:creationId xmlns:p14="http://schemas.microsoft.com/office/powerpoint/2010/main" val="23654211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6936E1E2-17D2-5E4C-B96D-EEDAC0EF77DB}" type="slidenum">
              <a:rPr lang="en-US" smtClean="0"/>
              <a:t>25</a:t>
            </a:fld>
            <a:endParaRPr lang="en-US" dirty="0"/>
          </a:p>
        </p:txBody>
      </p:sp>
    </p:spTree>
    <p:extLst>
      <p:ext uri="{BB962C8B-B14F-4D97-AF65-F5344CB8AC3E}">
        <p14:creationId xmlns:p14="http://schemas.microsoft.com/office/powerpoint/2010/main" val="16584028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01/11/2020</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01/11/2020</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01/11/2020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01/11/2020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01/11/2020</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01/11/2020</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01/11/2020</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01/11/2020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01/11/2020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01/11/2020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image" Target="../media/image11.tif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tif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tif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tiff"/><Relationship Id="rId2" Type="http://schemas.openxmlformats.org/officeDocument/2006/relationships/image" Target="../media/image15.tif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tiff"/><Relationship Id="rId2" Type="http://schemas.openxmlformats.org/officeDocument/2006/relationships/slideLayout" Target="../slideLayouts/slideLayout2.xml"/><Relationship Id="rId1" Type="http://schemas.openxmlformats.org/officeDocument/2006/relationships/video" Target="https://www.youtube.com/embed/9EDiyqP5UCU?feature=oembed" TargetMode="External"/><Relationship Id="rId4" Type="http://schemas.openxmlformats.org/officeDocument/2006/relationships/image" Target="../media/image18.jpeg"/></Relationships>
</file>

<file path=ppt/slides/_rels/slide18.xml.rels><?xml version="1.0" encoding="UTF-8" standalone="yes"?>
<Relationships xmlns="http://schemas.openxmlformats.org/package/2006/relationships"><Relationship Id="rId2" Type="http://schemas.openxmlformats.org/officeDocument/2006/relationships/image" Target="../media/image19.tif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tif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1.tif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2.tif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3.tiff"/><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4.tiff"/></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slideshare.net/LALIT6488/ms-powerpoint-10562626" TargetMode="External"/><Relationship Id="rId2" Type="http://schemas.openxmlformats.org/officeDocument/2006/relationships/hyperlink" Target="https://support.microsoft.com/en-us/office/basic-tasks-for-creating-a-powerpoint-presentation-efbbc1cd-c5f1-4264-b48e-c8a7b0334e36#OfficeVersion=Newer_versions" TargetMode="External"/><Relationship Id="rId1" Type="http://schemas.openxmlformats.org/officeDocument/2006/relationships/slideLayout" Target="../slideLayouts/slideLayout2.xml"/><Relationship Id="rId4" Type="http://schemas.openxmlformats.org/officeDocument/2006/relationships/hyperlink" Target="https://blog.hubspot.com/marketing/easy-powerpoint-design-tricks-ht"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7584" y="1397783"/>
            <a:ext cx="7992888" cy="1470025"/>
          </a:xfrm>
        </p:spPr>
        <p:txBody>
          <a:bodyPr>
            <a:normAutofit/>
          </a:bodyPr>
          <a:lstStyle/>
          <a:p>
            <a:pPr marL="0" indent="0"/>
            <a:r>
              <a:rPr lang="en-GB" altLang="en-US" b="1" dirty="0">
                <a:solidFill>
                  <a:srgbClr val="FFC000"/>
                </a:solidFill>
              </a:rPr>
              <a:t>Digital Skills and Research Methods – BMSW4003</a:t>
            </a:r>
          </a:p>
        </p:txBody>
      </p:sp>
      <p:sp>
        <p:nvSpPr>
          <p:cNvPr id="3" name="Title 1">
            <a:extLst>
              <a:ext uri="{FF2B5EF4-FFF2-40B4-BE49-F238E27FC236}">
                <a16:creationId xmlns:a16="http://schemas.microsoft.com/office/drawing/2014/main" id="{B0833C8D-ECBB-4741-B05A-AA0FDC0F8597}"/>
              </a:ext>
            </a:extLst>
          </p:cNvPr>
          <p:cNvSpPr txBox="1">
            <a:spLocks/>
          </p:cNvSpPr>
          <p:nvPr/>
        </p:nvSpPr>
        <p:spPr>
          <a:xfrm>
            <a:off x="4283968" y="4005064"/>
            <a:ext cx="4680520" cy="749945"/>
          </a:xfrm>
          <a:prstGeom prst="rect">
            <a:avLst/>
          </a:prstGeom>
        </p:spPr>
        <p:txBody>
          <a:bodyPr vert="horz" lIns="91440" tIns="45720" rIns="91440" bIns="45720" rtlCol="0" anchor="ctr">
            <a:normAutofit fontScale="850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400" b="1" dirty="0"/>
              <a:t>Week 4: Topic 1:</a:t>
            </a:r>
          </a:p>
          <a:p>
            <a:r>
              <a:rPr lang="en-GB" sz="2400" b="1" dirty="0"/>
              <a:t> Creating PowerPoint Presentation</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36139" y="548680"/>
            <a:ext cx="8229600" cy="1143000"/>
          </a:xfrm>
        </p:spPr>
        <p:txBody>
          <a:bodyPr/>
          <a:lstStyle/>
          <a:p>
            <a:r>
              <a:rPr lang="en-GB" b="1" dirty="0"/>
              <a:t>Learning Outcomes</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463677" y="1994522"/>
            <a:ext cx="8229600" cy="3162670"/>
          </a:xfrm>
        </p:spPr>
        <p:txBody>
          <a:bodyPr>
            <a:normAutofit/>
          </a:bodyPr>
          <a:lstStyle/>
          <a:p>
            <a:pPr algn="just">
              <a:spcBef>
                <a:spcPct val="0"/>
              </a:spcBef>
            </a:pPr>
            <a:r>
              <a:rPr lang="en-US" altLang="en-US" sz="2400" dirty="0"/>
              <a:t>Introduction to Presentation </a:t>
            </a:r>
          </a:p>
          <a:p>
            <a:pPr algn="just">
              <a:spcBef>
                <a:spcPct val="0"/>
              </a:spcBef>
            </a:pPr>
            <a:r>
              <a:rPr lang="en-US" altLang="en-US" sz="2400" dirty="0"/>
              <a:t>PowerPoint Terminologies </a:t>
            </a:r>
          </a:p>
          <a:p>
            <a:pPr algn="just">
              <a:spcBef>
                <a:spcPct val="0"/>
              </a:spcBef>
            </a:pPr>
            <a:r>
              <a:rPr lang="en-US" altLang="en-US" sz="2400" dirty="0"/>
              <a:t>Introduction to Ribbon </a:t>
            </a:r>
          </a:p>
          <a:p>
            <a:pPr algn="just">
              <a:spcBef>
                <a:spcPct val="0"/>
              </a:spcBef>
            </a:pPr>
            <a:r>
              <a:rPr lang="en-US" altLang="en-US" sz="2400" dirty="0"/>
              <a:t>Basic tasks for creating PowerPoint Presentation</a:t>
            </a:r>
          </a:p>
          <a:p>
            <a:pPr algn="just">
              <a:spcBef>
                <a:spcPct val="0"/>
              </a:spcBef>
            </a:pPr>
            <a:r>
              <a:rPr lang="en-US" altLang="en-US" sz="2400" dirty="0"/>
              <a:t>Tips of creating and effective presentation</a:t>
            </a:r>
          </a:p>
        </p:txBody>
      </p:sp>
    </p:spTree>
    <p:extLst>
      <p:ext uri="{BB962C8B-B14F-4D97-AF65-F5344CB8AC3E}">
        <p14:creationId xmlns:p14="http://schemas.microsoft.com/office/powerpoint/2010/main" val="207621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36139" y="548680"/>
            <a:ext cx="8229600" cy="1143000"/>
          </a:xfrm>
        </p:spPr>
        <p:txBody>
          <a:bodyPr/>
          <a:lstStyle/>
          <a:p>
            <a:r>
              <a:rPr lang="en-GB" b="1" dirty="0"/>
              <a:t>What is Presentation? </a:t>
            </a:r>
          </a:p>
        </p:txBody>
      </p:sp>
      <p:sp>
        <p:nvSpPr>
          <p:cNvPr id="5" name="Content Placeholder 4">
            <a:extLst>
              <a:ext uri="{FF2B5EF4-FFF2-40B4-BE49-F238E27FC236}">
                <a16:creationId xmlns:a16="http://schemas.microsoft.com/office/drawing/2014/main" id="{9A3D31CB-6A17-D244-A29F-CFB8CCD1D902}"/>
              </a:ext>
            </a:extLst>
          </p:cNvPr>
          <p:cNvSpPr>
            <a:spLocks noGrp="1"/>
          </p:cNvSpPr>
          <p:nvPr>
            <p:ph idx="1"/>
          </p:nvPr>
        </p:nvSpPr>
        <p:spPr/>
        <p:txBody>
          <a:bodyPr>
            <a:normAutofit lnSpcReduction="10000"/>
          </a:bodyPr>
          <a:lstStyle/>
          <a:p>
            <a:pPr algn="just"/>
            <a:r>
              <a:rPr lang="en-US" sz="2400" dirty="0"/>
              <a:t>A presentation is a collection of data and information that is to be delivered to a specific audience </a:t>
            </a:r>
          </a:p>
          <a:p>
            <a:pPr algn="just"/>
            <a:endParaRPr lang="en-US" sz="2400" dirty="0"/>
          </a:p>
          <a:p>
            <a:pPr algn="just"/>
            <a:r>
              <a:rPr lang="en-US" sz="2400" dirty="0"/>
              <a:t>A PowerPoint presentation is a collection of electronics slides that can have text, pictures, graphics, tables, sound (audio) and video. This collection can run automatically or can be controlled by the presenter </a:t>
            </a:r>
          </a:p>
          <a:p>
            <a:pPr algn="just"/>
            <a:endParaRPr lang="en-US" sz="2400" dirty="0"/>
          </a:p>
          <a:p>
            <a:pPr algn="just"/>
            <a:r>
              <a:rPr lang="en-US" sz="2400" dirty="0"/>
              <a:t>A slide is a single screen that contains information that the presenter wants to show</a:t>
            </a:r>
          </a:p>
        </p:txBody>
      </p:sp>
    </p:spTree>
    <p:extLst>
      <p:ext uri="{BB962C8B-B14F-4D97-AF65-F5344CB8AC3E}">
        <p14:creationId xmlns:p14="http://schemas.microsoft.com/office/powerpoint/2010/main" val="3878581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57200" y="197361"/>
            <a:ext cx="8229600" cy="639351"/>
          </a:xfrm>
        </p:spPr>
        <p:txBody>
          <a:bodyPr>
            <a:normAutofit fontScale="90000"/>
          </a:bodyPr>
          <a:lstStyle/>
          <a:p>
            <a:r>
              <a:rPr lang="en-GB" b="1" dirty="0"/>
              <a:t>PowerPoint Terminologies? </a:t>
            </a:r>
          </a:p>
        </p:txBody>
      </p:sp>
      <p:sp>
        <p:nvSpPr>
          <p:cNvPr id="5" name="Content Placeholder 4">
            <a:extLst>
              <a:ext uri="{FF2B5EF4-FFF2-40B4-BE49-F238E27FC236}">
                <a16:creationId xmlns:a16="http://schemas.microsoft.com/office/drawing/2014/main" id="{9A3D31CB-6A17-D244-A29F-CFB8CCD1D902}"/>
              </a:ext>
            </a:extLst>
          </p:cNvPr>
          <p:cNvSpPr>
            <a:spLocks noGrp="1"/>
          </p:cNvSpPr>
          <p:nvPr>
            <p:ph idx="1"/>
          </p:nvPr>
        </p:nvSpPr>
        <p:spPr>
          <a:xfrm>
            <a:off x="457200" y="980728"/>
            <a:ext cx="8435280" cy="4176872"/>
          </a:xfrm>
        </p:spPr>
        <p:txBody>
          <a:bodyPr>
            <a:noAutofit/>
          </a:bodyPr>
          <a:lstStyle/>
          <a:p>
            <a:pPr algn="just"/>
            <a:r>
              <a:rPr lang="en-US" sz="1700" b="1" dirty="0"/>
              <a:t>Master: </a:t>
            </a:r>
            <a:r>
              <a:rPr lang="en-US" sz="1700" dirty="0"/>
              <a:t>Contains formatting and design elements common to every slide in the presentation </a:t>
            </a:r>
          </a:p>
          <a:p>
            <a:pPr algn="just"/>
            <a:endParaRPr lang="en-US" sz="1700" dirty="0"/>
          </a:p>
          <a:p>
            <a:pPr algn="just"/>
            <a:r>
              <a:rPr lang="en-US" sz="1700" b="1" dirty="0"/>
              <a:t>Template: </a:t>
            </a:r>
            <a:r>
              <a:rPr lang="en-US" sz="1700" dirty="0"/>
              <a:t>Contains slide default settings for colors, fonts, bullet types, and graphics </a:t>
            </a:r>
          </a:p>
          <a:p>
            <a:pPr algn="just"/>
            <a:endParaRPr lang="en-US" sz="1700" dirty="0"/>
          </a:p>
          <a:p>
            <a:pPr algn="just"/>
            <a:r>
              <a:rPr lang="en-US" sz="1700" b="1" dirty="0"/>
              <a:t>Slide Show: </a:t>
            </a:r>
            <a:r>
              <a:rPr lang="en-US" sz="1700" dirty="0"/>
              <a:t>Is the PowerPoint presentation given, using a projection device such as a video-data projector or an LCD overhead projector. Slideshows can be enhanced with clipart, Smart Art diagrams, tables and charts</a:t>
            </a:r>
          </a:p>
          <a:p>
            <a:pPr marL="0" indent="0" algn="just">
              <a:buNone/>
            </a:pPr>
            <a:endParaRPr lang="en-US" sz="1700" dirty="0"/>
          </a:p>
          <a:p>
            <a:pPr algn="just"/>
            <a:r>
              <a:rPr lang="en-US" sz="1700" b="1" dirty="0"/>
              <a:t>Transitions: </a:t>
            </a:r>
            <a:r>
              <a:rPr lang="en-US" sz="1700" dirty="0"/>
              <a:t>are the effect that takes place when you advance from one slide to the next. Transitions are available only with Slide Shows</a:t>
            </a:r>
          </a:p>
          <a:p>
            <a:pPr algn="just"/>
            <a:endParaRPr lang="en-US" sz="1700" dirty="0"/>
          </a:p>
          <a:p>
            <a:pPr algn="just"/>
            <a:r>
              <a:rPr lang="en-US" sz="1700" b="1" dirty="0"/>
              <a:t>Animations: </a:t>
            </a:r>
            <a:r>
              <a:rPr lang="en-US" sz="1700" dirty="0"/>
              <a:t>are the sound and the movements that appear when a slide comes on the screen. For example, it can be used to have one line of text appear on the screen at a time</a:t>
            </a:r>
          </a:p>
          <a:p>
            <a:pPr marL="0" indent="0" algn="just">
              <a:buNone/>
            </a:pPr>
            <a:endParaRPr lang="en-US" sz="1700" dirty="0"/>
          </a:p>
          <a:p>
            <a:pPr algn="just"/>
            <a:r>
              <a:rPr lang="en-US" sz="1700" b="1" dirty="0"/>
              <a:t>Clip Art: </a:t>
            </a:r>
            <a:r>
              <a:rPr lang="en-US" sz="1700" dirty="0"/>
              <a:t>is the collection of pictures available in the PowerPoint Clip Art gallery </a:t>
            </a:r>
            <a:endParaRPr lang="en-US" sz="1700" b="1" dirty="0"/>
          </a:p>
        </p:txBody>
      </p:sp>
    </p:spTree>
    <p:extLst>
      <p:ext uri="{BB962C8B-B14F-4D97-AF65-F5344CB8AC3E}">
        <p14:creationId xmlns:p14="http://schemas.microsoft.com/office/powerpoint/2010/main" val="13209585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57200" y="332656"/>
            <a:ext cx="8229600" cy="639351"/>
          </a:xfrm>
        </p:spPr>
        <p:txBody>
          <a:bodyPr>
            <a:normAutofit fontScale="90000"/>
          </a:bodyPr>
          <a:lstStyle/>
          <a:p>
            <a:r>
              <a:rPr lang="en-GB" b="1" dirty="0"/>
              <a:t>Introduction to Ribbon</a:t>
            </a:r>
          </a:p>
        </p:txBody>
      </p:sp>
      <p:sp>
        <p:nvSpPr>
          <p:cNvPr id="5" name="Content Placeholder 4">
            <a:extLst>
              <a:ext uri="{FF2B5EF4-FFF2-40B4-BE49-F238E27FC236}">
                <a16:creationId xmlns:a16="http://schemas.microsoft.com/office/drawing/2014/main" id="{9A3D31CB-6A17-D244-A29F-CFB8CCD1D902}"/>
              </a:ext>
            </a:extLst>
          </p:cNvPr>
          <p:cNvSpPr>
            <a:spLocks noGrp="1"/>
          </p:cNvSpPr>
          <p:nvPr>
            <p:ph idx="1"/>
          </p:nvPr>
        </p:nvSpPr>
        <p:spPr>
          <a:xfrm>
            <a:off x="457200" y="972007"/>
            <a:ext cx="8435280" cy="3744824"/>
          </a:xfrm>
        </p:spPr>
        <p:txBody>
          <a:bodyPr>
            <a:noAutofit/>
          </a:bodyPr>
          <a:lstStyle/>
          <a:p>
            <a:pPr algn="just"/>
            <a:r>
              <a:rPr lang="en-US" sz="2400" dirty="0"/>
              <a:t>The ribbon is the panel at the top portion of the document. Ribbon has various tabs: Home, Insert, Draw, Design, Transitions, Animations, Slide Show, Review and View</a:t>
            </a:r>
          </a:p>
          <a:p>
            <a:pPr algn="just"/>
            <a:endParaRPr lang="en-US" sz="2400" dirty="0"/>
          </a:p>
          <a:p>
            <a:pPr algn="just"/>
            <a:r>
              <a:rPr lang="en-US" sz="2400" dirty="0"/>
              <a:t>Each tab is divided into groups. The groups are logical collections of features designed to perform functions that you will utilize in developing or editing your PowerPoint slides </a:t>
            </a:r>
          </a:p>
        </p:txBody>
      </p:sp>
      <p:pic>
        <p:nvPicPr>
          <p:cNvPr id="3" name="Picture 2">
            <a:extLst>
              <a:ext uri="{FF2B5EF4-FFF2-40B4-BE49-F238E27FC236}">
                <a16:creationId xmlns:a16="http://schemas.microsoft.com/office/drawing/2014/main" id="{E613FB24-0955-A444-83DC-E4983340A6C4}"/>
              </a:ext>
            </a:extLst>
          </p:cNvPr>
          <p:cNvPicPr>
            <a:picLocks noChangeAspect="1"/>
          </p:cNvPicPr>
          <p:nvPr/>
        </p:nvPicPr>
        <p:blipFill>
          <a:blip r:embed="rId2"/>
          <a:stretch>
            <a:fillRect/>
          </a:stretch>
        </p:blipFill>
        <p:spPr>
          <a:xfrm>
            <a:off x="755576" y="3846881"/>
            <a:ext cx="7931224" cy="1739900"/>
          </a:xfrm>
          <a:prstGeom prst="rect">
            <a:avLst/>
          </a:prstGeom>
        </p:spPr>
      </p:pic>
    </p:spTree>
    <p:extLst>
      <p:ext uri="{BB962C8B-B14F-4D97-AF65-F5344CB8AC3E}">
        <p14:creationId xmlns:p14="http://schemas.microsoft.com/office/powerpoint/2010/main" val="25183641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57200" y="332656"/>
            <a:ext cx="8229600" cy="639351"/>
          </a:xfrm>
        </p:spPr>
        <p:txBody>
          <a:bodyPr>
            <a:normAutofit fontScale="90000"/>
          </a:bodyPr>
          <a:lstStyle/>
          <a:p>
            <a:r>
              <a:rPr lang="en-GB" b="1" dirty="0"/>
              <a:t>Introduction to Ribbon</a:t>
            </a:r>
          </a:p>
        </p:txBody>
      </p:sp>
      <p:sp>
        <p:nvSpPr>
          <p:cNvPr id="5" name="Content Placeholder 4">
            <a:extLst>
              <a:ext uri="{FF2B5EF4-FFF2-40B4-BE49-F238E27FC236}">
                <a16:creationId xmlns:a16="http://schemas.microsoft.com/office/drawing/2014/main" id="{9A3D31CB-6A17-D244-A29F-CFB8CCD1D902}"/>
              </a:ext>
            </a:extLst>
          </p:cNvPr>
          <p:cNvSpPr>
            <a:spLocks noGrp="1"/>
          </p:cNvSpPr>
          <p:nvPr>
            <p:ph idx="1"/>
          </p:nvPr>
        </p:nvSpPr>
        <p:spPr>
          <a:xfrm>
            <a:off x="457200" y="972007"/>
            <a:ext cx="8435280" cy="3744824"/>
          </a:xfrm>
        </p:spPr>
        <p:txBody>
          <a:bodyPr>
            <a:noAutofit/>
          </a:bodyPr>
          <a:lstStyle/>
          <a:p>
            <a:pPr marL="0" indent="0" algn="just">
              <a:buNone/>
            </a:pPr>
            <a:r>
              <a:rPr lang="en-US" sz="2400" dirty="0"/>
              <a:t>Each tab in the ribbon further consists of the groups, and the groups contain icons. The different tabs in MS PowerPoint and the groups within them are as follows: </a:t>
            </a:r>
          </a:p>
          <a:p>
            <a:pPr marL="0" indent="0" algn="just">
              <a:buNone/>
            </a:pPr>
            <a:endParaRPr lang="en-US" sz="2400" dirty="0"/>
          </a:p>
          <a:p>
            <a:pPr marL="457200" indent="-457200" algn="just">
              <a:buAutoNum type="arabicPeriod"/>
            </a:pPr>
            <a:r>
              <a:rPr lang="en-US" sz="2200" b="1" dirty="0"/>
              <a:t>Home: </a:t>
            </a:r>
            <a:r>
              <a:rPr lang="en-US" sz="2200" dirty="0"/>
              <a:t>contains Clipboard, Slides, Font, Paragraph, Drawing, Editing </a:t>
            </a:r>
          </a:p>
          <a:p>
            <a:pPr marL="457200" indent="-457200" algn="just">
              <a:buAutoNum type="arabicPeriod"/>
            </a:pPr>
            <a:r>
              <a:rPr lang="en-US" sz="2200" b="1" dirty="0"/>
              <a:t>Insert: </a:t>
            </a:r>
            <a:r>
              <a:rPr lang="en-US" sz="2200" dirty="0"/>
              <a:t>Tables, Illustrations, Links, Text, Media Clips</a:t>
            </a:r>
          </a:p>
          <a:p>
            <a:pPr marL="457200" indent="-457200" algn="just">
              <a:buAutoNum type="arabicPeriod"/>
            </a:pPr>
            <a:r>
              <a:rPr lang="en-US" sz="2200" b="1" dirty="0"/>
              <a:t>Design: </a:t>
            </a:r>
            <a:r>
              <a:rPr lang="en-US" sz="2200" dirty="0"/>
              <a:t>Page Setup, Themes, Background</a:t>
            </a:r>
          </a:p>
          <a:p>
            <a:pPr marL="457200" indent="-457200" algn="just">
              <a:buAutoNum type="arabicPeriod"/>
            </a:pPr>
            <a:r>
              <a:rPr lang="en-US" sz="2200" b="1" dirty="0"/>
              <a:t>Animations: </a:t>
            </a:r>
            <a:r>
              <a:rPr lang="en-US" sz="2200" dirty="0"/>
              <a:t>Preview, Animations, Transition to the This slide</a:t>
            </a:r>
          </a:p>
          <a:p>
            <a:pPr marL="457200" indent="-457200" algn="just">
              <a:buAutoNum type="arabicPeriod"/>
            </a:pPr>
            <a:r>
              <a:rPr lang="en-US" sz="2200" b="1" dirty="0"/>
              <a:t>Slide Show: </a:t>
            </a:r>
            <a:r>
              <a:rPr lang="en-US" sz="2200" dirty="0"/>
              <a:t>Start Slide Show, Set Up, Monitors</a:t>
            </a:r>
          </a:p>
          <a:p>
            <a:pPr marL="457200" indent="-457200" algn="just">
              <a:buAutoNum type="arabicPeriod"/>
            </a:pPr>
            <a:r>
              <a:rPr lang="en-US" sz="2200" b="1" dirty="0"/>
              <a:t>Review: </a:t>
            </a:r>
            <a:r>
              <a:rPr lang="en-US" sz="2200" dirty="0"/>
              <a:t>Proofing, Comments, Protect </a:t>
            </a:r>
          </a:p>
          <a:p>
            <a:pPr marL="457200" indent="-457200" algn="just">
              <a:buAutoNum type="arabicPeriod"/>
            </a:pPr>
            <a:r>
              <a:rPr lang="en-US" sz="2200" b="1" dirty="0"/>
              <a:t>View: </a:t>
            </a:r>
            <a:r>
              <a:rPr lang="en-US" sz="2200" dirty="0"/>
              <a:t>Presentation Views, Show/Hide, Zoom, Color/Grayscale, Window, Macros</a:t>
            </a:r>
            <a:endParaRPr lang="en-US" sz="2200" b="1" dirty="0"/>
          </a:p>
          <a:p>
            <a:pPr marL="457200" indent="-457200" algn="just">
              <a:buAutoNum type="arabicPeriod"/>
            </a:pPr>
            <a:endParaRPr lang="en-US" sz="2400" b="1" dirty="0"/>
          </a:p>
        </p:txBody>
      </p:sp>
    </p:spTree>
    <p:extLst>
      <p:ext uri="{BB962C8B-B14F-4D97-AF65-F5344CB8AC3E}">
        <p14:creationId xmlns:p14="http://schemas.microsoft.com/office/powerpoint/2010/main" val="19199899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57200" y="332656"/>
            <a:ext cx="8229600" cy="639351"/>
          </a:xfrm>
        </p:spPr>
        <p:txBody>
          <a:bodyPr>
            <a:normAutofit fontScale="90000"/>
          </a:bodyPr>
          <a:lstStyle/>
          <a:p>
            <a:r>
              <a:rPr lang="en-GB" b="1" dirty="0"/>
              <a:t>Creating Slides - New Presentation</a:t>
            </a:r>
          </a:p>
        </p:txBody>
      </p:sp>
      <p:sp>
        <p:nvSpPr>
          <p:cNvPr id="5" name="Content Placeholder 4">
            <a:extLst>
              <a:ext uri="{FF2B5EF4-FFF2-40B4-BE49-F238E27FC236}">
                <a16:creationId xmlns:a16="http://schemas.microsoft.com/office/drawing/2014/main" id="{9A3D31CB-6A17-D244-A29F-CFB8CCD1D902}"/>
              </a:ext>
            </a:extLst>
          </p:cNvPr>
          <p:cNvSpPr>
            <a:spLocks noGrp="1"/>
          </p:cNvSpPr>
          <p:nvPr>
            <p:ph idx="1"/>
          </p:nvPr>
        </p:nvSpPr>
        <p:spPr>
          <a:xfrm>
            <a:off x="457200" y="972007"/>
            <a:ext cx="8435280" cy="3744824"/>
          </a:xfrm>
        </p:spPr>
        <p:txBody>
          <a:bodyPr>
            <a:noAutofit/>
          </a:bodyPr>
          <a:lstStyle/>
          <a:p>
            <a:pPr marL="0" indent="0" algn="just">
              <a:buNone/>
            </a:pPr>
            <a:r>
              <a:rPr lang="en-US" sz="2000" dirty="0"/>
              <a:t>You can start a new presentation from a blank slide, a template, existing presentations, or a Word outline</a:t>
            </a:r>
          </a:p>
          <a:p>
            <a:pPr algn="just"/>
            <a:r>
              <a:rPr lang="en-US" sz="2000" b="1" dirty="0"/>
              <a:t>To create a new presentation from a blank slide: </a:t>
            </a:r>
          </a:p>
          <a:p>
            <a:pPr lvl="1" algn="just">
              <a:buFontTx/>
              <a:buChar char="-"/>
            </a:pPr>
            <a:r>
              <a:rPr lang="en-US" sz="2000" dirty="0"/>
              <a:t>Open Microsoft PowerPoint</a:t>
            </a:r>
          </a:p>
          <a:p>
            <a:pPr lvl="1" algn="just">
              <a:buFontTx/>
              <a:buChar char="-"/>
            </a:pPr>
            <a:r>
              <a:rPr lang="en-US" sz="2000" dirty="0"/>
              <a:t>Click New</a:t>
            </a:r>
          </a:p>
          <a:p>
            <a:pPr lvl="1" algn="just">
              <a:buFontTx/>
              <a:buChar char="-"/>
            </a:pPr>
            <a:r>
              <a:rPr lang="en-US" sz="2000" dirty="0"/>
              <a:t>Select Blank Presentation</a:t>
            </a:r>
          </a:p>
          <a:p>
            <a:pPr lvl="1" algn="just">
              <a:buFontTx/>
              <a:buChar char="-"/>
            </a:pPr>
            <a:r>
              <a:rPr lang="en-US" sz="2000" dirty="0"/>
              <a:t>Click Create</a:t>
            </a:r>
          </a:p>
          <a:p>
            <a:pPr algn="just"/>
            <a:endParaRPr lang="en-US" sz="2000" b="1" dirty="0"/>
          </a:p>
          <a:p>
            <a:pPr algn="just"/>
            <a:r>
              <a:rPr lang="en-US" sz="2000" b="1" dirty="0"/>
              <a:t>To create a new presentation from a template: </a:t>
            </a:r>
          </a:p>
          <a:p>
            <a:pPr lvl="1" algn="just">
              <a:buFontTx/>
              <a:buChar char="-"/>
            </a:pPr>
            <a:r>
              <a:rPr lang="en-US" sz="2000" dirty="0"/>
              <a:t>Open Microsoft PowerPoint</a:t>
            </a:r>
          </a:p>
          <a:p>
            <a:pPr lvl="1" algn="just">
              <a:buFontTx/>
              <a:buChar char="-"/>
            </a:pPr>
            <a:r>
              <a:rPr lang="en-US" sz="2000" dirty="0"/>
              <a:t>Click New</a:t>
            </a:r>
          </a:p>
          <a:p>
            <a:pPr lvl="1" algn="just">
              <a:buFontTx/>
              <a:buChar char="-"/>
            </a:pPr>
            <a:r>
              <a:rPr lang="en-US" sz="2000" dirty="0"/>
              <a:t>Click installed templates you want</a:t>
            </a:r>
          </a:p>
          <a:p>
            <a:pPr lvl="1" algn="just">
              <a:buFontTx/>
              <a:buChar char="-"/>
            </a:pPr>
            <a:r>
              <a:rPr lang="en-US" sz="2000" dirty="0"/>
              <a:t>Click Create</a:t>
            </a:r>
          </a:p>
          <a:p>
            <a:pPr marL="0" indent="0" algn="just">
              <a:buNone/>
            </a:pPr>
            <a:endParaRPr lang="en-US" sz="2200" b="1" dirty="0"/>
          </a:p>
          <a:p>
            <a:pPr marL="457200" indent="-457200" algn="just">
              <a:buAutoNum type="arabicPeriod"/>
            </a:pPr>
            <a:endParaRPr lang="en-US" sz="2400" b="1" dirty="0"/>
          </a:p>
        </p:txBody>
      </p:sp>
    </p:spTree>
    <p:extLst>
      <p:ext uri="{BB962C8B-B14F-4D97-AF65-F5344CB8AC3E}">
        <p14:creationId xmlns:p14="http://schemas.microsoft.com/office/powerpoint/2010/main" val="26780518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57200" y="332656"/>
            <a:ext cx="8229600" cy="639351"/>
          </a:xfrm>
        </p:spPr>
        <p:txBody>
          <a:bodyPr>
            <a:normAutofit fontScale="90000"/>
          </a:bodyPr>
          <a:lstStyle/>
          <a:p>
            <a:r>
              <a:rPr lang="en-GB" b="1" dirty="0"/>
              <a:t>Save/Save As a Presentation</a:t>
            </a:r>
          </a:p>
        </p:txBody>
      </p:sp>
      <p:sp>
        <p:nvSpPr>
          <p:cNvPr id="5" name="Content Placeholder 4">
            <a:extLst>
              <a:ext uri="{FF2B5EF4-FFF2-40B4-BE49-F238E27FC236}">
                <a16:creationId xmlns:a16="http://schemas.microsoft.com/office/drawing/2014/main" id="{9A3D31CB-6A17-D244-A29F-CFB8CCD1D902}"/>
              </a:ext>
            </a:extLst>
          </p:cNvPr>
          <p:cNvSpPr>
            <a:spLocks noGrp="1"/>
          </p:cNvSpPr>
          <p:nvPr>
            <p:ph idx="1"/>
          </p:nvPr>
        </p:nvSpPr>
        <p:spPr>
          <a:xfrm>
            <a:off x="457200" y="972007"/>
            <a:ext cx="8435280" cy="3744824"/>
          </a:xfrm>
        </p:spPr>
        <p:txBody>
          <a:bodyPr>
            <a:noAutofit/>
          </a:bodyPr>
          <a:lstStyle/>
          <a:p>
            <a:pPr marL="0" indent="0" algn="just">
              <a:buNone/>
            </a:pPr>
            <a:r>
              <a:rPr lang="en-US" sz="2000" dirty="0"/>
              <a:t>When you save a presentation, you will have two choices: Save or Save As. </a:t>
            </a:r>
          </a:p>
          <a:p>
            <a:pPr algn="just"/>
            <a:r>
              <a:rPr lang="en-US" sz="2000" b="1" dirty="0"/>
              <a:t>To Save a presentation: </a:t>
            </a:r>
          </a:p>
          <a:p>
            <a:pPr lvl="1" algn="just">
              <a:buFontTx/>
              <a:buChar char="-"/>
            </a:pPr>
            <a:r>
              <a:rPr lang="en-US" sz="2000" dirty="0"/>
              <a:t>Go to File</a:t>
            </a:r>
          </a:p>
          <a:p>
            <a:pPr lvl="1" algn="just">
              <a:buFontTx/>
              <a:buChar char="-"/>
            </a:pPr>
            <a:r>
              <a:rPr lang="en-US" sz="2000" dirty="0"/>
              <a:t>Click Save</a:t>
            </a:r>
          </a:p>
          <a:p>
            <a:pPr marL="0" indent="0" algn="just">
              <a:buNone/>
            </a:pPr>
            <a:endParaRPr lang="en-US" sz="2000" b="1" dirty="0"/>
          </a:p>
          <a:p>
            <a:pPr algn="just"/>
            <a:r>
              <a:rPr lang="en-US" sz="2000" b="1" dirty="0"/>
              <a:t>To Save As a presentation: </a:t>
            </a:r>
          </a:p>
          <a:p>
            <a:pPr lvl="1" algn="just">
              <a:buFontTx/>
              <a:buChar char="-"/>
            </a:pPr>
            <a:r>
              <a:rPr lang="en-US" sz="2000" dirty="0"/>
              <a:t>Go to File</a:t>
            </a:r>
          </a:p>
          <a:p>
            <a:pPr lvl="1" algn="just">
              <a:buFontTx/>
              <a:buChar char="-"/>
            </a:pPr>
            <a:r>
              <a:rPr lang="en-US" sz="2000" dirty="0"/>
              <a:t>Click Save As</a:t>
            </a:r>
          </a:p>
          <a:p>
            <a:pPr lvl="1" algn="just">
              <a:buFontTx/>
              <a:buChar char="-"/>
            </a:pPr>
            <a:r>
              <a:rPr lang="en-US" sz="2000" dirty="0"/>
              <a:t>Give a new name to your presentation </a:t>
            </a:r>
          </a:p>
          <a:p>
            <a:pPr lvl="1" algn="just">
              <a:buFontTx/>
              <a:buChar char="-"/>
            </a:pPr>
            <a:r>
              <a:rPr lang="en-US" sz="2000" dirty="0"/>
              <a:t>Select Save As format as either PowerPoint Presentation (.pptx) or PowerPoint 97 – 2003 presentation (.ppt)</a:t>
            </a:r>
          </a:p>
          <a:p>
            <a:pPr lvl="1" algn="just">
              <a:buFontTx/>
              <a:buChar char="-"/>
            </a:pPr>
            <a:r>
              <a:rPr lang="en-US" sz="2000" dirty="0"/>
              <a:t>Click Save </a:t>
            </a:r>
          </a:p>
          <a:p>
            <a:pPr marL="0" indent="0" algn="just">
              <a:buNone/>
            </a:pPr>
            <a:endParaRPr lang="en-US" sz="2200" b="1" dirty="0"/>
          </a:p>
          <a:p>
            <a:pPr marL="457200" indent="-457200" algn="just">
              <a:buAutoNum type="arabicPeriod"/>
            </a:pPr>
            <a:endParaRPr lang="en-US" sz="2400" b="1" dirty="0"/>
          </a:p>
        </p:txBody>
      </p:sp>
      <p:pic>
        <p:nvPicPr>
          <p:cNvPr id="3" name="Picture 2">
            <a:extLst>
              <a:ext uri="{FF2B5EF4-FFF2-40B4-BE49-F238E27FC236}">
                <a16:creationId xmlns:a16="http://schemas.microsoft.com/office/drawing/2014/main" id="{A2B4B0DF-0D8B-214B-8404-ED08BC0A1AFD}"/>
              </a:ext>
            </a:extLst>
          </p:cNvPr>
          <p:cNvPicPr>
            <a:picLocks noChangeAspect="1"/>
          </p:cNvPicPr>
          <p:nvPr/>
        </p:nvPicPr>
        <p:blipFill>
          <a:blip r:embed="rId2"/>
          <a:stretch>
            <a:fillRect/>
          </a:stretch>
        </p:blipFill>
        <p:spPr>
          <a:xfrm>
            <a:off x="3779912" y="1412776"/>
            <a:ext cx="2160240" cy="2171700"/>
          </a:xfrm>
          <a:prstGeom prst="rect">
            <a:avLst/>
          </a:prstGeom>
          <a:ln w="12700">
            <a:solidFill>
              <a:schemeClr val="tx1">
                <a:alpha val="99000"/>
              </a:schemeClr>
            </a:solidFill>
          </a:ln>
        </p:spPr>
      </p:pic>
      <p:pic>
        <p:nvPicPr>
          <p:cNvPr id="4" name="Picture 3">
            <a:extLst>
              <a:ext uri="{FF2B5EF4-FFF2-40B4-BE49-F238E27FC236}">
                <a16:creationId xmlns:a16="http://schemas.microsoft.com/office/drawing/2014/main" id="{F5147ED2-298A-F145-AF9F-42533F8C24B7}"/>
              </a:ext>
            </a:extLst>
          </p:cNvPr>
          <p:cNvPicPr>
            <a:picLocks noChangeAspect="1"/>
          </p:cNvPicPr>
          <p:nvPr/>
        </p:nvPicPr>
        <p:blipFill>
          <a:blip r:embed="rId3"/>
          <a:stretch>
            <a:fillRect/>
          </a:stretch>
        </p:blipFill>
        <p:spPr>
          <a:xfrm>
            <a:off x="6012160" y="1405316"/>
            <a:ext cx="2448272" cy="2887780"/>
          </a:xfrm>
          <a:prstGeom prst="rect">
            <a:avLst/>
          </a:prstGeom>
          <a:ln w="12700">
            <a:solidFill>
              <a:schemeClr val="tx1">
                <a:alpha val="99000"/>
              </a:schemeClr>
            </a:solidFill>
          </a:ln>
        </p:spPr>
      </p:pic>
    </p:spTree>
    <p:extLst>
      <p:ext uri="{BB962C8B-B14F-4D97-AF65-F5344CB8AC3E}">
        <p14:creationId xmlns:p14="http://schemas.microsoft.com/office/powerpoint/2010/main" val="8965026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57200" y="332656"/>
            <a:ext cx="8229600" cy="639351"/>
          </a:xfrm>
        </p:spPr>
        <p:txBody>
          <a:bodyPr>
            <a:normAutofit fontScale="90000"/>
          </a:bodyPr>
          <a:lstStyle/>
          <a:p>
            <a:r>
              <a:rPr lang="en-GB" b="1" dirty="0"/>
              <a:t>Add New Slides</a:t>
            </a:r>
          </a:p>
        </p:txBody>
      </p:sp>
      <p:sp>
        <p:nvSpPr>
          <p:cNvPr id="5" name="Content Placeholder 4">
            <a:extLst>
              <a:ext uri="{FF2B5EF4-FFF2-40B4-BE49-F238E27FC236}">
                <a16:creationId xmlns:a16="http://schemas.microsoft.com/office/drawing/2014/main" id="{9A3D31CB-6A17-D244-A29F-CFB8CCD1D902}"/>
              </a:ext>
            </a:extLst>
          </p:cNvPr>
          <p:cNvSpPr>
            <a:spLocks noGrp="1"/>
          </p:cNvSpPr>
          <p:nvPr>
            <p:ph idx="1"/>
          </p:nvPr>
        </p:nvSpPr>
        <p:spPr>
          <a:xfrm>
            <a:off x="457200" y="972007"/>
            <a:ext cx="8435280" cy="3744824"/>
          </a:xfrm>
        </p:spPr>
        <p:txBody>
          <a:bodyPr>
            <a:noAutofit/>
          </a:bodyPr>
          <a:lstStyle/>
          <a:p>
            <a:pPr marL="0" indent="0" algn="just">
              <a:buNone/>
            </a:pPr>
            <a:r>
              <a:rPr lang="en-US" sz="2200" dirty="0"/>
              <a:t>There are several choices (Office Themes, Duplicate Selected Slide, or Reuse Slides) when you want to add a new slide to the presentation. </a:t>
            </a:r>
          </a:p>
          <a:p>
            <a:pPr marL="0" indent="0" algn="just">
              <a:buNone/>
            </a:pPr>
            <a:endParaRPr lang="en-US" sz="2200" dirty="0"/>
          </a:p>
          <a:p>
            <a:pPr algn="just"/>
            <a:r>
              <a:rPr lang="en-US" sz="2200" b="1" dirty="0"/>
              <a:t>To create a new slide from Office: </a:t>
            </a:r>
          </a:p>
          <a:p>
            <a:pPr algn="just">
              <a:buFontTx/>
              <a:buChar char="-"/>
            </a:pPr>
            <a:r>
              <a:rPr lang="en-US" sz="2200" dirty="0"/>
              <a:t>Select the slide immediately </a:t>
            </a:r>
            <a:r>
              <a:rPr lang="en-US" sz="2200" b="1" dirty="0"/>
              <a:t>BEFORE </a:t>
            </a:r>
            <a:r>
              <a:rPr lang="en-US" sz="2200" dirty="0"/>
              <a:t>where you want the new slide</a:t>
            </a:r>
          </a:p>
          <a:p>
            <a:pPr algn="just">
              <a:buFontTx/>
              <a:buChar char="-"/>
            </a:pPr>
            <a:r>
              <a:rPr lang="en-US" sz="2200" dirty="0"/>
              <a:t>Click the New Slide button on the Home tab</a:t>
            </a:r>
          </a:p>
          <a:p>
            <a:pPr algn="just">
              <a:buFontTx/>
              <a:buChar char="-"/>
            </a:pPr>
            <a:r>
              <a:rPr lang="en-US" sz="2200" dirty="0"/>
              <a:t>Click the slide that fits your presentation </a:t>
            </a:r>
          </a:p>
          <a:p>
            <a:pPr marL="457200" indent="-457200" algn="just">
              <a:buAutoNum type="arabicPeriod"/>
            </a:pPr>
            <a:endParaRPr lang="en-US" sz="2400" b="1" dirty="0"/>
          </a:p>
        </p:txBody>
      </p:sp>
      <p:pic>
        <p:nvPicPr>
          <p:cNvPr id="6" name="Picture 5">
            <a:extLst>
              <a:ext uri="{FF2B5EF4-FFF2-40B4-BE49-F238E27FC236}">
                <a16:creationId xmlns:a16="http://schemas.microsoft.com/office/drawing/2014/main" id="{3E80549C-EA11-504F-A5E5-CA76D85B0C96}"/>
              </a:ext>
            </a:extLst>
          </p:cNvPr>
          <p:cNvPicPr>
            <a:picLocks noChangeAspect="1"/>
          </p:cNvPicPr>
          <p:nvPr/>
        </p:nvPicPr>
        <p:blipFill>
          <a:blip r:embed="rId2"/>
          <a:stretch>
            <a:fillRect/>
          </a:stretch>
        </p:blipFill>
        <p:spPr>
          <a:xfrm>
            <a:off x="1115616" y="3747919"/>
            <a:ext cx="6624736" cy="1937823"/>
          </a:xfrm>
          <a:prstGeom prst="rect">
            <a:avLst/>
          </a:prstGeom>
        </p:spPr>
      </p:pic>
    </p:spTree>
    <p:extLst>
      <p:ext uri="{BB962C8B-B14F-4D97-AF65-F5344CB8AC3E}">
        <p14:creationId xmlns:p14="http://schemas.microsoft.com/office/powerpoint/2010/main" val="29248062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57200" y="332656"/>
            <a:ext cx="8229600" cy="639351"/>
          </a:xfrm>
        </p:spPr>
        <p:txBody>
          <a:bodyPr>
            <a:normAutofit fontScale="90000"/>
          </a:bodyPr>
          <a:lstStyle/>
          <a:p>
            <a:r>
              <a:rPr lang="en-GB" b="1" dirty="0"/>
              <a:t>Create Duplicate Slides</a:t>
            </a:r>
          </a:p>
        </p:txBody>
      </p:sp>
      <p:sp>
        <p:nvSpPr>
          <p:cNvPr id="5" name="Content Placeholder 4">
            <a:extLst>
              <a:ext uri="{FF2B5EF4-FFF2-40B4-BE49-F238E27FC236}">
                <a16:creationId xmlns:a16="http://schemas.microsoft.com/office/drawing/2014/main" id="{9A3D31CB-6A17-D244-A29F-CFB8CCD1D902}"/>
              </a:ext>
            </a:extLst>
          </p:cNvPr>
          <p:cNvSpPr>
            <a:spLocks noGrp="1"/>
          </p:cNvSpPr>
          <p:nvPr>
            <p:ph idx="1"/>
          </p:nvPr>
        </p:nvSpPr>
        <p:spPr>
          <a:xfrm>
            <a:off x="457200" y="1268760"/>
            <a:ext cx="5122912" cy="2448272"/>
          </a:xfrm>
        </p:spPr>
        <p:txBody>
          <a:bodyPr>
            <a:noAutofit/>
          </a:bodyPr>
          <a:lstStyle/>
          <a:p>
            <a:pPr algn="just"/>
            <a:r>
              <a:rPr lang="en-US" sz="2200" b="1" dirty="0"/>
              <a:t>To create a slide as a duplicate of a slide in the presentation: </a:t>
            </a:r>
          </a:p>
          <a:p>
            <a:pPr algn="just">
              <a:buFontTx/>
              <a:buChar char="-"/>
            </a:pPr>
            <a:r>
              <a:rPr lang="en-US" sz="2200" dirty="0"/>
              <a:t>First, select the slide that you want to duplicate</a:t>
            </a:r>
          </a:p>
          <a:p>
            <a:pPr algn="just">
              <a:buFontTx/>
              <a:buChar char="-"/>
            </a:pPr>
            <a:r>
              <a:rPr lang="en-US" sz="2200" dirty="0"/>
              <a:t>Click the </a:t>
            </a:r>
            <a:r>
              <a:rPr lang="en-US" sz="2200" b="1" dirty="0"/>
              <a:t>New Slide </a:t>
            </a:r>
            <a:r>
              <a:rPr lang="en-US" sz="2200" dirty="0"/>
              <a:t>button on the Home tab</a:t>
            </a:r>
          </a:p>
          <a:p>
            <a:pPr algn="just">
              <a:buFontTx/>
              <a:buChar char="-"/>
            </a:pPr>
            <a:r>
              <a:rPr lang="en-US" sz="2200" dirty="0"/>
              <a:t>Click </a:t>
            </a:r>
            <a:r>
              <a:rPr lang="en-US" sz="2200" b="1" dirty="0"/>
              <a:t>Duplicate Selected Slides </a:t>
            </a:r>
          </a:p>
          <a:p>
            <a:pPr marL="0" indent="0" algn="just">
              <a:buNone/>
            </a:pPr>
            <a:endParaRPr lang="en-US" sz="2400" b="1" dirty="0"/>
          </a:p>
        </p:txBody>
      </p:sp>
      <p:pic>
        <p:nvPicPr>
          <p:cNvPr id="3" name="Picture 2">
            <a:extLst>
              <a:ext uri="{FF2B5EF4-FFF2-40B4-BE49-F238E27FC236}">
                <a16:creationId xmlns:a16="http://schemas.microsoft.com/office/drawing/2014/main" id="{D42A7A11-31B2-DC46-9FF0-FA5E37CB51DD}"/>
              </a:ext>
            </a:extLst>
          </p:cNvPr>
          <p:cNvPicPr>
            <a:picLocks noChangeAspect="1"/>
          </p:cNvPicPr>
          <p:nvPr/>
        </p:nvPicPr>
        <p:blipFill>
          <a:blip r:embed="rId2"/>
          <a:stretch>
            <a:fillRect/>
          </a:stretch>
        </p:blipFill>
        <p:spPr>
          <a:xfrm>
            <a:off x="5580112" y="1268760"/>
            <a:ext cx="3106688" cy="2448272"/>
          </a:xfrm>
          <a:prstGeom prst="rect">
            <a:avLst/>
          </a:prstGeom>
        </p:spPr>
      </p:pic>
      <p:pic>
        <p:nvPicPr>
          <p:cNvPr id="4" name="Picture 3">
            <a:extLst>
              <a:ext uri="{FF2B5EF4-FFF2-40B4-BE49-F238E27FC236}">
                <a16:creationId xmlns:a16="http://schemas.microsoft.com/office/drawing/2014/main" id="{A95BACCD-744F-E046-83C8-BAFE61867296}"/>
              </a:ext>
            </a:extLst>
          </p:cNvPr>
          <p:cNvPicPr>
            <a:picLocks noChangeAspect="1"/>
          </p:cNvPicPr>
          <p:nvPr/>
        </p:nvPicPr>
        <p:blipFill>
          <a:blip r:embed="rId3"/>
          <a:stretch>
            <a:fillRect/>
          </a:stretch>
        </p:blipFill>
        <p:spPr>
          <a:xfrm>
            <a:off x="5724128" y="4035174"/>
            <a:ext cx="2962672" cy="1626074"/>
          </a:xfrm>
          <a:prstGeom prst="rect">
            <a:avLst/>
          </a:prstGeom>
        </p:spPr>
      </p:pic>
      <p:sp>
        <p:nvSpPr>
          <p:cNvPr id="7" name="Rectangle 6">
            <a:extLst>
              <a:ext uri="{FF2B5EF4-FFF2-40B4-BE49-F238E27FC236}">
                <a16:creationId xmlns:a16="http://schemas.microsoft.com/office/drawing/2014/main" id="{C4CC0DAB-F789-BF48-8FEB-5D95C3D3C9CF}"/>
              </a:ext>
            </a:extLst>
          </p:cNvPr>
          <p:cNvSpPr/>
          <p:nvPr/>
        </p:nvSpPr>
        <p:spPr>
          <a:xfrm>
            <a:off x="667353" y="4221088"/>
            <a:ext cx="4572000" cy="1107996"/>
          </a:xfrm>
          <a:prstGeom prst="rect">
            <a:avLst/>
          </a:prstGeom>
        </p:spPr>
        <p:txBody>
          <a:bodyPr>
            <a:spAutoFit/>
          </a:bodyPr>
          <a:lstStyle/>
          <a:p>
            <a:pPr algn="just"/>
            <a:r>
              <a:rPr lang="en-US" sz="2200" dirty="0"/>
              <a:t>Alternatively, you can right click on the mini window on the left side of the slide and select </a:t>
            </a:r>
            <a:r>
              <a:rPr lang="en-US" sz="2200" b="1" dirty="0"/>
              <a:t>Duplicate Slide</a:t>
            </a:r>
            <a:endParaRPr lang="en-US" sz="2200" dirty="0"/>
          </a:p>
        </p:txBody>
      </p:sp>
    </p:spTree>
    <p:extLst>
      <p:ext uri="{BB962C8B-B14F-4D97-AF65-F5344CB8AC3E}">
        <p14:creationId xmlns:p14="http://schemas.microsoft.com/office/powerpoint/2010/main" val="22831317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57200" y="332656"/>
            <a:ext cx="8229600" cy="639351"/>
          </a:xfrm>
        </p:spPr>
        <p:txBody>
          <a:bodyPr>
            <a:noAutofit/>
          </a:bodyPr>
          <a:lstStyle/>
          <a:p>
            <a:r>
              <a:rPr lang="en-GB" sz="3600" b="1" dirty="0"/>
              <a:t>Create Slides from Another presentation</a:t>
            </a:r>
          </a:p>
        </p:txBody>
      </p:sp>
      <p:sp>
        <p:nvSpPr>
          <p:cNvPr id="5" name="Content Placeholder 4">
            <a:extLst>
              <a:ext uri="{FF2B5EF4-FFF2-40B4-BE49-F238E27FC236}">
                <a16:creationId xmlns:a16="http://schemas.microsoft.com/office/drawing/2014/main" id="{9A3D31CB-6A17-D244-A29F-CFB8CCD1D902}"/>
              </a:ext>
            </a:extLst>
          </p:cNvPr>
          <p:cNvSpPr>
            <a:spLocks noGrp="1"/>
          </p:cNvSpPr>
          <p:nvPr>
            <p:ph idx="1"/>
          </p:nvPr>
        </p:nvSpPr>
        <p:spPr>
          <a:xfrm>
            <a:off x="457200" y="1268760"/>
            <a:ext cx="4762872" cy="2448272"/>
          </a:xfrm>
        </p:spPr>
        <p:txBody>
          <a:bodyPr>
            <a:noAutofit/>
          </a:bodyPr>
          <a:lstStyle/>
          <a:p>
            <a:pPr algn="just"/>
            <a:r>
              <a:rPr lang="en-US" sz="2200" b="1" dirty="0"/>
              <a:t>To create a new slide from another presentation: </a:t>
            </a:r>
          </a:p>
          <a:p>
            <a:pPr algn="just">
              <a:buFontTx/>
              <a:buChar char="-"/>
            </a:pPr>
            <a:r>
              <a:rPr lang="en-US" sz="2200" dirty="0"/>
              <a:t>Select the slide immediately </a:t>
            </a:r>
            <a:r>
              <a:rPr lang="en-US" sz="2200" b="1" dirty="0"/>
              <a:t>BEFORE </a:t>
            </a:r>
            <a:r>
              <a:rPr lang="en-US" sz="2200" dirty="0"/>
              <a:t>where you want the new slide</a:t>
            </a:r>
          </a:p>
          <a:p>
            <a:pPr algn="just">
              <a:buFontTx/>
              <a:buChar char="-"/>
            </a:pPr>
            <a:r>
              <a:rPr lang="en-US" sz="2200" dirty="0"/>
              <a:t>Click the </a:t>
            </a:r>
            <a:r>
              <a:rPr lang="en-US" sz="2200" b="1" dirty="0"/>
              <a:t>New Slide </a:t>
            </a:r>
            <a:r>
              <a:rPr lang="en-US" sz="2200" dirty="0"/>
              <a:t>button on the Home tab</a:t>
            </a:r>
          </a:p>
          <a:p>
            <a:pPr algn="just">
              <a:buFontTx/>
              <a:buChar char="-"/>
            </a:pPr>
            <a:r>
              <a:rPr lang="en-US" sz="2200" dirty="0"/>
              <a:t>Click </a:t>
            </a:r>
            <a:r>
              <a:rPr lang="en-US" sz="2200" b="1" dirty="0"/>
              <a:t>Reuse Slides</a:t>
            </a:r>
          </a:p>
          <a:p>
            <a:pPr algn="just">
              <a:buFontTx/>
              <a:buChar char="-"/>
            </a:pPr>
            <a:r>
              <a:rPr lang="en-US" sz="2200" dirty="0"/>
              <a:t>Click </a:t>
            </a:r>
            <a:r>
              <a:rPr lang="en-US" sz="2200" b="1" dirty="0"/>
              <a:t>Browse File </a:t>
            </a:r>
          </a:p>
          <a:p>
            <a:pPr algn="just">
              <a:buFontTx/>
              <a:buChar char="-"/>
            </a:pPr>
            <a:r>
              <a:rPr lang="en-US" sz="2200" dirty="0"/>
              <a:t>Locate the slide show and click on the slide to import</a:t>
            </a:r>
          </a:p>
          <a:p>
            <a:pPr marL="0" indent="0" algn="just">
              <a:buNone/>
            </a:pPr>
            <a:endParaRPr lang="en-US" sz="2400" b="1" dirty="0"/>
          </a:p>
        </p:txBody>
      </p:sp>
      <p:pic>
        <p:nvPicPr>
          <p:cNvPr id="6" name="Picture 5">
            <a:extLst>
              <a:ext uri="{FF2B5EF4-FFF2-40B4-BE49-F238E27FC236}">
                <a16:creationId xmlns:a16="http://schemas.microsoft.com/office/drawing/2014/main" id="{A3EBAF60-0960-D64C-A946-B658303E2E8D}"/>
              </a:ext>
            </a:extLst>
          </p:cNvPr>
          <p:cNvPicPr>
            <a:picLocks noChangeAspect="1"/>
          </p:cNvPicPr>
          <p:nvPr/>
        </p:nvPicPr>
        <p:blipFill>
          <a:blip r:embed="rId2"/>
          <a:stretch>
            <a:fillRect/>
          </a:stretch>
        </p:blipFill>
        <p:spPr>
          <a:xfrm>
            <a:off x="5220072" y="1290124"/>
            <a:ext cx="3513458" cy="3867068"/>
          </a:xfrm>
          <a:prstGeom prst="rect">
            <a:avLst/>
          </a:prstGeom>
          <a:solidFill>
            <a:schemeClr val="tx1">
              <a:alpha val="99000"/>
            </a:schemeClr>
          </a:solidFill>
          <a:ln w="12700">
            <a:solidFill>
              <a:schemeClr val="tx1">
                <a:alpha val="99000"/>
              </a:schemeClr>
            </a:solidFill>
          </a:ln>
        </p:spPr>
      </p:pic>
    </p:spTree>
    <p:extLst>
      <p:ext uri="{BB962C8B-B14F-4D97-AF65-F5344CB8AC3E}">
        <p14:creationId xmlns:p14="http://schemas.microsoft.com/office/powerpoint/2010/main" val="42664670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57200" y="332656"/>
            <a:ext cx="8229600" cy="639351"/>
          </a:xfrm>
        </p:spPr>
        <p:txBody>
          <a:bodyPr>
            <a:noAutofit/>
          </a:bodyPr>
          <a:lstStyle/>
          <a:p>
            <a:r>
              <a:rPr lang="en-GB" sz="3600" b="1" dirty="0"/>
              <a:t>Applying Themes in the Presentation</a:t>
            </a:r>
          </a:p>
        </p:txBody>
      </p:sp>
      <p:sp>
        <p:nvSpPr>
          <p:cNvPr id="5" name="Content Placeholder 4">
            <a:extLst>
              <a:ext uri="{FF2B5EF4-FFF2-40B4-BE49-F238E27FC236}">
                <a16:creationId xmlns:a16="http://schemas.microsoft.com/office/drawing/2014/main" id="{9A3D31CB-6A17-D244-A29F-CFB8CCD1D902}"/>
              </a:ext>
            </a:extLst>
          </p:cNvPr>
          <p:cNvSpPr>
            <a:spLocks noGrp="1"/>
          </p:cNvSpPr>
          <p:nvPr>
            <p:ph idx="1"/>
          </p:nvPr>
        </p:nvSpPr>
        <p:spPr>
          <a:xfrm>
            <a:off x="457200" y="1124744"/>
            <a:ext cx="8075240" cy="4032448"/>
          </a:xfrm>
        </p:spPr>
        <p:txBody>
          <a:bodyPr>
            <a:noAutofit/>
          </a:bodyPr>
          <a:lstStyle/>
          <a:p>
            <a:pPr marL="0" indent="0" algn="just">
              <a:buNone/>
            </a:pPr>
            <a:r>
              <a:rPr lang="en-US" sz="2200" dirty="0"/>
              <a:t>Themes are design templates that can be applied to an entire presentation that allows for consistency throughout the presentation. </a:t>
            </a:r>
          </a:p>
          <a:p>
            <a:pPr algn="just"/>
            <a:r>
              <a:rPr lang="en-US" sz="2200" b="1" dirty="0"/>
              <a:t>To add a Theme to a presentation: </a:t>
            </a:r>
          </a:p>
          <a:p>
            <a:pPr algn="just">
              <a:buFontTx/>
              <a:buChar char="-"/>
            </a:pPr>
            <a:r>
              <a:rPr lang="en-US" sz="2200" dirty="0"/>
              <a:t>Select </a:t>
            </a:r>
            <a:r>
              <a:rPr lang="en-US" sz="2200" b="1" dirty="0"/>
              <a:t>Design tab</a:t>
            </a:r>
          </a:p>
          <a:p>
            <a:pPr algn="just">
              <a:buFontTx/>
              <a:buChar char="-"/>
            </a:pPr>
            <a:r>
              <a:rPr lang="en-US" sz="2200" dirty="0"/>
              <a:t>Select one of the displayed </a:t>
            </a:r>
            <a:r>
              <a:rPr lang="en-US" sz="2200" b="1" dirty="0"/>
              <a:t>Themes or click the Galleries button</a:t>
            </a:r>
          </a:p>
          <a:p>
            <a:pPr marL="0" indent="0" algn="just">
              <a:buNone/>
            </a:pPr>
            <a:r>
              <a:rPr lang="en-US" sz="2200" dirty="0"/>
              <a:t>Alternatively, you can right click on the desired theme and select Set as a </a:t>
            </a:r>
            <a:r>
              <a:rPr lang="en-US" sz="2200" b="1" dirty="0"/>
              <a:t>Default Theme/Apply to All Slides</a:t>
            </a:r>
            <a:endParaRPr lang="en-US" sz="2200" dirty="0"/>
          </a:p>
          <a:p>
            <a:pPr marL="0" indent="0" algn="just">
              <a:buNone/>
            </a:pPr>
            <a:endParaRPr lang="en-US" sz="2200" b="1" dirty="0"/>
          </a:p>
        </p:txBody>
      </p:sp>
      <p:pic>
        <p:nvPicPr>
          <p:cNvPr id="3" name="Picture 2">
            <a:extLst>
              <a:ext uri="{FF2B5EF4-FFF2-40B4-BE49-F238E27FC236}">
                <a16:creationId xmlns:a16="http://schemas.microsoft.com/office/drawing/2014/main" id="{C1414752-BBB9-294C-94A3-A159ADC977FB}"/>
              </a:ext>
            </a:extLst>
          </p:cNvPr>
          <p:cNvPicPr>
            <a:picLocks noChangeAspect="1"/>
          </p:cNvPicPr>
          <p:nvPr/>
        </p:nvPicPr>
        <p:blipFill>
          <a:blip r:embed="rId2"/>
          <a:stretch>
            <a:fillRect/>
          </a:stretch>
        </p:blipFill>
        <p:spPr>
          <a:xfrm>
            <a:off x="457200" y="3789040"/>
            <a:ext cx="7931224" cy="1944216"/>
          </a:xfrm>
          <a:prstGeom prst="rect">
            <a:avLst/>
          </a:prstGeom>
        </p:spPr>
      </p:pic>
    </p:spTree>
    <p:extLst>
      <p:ext uri="{BB962C8B-B14F-4D97-AF65-F5344CB8AC3E}">
        <p14:creationId xmlns:p14="http://schemas.microsoft.com/office/powerpoint/2010/main" val="18413035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57200" y="332656"/>
            <a:ext cx="8229600" cy="639351"/>
          </a:xfrm>
        </p:spPr>
        <p:txBody>
          <a:bodyPr>
            <a:noAutofit/>
          </a:bodyPr>
          <a:lstStyle/>
          <a:p>
            <a:r>
              <a:rPr lang="en-GB" sz="3600" b="1" dirty="0"/>
              <a:t>Changing Background Themes </a:t>
            </a:r>
            <a:br>
              <a:rPr lang="en-GB" sz="3600" b="1" dirty="0"/>
            </a:br>
            <a:r>
              <a:rPr lang="en-GB" sz="3600" b="1" dirty="0"/>
              <a:t>and Slide Size</a:t>
            </a:r>
          </a:p>
        </p:txBody>
      </p:sp>
      <p:sp>
        <p:nvSpPr>
          <p:cNvPr id="5" name="Content Placeholder 4">
            <a:extLst>
              <a:ext uri="{FF2B5EF4-FFF2-40B4-BE49-F238E27FC236}">
                <a16:creationId xmlns:a16="http://schemas.microsoft.com/office/drawing/2014/main" id="{9A3D31CB-6A17-D244-A29F-CFB8CCD1D902}"/>
              </a:ext>
            </a:extLst>
          </p:cNvPr>
          <p:cNvSpPr>
            <a:spLocks noGrp="1"/>
          </p:cNvSpPr>
          <p:nvPr>
            <p:ph idx="1"/>
          </p:nvPr>
        </p:nvSpPr>
        <p:spPr>
          <a:xfrm>
            <a:off x="457200" y="1124744"/>
            <a:ext cx="4618856" cy="4032448"/>
          </a:xfrm>
        </p:spPr>
        <p:txBody>
          <a:bodyPr>
            <a:noAutofit/>
          </a:bodyPr>
          <a:lstStyle/>
          <a:p>
            <a:pPr algn="just"/>
            <a:r>
              <a:rPr lang="en-US" sz="2200" b="1" dirty="0"/>
              <a:t>To change background format: </a:t>
            </a:r>
          </a:p>
          <a:p>
            <a:pPr algn="just">
              <a:buFontTx/>
              <a:buChar char="-"/>
            </a:pPr>
            <a:r>
              <a:rPr lang="en-US" sz="2200" dirty="0"/>
              <a:t>Click on </a:t>
            </a:r>
            <a:r>
              <a:rPr lang="en-US" sz="2200" b="1" dirty="0"/>
              <a:t>Design tab</a:t>
            </a:r>
          </a:p>
          <a:p>
            <a:pPr algn="just">
              <a:buFontTx/>
              <a:buChar char="-"/>
            </a:pPr>
            <a:r>
              <a:rPr lang="en-US" sz="2200" dirty="0"/>
              <a:t>Select </a:t>
            </a:r>
            <a:r>
              <a:rPr lang="en-US" sz="2200" b="1" dirty="0"/>
              <a:t>Background Styles button/Format Background button </a:t>
            </a:r>
          </a:p>
          <a:p>
            <a:pPr algn="just">
              <a:buFontTx/>
              <a:buChar char="-"/>
            </a:pPr>
            <a:r>
              <a:rPr lang="en-US" sz="2200" dirty="0"/>
              <a:t>Apply your own settings by changing options</a:t>
            </a:r>
          </a:p>
          <a:p>
            <a:pPr algn="just"/>
            <a:endParaRPr lang="en-US" sz="2200" b="1" dirty="0"/>
          </a:p>
          <a:p>
            <a:pPr algn="just"/>
            <a:r>
              <a:rPr lang="en-US" sz="2200" b="1" dirty="0"/>
              <a:t>To change Slide Size: </a:t>
            </a:r>
          </a:p>
          <a:p>
            <a:pPr algn="just">
              <a:buFontTx/>
              <a:buChar char="-"/>
            </a:pPr>
            <a:r>
              <a:rPr lang="en-US" sz="2200" dirty="0"/>
              <a:t>Click on </a:t>
            </a:r>
            <a:r>
              <a:rPr lang="en-US" sz="2200" b="1" dirty="0"/>
              <a:t>Design tab</a:t>
            </a:r>
          </a:p>
          <a:p>
            <a:pPr algn="just">
              <a:buFontTx/>
              <a:buChar char="-"/>
            </a:pPr>
            <a:r>
              <a:rPr lang="en-US" sz="2200" dirty="0"/>
              <a:t>Click on </a:t>
            </a:r>
            <a:r>
              <a:rPr lang="en-US" sz="2200" b="1" dirty="0"/>
              <a:t>Slide Size button</a:t>
            </a:r>
          </a:p>
          <a:p>
            <a:pPr algn="just">
              <a:buFontTx/>
              <a:buChar char="-"/>
            </a:pPr>
            <a:r>
              <a:rPr lang="en-US" sz="2200" dirty="0"/>
              <a:t>Change the size either </a:t>
            </a:r>
            <a:r>
              <a:rPr lang="en-US" sz="2200" b="1" dirty="0"/>
              <a:t>Standard/Widescreen</a:t>
            </a:r>
            <a:endParaRPr lang="en-US" sz="2200" dirty="0"/>
          </a:p>
          <a:p>
            <a:pPr marL="0" indent="0" algn="just">
              <a:buNone/>
            </a:pPr>
            <a:endParaRPr lang="en-US" sz="2200" b="1" dirty="0"/>
          </a:p>
        </p:txBody>
      </p:sp>
      <p:pic>
        <p:nvPicPr>
          <p:cNvPr id="4" name="Picture 3">
            <a:extLst>
              <a:ext uri="{FF2B5EF4-FFF2-40B4-BE49-F238E27FC236}">
                <a16:creationId xmlns:a16="http://schemas.microsoft.com/office/drawing/2014/main" id="{A81E0C39-670F-4A47-9372-5278468D3ECE}"/>
              </a:ext>
            </a:extLst>
          </p:cNvPr>
          <p:cNvPicPr>
            <a:picLocks noChangeAspect="1"/>
          </p:cNvPicPr>
          <p:nvPr/>
        </p:nvPicPr>
        <p:blipFill>
          <a:blip r:embed="rId2"/>
          <a:stretch>
            <a:fillRect/>
          </a:stretch>
        </p:blipFill>
        <p:spPr>
          <a:xfrm>
            <a:off x="5292080" y="1105954"/>
            <a:ext cx="3360865" cy="2323046"/>
          </a:xfrm>
          <a:prstGeom prst="rect">
            <a:avLst/>
          </a:prstGeom>
          <a:ln w="12700">
            <a:solidFill>
              <a:schemeClr val="tx1">
                <a:alpha val="99000"/>
              </a:schemeClr>
            </a:solidFill>
          </a:ln>
        </p:spPr>
      </p:pic>
      <p:pic>
        <p:nvPicPr>
          <p:cNvPr id="6" name="Picture 5">
            <a:extLst>
              <a:ext uri="{FF2B5EF4-FFF2-40B4-BE49-F238E27FC236}">
                <a16:creationId xmlns:a16="http://schemas.microsoft.com/office/drawing/2014/main" id="{B46E3253-B55A-7448-9336-E0DF8EC19B35}"/>
              </a:ext>
            </a:extLst>
          </p:cNvPr>
          <p:cNvPicPr>
            <a:picLocks noChangeAspect="1"/>
          </p:cNvPicPr>
          <p:nvPr/>
        </p:nvPicPr>
        <p:blipFill>
          <a:blip r:embed="rId3"/>
          <a:stretch>
            <a:fillRect/>
          </a:stretch>
        </p:blipFill>
        <p:spPr>
          <a:xfrm>
            <a:off x="5292080" y="3583268"/>
            <a:ext cx="3360864" cy="1993900"/>
          </a:xfrm>
          <a:prstGeom prst="rect">
            <a:avLst/>
          </a:prstGeom>
          <a:solidFill>
            <a:schemeClr val="tx1"/>
          </a:solidFill>
          <a:ln w="12700">
            <a:solidFill>
              <a:schemeClr val="tx1">
                <a:alpha val="99000"/>
              </a:schemeClr>
            </a:solidFill>
          </a:ln>
        </p:spPr>
      </p:pic>
    </p:spTree>
    <p:extLst>
      <p:ext uri="{BB962C8B-B14F-4D97-AF65-F5344CB8AC3E}">
        <p14:creationId xmlns:p14="http://schemas.microsoft.com/office/powerpoint/2010/main" val="21629179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DA03F649-2976-B848-8498-64F2DD07910E}"/>
              </a:ext>
            </a:extLst>
          </p:cNvPr>
          <p:cNvSpPr>
            <a:spLocks noGrp="1"/>
          </p:cNvSpPr>
          <p:nvPr>
            <p:ph idx="1"/>
          </p:nvPr>
        </p:nvSpPr>
        <p:spPr>
          <a:xfrm>
            <a:off x="457200" y="4166795"/>
            <a:ext cx="8229600" cy="1440160"/>
          </a:xfrm>
        </p:spPr>
        <p:txBody>
          <a:bodyPr/>
          <a:lstStyle/>
          <a:p>
            <a:endParaRPr lang="en-US" dirty="0"/>
          </a:p>
        </p:txBody>
      </p:sp>
      <p:sp>
        <p:nvSpPr>
          <p:cNvPr id="10" name="Title 1">
            <a:extLst>
              <a:ext uri="{FF2B5EF4-FFF2-40B4-BE49-F238E27FC236}">
                <a16:creationId xmlns:a16="http://schemas.microsoft.com/office/drawing/2014/main" id="{D6005A01-8AF2-A24D-AA6E-CB00146B8DA8}"/>
              </a:ext>
            </a:extLst>
          </p:cNvPr>
          <p:cNvSpPr txBox="1">
            <a:spLocks/>
          </p:cNvSpPr>
          <p:nvPr/>
        </p:nvSpPr>
        <p:spPr>
          <a:xfrm>
            <a:off x="457200" y="332656"/>
            <a:ext cx="8229600" cy="639351"/>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Working with Contents</a:t>
            </a:r>
          </a:p>
        </p:txBody>
      </p:sp>
      <p:sp>
        <p:nvSpPr>
          <p:cNvPr id="11" name="TextBox 10">
            <a:extLst>
              <a:ext uri="{FF2B5EF4-FFF2-40B4-BE49-F238E27FC236}">
                <a16:creationId xmlns:a16="http://schemas.microsoft.com/office/drawing/2014/main" id="{8DBA2F13-B9C4-A641-B396-4EA26284C233}"/>
              </a:ext>
            </a:extLst>
          </p:cNvPr>
          <p:cNvSpPr txBox="1"/>
          <p:nvPr/>
        </p:nvSpPr>
        <p:spPr>
          <a:xfrm>
            <a:off x="539552" y="1014925"/>
            <a:ext cx="6120680" cy="1200329"/>
          </a:xfrm>
          <a:prstGeom prst="rect">
            <a:avLst/>
          </a:prstGeom>
          <a:noFill/>
        </p:spPr>
        <p:txBody>
          <a:bodyPr wrap="square" rtlCol="0">
            <a:spAutoFit/>
          </a:bodyPr>
          <a:lstStyle/>
          <a:p>
            <a:pPr marL="285750" indent="-285750">
              <a:buFont typeface="Arial" panose="020B0604020202020204" pitchFamily="34" charset="0"/>
              <a:buChar char="•"/>
            </a:pPr>
            <a:r>
              <a:rPr lang="en-US" b="1" dirty="0"/>
              <a:t>Enter Text: </a:t>
            </a:r>
            <a:r>
              <a:rPr lang="en-US" dirty="0"/>
              <a:t>To enter text: </a:t>
            </a:r>
          </a:p>
          <a:p>
            <a:pPr marL="285750" indent="-285750">
              <a:buFontTx/>
              <a:buChar char="-"/>
            </a:pPr>
            <a:r>
              <a:rPr lang="en-US" dirty="0"/>
              <a:t>Select the slide where you want to add text </a:t>
            </a:r>
          </a:p>
          <a:p>
            <a:pPr marL="285750" indent="-285750">
              <a:buFontTx/>
              <a:buChar char="-"/>
            </a:pPr>
            <a:r>
              <a:rPr lang="en-US" dirty="0"/>
              <a:t>Click in a text box to enter either title or body of the text</a:t>
            </a:r>
          </a:p>
          <a:p>
            <a:endParaRPr lang="en-US" b="1" dirty="0"/>
          </a:p>
        </p:txBody>
      </p:sp>
      <p:sp>
        <p:nvSpPr>
          <p:cNvPr id="13" name="TextBox 12">
            <a:extLst>
              <a:ext uri="{FF2B5EF4-FFF2-40B4-BE49-F238E27FC236}">
                <a16:creationId xmlns:a16="http://schemas.microsoft.com/office/drawing/2014/main" id="{C3BA7BAA-DD0E-2F42-BCCF-40D8CABB40C2}"/>
              </a:ext>
            </a:extLst>
          </p:cNvPr>
          <p:cNvSpPr txBox="1"/>
          <p:nvPr/>
        </p:nvSpPr>
        <p:spPr>
          <a:xfrm>
            <a:off x="539552" y="2084655"/>
            <a:ext cx="6120680" cy="1200329"/>
          </a:xfrm>
          <a:prstGeom prst="rect">
            <a:avLst/>
          </a:prstGeom>
          <a:noFill/>
        </p:spPr>
        <p:txBody>
          <a:bodyPr wrap="square" rtlCol="0">
            <a:spAutoFit/>
          </a:bodyPr>
          <a:lstStyle/>
          <a:p>
            <a:pPr marL="285750" indent="-285750">
              <a:buFont typeface="Arial" panose="020B0604020202020204" pitchFamily="34" charset="0"/>
              <a:buChar char="•"/>
            </a:pPr>
            <a:r>
              <a:rPr lang="en-US" b="1" dirty="0"/>
              <a:t>Select Text: </a:t>
            </a:r>
            <a:r>
              <a:rPr lang="en-US" dirty="0"/>
              <a:t>To select text: </a:t>
            </a:r>
          </a:p>
          <a:p>
            <a:pPr marL="285750" indent="-285750">
              <a:buFontTx/>
              <a:buChar char="-"/>
            </a:pPr>
            <a:r>
              <a:rPr lang="en-US" dirty="0"/>
              <a:t>First you enter the text</a:t>
            </a:r>
          </a:p>
          <a:p>
            <a:pPr marL="285750" indent="-285750">
              <a:buFontTx/>
              <a:buChar char="-"/>
            </a:pPr>
            <a:r>
              <a:rPr lang="en-US" dirty="0"/>
              <a:t>Highlight the text</a:t>
            </a:r>
          </a:p>
          <a:p>
            <a:endParaRPr lang="en-US" b="1" dirty="0"/>
          </a:p>
        </p:txBody>
      </p:sp>
      <p:pic>
        <p:nvPicPr>
          <p:cNvPr id="19" name="Picture 18">
            <a:extLst>
              <a:ext uri="{FF2B5EF4-FFF2-40B4-BE49-F238E27FC236}">
                <a16:creationId xmlns:a16="http://schemas.microsoft.com/office/drawing/2014/main" id="{6C91484B-F8BD-274A-9877-51B00CB8EC34}"/>
              </a:ext>
            </a:extLst>
          </p:cNvPr>
          <p:cNvPicPr>
            <a:picLocks noChangeAspect="1"/>
          </p:cNvPicPr>
          <p:nvPr/>
        </p:nvPicPr>
        <p:blipFill>
          <a:blip r:embed="rId2"/>
          <a:stretch>
            <a:fillRect/>
          </a:stretch>
        </p:blipFill>
        <p:spPr>
          <a:xfrm>
            <a:off x="323528" y="3109467"/>
            <a:ext cx="8496944" cy="927100"/>
          </a:xfrm>
          <a:prstGeom prst="rect">
            <a:avLst/>
          </a:prstGeom>
        </p:spPr>
      </p:pic>
    </p:spTree>
    <p:extLst>
      <p:ext uri="{BB962C8B-B14F-4D97-AF65-F5344CB8AC3E}">
        <p14:creationId xmlns:p14="http://schemas.microsoft.com/office/powerpoint/2010/main" val="30849531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D6005A01-8AF2-A24D-AA6E-CB00146B8DA8}"/>
              </a:ext>
            </a:extLst>
          </p:cNvPr>
          <p:cNvSpPr txBox="1">
            <a:spLocks/>
          </p:cNvSpPr>
          <p:nvPr/>
        </p:nvSpPr>
        <p:spPr>
          <a:xfrm>
            <a:off x="457200" y="332656"/>
            <a:ext cx="8229600" cy="639351"/>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Adding Text Box</a:t>
            </a:r>
          </a:p>
        </p:txBody>
      </p:sp>
      <p:sp>
        <p:nvSpPr>
          <p:cNvPr id="8" name="Content Placeholder 4">
            <a:extLst>
              <a:ext uri="{FF2B5EF4-FFF2-40B4-BE49-F238E27FC236}">
                <a16:creationId xmlns:a16="http://schemas.microsoft.com/office/drawing/2014/main" id="{2630A70C-6EB2-6E4E-BDC3-1AA23650AFC1}"/>
              </a:ext>
            </a:extLst>
          </p:cNvPr>
          <p:cNvSpPr>
            <a:spLocks noGrp="1"/>
          </p:cNvSpPr>
          <p:nvPr>
            <p:ph idx="1"/>
          </p:nvPr>
        </p:nvSpPr>
        <p:spPr>
          <a:xfrm>
            <a:off x="457201" y="1412776"/>
            <a:ext cx="4618856" cy="3384376"/>
          </a:xfrm>
        </p:spPr>
        <p:txBody>
          <a:bodyPr>
            <a:noAutofit/>
          </a:bodyPr>
          <a:lstStyle/>
          <a:p>
            <a:pPr algn="just"/>
            <a:r>
              <a:rPr lang="en-US" sz="2200" b="1" dirty="0"/>
              <a:t>To add a text box: </a:t>
            </a:r>
          </a:p>
          <a:p>
            <a:pPr algn="just">
              <a:buFontTx/>
              <a:buChar char="-"/>
            </a:pPr>
            <a:r>
              <a:rPr lang="en-US" sz="2200" dirty="0"/>
              <a:t>Select the slide where you want to place the text box</a:t>
            </a:r>
          </a:p>
          <a:p>
            <a:pPr algn="just">
              <a:buFontTx/>
              <a:buChar char="-"/>
            </a:pPr>
            <a:r>
              <a:rPr lang="en-US" sz="2200" dirty="0"/>
              <a:t>Select </a:t>
            </a:r>
            <a:r>
              <a:rPr lang="en-US" sz="2200" b="1" dirty="0"/>
              <a:t>Insert tab </a:t>
            </a:r>
            <a:r>
              <a:rPr lang="en-US" sz="2200" dirty="0"/>
              <a:t>and click on </a:t>
            </a:r>
            <a:r>
              <a:rPr lang="en-US" sz="2200" b="1" dirty="0"/>
              <a:t>Text Box</a:t>
            </a:r>
            <a:endParaRPr lang="en-US" sz="2200" dirty="0"/>
          </a:p>
          <a:p>
            <a:pPr algn="just">
              <a:buFontTx/>
              <a:buChar char="-"/>
            </a:pPr>
            <a:r>
              <a:rPr lang="en-US" sz="2200" dirty="0"/>
              <a:t>Click on the slide and drag the cursor to expand the text box</a:t>
            </a:r>
          </a:p>
          <a:p>
            <a:pPr algn="just">
              <a:buFontTx/>
              <a:buChar char="-"/>
            </a:pPr>
            <a:r>
              <a:rPr lang="en-US" sz="2200" dirty="0"/>
              <a:t>Type in the text </a:t>
            </a:r>
          </a:p>
          <a:p>
            <a:pPr marL="0" indent="0" algn="just">
              <a:buNone/>
            </a:pPr>
            <a:endParaRPr lang="en-US" sz="2400" b="1" dirty="0"/>
          </a:p>
        </p:txBody>
      </p:sp>
      <p:pic>
        <p:nvPicPr>
          <p:cNvPr id="3" name="Picture 2">
            <a:extLst>
              <a:ext uri="{FF2B5EF4-FFF2-40B4-BE49-F238E27FC236}">
                <a16:creationId xmlns:a16="http://schemas.microsoft.com/office/drawing/2014/main" id="{D986F393-EFD4-6440-94E9-AF63F7E1612D}"/>
              </a:ext>
            </a:extLst>
          </p:cNvPr>
          <p:cNvPicPr>
            <a:picLocks noChangeAspect="1"/>
          </p:cNvPicPr>
          <p:nvPr/>
        </p:nvPicPr>
        <p:blipFill>
          <a:blip r:embed="rId2"/>
          <a:stretch>
            <a:fillRect/>
          </a:stretch>
        </p:blipFill>
        <p:spPr>
          <a:xfrm>
            <a:off x="5397081" y="1546890"/>
            <a:ext cx="3289300" cy="1450062"/>
          </a:xfrm>
          <a:prstGeom prst="rect">
            <a:avLst/>
          </a:prstGeom>
        </p:spPr>
      </p:pic>
    </p:spTree>
    <p:extLst>
      <p:ext uri="{BB962C8B-B14F-4D97-AF65-F5344CB8AC3E}">
        <p14:creationId xmlns:p14="http://schemas.microsoft.com/office/powerpoint/2010/main" val="4569154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D6005A01-8AF2-A24D-AA6E-CB00146B8DA8}"/>
              </a:ext>
            </a:extLst>
          </p:cNvPr>
          <p:cNvSpPr txBox="1">
            <a:spLocks/>
          </p:cNvSpPr>
          <p:nvPr/>
        </p:nvSpPr>
        <p:spPr>
          <a:xfrm>
            <a:off x="457200" y="332656"/>
            <a:ext cx="8229600" cy="639351"/>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Adding Pictures and Shapes</a:t>
            </a:r>
          </a:p>
        </p:txBody>
      </p:sp>
      <p:sp>
        <p:nvSpPr>
          <p:cNvPr id="8" name="Content Placeholder 4">
            <a:extLst>
              <a:ext uri="{FF2B5EF4-FFF2-40B4-BE49-F238E27FC236}">
                <a16:creationId xmlns:a16="http://schemas.microsoft.com/office/drawing/2014/main" id="{2630A70C-6EB2-6E4E-BDC3-1AA23650AFC1}"/>
              </a:ext>
            </a:extLst>
          </p:cNvPr>
          <p:cNvSpPr>
            <a:spLocks noGrp="1"/>
          </p:cNvSpPr>
          <p:nvPr>
            <p:ph idx="1"/>
          </p:nvPr>
        </p:nvSpPr>
        <p:spPr>
          <a:xfrm>
            <a:off x="454134" y="1124744"/>
            <a:ext cx="4330824" cy="2952328"/>
          </a:xfrm>
        </p:spPr>
        <p:txBody>
          <a:bodyPr>
            <a:noAutofit/>
          </a:bodyPr>
          <a:lstStyle/>
          <a:p>
            <a:pPr algn="just"/>
            <a:r>
              <a:rPr lang="en-US" sz="2200" b="1" dirty="0"/>
              <a:t>To add a Picture: </a:t>
            </a:r>
          </a:p>
          <a:p>
            <a:pPr algn="just">
              <a:buFontTx/>
              <a:buChar char="-"/>
            </a:pPr>
            <a:r>
              <a:rPr lang="en-US" sz="2000" dirty="0"/>
              <a:t>Click the </a:t>
            </a:r>
            <a:r>
              <a:rPr lang="en-US" sz="2000" b="1" dirty="0"/>
              <a:t>Insert tab</a:t>
            </a:r>
          </a:p>
          <a:p>
            <a:pPr algn="just">
              <a:buFontTx/>
              <a:buChar char="-"/>
            </a:pPr>
            <a:r>
              <a:rPr lang="en-US" sz="2000" dirty="0"/>
              <a:t>Click the </a:t>
            </a:r>
            <a:r>
              <a:rPr lang="en-US" sz="2000" b="1" dirty="0"/>
              <a:t>Pictures </a:t>
            </a:r>
            <a:r>
              <a:rPr lang="en-US" sz="2000" dirty="0"/>
              <a:t>button</a:t>
            </a:r>
          </a:p>
          <a:p>
            <a:pPr algn="just">
              <a:buFontTx/>
              <a:buChar char="-"/>
            </a:pPr>
            <a:r>
              <a:rPr lang="en-US" sz="2000" dirty="0"/>
              <a:t>Browse to the picture from your files</a:t>
            </a:r>
          </a:p>
          <a:p>
            <a:pPr algn="just">
              <a:buFontTx/>
              <a:buChar char="-"/>
            </a:pPr>
            <a:r>
              <a:rPr lang="en-US" sz="2000" dirty="0"/>
              <a:t>Click the name of the picture </a:t>
            </a:r>
          </a:p>
          <a:p>
            <a:pPr algn="just">
              <a:buFontTx/>
              <a:buChar char="-"/>
            </a:pPr>
            <a:r>
              <a:rPr lang="en-US" sz="2000" dirty="0"/>
              <a:t>Click </a:t>
            </a:r>
            <a:r>
              <a:rPr lang="en-US" sz="2000" b="1" dirty="0"/>
              <a:t>Insert</a:t>
            </a:r>
          </a:p>
          <a:p>
            <a:pPr algn="just">
              <a:buFontTx/>
              <a:buChar char="-"/>
            </a:pPr>
            <a:r>
              <a:rPr lang="en-US" sz="2000" dirty="0"/>
              <a:t>To move the graphic, click it and drag it to where you want it</a:t>
            </a:r>
          </a:p>
          <a:p>
            <a:pPr marL="0" indent="0" algn="just">
              <a:buNone/>
            </a:pPr>
            <a:endParaRPr lang="en-US" sz="2400" b="1" dirty="0"/>
          </a:p>
          <a:p>
            <a:pPr marL="0" indent="0" algn="just">
              <a:buNone/>
            </a:pPr>
            <a:endParaRPr lang="en-US" sz="2400" dirty="0"/>
          </a:p>
        </p:txBody>
      </p:sp>
      <p:sp>
        <p:nvSpPr>
          <p:cNvPr id="2" name="Rectangle 1">
            <a:extLst>
              <a:ext uri="{FF2B5EF4-FFF2-40B4-BE49-F238E27FC236}">
                <a16:creationId xmlns:a16="http://schemas.microsoft.com/office/drawing/2014/main" id="{E8ECF4EA-6368-0448-8239-49AFBF143DE8}"/>
              </a:ext>
            </a:extLst>
          </p:cNvPr>
          <p:cNvSpPr/>
          <p:nvPr/>
        </p:nvSpPr>
        <p:spPr>
          <a:xfrm>
            <a:off x="5161474" y="1124744"/>
            <a:ext cx="3528392" cy="2616101"/>
          </a:xfrm>
          <a:prstGeom prst="rect">
            <a:avLst/>
          </a:prstGeom>
        </p:spPr>
        <p:txBody>
          <a:bodyPr wrap="square">
            <a:spAutoFit/>
          </a:bodyPr>
          <a:lstStyle/>
          <a:p>
            <a:pPr marL="285750" indent="-285750" algn="just">
              <a:buFont typeface="Arial" panose="020B0604020202020204" pitchFamily="34" charset="0"/>
              <a:buChar char="•"/>
            </a:pPr>
            <a:r>
              <a:rPr lang="en-US" sz="2200" b="1" dirty="0"/>
              <a:t>To insert shapes:</a:t>
            </a:r>
          </a:p>
          <a:p>
            <a:pPr marL="285750" indent="-285750" algn="just">
              <a:buFontTx/>
              <a:buChar char="-"/>
            </a:pPr>
            <a:r>
              <a:rPr lang="en-US" sz="2000" dirty="0"/>
              <a:t>Click the </a:t>
            </a:r>
            <a:r>
              <a:rPr lang="en-US" sz="2000" b="1" dirty="0"/>
              <a:t>Insert tab</a:t>
            </a:r>
          </a:p>
          <a:p>
            <a:pPr marL="285750" indent="-285750" algn="just">
              <a:buFontTx/>
              <a:buChar char="-"/>
            </a:pPr>
            <a:r>
              <a:rPr lang="en-US" sz="2000" dirty="0"/>
              <a:t>Click the </a:t>
            </a:r>
            <a:r>
              <a:rPr lang="en-US" sz="2000" b="1" dirty="0"/>
              <a:t>Shapes </a:t>
            </a:r>
            <a:r>
              <a:rPr lang="en-US" sz="2000" dirty="0"/>
              <a:t>button</a:t>
            </a:r>
          </a:p>
          <a:p>
            <a:pPr marL="285750" indent="-285750" algn="just">
              <a:buFontTx/>
              <a:buChar char="-"/>
            </a:pPr>
            <a:r>
              <a:rPr lang="en-US" sz="2000" dirty="0"/>
              <a:t>Select shapes as per your choice</a:t>
            </a:r>
          </a:p>
          <a:p>
            <a:pPr marL="285750" indent="-285750" algn="just">
              <a:buFontTx/>
              <a:buChar char="-"/>
            </a:pPr>
            <a:r>
              <a:rPr lang="en-US" sz="2000" dirty="0"/>
              <a:t>Click on the slide and drag the cursor to expand the shape</a:t>
            </a:r>
          </a:p>
        </p:txBody>
      </p:sp>
      <p:pic>
        <p:nvPicPr>
          <p:cNvPr id="4" name="Picture 3">
            <a:extLst>
              <a:ext uri="{FF2B5EF4-FFF2-40B4-BE49-F238E27FC236}">
                <a16:creationId xmlns:a16="http://schemas.microsoft.com/office/drawing/2014/main" id="{01298CB6-B218-4248-82F3-5AF39CB80205}"/>
              </a:ext>
            </a:extLst>
          </p:cNvPr>
          <p:cNvPicPr>
            <a:picLocks noChangeAspect="1"/>
          </p:cNvPicPr>
          <p:nvPr/>
        </p:nvPicPr>
        <p:blipFill>
          <a:blip r:embed="rId2"/>
          <a:stretch>
            <a:fillRect/>
          </a:stretch>
        </p:blipFill>
        <p:spPr>
          <a:xfrm>
            <a:off x="581258" y="4077072"/>
            <a:ext cx="4203700" cy="1656184"/>
          </a:xfrm>
          <a:prstGeom prst="rect">
            <a:avLst/>
          </a:prstGeom>
          <a:solidFill>
            <a:schemeClr val="tx1"/>
          </a:solidFill>
          <a:ln w="12700">
            <a:solidFill>
              <a:schemeClr val="tx1">
                <a:alpha val="99000"/>
              </a:schemeClr>
            </a:solidFill>
          </a:ln>
        </p:spPr>
      </p:pic>
      <p:pic>
        <p:nvPicPr>
          <p:cNvPr id="5" name="Picture 4">
            <a:extLst>
              <a:ext uri="{FF2B5EF4-FFF2-40B4-BE49-F238E27FC236}">
                <a16:creationId xmlns:a16="http://schemas.microsoft.com/office/drawing/2014/main" id="{77505D47-D864-C14D-B692-FF3FE437B078}"/>
              </a:ext>
            </a:extLst>
          </p:cNvPr>
          <p:cNvPicPr>
            <a:picLocks noChangeAspect="1"/>
          </p:cNvPicPr>
          <p:nvPr/>
        </p:nvPicPr>
        <p:blipFill>
          <a:blip r:embed="rId3"/>
          <a:stretch>
            <a:fillRect/>
          </a:stretch>
        </p:blipFill>
        <p:spPr>
          <a:xfrm>
            <a:off x="5439192" y="3645024"/>
            <a:ext cx="3213100" cy="1992411"/>
          </a:xfrm>
          <a:prstGeom prst="rect">
            <a:avLst/>
          </a:prstGeom>
          <a:ln w="12700">
            <a:solidFill>
              <a:schemeClr val="tx1">
                <a:alpha val="99000"/>
              </a:schemeClr>
            </a:solidFill>
          </a:ln>
        </p:spPr>
      </p:pic>
    </p:spTree>
    <p:extLst>
      <p:ext uri="{BB962C8B-B14F-4D97-AF65-F5344CB8AC3E}">
        <p14:creationId xmlns:p14="http://schemas.microsoft.com/office/powerpoint/2010/main" val="31182378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D6005A01-8AF2-A24D-AA6E-CB00146B8DA8}"/>
              </a:ext>
            </a:extLst>
          </p:cNvPr>
          <p:cNvSpPr txBox="1">
            <a:spLocks/>
          </p:cNvSpPr>
          <p:nvPr/>
        </p:nvSpPr>
        <p:spPr>
          <a:xfrm>
            <a:off x="457200" y="332656"/>
            <a:ext cx="8229600" cy="639351"/>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Adding Audio and Video</a:t>
            </a:r>
          </a:p>
        </p:txBody>
      </p:sp>
      <p:sp>
        <p:nvSpPr>
          <p:cNvPr id="8" name="Content Placeholder 4">
            <a:extLst>
              <a:ext uri="{FF2B5EF4-FFF2-40B4-BE49-F238E27FC236}">
                <a16:creationId xmlns:a16="http://schemas.microsoft.com/office/drawing/2014/main" id="{2630A70C-6EB2-6E4E-BDC3-1AA23650AFC1}"/>
              </a:ext>
            </a:extLst>
          </p:cNvPr>
          <p:cNvSpPr>
            <a:spLocks noGrp="1"/>
          </p:cNvSpPr>
          <p:nvPr>
            <p:ph idx="1"/>
          </p:nvPr>
        </p:nvSpPr>
        <p:spPr>
          <a:xfrm>
            <a:off x="454134" y="1124744"/>
            <a:ext cx="4330824" cy="2592288"/>
          </a:xfrm>
        </p:spPr>
        <p:txBody>
          <a:bodyPr>
            <a:noAutofit/>
          </a:bodyPr>
          <a:lstStyle/>
          <a:p>
            <a:pPr algn="just"/>
            <a:r>
              <a:rPr lang="en-US" sz="2200" b="1" dirty="0"/>
              <a:t>To add an Audio: </a:t>
            </a:r>
          </a:p>
          <a:p>
            <a:pPr algn="just">
              <a:buFontTx/>
              <a:buChar char="-"/>
            </a:pPr>
            <a:r>
              <a:rPr lang="en-US" sz="2000" dirty="0"/>
              <a:t>Click the </a:t>
            </a:r>
            <a:r>
              <a:rPr lang="en-US" sz="2000" b="1" dirty="0"/>
              <a:t>Insert tab</a:t>
            </a:r>
          </a:p>
          <a:p>
            <a:pPr algn="just">
              <a:buFontTx/>
              <a:buChar char="-"/>
            </a:pPr>
            <a:r>
              <a:rPr lang="en-US" sz="2000" dirty="0"/>
              <a:t>Click the </a:t>
            </a:r>
            <a:r>
              <a:rPr lang="en-US" sz="2000" b="1" dirty="0"/>
              <a:t>Audio </a:t>
            </a:r>
            <a:r>
              <a:rPr lang="en-US" sz="2000" dirty="0"/>
              <a:t>button</a:t>
            </a:r>
          </a:p>
          <a:p>
            <a:pPr algn="just">
              <a:buFontTx/>
              <a:buChar char="-"/>
            </a:pPr>
            <a:r>
              <a:rPr lang="en-US" sz="2000" dirty="0"/>
              <a:t>Click on </a:t>
            </a:r>
            <a:r>
              <a:rPr lang="en-US" sz="2000" b="1" dirty="0"/>
              <a:t>Audio Browser </a:t>
            </a:r>
            <a:r>
              <a:rPr lang="en-US" sz="2000" dirty="0"/>
              <a:t>to use existing audio clip or </a:t>
            </a:r>
            <a:endParaRPr lang="en-US" sz="2000" b="1" dirty="0"/>
          </a:p>
          <a:p>
            <a:pPr algn="just">
              <a:buFontTx/>
              <a:buChar char="-"/>
            </a:pPr>
            <a:r>
              <a:rPr lang="en-US" sz="2000" dirty="0"/>
              <a:t>Click </a:t>
            </a:r>
            <a:r>
              <a:rPr lang="en-US" sz="2000" b="1" dirty="0"/>
              <a:t>Record audio </a:t>
            </a:r>
            <a:r>
              <a:rPr lang="en-US" sz="2000" dirty="0"/>
              <a:t>to record a new audio clip</a:t>
            </a:r>
            <a:endParaRPr lang="en-US" sz="2400" b="1" dirty="0"/>
          </a:p>
          <a:p>
            <a:pPr marL="0" indent="0" algn="just">
              <a:buNone/>
            </a:pPr>
            <a:endParaRPr lang="en-US" sz="2400" dirty="0"/>
          </a:p>
        </p:txBody>
      </p:sp>
      <p:sp>
        <p:nvSpPr>
          <p:cNvPr id="2" name="Rectangle 1">
            <a:extLst>
              <a:ext uri="{FF2B5EF4-FFF2-40B4-BE49-F238E27FC236}">
                <a16:creationId xmlns:a16="http://schemas.microsoft.com/office/drawing/2014/main" id="{E8ECF4EA-6368-0448-8239-49AFBF143DE8}"/>
              </a:ext>
            </a:extLst>
          </p:cNvPr>
          <p:cNvSpPr/>
          <p:nvPr/>
        </p:nvSpPr>
        <p:spPr>
          <a:xfrm>
            <a:off x="5004048" y="1124744"/>
            <a:ext cx="3685818" cy="2893100"/>
          </a:xfrm>
          <a:prstGeom prst="rect">
            <a:avLst/>
          </a:prstGeom>
        </p:spPr>
        <p:txBody>
          <a:bodyPr wrap="square">
            <a:spAutoFit/>
          </a:bodyPr>
          <a:lstStyle/>
          <a:p>
            <a:pPr marL="285750" indent="-285750" algn="just">
              <a:buFont typeface="Arial" panose="020B0604020202020204" pitchFamily="34" charset="0"/>
              <a:buChar char="•"/>
            </a:pPr>
            <a:r>
              <a:rPr lang="en-US" sz="2200" b="1" dirty="0"/>
              <a:t>To add Video:</a:t>
            </a:r>
          </a:p>
          <a:p>
            <a:pPr marL="285750" indent="-285750" algn="just">
              <a:buFontTx/>
              <a:buChar char="-"/>
            </a:pPr>
            <a:r>
              <a:rPr lang="en-US" sz="2000" dirty="0"/>
              <a:t>Click the </a:t>
            </a:r>
            <a:r>
              <a:rPr lang="en-US" sz="2000" b="1" dirty="0"/>
              <a:t>Insert tab</a:t>
            </a:r>
          </a:p>
          <a:p>
            <a:pPr marL="285750" indent="-285750" algn="just">
              <a:buFontTx/>
              <a:buChar char="-"/>
            </a:pPr>
            <a:r>
              <a:rPr lang="en-US" sz="2000" dirty="0"/>
              <a:t>Click the </a:t>
            </a:r>
            <a:r>
              <a:rPr lang="en-US" sz="2000" b="1" dirty="0"/>
              <a:t>Video </a:t>
            </a:r>
            <a:r>
              <a:rPr lang="en-US" sz="2000" dirty="0"/>
              <a:t>button</a:t>
            </a:r>
          </a:p>
          <a:p>
            <a:pPr marL="285750" indent="-285750" algn="just">
              <a:buFontTx/>
              <a:buChar char="-"/>
            </a:pPr>
            <a:r>
              <a:rPr lang="en-US" sz="2000" dirty="0"/>
              <a:t>Select </a:t>
            </a:r>
            <a:r>
              <a:rPr lang="en-US" sz="2000" b="1" dirty="0"/>
              <a:t>Video browser </a:t>
            </a:r>
            <a:r>
              <a:rPr lang="en-US" sz="2000" dirty="0"/>
              <a:t>to use existing video from your PC or</a:t>
            </a:r>
            <a:endParaRPr lang="en-US" sz="2000" b="1" dirty="0"/>
          </a:p>
          <a:p>
            <a:pPr marL="285750" indent="-285750" algn="just">
              <a:buFontTx/>
              <a:buChar char="-"/>
            </a:pPr>
            <a:r>
              <a:rPr lang="en-US" sz="2000" dirty="0"/>
              <a:t>Click on </a:t>
            </a:r>
            <a:r>
              <a:rPr lang="en-US" sz="2000" b="1" dirty="0"/>
              <a:t>Online Film </a:t>
            </a:r>
            <a:r>
              <a:rPr lang="en-US" sz="2000" dirty="0"/>
              <a:t>and enter the </a:t>
            </a:r>
            <a:r>
              <a:rPr lang="en-US" sz="2000" b="1" dirty="0"/>
              <a:t>URL</a:t>
            </a:r>
            <a:r>
              <a:rPr lang="en-US" sz="2000" dirty="0"/>
              <a:t> of the video and click </a:t>
            </a:r>
            <a:r>
              <a:rPr lang="en-US" sz="2000" b="1" dirty="0"/>
              <a:t>Insert</a:t>
            </a:r>
            <a:endParaRPr lang="en-US" sz="2000" dirty="0"/>
          </a:p>
          <a:p>
            <a:pPr marL="285750" indent="-285750" algn="just">
              <a:buFontTx/>
              <a:buChar char="-"/>
            </a:pPr>
            <a:endParaRPr lang="en-US" sz="2000" b="1" dirty="0"/>
          </a:p>
        </p:txBody>
      </p:sp>
      <p:pic>
        <p:nvPicPr>
          <p:cNvPr id="6" name="Picture 5">
            <a:extLst>
              <a:ext uri="{FF2B5EF4-FFF2-40B4-BE49-F238E27FC236}">
                <a16:creationId xmlns:a16="http://schemas.microsoft.com/office/drawing/2014/main" id="{BF408C35-7D6E-FF4E-824F-C98C2B4E29FB}"/>
              </a:ext>
            </a:extLst>
          </p:cNvPr>
          <p:cNvPicPr>
            <a:picLocks noChangeAspect="1"/>
          </p:cNvPicPr>
          <p:nvPr/>
        </p:nvPicPr>
        <p:blipFill>
          <a:blip r:embed="rId3"/>
          <a:stretch>
            <a:fillRect/>
          </a:stretch>
        </p:blipFill>
        <p:spPr>
          <a:xfrm>
            <a:off x="827584" y="3717032"/>
            <a:ext cx="3685818" cy="2016224"/>
          </a:xfrm>
          <a:prstGeom prst="rect">
            <a:avLst/>
          </a:prstGeom>
          <a:solidFill>
            <a:schemeClr val="tx1"/>
          </a:solidFill>
          <a:ln w="12700">
            <a:solidFill>
              <a:schemeClr val="tx1">
                <a:alpha val="99000"/>
              </a:schemeClr>
            </a:solidFill>
          </a:ln>
        </p:spPr>
      </p:pic>
      <p:pic>
        <p:nvPicPr>
          <p:cNvPr id="7" name="Online Media 6" descr="PowerPoint Presentation Design Tips | How to Design PowerPoint Presentation">
            <a:hlinkClick r:id="" action="ppaction://media"/>
            <a:extLst>
              <a:ext uri="{FF2B5EF4-FFF2-40B4-BE49-F238E27FC236}">
                <a16:creationId xmlns:a16="http://schemas.microsoft.com/office/drawing/2014/main" id="{DEDDD43F-FB67-F145-85D3-036229AFD447}"/>
              </a:ext>
            </a:extLst>
          </p:cNvPr>
          <p:cNvPicPr>
            <a:picLocks noRot="1" noChangeAspect="1"/>
          </p:cNvPicPr>
          <p:nvPr>
            <a:videoFile r:link="rId1"/>
          </p:nvPr>
        </p:nvPicPr>
        <p:blipFill>
          <a:blip r:embed="rId4"/>
          <a:stretch>
            <a:fillRect/>
          </a:stretch>
        </p:blipFill>
        <p:spPr>
          <a:xfrm>
            <a:off x="5000982" y="3695705"/>
            <a:ext cx="3685818" cy="2016224"/>
          </a:xfrm>
          <a:prstGeom prst="rect">
            <a:avLst/>
          </a:prstGeom>
          <a:ln w="12700">
            <a:solidFill>
              <a:schemeClr val="tx1">
                <a:alpha val="99000"/>
              </a:schemeClr>
            </a:solidFill>
          </a:ln>
        </p:spPr>
      </p:pic>
    </p:spTree>
    <p:extLst>
      <p:ext uri="{BB962C8B-B14F-4D97-AF65-F5344CB8AC3E}">
        <p14:creationId xmlns:p14="http://schemas.microsoft.com/office/powerpoint/2010/main" val="14512034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D6005A01-8AF2-A24D-AA6E-CB00146B8DA8}"/>
              </a:ext>
            </a:extLst>
          </p:cNvPr>
          <p:cNvSpPr txBox="1">
            <a:spLocks/>
          </p:cNvSpPr>
          <p:nvPr/>
        </p:nvSpPr>
        <p:spPr>
          <a:xfrm>
            <a:off x="457200" y="332656"/>
            <a:ext cx="8229600" cy="639351"/>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Adding Table</a:t>
            </a:r>
          </a:p>
        </p:txBody>
      </p:sp>
      <p:sp>
        <p:nvSpPr>
          <p:cNvPr id="8" name="Content Placeholder 4">
            <a:extLst>
              <a:ext uri="{FF2B5EF4-FFF2-40B4-BE49-F238E27FC236}">
                <a16:creationId xmlns:a16="http://schemas.microsoft.com/office/drawing/2014/main" id="{2630A70C-6EB2-6E4E-BDC3-1AA23650AFC1}"/>
              </a:ext>
            </a:extLst>
          </p:cNvPr>
          <p:cNvSpPr>
            <a:spLocks noGrp="1"/>
          </p:cNvSpPr>
          <p:nvPr>
            <p:ph idx="1"/>
          </p:nvPr>
        </p:nvSpPr>
        <p:spPr>
          <a:xfrm>
            <a:off x="457200" y="1412776"/>
            <a:ext cx="4765938" cy="2592288"/>
          </a:xfrm>
        </p:spPr>
        <p:txBody>
          <a:bodyPr>
            <a:noAutofit/>
          </a:bodyPr>
          <a:lstStyle/>
          <a:p>
            <a:pPr algn="just"/>
            <a:r>
              <a:rPr lang="en-US" sz="2200" b="1" dirty="0"/>
              <a:t>To add a Table: </a:t>
            </a:r>
          </a:p>
          <a:p>
            <a:pPr algn="just">
              <a:buFontTx/>
              <a:buChar char="-"/>
            </a:pPr>
            <a:r>
              <a:rPr lang="en-US" sz="2000" dirty="0"/>
              <a:t>Select the slide where you want to add table</a:t>
            </a:r>
          </a:p>
          <a:p>
            <a:pPr algn="just">
              <a:buFontTx/>
              <a:buChar char="-"/>
            </a:pPr>
            <a:r>
              <a:rPr lang="en-US" sz="2000" dirty="0"/>
              <a:t>Click the </a:t>
            </a:r>
            <a:r>
              <a:rPr lang="en-US" sz="2000" b="1" dirty="0"/>
              <a:t>Insert tab</a:t>
            </a:r>
          </a:p>
          <a:p>
            <a:pPr algn="just">
              <a:buFontTx/>
              <a:buChar char="-"/>
            </a:pPr>
            <a:r>
              <a:rPr lang="en-US" sz="2000" dirty="0"/>
              <a:t>Click the </a:t>
            </a:r>
            <a:r>
              <a:rPr lang="en-US" sz="2000" b="1" dirty="0"/>
              <a:t>Table</a:t>
            </a:r>
            <a:r>
              <a:rPr lang="en-US" sz="2000" dirty="0"/>
              <a:t> button</a:t>
            </a:r>
          </a:p>
          <a:p>
            <a:pPr algn="just">
              <a:buFontTx/>
              <a:buChar char="-"/>
            </a:pPr>
            <a:r>
              <a:rPr lang="en-US" sz="2000" dirty="0"/>
              <a:t>Click </a:t>
            </a:r>
            <a:r>
              <a:rPr lang="en-US" sz="2000" b="1" dirty="0"/>
              <a:t>Insert Table</a:t>
            </a:r>
          </a:p>
          <a:p>
            <a:pPr algn="just">
              <a:buFontTx/>
              <a:buChar char="-"/>
            </a:pPr>
            <a:r>
              <a:rPr lang="en-US" sz="2000" dirty="0"/>
              <a:t>Select number of columns and rows</a:t>
            </a:r>
            <a:endParaRPr lang="en-US" sz="2000" b="1" dirty="0"/>
          </a:p>
          <a:p>
            <a:pPr algn="just">
              <a:buFontTx/>
              <a:buChar char="-"/>
            </a:pPr>
            <a:r>
              <a:rPr lang="en-US" sz="2000" dirty="0"/>
              <a:t>Click </a:t>
            </a:r>
            <a:r>
              <a:rPr lang="en-US" sz="2000" b="1" dirty="0"/>
              <a:t>Insert</a:t>
            </a:r>
          </a:p>
          <a:p>
            <a:pPr algn="just">
              <a:buFontTx/>
              <a:buChar char="-"/>
            </a:pPr>
            <a:r>
              <a:rPr lang="en-US" sz="2000" dirty="0"/>
              <a:t>Double click on the created table to format the table</a:t>
            </a:r>
            <a:endParaRPr lang="en-US" sz="2400" dirty="0"/>
          </a:p>
          <a:p>
            <a:pPr marL="0" indent="0" algn="just">
              <a:buNone/>
            </a:pPr>
            <a:endParaRPr lang="en-US" sz="2400" dirty="0"/>
          </a:p>
        </p:txBody>
      </p:sp>
      <p:pic>
        <p:nvPicPr>
          <p:cNvPr id="3" name="Picture 2">
            <a:extLst>
              <a:ext uri="{FF2B5EF4-FFF2-40B4-BE49-F238E27FC236}">
                <a16:creationId xmlns:a16="http://schemas.microsoft.com/office/drawing/2014/main" id="{BB68D31C-0FDB-6246-B421-832A3E3DAE68}"/>
              </a:ext>
            </a:extLst>
          </p:cNvPr>
          <p:cNvPicPr>
            <a:picLocks noChangeAspect="1"/>
          </p:cNvPicPr>
          <p:nvPr/>
        </p:nvPicPr>
        <p:blipFill>
          <a:blip r:embed="rId2"/>
          <a:stretch>
            <a:fillRect/>
          </a:stretch>
        </p:blipFill>
        <p:spPr>
          <a:xfrm>
            <a:off x="5223138" y="1124744"/>
            <a:ext cx="3418532" cy="4025900"/>
          </a:xfrm>
          <a:prstGeom prst="rect">
            <a:avLst/>
          </a:prstGeom>
          <a:solidFill>
            <a:schemeClr val="tx1"/>
          </a:solidFill>
          <a:ln w="25400">
            <a:solidFill>
              <a:schemeClr val="tx1">
                <a:alpha val="97000"/>
              </a:schemeClr>
            </a:solidFill>
          </a:ln>
        </p:spPr>
      </p:pic>
      <p:graphicFrame>
        <p:nvGraphicFramePr>
          <p:cNvPr id="4" name="Table 3">
            <a:extLst>
              <a:ext uri="{FF2B5EF4-FFF2-40B4-BE49-F238E27FC236}">
                <a16:creationId xmlns:a16="http://schemas.microsoft.com/office/drawing/2014/main" id="{7BBB8B13-66BB-E549-A29A-F1FC0A125E55}"/>
              </a:ext>
            </a:extLst>
          </p:cNvPr>
          <p:cNvGraphicFramePr>
            <a:graphicFrameLocks noGrp="1"/>
          </p:cNvGraphicFramePr>
          <p:nvPr>
            <p:extLst>
              <p:ext uri="{D42A27DB-BD31-4B8C-83A1-F6EECF244321}">
                <p14:modId xmlns:p14="http://schemas.microsoft.com/office/powerpoint/2010/main" val="3550536881"/>
              </p:ext>
            </p:extLst>
          </p:nvPr>
        </p:nvGraphicFramePr>
        <p:xfrm>
          <a:off x="611560" y="4941168"/>
          <a:ext cx="4248472" cy="741680"/>
        </p:xfrm>
        <a:graphic>
          <a:graphicData uri="http://schemas.openxmlformats.org/drawingml/2006/table">
            <a:tbl>
              <a:tblPr firstRow="1" bandRow="1">
                <a:tableStyleId>{5C22544A-7EE6-4342-B048-85BDC9FD1C3A}</a:tableStyleId>
              </a:tblPr>
              <a:tblGrid>
                <a:gridCol w="2124236">
                  <a:extLst>
                    <a:ext uri="{9D8B030D-6E8A-4147-A177-3AD203B41FA5}">
                      <a16:colId xmlns:a16="http://schemas.microsoft.com/office/drawing/2014/main" val="4264924547"/>
                    </a:ext>
                  </a:extLst>
                </a:gridCol>
                <a:gridCol w="2124236">
                  <a:extLst>
                    <a:ext uri="{9D8B030D-6E8A-4147-A177-3AD203B41FA5}">
                      <a16:colId xmlns:a16="http://schemas.microsoft.com/office/drawing/2014/main" val="53213612"/>
                    </a:ext>
                  </a:extLst>
                </a:gridCol>
              </a:tblGrid>
              <a:tr h="370840">
                <a:tc>
                  <a:txBody>
                    <a:bodyPr/>
                    <a:lstStyle/>
                    <a:p>
                      <a:pPr algn="ctr"/>
                      <a:r>
                        <a:rPr lang="en-US" dirty="0">
                          <a:solidFill>
                            <a:schemeClr val="tx1"/>
                          </a:solidFill>
                        </a:rPr>
                        <a:t>Name</a:t>
                      </a:r>
                    </a:p>
                  </a:txBody>
                  <a:tcPr/>
                </a:tc>
                <a:tc>
                  <a:txBody>
                    <a:bodyPr/>
                    <a:lstStyle/>
                    <a:p>
                      <a:pPr algn="ctr"/>
                      <a:r>
                        <a:rPr lang="en-US" dirty="0">
                          <a:solidFill>
                            <a:schemeClr val="tx1"/>
                          </a:solidFill>
                        </a:rPr>
                        <a:t>Address</a:t>
                      </a:r>
                    </a:p>
                  </a:txBody>
                  <a:tcPr/>
                </a:tc>
                <a:extLst>
                  <a:ext uri="{0D108BD9-81ED-4DB2-BD59-A6C34878D82A}">
                    <a16:rowId xmlns:a16="http://schemas.microsoft.com/office/drawing/2014/main" val="3411126332"/>
                  </a:ext>
                </a:extLst>
              </a:tr>
              <a:tr h="370840">
                <a:tc>
                  <a:txBody>
                    <a:bodyPr/>
                    <a:lstStyle/>
                    <a:p>
                      <a:endParaRPr lang="en-US"/>
                    </a:p>
                  </a:txBody>
                  <a:tcPr/>
                </a:tc>
                <a:tc>
                  <a:txBody>
                    <a:bodyPr/>
                    <a:lstStyle/>
                    <a:p>
                      <a:endParaRPr lang="en-US" dirty="0"/>
                    </a:p>
                  </a:txBody>
                  <a:tcPr/>
                </a:tc>
                <a:extLst>
                  <a:ext uri="{0D108BD9-81ED-4DB2-BD59-A6C34878D82A}">
                    <a16:rowId xmlns:a16="http://schemas.microsoft.com/office/drawing/2014/main" val="2577949993"/>
                  </a:ext>
                </a:extLst>
              </a:tr>
            </a:tbl>
          </a:graphicData>
        </a:graphic>
      </p:graphicFrame>
    </p:spTree>
    <p:extLst>
      <p:ext uri="{BB962C8B-B14F-4D97-AF65-F5344CB8AC3E}">
        <p14:creationId xmlns:p14="http://schemas.microsoft.com/office/powerpoint/2010/main" val="13544651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D6005A01-8AF2-A24D-AA6E-CB00146B8DA8}"/>
              </a:ext>
            </a:extLst>
          </p:cNvPr>
          <p:cNvSpPr txBox="1">
            <a:spLocks/>
          </p:cNvSpPr>
          <p:nvPr/>
        </p:nvSpPr>
        <p:spPr>
          <a:xfrm>
            <a:off x="457200" y="332656"/>
            <a:ext cx="8229600" cy="639351"/>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Slide Effects</a:t>
            </a:r>
          </a:p>
        </p:txBody>
      </p:sp>
      <p:sp>
        <p:nvSpPr>
          <p:cNvPr id="8" name="Content Placeholder 4">
            <a:extLst>
              <a:ext uri="{FF2B5EF4-FFF2-40B4-BE49-F238E27FC236}">
                <a16:creationId xmlns:a16="http://schemas.microsoft.com/office/drawing/2014/main" id="{2630A70C-6EB2-6E4E-BDC3-1AA23650AFC1}"/>
              </a:ext>
            </a:extLst>
          </p:cNvPr>
          <p:cNvSpPr>
            <a:spLocks noGrp="1"/>
          </p:cNvSpPr>
          <p:nvPr>
            <p:ph idx="1"/>
          </p:nvPr>
        </p:nvSpPr>
        <p:spPr>
          <a:xfrm>
            <a:off x="454134" y="1124744"/>
            <a:ext cx="8229600" cy="2592288"/>
          </a:xfrm>
        </p:spPr>
        <p:txBody>
          <a:bodyPr>
            <a:noAutofit/>
          </a:bodyPr>
          <a:lstStyle/>
          <a:p>
            <a:pPr algn="just"/>
            <a:r>
              <a:rPr lang="en-US" sz="2200" b="1" dirty="0"/>
              <a:t>Slide Transition: </a:t>
            </a:r>
            <a:r>
              <a:rPr lang="en-US" sz="2200" dirty="0"/>
              <a:t>Transitions are effects that are in place when you switch from one slide to the next. </a:t>
            </a:r>
          </a:p>
          <a:p>
            <a:pPr algn="just"/>
            <a:r>
              <a:rPr lang="en-US" sz="2200" b="1" dirty="0"/>
              <a:t>To add Slide Transitions: </a:t>
            </a:r>
          </a:p>
          <a:p>
            <a:pPr algn="just">
              <a:buFontTx/>
              <a:buChar char="-"/>
            </a:pPr>
            <a:r>
              <a:rPr lang="en-US" sz="2000" dirty="0"/>
              <a:t>Click the slide that you want to transition</a:t>
            </a:r>
          </a:p>
          <a:p>
            <a:pPr algn="just">
              <a:buFontTx/>
              <a:buChar char="-"/>
            </a:pPr>
            <a:r>
              <a:rPr lang="en-US" sz="2000" dirty="0"/>
              <a:t>Click the </a:t>
            </a:r>
            <a:r>
              <a:rPr lang="en-US" sz="2000" b="1" dirty="0"/>
              <a:t>Transitions tab</a:t>
            </a:r>
            <a:endParaRPr lang="en-US" sz="2000" dirty="0"/>
          </a:p>
          <a:p>
            <a:pPr algn="just">
              <a:buFontTx/>
              <a:buChar char="-"/>
            </a:pPr>
            <a:r>
              <a:rPr lang="en-US" sz="2000" dirty="0"/>
              <a:t>Select your preferred transitions style and adjust duration and sound for the effects</a:t>
            </a:r>
          </a:p>
          <a:p>
            <a:pPr algn="just">
              <a:buFontTx/>
              <a:buChar char="-"/>
            </a:pPr>
            <a:r>
              <a:rPr lang="en-US" sz="2000" dirty="0"/>
              <a:t>Tick </a:t>
            </a:r>
            <a:r>
              <a:rPr lang="en-US" sz="2000" b="1" dirty="0"/>
              <a:t>On Mouse Click </a:t>
            </a:r>
            <a:r>
              <a:rPr lang="en-US" sz="2000" dirty="0"/>
              <a:t>box if you want to move slides by clicking mouse</a:t>
            </a:r>
          </a:p>
          <a:p>
            <a:pPr algn="just">
              <a:buFontTx/>
              <a:buChar char="-"/>
            </a:pPr>
            <a:r>
              <a:rPr lang="en-US" sz="2000" dirty="0"/>
              <a:t>Finally, you can click on Apply to All to have same transitions for all the slides</a:t>
            </a:r>
            <a:endParaRPr lang="en-US" sz="2400" dirty="0"/>
          </a:p>
          <a:p>
            <a:pPr marL="0" indent="0" algn="just">
              <a:buNone/>
            </a:pPr>
            <a:endParaRPr lang="en-US" sz="2400" dirty="0"/>
          </a:p>
        </p:txBody>
      </p:sp>
      <p:pic>
        <p:nvPicPr>
          <p:cNvPr id="3" name="Picture 2">
            <a:extLst>
              <a:ext uri="{FF2B5EF4-FFF2-40B4-BE49-F238E27FC236}">
                <a16:creationId xmlns:a16="http://schemas.microsoft.com/office/drawing/2014/main" id="{E26DAE80-C433-F942-A8B7-737A6DD1D21A}"/>
              </a:ext>
            </a:extLst>
          </p:cNvPr>
          <p:cNvPicPr>
            <a:picLocks noChangeAspect="1"/>
          </p:cNvPicPr>
          <p:nvPr/>
        </p:nvPicPr>
        <p:blipFill>
          <a:blip r:embed="rId2"/>
          <a:stretch>
            <a:fillRect/>
          </a:stretch>
        </p:blipFill>
        <p:spPr>
          <a:xfrm>
            <a:off x="454134" y="4744939"/>
            <a:ext cx="8078306" cy="916309"/>
          </a:xfrm>
          <a:prstGeom prst="rect">
            <a:avLst/>
          </a:prstGeom>
        </p:spPr>
      </p:pic>
    </p:spTree>
    <p:extLst>
      <p:ext uri="{BB962C8B-B14F-4D97-AF65-F5344CB8AC3E}">
        <p14:creationId xmlns:p14="http://schemas.microsoft.com/office/powerpoint/2010/main" val="18680791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D6005A01-8AF2-A24D-AA6E-CB00146B8DA8}"/>
              </a:ext>
            </a:extLst>
          </p:cNvPr>
          <p:cNvSpPr txBox="1">
            <a:spLocks/>
          </p:cNvSpPr>
          <p:nvPr/>
        </p:nvSpPr>
        <p:spPr>
          <a:xfrm>
            <a:off x="457200" y="332656"/>
            <a:ext cx="8229600" cy="639351"/>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Slide Effects</a:t>
            </a:r>
          </a:p>
        </p:txBody>
      </p:sp>
      <p:sp>
        <p:nvSpPr>
          <p:cNvPr id="8" name="Content Placeholder 4">
            <a:extLst>
              <a:ext uri="{FF2B5EF4-FFF2-40B4-BE49-F238E27FC236}">
                <a16:creationId xmlns:a16="http://schemas.microsoft.com/office/drawing/2014/main" id="{2630A70C-6EB2-6E4E-BDC3-1AA23650AFC1}"/>
              </a:ext>
            </a:extLst>
          </p:cNvPr>
          <p:cNvSpPr>
            <a:spLocks noGrp="1"/>
          </p:cNvSpPr>
          <p:nvPr>
            <p:ph idx="1"/>
          </p:nvPr>
        </p:nvSpPr>
        <p:spPr>
          <a:xfrm>
            <a:off x="454134" y="1124744"/>
            <a:ext cx="8229600" cy="2592288"/>
          </a:xfrm>
        </p:spPr>
        <p:txBody>
          <a:bodyPr>
            <a:noAutofit/>
          </a:bodyPr>
          <a:lstStyle/>
          <a:p>
            <a:pPr algn="just"/>
            <a:r>
              <a:rPr lang="en-US" sz="2200" b="1" dirty="0"/>
              <a:t>Slide Animations: </a:t>
            </a:r>
            <a:r>
              <a:rPr lang="en-US" sz="2200" dirty="0"/>
              <a:t>Animations are also effects that are in place when you switch from one slide to the next. </a:t>
            </a:r>
          </a:p>
          <a:p>
            <a:pPr algn="just"/>
            <a:endParaRPr lang="en-US" sz="2200" b="1" dirty="0"/>
          </a:p>
          <a:p>
            <a:pPr algn="just"/>
            <a:r>
              <a:rPr lang="en-US" sz="2200" b="1" dirty="0"/>
              <a:t>To add Slide Animations: </a:t>
            </a:r>
          </a:p>
          <a:p>
            <a:pPr algn="just">
              <a:buFontTx/>
              <a:buChar char="-"/>
            </a:pPr>
            <a:r>
              <a:rPr lang="en-US" sz="2000" dirty="0"/>
              <a:t>Click the slide and select the text box</a:t>
            </a:r>
          </a:p>
          <a:p>
            <a:pPr algn="just">
              <a:buFontTx/>
              <a:buChar char="-"/>
            </a:pPr>
            <a:r>
              <a:rPr lang="en-US" sz="2000" dirty="0"/>
              <a:t>Click the </a:t>
            </a:r>
            <a:r>
              <a:rPr lang="en-US" sz="2000" b="1" dirty="0"/>
              <a:t>Animations tab</a:t>
            </a:r>
            <a:endParaRPr lang="en-US" sz="2000" dirty="0"/>
          </a:p>
          <a:p>
            <a:pPr algn="just">
              <a:buFontTx/>
              <a:buChar char="-"/>
            </a:pPr>
            <a:r>
              <a:rPr lang="en-US" sz="2000" dirty="0"/>
              <a:t>Select your preferred Animations style and adjust other features</a:t>
            </a:r>
          </a:p>
          <a:p>
            <a:pPr marL="0" indent="0" algn="just">
              <a:buNone/>
            </a:pPr>
            <a:endParaRPr lang="en-US" sz="2400" dirty="0"/>
          </a:p>
        </p:txBody>
      </p:sp>
      <p:pic>
        <p:nvPicPr>
          <p:cNvPr id="2" name="Picture 1">
            <a:extLst>
              <a:ext uri="{FF2B5EF4-FFF2-40B4-BE49-F238E27FC236}">
                <a16:creationId xmlns:a16="http://schemas.microsoft.com/office/drawing/2014/main" id="{CE4691B8-E08C-4946-8217-7F3C3EB352F4}"/>
              </a:ext>
            </a:extLst>
          </p:cNvPr>
          <p:cNvPicPr>
            <a:picLocks noChangeAspect="1"/>
          </p:cNvPicPr>
          <p:nvPr/>
        </p:nvPicPr>
        <p:blipFill>
          <a:blip r:embed="rId2"/>
          <a:stretch>
            <a:fillRect/>
          </a:stretch>
        </p:blipFill>
        <p:spPr>
          <a:xfrm>
            <a:off x="454134" y="4221088"/>
            <a:ext cx="7954978" cy="1204827"/>
          </a:xfrm>
          <a:prstGeom prst="rect">
            <a:avLst/>
          </a:prstGeom>
        </p:spPr>
      </p:pic>
    </p:spTree>
    <p:extLst>
      <p:ext uri="{BB962C8B-B14F-4D97-AF65-F5344CB8AC3E}">
        <p14:creationId xmlns:p14="http://schemas.microsoft.com/office/powerpoint/2010/main" val="19727998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D6005A01-8AF2-A24D-AA6E-CB00146B8DA8}"/>
              </a:ext>
            </a:extLst>
          </p:cNvPr>
          <p:cNvSpPr txBox="1">
            <a:spLocks/>
          </p:cNvSpPr>
          <p:nvPr/>
        </p:nvSpPr>
        <p:spPr>
          <a:xfrm>
            <a:off x="457200" y="332656"/>
            <a:ext cx="8229600" cy="639351"/>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Slide Show</a:t>
            </a:r>
          </a:p>
        </p:txBody>
      </p:sp>
      <p:sp>
        <p:nvSpPr>
          <p:cNvPr id="8" name="Content Placeholder 4">
            <a:extLst>
              <a:ext uri="{FF2B5EF4-FFF2-40B4-BE49-F238E27FC236}">
                <a16:creationId xmlns:a16="http://schemas.microsoft.com/office/drawing/2014/main" id="{2630A70C-6EB2-6E4E-BDC3-1AA23650AFC1}"/>
              </a:ext>
            </a:extLst>
          </p:cNvPr>
          <p:cNvSpPr>
            <a:spLocks noGrp="1"/>
          </p:cNvSpPr>
          <p:nvPr>
            <p:ph idx="1"/>
          </p:nvPr>
        </p:nvSpPr>
        <p:spPr>
          <a:xfrm>
            <a:off x="454134" y="1124744"/>
            <a:ext cx="8229600" cy="2592288"/>
          </a:xfrm>
        </p:spPr>
        <p:txBody>
          <a:bodyPr>
            <a:noAutofit/>
          </a:bodyPr>
          <a:lstStyle/>
          <a:p>
            <a:pPr marL="0" indent="0" algn="just">
              <a:buNone/>
            </a:pPr>
            <a:r>
              <a:rPr lang="en-US" sz="2200" dirty="0"/>
              <a:t>The Slide Show tab of the ribbon contains many options for the slide show. These options include: </a:t>
            </a:r>
          </a:p>
          <a:p>
            <a:pPr marL="0" indent="0" algn="just">
              <a:buNone/>
            </a:pPr>
            <a:endParaRPr lang="en-US" sz="2200" dirty="0"/>
          </a:p>
          <a:p>
            <a:pPr algn="just"/>
            <a:r>
              <a:rPr lang="en-US" sz="2200" dirty="0"/>
              <a:t>Preview the slide show from the beginning </a:t>
            </a:r>
          </a:p>
          <a:p>
            <a:pPr algn="just"/>
            <a:r>
              <a:rPr lang="en-US" sz="2200" dirty="0"/>
              <a:t>Preview the slide show from the current slide </a:t>
            </a:r>
          </a:p>
          <a:p>
            <a:pPr algn="just"/>
            <a:r>
              <a:rPr lang="en-US" sz="2200" dirty="0"/>
              <a:t>Set up Slide show</a:t>
            </a:r>
          </a:p>
          <a:p>
            <a:pPr marL="0" indent="0" algn="just">
              <a:buNone/>
            </a:pPr>
            <a:endParaRPr lang="en-US" sz="2400" dirty="0"/>
          </a:p>
        </p:txBody>
      </p:sp>
      <p:pic>
        <p:nvPicPr>
          <p:cNvPr id="3" name="Picture 2">
            <a:extLst>
              <a:ext uri="{FF2B5EF4-FFF2-40B4-BE49-F238E27FC236}">
                <a16:creationId xmlns:a16="http://schemas.microsoft.com/office/drawing/2014/main" id="{1467E90B-A0AA-7144-ACB5-700F3BCE80C2}"/>
              </a:ext>
            </a:extLst>
          </p:cNvPr>
          <p:cNvPicPr>
            <a:picLocks noChangeAspect="1"/>
          </p:cNvPicPr>
          <p:nvPr/>
        </p:nvPicPr>
        <p:blipFill>
          <a:blip r:embed="rId2"/>
          <a:stretch>
            <a:fillRect/>
          </a:stretch>
        </p:blipFill>
        <p:spPr>
          <a:xfrm>
            <a:off x="454134" y="3718472"/>
            <a:ext cx="7862282" cy="1308100"/>
          </a:xfrm>
          <a:prstGeom prst="rect">
            <a:avLst/>
          </a:prstGeom>
        </p:spPr>
      </p:pic>
    </p:spTree>
    <p:extLst>
      <p:ext uri="{BB962C8B-B14F-4D97-AF65-F5344CB8AC3E}">
        <p14:creationId xmlns:p14="http://schemas.microsoft.com/office/powerpoint/2010/main" val="24138746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D6005A01-8AF2-A24D-AA6E-CB00146B8DA8}"/>
              </a:ext>
            </a:extLst>
          </p:cNvPr>
          <p:cNvSpPr txBox="1">
            <a:spLocks/>
          </p:cNvSpPr>
          <p:nvPr/>
        </p:nvSpPr>
        <p:spPr>
          <a:xfrm>
            <a:off x="457200" y="332656"/>
            <a:ext cx="8229600" cy="639351"/>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Spell Check</a:t>
            </a:r>
          </a:p>
        </p:txBody>
      </p:sp>
      <p:sp>
        <p:nvSpPr>
          <p:cNvPr id="8" name="Content Placeholder 4">
            <a:extLst>
              <a:ext uri="{FF2B5EF4-FFF2-40B4-BE49-F238E27FC236}">
                <a16:creationId xmlns:a16="http://schemas.microsoft.com/office/drawing/2014/main" id="{2630A70C-6EB2-6E4E-BDC3-1AA23650AFC1}"/>
              </a:ext>
            </a:extLst>
          </p:cNvPr>
          <p:cNvSpPr>
            <a:spLocks noGrp="1"/>
          </p:cNvSpPr>
          <p:nvPr>
            <p:ph idx="1"/>
          </p:nvPr>
        </p:nvSpPr>
        <p:spPr>
          <a:xfrm>
            <a:off x="454134" y="1124744"/>
            <a:ext cx="8229600" cy="2592288"/>
          </a:xfrm>
        </p:spPr>
        <p:txBody>
          <a:bodyPr>
            <a:noAutofit/>
          </a:bodyPr>
          <a:lstStyle/>
          <a:p>
            <a:pPr marL="0" indent="0" algn="just">
              <a:buNone/>
            </a:pPr>
            <a:r>
              <a:rPr lang="en-US" sz="2200" dirty="0"/>
              <a:t>It is always the best idea to check spelling for the text you will be presenting in order to make your presentation not only professional but also to earn respect of your audiences. </a:t>
            </a:r>
          </a:p>
          <a:p>
            <a:pPr marL="0" indent="0" algn="just">
              <a:buNone/>
            </a:pPr>
            <a:endParaRPr lang="en-US" sz="2200" dirty="0"/>
          </a:p>
          <a:p>
            <a:pPr algn="just"/>
            <a:r>
              <a:rPr lang="en-US" sz="2200" b="1" dirty="0"/>
              <a:t>To check spell: </a:t>
            </a:r>
          </a:p>
          <a:p>
            <a:pPr algn="just">
              <a:buFontTx/>
              <a:buChar char="-"/>
            </a:pPr>
            <a:r>
              <a:rPr lang="en-US" sz="2200" dirty="0"/>
              <a:t>Select the slide where you want to carry out spell check</a:t>
            </a:r>
          </a:p>
          <a:p>
            <a:pPr algn="just">
              <a:buFontTx/>
              <a:buChar char="-"/>
            </a:pPr>
            <a:r>
              <a:rPr lang="en-US" sz="2200" dirty="0"/>
              <a:t>Click on the </a:t>
            </a:r>
            <a:r>
              <a:rPr lang="en-US" sz="2200" b="1" dirty="0"/>
              <a:t>Review tab</a:t>
            </a:r>
          </a:p>
          <a:p>
            <a:pPr algn="just">
              <a:buFontTx/>
              <a:buChar char="-"/>
            </a:pPr>
            <a:r>
              <a:rPr lang="en-US" sz="2200" dirty="0"/>
              <a:t>Click on </a:t>
            </a:r>
            <a:r>
              <a:rPr lang="en-US" sz="2200" b="1" dirty="0"/>
              <a:t>Spelling button</a:t>
            </a:r>
          </a:p>
          <a:p>
            <a:pPr algn="just">
              <a:buFontTx/>
              <a:buChar char="-"/>
            </a:pPr>
            <a:r>
              <a:rPr lang="en-US" sz="2200" dirty="0"/>
              <a:t>If there are any spelling mistakes, system will identify that, and system will make some suggestions</a:t>
            </a:r>
          </a:p>
          <a:p>
            <a:pPr algn="just">
              <a:buFontTx/>
              <a:buChar char="-"/>
            </a:pPr>
            <a:r>
              <a:rPr lang="en-US" sz="2200" dirty="0"/>
              <a:t>Double click on the right suggestion</a:t>
            </a:r>
          </a:p>
          <a:p>
            <a:pPr algn="just">
              <a:buFontTx/>
              <a:buChar char="-"/>
            </a:pPr>
            <a:endParaRPr lang="en-US" sz="2200" dirty="0"/>
          </a:p>
          <a:p>
            <a:pPr marL="0" indent="0" algn="just">
              <a:buNone/>
            </a:pPr>
            <a:endParaRPr lang="en-US" sz="2400" dirty="0"/>
          </a:p>
        </p:txBody>
      </p:sp>
    </p:spTree>
    <p:extLst>
      <p:ext uri="{BB962C8B-B14F-4D97-AF65-F5344CB8AC3E}">
        <p14:creationId xmlns:p14="http://schemas.microsoft.com/office/powerpoint/2010/main" val="32570618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D6005A01-8AF2-A24D-AA6E-CB00146B8DA8}"/>
              </a:ext>
            </a:extLst>
          </p:cNvPr>
          <p:cNvSpPr txBox="1">
            <a:spLocks/>
          </p:cNvSpPr>
          <p:nvPr/>
        </p:nvSpPr>
        <p:spPr>
          <a:xfrm>
            <a:off x="457200" y="332656"/>
            <a:ext cx="8229600" cy="639351"/>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Add Speaker Notes</a:t>
            </a:r>
          </a:p>
        </p:txBody>
      </p:sp>
      <p:sp>
        <p:nvSpPr>
          <p:cNvPr id="8" name="Content Placeholder 4">
            <a:extLst>
              <a:ext uri="{FF2B5EF4-FFF2-40B4-BE49-F238E27FC236}">
                <a16:creationId xmlns:a16="http://schemas.microsoft.com/office/drawing/2014/main" id="{2630A70C-6EB2-6E4E-BDC3-1AA23650AFC1}"/>
              </a:ext>
            </a:extLst>
          </p:cNvPr>
          <p:cNvSpPr>
            <a:spLocks noGrp="1"/>
          </p:cNvSpPr>
          <p:nvPr>
            <p:ph idx="1"/>
          </p:nvPr>
        </p:nvSpPr>
        <p:spPr>
          <a:xfrm>
            <a:off x="683568" y="1124744"/>
            <a:ext cx="4248472" cy="2592288"/>
          </a:xfrm>
        </p:spPr>
        <p:txBody>
          <a:bodyPr>
            <a:noAutofit/>
          </a:bodyPr>
          <a:lstStyle/>
          <a:p>
            <a:pPr marL="0" indent="0" algn="just">
              <a:buNone/>
            </a:pPr>
            <a:r>
              <a:rPr lang="en-US" sz="2200" dirty="0"/>
              <a:t>Slides are best when you do not cram in too much information. You can put helpful facts and notes in the speaker notes and refer to them as you present. </a:t>
            </a:r>
          </a:p>
          <a:p>
            <a:pPr algn="just"/>
            <a:r>
              <a:rPr lang="en-US" sz="2200" b="1" dirty="0"/>
              <a:t>To add Speaker Notes</a:t>
            </a:r>
          </a:p>
          <a:p>
            <a:pPr algn="just">
              <a:buFontTx/>
              <a:buChar char="-"/>
            </a:pPr>
            <a:r>
              <a:rPr lang="en-US" sz="2200" dirty="0"/>
              <a:t>To open the notes pane, at the bottom of the window, click </a:t>
            </a:r>
            <a:r>
              <a:rPr lang="en-US" sz="2200" b="1" dirty="0"/>
              <a:t>Notes </a:t>
            </a:r>
          </a:p>
          <a:p>
            <a:pPr algn="just">
              <a:buFontTx/>
              <a:buChar char="-"/>
            </a:pPr>
            <a:r>
              <a:rPr lang="en-US" sz="2200" dirty="0"/>
              <a:t>Click inside the </a:t>
            </a:r>
            <a:r>
              <a:rPr lang="en-US" sz="2200" b="1" dirty="0"/>
              <a:t>Notes </a:t>
            </a:r>
            <a:r>
              <a:rPr lang="en-US" sz="2200" dirty="0"/>
              <a:t>pane below the slide, and begin typing your notes</a:t>
            </a:r>
          </a:p>
          <a:p>
            <a:pPr marL="0" indent="0" algn="just">
              <a:buNone/>
            </a:pPr>
            <a:endParaRPr lang="en-US" sz="2200" dirty="0"/>
          </a:p>
        </p:txBody>
      </p:sp>
      <p:pic>
        <p:nvPicPr>
          <p:cNvPr id="2" name="Picture 1">
            <a:extLst>
              <a:ext uri="{FF2B5EF4-FFF2-40B4-BE49-F238E27FC236}">
                <a16:creationId xmlns:a16="http://schemas.microsoft.com/office/drawing/2014/main" id="{D19F5508-1FCF-4842-953C-350DAD13414A}"/>
              </a:ext>
            </a:extLst>
          </p:cNvPr>
          <p:cNvPicPr>
            <a:picLocks noChangeAspect="1"/>
          </p:cNvPicPr>
          <p:nvPr/>
        </p:nvPicPr>
        <p:blipFill>
          <a:blip r:embed="rId3"/>
          <a:stretch>
            <a:fillRect/>
          </a:stretch>
        </p:blipFill>
        <p:spPr>
          <a:xfrm>
            <a:off x="1835696" y="4005064"/>
            <a:ext cx="850900" cy="342900"/>
          </a:xfrm>
          <a:prstGeom prst="rect">
            <a:avLst/>
          </a:prstGeom>
        </p:spPr>
      </p:pic>
      <p:pic>
        <p:nvPicPr>
          <p:cNvPr id="4" name="Picture 3">
            <a:extLst>
              <a:ext uri="{FF2B5EF4-FFF2-40B4-BE49-F238E27FC236}">
                <a16:creationId xmlns:a16="http://schemas.microsoft.com/office/drawing/2014/main" id="{2EA622AB-C146-B64F-B07E-CB7B517A605E}"/>
              </a:ext>
            </a:extLst>
          </p:cNvPr>
          <p:cNvPicPr>
            <a:picLocks noChangeAspect="1"/>
          </p:cNvPicPr>
          <p:nvPr/>
        </p:nvPicPr>
        <p:blipFill>
          <a:blip r:embed="rId4"/>
          <a:stretch>
            <a:fillRect/>
          </a:stretch>
        </p:blipFill>
        <p:spPr>
          <a:xfrm>
            <a:off x="5057372" y="1124744"/>
            <a:ext cx="3763100" cy="4392488"/>
          </a:xfrm>
          <a:prstGeom prst="rect">
            <a:avLst/>
          </a:prstGeom>
          <a:solidFill>
            <a:schemeClr val="tx1"/>
          </a:solidFill>
          <a:ln w="25400">
            <a:solidFill>
              <a:schemeClr val="tx1">
                <a:alpha val="97000"/>
              </a:schemeClr>
            </a:solidFill>
          </a:ln>
        </p:spPr>
      </p:pic>
    </p:spTree>
    <p:extLst>
      <p:ext uri="{BB962C8B-B14F-4D97-AF65-F5344CB8AC3E}">
        <p14:creationId xmlns:p14="http://schemas.microsoft.com/office/powerpoint/2010/main" val="32925128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D6005A01-8AF2-A24D-AA6E-CB00146B8DA8}"/>
              </a:ext>
            </a:extLst>
          </p:cNvPr>
          <p:cNvSpPr txBox="1">
            <a:spLocks/>
          </p:cNvSpPr>
          <p:nvPr/>
        </p:nvSpPr>
        <p:spPr>
          <a:xfrm>
            <a:off x="457200" y="332656"/>
            <a:ext cx="8229600" cy="639351"/>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Tips for Creating an Effective </a:t>
            </a:r>
          </a:p>
          <a:p>
            <a:r>
              <a:rPr lang="en-GB" sz="3600" b="1" dirty="0"/>
              <a:t>Presentation</a:t>
            </a:r>
          </a:p>
        </p:txBody>
      </p:sp>
      <p:sp>
        <p:nvSpPr>
          <p:cNvPr id="8" name="Content Placeholder 4">
            <a:extLst>
              <a:ext uri="{FF2B5EF4-FFF2-40B4-BE49-F238E27FC236}">
                <a16:creationId xmlns:a16="http://schemas.microsoft.com/office/drawing/2014/main" id="{2630A70C-6EB2-6E4E-BDC3-1AA23650AFC1}"/>
              </a:ext>
            </a:extLst>
          </p:cNvPr>
          <p:cNvSpPr>
            <a:spLocks noGrp="1"/>
          </p:cNvSpPr>
          <p:nvPr>
            <p:ph idx="1"/>
          </p:nvPr>
        </p:nvSpPr>
        <p:spPr>
          <a:xfrm>
            <a:off x="647564" y="1268760"/>
            <a:ext cx="7848872" cy="2592288"/>
          </a:xfrm>
        </p:spPr>
        <p:txBody>
          <a:bodyPr>
            <a:noAutofit/>
          </a:bodyPr>
          <a:lstStyle/>
          <a:p>
            <a:pPr marL="0" indent="0" algn="just">
              <a:buNone/>
            </a:pPr>
            <a:r>
              <a:rPr lang="en-US" sz="2200" dirty="0"/>
              <a:t>Consider the following tips to keep your audience interested: </a:t>
            </a:r>
          </a:p>
          <a:p>
            <a:pPr algn="just"/>
            <a:r>
              <a:rPr lang="en-US" sz="2200" b="1" dirty="0"/>
              <a:t>Minimize the number of slides: </a:t>
            </a:r>
            <a:r>
              <a:rPr lang="en-US" sz="2200" dirty="0"/>
              <a:t>To maintain a clear message and to keep your audience attentive and interested, keep the number of slides in your presentation to a minimum </a:t>
            </a:r>
          </a:p>
          <a:p>
            <a:pPr marL="0" indent="0" algn="just">
              <a:buNone/>
            </a:pPr>
            <a:endParaRPr lang="en-US" sz="2200" dirty="0"/>
          </a:p>
          <a:p>
            <a:pPr algn="just"/>
            <a:r>
              <a:rPr lang="en-US" sz="2200" b="1" dirty="0"/>
              <a:t>Choose and audience-friendly font size: </a:t>
            </a:r>
            <a:r>
              <a:rPr lang="en-US" sz="2200" dirty="0"/>
              <a:t>The audience must be able to read your slides from a distance. Generally, a font size smaller than 30 might be too difficult for the audience to see</a:t>
            </a:r>
          </a:p>
          <a:p>
            <a:pPr algn="just"/>
            <a:endParaRPr lang="en-US" sz="2200" b="1" dirty="0"/>
          </a:p>
          <a:p>
            <a:pPr algn="just"/>
            <a:r>
              <a:rPr lang="en-US" sz="2200" b="1" dirty="0"/>
              <a:t>Keep your slide text simple: </a:t>
            </a:r>
            <a:r>
              <a:rPr lang="en-US" sz="2200" dirty="0"/>
              <a:t>You want your audience to listen to you present your information, instead of reading the screen. Use bullets or short sentences, and ty to keep each item to one line</a:t>
            </a:r>
            <a:endParaRPr lang="en-US" sz="2200" b="1" dirty="0"/>
          </a:p>
          <a:p>
            <a:pPr marL="0" indent="0" algn="just">
              <a:buNone/>
            </a:pPr>
            <a:endParaRPr lang="en-US" sz="2200" b="1" dirty="0"/>
          </a:p>
          <a:p>
            <a:pPr marL="0" indent="0" algn="just">
              <a:buNone/>
            </a:pPr>
            <a:endParaRPr lang="en-US" sz="2200" dirty="0"/>
          </a:p>
        </p:txBody>
      </p:sp>
    </p:spTree>
    <p:extLst>
      <p:ext uri="{BB962C8B-B14F-4D97-AF65-F5344CB8AC3E}">
        <p14:creationId xmlns:p14="http://schemas.microsoft.com/office/powerpoint/2010/main" val="15624321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D6005A01-8AF2-A24D-AA6E-CB00146B8DA8}"/>
              </a:ext>
            </a:extLst>
          </p:cNvPr>
          <p:cNvSpPr txBox="1">
            <a:spLocks/>
          </p:cNvSpPr>
          <p:nvPr/>
        </p:nvSpPr>
        <p:spPr>
          <a:xfrm>
            <a:off x="457200" y="332656"/>
            <a:ext cx="8229600" cy="639351"/>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Tips for Creating an Effective </a:t>
            </a:r>
          </a:p>
          <a:p>
            <a:r>
              <a:rPr lang="en-GB" sz="3600" b="1" dirty="0"/>
              <a:t>Presentation</a:t>
            </a:r>
          </a:p>
        </p:txBody>
      </p:sp>
      <p:sp>
        <p:nvSpPr>
          <p:cNvPr id="8" name="Content Placeholder 4">
            <a:extLst>
              <a:ext uri="{FF2B5EF4-FFF2-40B4-BE49-F238E27FC236}">
                <a16:creationId xmlns:a16="http://schemas.microsoft.com/office/drawing/2014/main" id="{2630A70C-6EB2-6E4E-BDC3-1AA23650AFC1}"/>
              </a:ext>
            </a:extLst>
          </p:cNvPr>
          <p:cNvSpPr>
            <a:spLocks noGrp="1"/>
          </p:cNvSpPr>
          <p:nvPr>
            <p:ph idx="1"/>
          </p:nvPr>
        </p:nvSpPr>
        <p:spPr>
          <a:xfrm>
            <a:off x="395536" y="1124744"/>
            <a:ext cx="8291264" cy="2592288"/>
          </a:xfrm>
        </p:spPr>
        <p:txBody>
          <a:bodyPr>
            <a:noAutofit/>
          </a:bodyPr>
          <a:lstStyle/>
          <a:p>
            <a:pPr algn="just"/>
            <a:r>
              <a:rPr lang="en-US" sz="2200" b="1" dirty="0"/>
              <a:t>Use visuals to help express your message: </a:t>
            </a:r>
            <a:r>
              <a:rPr lang="en-US" sz="2200" dirty="0"/>
              <a:t>Pictures, charts, graphs, and SmartArt graphics provide visual cues for your audience to remember. Add meaningful art to complement the text and messaging on your slides</a:t>
            </a:r>
            <a:endParaRPr lang="en-US" sz="2200" b="1" dirty="0"/>
          </a:p>
          <a:p>
            <a:pPr algn="just"/>
            <a:r>
              <a:rPr lang="en-US" sz="2200" b="1" dirty="0"/>
              <a:t>Make labels for charts and graphs understandable: </a:t>
            </a:r>
            <a:r>
              <a:rPr lang="en-US" sz="2200" dirty="0"/>
              <a:t>Use only enough text to make label elements in a chart or graph comprehensible </a:t>
            </a:r>
            <a:endParaRPr lang="en-US" sz="2200" b="1" dirty="0"/>
          </a:p>
          <a:p>
            <a:pPr algn="just"/>
            <a:r>
              <a:rPr lang="en-US" sz="2200" b="1" dirty="0"/>
              <a:t>Apply Subtle, consistent slide backgrounds: </a:t>
            </a:r>
            <a:r>
              <a:rPr lang="en-US" sz="2200" dirty="0"/>
              <a:t>Choose an appealing, consistent template or theme that is not too eye-catching. You do not want the background or design to detract from your message</a:t>
            </a:r>
          </a:p>
          <a:p>
            <a:pPr algn="just"/>
            <a:r>
              <a:rPr lang="en-US" sz="2200" b="1" dirty="0"/>
              <a:t>Check the spelling and grammar: </a:t>
            </a:r>
            <a:r>
              <a:rPr lang="en-US" sz="2200" dirty="0"/>
              <a:t>To earn the maintain the respect of your audience, always check the spelling and grammar in your presentation</a:t>
            </a:r>
            <a:endParaRPr lang="en-US" sz="2200" b="1" dirty="0"/>
          </a:p>
          <a:p>
            <a:pPr marL="0" indent="0" algn="just">
              <a:buNone/>
            </a:pPr>
            <a:endParaRPr lang="en-US" sz="2200" b="1" dirty="0"/>
          </a:p>
          <a:p>
            <a:pPr marL="0" indent="0" algn="just">
              <a:buNone/>
            </a:pPr>
            <a:endParaRPr lang="en-US" sz="2200" dirty="0"/>
          </a:p>
        </p:txBody>
      </p:sp>
    </p:spTree>
    <p:extLst>
      <p:ext uri="{BB962C8B-B14F-4D97-AF65-F5344CB8AC3E}">
        <p14:creationId xmlns:p14="http://schemas.microsoft.com/office/powerpoint/2010/main" val="4059414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4">
            <a:extLst>
              <a:ext uri="{FF2B5EF4-FFF2-40B4-BE49-F238E27FC236}">
                <a16:creationId xmlns:a16="http://schemas.microsoft.com/office/drawing/2014/main" id="{84E867D6-A68D-1846-ABDA-83296C083014}"/>
              </a:ext>
            </a:extLst>
          </p:cNvPr>
          <p:cNvSpPr>
            <a:spLocks noGrp="1"/>
          </p:cNvSpPr>
          <p:nvPr>
            <p:ph idx="1"/>
          </p:nvPr>
        </p:nvSpPr>
        <p:spPr>
          <a:xfrm>
            <a:off x="395536" y="1124744"/>
            <a:ext cx="8291264" cy="2592288"/>
          </a:xfrm>
        </p:spPr>
        <p:txBody>
          <a:bodyPr>
            <a:noAutofit/>
          </a:bodyPr>
          <a:lstStyle/>
          <a:p>
            <a:pPr algn="just"/>
            <a:r>
              <a:rPr lang="en-US" sz="2200" b="1" dirty="0"/>
              <a:t>Microsoft (2020). </a:t>
            </a:r>
            <a:r>
              <a:rPr lang="en-US" sz="2200" i="1" dirty="0"/>
              <a:t>Basic tasks for creating a PowerPoint Presentation. </a:t>
            </a:r>
            <a:r>
              <a:rPr lang="en-US" sz="2200" dirty="0"/>
              <a:t>[Online] </a:t>
            </a:r>
            <a:r>
              <a:rPr lang="en-GB" sz="2400" dirty="0">
                <a:hlinkClick r:id="rId2"/>
              </a:rPr>
              <a:t>https://support.microsoft.com/en-us/office/basic-tasks-for-creating-a-powerpoint-presentation-efbbc1cd-c5f1-4264-b48e-c8a7b0334e36#OfficeVersion=Newer_versions</a:t>
            </a:r>
            <a:endParaRPr lang="en-GB" sz="2400" dirty="0"/>
          </a:p>
          <a:p>
            <a:pPr algn="just"/>
            <a:r>
              <a:rPr lang="en-GB" sz="2400" b="1" dirty="0" err="1"/>
              <a:t>Mahato</a:t>
            </a:r>
            <a:r>
              <a:rPr lang="en-GB" sz="2400" b="1" dirty="0"/>
              <a:t>, L. (2012). </a:t>
            </a:r>
            <a:r>
              <a:rPr lang="en-GB" sz="2400" b="1" i="1" dirty="0"/>
              <a:t>Ms </a:t>
            </a:r>
            <a:r>
              <a:rPr lang="en-GB" sz="2400" b="1" i="1" dirty="0" err="1"/>
              <a:t>powerpoint</a:t>
            </a:r>
            <a:r>
              <a:rPr lang="en-GB" sz="2400" b="1" i="1" dirty="0"/>
              <a:t>. </a:t>
            </a:r>
            <a:r>
              <a:rPr lang="en-GB" sz="2400" dirty="0"/>
              <a:t>[Online] </a:t>
            </a:r>
            <a:r>
              <a:rPr lang="en-GB" sz="2400" dirty="0">
                <a:hlinkClick r:id="rId3"/>
              </a:rPr>
              <a:t>https://www.slideshare.net/LALIT6488/ms-powerpoint-10562626</a:t>
            </a:r>
            <a:endParaRPr lang="en-GB" sz="2400" dirty="0"/>
          </a:p>
          <a:p>
            <a:pPr algn="just"/>
            <a:r>
              <a:rPr lang="en-GB" sz="2400" b="1" dirty="0"/>
              <a:t>Cartwright, J. (2019). </a:t>
            </a:r>
            <a:r>
              <a:rPr lang="en-GB" sz="2400" i="1" dirty="0"/>
              <a:t>14 PowerPoint Presentation Tips to Make more Creative Slideshows </a:t>
            </a:r>
            <a:r>
              <a:rPr lang="en-GB" sz="2400" dirty="0"/>
              <a:t>[Online] </a:t>
            </a:r>
            <a:r>
              <a:rPr lang="en-GB" sz="2400" dirty="0">
                <a:hlinkClick r:id="rId4"/>
              </a:rPr>
              <a:t>https://blog.hubspot.com/marketing/easy-powerpoint-design-tricks-ht</a:t>
            </a:r>
            <a:endParaRPr lang="en-US" sz="2200" b="1" dirty="0"/>
          </a:p>
          <a:p>
            <a:pPr marL="0" indent="0" algn="just">
              <a:buNone/>
            </a:pPr>
            <a:endParaRPr lang="en-US" sz="2200" b="1" dirty="0"/>
          </a:p>
          <a:p>
            <a:pPr marL="0" indent="0" algn="just">
              <a:buNone/>
            </a:pPr>
            <a:endParaRPr lang="en-US" sz="2200" dirty="0"/>
          </a:p>
        </p:txBody>
      </p:sp>
      <p:sp>
        <p:nvSpPr>
          <p:cNvPr id="4" name="Title 1">
            <a:extLst>
              <a:ext uri="{FF2B5EF4-FFF2-40B4-BE49-F238E27FC236}">
                <a16:creationId xmlns:a16="http://schemas.microsoft.com/office/drawing/2014/main" id="{628E8A77-8A40-134C-99C0-3F23329D93BF}"/>
              </a:ext>
            </a:extLst>
          </p:cNvPr>
          <p:cNvSpPr txBox="1">
            <a:spLocks/>
          </p:cNvSpPr>
          <p:nvPr/>
        </p:nvSpPr>
        <p:spPr>
          <a:xfrm>
            <a:off x="457200" y="332656"/>
            <a:ext cx="8229600" cy="639351"/>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References</a:t>
            </a:r>
          </a:p>
        </p:txBody>
      </p:sp>
    </p:spTree>
    <p:extLst>
      <p:ext uri="{BB962C8B-B14F-4D97-AF65-F5344CB8AC3E}">
        <p14:creationId xmlns:p14="http://schemas.microsoft.com/office/powerpoint/2010/main" val="41435257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28E8A77-8A40-134C-99C0-3F23329D93BF}"/>
              </a:ext>
            </a:extLst>
          </p:cNvPr>
          <p:cNvSpPr txBox="1">
            <a:spLocks/>
          </p:cNvSpPr>
          <p:nvPr/>
        </p:nvSpPr>
        <p:spPr>
          <a:xfrm>
            <a:off x="457200" y="2708920"/>
            <a:ext cx="8229600" cy="639351"/>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solidFill>
                  <a:srgbClr val="FF0000"/>
                </a:solidFill>
              </a:rPr>
              <a:t>Any Questions?</a:t>
            </a:r>
          </a:p>
        </p:txBody>
      </p:sp>
    </p:spTree>
    <p:extLst>
      <p:ext uri="{BB962C8B-B14F-4D97-AF65-F5344CB8AC3E}">
        <p14:creationId xmlns:p14="http://schemas.microsoft.com/office/powerpoint/2010/main" val="419643870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42058</TotalTime>
  <Words>1862</Words>
  <Application>Microsoft Macintosh PowerPoint</Application>
  <PresentationFormat>On-screen Show (4:3)</PresentationFormat>
  <Paragraphs>210</Paragraphs>
  <Slides>27</Slides>
  <Notes>3</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Myriad Pro</vt:lpstr>
      <vt:lpstr>20140311PresentationUWTSDTemplate</vt:lpstr>
      <vt:lpstr>Digital Skills and Research Methods – BMSW4003</vt:lpstr>
      <vt:lpstr>Learning Outcomes</vt:lpstr>
      <vt:lpstr>What is Presentation? </vt:lpstr>
      <vt:lpstr>PowerPoint Terminologies? </vt:lpstr>
      <vt:lpstr>Introduction to Ribbon</vt:lpstr>
      <vt:lpstr>Introduction to Ribbon</vt:lpstr>
      <vt:lpstr>Creating Slides - New Presentation</vt:lpstr>
      <vt:lpstr>Save/Save As a Presentation</vt:lpstr>
      <vt:lpstr>Add New Slides</vt:lpstr>
      <vt:lpstr>Create Duplicate Slides</vt:lpstr>
      <vt:lpstr>Create Slides from Another presentation</vt:lpstr>
      <vt:lpstr>Applying Themes in the Presentation</vt:lpstr>
      <vt:lpstr>Changing Background Themes  and Slide Size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Anupam Mazumdar</cp:lastModifiedBy>
  <cp:revision>224</cp:revision>
  <dcterms:created xsi:type="dcterms:W3CDTF">2015-04-14T15:21:28Z</dcterms:created>
  <dcterms:modified xsi:type="dcterms:W3CDTF">2020-11-01T16:04:25Z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