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72" r:id="rId2"/>
  </p:sldMasterIdLst>
  <p:notesMasterIdLst>
    <p:notesMasterId r:id="rId12"/>
  </p:notesMasterIdLst>
  <p:handoutMasterIdLst>
    <p:handoutMasterId r:id="rId13"/>
  </p:handoutMasterIdLst>
  <p:sldIdLst>
    <p:sldId id="256" r:id="rId3"/>
    <p:sldId id="257" r:id="rId4"/>
    <p:sldId id="265" r:id="rId5"/>
    <p:sldId id="266" r:id="rId6"/>
    <p:sldId id="267" r:id="rId7"/>
    <p:sldId id="268" r:id="rId8"/>
    <p:sldId id="269" r:id="rId9"/>
    <p:sldId id="270" r:id="rId10"/>
    <p:sldId id="264"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pos="3840" userDrawn="1">
          <p15:clr>
            <a:srgbClr val="A4A3A4"/>
          </p15:clr>
        </p15:guide>
        <p15:guide id="2" orient="horz" pos="216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21E4AEA4-8DFA-4A89-87EB-49C32662AFE0}">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204" autoAdjust="0"/>
    <p:restoredTop sz="94660"/>
  </p:normalViewPr>
  <p:slideViewPr>
    <p:cSldViewPr>
      <p:cViewPr>
        <p:scale>
          <a:sx n="98" d="100"/>
          <a:sy n="98" d="100"/>
        </p:scale>
        <p:origin x="101" y="110"/>
      </p:cViewPr>
      <p:guideLst>
        <p:guide pos="3840"/>
        <p:guide orient="horz" pos="2160"/>
      </p:guideLst>
    </p:cSldViewPr>
  </p:slideViewPr>
  <p:notesTextViewPr>
    <p:cViewPr>
      <p:scale>
        <a:sx n="1" d="1"/>
        <a:sy n="1" d="1"/>
      </p:scale>
      <p:origin x="0" y="0"/>
    </p:cViewPr>
  </p:notesTextViewPr>
  <p:notesViewPr>
    <p:cSldViewPr showGuides="1">
      <p:cViewPr varScale="1">
        <p:scale>
          <a:sx n="63" d="100"/>
          <a:sy n="63" d="100"/>
        </p:scale>
        <p:origin x="2838" y="108"/>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handoutMaster" Target="handoutMasters/handoutMaster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notesMaster" Target="notesMasters/notesMaster1.xml"/><Relationship Id="rId17" Type="http://schemas.openxmlformats.org/officeDocument/2006/relationships/tableStyles" Target="tableStyles.xml"/><Relationship Id="rId2" Type="http://schemas.openxmlformats.org/officeDocument/2006/relationships/slideMaster" Target="slideMasters/slideMaster2.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5" Type="http://schemas.openxmlformats.org/officeDocument/2006/relationships/slide" Target="slides/slide3.xml"/><Relationship Id="rId15" Type="http://schemas.openxmlformats.org/officeDocument/2006/relationships/viewProps" Target="viewProps.xml"/><Relationship Id="rId10" Type="http://schemas.openxmlformats.org/officeDocument/2006/relationships/slide" Target="slides/slide8.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2A119036-0AF1-4E7A-AA73-C800933B847F}" type="doc">
      <dgm:prSet loTypeId="urn:microsoft.com/office/officeart/2008/layout/HorizontalMultiLevelHierarchy" loCatId="hierarchy" qsTypeId="urn:microsoft.com/office/officeart/2005/8/quickstyle/simple5" qsCatId="simple" csTypeId="urn:microsoft.com/office/officeart/2005/8/colors/colorful5" csCatId="colorful" phldr="1"/>
      <dgm:spPr/>
      <dgm:t>
        <a:bodyPr/>
        <a:lstStyle/>
        <a:p>
          <a:endParaRPr lang="en-GB"/>
        </a:p>
      </dgm:t>
    </dgm:pt>
    <dgm:pt modelId="{F3172495-A6AC-4387-B646-FF953F2CF3B4}">
      <dgm:prSet phldrT="[Text]" phldr="0"/>
      <dgm:spPr/>
      <dgm:t>
        <a:bodyPr/>
        <a:lstStyle/>
        <a:p>
          <a:r>
            <a:rPr lang="en-GB" dirty="0"/>
            <a:t>Communication Improvements</a:t>
          </a:r>
        </a:p>
      </dgm:t>
    </dgm:pt>
    <dgm:pt modelId="{A80E58F0-311C-49A2-B35B-17A58B0A96C4}" type="parTrans" cxnId="{D4C1D0EE-DD0C-437E-8DCE-B1CFB457C4D6}">
      <dgm:prSet/>
      <dgm:spPr/>
      <dgm:t>
        <a:bodyPr/>
        <a:lstStyle/>
        <a:p>
          <a:endParaRPr lang="en-GB"/>
        </a:p>
      </dgm:t>
    </dgm:pt>
    <dgm:pt modelId="{32B49D24-957E-4725-87E7-F9A61DFE8A60}" type="sibTrans" cxnId="{D4C1D0EE-DD0C-437E-8DCE-B1CFB457C4D6}">
      <dgm:prSet/>
      <dgm:spPr/>
      <dgm:t>
        <a:bodyPr/>
        <a:lstStyle/>
        <a:p>
          <a:endParaRPr lang="en-GB"/>
        </a:p>
      </dgm:t>
    </dgm:pt>
    <dgm:pt modelId="{13A5648D-DD80-429E-BE3F-A1B9EE695D26}">
      <dgm:prSet phldrT="[Text]" phldr="0"/>
      <dgm:spPr/>
      <dgm:t>
        <a:bodyPr/>
        <a:lstStyle/>
        <a:p>
          <a:r>
            <a:rPr lang="en-GB" dirty="0"/>
            <a:t>Information Exchange</a:t>
          </a:r>
        </a:p>
      </dgm:t>
    </dgm:pt>
    <dgm:pt modelId="{7A9EE950-F356-4122-BA65-27F18DA6A315}" type="parTrans" cxnId="{7CD57B49-767C-45B3-A7EE-A9AD5EA5C437}">
      <dgm:prSet/>
      <dgm:spPr/>
      <dgm:t>
        <a:bodyPr/>
        <a:lstStyle/>
        <a:p>
          <a:endParaRPr lang="en-GB"/>
        </a:p>
      </dgm:t>
    </dgm:pt>
    <dgm:pt modelId="{E0FF858B-DB6D-4B29-8253-D28B0B37A36E}" type="sibTrans" cxnId="{7CD57B49-767C-45B3-A7EE-A9AD5EA5C437}">
      <dgm:prSet/>
      <dgm:spPr/>
      <dgm:t>
        <a:bodyPr/>
        <a:lstStyle/>
        <a:p>
          <a:endParaRPr lang="en-GB"/>
        </a:p>
      </dgm:t>
    </dgm:pt>
    <dgm:pt modelId="{30FF0813-811B-4C79-A627-DE5C932741B0}">
      <dgm:prSet phldrT="[Text]" phldr="0"/>
      <dgm:spPr/>
      <dgm:t>
        <a:bodyPr/>
        <a:lstStyle/>
        <a:p>
          <a:r>
            <a:rPr lang="en-GB" dirty="0"/>
            <a:t>Cooperation</a:t>
          </a:r>
        </a:p>
      </dgm:t>
    </dgm:pt>
    <dgm:pt modelId="{A66435B3-BC08-43D6-AA7C-438EC03185D1}" type="parTrans" cxnId="{1CDB8E7B-F980-4CEE-A70D-E79C7DAEE106}">
      <dgm:prSet/>
      <dgm:spPr/>
      <dgm:t>
        <a:bodyPr/>
        <a:lstStyle/>
        <a:p>
          <a:endParaRPr lang="en-GB"/>
        </a:p>
      </dgm:t>
    </dgm:pt>
    <dgm:pt modelId="{1DFA3A39-0977-4959-A96A-6CB6EE7EBD56}" type="sibTrans" cxnId="{1CDB8E7B-F980-4CEE-A70D-E79C7DAEE106}">
      <dgm:prSet/>
      <dgm:spPr/>
      <dgm:t>
        <a:bodyPr/>
        <a:lstStyle/>
        <a:p>
          <a:endParaRPr lang="en-GB"/>
        </a:p>
      </dgm:t>
    </dgm:pt>
    <dgm:pt modelId="{43F1CAE8-BA7C-4C01-8E04-233DF5DADB26}">
      <dgm:prSet phldrT="[Text]" phldr="0"/>
      <dgm:spPr/>
      <dgm:t>
        <a:bodyPr/>
        <a:lstStyle/>
        <a:p>
          <a:r>
            <a:rPr lang="en-GB" dirty="0"/>
            <a:t>Behavioural enhancement</a:t>
          </a:r>
        </a:p>
      </dgm:t>
    </dgm:pt>
    <dgm:pt modelId="{2B94B475-94CF-4401-B23B-BA38AB5CF8D6}" type="parTrans" cxnId="{D987C3D0-C653-4D31-B4B8-64F15802F95D}">
      <dgm:prSet/>
      <dgm:spPr/>
      <dgm:t>
        <a:bodyPr/>
        <a:lstStyle/>
        <a:p>
          <a:endParaRPr lang="en-GB"/>
        </a:p>
      </dgm:t>
    </dgm:pt>
    <dgm:pt modelId="{E8BDE9EA-E3E7-43E9-875D-82DBF4313A00}" type="sibTrans" cxnId="{D987C3D0-C653-4D31-B4B8-64F15802F95D}">
      <dgm:prSet/>
      <dgm:spPr/>
      <dgm:t>
        <a:bodyPr/>
        <a:lstStyle/>
        <a:p>
          <a:endParaRPr lang="en-GB"/>
        </a:p>
      </dgm:t>
    </dgm:pt>
    <dgm:pt modelId="{BD3816AA-8914-4180-AA30-2D337A181993}">
      <dgm:prSet phldrT="[Text]" phldr="0"/>
      <dgm:spPr/>
      <dgm:t>
        <a:bodyPr/>
        <a:lstStyle/>
        <a:p>
          <a:r>
            <a:rPr lang="en-GB"/>
            <a:t>Professional Accountibility</a:t>
          </a:r>
          <a:endParaRPr lang="en-GB" dirty="0"/>
        </a:p>
      </dgm:t>
    </dgm:pt>
    <dgm:pt modelId="{B5EC3519-2962-42D0-89D2-9C58956E3E0B}" type="parTrans" cxnId="{8C0C95DD-1156-4FCB-B722-F47C41D203E2}">
      <dgm:prSet/>
      <dgm:spPr/>
      <dgm:t>
        <a:bodyPr/>
        <a:lstStyle/>
        <a:p>
          <a:endParaRPr lang="en-GB"/>
        </a:p>
      </dgm:t>
    </dgm:pt>
    <dgm:pt modelId="{BFA27202-62C1-4A96-B140-D4B838A625D0}" type="sibTrans" cxnId="{8C0C95DD-1156-4FCB-B722-F47C41D203E2}">
      <dgm:prSet/>
      <dgm:spPr/>
      <dgm:t>
        <a:bodyPr/>
        <a:lstStyle/>
        <a:p>
          <a:endParaRPr lang="en-GB"/>
        </a:p>
      </dgm:t>
    </dgm:pt>
    <dgm:pt modelId="{A6133511-09F9-4530-BCF6-C4F5E005DFB0}" type="pres">
      <dgm:prSet presAssocID="{2A119036-0AF1-4E7A-AA73-C800933B847F}" presName="Name0" presStyleCnt="0">
        <dgm:presLayoutVars>
          <dgm:chPref val="1"/>
          <dgm:dir/>
          <dgm:animOne val="branch"/>
          <dgm:animLvl val="lvl"/>
          <dgm:resizeHandles val="exact"/>
        </dgm:presLayoutVars>
      </dgm:prSet>
      <dgm:spPr/>
    </dgm:pt>
    <dgm:pt modelId="{AB79C339-E2E7-4DD7-9BA3-4E14485679CA}" type="pres">
      <dgm:prSet presAssocID="{F3172495-A6AC-4387-B646-FF953F2CF3B4}" presName="root1" presStyleCnt="0"/>
      <dgm:spPr/>
    </dgm:pt>
    <dgm:pt modelId="{180EB0AD-584B-4E54-9783-83B2D3006DD2}" type="pres">
      <dgm:prSet presAssocID="{F3172495-A6AC-4387-B646-FF953F2CF3B4}" presName="LevelOneTextNode" presStyleLbl="node0" presStyleIdx="0" presStyleCnt="1">
        <dgm:presLayoutVars>
          <dgm:chPref val="3"/>
        </dgm:presLayoutVars>
      </dgm:prSet>
      <dgm:spPr/>
    </dgm:pt>
    <dgm:pt modelId="{94E41237-7A22-454B-BECE-19B0045BA5DB}" type="pres">
      <dgm:prSet presAssocID="{F3172495-A6AC-4387-B646-FF953F2CF3B4}" presName="level2hierChild" presStyleCnt="0"/>
      <dgm:spPr/>
    </dgm:pt>
    <dgm:pt modelId="{08F1F075-0166-4D14-80A5-4DF12CB71BA6}" type="pres">
      <dgm:prSet presAssocID="{7A9EE950-F356-4122-BA65-27F18DA6A315}" presName="conn2-1" presStyleLbl="parChTrans1D2" presStyleIdx="0" presStyleCnt="4"/>
      <dgm:spPr/>
    </dgm:pt>
    <dgm:pt modelId="{1D5B6899-5E1B-471F-9CAB-8BEAFE9C6BC7}" type="pres">
      <dgm:prSet presAssocID="{7A9EE950-F356-4122-BA65-27F18DA6A315}" presName="connTx" presStyleLbl="parChTrans1D2" presStyleIdx="0" presStyleCnt="4"/>
      <dgm:spPr/>
    </dgm:pt>
    <dgm:pt modelId="{A01883C0-6B51-4B15-9F76-3363BAC7E7A2}" type="pres">
      <dgm:prSet presAssocID="{13A5648D-DD80-429E-BE3F-A1B9EE695D26}" presName="root2" presStyleCnt="0"/>
      <dgm:spPr/>
    </dgm:pt>
    <dgm:pt modelId="{2B409061-EE9B-40BA-A2B4-72A80401042A}" type="pres">
      <dgm:prSet presAssocID="{13A5648D-DD80-429E-BE3F-A1B9EE695D26}" presName="LevelTwoTextNode" presStyleLbl="node2" presStyleIdx="0" presStyleCnt="4">
        <dgm:presLayoutVars>
          <dgm:chPref val="3"/>
        </dgm:presLayoutVars>
      </dgm:prSet>
      <dgm:spPr/>
    </dgm:pt>
    <dgm:pt modelId="{0B323B3B-870C-4B07-9226-5177E714B25E}" type="pres">
      <dgm:prSet presAssocID="{13A5648D-DD80-429E-BE3F-A1B9EE695D26}" presName="level3hierChild" presStyleCnt="0"/>
      <dgm:spPr/>
    </dgm:pt>
    <dgm:pt modelId="{000C5A70-195D-4E8B-9170-480C2CF1DF97}" type="pres">
      <dgm:prSet presAssocID="{A66435B3-BC08-43D6-AA7C-438EC03185D1}" presName="conn2-1" presStyleLbl="parChTrans1D2" presStyleIdx="1" presStyleCnt="4"/>
      <dgm:spPr/>
    </dgm:pt>
    <dgm:pt modelId="{5BC72183-93C4-46D9-B681-F93BF5328457}" type="pres">
      <dgm:prSet presAssocID="{A66435B3-BC08-43D6-AA7C-438EC03185D1}" presName="connTx" presStyleLbl="parChTrans1D2" presStyleIdx="1" presStyleCnt="4"/>
      <dgm:spPr/>
    </dgm:pt>
    <dgm:pt modelId="{FA63EE58-A83F-46BB-A481-ED5D495D2CA9}" type="pres">
      <dgm:prSet presAssocID="{30FF0813-811B-4C79-A627-DE5C932741B0}" presName="root2" presStyleCnt="0"/>
      <dgm:spPr/>
    </dgm:pt>
    <dgm:pt modelId="{344CC8CC-C7CD-48F6-B7A3-AD62F6080B17}" type="pres">
      <dgm:prSet presAssocID="{30FF0813-811B-4C79-A627-DE5C932741B0}" presName="LevelTwoTextNode" presStyleLbl="node2" presStyleIdx="1" presStyleCnt="4">
        <dgm:presLayoutVars>
          <dgm:chPref val="3"/>
        </dgm:presLayoutVars>
      </dgm:prSet>
      <dgm:spPr/>
    </dgm:pt>
    <dgm:pt modelId="{84730FA1-75B0-480C-8537-C816B1EB05AE}" type="pres">
      <dgm:prSet presAssocID="{30FF0813-811B-4C79-A627-DE5C932741B0}" presName="level3hierChild" presStyleCnt="0"/>
      <dgm:spPr/>
    </dgm:pt>
    <dgm:pt modelId="{3CE58B2F-5FF2-42C9-8278-1C09D35A2D55}" type="pres">
      <dgm:prSet presAssocID="{2B94B475-94CF-4401-B23B-BA38AB5CF8D6}" presName="conn2-1" presStyleLbl="parChTrans1D2" presStyleIdx="2" presStyleCnt="4"/>
      <dgm:spPr/>
    </dgm:pt>
    <dgm:pt modelId="{B07006B7-B16B-42D7-852E-494F4B5F1A82}" type="pres">
      <dgm:prSet presAssocID="{2B94B475-94CF-4401-B23B-BA38AB5CF8D6}" presName="connTx" presStyleLbl="parChTrans1D2" presStyleIdx="2" presStyleCnt="4"/>
      <dgm:spPr/>
    </dgm:pt>
    <dgm:pt modelId="{E9A46851-E534-4444-AF94-1A798B52BE41}" type="pres">
      <dgm:prSet presAssocID="{43F1CAE8-BA7C-4C01-8E04-233DF5DADB26}" presName="root2" presStyleCnt="0"/>
      <dgm:spPr/>
    </dgm:pt>
    <dgm:pt modelId="{23DC3826-D102-4ED2-BD5A-5136F66AC475}" type="pres">
      <dgm:prSet presAssocID="{43F1CAE8-BA7C-4C01-8E04-233DF5DADB26}" presName="LevelTwoTextNode" presStyleLbl="node2" presStyleIdx="2" presStyleCnt="4">
        <dgm:presLayoutVars>
          <dgm:chPref val="3"/>
        </dgm:presLayoutVars>
      </dgm:prSet>
      <dgm:spPr/>
    </dgm:pt>
    <dgm:pt modelId="{FDBF5C44-12C4-4182-80F2-BE03033AB3A1}" type="pres">
      <dgm:prSet presAssocID="{43F1CAE8-BA7C-4C01-8E04-233DF5DADB26}" presName="level3hierChild" presStyleCnt="0"/>
      <dgm:spPr/>
    </dgm:pt>
    <dgm:pt modelId="{9CD8707A-D09B-4F16-8EED-6CE366F76C72}" type="pres">
      <dgm:prSet presAssocID="{B5EC3519-2962-42D0-89D2-9C58956E3E0B}" presName="conn2-1" presStyleLbl="parChTrans1D2" presStyleIdx="3" presStyleCnt="4"/>
      <dgm:spPr/>
    </dgm:pt>
    <dgm:pt modelId="{EFDDF86B-FBBC-46A6-8DA7-A12C41F1958B}" type="pres">
      <dgm:prSet presAssocID="{B5EC3519-2962-42D0-89D2-9C58956E3E0B}" presName="connTx" presStyleLbl="parChTrans1D2" presStyleIdx="3" presStyleCnt="4"/>
      <dgm:spPr/>
    </dgm:pt>
    <dgm:pt modelId="{BC065D34-B3E4-45FC-B8BD-BA6DA81BDB4A}" type="pres">
      <dgm:prSet presAssocID="{BD3816AA-8914-4180-AA30-2D337A181993}" presName="root2" presStyleCnt="0"/>
      <dgm:spPr/>
    </dgm:pt>
    <dgm:pt modelId="{1E503612-C8C6-4ED6-9531-42892B61A1D5}" type="pres">
      <dgm:prSet presAssocID="{BD3816AA-8914-4180-AA30-2D337A181993}" presName="LevelTwoTextNode" presStyleLbl="node2" presStyleIdx="3" presStyleCnt="4">
        <dgm:presLayoutVars>
          <dgm:chPref val="3"/>
        </dgm:presLayoutVars>
      </dgm:prSet>
      <dgm:spPr/>
    </dgm:pt>
    <dgm:pt modelId="{3506E09A-F242-489E-9FB9-D8F4DA1B80D4}" type="pres">
      <dgm:prSet presAssocID="{BD3816AA-8914-4180-AA30-2D337A181993}" presName="level3hierChild" presStyleCnt="0"/>
      <dgm:spPr/>
    </dgm:pt>
  </dgm:ptLst>
  <dgm:cxnLst>
    <dgm:cxn modelId="{3E6F7008-A5C4-4B05-AC72-34E66271262E}" type="presOf" srcId="{13A5648D-DD80-429E-BE3F-A1B9EE695D26}" destId="{2B409061-EE9B-40BA-A2B4-72A80401042A}" srcOrd="0" destOrd="0" presId="urn:microsoft.com/office/officeart/2008/layout/HorizontalMultiLevelHierarchy"/>
    <dgm:cxn modelId="{0327E516-5B3F-43F5-9944-0A2AE0DC20D5}" type="presOf" srcId="{A66435B3-BC08-43D6-AA7C-438EC03185D1}" destId="{5BC72183-93C4-46D9-B681-F93BF5328457}" srcOrd="1" destOrd="0" presId="urn:microsoft.com/office/officeart/2008/layout/HorizontalMultiLevelHierarchy"/>
    <dgm:cxn modelId="{5950A52D-BFF3-49C9-B564-2B96AF1EC91A}" type="presOf" srcId="{B5EC3519-2962-42D0-89D2-9C58956E3E0B}" destId="{9CD8707A-D09B-4F16-8EED-6CE366F76C72}" srcOrd="0" destOrd="0" presId="urn:microsoft.com/office/officeart/2008/layout/HorizontalMultiLevelHierarchy"/>
    <dgm:cxn modelId="{845DEE44-6654-4DDF-8335-0AD09536008E}" type="presOf" srcId="{2B94B475-94CF-4401-B23B-BA38AB5CF8D6}" destId="{3CE58B2F-5FF2-42C9-8278-1C09D35A2D55}" srcOrd="0" destOrd="0" presId="urn:microsoft.com/office/officeart/2008/layout/HorizontalMultiLevelHierarchy"/>
    <dgm:cxn modelId="{9757E547-5442-4415-80CA-40C1FAA3412A}" type="presOf" srcId="{B5EC3519-2962-42D0-89D2-9C58956E3E0B}" destId="{EFDDF86B-FBBC-46A6-8DA7-A12C41F1958B}" srcOrd="1" destOrd="0" presId="urn:microsoft.com/office/officeart/2008/layout/HorizontalMultiLevelHierarchy"/>
    <dgm:cxn modelId="{7CD57B49-767C-45B3-A7EE-A9AD5EA5C437}" srcId="{F3172495-A6AC-4387-B646-FF953F2CF3B4}" destId="{13A5648D-DD80-429E-BE3F-A1B9EE695D26}" srcOrd="0" destOrd="0" parTransId="{7A9EE950-F356-4122-BA65-27F18DA6A315}" sibTransId="{E0FF858B-DB6D-4B29-8253-D28B0B37A36E}"/>
    <dgm:cxn modelId="{7277A975-D30F-49FE-912C-344CB68AF621}" type="presOf" srcId="{A66435B3-BC08-43D6-AA7C-438EC03185D1}" destId="{000C5A70-195D-4E8B-9170-480C2CF1DF97}" srcOrd="0" destOrd="0" presId="urn:microsoft.com/office/officeart/2008/layout/HorizontalMultiLevelHierarchy"/>
    <dgm:cxn modelId="{FF945179-DA73-4FCD-AAD1-270F8788AA8F}" type="presOf" srcId="{30FF0813-811B-4C79-A627-DE5C932741B0}" destId="{344CC8CC-C7CD-48F6-B7A3-AD62F6080B17}" srcOrd="0" destOrd="0" presId="urn:microsoft.com/office/officeart/2008/layout/HorizontalMultiLevelHierarchy"/>
    <dgm:cxn modelId="{1CDB8E7B-F980-4CEE-A70D-E79C7DAEE106}" srcId="{F3172495-A6AC-4387-B646-FF953F2CF3B4}" destId="{30FF0813-811B-4C79-A627-DE5C932741B0}" srcOrd="1" destOrd="0" parTransId="{A66435B3-BC08-43D6-AA7C-438EC03185D1}" sibTransId="{1DFA3A39-0977-4959-A96A-6CB6EE7EBD56}"/>
    <dgm:cxn modelId="{56C8A27B-3A7F-4677-8445-7F75109AF4C6}" type="presOf" srcId="{7A9EE950-F356-4122-BA65-27F18DA6A315}" destId="{08F1F075-0166-4D14-80A5-4DF12CB71BA6}" srcOrd="0" destOrd="0" presId="urn:microsoft.com/office/officeart/2008/layout/HorizontalMultiLevelHierarchy"/>
    <dgm:cxn modelId="{6BCFDF88-14B8-4919-B539-305A7DECB0A2}" type="presOf" srcId="{43F1CAE8-BA7C-4C01-8E04-233DF5DADB26}" destId="{23DC3826-D102-4ED2-BD5A-5136F66AC475}" srcOrd="0" destOrd="0" presId="urn:microsoft.com/office/officeart/2008/layout/HorizontalMultiLevelHierarchy"/>
    <dgm:cxn modelId="{120A53B0-B242-445B-9166-36CB9832CA2D}" type="presOf" srcId="{2B94B475-94CF-4401-B23B-BA38AB5CF8D6}" destId="{B07006B7-B16B-42D7-852E-494F4B5F1A82}" srcOrd="1" destOrd="0" presId="urn:microsoft.com/office/officeart/2008/layout/HorizontalMultiLevelHierarchy"/>
    <dgm:cxn modelId="{109606B4-F0AA-45E0-B315-26ECAE2409C6}" type="presOf" srcId="{7A9EE950-F356-4122-BA65-27F18DA6A315}" destId="{1D5B6899-5E1B-471F-9CAB-8BEAFE9C6BC7}" srcOrd="1" destOrd="0" presId="urn:microsoft.com/office/officeart/2008/layout/HorizontalMultiLevelHierarchy"/>
    <dgm:cxn modelId="{E138C0C1-8148-4C08-81F4-F1446F558772}" type="presOf" srcId="{BD3816AA-8914-4180-AA30-2D337A181993}" destId="{1E503612-C8C6-4ED6-9531-42892B61A1D5}" srcOrd="0" destOrd="0" presId="urn:microsoft.com/office/officeart/2008/layout/HorizontalMultiLevelHierarchy"/>
    <dgm:cxn modelId="{771C1FC3-C7CC-4B43-B0DE-74D22A8394C2}" type="presOf" srcId="{F3172495-A6AC-4387-B646-FF953F2CF3B4}" destId="{180EB0AD-584B-4E54-9783-83B2D3006DD2}" srcOrd="0" destOrd="0" presId="urn:microsoft.com/office/officeart/2008/layout/HorizontalMultiLevelHierarchy"/>
    <dgm:cxn modelId="{D987C3D0-C653-4D31-B4B8-64F15802F95D}" srcId="{F3172495-A6AC-4387-B646-FF953F2CF3B4}" destId="{43F1CAE8-BA7C-4C01-8E04-233DF5DADB26}" srcOrd="2" destOrd="0" parTransId="{2B94B475-94CF-4401-B23B-BA38AB5CF8D6}" sibTransId="{E8BDE9EA-E3E7-43E9-875D-82DBF4313A00}"/>
    <dgm:cxn modelId="{8C0C95DD-1156-4FCB-B722-F47C41D203E2}" srcId="{F3172495-A6AC-4387-B646-FF953F2CF3B4}" destId="{BD3816AA-8914-4180-AA30-2D337A181993}" srcOrd="3" destOrd="0" parTransId="{B5EC3519-2962-42D0-89D2-9C58956E3E0B}" sibTransId="{BFA27202-62C1-4A96-B140-D4B838A625D0}"/>
    <dgm:cxn modelId="{CB0A21DF-2B72-4BCF-9A15-C5528C9CF22E}" type="presOf" srcId="{2A119036-0AF1-4E7A-AA73-C800933B847F}" destId="{A6133511-09F9-4530-BCF6-C4F5E005DFB0}" srcOrd="0" destOrd="0" presId="urn:microsoft.com/office/officeart/2008/layout/HorizontalMultiLevelHierarchy"/>
    <dgm:cxn modelId="{D4C1D0EE-DD0C-437E-8DCE-B1CFB457C4D6}" srcId="{2A119036-0AF1-4E7A-AA73-C800933B847F}" destId="{F3172495-A6AC-4387-B646-FF953F2CF3B4}" srcOrd="0" destOrd="0" parTransId="{A80E58F0-311C-49A2-B35B-17A58B0A96C4}" sibTransId="{32B49D24-957E-4725-87E7-F9A61DFE8A60}"/>
    <dgm:cxn modelId="{8BB97719-27AE-4FA6-88CB-FFA9FCEC1061}" type="presParOf" srcId="{A6133511-09F9-4530-BCF6-C4F5E005DFB0}" destId="{AB79C339-E2E7-4DD7-9BA3-4E14485679CA}" srcOrd="0" destOrd="0" presId="urn:microsoft.com/office/officeart/2008/layout/HorizontalMultiLevelHierarchy"/>
    <dgm:cxn modelId="{2EB4D08F-AC35-4157-A7A6-B47EF1A5CEF9}" type="presParOf" srcId="{AB79C339-E2E7-4DD7-9BA3-4E14485679CA}" destId="{180EB0AD-584B-4E54-9783-83B2D3006DD2}" srcOrd="0" destOrd="0" presId="urn:microsoft.com/office/officeart/2008/layout/HorizontalMultiLevelHierarchy"/>
    <dgm:cxn modelId="{CD274202-A0B4-4C12-B113-8A0FBF1E7027}" type="presParOf" srcId="{AB79C339-E2E7-4DD7-9BA3-4E14485679CA}" destId="{94E41237-7A22-454B-BECE-19B0045BA5DB}" srcOrd="1" destOrd="0" presId="urn:microsoft.com/office/officeart/2008/layout/HorizontalMultiLevelHierarchy"/>
    <dgm:cxn modelId="{6DCF9ADF-50E5-4D92-BCF8-3B8F62E2849B}" type="presParOf" srcId="{94E41237-7A22-454B-BECE-19B0045BA5DB}" destId="{08F1F075-0166-4D14-80A5-4DF12CB71BA6}" srcOrd="0" destOrd="0" presId="urn:microsoft.com/office/officeart/2008/layout/HorizontalMultiLevelHierarchy"/>
    <dgm:cxn modelId="{06C073A1-51CC-4CFB-BF79-CBD83A4371FD}" type="presParOf" srcId="{08F1F075-0166-4D14-80A5-4DF12CB71BA6}" destId="{1D5B6899-5E1B-471F-9CAB-8BEAFE9C6BC7}" srcOrd="0" destOrd="0" presId="urn:microsoft.com/office/officeart/2008/layout/HorizontalMultiLevelHierarchy"/>
    <dgm:cxn modelId="{E91DF3DC-5E0A-4111-A082-57D144591225}" type="presParOf" srcId="{94E41237-7A22-454B-BECE-19B0045BA5DB}" destId="{A01883C0-6B51-4B15-9F76-3363BAC7E7A2}" srcOrd="1" destOrd="0" presId="urn:microsoft.com/office/officeart/2008/layout/HorizontalMultiLevelHierarchy"/>
    <dgm:cxn modelId="{2AFC7E12-BF62-480B-BD69-221A41A33F44}" type="presParOf" srcId="{A01883C0-6B51-4B15-9F76-3363BAC7E7A2}" destId="{2B409061-EE9B-40BA-A2B4-72A80401042A}" srcOrd="0" destOrd="0" presId="urn:microsoft.com/office/officeart/2008/layout/HorizontalMultiLevelHierarchy"/>
    <dgm:cxn modelId="{7BCFEC14-F40B-4CDC-8BDC-557CBF47C6C6}" type="presParOf" srcId="{A01883C0-6B51-4B15-9F76-3363BAC7E7A2}" destId="{0B323B3B-870C-4B07-9226-5177E714B25E}" srcOrd="1" destOrd="0" presId="urn:microsoft.com/office/officeart/2008/layout/HorizontalMultiLevelHierarchy"/>
    <dgm:cxn modelId="{EA218FB0-ACA7-46C2-AB24-30A1E249429D}" type="presParOf" srcId="{94E41237-7A22-454B-BECE-19B0045BA5DB}" destId="{000C5A70-195D-4E8B-9170-480C2CF1DF97}" srcOrd="2" destOrd="0" presId="urn:microsoft.com/office/officeart/2008/layout/HorizontalMultiLevelHierarchy"/>
    <dgm:cxn modelId="{8C330D9D-94B1-42E1-B94B-7A284BB1BF3C}" type="presParOf" srcId="{000C5A70-195D-4E8B-9170-480C2CF1DF97}" destId="{5BC72183-93C4-46D9-B681-F93BF5328457}" srcOrd="0" destOrd="0" presId="urn:microsoft.com/office/officeart/2008/layout/HorizontalMultiLevelHierarchy"/>
    <dgm:cxn modelId="{2B6896AD-7FA7-4D3D-8590-6680298157D1}" type="presParOf" srcId="{94E41237-7A22-454B-BECE-19B0045BA5DB}" destId="{FA63EE58-A83F-46BB-A481-ED5D495D2CA9}" srcOrd="3" destOrd="0" presId="urn:microsoft.com/office/officeart/2008/layout/HorizontalMultiLevelHierarchy"/>
    <dgm:cxn modelId="{C4E7F12F-CF4F-4B10-B915-206602BB1C61}" type="presParOf" srcId="{FA63EE58-A83F-46BB-A481-ED5D495D2CA9}" destId="{344CC8CC-C7CD-48F6-B7A3-AD62F6080B17}" srcOrd="0" destOrd="0" presId="urn:microsoft.com/office/officeart/2008/layout/HorizontalMultiLevelHierarchy"/>
    <dgm:cxn modelId="{E5B647E8-178B-4484-AE60-7CF940688F53}" type="presParOf" srcId="{FA63EE58-A83F-46BB-A481-ED5D495D2CA9}" destId="{84730FA1-75B0-480C-8537-C816B1EB05AE}" srcOrd="1" destOrd="0" presId="urn:microsoft.com/office/officeart/2008/layout/HorizontalMultiLevelHierarchy"/>
    <dgm:cxn modelId="{54A4C68A-E48A-42F7-9F1B-7C3910610B3A}" type="presParOf" srcId="{94E41237-7A22-454B-BECE-19B0045BA5DB}" destId="{3CE58B2F-5FF2-42C9-8278-1C09D35A2D55}" srcOrd="4" destOrd="0" presId="urn:microsoft.com/office/officeart/2008/layout/HorizontalMultiLevelHierarchy"/>
    <dgm:cxn modelId="{77ED1587-7CBA-4C93-AF6C-0E014547944D}" type="presParOf" srcId="{3CE58B2F-5FF2-42C9-8278-1C09D35A2D55}" destId="{B07006B7-B16B-42D7-852E-494F4B5F1A82}" srcOrd="0" destOrd="0" presId="urn:microsoft.com/office/officeart/2008/layout/HorizontalMultiLevelHierarchy"/>
    <dgm:cxn modelId="{3F8E4EB0-953E-4575-9739-3968B059A558}" type="presParOf" srcId="{94E41237-7A22-454B-BECE-19B0045BA5DB}" destId="{E9A46851-E534-4444-AF94-1A798B52BE41}" srcOrd="5" destOrd="0" presId="urn:microsoft.com/office/officeart/2008/layout/HorizontalMultiLevelHierarchy"/>
    <dgm:cxn modelId="{54CB31AD-F142-4D55-8D5A-268CFB82BE37}" type="presParOf" srcId="{E9A46851-E534-4444-AF94-1A798B52BE41}" destId="{23DC3826-D102-4ED2-BD5A-5136F66AC475}" srcOrd="0" destOrd="0" presId="urn:microsoft.com/office/officeart/2008/layout/HorizontalMultiLevelHierarchy"/>
    <dgm:cxn modelId="{2B50EE5A-A430-460F-ADF9-4EFADFC4B2BE}" type="presParOf" srcId="{E9A46851-E534-4444-AF94-1A798B52BE41}" destId="{FDBF5C44-12C4-4182-80F2-BE03033AB3A1}" srcOrd="1" destOrd="0" presId="urn:microsoft.com/office/officeart/2008/layout/HorizontalMultiLevelHierarchy"/>
    <dgm:cxn modelId="{4A032C11-DBCD-4099-A219-BF7819C28B53}" type="presParOf" srcId="{94E41237-7A22-454B-BECE-19B0045BA5DB}" destId="{9CD8707A-D09B-4F16-8EED-6CE366F76C72}" srcOrd="6" destOrd="0" presId="urn:microsoft.com/office/officeart/2008/layout/HorizontalMultiLevelHierarchy"/>
    <dgm:cxn modelId="{2628A2DF-0D7F-4A9F-9A5E-6FD673F46FE0}" type="presParOf" srcId="{9CD8707A-D09B-4F16-8EED-6CE366F76C72}" destId="{EFDDF86B-FBBC-46A6-8DA7-A12C41F1958B}" srcOrd="0" destOrd="0" presId="urn:microsoft.com/office/officeart/2008/layout/HorizontalMultiLevelHierarchy"/>
    <dgm:cxn modelId="{99AEC38D-19CA-477D-9A5F-F2E84FC9DA47}" type="presParOf" srcId="{94E41237-7A22-454B-BECE-19B0045BA5DB}" destId="{BC065D34-B3E4-45FC-B8BD-BA6DA81BDB4A}" srcOrd="7" destOrd="0" presId="urn:microsoft.com/office/officeart/2008/layout/HorizontalMultiLevelHierarchy"/>
    <dgm:cxn modelId="{F26D6F3D-0DB1-41E0-81B6-6BAE29E388E4}" type="presParOf" srcId="{BC065D34-B3E4-45FC-B8BD-BA6DA81BDB4A}" destId="{1E503612-C8C6-4ED6-9531-42892B61A1D5}" srcOrd="0" destOrd="0" presId="urn:microsoft.com/office/officeart/2008/layout/HorizontalMultiLevelHierarchy"/>
    <dgm:cxn modelId="{7A52212D-F09A-438B-B770-668124815BF4}" type="presParOf" srcId="{BC065D34-B3E4-45FC-B8BD-BA6DA81BDB4A}" destId="{3506E09A-F242-489E-9FB9-D8F4DA1B80D4}" srcOrd="1" destOrd="0" presId="urn:microsoft.com/office/officeart/2008/layout/HorizontalMultiLevelHierarchy"/>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D8707A-D09B-4F16-8EED-6CE366F76C72}">
      <dsp:nvSpPr>
        <dsp:cNvPr id="0" name=""/>
        <dsp:cNvSpPr/>
      </dsp:nvSpPr>
      <dsp:spPr>
        <a:xfrm>
          <a:off x="1874194" y="1989253"/>
          <a:ext cx="495881" cy="1417343"/>
        </a:xfrm>
        <a:custGeom>
          <a:avLst/>
          <a:gdLst/>
          <a:ahLst/>
          <a:cxnLst/>
          <a:rect l="0" t="0" r="0" b="0"/>
          <a:pathLst>
            <a:path>
              <a:moveTo>
                <a:pt x="0" y="0"/>
              </a:moveTo>
              <a:lnTo>
                <a:pt x="247940" y="0"/>
              </a:lnTo>
              <a:lnTo>
                <a:pt x="247940" y="1417343"/>
              </a:lnTo>
              <a:lnTo>
                <a:pt x="495881" y="1417343"/>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84595" y="2660385"/>
        <a:ext cx="75079" cy="75079"/>
      </dsp:txXfrm>
    </dsp:sp>
    <dsp:sp modelId="{3CE58B2F-5FF2-42C9-8278-1C09D35A2D55}">
      <dsp:nvSpPr>
        <dsp:cNvPr id="0" name=""/>
        <dsp:cNvSpPr/>
      </dsp:nvSpPr>
      <dsp:spPr>
        <a:xfrm>
          <a:off x="1874194" y="1989253"/>
          <a:ext cx="495881" cy="472447"/>
        </a:xfrm>
        <a:custGeom>
          <a:avLst/>
          <a:gdLst/>
          <a:ahLst/>
          <a:cxnLst/>
          <a:rect l="0" t="0" r="0" b="0"/>
          <a:pathLst>
            <a:path>
              <a:moveTo>
                <a:pt x="0" y="0"/>
              </a:moveTo>
              <a:lnTo>
                <a:pt x="247940" y="0"/>
              </a:lnTo>
              <a:lnTo>
                <a:pt x="247940" y="472447"/>
              </a:lnTo>
              <a:lnTo>
                <a:pt x="495881" y="472447"/>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5012" y="2208354"/>
        <a:ext cx="34245" cy="34245"/>
      </dsp:txXfrm>
    </dsp:sp>
    <dsp:sp modelId="{000C5A70-195D-4E8B-9170-480C2CF1DF97}">
      <dsp:nvSpPr>
        <dsp:cNvPr id="0" name=""/>
        <dsp:cNvSpPr/>
      </dsp:nvSpPr>
      <dsp:spPr>
        <a:xfrm>
          <a:off x="1874194" y="1516805"/>
          <a:ext cx="495881" cy="472447"/>
        </a:xfrm>
        <a:custGeom>
          <a:avLst/>
          <a:gdLst/>
          <a:ahLst/>
          <a:cxnLst/>
          <a:rect l="0" t="0" r="0" b="0"/>
          <a:pathLst>
            <a:path>
              <a:moveTo>
                <a:pt x="0" y="472447"/>
              </a:moveTo>
              <a:lnTo>
                <a:pt x="247940" y="472447"/>
              </a:lnTo>
              <a:lnTo>
                <a:pt x="247940" y="0"/>
              </a:lnTo>
              <a:lnTo>
                <a:pt x="495881"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105012" y="1735906"/>
        <a:ext cx="34245" cy="34245"/>
      </dsp:txXfrm>
    </dsp:sp>
    <dsp:sp modelId="{08F1F075-0166-4D14-80A5-4DF12CB71BA6}">
      <dsp:nvSpPr>
        <dsp:cNvPr id="0" name=""/>
        <dsp:cNvSpPr/>
      </dsp:nvSpPr>
      <dsp:spPr>
        <a:xfrm>
          <a:off x="1874194" y="571910"/>
          <a:ext cx="495881" cy="1417343"/>
        </a:xfrm>
        <a:custGeom>
          <a:avLst/>
          <a:gdLst/>
          <a:ahLst/>
          <a:cxnLst/>
          <a:rect l="0" t="0" r="0" b="0"/>
          <a:pathLst>
            <a:path>
              <a:moveTo>
                <a:pt x="0" y="1417343"/>
              </a:moveTo>
              <a:lnTo>
                <a:pt x="247940" y="1417343"/>
              </a:lnTo>
              <a:lnTo>
                <a:pt x="247940" y="0"/>
              </a:lnTo>
              <a:lnTo>
                <a:pt x="495881" y="0"/>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GB" sz="500" kern="1200"/>
        </a:p>
      </dsp:txBody>
      <dsp:txXfrm>
        <a:off x="2084595" y="1243042"/>
        <a:ext cx="75079" cy="75079"/>
      </dsp:txXfrm>
    </dsp:sp>
    <dsp:sp modelId="{180EB0AD-584B-4E54-9783-83B2D3006DD2}">
      <dsp:nvSpPr>
        <dsp:cNvPr id="0" name=""/>
        <dsp:cNvSpPr/>
      </dsp:nvSpPr>
      <dsp:spPr>
        <a:xfrm rot="16200000">
          <a:off x="-493016" y="1611295"/>
          <a:ext cx="3978507" cy="75591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Communication Improvements</a:t>
          </a:r>
        </a:p>
      </dsp:txBody>
      <dsp:txXfrm>
        <a:off x="-493016" y="1611295"/>
        <a:ext cx="3978507" cy="755916"/>
      </dsp:txXfrm>
    </dsp:sp>
    <dsp:sp modelId="{2B409061-EE9B-40BA-A2B4-72A80401042A}">
      <dsp:nvSpPr>
        <dsp:cNvPr id="0" name=""/>
        <dsp:cNvSpPr/>
      </dsp:nvSpPr>
      <dsp:spPr>
        <a:xfrm>
          <a:off x="2370075" y="193952"/>
          <a:ext cx="2479405" cy="75591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Information Exchange</a:t>
          </a:r>
        </a:p>
      </dsp:txBody>
      <dsp:txXfrm>
        <a:off x="2370075" y="193952"/>
        <a:ext cx="2479405" cy="755916"/>
      </dsp:txXfrm>
    </dsp:sp>
    <dsp:sp modelId="{344CC8CC-C7CD-48F6-B7A3-AD62F6080B17}">
      <dsp:nvSpPr>
        <dsp:cNvPr id="0" name=""/>
        <dsp:cNvSpPr/>
      </dsp:nvSpPr>
      <dsp:spPr>
        <a:xfrm>
          <a:off x="2370075" y="1138847"/>
          <a:ext cx="2479405" cy="75591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Cooperation</a:t>
          </a:r>
        </a:p>
      </dsp:txBody>
      <dsp:txXfrm>
        <a:off x="2370075" y="1138847"/>
        <a:ext cx="2479405" cy="755916"/>
      </dsp:txXfrm>
    </dsp:sp>
    <dsp:sp modelId="{23DC3826-D102-4ED2-BD5A-5136F66AC475}">
      <dsp:nvSpPr>
        <dsp:cNvPr id="0" name=""/>
        <dsp:cNvSpPr/>
      </dsp:nvSpPr>
      <dsp:spPr>
        <a:xfrm>
          <a:off x="2370075" y="2083743"/>
          <a:ext cx="2479405" cy="75591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dirty="0"/>
            <a:t>Behavioural enhancement</a:t>
          </a:r>
        </a:p>
      </dsp:txBody>
      <dsp:txXfrm>
        <a:off x="2370075" y="2083743"/>
        <a:ext cx="2479405" cy="755916"/>
      </dsp:txXfrm>
    </dsp:sp>
    <dsp:sp modelId="{1E503612-C8C6-4ED6-9531-42892B61A1D5}">
      <dsp:nvSpPr>
        <dsp:cNvPr id="0" name=""/>
        <dsp:cNvSpPr/>
      </dsp:nvSpPr>
      <dsp:spPr>
        <a:xfrm>
          <a:off x="2370075" y="3028638"/>
          <a:ext cx="2479405" cy="75591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17145" tIns="17145" rIns="17145" bIns="17145" numCol="1" spcCol="1270" anchor="ctr" anchorCtr="0">
          <a:noAutofit/>
        </a:bodyPr>
        <a:lstStyle/>
        <a:p>
          <a:pPr marL="0" lvl="0" indent="0" algn="ctr" defTabSz="1200150">
            <a:lnSpc>
              <a:spcPct val="90000"/>
            </a:lnSpc>
            <a:spcBef>
              <a:spcPct val="0"/>
            </a:spcBef>
            <a:spcAft>
              <a:spcPct val="35000"/>
            </a:spcAft>
            <a:buNone/>
          </a:pPr>
          <a:r>
            <a:rPr lang="en-GB" sz="2700" kern="1200"/>
            <a:t>Professional Accountibility</a:t>
          </a:r>
          <a:endParaRPr lang="en-GB" sz="2700" kern="1200" dirty="0"/>
        </a:p>
      </dsp:txBody>
      <dsp:txXfrm>
        <a:off x="2370075" y="3028638"/>
        <a:ext cx="2479405" cy="755916"/>
      </dsp:txXfrm>
    </dsp:sp>
  </dsp:spTree>
</dsp:drawing>
</file>

<file path=ppt/diagrams/layout1.xml><?xml version="1.0" encoding="utf-8"?>
<dgm:layoutDef xmlns:dgm="http://schemas.openxmlformats.org/drawingml/2006/diagram" xmlns:a="http://schemas.openxmlformats.org/drawingml/2006/main" uniqueId="urn:microsoft.com/office/officeart/2008/layout/HorizontalMultiLevelHierarchy">
  <dgm:title val=""/>
  <dgm:desc val=""/>
  <dgm:catLst>
    <dgm:cat type="hierarchy" pri="46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clrData>
  <dgm:layoutNode name="Name0">
    <dgm:varLst>
      <dgm:chPref val="1"/>
      <dgm:dir/>
      <dgm:animOne val="branch"/>
      <dgm:animLvl val="lvl"/>
      <dgm:resizeHandles val="exact"/>
    </dgm:varLst>
    <dgm:choose name="Name1">
      <dgm:if name="Name2" func="var" arg="dir" op="equ" val="norm">
        <dgm:alg type="hierChild">
          <dgm:param type="linDir" val="fromT"/>
          <dgm:param type="chAlign" val="l"/>
        </dgm:alg>
      </dgm:if>
      <dgm:else name="Name3">
        <dgm:alg type="hierChild">
          <dgm:param type="linDir" val="fromT"/>
          <dgm:param type="chAlign" val="r"/>
        </dgm:alg>
      </dgm:else>
    </dgm:choose>
    <dgm:shape xmlns:r="http://schemas.openxmlformats.org/officeDocument/2006/relationships" r:blip="">
      <dgm:adjLst/>
    </dgm:shape>
    <dgm:presOf/>
    <dgm:constrLst>
      <dgm:constr type="h" for="des" forName="LevelOneTextNode" refType="h"/>
      <dgm:constr type="w" for="des" forName="LevelOneTextNode" refType="h" refFor="des" refForName="LevelOneTextNode" fact="0.19"/>
      <dgm:constr type="h" for="des" forName="LevelTwoTextNode" refType="w" refFor="des" refForName="LevelOneTextNode"/>
      <dgm:constr type="w" for="des" forName="LevelTwoTextNode" refType="h" refFor="des" refForName="LevelTwoTextNode" fact="3.28"/>
      <dgm:constr type="sibSp" refType="h" refFor="des" refForName="LevelTwoTextNode" op="equ" fact="0.25"/>
      <dgm:constr type="sibSp" for="des" forName="level2hierChild" refType="h" refFor="des" refForName="LevelTwoTextNode" op="equ" fact="0.25"/>
      <dgm:constr type="sibSp" for="des" forName="level3hierChild" refType="h" refFor="des" refForName="LevelTwoTextNode" op="equ" fact="0.25"/>
      <dgm:constr type="sp" for="des" forName="root1" refType="w" refFor="des" refForName="LevelTwoTextNode" fact="0.2"/>
      <dgm:constr type="sp" for="des" forName="root2" refType="sp" refFor="des" refForName="root1" op="equ"/>
      <dgm:constr type="primFontSz" for="des" forName="LevelOneTextNode" op="equ" val="65"/>
      <dgm:constr type="primFontSz" for="des" forName="LevelTwoTextNode" op="equ" val="65"/>
      <dgm:constr type="primFontSz" for="des" forName="LevelTwoTextNode" refType="primFontSz" refFor="des" refForName="LevelOneTextNode" op="lte"/>
      <dgm:constr type="primFontSz" for="des" forName="connTx" op="equ" val="50"/>
      <dgm:constr type="primFontSz" for="des" forName="connTx" refType="primFontSz" refFor="des" refForName="LevelOneTextNode" op="lte" fact="0.78"/>
    </dgm:constrLst>
    <dgm:forEach name="Name4" axis="ch">
      <dgm:forEach name="Name5" axis="self" ptType="node">
        <dgm:layoutNode name="root1">
          <dgm:choose name="Name6">
            <dgm:if name="Name7" func="var" arg="dir" op="equ" val="norm">
              <dgm:alg type="hierRoot">
                <dgm:param type="hierAlign" val="lCtrCh"/>
              </dgm:alg>
            </dgm:if>
            <dgm:else name="Name8">
              <dgm:alg type="hierRoot">
                <dgm:param type="hierAlign" val="rCtrCh"/>
              </dgm:alg>
            </dgm:else>
          </dgm:choose>
          <dgm:shape xmlns:r="http://schemas.openxmlformats.org/officeDocument/2006/relationships" r:blip="">
            <dgm:adjLst/>
          </dgm:shape>
          <dgm:presOf/>
          <dgm:layoutNode name="LevelOneTextNode" styleLbl="node0">
            <dgm:varLst>
              <dgm:chPref val="3"/>
            </dgm:varLst>
            <dgm:alg type="tx">
              <dgm:param type="autoTxRot" val="grav"/>
            </dgm:alg>
            <dgm:choose name="Name9">
              <dgm:if name="Name10" func="var" arg="dir" op="equ" val="norm">
                <dgm:shape xmlns:r="http://schemas.openxmlformats.org/officeDocument/2006/relationships" rot="270" type="rect" r:blip="">
                  <dgm:adjLst/>
                </dgm:shape>
              </dgm:if>
              <dgm:else name="Name11">
                <dgm:shape xmlns:r="http://schemas.openxmlformats.org/officeDocument/2006/relationships" rot="90" type="rect" r:blip="">
                  <dgm:adjLst/>
                </dgm:shape>
              </dgm:else>
            </dgm:choos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2hierChild">
            <dgm:choose name="Name12">
              <dgm:if name="Name13" func="var" arg="dir" op="equ" val="norm">
                <dgm:alg type="hierChild">
                  <dgm:param type="linDir" val="fromT"/>
                  <dgm:param type="chAlign" val="l"/>
                </dgm:alg>
              </dgm:if>
              <dgm:else name="Name14">
                <dgm:alg type="hierChild">
                  <dgm:param type="linDir" val="fromT"/>
                  <dgm:param type="chAlign" val="r"/>
                </dgm:alg>
              </dgm:else>
            </dgm:choose>
            <dgm:shape xmlns:r="http://schemas.openxmlformats.org/officeDocument/2006/relationships" r:blip="">
              <dgm:adjLst/>
            </dgm:shape>
            <dgm:presOf/>
            <dgm:forEach name="repeat" axis="ch">
              <dgm:forEach name="Name15" axis="self" ptType="parTrans" cnt="1">
                <dgm:layoutNode name="conn2-1">
                  <dgm:choose name="Name16">
                    <dgm:if name="Name17" func="var" arg="dir" op="equ" val="norm">
                      <dgm:alg type="conn">
                        <dgm:param type="dim" val="1D"/>
                        <dgm:param type="begPts" val="midR"/>
                        <dgm:param type="endPts" val="midL"/>
                        <dgm:param type="endSty" val="noArr"/>
                        <dgm:param type="connRout" val="bend"/>
                      </dgm:alg>
                    </dgm:if>
                    <dgm:else name="Name18">
                      <dgm:alg type="conn">
                        <dgm:param type="dim" val="1D"/>
                        <dgm:param type="begPts" val="midL"/>
                        <dgm:param type="endPts" val="midR"/>
                        <dgm:param type="endSty" val="noArr"/>
                        <dgm:param type="connRout" val="bend"/>
                      </dgm:alg>
                    </dgm:else>
                  </dgm:choose>
                  <dgm:shape xmlns:r="http://schemas.openxmlformats.org/officeDocument/2006/relationships" type="conn" r:blip="" zOrderOff="-99999">
                    <dgm:adjLst/>
                  </dgm:shape>
                  <dgm:presOf axis="self"/>
                  <dgm:constrLst>
                    <dgm:constr type="w" val="1"/>
                    <dgm:constr type="h" val="5"/>
                    <dgm:constr type="connDist"/>
                    <dgm:constr type="begPad"/>
                    <dgm:constr type="endPad"/>
                    <dgm:constr type="userA" for="ch" refType="connDist"/>
                  </dgm:constr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h" val="NaN" fact="0.25" max="NaN"/>
                      <dgm:rule type="w" val="NaN" fact="0.8" max="NaN"/>
                      <dgm:rule type="primFontSz" val="5" fact="NaN" max="NaN"/>
                    </dgm:ruleLst>
                  </dgm:layoutNode>
                </dgm:layoutNode>
              </dgm:forEach>
              <dgm:forEach name="Name19" axis="self" ptType="node">
                <dgm:layoutNode name="root2">
                  <dgm:choose name="Name20">
                    <dgm:if name="Name21" func="var" arg="dir" op="equ" val="norm">
                      <dgm:alg type="hierRoot">
                        <dgm:param type="hierAlign" val="lCtrCh"/>
                      </dgm:alg>
                    </dgm:if>
                    <dgm:else name="Name22">
                      <dgm:alg type="hierRoot">
                        <dgm:param type="hierAlign" val="rCtrCh"/>
                      </dgm:alg>
                    </dgm:else>
                  </dgm:choose>
                  <dgm:shape xmlns:r="http://schemas.openxmlformats.org/officeDocument/2006/relationships" r:blip="">
                    <dgm:adjLst/>
                  </dgm:shape>
                  <dgm:presOf/>
                  <dgm:layoutNode name="LevelTwoTextNode">
                    <dgm:varLst>
                      <dgm:chPref val="3"/>
                    </dgm:varLst>
                    <dgm:alg type="tx"/>
                    <dgm:shape xmlns:r="http://schemas.openxmlformats.org/officeDocument/2006/relationships" type="rect" r:blip="">
                      <dgm:adjLst/>
                    </dgm:shape>
                    <dgm:presOf axis="self"/>
                    <dgm:constrLst>
                      <dgm:constr type="tMarg" refType="primFontSz" fact="0.05"/>
                      <dgm:constr type="bMarg" refType="primFontSz" fact="0.05"/>
                      <dgm:constr type="lMarg" refType="primFontSz" fact="0.05"/>
                      <dgm:constr type="rMarg" refType="primFontSz" fact="0.05"/>
                    </dgm:constrLst>
                    <dgm:ruleLst>
                      <dgm:rule type="primFontSz" val="2" fact="NaN" max="NaN"/>
                    </dgm:ruleLst>
                  </dgm:layoutNode>
                  <dgm:layoutNode name="level3hierChild">
                    <dgm:choose name="Name23">
                      <dgm:if name="Name24" func="var" arg="dir" op="equ" val="norm">
                        <dgm:alg type="hierChild">
                          <dgm:param type="linDir" val="fromT"/>
                          <dgm:param type="chAlign" val="l"/>
                        </dgm:alg>
                      </dgm:if>
                      <dgm:else name="Name25">
                        <dgm:alg type="hierChild">
                          <dgm:param type="linDir" val="fromT"/>
                          <dgm:param type="chAlign" val="r"/>
                        </dgm:alg>
                      </dgm:else>
                    </dgm:choose>
                    <dgm:shape xmlns:r="http://schemas.openxmlformats.org/officeDocument/2006/relationships" r:blip="">
                      <dgm:adjLst/>
                    </dgm:shape>
                    <dgm:presOf/>
                    <dgm:forEach name="Name26" ref="repeat"/>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043B725B-653D-4166-A8E9-72A38A1847CF}" type="datetimeFigureOut">
              <a:rPr lang="en-US"/>
              <a:t>6/22/2026</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9E861E8E-D392-497B-BB21-122DD7C27CF3}" type="slidenum">
              <a:rPr/>
              <a:t>‹#›</a:t>
            </a:fld>
            <a:endParaRPr/>
          </a:p>
        </p:txBody>
      </p:sp>
    </p:spTree>
    <p:extLst>
      <p:ext uri="{BB962C8B-B14F-4D97-AF65-F5344CB8AC3E}">
        <p14:creationId xmlns:p14="http://schemas.microsoft.com/office/powerpoint/2010/main" val="120835309"/>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83F64CD-0576-4A9A-BD06-7889D6E60BDC}" type="datetimeFigureOut">
              <a:rPr lang="en-US"/>
              <a:t>6/22/2026</a:t>
            </a:fld>
            <a:endParaRPr/>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t>Click to edit Master text styles</a:t>
            </a:r>
          </a:p>
          <a:p>
            <a:pPr lvl="1"/>
            <a:r>
              <a:t>Second level</a:t>
            </a:r>
          </a:p>
          <a:p>
            <a:pPr lvl="2"/>
            <a:r>
              <a:t>Third level</a:t>
            </a:r>
          </a:p>
          <a:p>
            <a:pPr lvl="3"/>
            <a:r>
              <a:t>Fourth level</a:t>
            </a:r>
          </a:p>
          <a:p>
            <a:pPr lvl="4"/>
            <a:r>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555D449-B875-4B8D-8E66-224D27E54C9A}" type="slidenum">
              <a:rPr/>
              <a:t>‹#›</a:t>
            </a:fld>
            <a:endParaRPr/>
          </a:p>
        </p:txBody>
      </p:sp>
    </p:spTree>
    <p:extLst>
      <p:ext uri="{BB962C8B-B14F-4D97-AF65-F5344CB8AC3E}">
        <p14:creationId xmlns:p14="http://schemas.microsoft.com/office/powerpoint/2010/main" val="13499799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In this presentation, the focus will be on communication skills in health and social care. The objective is to look at the communication problems and understand how the Tuckman communication model can help them improve. Gibson's Lodge Limited were chosen as the case </a:t>
            </a:r>
            <a:r>
              <a:rPr lang="en-US" sz="1200" b="0" i="0" u="none" strike="noStrike" kern="1200" dirty="0" err="1">
                <a:solidFill>
                  <a:schemeClr val="tx1"/>
                </a:solidFill>
                <a:effectLst/>
                <a:latin typeface="+mn-lt"/>
                <a:ea typeface="+mn-ea"/>
                <a:cs typeface="+mn-cs"/>
              </a:rPr>
              <a:t>organisation</a:t>
            </a:r>
            <a:r>
              <a:rPr lang="en-US" sz="1200" b="0" i="0" u="none" strike="noStrike" kern="1200" dirty="0">
                <a:solidFill>
                  <a:schemeClr val="tx1"/>
                </a:solidFill>
                <a:effectLst/>
                <a:latin typeface="+mn-lt"/>
                <a:ea typeface="+mn-ea"/>
                <a:cs typeface="+mn-cs"/>
              </a:rPr>
              <a:t> as CQC had identified concerns about practices with respect to how care records are documented and information recorded. The importance of communication, the main barriers to communication and some ideas as to what can be done to improve communication will be discussed.</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2</a:t>
            </a:fld>
            <a:endParaRPr lang="en-GB"/>
          </a:p>
        </p:txBody>
      </p:sp>
    </p:spTree>
    <p:extLst>
      <p:ext uri="{BB962C8B-B14F-4D97-AF65-F5344CB8AC3E}">
        <p14:creationId xmlns:p14="http://schemas.microsoft.com/office/powerpoint/2010/main" val="352523714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CQC found information was incomplete and unrecorded on some of the care record files at Gibson's Lodge. This led to communication issues with regard to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Properly communicating helps you to document everything properly, clear the information and foster effective team collaboration. This is important because 55% of people had trouble with communication in the last five years according to evidence from NHS. The use of enhanced communication skills can, therefore, prevent mistakes, enhance the functioning of coordinating services and contribute to safer care provision in health and social care services.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3</a:t>
            </a:fld>
            <a:endParaRPr lang="en-GB"/>
          </a:p>
        </p:txBody>
      </p:sp>
    </p:spTree>
    <p:extLst>
      <p:ext uri="{BB962C8B-B14F-4D97-AF65-F5344CB8AC3E}">
        <p14:creationId xmlns:p14="http://schemas.microsoft.com/office/powerpoint/2010/main" val="286056587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Communication is an essential aspect of professional work in health and social care. Good information sharing promotes high-quality care by professionals at all times. Effective communication also promotes collaboration among the healthcare workers, which allows them to share up-to-date information with one another and allows them to coordinate work properly. Additionally, communication assists in the understanding of the preferences and needs of the person and therefore helps to implement person-</a:t>
            </a:r>
            <a:r>
              <a:rPr lang="en-US" sz="1200" b="0" i="0" u="none" strike="noStrike" kern="1200" dirty="0" err="1">
                <a:solidFill>
                  <a:schemeClr val="tx1"/>
                </a:solidFill>
                <a:effectLst/>
                <a:latin typeface="+mn-lt"/>
                <a:ea typeface="+mn-ea"/>
                <a:cs typeface="+mn-cs"/>
              </a:rPr>
              <a:t>centred</a:t>
            </a:r>
            <a:r>
              <a:rPr lang="en-US" sz="1200" b="0" i="0" u="none" strike="noStrike" kern="1200" dirty="0">
                <a:solidFill>
                  <a:schemeClr val="tx1"/>
                </a:solidFill>
                <a:effectLst/>
                <a:latin typeface="+mn-lt"/>
                <a:ea typeface="+mn-ea"/>
                <a:cs typeface="+mn-cs"/>
              </a:rPr>
              <a:t> care. It also helps staff to be accountable through clear communication which allows them to inform families about decisions made, uphold professional codes of </a:t>
            </a:r>
            <a:r>
              <a:rPr lang="en-US" sz="1200" b="0" i="0" u="none" strike="noStrike" kern="1200" dirty="0" err="1">
                <a:solidFill>
                  <a:schemeClr val="tx1"/>
                </a:solidFill>
                <a:effectLst/>
                <a:latin typeface="+mn-lt"/>
                <a:ea typeface="+mn-ea"/>
                <a:cs typeface="+mn-cs"/>
              </a:rPr>
              <a:t>behaviour</a:t>
            </a:r>
            <a:r>
              <a:rPr lang="en-US" sz="1200" b="0" i="0" u="none" strike="noStrike" kern="1200" dirty="0">
                <a:solidFill>
                  <a:schemeClr val="tx1"/>
                </a:solidFill>
                <a:effectLst/>
                <a:latin typeface="+mn-lt"/>
                <a:ea typeface="+mn-ea"/>
                <a:cs typeface="+mn-cs"/>
              </a:rPr>
              <a:t> and meet their ethical obligations to people in their care.</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4</a:t>
            </a:fld>
            <a:endParaRPr lang="en-GB"/>
          </a:p>
        </p:txBody>
      </p:sp>
    </p:spTree>
    <p:extLst>
      <p:ext uri="{BB962C8B-B14F-4D97-AF65-F5344CB8AC3E}">
        <p14:creationId xmlns:p14="http://schemas.microsoft.com/office/powerpoint/2010/main" val="357141622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CQC has found out that record keeping of patient care is not always good enough in Gibsons’ Lodge; it leads to difficulties with communication. There can be many barriers in the NHS which lead to communication difficulties; for instance, there can be some defects within the administrative systems or the digital systems used by the NHS.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5</a:t>
            </a:fld>
            <a:endParaRPr lang="en-GB"/>
          </a:p>
        </p:txBody>
      </p:sp>
    </p:spTree>
    <p:extLst>
      <p:ext uri="{BB962C8B-B14F-4D97-AF65-F5344CB8AC3E}">
        <p14:creationId xmlns:p14="http://schemas.microsoft.com/office/powerpoint/2010/main" val="43554692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The Tuckman model gives the framework to enhance the methods of communication in Gibson's Lodge. The Forming stage sets boundaries for communication and the Storming stage points out preexisting problems. Norming sets agreed communication standards; Performing provides teamwork and effective information sharing. To support this process, regular communication training can enhance the quality of documentation; and communication audits could help identify any areas for improvement to ensure consistent communication is maintained throughout the care home.</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6</a:t>
            </a:fld>
            <a:endParaRPr lang="en-GB"/>
          </a:p>
        </p:txBody>
      </p:sp>
    </p:spTree>
    <p:extLst>
      <p:ext uri="{BB962C8B-B14F-4D97-AF65-F5344CB8AC3E}">
        <p14:creationId xmlns:p14="http://schemas.microsoft.com/office/powerpoint/2010/main" val="116702979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rtl="0"/>
            <a:r>
              <a:rPr lang="en-US" sz="1200" b="0" i="0" u="none" strike="noStrike" kern="1200" dirty="0">
                <a:solidFill>
                  <a:schemeClr val="tx1"/>
                </a:solidFill>
                <a:effectLst/>
                <a:latin typeface="+mn-lt"/>
                <a:ea typeface="+mn-ea"/>
                <a:cs typeface="+mn-cs"/>
              </a:rPr>
              <a:t>This presentation highlighted the significance of communication in health-care work and social care. It explored the role of communication for good professional practice and barriers to communication and documentation. The communication-related issues were discussed based on the Gibson's Lodge Limited case. The final part created a model of the communicating process as a structured framework to assist with improving communication and building teams within care settings.</a:t>
            </a:r>
            <a:endParaRPr lang="en-US" b="0" dirty="0">
              <a:effectLst/>
            </a:endParaRPr>
          </a:p>
          <a:p>
            <a:br>
              <a:rPr lang="en-US" dirty="0"/>
            </a:br>
            <a:endParaRPr lang="en-GB" dirty="0"/>
          </a:p>
        </p:txBody>
      </p:sp>
      <p:sp>
        <p:nvSpPr>
          <p:cNvPr id="4" name="Slide Number Placeholder 3"/>
          <p:cNvSpPr>
            <a:spLocks noGrp="1"/>
          </p:cNvSpPr>
          <p:nvPr>
            <p:ph type="sldNum" sz="quarter" idx="5"/>
          </p:nvPr>
        </p:nvSpPr>
        <p:spPr/>
        <p:txBody>
          <a:bodyPr/>
          <a:lstStyle/>
          <a:p>
            <a:fld id="{9555D449-B875-4B8D-8E66-224D27E54C9A}" type="slidenum">
              <a:rPr lang="en-GB" smtClean="0"/>
              <a:t>7</a:t>
            </a:fld>
            <a:endParaRPr lang="en-GB"/>
          </a:p>
        </p:txBody>
      </p:sp>
    </p:spTree>
    <p:extLst>
      <p:ext uri="{BB962C8B-B14F-4D97-AF65-F5344CB8AC3E}">
        <p14:creationId xmlns:p14="http://schemas.microsoft.com/office/powerpoint/2010/main" val="252317559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Pr>
        <a:gradFill flip="none" rotWithShape="1">
          <a:gsLst>
            <a:gs pos="0">
              <a:srgbClr val="D9D9D9"/>
            </a:gs>
            <a:gs pos="100000">
              <a:schemeClr val="bg1"/>
            </a:gs>
          </a:gsLst>
          <a:lin ang="8100000" scaled="0"/>
          <a:tileRect/>
        </a:gra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26225" y="1828800"/>
            <a:ext cx="4098175" cy="3177380"/>
          </a:xfrm>
        </p:spPr>
        <p:txBody>
          <a:bodyPr anchor="b">
            <a:normAutofit/>
          </a:bodyPr>
          <a:lstStyle>
            <a:lvl1pPr algn="l">
              <a:lnSpc>
                <a:spcPct val="80000"/>
              </a:lnSpc>
              <a:defRPr sz="5400">
                <a:solidFill>
                  <a:schemeClr val="accent1"/>
                </a:solidFill>
              </a:defRPr>
            </a:lvl1pPr>
          </a:lstStyle>
          <a:p>
            <a:r>
              <a:rPr lang="en-GB"/>
              <a:t>Click to edit Master title style</a:t>
            </a:r>
            <a:endParaRPr/>
          </a:p>
        </p:txBody>
      </p:sp>
      <p:sp>
        <p:nvSpPr>
          <p:cNvPr id="3" name="Subtitle 2"/>
          <p:cNvSpPr>
            <a:spLocks noGrp="1"/>
          </p:cNvSpPr>
          <p:nvPr>
            <p:ph type="subTitle" idx="1"/>
          </p:nvPr>
        </p:nvSpPr>
        <p:spPr>
          <a:xfrm>
            <a:off x="626225" y="5181600"/>
            <a:ext cx="4098175" cy="685800"/>
          </a:xfrm>
        </p:spPr>
        <p:txBody>
          <a:bodyPr>
            <a:normAutofit/>
          </a:bodyPr>
          <a:lstStyle>
            <a:lvl1pPr marL="0" indent="0" algn="l">
              <a:buNone/>
              <a:defRPr sz="2000" cap="all" baseline="0">
                <a:solidFill>
                  <a:schemeClr val="tx1">
                    <a:lumMod val="50000"/>
                    <a:lumOff val="50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a:p>
        </p:txBody>
      </p:sp>
      <p:pic>
        <p:nvPicPr>
          <p:cNvPr id="7" name="Picture 6" descr="EKG line"/>
          <p:cNvPicPr>
            <a:picLocks noChangeAspect="1"/>
          </p:cNvPicPr>
          <p:nvPr/>
        </p:nvPicPr>
        <p:blipFill rotWithShape="1">
          <a:blip r:embed="rId2" cstate="print">
            <a:extLst>
              <a:ext uri="{28A0092B-C50C-407E-A947-70E740481C1C}">
                <a14:useLocalDpi xmlns:a14="http://schemas.microsoft.com/office/drawing/2010/main" val="0"/>
              </a:ext>
            </a:extLst>
          </a:blip>
          <a:srcRect/>
          <a:stretch/>
        </p:blipFill>
        <p:spPr>
          <a:xfrm>
            <a:off x="5188688" y="-1"/>
            <a:ext cx="7000137" cy="6858001"/>
          </a:xfrm>
          <a:prstGeom prst="rect">
            <a:avLst/>
          </a:prstGeom>
        </p:spPr>
      </p:pic>
    </p:spTree>
    <p:extLst>
      <p:ext uri="{BB962C8B-B14F-4D97-AF65-F5344CB8AC3E}">
        <p14:creationId xmlns:p14="http://schemas.microsoft.com/office/powerpoint/2010/main" val="798862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idx="1"/>
          </p:nvPr>
        </p:nvSpPr>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6/22/2026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1124441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preserve="1">
  <p:cSld name="Section Header">
    <p:bg>
      <p:bgPr>
        <a:gradFill flip="none" rotWithShape="1">
          <a:gsLst>
            <a:gs pos="0">
              <a:schemeClr val="accent1"/>
            </a:gs>
            <a:gs pos="100000">
              <a:schemeClr val="accent1">
                <a:lumMod val="75000"/>
              </a:schemeClr>
            </a:gs>
          </a:gsLst>
          <a:lin ang="5400000" scaled="0"/>
          <a:tileRect/>
        </a:gradFill>
        <a:effectLst/>
      </p:bgPr>
    </p:bg>
    <p:spTree>
      <p:nvGrpSpPr>
        <p:cNvPr id="1" name=""/>
        <p:cNvGrpSpPr/>
        <p:nvPr/>
      </p:nvGrpSpPr>
      <p:grpSpPr>
        <a:xfrm>
          <a:off x="0" y="0"/>
          <a:ext cx="0" cy="0"/>
          <a:chOff x="0" y="0"/>
          <a:chExt cx="0" cy="0"/>
        </a:xfrm>
      </p:grpSpPr>
      <p:sp>
        <p:nvSpPr>
          <p:cNvPr id="7" name="Rectangle 6" descr="Rectangle"/>
          <p:cNvSpPr/>
          <p:nvPr/>
        </p:nvSpPr>
        <p:spPr>
          <a:xfrm>
            <a:off x="265112" y="228600"/>
            <a:ext cx="11658600" cy="6400800"/>
          </a:xfrm>
          <a:prstGeom prst="rect">
            <a:avLst/>
          </a:prstGeom>
          <a:noFill/>
          <a:ln w="15875">
            <a:gradFill flip="none" rotWithShape="1">
              <a:gsLst>
                <a:gs pos="0">
                  <a:schemeClr val="bg1">
                    <a:lumMod val="75000"/>
                  </a:schemeClr>
                </a:gs>
                <a:gs pos="100000">
                  <a:schemeClr val="bg1"/>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1066800" y="1828800"/>
            <a:ext cx="7772400" cy="3177380"/>
          </a:xfrm>
        </p:spPr>
        <p:txBody>
          <a:bodyPr anchor="b">
            <a:normAutofit/>
          </a:bodyPr>
          <a:lstStyle>
            <a:lvl1pPr>
              <a:lnSpc>
                <a:spcPct val="80000"/>
              </a:lnSpc>
              <a:defRPr sz="5400"/>
            </a:lvl1pPr>
          </a:lstStyle>
          <a:p>
            <a:r>
              <a:rPr lang="en-GB"/>
              <a:t>Click to edit Master title style</a:t>
            </a:r>
            <a:endParaRPr/>
          </a:p>
        </p:txBody>
      </p:sp>
      <p:sp>
        <p:nvSpPr>
          <p:cNvPr id="3" name="Text Placeholder 2"/>
          <p:cNvSpPr>
            <a:spLocks noGrp="1"/>
          </p:cNvSpPr>
          <p:nvPr>
            <p:ph type="body" idx="1"/>
          </p:nvPr>
        </p:nvSpPr>
        <p:spPr>
          <a:xfrm>
            <a:off x="1066800" y="5181600"/>
            <a:ext cx="7772400" cy="685800"/>
          </a:xfrm>
        </p:spPr>
        <p:txBody>
          <a:bodyPr>
            <a:normAutofit/>
          </a:bodyPr>
          <a:lstStyle>
            <a:lvl1pPr marL="0" indent="0">
              <a:buNone/>
              <a:defRPr sz="2000" cap="all" baseline="0">
                <a:solidFill>
                  <a:schemeClr val="bg1"/>
                </a:solidFill>
              </a:defRPr>
            </a:lvl1pPr>
            <a:lvl2pPr marL="457200" indent="0">
              <a:buNone/>
              <a:defRPr sz="2000"/>
            </a:lvl2pPr>
            <a:lvl3pPr marL="914400" indent="0">
              <a:buNone/>
              <a:defRPr sz="18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lvl="0"/>
            <a:r>
              <a:rPr lang="en-GB"/>
              <a:t>Click to edit Master text styles</a:t>
            </a:r>
          </a:p>
        </p:txBody>
      </p:sp>
    </p:spTree>
    <p:extLst>
      <p:ext uri="{BB962C8B-B14F-4D97-AF65-F5344CB8AC3E}">
        <p14:creationId xmlns:p14="http://schemas.microsoft.com/office/powerpoint/2010/main" val="35067780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Content Placeholder 2"/>
          <p:cNvSpPr>
            <a:spLocks noGrp="1"/>
          </p:cNvSpPr>
          <p:nvPr>
            <p:ph sz="half" idx="1"/>
          </p:nvPr>
        </p:nvSpPr>
        <p:spPr>
          <a:xfrm>
            <a:off x="10668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Content Placeholder 3"/>
          <p:cNvSpPr>
            <a:spLocks noGrp="1"/>
          </p:cNvSpPr>
          <p:nvPr>
            <p:ph sz="half" idx="2"/>
          </p:nvPr>
        </p:nvSpPr>
        <p:spPr>
          <a:xfrm>
            <a:off x="6324600" y="1825624"/>
            <a:ext cx="4800600" cy="4575175"/>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6" name="Footer Placeholder 5"/>
          <p:cNvSpPr>
            <a:spLocks noGrp="1"/>
          </p:cNvSpPr>
          <p:nvPr>
            <p:ph type="ftr" sz="quarter" idx="11"/>
          </p:nvPr>
        </p:nvSpPr>
        <p:spPr/>
        <p:txBody>
          <a:bodyPr/>
          <a:lstStyle/>
          <a:p>
            <a:endParaRPr/>
          </a:p>
        </p:txBody>
      </p:sp>
      <p:sp>
        <p:nvSpPr>
          <p:cNvPr id="5" name="Date Placeholder 4"/>
          <p:cNvSpPr>
            <a:spLocks noGrp="1"/>
          </p:cNvSpPr>
          <p:nvPr>
            <p:ph type="dt" sz="half" idx="10"/>
          </p:nvPr>
        </p:nvSpPr>
        <p:spPr/>
        <p:txBody>
          <a:bodyPr/>
          <a:lstStyle/>
          <a:p>
            <a:fld id="{37CC0096-1860-4642-9CD2-0079EA5E7CD1}" type="datetimeFigureOut">
              <a:rPr lang="en-US"/>
              <a:t>6/22/2026</a:t>
            </a:fld>
            <a:endParaRPr/>
          </a:p>
        </p:txBody>
      </p:sp>
      <p:sp>
        <p:nvSpPr>
          <p:cNvPr id="7" name="Slide Number Placeholder 6"/>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404456794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Text Placeholder 2"/>
          <p:cNvSpPr>
            <a:spLocks noGrp="1"/>
          </p:cNvSpPr>
          <p:nvPr>
            <p:ph type="body" idx="1"/>
          </p:nvPr>
        </p:nvSpPr>
        <p:spPr>
          <a:xfrm>
            <a:off x="10668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0668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Text Placeholder 4"/>
          <p:cNvSpPr>
            <a:spLocks noGrp="1"/>
          </p:cNvSpPr>
          <p:nvPr>
            <p:ph type="body" sz="quarter" idx="3"/>
          </p:nvPr>
        </p:nvSpPr>
        <p:spPr>
          <a:xfrm>
            <a:off x="6324600" y="1828799"/>
            <a:ext cx="4800600" cy="762000"/>
          </a:xfrm>
        </p:spPr>
        <p:txBody>
          <a:bodyPr anchor="ctr">
            <a:noAutofit/>
          </a:bodyPr>
          <a:lstStyle>
            <a:lvl1pPr marL="0" indent="0">
              <a:buNone/>
              <a:defRPr sz="2400" b="0" cap="none" baseline="0">
                <a:solidFill>
                  <a:schemeClr val="tx1">
                    <a:lumMod val="75000"/>
                    <a:lumOff val="2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324600" y="2590799"/>
            <a:ext cx="4800600" cy="3810033"/>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8" name="Footer Placeholder 7"/>
          <p:cNvSpPr>
            <a:spLocks noGrp="1"/>
          </p:cNvSpPr>
          <p:nvPr>
            <p:ph type="ftr" sz="quarter" idx="11"/>
          </p:nvPr>
        </p:nvSpPr>
        <p:spPr/>
        <p:txBody>
          <a:bodyPr/>
          <a:lstStyle/>
          <a:p>
            <a:endParaRPr/>
          </a:p>
        </p:txBody>
      </p:sp>
      <p:sp>
        <p:nvSpPr>
          <p:cNvPr id="7" name="Date Placeholder 6"/>
          <p:cNvSpPr>
            <a:spLocks noGrp="1"/>
          </p:cNvSpPr>
          <p:nvPr>
            <p:ph type="dt" sz="half" idx="10"/>
          </p:nvPr>
        </p:nvSpPr>
        <p:spPr/>
        <p:txBody>
          <a:bodyPr/>
          <a:lstStyle/>
          <a:p>
            <a:fld id="{37CC0096-1860-4642-9CD2-0079EA5E7CD1}" type="datetimeFigureOut">
              <a:rPr lang="en-US"/>
              <a:t>6/22/2026</a:t>
            </a:fld>
            <a:endParaRPr/>
          </a:p>
        </p:txBody>
      </p:sp>
      <p:sp>
        <p:nvSpPr>
          <p:cNvPr id="9" name="Slide Number Placeholder 8"/>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3979065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4" name="Footer Placeholder 3"/>
          <p:cNvSpPr>
            <a:spLocks noGrp="1"/>
          </p:cNvSpPr>
          <p:nvPr>
            <p:ph type="ftr" sz="quarter" idx="11"/>
          </p:nvPr>
        </p:nvSpPr>
        <p:spPr/>
        <p:txBody>
          <a:bodyPr/>
          <a:lstStyle/>
          <a:p>
            <a:endParaRPr/>
          </a:p>
        </p:txBody>
      </p:sp>
      <p:sp>
        <p:nvSpPr>
          <p:cNvPr id="3" name="Date Placeholder 2"/>
          <p:cNvSpPr>
            <a:spLocks noGrp="1"/>
          </p:cNvSpPr>
          <p:nvPr>
            <p:ph type="dt" sz="half" idx="10"/>
          </p:nvPr>
        </p:nvSpPr>
        <p:spPr/>
        <p:txBody>
          <a:bodyPr/>
          <a:lstStyle/>
          <a:p>
            <a:fld id="{37CC0096-1860-4642-9CD2-0079EA5E7CD1}" type="datetimeFigureOut">
              <a:rPr lang="en-US"/>
              <a:t>6/22/2026</a:t>
            </a:fld>
            <a:endParaRPr/>
          </a:p>
        </p:txBody>
      </p:sp>
      <p:sp>
        <p:nvSpPr>
          <p:cNvPr id="5" name="Slide Number Placeholder 4"/>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32389767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Footer Placeholder 2"/>
          <p:cNvSpPr>
            <a:spLocks noGrp="1"/>
          </p:cNvSpPr>
          <p:nvPr>
            <p:ph type="ftr" sz="quarter" idx="11"/>
          </p:nvPr>
        </p:nvSpPr>
        <p:spPr/>
        <p:txBody>
          <a:bodyPr/>
          <a:lstStyle/>
          <a:p>
            <a:endParaRPr/>
          </a:p>
        </p:txBody>
      </p:sp>
      <p:sp>
        <p:nvSpPr>
          <p:cNvPr id="2" name="Date Placeholder 1"/>
          <p:cNvSpPr>
            <a:spLocks noGrp="1"/>
          </p:cNvSpPr>
          <p:nvPr>
            <p:ph type="dt" sz="half" idx="10"/>
          </p:nvPr>
        </p:nvSpPr>
        <p:spPr/>
        <p:txBody>
          <a:bodyPr/>
          <a:lstStyle/>
          <a:p>
            <a:fld id="{37CC0096-1860-4642-9CD2-0079EA5E7CD1}" type="datetimeFigureOut">
              <a:rPr lang="en-US"/>
              <a:t>6/22/2026</a:t>
            </a:fld>
            <a:endParaRPr/>
          </a:p>
        </p:txBody>
      </p:sp>
      <p:sp>
        <p:nvSpPr>
          <p:cNvPr id="4" name="Slide Number Placeholder 3"/>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14681722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2700" y="3200400"/>
            <a:ext cx="3932237" cy="1752600"/>
          </a:xfrm>
        </p:spPr>
        <p:txBody>
          <a:bodyPr anchor="b">
            <a:normAutofit/>
          </a:bodyPr>
          <a:lstStyle>
            <a:lvl1pPr>
              <a:defRPr sz="3600"/>
            </a:lvl1pPr>
          </a:lstStyle>
          <a:p>
            <a:r>
              <a:rPr lang="en-GB"/>
              <a:t>Click to edit Master title style</a:t>
            </a:r>
            <a:endParaRPr/>
          </a:p>
        </p:txBody>
      </p:sp>
      <p:sp>
        <p:nvSpPr>
          <p:cNvPr id="3" name="Content Placeholder 2"/>
          <p:cNvSpPr>
            <a:spLocks noGrp="1"/>
          </p:cNvSpPr>
          <p:nvPr>
            <p:ph idx="1"/>
          </p:nvPr>
        </p:nvSpPr>
        <p:spPr>
          <a:xfrm>
            <a:off x="609600" y="457201"/>
            <a:ext cx="5943600" cy="5943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4" name="Text Placeholder 3"/>
          <p:cNvSpPr>
            <a:spLocks noGrp="1"/>
          </p:cNvSpPr>
          <p:nvPr>
            <p:ph type="body" sz="half" idx="2"/>
          </p:nvPr>
        </p:nvSpPr>
        <p:spPr>
          <a:xfrm>
            <a:off x="7632699" y="5029200"/>
            <a:ext cx="3932237" cy="1371600"/>
          </a:xfrm>
        </p:spPr>
        <p:txBody>
          <a:bodyPr>
            <a:normAutofit/>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16673741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descr="Rectangle"/>
          <p:cNvSpPr/>
          <p:nvPr/>
        </p:nvSpPr>
        <p:spPr>
          <a:xfrm>
            <a:off x="7008812" y="0"/>
            <a:ext cx="5180013" cy="6858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9" name="Rectangle 8" descr="Rectangle"/>
          <p:cNvSpPr/>
          <p:nvPr/>
        </p:nvSpPr>
        <p:spPr>
          <a:xfrm>
            <a:off x="7255668" y="228600"/>
            <a:ext cx="4686300" cy="6400800"/>
          </a:xfrm>
          <a:prstGeom prst="rect">
            <a:avLst/>
          </a:prstGeom>
          <a:noFill/>
          <a:ln w="15875">
            <a:gradFill flip="none" rotWithShape="1">
              <a:gsLst>
                <a:gs pos="0">
                  <a:schemeClr val="bg1">
                    <a:lumMod val="75000"/>
                  </a:schemeClr>
                </a:gs>
                <a:gs pos="100000">
                  <a:schemeClr val="bg1">
                    <a:lumMod val="95000"/>
                  </a:schemeClr>
                </a:gs>
              </a:gsLst>
              <a:lin ang="2700000" scaled="1"/>
              <a:tileRect/>
            </a:gra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1"/>
          <p:cNvSpPr>
            <a:spLocks noGrp="1"/>
          </p:cNvSpPr>
          <p:nvPr>
            <p:ph type="title"/>
          </p:nvPr>
        </p:nvSpPr>
        <p:spPr>
          <a:xfrm>
            <a:off x="7635240" y="3200400"/>
            <a:ext cx="3932237" cy="1752600"/>
          </a:xfrm>
        </p:spPr>
        <p:txBody>
          <a:bodyPr anchor="b">
            <a:normAutofit/>
          </a:bodyPr>
          <a:lstStyle>
            <a:lvl1pPr>
              <a:defRPr sz="3600"/>
            </a:lvl1pPr>
          </a:lstStyle>
          <a:p>
            <a:r>
              <a:rPr lang="en-GB"/>
              <a:t>Click to edit Master title style</a:t>
            </a:r>
            <a:endParaRPr/>
          </a:p>
        </p:txBody>
      </p:sp>
      <p:sp>
        <p:nvSpPr>
          <p:cNvPr id="3" name="Picture Placeholder 2" descr="An empty placeholder to add an image. Click on the placeholder and select the image that you wish to add."/>
          <p:cNvSpPr>
            <a:spLocks noGrp="1"/>
          </p:cNvSpPr>
          <p:nvPr>
            <p:ph type="pic" idx="1"/>
          </p:nvPr>
        </p:nvSpPr>
        <p:spPr>
          <a:xfrm>
            <a:off x="1" y="0"/>
            <a:ext cx="7008810" cy="6857999"/>
          </a:xfrm>
        </p:spPr>
        <p:txBody>
          <a:bodyPr tIns="457200">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dirty="0"/>
          </a:p>
        </p:txBody>
      </p:sp>
      <p:sp>
        <p:nvSpPr>
          <p:cNvPr id="4" name="Text Placeholder 3"/>
          <p:cNvSpPr>
            <a:spLocks noGrp="1"/>
          </p:cNvSpPr>
          <p:nvPr>
            <p:ph type="body" sz="half" idx="2"/>
          </p:nvPr>
        </p:nvSpPr>
        <p:spPr>
          <a:xfrm>
            <a:off x="7635240" y="5029200"/>
            <a:ext cx="3932237" cy="1374648"/>
          </a:xfrm>
        </p:spPr>
        <p:txBody>
          <a:bodyPr/>
          <a:lstStyle>
            <a:lvl1pPr marL="0" indent="0">
              <a:buNone/>
              <a:defRPr sz="1600">
                <a:solidFill>
                  <a:schemeClr val="bg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9772497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6/22/2026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4771542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descr="Rectangle"/>
          <p:cNvSpPr/>
          <p:nvPr/>
        </p:nvSpPr>
        <p:spPr>
          <a:xfrm>
            <a:off x="9982200" y="0"/>
            <a:ext cx="2209800" cy="6858000"/>
          </a:xfrm>
          <a:prstGeom prst="rect">
            <a:avLst/>
          </a:prstGeom>
          <a:gradFill flip="none" rotWithShape="1">
            <a:gsLst>
              <a:gs pos="0">
                <a:schemeClr val="accent1"/>
              </a:gs>
              <a:gs pos="100000">
                <a:schemeClr val="accent1">
                  <a:lumMod val="75000"/>
                </a:schemeClr>
              </a:gs>
            </a:gsLst>
            <a:lin ang="108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Vertical Title 1"/>
          <p:cNvSpPr>
            <a:spLocks noGrp="1"/>
          </p:cNvSpPr>
          <p:nvPr>
            <p:ph type="title" orient="vert"/>
          </p:nvPr>
        </p:nvSpPr>
        <p:spPr>
          <a:xfrm>
            <a:off x="10058399" y="457201"/>
            <a:ext cx="2057401" cy="5943600"/>
          </a:xfrm>
        </p:spPr>
        <p:txBody>
          <a:bodyPr vert="eaVert"/>
          <a:lstStyle/>
          <a:p>
            <a:r>
              <a:rPr lang="en-GB"/>
              <a:t>Click to edit Master title style</a:t>
            </a:r>
            <a:endParaRPr/>
          </a:p>
        </p:txBody>
      </p:sp>
      <p:sp>
        <p:nvSpPr>
          <p:cNvPr id="3" name="Vertical Text Placeholder 2"/>
          <p:cNvSpPr>
            <a:spLocks noGrp="1"/>
          </p:cNvSpPr>
          <p:nvPr>
            <p:ph type="body" orient="vert" idx="1"/>
          </p:nvPr>
        </p:nvSpPr>
        <p:spPr>
          <a:xfrm>
            <a:off x="609600" y="457200"/>
            <a:ext cx="9067800" cy="5943599"/>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a:p>
        </p:txBody>
      </p:sp>
      <p:sp>
        <p:nvSpPr>
          <p:cNvPr id="5" name="Footer Placeholder 4"/>
          <p:cNvSpPr>
            <a:spLocks noGrp="1"/>
          </p:cNvSpPr>
          <p:nvPr>
            <p:ph type="ftr" sz="quarter" idx="11"/>
          </p:nvPr>
        </p:nvSpPr>
        <p:spPr/>
        <p:txBody>
          <a:bodyPr/>
          <a:lstStyle/>
          <a:p>
            <a:endParaRPr/>
          </a:p>
        </p:txBody>
      </p:sp>
      <p:sp>
        <p:nvSpPr>
          <p:cNvPr id="4" name="Date Placeholder 3"/>
          <p:cNvSpPr>
            <a:spLocks noGrp="1"/>
          </p:cNvSpPr>
          <p:nvPr>
            <p:ph type="dt" sz="half" idx="10"/>
          </p:nvPr>
        </p:nvSpPr>
        <p:spPr/>
        <p:txBody>
          <a:bodyPr/>
          <a:lstStyle/>
          <a:p>
            <a:fld id="{37CC0096-1860-4642-9CD2-0079EA5E7CD1}" type="datetimeFigureOut">
              <a:rPr lang="en-US"/>
              <a:t>6/22/2026</a:t>
            </a:fld>
            <a:endParaRPr/>
          </a:p>
        </p:txBody>
      </p:sp>
      <p:sp>
        <p:nvSpPr>
          <p:cNvPr id="6" name="Slide Number Placeholder 5"/>
          <p:cNvSpPr>
            <a:spLocks noGrp="1"/>
          </p:cNvSpPr>
          <p:nvPr>
            <p:ph type="sldNum" sz="quarter" idx="12"/>
          </p:nvPr>
        </p:nvSpPr>
        <p:spPr/>
        <p:txBody>
          <a:bodyPr/>
          <a:lstStyle/>
          <a:p>
            <a:fld id="{E31375A4-56A4-47D6-9801-1991572033F7}" type="slidenum">
              <a:rPr/>
              <a:t>‹#›</a:t>
            </a:fld>
            <a:endParaRPr/>
          </a:p>
        </p:txBody>
      </p:sp>
    </p:spTree>
    <p:extLst>
      <p:ext uri="{BB962C8B-B14F-4D97-AF65-F5344CB8AC3E}">
        <p14:creationId xmlns:p14="http://schemas.microsoft.com/office/powerpoint/2010/main" val="25246350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1"/>
          <p:cNvSpPr>
            <a:spLocks noGrp="1"/>
          </p:cNvSpPr>
          <p:nvPr>
            <p:ph type="ctrTitle"/>
          </p:nvPr>
        </p:nvSpPr>
        <p:spPr>
          <a:xfrm>
            <a:off x="1109980" y="882376"/>
            <a:ext cx="9966960" cy="2926080"/>
          </a:xfrm>
        </p:spPr>
        <p:txBody>
          <a:bodyPr anchor="b">
            <a:normAutofit/>
          </a:bodyPr>
          <a:lstStyle>
            <a:lvl1pPr algn="ctr">
              <a:lnSpc>
                <a:spcPct val="85000"/>
              </a:lnSpc>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mj-lt"/>
                <a:ea typeface="+mn-ea"/>
                <a:cs typeface="+mn-cs"/>
              </a:defRPr>
            </a:lvl1pPr>
          </a:lstStyle>
          <a:p>
            <a:r>
              <a:rPr lang="en-GB"/>
              <a:t>Click to edit Master title style</a:t>
            </a:r>
            <a:endParaRPr lang="en-US" dirty="0"/>
          </a:p>
        </p:txBody>
      </p:sp>
      <p:sp>
        <p:nvSpPr>
          <p:cNvPr id="3" name="Subtitle 2"/>
          <p:cNvSpPr>
            <a:spLocks noGrp="1"/>
          </p:cNvSpPr>
          <p:nvPr>
            <p:ph type="subTitle" idx="1"/>
          </p:nvPr>
        </p:nvSpPr>
        <p:spPr>
          <a:xfrm>
            <a:off x="1709530" y="3869634"/>
            <a:ext cx="8767860" cy="1388165"/>
          </a:xfrm>
        </p:spPr>
        <p:txBody>
          <a:bodyPr>
            <a:normAutofit/>
          </a:bodyPr>
          <a:lstStyle>
            <a:lvl1pPr marL="0" indent="0" algn="ctr">
              <a:buNone/>
              <a:defRPr sz="2200">
                <a:solidFill>
                  <a:schemeClr val="accent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lvl1pPr>
              <a:defRPr>
                <a:solidFill>
                  <a:schemeClr val="accent1"/>
                </a:solidFill>
              </a:defRPr>
            </a:lvl1pPr>
          </a:lstStyle>
          <a:p>
            <a:fld id="{96DFF08F-DC6B-4601-B491-B0F83F6DD2DA}" type="datetimeFigureOut">
              <a:rPr lang="en-US" smtClean="0"/>
              <a:t>6/22/2026</a:t>
            </a:fld>
            <a:endParaRPr lang="en-US" dirty="0"/>
          </a:p>
        </p:txBody>
      </p:sp>
      <p:sp>
        <p:nvSpPr>
          <p:cNvPr id="5" name="Footer Placeholder 4"/>
          <p:cNvSpPr>
            <a:spLocks noGrp="1"/>
          </p:cNvSpPr>
          <p:nvPr>
            <p:ph type="ftr" sz="quarter" idx="11"/>
          </p:nvPr>
        </p:nvSpPr>
        <p:spPr/>
        <p:txBody>
          <a:bodyPr/>
          <a:lstStyle>
            <a:lvl1pPr>
              <a:defRPr>
                <a:solidFill>
                  <a:schemeClr val="accent1"/>
                </a:solidFill>
              </a:defRPr>
            </a:lvl1pPr>
          </a:lstStyle>
          <a:p>
            <a:endParaRPr lang="en-US" dirty="0"/>
          </a:p>
        </p:txBody>
      </p:sp>
      <p:sp>
        <p:nvSpPr>
          <p:cNvPr id="6" name="Slide Number Placeholder 5"/>
          <p:cNvSpPr>
            <a:spLocks noGrp="1"/>
          </p:cNvSpPr>
          <p:nvPr>
            <p:ph type="sldNum" sz="quarter" idx="12"/>
          </p:nvPr>
        </p:nvSpPr>
        <p:spPr/>
        <p:txBody>
          <a:bodyPr/>
          <a:lstStyle>
            <a:lvl1pPr>
              <a:defRPr>
                <a:solidFill>
                  <a:schemeClr val="accent1"/>
                </a:solidFill>
              </a:defRPr>
            </a:lvl1pPr>
          </a:lstStyle>
          <a:p>
            <a:fld id="{4FAB73BC-B049-4115-A692-8D63A059BFB8}" type="slidenum">
              <a:rPr lang="en-US" smtClean="0"/>
              <a:t>‹#›</a:t>
            </a:fld>
            <a:endParaRPr lang="en-US" dirty="0"/>
          </a:p>
        </p:txBody>
      </p:sp>
      <p:cxnSp>
        <p:nvCxnSpPr>
          <p:cNvPr id="8" name="Straight Connector 7"/>
          <p:cNvCxnSpPr/>
          <p:nvPr/>
        </p:nvCxnSpPr>
        <p:spPr>
          <a:xfrm>
            <a:off x="1978660" y="3733800"/>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6107255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extLst>
    <p:ext uri="{DCECCB84-F9BA-43D5-87BE-67443E8EF086}">
      <p15:sldGuideLst xmlns:p15="http://schemas.microsoft.com/office/powerpoint/2012/main"/>
    </p:ext>
  </p:extLst>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117990020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06424" y="1173575"/>
            <a:ext cx="9966960" cy="2926080"/>
          </a:xfrm>
        </p:spPr>
        <p:txBody>
          <a:bodyPr anchor="b">
            <a:noAutofit/>
          </a:bodyPr>
          <a:lstStyle>
            <a:lvl1pPr marL="0" algn="ctr" defTabSz="914400" rtl="0" eaLnBrk="1" latinLnBrk="0" hangingPunct="1">
              <a:lnSpc>
                <a:spcPct val="85000"/>
              </a:lnSpc>
              <a:spcBef>
                <a:spcPct val="0"/>
              </a:spcBef>
              <a:buNone/>
              <a:defRPr kumimoji="0" lang="en-US" sz="7200" b="1" i="0" u="none" strike="noStrike" kern="1200" cap="all" spc="0" normalizeH="0" baseline="0" dirty="0">
                <a:ln w="15875">
                  <a:solidFill>
                    <a:sysClr val="window" lastClr="FFFFFF"/>
                  </a:solidFill>
                </a:ln>
                <a:solidFill>
                  <a:srgbClr val="DF5327"/>
                </a:solidFill>
                <a:effectLst>
                  <a:outerShdw dist="38100" dir="2700000" algn="tl" rotWithShape="0">
                    <a:srgbClr val="DF5327"/>
                  </a:outerShdw>
                </a:effectLst>
                <a:uLnTx/>
                <a:uFillTx/>
                <a:latin typeface="Corbel" pitchFamily="34" charset="0"/>
                <a:ea typeface="+mn-ea"/>
                <a:cs typeface="+mn-cs"/>
              </a:defRPr>
            </a:lvl1pPr>
          </a:lstStyle>
          <a:p>
            <a:r>
              <a:rPr lang="en-GB"/>
              <a:t>Click to edit Master title style</a:t>
            </a:r>
            <a:endParaRPr lang="en-US" dirty="0"/>
          </a:p>
        </p:txBody>
      </p:sp>
      <p:sp>
        <p:nvSpPr>
          <p:cNvPr id="3" name="Text Placeholder 2"/>
          <p:cNvSpPr>
            <a:spLocks noGrp="1"/>
          </p:cNvSpPr>
          <p:nvPr>
            <p:ph type="body" idx="1"/>
          </p:nvPr>
        </p:nvSpPr>
        <p:spPr>
          <a:xfrm>
            <a:off x="1709928" y="4154520"/>
            <a:ext cx="8769096" cy="1363806"/>
          </a:xfrm>
        </p:spPr>
        <p:txBody>
          <a:bodyPr anchor="t">
            <a:normAutofit/>
          </a:bodyPr>
          <a:lstStyle>
            <a:lvl1pPr marL="0" indent="0" algn="ctr">
              <a:buNone/>
              <a:defRPr sz="220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96DFF08F-DC6B-4601-B491-B0F83F6DD2DA}" type="datetimeFigureOut">
              <a:rPr lang="en-US" smtClean="0"/>
              <a:t>6/22/2026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t>‹#›</a:t>
            </a:fld>
            <a:endParaRPr lang="en-US" dirty="0"/>
          </a:p>
        </p:txBody>
      </p:sp>
      <p:cxnSp>
        <p:nvCxnSpPr>
          <p:cNvPr id="7" name="Straight Connector 6"/>
          <p:cNvCxnSpPr/>
          <p:nvPr/>
        </p:nvCxnSpPr>
        <p:spPr>
          <a:xfrm>
            <a:off x="1981200" y="4020408"/>
            <a:ext cx="8229601" cy="0"/>
          </a:xfrm>
          <a:prstGeom prst="line">
            <a:avLst/>
          </a:prstGeom>
          <a:ln>
            <a:solidFill>
              <a:schemeClr val="accent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89195620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3000" y="2057399"/>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267612" y="2057400"/>
            <a:ext cx="4754880" cy="402336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37CC0096-1860-4642-9CD2-0079EA5E7CD1}" type="datetimeFigureOut">
              <a:rPr lang="en-US" smtClean="0"/>
              <a:t>6/22/2026</a:t>
            </a:fld>
            <a:endParaRPr lang="en-US"/>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2319049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1143000" y="2001511"/>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3000" y="2721483"/>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269173" y="1999032"/>
            <a:ext cx="4754880" cy="777240"/>
          </a:xfrm>
        </p:spPr>
        <p:txBody>
          <a:bodyPr anchor="ctr"/>
          <a:lstStyle>
            <a:lvl1pPr marL="0" indent="0">
              <a:spcBef>
                <a:spcPts val="0"/>
              </a:spcBef>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269173" y="2719322"/>
            <a:ext cx="4754880" cy="3383280"/>
          </a:xfrm>
        </p:spPr>
        <p:txBody>
          <a:bodyPr/>
          <a:lstStyle>
            <a:lvl1pPr>
              <a:defRPr sz="22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7CC0096-1860-4642-9CD2-0079EA5E7CD1}" type="datetimeFigureOut">
              <a:rPr lang="en-US" smtClean="0"/>
              <a:t>6/22/2026</a:t>
            </a:fld>
            <a:endParaRPr lang="en-US"/>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359672205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37CC0096-1860-4642-9CD2-0079EA5E7CD1}" type="datetimeFigureOut">
              <a:rPr lang="en-US" smtClean="0"/>
              <a:t>6/22/2026</a:t>
            </a:fld>
            <a:endParaRPr lang="en-US"/>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33708509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7CC0096-1860-4642-9CD2-0079EA5E7CD1}" type="datetimeFigureOut">
              <a:rPr lang="en-US" smtClean="0"/>
              <a:t>6/22/2026</a:t>
            </a:fld>
            <a:endParaRPr lang="en-US"/>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385015970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Content Placeholder 2"/>
          <p:cNvSpPr>
            <a:spLocks noGrp="1"/>
          </p:cNvSpPr>
          <p:nvPr>
            <p:ph idx="1"/>
          </p:nvPr>
        </p:nvSpPr>
        <p:spPr>
          <a:xfrm>
            <a:off x="5852159" y="1097280"/>
            <a:ext cx="5212080" cy="466344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3000" y="2834640"/>
            <a:ext cx="3931920" cy="301752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250487482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3000" y="1097280"/>
            <a:ext cx="3931920" cy="1737360"/>
          </a:xfrm>
        </p:spPr>
        <p:txBody>
          <a:bodyPr anchor="b">
            <a:noAutofit/>
          </a:bodyPr>
          <a:lstStyle>
            <a:lvl1pPr>
              <a:lnSpc>
                <a:spcPct val="90000"/>
              </a:lnSpc>
              <a:defRPr sz="40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5413248" y="1069847"/>
            <a:ext cx="6099048" cy="4800600"/>
          </a:xfrm>
        </p:spPr>
        <p:txBody>
          <a:bodyPr lIns="274320" tIns="182880" anchor="t">
            <a:normAutofit/>
          </a:bodyPr>
          <a:lstStyle>
            <a:lvl1pPr marL="0" indent="0">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3000" y="2834640"/>
            <a:ext cx="3931920" cy="2880360"/>
          </a:xfrm>
        </p:spPr>
        <p:txBody>
          <a:bodyPr>
            <a:normAutofit/>
          </a:bodyPr>
          <a:lstStyle>
            <a:lvl1pPr marL="0" indent="0">
              <a:lnSpc>
                <a:spcPct val="100000"/>
              </a:lnSpc>
              <a:spcBef>
                <a:spcPts val="1000"/>
              </a:spcBef>
              <a:buNone/>
              <a:defRPr sz="17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96DFF08F-DC6B-4601-B491-B0F83F6DD2DA}" type="datetimeFigureOut">
              <a:rPr lang="en-US" smtClean="0"/>
              <a:t>6/22/2026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t>‹#›</a:t>
            </a:fld>
            <a:endParaRPr lang="en-US" dirty="0"/>
          </a:p>
        </p:txBody>
      </p:sp>
    </p:spTree>
    <p:extLst>
      <p:ext uri="{BB962C8B-B14F-4D97-AF65-F5344CB8AC3E}">
        <p14:creationId xmlns:p14="http://schemas.microsoft.com/office/powerpoint/2010/main" val="17058527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407775796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762000"/>
            <a:ext cx="2324100" cy="54102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3000" y="762000"/>
            <a:ext cx="7429500" cy="541020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37CC0096-1860-4642-9CD2-0079EA5E7CD1}" type="datetimeFigureOut">
              <a:rPr lang="en-US" smtClean="0"/>
              <a:t>6/22/2026</a:t>
            </a:fld>
            <a:endParaRPr lang="en-US"/>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31375A4-56A4-47D6-9801-1991572033F7}" type="slidenum">
              <a:rPr lang="en-GB" smtClean="0"/>
              <a:t>‹#›</a:t>
            </a:fld>
            <a:endParaRPr lang="en-GB"/>
          </a:p>
        </p:txBody>
      </p:sp>
    </p:spTree>
    <p:extLst>
      <p:ext uri="{BB962C8B-B14F-4D97-AF65-F5344CB8AC3E}">
        <p14:creationId xmlns:p14="http://schemas.microsoft.com/office/powerpoint/2010/main" val="26923699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gradFill flip="none" rotWithShape="1">
          <a:gsLst>
            <a:gs pos="0">
              <a:srgbClr val="D9D9D9"/>
            </a:gs>
            <a:gs pos="100000">
              <a:schemeClr val="bg1"/>
            </a:gs>
          </a:gsLst>
          <a:lin ang="16200000" scaled="1"/>
          <a:tileRect/>
        </a:gradFill>
        <a:effectLst/>
      </p:bgPr>
    </p:bg>
    <p:spTree>
      <p:nvGrpSpPr>
        <p:cNvPr id="1" name=""/>
        <p:cNvGrpSpPr/>
        <p:nvPr/>
      </p:nvGrpSpPr>
      <p:grpSpPr>
        <a:xfrm>
          <a:off x="0" y="0"/>
          <a:ext cx="0" cy="0"/>
          <a:chOff x="0" y="0"/>
          <a:chExt cx="0" cy="0"/>
        </a:xfrm>
      </p:grpSpPr>
      <p:sp>
        <p:nvSpPr>
          <p:cNvPr id="7" name="red bar" descr="Red bar"/>
          <p:cNvSpPr/>
          <p:nvPr/>
        </p:nvSpPr>
        <p:spPr>
          <a:xfrm>
            <a:off x="1" y="1"/>
            <a:ext cx="12188824" cy="1524000"/>
          </a:xfrm>
          <a:prstGeom prst="rect">
            <a:avLst/>
          </a:prstGeom>
          <a:gradFill flip="none" rotWithShape="1">
            <a:gsLst>
              <a:gs pos="0">
                <a:schemeClr val="accent1"/>
              </a:gs>
              <a:gs pos="100000">
                <a:schemeClr val="accent1">
                  <a:lumMod val="75000"/>
                </a:schemeClr>
              </a:gs>
            </a:gsLst>
            <a:lin ang="54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a:p>
        </p:txBody>
      </p:sp>
      <p:sp>
        <p:nvSpPr>
          <p:cNvPr id="2" name="Title Placeholder 1"/>
          <p:cNvSpPr>
            <a:spLocks noGrp="1"/>
          </p:cNvSpPr>
          <p:nvPr>
            <p:ph type="title"/>
          </p:nvPr>
        </p:nvSpPr>
        <p:spPr>
          <a:xfrm>
            <a:off x="1066800" y="99220"/>
            <a:ext cx="10058400" cy="1325563"/>
          </a:xfrm>
          <a:prstGeom prst="rect">
            <a:avLst/>
          </a:prstGeom>
        </p:spPr>
        <p:txBody>
          <a:bodyPr vert="horz" lIns="91440" tIns="45720" rIns="91440" bIns="45720" rtlCol="0" anchor="ctr">
            <a:normAutofit/>
          </a:bodyPr>
          <a:lstStyle/>
          <a:p>
            <a:r>
              <a:rPr lang="en-GB"/>
              <a:t>Click to edit Master title style</a:t>
            </a:r>
            <a:endParaRPr dirty="0"/>
          </a:p>
        </p:txBody>
      </p:sp>
      <p:sp>
        <p:nvSpPr>
          <p:cNvPr id="3" name="Text Placeholder 2"/>
          <p:cNvSpPr>
            <a:spLocks noGrp="1"/>
          </p:cNvSpPr>
          <p:nvPr>
            <p:ph type="body" idx="1"/>
          </p:nvPr>
        </p:nvSpPr>
        <p:spPr>
          <a:xfrm>
            <a:off x="1524000" y="1828799"/>
            <a:ext cx="9144000" cy="4572001"/>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dirty="0"/>
          </a:p>
        </p:txBody>
      </p:sp>
      <p:sp>
        <p:nvSpPr>
          <p:cNvPr id="5" name="Footer Placeholder 4"/>
          <p:cNvSpPr>
            <a:spLocks noGrp="1"/>
          </p:cNvSpPr>
          <p:nvPr>
            <p:ph type="ftr" sz="quarter" idx="3"/>
          </p:nvPr>
        </p:nvSpPr>
        <p:spPr>
          <a:xfrm>
            <a:off x="1066800" y="6481760"/>
            <a:ext cx="7848600" cy="239715"/>
          </a:xfrm>
          <a:prstGeom prst="rect">
            <a:avLst/>
          </a:prstGeom>
        </p:spPr>
        <p:txBody>
          <a:bodyPr vert="horz" lIns="91440" tIns="45720" rIns="91440" bIns="45720" rtlCol="0" anchor="ctr"/>
          <a:lstStyle>
            <a:lvl1pPr algn="l">
              <a:defRPr sz="1100">
                <a:solidFill>
                  <a:schemeClr val="tx1"/>
                </a:solidFill>
              </a:defRPr>
            </a:lvl1pPr>
          </a:lstStyle>
          <a:p>
            <a:endParaRPr lang="en-US" dirty="0"/>
          </a:p>
        </p:txBody>
      </p:sp>
      <p:sp>
        <p:nvSpPr>
          <p:cNvPr id="4" name="Date Placeholder 3"/>
          <p:cNvSpPr>
            <a:spLocks noGrp="1"/>
          </p:cNvSpPr>
          <p:nvPr>
            <p:ph type="dt" sz="half" idx="2"/>
          </p:nvPr>
        </p:nvSpPr>
        <p:spPr>
          <a:xfrm>
            <a:off x="9067800" y="6465885"/>
            <a:ext cx="1066800" cy="239715"/>
          </a:xfrm>
          <a:prstGeom prst="rect">
            <a:avLst/>
          </a:prstGeom>
        </p:spPr>
        <p:txBody>
          <a:bodyPr vert="horz" lIns="91440" tIns="45720" rIns="91440" bIns="45720" rtlCol="0" anchor="ctr"/>
          <a:lstStyle>
            <a:lvl1pPr algn="r">
              <a:defRPr sz="1100">
                <a:solidFill>
                  <a:schemeClr val="tx1"/>
                </a:solidFill>
              </a:defRPr>
            </a:lvl1pPr>
          </a:lstStyle>
          <a:p>
            <a:fld id="{37CC0096-1860-4642-9CD2-0079EA5E7CD1}" type="datetimeFigureOut">
              <a:rPr lang="en-US" smtClean="0"/>
              <a:pPr/>
              <a:t>6/22/2026</a:t>
            </a:fld>
            <a:endParaRPr lang="en-US" dirty="0"/>
          </a:p>
        </p:txBody>
      </p:sp>
      <p:sp>
        <p:nvSpPr>
          <p:cNvPr id="6" name="Slide Number Placeholder 5"/>
          <p:cNvSpPr>
            <a:spLocks noGrp="1"/>
          </p:cNvSpPr>
          <p:nvPr>
            <p:ph type="sldNum" sz="quarter" idx="4"/>
          </p:nvPr>
        </p:nvSpPr>
        <p:spPr>
          <a:xfrm>
            <a:off x="10287000" y="6481760"/>
            <a:ext cx="838200" cy="239715"/>
          </a:xfrm>
          <a:prstGeom prst="rect">
            <a:avLst/>
          </a:prstGeom>
        </p:spPr>
        <p:txBody>
          <a:bodyPr vert="horz" lIns="91440" tIns="45720" rIns="91440" bIns="45720" rtlCol="0" anchor="ctr"/>
          <a:lstStyle>
            <a:lvl1pPr algn="r">
              <a:defRPr sz="1100">
                <a:solidFill>
                  <a:schemeClr val="tx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19432598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36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800"/>
        </a:spcBef>
        <a:buSzPct val="100000"/>
        <a:buFont typeface="Arial" pitchFamily="34" charset="0"/>
        <a:buChar char="▪"/>
        <a:defRPr sz="2400" kern="1200">
          <a:solidFill>
            <a:schemeClr val="tx1">
              <a:lumMod val="75000"/>
              <a:lumOff val="25000"/>
            </a:schemeClr>
          </a:solidFill>
          <a:latin typeface="+mn-lt"/>
          <a:ea typeface="+mn-ea"/>
          <a:cs typeface="+mn-cs"/>
        </a:defRPr>
      </a:lvl1pPr>
      <a:lvl2pPr marL="457200" indent="-228600" algn="l" defTabSz="914400" rtl="0" eaLnBrk="1" latinLnBrk="0" hangingPunct="1">
        <a:lnSpc>
          <a:spcPct val="90000"/>
        </a:lnSpc>
        <a:spcBef>
          <a:spcPts val="600"/>
        </a:spcBef>
        <a:buSzPct val="100000"/>
        <a:buFont typeface="Arial" pitchFamily="34" charset="0"/>
        <a:buChar char="▪"/>
        <a:defRPr sz="2200" kern="1200">
          <a:solidFill>
            <a:schemeClr val="tx1">
              <a:lumMod val="75000"/>
              <a:lumOff val="25000"/>
            </a:schemeClr>
          </a:solidFill>
          <a:latin typeface="+mn-lt"/>
          <a:ea typeface="+mn-ea"/>
          <a:cs typeface="+mn-cs"/>
        </a:defRPr>
      </a:lvl2pPr>
      <a:lvl3pPr marL="685800" indent="-182880" algn="l" defTabSz="914400" rtl="0" eaLnBrk="1" latinLnBrk="0" hangingPunct="1">
        <a:lnSpc>
          <a:spcPct val="90000"/>
        </a:lnSpc>
        <a:spcBef>
          <a:spcPts val="600"/>
        </a:spcBef>
        <a:buSzPct val="100000"/>
        <a:buFont typeface="Arial" pitchFamily="34" charset="0"/>
        <a:buChar char="▪"/>
        <a:defRPr sz="2000" kern="1200">
          <a:solidFill>
            <a:schemeClr val="tx1">
              <a:lumMod val="75000"/>
              <a:lumOff val="25000"/>
            </a:schemeClr>
          </a:solidFill>
          <a:latin typeface="+mn-lt"/>
          <a:ea typeface="+mn-ea"/>
          <a:cs typeface="+mn-cs"/>
        </a:defRPr>
      </a:lvl3pPr>
      <a:lvl4pPr marL="868680" indent="-182563" algn="l" defTabSz="914400" rtl="0" eaLnBrk="1" latinLnBrk="0" hangingPunct="1">
        <a:lnSpc>
          <a:spcPct val="90000"/>
        </a:lnSpc>
        <a:spcBef>
          <a:spcPts val="600"/>
        </a:spcBef>
        <a:buSzPct val="100000"/>
        <a:buFont typeface="Arial" pitchFamily="34" charset="0"/>
        <a:buChar char="▪"/>
        <a:defRPr sz="1800" kern="1200">
          <a:solidFill>
            <a:schemeClr val="tx1">
              <a:lumMod val="75000"/>
              <a:lumOff val="25000"/>
            </a:schemeClr>
          </a:solidFill>
          <a:latin typeface="+mn-lt"/>
          <a:ea typeface="+mn-ea"/>
          <a:cs typeface="+mn-cs"/>
        </a:defRPr>
      </a:lvl4pPr>
      <a:lvl5pPr marL="1051560" indent="-182880" algn="l" defTabSz="914400" rtl="0" eaLnBrk="1" latinLnBrk="0" hangingPunct="1">
        <a:lnSpc>
          <a:spcPct val="90000"/>
        </a:lnSpc>
        <a:spcBef>
          <a:spcPts val="600"/>
        </a:spcBef>
        <a:buSzPct val="100000"/>
        <a:buFont typeface="Arial" pitchFamily="34" charset="0"/>
        <a:buChar char="▪"/>
        <a:defRPr sz="1600" kern="1200">
          <a:solidFill>
            <a:schemeClr val="tx1">
              <a:lumMod val="75000"/>
              <a:lumOff val="25000"/>
            </a:schemeClr>
          </a:solidFill>
          <a:latin typeface="+mn-lt"/>
          <a:ea typeface="+mn-ea"/>
          <a:cs typeface="+mn-cs"/>
        </a:defRPr>
      </a:lvl5pPr>
      <a:lvl6pPr marL="123444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6pPr>
      <a:lvl7pPr marL="141732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7pPr>
      <a:lvl8pPr marL="160020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8pPr>
      <a:lvl9pPr marL="1783080" indent="-182880" algn="l" defTabSz="914400" rtl="0" eaLnBrk="1" latinLnBrk="0" hangingPunct="1">
        <a:lnSpc>
          <a:spcPct val="90000"/>
        </a:lnSpc>
        <a:spcBef>
          <a:spcPts val="400"/>
        </a:spcBef>
        <a:buSzPct val="100000"/>
        <a:buFont typeface="Arial" pitchFamily="34" charset="0"/>
        <a:buChar char="▪"/>
        <a:defRPr sz="1600" kern="1200">
          <a:solidFill>
            <a:schemeClr val="tx1">
              <a:lumMod val="75000"/>
              <a:lumOff val="25000"/>
            </a:schemeClr>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p15:clr>
            <a:srgbClr val="F26B43"/>
          </p15:clr>
        </p15:guide>
        <p15:guide id="2" pos="3840">
          <p15:clr>
            <a:srgbClr val="F26B43"/>
          </p15:clr>
        </p15:guide>
      </p15:sldGuideLst>
    </p:ext>
  </p:extLst>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7" name="Rectangle 6"/>
          <p:cNvSpPr>
            <a:spLocks noChangeAspect="1"/>
          </p:cNvSpPr>
          <p:nvPr/>
        </p:nvSpPr>
        <p:spPr>
          <a:xfrm>
            <a:off x="231140" y="243840"/>
            <a:ext cx="11724640" cy="6377939"/>
          </a:xfrm>
          <a:prstGeom prst="rect">
            <a:avLst/>
          </a:prstGeom>
          <a:solidFill>
            <a:schemeClr val="bg1"/>
          </a:solidFill>
          <a:ln w="12700">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143000" y="609600"/>
            <a:ext cx="9875520" cy="1356360"/>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143000" y="2057400"/>
            <a:ext cx="9872871" cy="403860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142996" y="6223828"/>
            <a:ext cx="2329074" cy="365125"/>
          </a:xfrm>
          <a:prstGeom prst="rect">
            <a:avLst/>
          </a:prstGeom>
        </p:spPr>
        <p:txBody>
          <a:bodyPr vert="horz" lIns="91440" tIns="45720" rIns="91440" bIns="45720" rtlCol="0" anchor="ctr"/>
          <a:lstStyle>
            <a:lvl1pPr algn="l">
              <a:defRPr sz="1200">
                <a:solidFill>
                  <a:schemeClr val="accent1"/>
                </a:solidFill>
              </a:defRPr>
            </a:lvl1pPr>
          </a:lstStyle>
          <a:p>
            <a:fld id="{37CC0096-1860-4642-9CD2-0079EA5E7CD1}" type="datetimeFigureOut">
              <a:rPr lang="en-US" smtClean="0"/>
              <a:pPr/>
              <a:t>6/22/2026</a:t>
            </a:fld>
            <a:endParaRPr lang="en-US" dirty="0"/>
          </a:p>
        </p:txBody>
      </p:sp>
      <p:sp>
        <p:nvSpPr>
          <p:cNvPr id="5" name="Footer Placeholder 4"/>
          <p:cNvSpPr>
            <a:spLocks noGrp="1"/>
          </p:cNvSpPr>
          <p:nvPr>
            <p:ph type="ftr" sz="quarter" idx="3"/>
          </p:nvPr>
        </p:nvSpPr>
        <p:spPr>
          <a:xfrm>
            <a:off x="3949148" y="6223828"/>
            <a:ext cx="4717774" cy="365125"/>
          </a:xfrm>
          <a:prstGeom prst="rect">
            <a:avLst/>
          </a:prstGeom>
        </p:spPr>
        <p:txBody>
          <a:bodyPr vert="horz" lIns="91440" tIns="45720" rIns="91440" bIns="45720" rtlCol="0" anchor="ctr"/>
          <a:lstStyle>
            <a:lvl1pPr algn="ctr">
              <a:defRPr sz="1200">
                <a:solidFill>
                  <a:schemeClr val="accent1"/>
                </a:solidFill>
              </a:defRPr>
            </a:lvl1pPr>
          </a:lstStyle>
          <a:p>
            <a:endParaRPr lang="en-US" dirty="0"/>
          </a:p>
        </p:txBody>
      </p:sp>
      <p:sp>
        <p:nvSpPr>
          <p:cNvPr id="6" name="Slide Number Placeholder 5"/>
          <p:cNvSpPr>
            <a:spLocks noGrp="1"/>
          </p:cNvSpPr>
          <p:nvPr>
            <p:ph type="sldNum" sz="quarter" idx="4"/>
          </p:nvPr>
        </p:nvSpPr>
        <p:spPr>
          <a:xfrm>
            <a:off x="9329530" y="6223828"/>
            <a:ext cx="1706217" cy="365125"/>
          </a:xfrm>
          <a:prstGeom prst="rect">
            <a:avLst/>
          </a:prstGeom>
        </p:spPr>
        <p:txBody>
          <a:bodyPr vert="horz" lIns="91440" tIns="45720" rIns="91440" bIns="45720" rtlCol="0" anchor="ctr"/>
          <a:lstStyle>
            <a:lvl1pPr algn="r">
              <a:defRPr sz="1200">
                <a:solidFill>
                  <a:schemeClr val="accent1"/>
                </a:solidFill>
              </a:defRPr>
            </a:lvl1pPr>
          </a:lstStyle>
          <a:p>
            <a:fld id="{E31375A4-56A4-47D6-9801-1991572033F7}" type="slidenum">
              <a:rPr lang="en-US" smtClean="0"/>
              <a:pPr/>
              <a:t>‹#›</a:t>
            </a:fld>
            <a:endParaRPr lang="en-US"/>
          </a:p>
        </p:txBody>
      </p:sp>
    </p:spTree>
    <p:extLst>
      <p:ext uri="{BB962C8B-B14F-4D97-AF65-F5344CB8AC3E}">
        <p14:creationId xmlns:p14="http://schemas.microsoft.com/office/powerpoint/2010/main" val="324799013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xStyles>
    <p:titleStyle>
      <a:lvl1pPr algn="l" defTabSz="914400" rtl="0" eaLnBrk="1" latinLnBrk="0" hangingPunct="1">
        <a:lnSpc>
          <a:spcPct val="90000"/>
        </a:lnSpc>
        <a:spcBef>
          <a:spcPct val="0"/>
        </a:spcBef>
        <a:buNone/>
        <a:defRPr sz="4400" kern="1200">
          <a:solidFill>
            <a:schemeClr val="accent1"/>
          </a:solidFill>
          <a:latin typeface="+mj-lt"/>
          <a:ea typeface="+mj-ea"/>
          <a:cs typeface="+mj-cs"/>
        </a:defRPr>
      </a:lvl1pPr>
    </p:titleStyle>
    <p:bodyStyle>
      <a:lvl1pPr marL="228600" indent="-182880" algn="l" defTabSz="914400" rtl="0" eaLnBrk="1" latinLnBrk="0" hangingPunct="1">
        <a:lnSpc>
          <a:spcPct val="90000"/>
        </a:lnSpc>
        <a:spcBef>
          <a:spcPts val="1400"/>
        </a:spcBef>
        <a:buClr>
          <a:schemeClr val="accent1"/>
        </a:buClr>
        <a:buSzPct val="80000"/>
        <a:buFont typeface="Corbel" pitchFamily="34" charset="0"/>
        <a:buChar char="•"/>
        <a:defRPr sz="2200" kern="1200">
          <a:solidFill>
            <a:schemeClr val="accent1"/>
          </a:solidFill>
          <a:latin typeface="+mn-lt"/>
          <a:ea typeface="+mn-ea"/>
          <a:cs typeface="+mn-cs"/>
        </a:defRPr>
      </a:lvl1pPr>
      <a:lvl2pPr marL="45720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2000" kern="1200">
          <a:solidFill>
            <a:schemeClr val="accent1"/>
          </a:solidFill>
          <a:latin typeface="+mn-lt"/>
          <a:ea typeface="+mn-ea"/>
          <a:cs typeface="+mn-cs"/>
        </a:defRPr>
      </a:lvl2pPr>
      <a:lvl3pPr marL="73152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800" kern="1200">
          <a:solidFill>
            <a:schemeClr val="accent1"/>
          </a:solidFill>
          <a:latin typeface="+mn-lt"/>
          <a:ea typeface="+mn-ea"/>
          <a:cs typeface="+mn-cs"/>
        </a:defRPr>
      </a:lvl3pPr>
      <a:lvl4pPr marL="100584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4pPr>
      <a:lvl5pPr marL="1280160" indent="-18288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5pPr>
      <a:lvl6pPr marL="16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6pPr>
      <a:lvl7pPr marL="19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7pPr>
      <a:lvl8pPr marL="22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8pPr>
      <a:lvl9pPr marL="2500000" indent="-228600" algn="l" defTabSz="914400" rtl="0" eaLnBrk="1" latinLnBrk="0" hangingPunct="1">
        <a:lnSpc>
          <a:spcPct val="90000"/>
        </a:lnSpc>
        <a:spcBef>
          <a:spcPts val="200"/>
        </a:spcBef>
        <a:spcAft>
          <a:spcPts val="400"/>
        </a:spcAft>
        <a:buClr>
          <a:schemeClr val="accent1"/>
        </a:buClr>
        <a:buSzPct val="80000"/>
        <a:buFont typeface="Corbel" pitchFamily="34" charset="0"/>
        <a:buChar char="•"/>
        <a:defRPr sz="1600" kern="1200">
          <a:solidFill>
            <a:schemeClr val="accent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898452" y="-1971600"/>
            <a:ext cx="9721080" cy="4689140"/>
          </a:xfrm>
          <a:ln>
            <a:noFill/>
          </a:ln>
        </p:spPr>
        <p:txBody>
          <a:bodyPr>
            <a:noAutofit/>
          </a:bodyPr>
          <a:lstStyle/>
          <a:p>
            <a:br>
              <a:rPr lang="en-US"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 </a:t>
            </a:r>
            <a:r>
              <a:rPr lang="en-US"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Professional Development within Health and Social Care</a:t>
            </a:r>
            <a:br>
              <a:rPr lang="en-US"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Module code: </a:t>
            </a:r>
            <a:r>
              <a:rPr lang="en-GB"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LCHS4009</a:t>
            </a:r>
            <a:br>
              <a:rPr lang="en-GB"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br>
              <a:rPr lang="en-GB"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Topic: </a:t>
            </a:r>
            <a:r>
              <a:rPr lang="en-US" sz="2000" b="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t>Communication skills in health and social care</a:t>
            </a:r>
            <a:br>
              <a:rPr lang="en-GB"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rPr>
            </a:br>
            <a:endParaRPr lang="en-US" sz="2000" dirty="0">
              <a:ln w="15875">
                <a:noFill/>
              </a:ln>
              <a:effectLst>
                <a:outerShdw blurRad="38100" dist="38100" dir="2700000" algn="tl">
                  <a:srgbClr val="000000">
                    <a:alpha val="43137"/>
                  </a:srgbClr>
                </a:outerShdw>
              </a:effectLst>
              <a:latin typeface="Times New Roman" panose="02020603050405020304" pitchFamily="18" charset="0"/>
              <a:cs typeface="Times New Roman" panose="02020603050405020304" pitchFamily="18" charset="0"/>
            </a:endParaRPr>
          </a:p>
        </p:txBody>
      </p:sp>
      <p:sp>
        <p:nvSpPr>
          <p:cNvPr id="3" name="Subtitle 2"/>
          <p:cNvSpPr>
            <a:spLocks noGrp="1"/>
          </p:cNvSpPr>
          <p:nvPr>
            <p:ph type="subTitle" idx="1"/>
          </p:nvPr>
        </p:nvSpPr>
        <p:spPr>
          <a:xfrm>
            <a:off x="1712070" y="3212976"/>
            <a:ext cx="8776418" cy="3384376"/>
          </a:xfrm>
        </p:spPr>
        <p:txBody>
          <a:bodyPr>
            <a:normAutofit/>
          </a:bodyPr>
          <a:lstStyle/>
          <a:p>
            <a:pPr>
              <a:lnSpc>
                <a:spcPct val="100000"/>
              </a:lnSpc>
            </a:pPr>
            <a:r>
              <a:rPr lang="en-GB" sz="2800" b="1" dirty="0">
                <a:latin typeface="Times New Roman" panose="02020603050405020304" pitchFamily="18" charset="0"/>
                <a:cs typeface="Times New Roman" panose="02020603050405020304" pitchFamily="18" charset="0"/>
              </a:rPr>
              <a:t>Lecturer: Hajra </a:t>
            </a:r>
            <a:r>
              <a:rPr lang="en-GB" sz="2800" b="1">
                <a:latin typeface="Times New Roman" panose="02020603050405020304" pitchFamily="18" charset="0"/>
                <a:cs typeface="Times New Roman" panose="02020603050405020304" pitchFamily="18" charset="0"/>
              </a:rPr>
              <a:t>Mustasim</a:t>
            </a:r>
            <a:endParaRPr lang="en-GB" sz="2800" dirty="0">
              <a:latin typeface="Times New Roman" panose="02020603050405020304" pitchFamily="18" charset="0"/>
              <a:cs typeface="Times New Roman" panose="02020603050405020304" pitchFamily="18" charset="0"/>
            </a:endParaRPr>
          </a:p>
          <a:p>
            <a:pPr>
              <a:lnSpc>
                <a:spcPct val="100000"/>
              </a:lnSpc>
            </a:pPr>
            <a:r>
              <a:rPr lang="en-GB" sz="2800" b="1" dirty="0">
                <a:latin typeface="Times New Roman" panose="02020603050405020304" pitchFamily="18" charset="0"/>
                <a:cs typeface="Times New Roman" panose="02020603050405020304" pitchFamily="18" charset="0"/>
              </a:rPr>
              <a:t>Student Name: </a:t>
            </a:r>
            <a:r>
              <a:rPr lang="en-GB" sz="2800" dirty="0">
                <a:latin typeface="Times New Roman" panose="02020603050405020304" pitchFamily="18" charset="0"/>
                <a:cs typeface="Times New Roman" panose="02020603050405020304" pitchFamily="18" charset="0"/>
              </a:rPr>
              <a:t>Nikita Nana Angelina Wilson</a:t>
            </a:r>
          </a:p>
          <a:p>
            <a:pPr>
              <a:lnSpc>
                <a:spcPct val="100000"/>
              </a:lnSpc>
            </a:pPr>
            <a:r>
              <a:rPr lang="en-GB" sz="2800" b="1" dirty="0">
                <a:latin typeface="Times New Roman" panose="02020603050405020304" pitchFamily="18" charset="0"/>
                <a:cs typeface="Times New Roman" panose="02020603050405020304" pitchFamily="18" charset="0"/>
              </a:rPr>
              <a:t>Student ID: 2506894</a:t>
            </a:r>
            <a:endParaRPr lang="en-US" sz="28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351416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Introduction</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9E076404-4CCD-B4F6-B1F9-AB756C69F37E}"/>
              </a:ext>
            </a:extLst>
          </p:cNvPr>
          <p:cNvSpPr txBox="1"/>
          <p:nvPr/>
        </p:nvSpPr>
        <p:spPr>
          <a:xfrm>
            <a:off x="1066800" y="2060848"/>
            <a:ext cx="5029200" cy="4005322"/>
          </a:xfrm>
          <a:prstGeom prst="roundRect">
            <a:avLst>
              <a:gd name="adj" fmla="val 9705"/>
            </a:avLst>
          </a:prstGeom>
          <a:solidFill>
            <a:schemeClr val="accent1">
              <a:lumMod val="20000"/>
              <a:lumOff val="80000"/>
            </a:schemeClr>
          </a:solidFill>
        </p:spPr>
        <p:txBody>
          <a:bodyPr wrap="square">
            <a:spAutoFit/>
          </a:bodyPr>
          <a:lstStyle/>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presentation title is: “Communication skills in health and social care”.</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presentation highlights how to improve communication based on Tuckman's model.</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Gibson's Lodge Limited was chosen after targets were identified in the area of communication interests within the records.</a:t>
            </a:r>
          </a:p>
          <a:p>
            <a:pPr marL="342900" indent="-34290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problems and approaches towards their resolution have been outlined.</a:t>
            </a:r>
          </a:p>
        </p:txBody>
      </p:sp>
      <p:pic>
        <p:nvPicPr>
          <p:cNvPr id="3074" name="Picture 2" descr="COMMUNICATING IN HEALTH AND SOCIAL CARE | Education">
            <a:extLst>
              <a:ext uri="{FF2B5EF4-FFF2-40B4-BE49-F238E27FC236}">
                <a16:creationId xmlns:a16="http://schemas.microsoft.com/office/drawing/2014/main" id="{A9AB78F1-46A4-AF1F-8AEB-C0AF2E8DAB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577404" y="2243824"/>
            <a:ext cx="4834508" cy="2417254"/>
          </a:xfrm>
          <a:prstGeom prst="rect">
            <a:avLst/>
          </a:prstGeom>
          <a:ln>
            <a:noFill/>
          </a:ln>
          <a:effectLst>
            <a:softEdge rad="112500"/>
          </a:effectLst>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697E615B-479F-82C7-2812-634E63F22E2F}"/>
              </a:ext>
            </a:extLst>
          </p:cNvPr>
          <p:cNvSpPr txBox="1"/>
          <p:nvPr/>
        </p:nvSpPr>
        <p:spPr>
          <a:xfrm>
            <a:off x="6577404" y="4842420"/>
            <a:ext cx="4834508" cy="553998"/>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Source: https://res.cloudinary.com/jerrick/image/upload/v1752675926/6877b6564bdddb001da509c8.jpg</a:t>
            </a:r>
          </a:p>
        </p:txBody>
      </p:sp>
    </p:spTree>
    <p:extLst>
      <p:ext uri="{BB962C8B-B14F-4D97-AF65-F5344CB8AC3E}">
        <p14:creationId xmlns:p14="http://schemas.microsoft.com/office/powerpoint/2010/main" val="17729694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9840C07-D9BB-B4E0-94A5-4EF17A9978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E6ED5C3-745C-6113-D904-B180D9832CFB}"/>
              </a:ext>
            </a:extLst>
          </p:cNvPr>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Importance of the skill in the Health and Social care</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E6DF59FE-F5C6-CD01-E30F-8F8F1FF70298}"/>
              </a:ext>
            </a:extLst>
          </p:cNvPr>
          <p:cNvSpPr txBox="1"/>
          <p:nvPr/>
        </p:nvSpPr>
        <p:spPr>
          <a:xfrm>
            <a:off x="546656" y="1844824"/>
            <a:ext cx="5533256" cy="4330958"/>
          </a:xfrm>
          <a:prstGeom prst="roundRect">
            <a:avLst>
              <a:gd name="adj" fmla="val 9705"/>
            </a:avLst>
          </a:prstGeom>
          <a:solidFill>
            <a:schemeClr val="accent1">
              <a:lumMod val="20000"/>
              <a:lumOff val="80000"/>
            </a:schemeClr>
          </a:solidFill>
        </p:spPr>
        <p:txBody>
          <a:bodyPr wrap="square">
            <a:spAutoFit/>
          </a:bodyPr>
          <a:lstStyle/>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Care documentation contained inaccurate information, affecting person-</a:t>
            </a:r>
            <a:r>
              <a:rPr lang="en-US" sz="2000" b="0" i="0" u="none" strike="noStrike" dirty="0" err="1">
                <a:solidFill>
                  <a:srgbClr val="000000"/>
                </a:solidFill>
                <a:effectLst/>
                <a:latin typeface="Times New Roman" panose="02020603050405020304" pitchFamily="18" charset="0"/>
              </a:rPr>
              <a:t>centred</a:t>
            </a:r>
            <a:r>
              <a:rPr lang="en-US" sz="2000" b="0" i="0" u="none" strike="noStrike" dirty="0">
                <a:solidFill>
                  <a:srgbClr val="000000"/>
                </a:solidFill>
                <a:effectLst/>
                <a:latin typeface="Times New Roman" panose="02020603050405020304" pitchFamily="18" charset="0"/>
              </a:rPr>
              <a:t> communication (National Institute for Health and Care Research, 2026).</a:t>
            </a:r>
            <a:endParaRPr lang="en-US" sz="2000" b="0" i="0" u="none" strike="noStrike" dirty="0">
              <a:solidFill>
                <a:srgbClr val="222222"/>
              </a:solidFill>
              <a:effectLst/>
              <a:latin typeface="Times New Roman" panose="02020603050405020304" pitchFamily="18" charset="0"/>
            </a:endParaRPr>
          </a:p>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Communication aids in different aspects related to the process of record keeping and cooperation in delivering care.</a:t>
            </a:r>
            <a:endParaRPr lang="en-US" sz="2000" b="0" i="0" u="none" strike="noStrike" dirty="0">
              <a:solidFill>
                <a:srgbClr val="222222"/>
              </a:solidFill>
              <a:effectLst/>
              <a:latin typeface="Times New Roman" panose="02020603050405020304" pitchFamily="18" charset="0"/>
            </a:endParaRPr>
          </a:p>
          <a:p>
            <a:pPr marL="342900" indent="-342900" algn="just" rtl="0" fontAlgn="base">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Problems at the NHS regarding communicating messages – 55% of 55% – within five years (Brunton-Douglas </a:t>
            </a:r>
            <a:r>
              <a:rPr lang="en-US" sz="2000" b="0" i="1" u="none" strike="noStrike" dirty="0">
                <a:solidFill>
                  <a:srgbClr val="000000"/>
                </a:solidFill>
                <a:effectLst/>
                <a:latin typeface="Times New Roman" panose="02020603050405020304" pitchFamily="18" charset="0"/>
              </a:rPr>
              <a:t>et al</a:t>
            </a:r>
            <a:r>
              <a:rPr lang="en-US" sz="2000" b="0" i="0" u="none" strike="noStrike" dirty="0">
                <a:solidFill>
                  <a:srgbClr val="000000"/>
                </a:solidFill>
                <a:effectLst/>
                <a:latin typeface="Times New Roman" panose="02020603050405020304" pitchFamily="18" charset="0"/>
              </a:rPr>
              <a:t>., 2026).</a:t>
            </a:r>
            <a:endParaRPr lang="en-US" sz="2000" b="0" i="0" u="none" strike="noStrike" dirty="0">
              <a:solidFill>
                <a:srgbClr val="222222"/>
              </a:solidFill>
              <a:effectLst/>
              <a:latin typeface="Times New Roman" panose="02020603050405020304" pitchFamily="18" charset="0"/>
            </a:endParaRPr>
          </a:p>
          <a:p>
            <a:pPr marL="342900" indent="-342900" algn="just" rtl="0" fontAlgn="base">
              <a:spcAft>
                <a:spcPts val="1000"/>
              </a:spcAft>
              <a:buFont typeface="Arial" panose="020B0604020202020204" pitchFamily="34" charset="0"/>
              <a:buChar char="•"/>
            </a:pPr>
            <a:r>
              <a:rPr lang="en-US" sz="2000" b="0" i="0" u="none" strike="noStrike" dirty="0">
                <a:solidFill>
                  <a:srgbClr val="000000"/>
                </a:solidFill>
                <a:effectLst/>
                <a:latin typeface="Times New Roman" panose="02020603050405020304" pitchFamily="18" charset="0"/>
              </a:rPr>
              <a:t>Communication reduces errors and improves care continuity.</a:t>
            </a:r>
            <a:endParaRPr lang="en-US" sz="2000" b="0" i="0" u="none" strike="noStrike" dirty="0">
              <a:solidFill>
                <a:srgbClr val="222222"/>
              </a:solidFill>
              <a:effectLst/>
              <a:latin typeface="Times New Roman" panose="02020603050405020304" pitchFamily="18" charset="0"/>
            </a:endParaRPr>
          </a:p>
        </p:txBody>
      </p:sp>
      <p:pic>
        <p:nvPicPr>
          <p:cNvPr id="4" name="Picture 3">
            <a:extLst>
              <a:ext uri="{FF2B5EF4-FFF2-40B4-BE49-F238E27FC236}">
                <a16:creationId xmlns:a16="http://schemas.microsoft.com/office/drawing/2014/main" id="{B0FA4928-4BBD-1477-F5B3-64769C42D9B8}"/>
              </a:ext>
            </a:extLst>
          </p:cNvPr>
          <p:cNvPicPr>
            <a:picLocks noChangeAspect="1"/>
          </p:cNvPicPr>
          <p:nvPr/>
        </p:nvPicPr>
        <p:blipFill>
          <a:blip r:embed="rId3"/>
          <a:stretch>
            <a:fillRect/>
          </a:stretch>
        </p:blipFill>
        <p:spPr>
          <a:xfrm>
            <a:off x="6235064" y="2112775"/>
            <a:ext cx="5410280" cy="2632449"/>
          </a:xfrm>
          <a:prstGeom prst="rect">
            <a:avLst/>
          </a:prstGeom>
          <a:ln>
            <a:noFill/>
          </a:ln>
          <a:effectLst>
            <a:outerShdw blurRad="292100" dist="139700" dir="2700000" algn="tl" rotWithShape="0">
              <a:srgbClr val="333333">
                <a:alpha val="65000"/>
              </a:srgbClr>
            </a:outerShdw>
          </a:effectLst>
        </p:spPr>
      </p:pic>
      <p:sp>
        <p:nvSpPr>
          <p:cNvPr id="8" name="TextBox 7">
            <a:extLst>
              <a:ext uri="{FF2B5EF4-FFF2-40B4-BE49-F238E27FC236}">
                <a16:creationId xmlns:a16="http://schemas.microsoft.com/office/drawing/2014/main" id="{4E094B8C-AF9E-333C-E5F5-2B41E744D15F}"/>
              </a:ext>
            </a:extLst>
          </p:cNvPr>
          <p:cNvSpPr txBox="1"/>
          <p:nvPr/>
        </p:nvSpPr>
        <p:spPr>
          <a:xfrm>
            <a:off x="6256976" y="4869160"/>
            <a:ext cx="5410280" cy="246221"/>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Source: Kings Fund, 2025</a:t>
            </a:r>
          </a:p>
        </p:txBody>
      </p:sp>
    </p:spTree>
    <p:extLst>
      <p:ext uri="{BB962C8B-B14F-4D97-AF65-F5344CB8AC3E}">
        <p14:creationId xmlns:p14="http://schemas.microsoft.com/office/powerpoint/2010/main" val="20792851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E3D24ED9-7DA5-3C35-2214-7D7F89D1802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FAD5465-7658-8488-EB33-C6B2311CE049}"/>
              </a:ext>
            </a:extLst>
          </p:cNvPr>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Relevance of communication skill with the professional practice</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1CC2083F-DD98-90AC-1F3A-0B0489856D03}"/>
              </a:ext>
            </a:extLst>
          </p:cNvPr>
          <p:cNvSpPr txBox="1"/>
          <p:nvPr/>
        </p:nvSpPr>
        <p:spPr>
          <a:xfrm>
            <a:off x="1066800" y="1916832"/>
            <a:ext cx="5317232" cy="4005322"/>
          </a:xfrm>
          <a:prstGeom prst="roundRect">
            <a:avLst>
              <a:gd name="adj" fmla="val 9705"/>
            </a:avLst>
          </a:prstGeom>
          <a:solidFill>
            <a:schemeClr val="accent1">
              <a:lumMod val="20000"/>
              <a:lumOff val="80000"/>
            </a:schemeClr>
          </a:solid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makes the process of correct exchange of information in providing care possible.</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improves the cooperation of the multi-disciplinary healthcare team members (Durham, 2025).</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 should be considered not only as interacting with others but also behaving according to individual needs.</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Professional accountability and ethical decision-making relate to communication (Mohamed, 2026).</a:t>
            </a:r>
          </a:p>
        </p:txBody>
      </p:sp>
      <p:graphicFrame>
        <p:nvGraphicFramePr>
          <p:cNvPr id="3" name="Diagram 2">
            <a:extLst>
              <a:ext uri="{FF2B5EF4-FFF2-40B4-BE49-F238E27FC236}">
                <a16:creationId xmlns:a16="http://schemas.microsoft.com/office/drawing/2014/main" id="{3591D9F7-C3FA-2AC4-7FA3-09D8BEAB9884}"/>
              </a:ext>
            </a:extLst>
          </p:cNvPr>
          <p:cNvGraphicFramePr/>
          <p:nvPr>
            <p:extLst>
              <p:ext uri="{D42A27DB-BD31-4B8C-83A1-F6EECF244321}">
                <p14:modId xmlns:p14="http://schemas.microsoft.com/office/powerpoint/2010/main" val="899954355"/>
              </p:ext>
            </p:extLst>
          </p:nvPr>
        </p:nvGraphicFramePr>
        <p:xfrm>
          <a:off x="6023992" y="1943647"/>
          <a:ext cx="5967760" cy="397850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BCD45B2F-C097-706F-E156-00F7BF4D6D4C}"/>
              </a:ext>
            </a:extLst>
          </p:cNvPr>
          <p:cNvSpPr txBox="1"/>
          <p:nvPr/>
        </p:nvSpPr>
        <p:spPr>
          <a:xfrm>
            <a:off x="6672064" y="6021288"/>
            <a:ext cx="5410280" cy="246221"/>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Source: Author</a:t>
            </a:r>
          </a:p>
        </p:txBody>
      </p:sp>
    </p:spTree>
    <p:extLst>
      <p:ext uri="{BB962C8B-B14F-4D97-AF65-F5344CB8AC3E}">
        <p14:creationId xmlns:p14="http://schemas.microsoft.com/office/powerpoint/2010/main" val="240550361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26A21C-9338-7F5F-5022-C6F45321918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F8C3DF-6F8D-0BC9-5B9A-58DDE289CCE5}"/>
              </a:ext>
            </a:extLst>
          </p:cNvPr>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Common Barriers observed because of lacking communication in Health and </a:t>
            </a:r>
            <a:r>
              <a:rPr lang="en-US" b="1" dirty="0" err="1">
                <a:latin typeface="Times New Roman" panose="02020603050405020304" pitchFamily="18" charset="0"/>
                <a:cs typeface="Times New Roman" panose="02020603050405020304" pitchFamily="18" charset="0"/>
              </a:rPr>
              <a:t>Socialcare</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74CF54F-0191-72CC-D0C0-A40F326E12CC}"/>
              </a:ext>
            </a:extLst>
          </p:cNvPr>
          <p:cNvSpPr txBox="1"/>
          <p:nvPr/>
        </p:nvSpPr>
        <p:spPr>
          <a:xfrm>
            <a:off x="911424" y="1916832"/>
            <a:ext cx="5533256" cy="4656594"/>
          </a:xfrm>
          <a:prstGeom prst="roundRect">
            <a:avLst>
              <a:gd name="adj" fmla="val 9705"/>
            </a:avLst>
          </a:prstGeom>
          <a:solidFill>
            <a:schemeClr val="accent1">
              <a:lumMod val="20000"/>
              <a:lumOff val="80000"/>
            </a:schemeClr>
          </a:solid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Information on the case records was not adequate enough to foster person-centered communication.</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Problems in communication due to errors on an administrative level were faced in relation to the efficient distribution of information by NHS (BBC, 2023).</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41% of people believed that barriers to communication were responsible for the delay in delivery of care (Brunton-Douglas </a:t>
            </a:r>
            <a:r>
              <a:rPr lang="en-US" sz="2000" i="1" dirty="0">
                <a:latin typeface="Times New Roman" panose="02020603050405020304" pitchFamily="18" charset="0"/>
                <a:cs typeface="Times New Roman" panose="02020603050405020304" pitchFamily="18" charset="0"/>
              </a:rPr>
              <a:t>et al</a:t>
            </a:r>
            <a:r>
              <a:rPr lang="en-US" sz="2000" dirty="0">
                <a:latin typeface="Times New Roman" panose="02020603050405020304" pitchFamily="18" charset="0"/>
                <a:cs typeface="Times New Roman" panose="02020603050405020304" pitchFamily="18" charset="0"/>
              </a:rPr>
              <a:t>., 2026).</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They create issues pertaining to safety, efficiency, and effectiveness of healthcare services.</a:t>
            </a:r>
          </a:p>
        </p:txBody>
      </p:sp>
      <p:pic>
        <p:nvPicPr>
          <p:cNvPr id="4" name="Picture 3">
            <a:extLst>
              <a:ext uri="{FF2B5EF4-FFF2-40B4-BE49-F238E27FC236}">
                <a16:creationId xmlns:a16="http://schemas.microsoft.com/office/drawing/2014/main" id="{E9585D29-A23A-6AB9-7877-73B399032C31}"/>
              </a:ext>
            </a:extLst>
          </p:cNvPr>
          <p:cNvPicPr>
            <a:picLocks noChangeAspect="1"/>
          </p:cNvPicPr>
          <p:nvPr/>
        </p:nvPicPr>
        <p:blipFill>
          <a:blip r:embed="rId3"/>
          <a:stretch>
            <a:fillRect/>
          </a:stretch>
        </p:blipFill>
        <p:spPr>
          <a:xfrm>
            <a:off x="6762431" y="2492896"/>
            <a:ext cx="4749651" cy="2145532"/>
          </a:xfrm>
          <a:prstGeom prst="round2DiagRect">
            <a:avLst>
              <a:gd name="adj1" fmla="val 0"/>
              <a:gd name="adj2" fmla="val 21783"/>
            </a:avLst>
          </a:prstGeom>
          <a:ln w="88900" cap="sq">
            <a:solidFill>
              <a:srgbClr val="FFFFFF"/>
            </a:solidFill>
            <a:miter lim="800000"/>
          </a:ln>
          <a:effectLst>
            <a:outerShdw blurRad="254000" algn="tl" rotWithShape="0">
              <a:srgbClr val="000000">
                <a:alpha val="43000"/>
              </a:srgbClr>
            </a:outerShdw>
          </a:effectLst>
        </p:spPr>
      </p:pic>
      <p:sp>
        <p:nvSpPr>
          <p:cNvPr id="6" name="TextBox 5">
            <a:extLst>
              <a:ext uri="{FF2B5EF4-FFF2-40B4-BE49-F238E27FC236}">
                <a16:creationId xmlns:a16="http://schemas.microsoft.com/office/drawing/2014/main" id="{07856052-7AA1-170A-0411-06CE32A38A69}"/>
              </a:ext>
            </a:extLst>
          </p:cNvPr>
          <p:cNvSpPr txBox="1"/>
          <p:nvPr/>
        </p:nvSpPr>
        <p:spPr>
          <a:xfrm>
            <a:off x="6744071" y="4797152"/>
            <a:ext cx="4749651" cy="246221"/>
          </a:xfrm>
          <a:prstGeom prst="rect">
            <a:avLst/>
          </a:prstGeom>
          <a:noFill/>
        </p:spPr>
        <p:txBody>
          <a:bodyPr wrap="square">
            <a:spAutoFit/>
          </a:bodyPr>
          <a:lstStyle/>
          <a:p>
            <a:pPr algn="ctr"/>
            <a:r>
              <a:rPr lang="en-US" sz="1000" dirty="0">
                <a:latin typeface="Times New Roman" panose="02020603050405020304" pitchFamily="18" charset="0"/>
                <a:cs typeface="Times New Roman" panose="02020603050405020304" pitchFamily="18" charset="0"/>
              </a:rPr>
              <a:t>Source: (Brunton-Douglas </a:t>
            </a:r>
            <a:r>
              <a:rPr lang="en-US" sz="1000" i="1" dirty="0">
                <a:latin typeface="Times New Roman" panose="02020603050405020304" pitchFamily="18" charset="0"/>
                <a:cs typeface="Times New Roman" panose="02020603050405020304" pitchFamily="18" charset="0"/>
              </a:rPr>
              <a:t>et al</a:t>
            </a:r>
            <a:r>
              <a:rPr lang="en-US" sz="1000" dirty="0">
                <a:latin typeface="Times New Roman" panose="02020603050405020304" pitchFamily="18" charset="0"/>
                <a:cs typeface="Times New Roman" panose="02020603050405020304" pitchFamily="18" charset="0"/>
              </a:rPr>
              <a:t>., 2026)</a:t>
            </a:r>
            <a:endParaRPr lang="en-GB" sz="1000" dirty="0"/>
          </a:p>
        </p:txBody>
      </p:sp>
    </p:spTree>
    <p:extLst>
      <p:ext uri="{BB962C8B-B14F-4D97-AF65-F5344CB8AC3E}">
        <p14:creationId xmlns:p14="http://schemas.microsoft.com/office/powerpoint/2010/main" val="333231837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C85FB8B-EF56-4428-4747-8855012243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66A5B7A-57B3-40AE-35E7-94A4401A9AFC}"/>
              </a:ext>
            </a:extLst>
          </p:cNvPr>
          <p:cNvSpPr>
            <a:spLocks noGrp="1"/>
          </p:cNvSpPr>
          <p:nvPr>
            <p:ph type="title"/>
          </p:nvPr>
        </p:nvSpPr>
        <p:spPr/>
        <p:txBody>
          <a:bodyPr>
            <a:normAutofit fontScale="90000"/>
          </a:bodyPr>
          <a:lstStyle/>
          <a:p>
            <a:pPr algn="ctr"/>
            <a:r>
              <a:rPr lang="en-US" b="1" dirty="0">
                <a:latin typeface="Times New Roman" panose="02020603050405020304" pitchFamily="18" charset="0"/>
                <a:cs typeface="Times New Roman" panose="02020603050405020304" pitchFamily="18" charset="0"/>
              </a:rPr>
              <a:t>Application of the Tuckman’s communication model to resolve the problem of Gibson's Lodge Limited </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B3A08F8D-87DB-4437-1DBA-C591546E27B7}"/>
              </a:ext>
            </a:extLst>
          </p:cNvPr>
          <p:cNvSpPr txBox="1"/>
          <p:nvPr/>
        </p:nvSpPr>
        <p:spPr>
          <a:xfrm>
            <a:off x="1066800" y="1916832"/>
            <a:ext cx="5389240" cy="4656594"/>
          </a:xfrm>
          <a:prstGeom prst="roundRect">
            <a:avLst>
              <a:gd name="adj" fmla="val 9705"/>
            </a:avLst>
          </a:prstGeom>
          <a:solidFill>
            <a:schemeClr val="accent1">
              <a:lumMod val="20000"/>
              <a:lumOff val="80000"/>
            </a:schemeClr>
          </a:solid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It will enhance consistency in communication and documentation and facilitate the application of Tuckman's theory. </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Better communication can occur in four phases, namely formation, storming, norming, and performing (Aquino et al., 2022).</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Repeated cross training on communications will help develop good records management.</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Audits in digital communication will assist in highlighting and solving any information gaps that have already been identified, for instance, the existing gap in the information of Gibson's Lodge Limited (CQC, 2026).</a:t>
            </a:r>
          </a:p>
        </p:txBody>
      </p:sp>
      <p:pic>
        <p:nvPicPr>
          <p:cNvPr id="5" name="Picture 4">
            <a:extLst>
              <a:ext uri="{FF2B5EF4-FFF2-40B4-BE49-F238E27FC236}">
                <a16:creationId xmlns:a16="http://schemas.microsoft.com/office/drawing/2014/main" id="{CAC6DE21-5F55-A81E-720A-E728CBB23FFD}"/>
              </a:ext>
            </a:extLst>
          </p:cNvPr>
          <p:cNvPicPr>
            <a:picLocks noChangeAspect="1"/>
          </p:cNvPicPr>
          <p:nvPr/>
        </p:nvPicPr>
        <p:blipFill>
          <a:blip r:embed="rId3"/>
          <a:stretch>
            <a:fillRect/>
          </a:stretch>
        </p:blipFill>
        <p:spPr>
          <a:xfrm>
            <a:off x="6888088" y="1936447"/>
            <a:ext cx="4603465" cy="3524081"/>
          </a:xfrm>
          <a:prstGeom prst="rect">
            <a:avLst/>
          </a:prstGeom>
        </p:spPr>
      </p:pic>
      <p:sp>
        <p:nvSpPr>
          <p:cNvPr id="6" name="TextBox 5">
            <a:extLst>
              <a:ext uri="{FF2B5EF4-FFF2-40B4-BE49-F238E27FC236}">
                <a16:creationId xmlns:a16="http://schemas.microsoft.com/office/drawing/2014/main" id="{042C2652-9A8F-A46F-2469-86E36E0AED26}"/>
              </a:ext>
            </a:extLst>
          </p:cNvPr>
          <p:cNvSpPr txBox="1"/>
          <p:nvPr/>
        </p:nvSpPr>
        <p:spPr>
          <a:xfrm>
            <a:off x="6888088" y="5589240"/>
            <a:ext cx="4603465" cy="400110"/>
          </a:xfrm>
          <a:prstGeom prst="rect">
            <a:avLst/>
          </a:prstGeom>
          <a:noFill/>
        </p:spPr>
        <p:txBody>
          <a:bodyPr wrap="square">
            <a:spAutoFit/>
          </a:bodyPr>
          <a:lstStyle/>
          <a:p>
            <a:pPr algn="ctr"/>
            <a:r>
              <a:rPr lang="en-US" sz="1000" dirty="0">
                <a:latin typeface="Times New Roman" panose="02020603050405020304" pitchFamily="18" charset="0"/>
                <a:cs typeface="Times New Roman" panose="02020603050405020304" pitchFamily="18" charset="0"/>
              </a:rPr>
              <a:t>Source: https://www.researchgate.net/figure/The-stages-of-group-development-by-Tuckman_fig1_220619933</a:t>
            </a:r>
            <a:endParaRPr lang="en-GB" sz="1000" dirty="0"/>
          </a:p>
        </p:txBody>
      </p:sp>
    </p:spTree>
    <p:extLst>
      <p:ext uri="{BB962C8B-B14F-4D97-AF65-F5344CB8AC3E}">
        <p14:creationId xmlns:p14="http://schemas.microsoft.com/office/powerpoint/2010/main" val="34029443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89D2054-EC32-9944-903C-62E51A48FFB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C93D5E2B-89C1-615C-C2FC-8475A205D846}"/>
              </a:ext>
            </a:extLst>
          </p:cNvPr>
          <p:cNvSpPr>
            <a:spLocks noGrp="1"/>
          </p:cNvSpPr>
          <p:nvPr>
            <p:ph type="title"/>
          </p:nvPr>
        </p:nvSpPr>
        <p:spPr/>
        <p:txBody>
          <a:bodyPr>
            <a:normAutofit/>
          </a:bodyPr>
          <a:lstStyle/>
          <a:p>
            <a:pPr algn="ctr"/>
            <a:r>
              <a:rPr lang="en-US" b="1" dirty="0">
                <a:latin typeface="Times New Roman" panose="02020603050405020304" pitchFamily="18" charset="0"/>
                <a:cs typeface="Times New Roman" panose="02020603050405020304" pitchFamily="18" charset="0"/>
              </a:rPr>
              <a:t>Conclusion </a:t>
            </a:r>
            <a:endParaRPr lang="en-US"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5B91638E-42DA-ED97-7427-0A58EEE25667}"/>
              </a:ext>
            </a:extLst>
          </p:cNvPr>
          <p:cNvSpPr txBox="1"/>
          <p:nvPr/>
        </p:nvSpPr>
        <p:spPr>
          <a:xfrm>
            <a:off x="1066800" y="1916832"/>
            <a:ext cx="4597152" cy="3354050"/>
          </a:xfrm>
          <a:prstGeom prst="roundRect">
            <a:avLst>
              <a:gd name="adj" fmla="val 9705"/>
            </a:avLst>
          </a:prstGeom>
          <a:solidFill>
            <a:schemeClr val="accent1">
              <a:lumMod val="20000"/>
              <a:lumOff val="80000"/>
            </a:schemeClr>
          </a:solidFill>
        </p:spPr>
        <p:txBody>
          <a:bodyPr wrap="square">
            <a:spAutoFit/>
          </a:bodyPr>
          <a:lstStyle/>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Emphasis during the presentation has been placed on Communication Skills.</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study focused on the role of communication in professional practice.</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Communications difficulties that existed within Gibson's Lodge Limited were highlighted.</a:t>
            </a:r>
          </a:p>
          <a:p>
            <a:pPr marL="285750" indent="-285750" algn="just" fontAlgn="base">
              <a:buFont typeface="Arial" panose="020B0604020202020204" pitchFamily="34" charset="0"/>
              <a:buChar char="•"/>
            </a:pPr>
            <a:r>
              <a:rPr lang="en-US" sz="2000" dirty="0">
                <a:latin typeface="Times New Roman" panose="02020603050405020304" pitchFamily="18" charset="0"/>
                <a:cs typeface="Times New Roman" panose="02020603050405020304" pitchFamily="18" charset="0"/>
              </a:rPr>
              <a:t>The Tuckman model of communications was presented. </a:t>
            </a:r>
          </a:p>
        </p:txBody>
      </p:sp>
      <p:pic>
        <p:nvPicPr>
          <p:cNvPr id="7170" name="Picture 2" descr="3 Must Have Communication Skills For Health And Social Care">
            <a:extLst>
              <a:ext uri="{FF2B5EF4-FFF2-40B4-BE49-F238E27FC236}">
                <a16:creationId xmlns:a16="http://schemas.microsoft.com/office/drawing/2014/main" id="{74AA65EC-46F6-5286-3571-B5DCBE268C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312024" y="1916832"/>
            <a:ext cx="5194548" cy="311153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4" name="TextBox 3">
            <a:extLst>
              <a:ext uri="{FF2B5EF4-FFF2-40B4-BE49-F238E27FC236}">
                <a16:creationId xmlns:a16="http://schemas.microsoft.com/office/drawing/2014/main" id="{975290DC-D25B-D6EA-4C1C-E75FC5C7C412}"/>
              </a:ext>
            </a:extLst>
          </p:cNvPr>
          <p:cNvSpPr txBox="1"/>
          <p:nvPr/>
        </p:nvSpPr>
        <p:spPr>
          <a:xfrm>
            <a:off x="6312024" y="5270883"/>
            <a:ext cx="5194548" cy="246221"/>
          </a:xfrm>
          <a:prstGeom prst="rect">
            <a:avLst/>
          </a:prstGeom>
          <a:noFill/>
        </p:spPr>
        <p:txBody>
          <a:bodyPr wrap="square">
            <a:spAutoFit/>
          </a:bodyPr>
          <a:lstStyle/>
          <a:p>
            <a:pPr algn="ctr"/>
            <a:r>
              <a:rPr lang="en-GB" sz="1000" dirty="0">
                <a:latin typeface="Times New Roman" panose="02020603050405020304" pitchFamily="18" charset="0"/>
                <a:cs typeface="Times New Roman" panose="02020603050405020304" pitchFamily="18" charset="0"/>
              </a:rPr>
              <a:t>Source: https://trainingexpress.org.uk/communication-in-health-and-social-care/</a:t>
            </a:r>
          </a:p>
        </p:txBody>
      </p:sp>
    </p:spTree>
    <p:extLst>
      <p:ext uri="{BB962C8B-B14F-4D97-AF65-F5344CB8AC3E}">
        <p14:creationId xmlns:p14="http://schemas.microsoft.com/office/powerpoint/2010/main" val="3976938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B61C74D-D1BF-E526-2D62-7430CFAD7FC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A412150-9BA2-8986-5978-D850E14CE141}"/>
              </a:ext>
            </a:extLst>
          </p:cNvPr>
          <p:cNvSpPr>
            <a:spLocks noGrp="1"/>
          </p:cNvSpPr>
          <p:nvPr>
            <p:ph type="title"/>
          </p:nvPr>
        </p:nvSpPr>
        <p:spPr/>
        <p:txBody>
          <a:bodyPr>
            <a:normAutofit/>
          </a:bodyPr>
          <a:lstStyle/>
          <a:p>
            <a:pPr algn="ctr"/>
            <a:r>
              <a:rPr lang="en-GB" b="1" dirty="0">
                <a:latin typeface="Times New Roman" panose="02020603050405020304" pitchFamily="18" charset="0"/>
                <a:cs typeface="Times New Roman" panose="02020603050405020304" pitchFamily="18" charset="0"/>
              </a:rPr>
              <a:t>References</a:t>
            </a:r>
            <a:endParaRPr lang="en-US" dirty="0">
              <a:latin typeface="Times New Roman" panose="02020603050405020304" pitchFamily="18" charset="0"/>
              <a:cs typeface="Times New Roman" panose="02020603050405020304" pitchFamily="18" charset="0"/>
            </a:endParaRPr>
          </a:p>
        </p:txBody>
      </p:sp>
      <p:sp>
        <p:nvSpPr>
          <p:cNvPr id="3" name="Rectangle 1">
            <a:extLst>
              <a:ext uri="{FF2B5EF4-FFF2-40B4-BE49-F238E27FC236}">
                <a16:creationId xmlns:a16="http://schemas.microsoft.com/office/drawing/2014/main" id="{ECFC5C50-BA66-0D51-E1CE-E6B820EBD8A7}"/>
              </a:ext>
            </a:extLst>
          </p:cNvPr>
          <p:cNvSpPr>
            <a:spLocks noChangeArrowheads="1"/>
          </p:cNvSpPr>
          <p:nvPr/>
        </p:nvSpPr>
        <p:spPr bwMode="auto">
          <a:xfrm>
            <a:off x="1133618" y="1844824"/>
            <a:ext cx="9924764" cy="4699337"/>
          </a:xfrm>
          <a:prstGeom prst="roundRect">
            <a:avLst>
              <a:gd name="adj" fmla="val 7254"/>
            </a:avLst>
          </a:prstGeom>
          <a:solidFill>
            <a:schemeClr val="accent1">
              <a:lumMod val="20000"/>
              <a:lumOff val="80000"/>
            </a:schemeClr>
          </a:solidFill>
          <a:ln>
            <a:noFill/>
          </a:ln>
          <a:effectLst/>
        </p:spPr>
        <p:txBody>
          <a:bodyPr vert="horz" wrap="square" lIns="91440" tIns="0" rIns="91440" bIns="0" numCol="1" anchor="ctr" anchorCtr="0" compatLnSpc="1">
            <a:prstTxWarp prst="textNoShape">
              <a:avLst/>
            </a:prstTxWarp>
            <a:spAutoFit/>
          </a:bodyPr>
          <a:lstStyle/>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Aquino, J.F., Riss, R.R., Multerer, S.M., Mogilner, L.N. and Turner, T.L. (2022) ‘A step-by-step Guide for Mentors to Facilitate Team Building and Communication in Virtual Teams’,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Medical Education Online</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27(1). Available at: https://doi.org/10.1080/10872981.2022.2094529.</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BBC (2023) ‘IT failures causing patient deaths, says NHS safety body’,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www.bbc.com</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15 December. Available at: https://www.bbc.com/news/health-67503126 (Accessed: 9 June 2026).</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Brunton-Douglas, T., De, A., Patti, C., Gomez, G., Brightwell, A. and Levin, M. (2026)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NOVEMBER 2023 ‘I L VE THE NHS, BUT…’ PREVENTING NEEDLESS HARMS CAUSED BY POOR COMMUNICATIONS IN THE NHS</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https://demos.co.uk/wp-content/uploads/2023/11/Preventing-needless-harms-caused-by-poor-comms-in-the-NHS-1.pdf?dm_i=21A8 (Accessed: 9 June 2026).</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CQC (2026)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Gibson’s Lodge Limited HTML report for assessment AP21111 - Care Quality Commission</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Cqc.org.uk</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https://www.cqc.org.uk/location/1-167331245/reports/AP21111/overall (Accessed: 9 June 2026).</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Duran, I. (2025) ‘Multidisciplinary Collaboration and Collaboration Overload in Healthcare Services: Literature Review and Institutional Implications’,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Research on Education and Psychology</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9(2), pp. 540–555. Available at: https://doi.org/10.54535/rep.1816152.</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Mohamed, S. (2026) ‘Contextualizing Clinical Communication Models for Ethical Practice: A Comprehensive Narrative Review with Implications for Health Professions Education’,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Health Sciences Review</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p. 100267. Available at: https://doi.org/10.1016/j.hsr.2026.100267.</a:t>
            </a:r>
            <a:endParaRPr kumimoji="0" lang="en-US" altLang="en-US" sz="1400" b="0" i="0" u="none" strike="noStrike" cap="none" normalizeH="0" baseline="0" dirty="0">
              <a:ln>
                <a:noFill/>
              </a:ln>
              <a:solidFill>
                <a:schemeClr val="tx1"/>
              </a:solidFill>
              <a:effectLst/>
            </a:endParaRPr>
          </a:p>
          <a:p>
            <a:pPr marL="171450" marR="0" lvl="0" indent="-171450" algn="just" defTabSz="914400" rtl="0" eaLnBrk="0" fontAlgn="base" latinLnBrk="0" hangingPunct="0">
              <a:lnSpc>
                <a:spcPct val="100000"/>
              </a:lnSpc>
              <a:spcBef>
                <a:spcPct val="0"/>
              </a:spcBef>
              <a:spcAft>
                <a:spcPct val="0"/>
              </a:spcAft>
              <a:buClrTx/>
              <a:buSzTx/>
              <a:buFont typeface="Arial" panose="020B0604020202020204" pitchFamily="34" charset="0"/>
              <a:buChar char="•"/>
              <a:tabLst/>
            </a:pP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National Institute for Health and Care Research (2026)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NIHR Evidence - Communication problems are top of patients’ concerns about hospital care - Informative and accessible health and care research</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t>
            </a:r>
            <a:r>
              <a:rPr kumimoji="0" lang="en-US" altLang="en-US" sz="1400" b="0" i="1"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evidence.nihr.ac.uk</a:t>
            </a:r>
            <a:r>
              <a:rPr kumimoji="0" lang="en-US" altLang="en-US" sz="1400" b="0" i="0" u="none" strike="noStrike" cap="none" normalizeH="0" baseline="0" dirty="0">
                <a:ln>
                  <a:noFill/>
                </a:ln>
                <a:solidFill>
                  <a:schemeClr val="tx1"/>
                </a:solidFill>
                <a:effectLst/>
                <a:latin typeface="Times New Roman" panose="02020603050405020304" pitchFamily="18" charset="0"/>
                <a:cs typeface="Times New Roman" panose="02020603050405020304" pitchFamily="18" charset="0"/>
              </a:rPr>
              <a:t>. Available at: https://evidence.nihr.ac.uk/alert/communication-problems-are-top-of-patients-concerns-about-hospital-care/ (Accessed: 9 June 2026).</a:t>
            </a:r>
            <a:endParaRPr kumimoji="0" lang="en-US" altLang="en-US" sz="14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21609435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Thank You Clipart | Customize Color | PresenterMedia.com">
            <a:extLst>
              <a:ext uri="{FF2B5EF4-FFF2-40B4-BE49-F238E27FC236}">
                <a16:creationId xmlns:a16="http://schemas.microsoft.com/office/drawing/2014/main" id="{4AED82F1-AA81-3348-D72A-AD09232BA51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286000" y="809625"/>
            <a:ext cx="7620000" cy="523875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0186562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Medical Design 16x9">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TF00001141.potx" id="{D7485564-6666-4DDB-B0D3-55F6E694D6E5}" vid="{6E950D30-6FC6-4411-BCFF-468AD9ECA787}"/>
    </a:ext>
  </a:extLst>
</a:theme>
</file>

<file path=ppt/theme/theme2.xml><?xml version="1.0" encoding="utf-8"?>
<a:theme xmlns:a="http://schemas.openxmlformats.org/drawingml/2006/main" name="Basis">
  <a:themeElements>
    <a:clrScheme name="Red">
      <a:dk1>
        <a:sysClr val="windowText" lastClr="000000"/>
      </a:dk1>
      <a:lt1>
        <a:sysClr val="window" lastClr="FFFFFF"/>
      </a:lt1>
      <a:dk2>
        <a:srgbClr val="323232"/>
      </a:dk2>
      <a:lt2>
        <a:srgbClr val="E5C243"/>
      </a:lt2>
      <a:accent1>
        <a:srgbClr val="A5300F"/>
      </a:accent1>
      <a:accent2>
        <a:srgbClr val="D55816"/>
      </a:accent2>
      <a:accent3>
        <a:srgbClr val="E19825"/>
      </a:accent3>
      <a:accent4>
        <a:srgbClr val="B19C7D"/>
      </a:accent4>
      <a:accent5>
        <a:srgbClr val="7F5F52"/>
      </a:accent5>
      <a:accent6>
        <a:srgbClr val="B27D49"/>
      </a:accent6>
      <a:hlink>
        <a:srgbClr val="6B9F25"/>
      </a:hlink>
      <a:folHlink>
        <a:srgbClr val="B26B02"/>
      </a:folHlink>
    </a:clrScheme>
    <a:fontScheme name="Basis">
      <a:maj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Basis">
      <a:fillStyleLst>
        <a:solidFill>
          <a:schemeClr val="phClr"/>
        </a:solidFill>
        <a:solidFill>
          <a:schemeClr val="phClr">
            <a:tint val="63000"/>
            <a:satMod val="130000"/>
          </a:schemeClr>
        </a:solidFill>
        <a:gradFill rotWithShape="1">
          <a:gsLst>
            <a:gs pos="0">
              <a:schemeClr val="phClr"/>
            </a:gs>
            <a:gs pos="90000">
              <a:schemeClr val="phClr">
                <a:shade val="100000"/>
                <a:satMod val="105000"/>
              </a:schemeClr>
            </a:gs>
            <a:gs pos="100000">
              <a:schemeClr val="phClr">
                <a:shade val="80000"/>
                <a:satMod val="120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27000"/>
                <a:satMod val="120000"/>
              </a:schemeClr>
            </a:contourClr>
          </a:sp3d>
        </a:effectStyle>
      </a:effectStyleLst>
      <a:bgFillStyleLst>
        <a:solidFill>
          <a:schemeClr val="phClr"/>
        </a:solidFill>
        <a:solidFill>
          <a:schemeClr val="phClr">
            <a:tint val="95000"/>
            <a:shade val="95000"/>
            <a:satMod val="140000"/>
          </a:schemeClr>
        </a:solidFill>
        <a:solidFill>
          <a:schemeClr val="phClr">
            <a:tint val="90000"/>
            <a:shade val="85000"/>
            <a:satMod val="160000"/>
            <a:lumMod val="110000"/>
          </a:schemeClr>
        </a:solidFill>
      </a:bgFillStyleLst>
    </a:fmtScheme>
  </a:themeElements>
  <a:objectDefaults/>
  <a:extraClrSchemeLst/>
  <a:extLst>
    <a:ext uri="{05A4C25C-085E-4340-85A3-A5531E510DB2}">
      <thm15:themeFamily xmlns:thm15="http://schemas.microsoft.com/office/thememl/2012/main" name="Basis" id="{5665723A-49BA-4B57-8411-A56F8F207965}" vid="{446C221D-F63F-4DD8-B509-CFE168687BF2}"/>
    </a:ext>
  </a:extLst>
</a:theme>
</file>

<file path=ppt/theme/theme3.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MedicalHealth">
      <a:dk1>
        <a:sysClr val="windowText" lastClr="000000"/>
      </a:dk1>
      <a:lt1>
        <a:sysClr val="window" lastClr="FFFFFF"/>
      </a:lt1>
      <a:dk2>
        <a:srgbClr val="656367"/>
      </a:dk2>
      <a:lt2>
        <a:srgbClr val="F2F2F2"/>
      </a:lt2>
      <a:accent1>
        <a:srgbClr val="B82D2F"/>
      </a:accent1>
      <a:accent2>
        <a:srgbClr val="333333"/>
      </a:accent2>
      <a:accent3>
        <a:srgbClr val="2B4A63"/>
      </a:accent3>
      <a:accent4>
        <a:srgbClr val="445E45"/>
      </a:accent4>
      <a:accent5>
        <a:srgbClr val="5A3A64"/>
      </a:accent5>
      <a:accent6>
        <a:srgbClr val="DB8526"/>
      </a:accent6>
      <a:hlink>
        <a:srgbClr val="164E6E"/>
      </a:hlink>
      <a:folHlink>
        <a:srgbClr val="667F6D"/>
      </a:folHlink>
    </a:clrScheme>
    <a:fontScheme name="Franklin Gothic Medium">
      <a:maj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Franklin Gothic Medium"/>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Medical design presentation (widescreen)</Template>
  <TotalTime>15</TotalTime>
  <Words>1510</Words>
  <Application>Microsoft Office PowerPoint</Application>
  <PresentationFormat>Widescreen</PresentationFormat>
  <Paragraphs>71</Paragraphs>
  <Slides>9</Slides>
  <Notes>6</Notes>
  <HiddenSlides>0</HiddenSlides>
  <MMClips>0</MMClips>
  <ScaleCrop>false</ScaleCrop>
  <HeadingPairs>
    <vt:vector size="6" baseType="variant">
      <vt:variant>
        <vt:lpstr>Fonts Used</vt:lpstr>
      </vt:variant>
      <vt:variant>
        <vt:i4>4</vt:i4>
      </vt:variant>
      <vt:variant>
        <vt:lpstr>Theme</vt:lpstr>
      </vt:variant>
      <vt:variant>
        <vt:i4>2</vt:i4>
      </vt:variant>
      <vt:variant>
        <vt:lpstr>Slide Titles</vt:lpstr>
      </vt:variant>
      <vt:variant>
        <vt:i4>9</vt:i4>
      </vt:variant>
    </vt:vector>
  </HeadingPairs>
  <TitlesOfParts>
    <vt:vector size="15" baseType="lpstr">
      <vt:lpstr>Arial</vt:lpstr>
      <vt:lpstr>Corbel</vt:lpstr>
      <vt:lpstr>Franklin Gothic Medium</vt:lpstr>
      <vt:lpstr>Times New Roman</vt:lpstr>
      <vt:lpstr>Medical Design 16x9</vt:lpstr>
      <vt:lpstr>Basis</vt:lpstr>
      <vt:lpstr>  Module : Professional Development within Health and Social Care  Module code: LCHS4009  Topic: Communication skills in health and social care </vt:lpstr>
      <vt:lpstr>Introduction</vt:lpstr>
      <vt:lpstr>Importance of the skill in the Health and Social care</vt:lpstr>
      <vt:lpstr>Relevance of communication skill with the professional practice</vt:lpstr>
      <vt:lpstr>Common Barriers observed because of lacking communication in Health and Socialcare</vt:lpstr>
      <vt:lpstr>Application of the Tuckman’s communication model to resolve the problem of Gibson's Lodge Limited </vt:lpstr>
      <vt:lpstr>Conclusion </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Nikita Nana Angelina Wilson</cp:lastModifiedBy>
  <cp:revision>3</cp:revision>
  <dcterms:created xsi:type="dcterms:W3CDTF">2026-06-09T07:48:26Z</dcterms:created>
  <dcterms:modified xsi:type="dcterms:W3CDTF">2026-06-22T08:29:12Z</dcterms:modified>
</cp:coreProperties>
</file>