
<file path=[Content_Types].xml><?xml version="1.0" encoding="utf-8"?>
<Types xmlns="http://schemas.openxmlformats.org/package/2006/content-types">
  <Default Extension="img" ContentType="image/jpeg"/>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3"/>
  </p:notesMasterIdLst>
  <p:handoutMasterIdLst>
    <p:handoutMasterId r:id="rId14"/>
  </p:handoutMasterIdLst>
  <p:sldIdLst>
    <p:sldId id="277" r:id="rId2"/>
    <p:sldId id="471" r:id="rId3"/>
    <p:sldId id="472" r:id="rId4"/>
    <p:sldId id="473" r:id="rId5"/>
    <p:sldId id="474" r:id="rId6"/>
    <p:sldId id="475" r:id="rId7"/>
    <p:sldId id="476" r:id="rId8"/>
    <p:sldId id="477" r:id="rId9"/>
    <p:sldId id="478" r:id="rId10"/>
    <p:sldId id="479" r:id="rId11"/>
    <p:sldId id="480" r:id="rId1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0C04AB-C77C-49B3-AAEE-0B88FAFBDEA6}" v="15" dt="2026-08-14T07:02:53.9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122" autoAdjust="0"/>
    <p:restoredTop sz="94601" autoAdjust="0"/>
  </p:normalViewPr>
  <p:slideViewPr>
    <p:cSldViewPr>
      <p:cViewPr varScale="1">
        <p:scale>
          <a:sx n="63" d="100"/>
          <a:sy n="63" d="100"/>
        </p:scale>
        <p:origin x="1244" y="56"/>
      </p:cViewPr>
      <p:guideLst>
        <p:guide orient="horz" pos="2160"/>
        <p:guide pos="2880"/>
      </p:guideLst>
    </p:cSldViewPr>
  </p:slideViewPr>
  <p:outlineViewPr>
    <p:cViewPr>
      <p:scale>
        <a:sx n="33" d="100"/>
        <a:sy n="33" d="100"/>
      </p:scale>
      <p:origin x="0" y="0"/>
    </p:cViewPr>
  </p:outlineViewPr>
  <p:notesTextViewPr>
    <p:cViewPr>
      <p:scale>
        <a:sx n="200" d="100"/>
        <a:sy n="2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 C" userId="cb8e4c07dbcef909" providerId="LiveId" clId="{964AD240-84E3-4C72-B73B-6C60D87D3849}"/>
    <pc:docChg chg="custSel modSld">
      <pc:chgData name="R C" userId="cb8e4c07dbcef909" providerId="LiveId" clId="{964AD240-84E3-4C72-B73B-6C60D87D3849}" dt="2026-08-14T07:15:44.406" v="2736" actId="1036"/>
      <pc:docMkLst>
        <pc:docMk/>
      </pc:docMkLst>
      <pc:sldChg chg="addSp delSp modSp mod modTransition modAnim modNotesTx">
        <pc:chgData name="R C" userId="cb8e4c07dbcef909" providerId="LiveId" clId="{964AD240-84E3-4C72-B73B-6C60D87D3849}" dt="2026-08-14T06:50:53.925" v="2732"/>
        <pc:sldMkLst>
          <pc:docMk/>
          <pc:sldMk cId="0" sldId="277"/>
        </pc:sldMkLst>
        <pc:picChg chg="add del mod ord">
          <ac:chgData name="R C" userId="cb8e4c07dbcef909" providerId="LiveId" clId="{964AD240-84E3-4C72-B73B-6C60D87D3849}" dt="2026-08-14T01:01:52.564" v="2476"/>
          <ac:picMkLst>
            <pc:docMk/>
            <pc:sldMk cId="0" sldId="277"/>
            <ac:picMk id="3" creationId="{B9F86DFE-E12A-E257-A24A-C281F2BEE994}"/>
          </ac:picMkLst>
        </pc:picChg>
        <pc:picChg chg="add del mod ord">
          <ac:chgData name="R C" userId="cb8e4c07dbcef909" providerId="LiveId" clId="{964AD240-84E3-4C72-B73B-6C60D87D3849}" dt="2026-08-14T06:22:36.076" v="2725"/>
          <ac:picMkLst>
            <pc:docMk/>
            <pc:sldMk cId="0" sldId="277"/>
            <ac:picMk id="3" creationId="{C751E4B5-37F7-83B5-5265-7700B19EC99D}"/>
          </ac:picMkLst>
        </pc:picChg>
        <pc:picChg chg="add del mod">
          <ac:chgData name="R C" userId="cb8e4c07dbcef909" providerId="LiveId" clId="{964AD240-84E3-4C72-B73B-6C60D87D3849}" dt="2026-08-14T06:22:56.753" v="2727"/>
          <ac:picMkLst>
            <pc:docMk/>
            <pc:sldMk cId="0" sldId="277"/>
            <ac:picMk id="4" creationId="{0430F66D-4E46-D68F-9422-8B1F1CCD9D98}"/>
          </ac:picMkLst>
        </pc:picChg>
        <pc:picChg chg="add del mod">
          <ac:chgData name="R C" userId="cb8e4c07dbcef909" providerId="LiveId" clId="{964AD240-84E3-4C72-B73B-6C60D87D3849}" dt="2026-08-14T01:08:54.499" v="2483"/>
          <ac:picMkLst>
            <pc:docMk/>
            <pc:sldMk cId="0" sldId="277"/>
            <ac:picMk id="4" creationId="{15B2FB2E-5DD9-1073-4BE7-677F61C8CC8E}"/>
          </ac:picMkLst>
        </pc:picChg>
        <pc:picChg chg="add del mod">
          <ac:chgData name="R C" userId="cb8e4c07dbcef909" providerId="LiveId" clId="{964AD240-84E3-4C72-B73B-6C60D87D3849}" dt="2026-08-14T00:27:42.323" v="2357"/>
          <ac:picMkLst>
            <pc:docMk/>
            <pc:sldMk cId="0" sldId="277"/>
            <ac:picMk id="4" creationId="{57DDD878-9D70-3E1C-9A17-EF01C051E4B2}"/>
          </ac:picMkLst>
        </pc:picChg>
        <pc:picChg chg="add del mod ord">
          <ac:chgData name="R C" userId="cb8e4c07dbcef909" providerId="LiveId" clId="{964AD240-84E3-4C72-B73B-6C60D87D3849}" dt="2026-08-14T01:23:42.877" v="2484"/>
          <ac:picMkLst>
            <pc:docMk/>
            <pc:sldMk cId="0" sldId="277"/>
            <ac:picMk id="5" creationId="{C28BE76C-18CB-23BE-55AB-6CC5B0DDC066}"/>
          </ac:picMkLst>
        </pc:picChg>
        <pc:picChg chg="add del mod">
          <ac:chgData name="R C" userId="cb8e4c07dbcef909" providerId="LiveId" clId="{964AD240-84E3-4C72-B73B-6C60D87D3849}" dt="2026-08-14T06:22:13.475" v="2724"/>
          <ac:picMkLst>
            <pc:docMk/>
            <pc:sldMk cId="0" sldId="277"/>
            <ac:picMk id="6" creationId="{767042CF-B9E0-F248-D297-0BEF0B9E9164}"/>
          </ac:picMkLst>
        </pc:picChg>
        <pc:picChg chg="add del mod ord">
          <ac:chgData name="R C" userId="cb8e4c07dbcef909" providerId="LiveId" clId="{964AD240-84E3-4C72-B73B-6C60D87D3849}" dt="2026-08-14T00:44:17.579" v="2358"/>
          <ac:picMkLst>
            <pc:docMk/>
            <pc:sldMk cId="0" sldId="277"/>
            <ac:picMk id="8" creationId="{3E2E1658-B09C-71D2-9190-D000528F478A}"/>
          </ac:picMkLst>
        </pc:picChg>
        <pc:picChg chg="add del mod">
          <ac:chgData name="R C" userId="cb8e4c07dbcef909" providerId="LiveId" clId="{964AD240-84E3-4C72-B73B-6C60D87D3849}" dt="2026-08-14T00:58:05.344" v="2475"/>
          <ac:picMkLst>
            <pc:docMk/>
            <pc:sldMk cId="0" sldId="277"/>
            <ac:picMk id="9" creationId="{3893A748-F2B9-4B41-C443-707F9B3134D6}"/>
          </ac:picMkLst>
        </pc:picChg>
        <pc:picChg chg="add del mod ord">
          <ac:chgData name="R C" userId="cb8e4c07dbcef909" providerId="LiveId" clId="{964AD240-84E3-4C72-B73B-6C60D87D3849}" dt="2026-08-14T06:32:47.712" v="2728"/>
          <ac:picMkLst>
            <pc:docMk/>
            <pc:sldMk cId="0" sldId="277"/>
            <ac:picMk id="9" creationId="{70B063BF-5503-297D-390B-68775D132A41}"/>
          </ac:picMkLst>
        </pc:picChg>
        <pc:picChg chg="add del mod">
          <ac:chgData name="R C" userId="cb8e4c07dbcef909" providerId="LiveId" clId="{964AD240-84E3-4C72-B73B-6C60D87D3849}" dt="2026-08-14T06:33:18.644" v="2731"/>
          <ac:picMkLst>
            <pc:docMk/>
            <pc:sldMk cId="0" sldId="277"/>
            <ac:picMk id="10" creationId="{63DEA53D-54A2-7466-86CC-4BD691E38CF2}"/>
          </ac:picMkLst>
        </pc:picChg>
        <pc:picChg chg="add del mod ord">
          <ac:chgData name="R C" userId="cb8e4c07dbcef909" providerId="LiveId" clId="{964AD240-84E3-4C72-B73B-6C60D87D3849}" dt="2026-08-14T06:50:53.925" v="2732"/>
          <ac:picMkLst>
            <pc:docMk/>
            <pc:sldMk cId="0" sldId="277"/>
            <ac:picMk id="12" creationId="{D7F6D9F5-9B0D-9E47-6252-337D2B4D0853}"/>
          </ac:picMkLst>
        </pc:picChg>
        <pc:picChg chg="add mod">
          <ac:chgData name="R C" userId="cb8e4c07dbcef909" providerId="LiveId" clId="{964AD240-84E3-4C72-B73B-6C60D87D3849}" dt="2026-08-14T06:50:53.925" v="2732"/>
          <ac:picMkLst>
            <pc:docMk/>
            <pc:sldMk cId="0" sldId="277"/>
            <ac:picMk id="13" creationId="{2ED029CD-45B5-5AB6-F01E-FD0A3B204C75}"/>
          </ac:picMkLst>
        </pc:picChg>
      </pc:sldChg>
      <pc:sldChg chg="addSp delSp modSp mod modTransition modAnim">
        <pc:chgData name="R C" userId="cb8e4c07dbcef909" providerId="LiveId" clId="{964AD240-84E3-4C72-B73B-6C60D87D3849}" dt="2026-08-14T06:50:53.925" v="2732"/>
        <pc:sldMkLst>
          <pc:docMk/>
          <pc:sldMk cId="2528563295" sldId="471"/>
        </pc:sldMkLst>
        <pc:picChg chg="add del mod ord">
          <ac:chgData name="R C" userId="cb8e4c07dbcef909" providerId="LiveId" clId="{964AD240-84E3-4C72-B73B-6C60D87D3849}" dt="2026-08-14T01:01:52.564" v="2476"/>
          <ac:picMkLst>
            <pc:docMk/>
            <pc:sldMk cId="2528563295" sldId="471"/>
            <ac:picMk id="7" creationId="{0A0A80AB-7FAF-6F9C-42A6-E4B95609CE92}"/>
          </ac:picMkLst>
        </pc:picChg>
        <pc:picChg chg="add del mod ord">
          <ac:chgData name="R C" userId="cb8e4c07dbcef909" providerId="LiveId" clId="{964AD240-84E3-4C72-B73B-6C60D87D3849}" dt="2026-08-14T06:32:47.712" v="2728"/>
          <ac:picMkLst>
            <pc:docMk/>
            <pc:sldMk cId="2528563295" sldId="471"/>
            <ac:picMk id="7" creationId="{87AEAF38-F0EC-B949-4989-A4BCAC8FB89D}"/>
          </ac:picMkLst>
        </pc:picChg>
        <pc:picChg chg="add del mod">
          <ac:chgData name="R C" userId="cb8e4c07dbcef909" providerId="LiveId" clId="{964AD240-84E3-4C72-B73B-6C60D87D3849}" dt="2026-08-14T06:33:18.644" v="2731"/>
          <ac:picMkLst>
            <pc:docMk/>
            <pc:sldMk cId="2528563295" sldId="471"/>
            <ac:picMk id="8" creationId="{5C3A3D0D-DF4E-727C-F19F-C01F4E0D27FE}"/>
          </ac:picMkLst>
        </pc:picChg>
        <pc:picChg chg="add del mod">
          <ac:chgData name="R C" userId="cb8e4c07dbcef909" providerId="LiveId" clId="{964AD240-84E3-4C72-B73B-6C60D87D3849}" dt="2026-08-14T00:27:42.323" v="2357"/>
          <ac:picMkLst>
            <pc:docMk/>
            <pc:sldMk cId="2528563295" sldId="471"/>
            <ac:picMk id="8" creationId="{8133CF5B-9651-E8E8-3C88-7D430A3F9B6D}"/>
          </ac:picMkLst>
        </pc:picChg>
        <pc:picChg chg="add del mod">
          <ac:chgData name="R C" userId="cb8e4c07dbcef909" providerId="LiveId" clId="{964AD240-84E3-4C72-B73B-6C60D87D3849}" dt="2026-08-14T01:08:54.499" v="2483"/>
          <ac:picMkLst>
            <pc:docMk/>
            <pc:sldMk cId="2528563295" sldId="471"/>
            <ac:picMk id="8" creationId="{8D73CADE-D9AA-5231-1B50-D2B2782BA1FE}"/>
          </ac:picMkLst>
        </pc:picChg>
        <pc:picChg chg="add del mod ord">
          <ac:chgData name="R C" userId="cb8e4c07dbcef909" providerId="LiveId" clId="{964AD240-84E3-4C72-B73B-6C60D87D3849}" dt="2026-08-14T01:23:42.877" v="2484"/>
          <ac:picMkLst>
            <pc:docMk/>
            <pc:sldMk cId="2528563295" sldId="471"/>
            <ac:picMk id="9" creationId="{48020375-5CA1-26B2-4924-67E3DDE84580}"/>
          </ac:picMkLst>
        </pc:picChg>
        <pc:picChg chg="add del mod">
          <ac:chgData name="R C" userId="cb8e4c07dbcef909" providerId="LiveId" clId="{964AD240-84E3-4C72-B73B-6C60D87D3849}" dt="2026-08-14T06:22:13.475" v="2724"/>
          <ac:picMkLst>
            <pc:docMk/>
            <pc:sldMk cId="2528563295" sldId="471"/>
            <ac:picMk id="10" creationId="{D09DF6A8-6738-4AF8-31FA-7F485DD370B5}"/>
          </ac:picMkLst>
        </pc:picChg>
        <pc:picChg chg="add del mod ord">
          <ac:chgData name="R C" userId="cb8e4c07dbcef909" providerId="LiveId" clId="{964AD240-84E3-4C72-B73B-6C60D87D3849}" dt="2026-08-14T00:44:17.579" v="2358"/>
          <ac:picMkLst>
            <pc:docMk/>
            <pc:sldMk cId="2528563295" sldId="471"/>
            <ac:picMk id="14" creationId="{F9E312E7-BA15-DC0C-E898-8F249186EB47}"/>
          </ac:picMkLst>
        </pc:picChg>
        <pc:picChg chg="add del mod ord">
          <ac:chgData name="R C" userId="cb8e4c07dbcef909" providerId="LiveId" clId="{964AD240-84E3-4C72-B73B-6C60D87D3849}" dt="2026-08-14T06:50:53.925" v="2732"/>
          <ac:picMkLst>
            <pc:docMk/>
            <pc:sldMk cId="2528563295" sldId="471"/>
            <ac:picMk id="15" creationId="{652620E6-7C9F-5506-5E7A-D386424223FC}"/>
          </ac:picMkLst>
        </pc:picChg>
        <pc:picChg chg="add del mod">
          <ac:chgData name="R C" userId="cb8e4c07dbcef909" providerId="LiveId" clId="{964AD240-84E3-4C72-B73B-6C60D87D3849}" dt="2026-08-14T00:58:05.344" v="2475"/>
          <ac:picMkLst>
            <pc:docMk/>
            <pc:sldMk cId="2528563295" sldId="471"/>
            <ac:picMk id="15" creationId="{904C5947-9FD2-D113-917C-30677CEF00C0}"/>
          </ac:picMkLst>
        </pc:picChg>
        <pc:picChg chg="add mod">
          <ac:chgData name="R C" userId="cb8e4c07dbcef909" providerId="LiveId" clId="{964AD240-84E3-4C72-B73B-6C60D87D3849}" dt="2026-08-14T06:50:53.925" v="2732"/>
          <ac:picMkLst>
            <pc:docMk/>
            <pc:sldMk cId="2528563295" sldId="471"/>
            <ac:picMk id="16" creationId="{ED147835-3E83-C668-EFCE-C44919692F53}"/>
          </ac:picMkLst>
        </pc:picChg>
      </pc:sldChg>
      <pc:sldChg chg="addSp delSp modSp mod modTransition modAnim">
        <pc:chgData name="R C" userId="cb8e4c07dbcef909" providerId="LiveId" clId="{964AD240-84E3-4C72-B73B-6C60D87D3849}" dt="2026-08-14T06:50:53.925" v="2732"/>
        <pc:sldMkLst>
          <pc:docMk/>
          <pc:sldMk cId="2323019882" sldId="472"/>
        </pc:sldMkLst>
        <pc:picChg chg="add del mod ord">
          <ac:chgData name="R C" userId="cb8e4c07dbcef909" providerId="LiveId" clId="{964AD240-84E3-4C72-B73B-6C60D87D3849}" dt="2026-08-14T06:50:53.925" v="2732"/>
          <ac:picMkLst>
            <pc:docMk/>
            <pc:sldMk cId="2323019882" sldId="472"/>
            <ac:picMk id="3" creationId="{3137E02B-4CC8-58A9-3120-C5204DF699B9}"/>
          </ac:picMkLst>
        </pc:picChg>
        <pc:picChg chg="add del mod ord">
          <ac:chgData name="R C" userId="cb8e4c07dbcef909" providerId="LiveId" clId="{964AD240-84E3-4C72-B73B-6C60D87D3849}" dt="2026-08-14T01:01:52.564" v="2476"/>
          <ac:picMkLst>
            <pc:docMk/>
            <pc:sldMk cId="2323019882" sldId="472"/>
            <ac:picMk id="3" creationId="{8F8ABA9E-AA33-7A70-02C0-B8DA5B344FB9}"/>
          </ac:picMkLst>
        </pc:picChg>
        <pc:picChg chg="add mod">
          <ac:chgData name="R C" userId="cb8e4c07dbcef909" providerId="LiveId" clId="{964AD240-84E3-4C72-B73B-6C60D87D3849}" dt="2026-08-14T06:50:53.925" v="2732"/>
          <ac:picMkLst>
            <pc:docMk/>
            <pc:sldMk cId="2323019882" sldId="472"/>
            <ac:picMk id="6" creationId="{1FC8C251-CE43-8E28-529F-050406BD9740}"/>
          </ac:picMkLst>
        </pc:picChg>
        <pc:picChg chg="add del mod">
          <ac:chgData name="R C" userId="cb8e4c07dbcef909" providerId="LiveId" clId="{964AD240-84E3-4C72-B73B-6C60D87D3849}" dt="2026-08-14T01:08:54.499" v="2483"/>
          <ac:picMkLst>
            <pc:docMk/>
            <pc:sldMk cId="2323019882" sldId="472"/>
            <ac:picMk id="6" creationId="{553ACA66-0122-7544-5AD1-5EDFDBFC99B9}"/>
          </ac:picMkLst>
        </pc:picChg>
        <pc:picChg chg="add del mod">
          <ac:chgData name="R C" userId="cb8e4c07dbcef909" providerId="LiveId" clId="{964AD240-84E3-4C72-B73B-6C60D87D3849}" dt="2026-08-14T00:27:42.323" v="2357"/>
          <ac:picMkLst>
            <pc:docMk/>
            <pc:sldMk cId="2323019882" sldId="472"/>
            <ac:picMk id="6" creationId="{7FD9EC32-6F35-39B5-5D74-00D53B23EC32}"/>
          </ac:picMkLst>
        </pc:picChg>
        <pc:picChg chg="add del mod ord">
          <ac:chgData name="R C" userId="cb8e4c07dbcef909" providerId="LiveId" clId="{964AD240-84E3-4C72-B73B-6C60D87D3849}" dt="2026-08-14T00:44:17.579" v="2358"/>
          <ac:picMkLst>
            <pc:docMk/>
            <pc:sldMk cId="2323019882" sldId="472"/>
            <ac:picMk id="8" creationId="{4A715B87-18C3-AC4F-62A2-1BABEA94B892}"/>
          </ac:picMkLst>
        </pc:picChg>
        <pc:picChg chg="add del mod ord">
          <ac:chgData name="R C" userId="cb8e4c07dbcef909" providerId="LiveId" clId="{964AD240-84E3-4C72-B73B-6C60D87D3849}" dt="2026-08-14T01:23:42.877" v="2484"/>
          <ac:picMkLst>
            <pc:docMk/>
            <pc:sldMk cId="2323019882" sldId="472"/>
            <ac:picMk id="8" creationId="{F5014F42-9C0C-C940-16B1-A3FC8ED8393D}"/>
          </ac:picMkLst>
        </pc:picChg>
        <pc:picChg chg="add del mod">
          <ac:chgData name="R C" userId="cb8e4c07dbcef909" providerId="LiveId" clId="{964AD240-84E3-4C72-B73B-6C60D87D3849}" dt="2026-08-14T00:58:05.344" v="2475"/>
          <ac:picMkLst>
            <pc:docMk/>
            <pc:sldMk cId="2323019882" sldId="472"/>
            <ac:picMk id="9" creationId="{2FB4A3AF-F41E-EB42-A708-9A8188D147FD}"/>
          </ac:picMkLst>
        </pc:picChg>
        <pc:picChg chg="add del mod">
          <ac:chgData name="R C" userId="cb8e4c07dbcef909" providerId="LiveId" clId="{964AD240-84E3-4C72-B73B-6C60D87D3849}" dt="2026-08-14T06:22:13.475" v="2724"/>
          <ac:picMkLst>
            <pc:docMk/>
            <pc:sldMk cId="2323019882" sldId="472"/>
            <ac:picMk id="10" creationId="{B6A1B8CF-7722-D22F-92EC-D6C099FEC84D}"/>
          </ac:picMkLst>
        </pc:picChg>
      </pc:sldChg>
      <pc:sldChg chg="addSp delSp modSp mod modTransition modAnim">
        <pc:chgData name="R C" userId="cb8e4c07dbcef909" providerId="LiveId" clId="{964AD240-84E3-4C72-B73B-6C60D87D3849}" dt="2026-08-14T06:50:53.925" v="2732"/>
        <pc:sldMkLst>
          <pc:docMk/>
          <pc:sldMk cId="1446427416" sldId="473"/>
        </pc:sldMkLst>
        <pc:picChg chg="add del mod ord">
          <ac:chgData name="R C" userId="cb8e4c07dbcef909" providerId="LiveId" clId="{964AD240-84E3-4C72-B73B-6C60D87D3849}" dt="2026-08-14T01:01:52.564" v="2476"/>
          <ac:picMkLst>
            <pc:docMk/>
            <pc:sldMk cId="1446427416" sldId="473"/>
            <ac:picMk id="4" creationId="{DB7B3871-1059-F2A3-AAE2-35621A00A74B}"/>
          </ac:picMkLst>
        </pc:picChg>
        <pc:picChg chg="add del mod ord">
          <ac:chgData name="R C" userId="cb8e4c07dbcef909" providerId="LiveId" clId="{964AD240-84E3-4C72-B73B-6C60D87D3849}" dt="2026-08-14T06:50:53.925" v="2732"/>
          <ac:picMkLst>
            <pc:docMk/>
            <pc:sldMk cId="1446427416" sldId="473"/>
            <ac:picMk id="4" creationId="{F4B24602-5D3F-9BA3-6C17-975C286E075B}"/>
          </ac:picMkLst>
        </pc:picChg>
        <pc:picChg chg="add del mod">
          <ac:chgData name="R C" userId="cb8e4c07dbcef909" providerId="LiveId" clId="{964AD240-84E3-4C72-B73B-6C60D87D3849}" dt="2026-08-14T01:08:54.499" v="2483"/>
          <ac:picMkLst>
            <pc:docMk/>
            <pc:sldMk cId="1446427416" sldId="473"/>
            <ac:picMk id="5" creationId="{9741644D-62F0-8DEA-7C0B-42E3C3FB09CE}"/>
          </ac:picMkLst>
        </pc:picChg>
        <pc:picChg chg="add mod">
          <ac:chgData name="R C" userId="cb8e4c07dbcef909" providerId="LiveId" clId="{964AD240-84E3-4C72-B73B-6C60D87D3849}" dt="2026-08-14T06:50:53.925" v="2732"/>
          <ac:picMkLst>
            <pc:docMk/>
            <pc:sldMk cId="1446427416" sldId="473"/>
            <ac:picMk id="5" creationId="{B5B9E422-328F-8DCC-A4F0-A8565065B5F9}"/>
          </ac:picMkLst>
        </pc:picChg>
        <pc:picChg chg="add del mod">
          <ac:chgData name="R C" userId="cb8e4c07dbcef909" providerId="LiveId" clId="{964AD240-84E3-4C72-B73B-6C60D87D3849}" dt="2026-08-14T00:27:42.323" v="2357"/>
          <ac:picMkLst>
            <pc:docMk/>
            <pc:sldMk cId="1446427416" sldId="473"/>
            <ac:picMk id="5" creationId="{E26569CA-7E3A-7531-3B6D-7ABF178398C8}"/>
          </ac:picMkLst>
        </pc:picChg>
        <pc:picChg chg="add del mod ord">
          <ac:chgData name="R C" userId="cb8e4c07dbcef909" providerId="LiveId" clId="{964AD240-84E3-4C72-B73B-6C60D87D3849}" dt="2026-08-14T00:44:17.579" v="2358"/>
          <ac:picMkLst>
            <pc:docMk/>
            <pc:sldMk cId="1446427416" sldId="473"/>
            <ac:picMk id="7" creationId="{3B56F3F4-113D-7015-F00D-5F7CD1B06679}"/>
          </ac:picMkLst>
        </pc:picChg>
        <pc:picChg chg="add del mod ord">
          <ac:chgData name="R C" userId="cb8e4c07dbcef909" providerId="LiveId" clId="{964AD240-84E3-4C72-B73B-6C60D87D3849}" dt="2026-08-14T01:23:42.877" v="2484"/>
          <ac:picMkLst>
            <pc:docMk/>
            <pc:sldMk cId="1446427416" sldId="473"/>
            <ac:picMk id="7" creationId="{8AD85173-1810-E931-151F-AFD552B36A99}"/>
          </ac:picMkLst>
        </pc:picChg>
        <pc:picChg chg="add del mod">
          <ac:chgData name="R C" userId="cb8e4c07dbcef909" providerId="LiveId" clId="{964AD240-84E3-4C72-B73B-6C60D87D3849}" dt="2026-08-14T00:58:05.344" v="2475"/>
          <ac:picMkLst>
            <pc:docMk/>
            <pc:sldMk cId="1446427416" sldId="473"/>
            <ac:picMk id="8" creationId="{EE5EA34C-1900-48E2-2407-E03E518FD37E}"/>
          </ac:picMkLst>
        </pc:picChg>
        <pc:picChg chg="add del mod">
          <ac:chgData name="R C" userId="cb8e4c07dbcef909" providerId="LiveId" clId="{964AD240-84E3-4C72-B73B-6C60D87D3849}" dt="2026-08-14T06:22:13.475" v="2724"/>
          <ac:picMkLst>
            <pc:docMk/>
            <pc:sldMk cId="1446427416" sldId="473"/>
            <ac:picMk id="10" creationId="{F36F4E76-E8BC-8111-5590-1D526FB1235B}"/>
          </ac:picMkLst>
        </pc:picChg>
      </pc:sldChg>
      <pc:sldChg chg="addSp delSp modSp mod modTransition modAnim">
        <pc:chgData name="R C" userId="cb8e4c07dbcef909" providerId="LiveId" clId="{964AD240-84E3-4C72-B73B-6C60D87D3849}" dt="2026-08-14T06:50:53.925" v="2732"/>
        <pc:sldMkLst>
          <pc:docMk/>
          <pc:sldMk cId="1804203998" sldId="474"/>
        </pc:sldMkLst>
        <pc:picChg chg="add del mod ord">
          <ac:chgData name="R C" userId="cb8e4c07dbcef909" providerId="LiveId" clId="{964AD240-84E3-4C72-B73B-6C60D87D3849}" dt="2026-08-14T06:50:53.925" v="2732"/>
          <ac:picMkLst>
            <pc:docMk/>
            <pc:sldMk cId="1804203998" sldId="474"/>
            <ac:picMk id="3" creationId="{26F8373A-64EA-30B1-F603-03E22930164C}"/>
          </ac:picMkLst>
        </pc:picChg>
        <pc:picChg chg="add del mod ord">
          <ac:chgData name="R C" userId="cb8e4c07dbcef909" providerId="LiveId" clId="{964AD240-84E3-4C72-B73B-6C60D87D3849}" dt="2026-08-14T01:01:52.564" v="2476"/>
          <ac:picMkLst>
            <pc:docMk/>
            <pc:sldMk cId="1804203998" sldId="474"/>
            <ac:picMk id="3" creationId="{F4F425F4-9E5C-5EBA-5CC3-84DCDCC2D29A}"/>
          </ac:picMkLst>
        </pc:picChg>
        <pc:picChg chg="add del mod">
          <ac:chgData name="R C" userId="cb8e4c07dbcef909" providerId="LiveId" clId="{964AD240-84E3-4C72-B73B-6C60D87D3849}" dt="2026-08-14T01:08:54.499" v="2483"/>
          <ac:picMkLst>
            <pc:docMk/>
            <pc:sldMk cId="1804203998" sldId="474"/>
            <ac:picMk id="7" creationId="{0876C359-336E-C8BE-4059-A587B2FCCE16}"/>
          </ac:picMkLst>
        </pc:picChg>
        <pc:picChg chg="add mod">
          <ac:chgData name="R C" userId="cb8e4c07dbcef909" providerId="LiveId" clId="{964AD240-84E3-4C72-B73B-6C60D87D3849}" dt="2026-08-14T06:50:53.925" v="2732"/>
          <ac:picMkLst>
            <pc:docMk/>
            <pc:sldMk cId="1804203998" sldId="474"/>
            <ac:picMk id="7" creationId="{9F4EAF49-BDE0-3791-1C84-99CD46DB7B43}"/>
          </ac:picMkLst>
        </pc:picChg>
        <pc:picChg chg="add del mod">
          <ac:chgData name="R C" userId="cb8e4c07dbcef909" providerId="LiveId" clId="{964AD240-84E3-4C72-B73B-6C60D87D3849}" dt="2026-08-14T00:27:42.323" v="2357"/>
          <ac:picMkLst>
            <pc:docMk/>
            <pc:sldMk cId="1804203998" sldId="474"/>
            <ac:picMk id="7" creationId="{FD875068-6404-A350-051E-0E85914A2B7D}"/>
          </ac:picMkLst>
        </pc:picChg>
        <pc:picChg chg="add del mod ord">
          <ac:chgData name="R C" userId="cb8e4c07dbcef909" providerId="LiveId" clId="{964AD240-84E3-4C72-B73B-6C60D87D3849}" dt="2026-08-14T01:23:42.877" v="2484"/>
          <ac:picMkLst>
            <pc:docMk/>
            <pc:sldMk cId="1804203998" sldId="474"/>
            <ac:picMk id="9" creationId="{AD0BC346-5C7E-6562-5DC0-5874F66B9AC5}"/>
          </ac:picMkLst>
        </pc:picChg>
        <pc:picChg chg="add del mod ord">
          <ac:chgData name="R C" userId="cb8e4c07dbcef909" providerId="LiveId" clId="{964AD240-84E3-4C72-B73B-6C60D87D3849}" dt="2026-08-14T00:44:17.579" v="2358"/>
          <ac:picMkLst>
            <pc:docMk/>
            <pc:sldMk cId="1804203998" sldId="474"/>
            <ac:picMk id="9" creationId="{C8D86FE3-A344-E8F0-DE01-EF615398B644}"/>
          </ac:picMkLst>
        </pc:picChg>
        <pc:picChg chg="add del mod">
          <ac:chgData name="R C" userId="cb8e4c07dbcef909" providerId="LiveId" clId="{964AD240-84E3-4C72-B73B-6C60D87D3849}" dt="2026-08-14T00:58:05.344" v="2475"/>
          <ac:picMkLst>
            <pc:docMk/>
            <pc:sldMk cId="1804203998" sldId="474"/>
            <ac:picMk id="10" creationId="{C9FF7653-276E-6497-CD8A-47F9FEEEE1BD}"/>
          </ac:picMkLst>
        </pc:picChg>
        <pc:picChg chg="add del mod">
          <ac:chgData name="R C" userId="cb8e4c07dbcef909" providerId="LiveId" clId="{964AD240-84E3-4C72-B73B-6C60D87D3849}" dt="2026-08-14T06:22:13.475" v="2724"/>
          <ac:picMkLst>
            <pc:docMk/>
            <pc:sldMk cId="1804203998" sldId="474"/>
            <ac:picMk id="11" creationId="{B4C3AC4E-6A32-1AEF-F153-890410F03B74}"/>
          </ac:picMkLst>
        </pc:picChg>
      </pc:sldChg>
      <pc:sldChg chg="addSp delSp modSp mod modTransition modAnim">
        <pc:chgData name="R C" userId="cb8e4c07dbcef909" providerId="LiveId" clId="{964AD240-84E3-4C72-B73B-6C60D87D3849}" dt="2026-08-14T07:15:44.406" v="2736" actId="1036"/>
        <pc:sldMkLst>
          <pc:docMk/>
          <pc:sldMk cId="2773911049" sldId="475"/>
        </pc:sldMkLst>
        <pc:picChg chg="add del mod ord">
          <ac:chgData name="R C" userId="cb8e4c07dbcef909" providerId="LiveId" clId="{964AD240-84E3-4C72-B73B-6C60D87D3849}" dt="2026-08-14T01:01:52.564" v="2476"/>
          <ac:picMkLst>
            <pc:docMk/>
            <pc:sldMk cId="2773911049" sldId="475"/>
            <ac:picMk id="3" creationId="{287FAAAB-9735-D032-58EC-58590092EBBE}"/>
          </ac:picMkLst>
        </pc:picChg>
        <pc:picChg chg="add del mod ord">
          <ac:chgData name="R C" userId="cb8e4c07dbcef909" providerId="LiveId" clId="{964AD240-84E3-4C72-B73B-6C60D87D3849}" dt="2026-08-14T06:50:53.925" v="2732"/>
          <ac:picMkLst>
            <pc:docMk/>
            <pc:sldMk cId="2773911049" sldId="475"/>
            <ac:picMk id="3" creationId="{DD45494F-C196-14BD-999E-E52513A4C52C}"/>
          </ac:picMkLst>
        </pc:picChg>
        <pc:picChg chg="add del mod">
          <ac:chgData name="R C" userId="cb8e4c07dbcef909" providerId="LiveId" clId="{964AD240-84E3-4C72-B73B-6C60D87D3849}" dt="2026-08-14T00:27:42.323" v="2357"/>
          <ac:picMkLst>
            <pc:docMk/>
            <pc:sldMk cId="2773911049" sldId="475"/>
            <ac:picMk id="7" creationId="{24FC8BBD-2628-47E7-DB1B-E4FE791D13BF}"/>
          </ac:picMkLst>
        </pc:picChg>
        <pc:picChg chg="add mod">
          <ac:chgData name="R C" userId="cb8e4c07dbcef909" providerId="LiveId" clId="{964AD240-84E3-4C72-B73B-6C60D87D3849}" dt="2026-08-14T07:15:44.406" v="2736" actId="1036"/>
          <ac:picMkLst>
            <pc:docMk/>
            <pc:sldMk cId="2773911049" sldId="475"/>
            <ac:picMk id="7" creationId="{6F678634-EB61-AD0B-B0F0-1FBBEA5C23ED}"/>
          </ac:picMkLst>
        </pc:picChg>
        <pc:picChg chg="add del mod">
          <ac:chgData name="R C" userId="cb8e4c07dbcef909" providerId="LiveId" clId="{964AD240-84E3-4C72-B73B-6C60D87D3849}" dt="2026-08-14T01:08:54.499" v="2483"/>
          <ac:picMkLst>
            <pc:docMk/>
            <pc:sldMk cId="2773911049" sldId="475"/>
            <ac:picMk id="7" creationId="{9F5B49D1-74E8-F03A-DF9A-97AC6915E1D9}"/>
          </ac:picMkLst>
        </pc:picChg>
        <pc:picChg chg="add del mod ord">
          <ac:chgData name="R C" userId="cb8e4c07dbcef909" providerId="LiveId" clId="{964AD240-84E3-4C72-B73B-6C60D87D3849}" dt="2026-08-14T01:23:42.877" v="2484"/>
          <ac:picMkLst>
            <pc:docMk/>
            <pc:sldMk cId="2773911049" sldId="475"/>
            <ac:picMk id="11" creationId="{9007E944-E67E-16C1-AD63-086558A92A52}"/>
          </ac:picMkLst>
        </pc:picChg>
        <pc:picChg chg="add del mod ord">
          <ac:chgData name="R C" userId="cb8e4c07dbcef909" providerId="LiveId" clId="{964AD240-84E3-4C72-B73B-6C60D87D3849}" dt="2026-08-14T00:44:17.579" v="2358"/>
          <ac:picMkLst>
            <pc:docMk/>
            <pc:sldMk cId="2773911049" sldId="475"/>
            <ac:picMk id="11" creationId="{EB12267E-5A2D-0FE9-DB6B-CFB1FDD42751}"/>
          </ac:picMkLst>
        </pc:picChg>
        <pc:picChg chg="add del mod">
          <ac:chgData name="R C" userId="cb8e4c07dbcef909" providerId="LiveId" clId="{964AD240-84E3-4C72-B73B-6C60D87D3849}" dt="2026-08-14T00:58:05.344" v="2475"/>
          <ac:picMkLst>
            <pc:docMk/>
            <pc:sldMk cId="2773911049" sldId="475"/>
            <ac:picMk id="12" creationId="{D857BC6A-7286-4F7F-3342-C81FE283B9AF}"/>
          </ac:picMkLst>
        </pc:picChg>
        <pc:picChg chg="add del mod">
          <ac:chgData name="R C" userId="cb8e4c07dbcef909" providerId="LiveId" clId="{964AD240-84E3-4C72-B73B-6C60D87D3849}" dt="2026-08-14T06:22:13.475" v="2724"/>
          <ac:picMkLst>
            <pc:docMk/>
            <pc:sldMk cId="2773911049" sldId="475"/>
            <ac:picMk id="13" creationId="{6487C7A4-4973-72A5-49E1-71E364113E33}"/>
          </ac:picMkLst>
        </pc:picChg>
      </pc:sldChg>
      <pc:sldChg chg="addSp delSp modSp mod modTransition modAnim">
        <pc:chgData name="R C" userId="cb8e4c07dbcef909" providerId="LiveId" clId="{964AD240-84E3-4C72-B73B-6C60D87D3849}" dt="2026-08-14T06:50:53.925" v="2732"/>
        <pc:sldMkLst>
          <pc:docMk/>
          <pc:sldMk cId="180165127" sldId="476"/>
        </pc:sldMkLst>
        <pc:picChg chg="add del mod ord">
          <ac:chgData name="R C" userId="cb8e4c07dbcef909" providerId="LiveId" clId="{964AD240-84E3-4C72-B73B-6C60D87D3849}" dt="2026-08-14T06:50:53.925" v="2732"/>
          <ac:picMkLst>
            <pc:docMk/>
            <pc:sldMk cId="180165127" sldId="476"/>
            <ac:picMk id="3" creationId="{BE4649A8-87AE-AC66-03AF-089CF00EEF56}"/>
          </ac:picMkLst>
        </pc:picChg>
        <pc:picChg chg="add del mod ord">
          <ac:chgData name="R C" userId="cb8e4c07dbcef909" providerId="LiveId" clId="{964AD240-84E3-4C72-B73B-6C60D87D3849}" dt="2026-08-14T01:23:42.877" v="2484"/>
          <ac:picMkLst>
            <pc:docMk/>
            <pc:sldMk cId="180165127" sldId="476"/>
            <ac:picMk id="3" creationId="{DF3F38CF-E1A9-7136-8F46-CBB04027DEA6}"/>
          </ac:picMkLst>
        </pc:picChg>
        <pc:picChg chg="add del mod">
          <ac:chgData name="R C" userId="cb8e4c07dbcef909" providerId="LiveId" clId="{964AD240-84E3-4C72-B73B-6C60D87D3849}" dt="2026-08-14T06:22:13.475" v="2724"/>
          <ac:picMkLst>
            <pc:docMk/>
            <pc:sldMk cId="180165127" sldId="476"/>
            <ac:picMk id="7" creationId="{AB86BC66-B75C-6BA4-958D-614DB262C536}"/>
          </ac:picMkLst>
        </pc:picChg>
        <pc:picChg chg="add del mod">
          <ac:chgData name="R C" userId="cb8e4c07dbcef909" providerId="LiveId" clId="{964AD240-84E3-4C72-B73B-6C60D87D3849}" dt="2026-08-14T00:27:42.323" v="2357"/>
          <ac:picMkLst>
            <pc:docMk/>
            <pc:sldMk cId="180165127" sldId="476"/>
            <ac:picMk id="7" creationId="{AFFD810F-FBEA-87D3-F2B2-283840773F8E}"/>
          </ac:picMkLst>
        </pc:picChg>
        <pc:picChg chg="add mod">
          <ac:chgData name="R C" userId="cb8e4c07dbcef909" providerId="LiveId" clId="{964AD240-84E3-4C72-B73B-6C60D87D3849}" dt="2026-08-14T06:50:53.925" v="2732"/>
          <ac:picMkLst>
            <pc:docMk/>
            <pc:sldMk cId="180165127" sldId="476"/>
            <ac:picMk id="8" creationId="{FE324FA4-8C4C-FC56-382D-CA312D8FF869}"/>
          </ac:picMkLst>
        </pc:picChg>
        <pc:picChg chg="add del mod ord">
          <ac:chgData name="R C" userId="cb8e4c07dbcef909" providerId="LiveId" clId="{964AD240-84E3-4C72-B73B-6C60D87D3849}" dt="2026-08-14T00:44:17.579" v="2358"/>
          <ac:picMkLst>
            <pc:docMk/>
            <pc:sldMk cId="180165127" sldId="476"/>
            <ac:picMk id="10" creationId="{0B27CF0A-F2E4-36D7-0EFE-5E4ECB3A9F93}"/>
          </ac:picMkLst>
        </pc:picChg>
        <pc:picChg chg="add del mod">
          <ac:chgData name="R C" userId="cb8e4c07dbcef909" providerId="LiveId" clId="{964AD240-84E3-4C72-B73B-6C60D87D3849}" dt="2026-08-14T00:58:05.344" v="2475"/>
          <ac:picMkLst>
            <pc:docMk/>
            <pc:sldMk cId="180165127" sldId="476"/>
            <ac:picMk id="12" creationId="{94DCD4BB-4151-F4D1-E369-ED6F69C6E021}"/>
          </ac:picMkLst>
        </pc:picChg>
      </pc:sldChg>
      <pc:sldChg chg="addSp delSp modSp mod modTransition modAnim">
        <pc:chgData name="R C" userId="cb8e4c07dbcef909" providerId="LiveId" clId="{964AD240-84E3-4C72-B73B-6C60D87D3849}" dt="2026-08-14T06:50:53.925" v="2732"/>
        <pc:sldMkLst>
          <pc:docMk/>
          <pc:sldMk cId="2642543611" sldId="477"/>
        </pc:sldMkLst>
        <pc:spChg chg="mod">
          <ac:chgData name="R C" userId="cb8e4c07dbcef909" providerId="LiveId" clId="{964AD240-84E3-4C72-B73B-6C60D87D3849}" dt="2026-08-14T06:18:47.016" v="2714" actId="255"/>
          <ac:spMkLst>
            <pc:docMk/>
            <pc:sldMk cId="2642543611" sldId="477"/>
            <ac:spMk id="2" creationId="{B6307EA7-00DA-7750-8609-7051118EDC20}"/>
          </ac:spMkLst>
        </pc:spChg>
        <pc:picChg chg="add del mod ord">
          <ac:chgData name="R C" userId="cb8e4c07dbcef909" providerId="LiveId" clId="{964AD240-84E3-4C72-B73B-6C60D87D3849}" dt="2026-08-14T01:23:42.877" v="2484"/>
          <ac:picMkLst>
            <pc:docMk/>
            <pc:sldMk cId="2642543611" sldId="477"/>
            <ac:picMk id="5" creationId="{78338167-CB2B-FBAC-6683-5AB60ACD4622}"/>
          </ac:picMkLst>
        </pc:picChg>
        <pc:picChg chg="add del mod ord">
          <ac:chgData name="R C" userId="cb8e4c07dbcef909" providerId="LiveId" clId="{964AD240-84E3-4C72-B73B-6C60D87D3849}" dt="2026-08-14T06:50:53.925" v="2732"/>
          <ac:picMkLst>
            <pc:docMk/>
            <pc:sldMk cId="2642543611" sldId="477"/>
            <ac:picMk id="5" creationId="{7CBD92C3-9B5D-E6A3-C58D-525A99E69CF8}"/>
          </ac:picMkLst>
        </pc:picChg>
        <pc:picChg chg="add del mod">
          <ac:chgData name="R C" userId="cb8e4c07dbcef909" providerId="LiveId" clId="{964AD240-84E3-4C72-B73B-6C60D87D3849}" dt="2026-08-14T06:22:13.475" v="2724"/>
          <ac:picMkLst>
            <pc:docMk/>
            <pc:sldMk cId="2642543611" sldId="477"/>
            <ac:picMk id="6" creationId="{13523824-00B7-2635-CC94-EA782E16270D}"/>
          </ac:picMkLst>
        </pc:picChg>
        <pc:picChg chg="add del mod">
          <ac:chgData name="R C" userId="cb8e4c07dbcef909" providerId="LiveId" clId="{964AD240-84E3-4C72-B73B-6C60D87D3849}" dt="2026-08-14T00:27:42.323" v="2357"/>
          <ac:picMkLst>
            <pc:docMk/>
            <pc:sldMk cId="2642543611" sldId="477"/>
            <ac:picMk id="6" creationId="{FD5A646C-B0F7-7A24-C320-6CD7CE61B2CF}"/>
          </ac:picMkLst>
        </pc:picChg>
        <pc:picChg chg="add mod">
          <ac:chgData name="R C" userId="cb8e4c07dbcef909" providerId="LiveId" clId="{964AD240-84E3-4C72-B73B-6C60D87D3849}" dt="2026-08-14T06:50:53.925" v="2732"/>
          <ac:picMkLst>
            <pc:docMk/>
            <pc:sldMk cId="2642543611" sldId="477"/>
            <ac:picMk id="7" creationId="{60471172-3517-41A4-4B13-A07C5D16B5CD}"/>
          </ac:picMkLst>
        </pc:picChg>
        <pc:picChg chg="add del mod ord">
          <ac:chgData name="R C" userId="cb8e4c07dbcef909" providerId="LiveId" clId="{964AD240-84E3-4C72-B73B-6C60D87D3849}" dt="2026-08-14T00:44:17.579" v="2358"/>
          <ac:picMkLst>
            <pc:docMk/>
            <pc:sldMk cId="2642543611" sldId="477"/>
            <ac:picMk id="8" creationId="{06A260AB-57CF-17A2-80AB-ECF9149C3BBF}"/>
          </ac:picMkLst>
        </pc:picChg>
        <pc:picChg chg="add del mod">
          <ac:chgData name="R C" userId="cb8e4c07dbcef909" providerId="LiveId" clId="{964AD240-84E3-4C72-B73B-6C60D87D3849}" dt="2026-08-14T00:58:05.344" v="2475"/>
          <ac:picMkLst>
            <pc:docMk/>
            <pc:sldMk cId="2642543611" sldId="477"/>
            <ac:picMk id="9" creationId="{2A791839-2EC1-6580-92AD-871DD84CA6B3}"/>
          </ac:picMkLst>
        </pc:picChg>
      </pc:sldChg>
      <pc:sldChg chg="addSp delSp modSp mod modTransition modAnim">
        <pc:chgData name="R C" userId="cb8e4c07dbcef909" providerId="LiveId" clId="{964AD240-84E3-4C72-B73B-6C60D87D3849}" dt="2026-08-14T06:50:53.925" v="2732"/>
        <pc:sldMkLst>
          <pc:docMk/>
          <pc:sldMk cId="1976972165" sldId="478"/>
        </pc:sldMkLst>
        <pc:spChg chg="mod">
          <ac:chgData name="R C" userId="cb8e4c07dbcef909" providerId="LiveId" clId="{964AD240-84E3-4C72-B73B-6C60D87D3849}" dt="2026-08-13T23:42:39.855" v="2344" actId="20577"/>
          <ac:spMkLst>
            <pc:docMk/>
            <pc:sldMk cId="1976972165" sldId="478"/>
            <ac:spMk id="7" creationId="{13EFFAD0-617A-4412-51BA-3F1CBF8B6900}"/>
          </ac:spMkLst>
        </pc:spChg>
        <pc:picChg chg="add del mod ord">
          <ac:chgData name="R C" userId="cb8e4c07dbcef909" providerId="LiveId" clId="{964AD240-84E3-4C72-B73B-6C60D87D3849}" dt="2026-08-14T06:50:53.925" v="2732"/>
          <ac:picMkLst>
            <pc:docMk/>
            <pc:sldMk cId="1976972165" sldId="478"/>
            <ac:picMk id="6" creationId="{AA14357A-54FC-785C-712F-1BDC4250E883}"/>
          </ac:picMkLst>
        </pc:picChg>
        <pc:picChg chg="add del mod">
          <ac:chgData name="R C" userId="cb8e4c07dbcef909" providerId="LiveId" clId="{964AD240-84E3-4C72-B73B-6C60D87D3849}" dt="2026-08-14T00:27:42.323" v="2357"/>
          <ac:picMkLst>
            <pc:docMk/>
            <pc:sldMk cId="1976972165" sldId="478"/>
            <ac:picMk id="8" creationId="{B6B22E72-7F6A-4017-483A-2BEF3844ADD8}"/>
          </ac:picMkLst>
        </pc:picChg>
        <pc:picChg chg="add mod">
          <ac:chgData name="R C" userId="cb8e4c07dbcef909" providerId="LiveId" clId="{964AD240-84E3-4C72-B73B-6C60D87D3849}" dt="2026-08-14T06:50:53.925" v="2732"/>
          <ac:picMkLst>
            <pc:docMk/>
            <pc:sldMk cId="1976972165" sldId="478"/>
            <ac:picMk id="8" creationId="{BCD5D2C4-B29F-24D7-ACDC-A1A9A94F9C7B}"/>
          </ac:picMkLst>
        </pc:picChg>
        <pc:picChg chg="add del mod ord">
          <ac:chgData name="R C" userId="cb8e4c07dbcef909" providerId="LiveId" clId="{964AD240-84E3-4C72-B73B-6C60D87D3849}" dt="2026-08-14T00:44:17.579" v="2358"/>
          <ac:picMkLst>
            <pc:docMk/>
            <pc:sldMk cId="1976972165" sldId="478"/>
            <ac:picMk id="10" creationId="{28D68D8E-73C7-8030-B5CF-C71AE94432CF}"/>
          </ac:picMkLst>
        </pc:picChg>
        <pc:picChg chg="add del mod">
          <ac:chgData name="R C" userId="cb8e4c07dbcef909" providerId="LiveId" clId="{964AD240-84E3-4C72-B73B-6C60D87D3849}" dt="2026-08-14T00:58:05.344" v="2475"/>
          <ac:picMkLst>
            <pc:docMk/>
            <pc:sldMk cId="1976972165" sldId="478"/>
            <ac:picMk id="11" creationId="{DD6BFC50-C3F7-5B59-D3B9-F9E253DF300C}"/>
          </ac:picMkLst>
        </pc:picChg>
      </pc:sldChg>
      <pc:sldChg chg="addSp delSp modSp mod modTransition modAnim">
        <pc:chgData name="R C" userId="cb8e4c07dbcef909" providerId="LiveId" clId="{964AD240-84E3-4C72-B73B-6C60D87D3849}" dt="2026-08-14T06:50:53.925" v="2732"/>
        <pc:sldMkLst>
          <pc:docMk/>
          <pc:sldMk cId="2515865707" sldId="479"/>
        </pc:sldMkLst>
        <pc:spChg chg="mod">
          <ac:chgData name="R C" userId="cb8e4c07dbcef909" providerId="LiveId" clId="{964AD240-84E3-4C72-B73B-6C60D87D3849}" dt="2026-08-13T23:34:28.065" v="603" actId="20577"/>
          <ac:spMkLst>
            <pc:docMk/>
            <pc:sldMk cId="2515865707" sldId="479"/>
            <ac:spMk id="6" creationId="{C68C4224-F958-CB66-7629-688D5AD53A53}"/>
          </ac:spMkLst>
        </pc:spChg>
        <pc:picChg chg="add mod">
          <ac:chgData name="R C" userId="cb8e4c07dbcef909" providerId="LiveId" clId="{964AD240-84E3-4C72-B73B-6C60D87D3849}" dt="2026-08-14T06:50:53.925" v="2732"/>
          <ac:picMkLst>
            <pc:docMk/>
            <pc:sldMk cId="2515865707" sldId="479"/>
            <ac:picMk id="3" creationId="{39113F38-3A89-204E-A5D6-034876CF3A98}"/>
          </ac:picMkLst>
        </pc:picChg>
        <pc:picChg chg="add del mod">
          <ac:chgData name="R C" userId="cb8e4c07dbcef909" providerId="LiveId" clId="{964AD240-84E3-4C72-B73B-6C60D87D3849}" dt="2026-08-14T00:27:42.323" v="2357"/>
          <ac:picMkLst>
            <pc:docMk/>
            <pc:sldMk cId="2515865707" sldId="479"/>
            <ac:picMk id="7" creationId="{4AAE2E7E-4AED-BF1B-228F-A2BF9E76531F}"/>
          </ac:picMkLst>
        </pc:picChg>
        <pc:picChg chg="add del mod ord">
          <ac:chgData name="R C" userId="cb8e4c07dbcef909" providerId="LiveId" clId="{964AD240-84E3-4C72-B73B-6C60D87D3849}" dt="2026-08-14T06:50:53.925" v="2732"/>
          <ac:picMkLst>
            <pc:docMk/>
            <pc:sldMk cId="2515865707" sldId="479"/>
            <ac:picMk id="9" creationId="{12CE2B02-E00A-BEAF-D0B8-B2C4D1592C8E}"/>
          </ac:picMkLst>
        </pc:picChg>
      </pc:sldChg>
      <pc:sldChg chg="addSp delSp modSp mod modTransition modAnim">
        <pc:chgData name="R C" userId="cb8e4c07dbcef909" providerId="LiveId" clId="{964AD240-84E3-4C72-B73B-6C60D87D3849}" dt="2026-08-14T07:02:58.382" v="2735"/>
        <pc:sldMkLst>
          <pc:docMk/>
          <pc:sldMk cId="2021817562" sldId="480"/>
        </pc:sldMkLst>
        <pc:spChg chg="add del mod">
          <ac:chgData name="R C" userId="cb8e4c07dbcef909" providerId="LiveId" clId="{964AD240-84E3-4C72-B73B-6C60D87D3849}" dt="2026-08-14T07:02:58.382" v="2735"/>
          <ac:spMkLst>
            <pc:docMk/>
            <pc:sldMk cId="2021817562" sldId="480"/>
            <ac:spMk id="11" creationId="{74F4FDFA-EC39-0DB7-3168-131BFC6B0760}"/>
          </ac:spMkLst>
        </pc:spChg>
        <pc:picChg chg="add mod">
          <ac:chgData name="R C" userId="cb8e4c07dbcef909" providerId="LiveId" clId="{964AD240-84E3-4C72-B73B-6C60D87D3849}" dt="2026-08-14T06:50:53.925" v="2732"/>
          <ac:picMkLst>
            <pc:docMk/>
            <pc:sldMk cId="2021817562" sldId="480"/>
            <ac:picMk id="3" creationId="{548FA2EB-91A9-689E-CC65-4509443F291A}"/>
          </ac:picMkLst>
        </pc:picChg>
        <pc:picChg chg="add del mod">
          <ac:chgData name="R C" userId="cb8e4c07dbcef909" providerId="LiveId" clId="{964AD240-84E3-4C72-B73B-6C60D87D3849}" dt="2026-08-14T00:27:42.323" v="2357"/>
          <ac:picMkLst>
            <pc:docMk/>
            <pc:sldMk cId="2021817562" sldId="480"/>
            <ac:picMk id="7" creationId="{EA98DF88-EB3A-792E-96C1-6B3A8DE76DE0}"/>
          </ac:picMkLst>
        </pc:picChg>
        <pc:picChg chg="add del mod ord">
          <ac:chgData name="R C" userId="cb8e4c07dbcef909" providerId="LiveId" clId="{964AD240-84E3-4C72-B73B-6C60D87D3849}" dt="2026-08-14T06:50:53.925" v="2732"/>
          <ac:picMkLst>
            <pc:docMk/>
            <pc:sldMk cId="2021817562" sldId="480"/>
            <ac:picMk id="13" creationId="{837D8A23-E23B-25AE-5AB7-24104E32CC1B}"/>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a:p>
        </p:txBody>
      </p:sp>
    </p:spTree>
    <p:extLst>
      <p:ext uri="{BB962C8B-B14F-4D97-AF65-F5344CB8AC3E}">
        <p14:creationId xmlns:p14="http://schemas.microsoft.com/office/powerpoint/2010/main" val="380757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Picture adopted online.</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a:t>
            </a:fld>
            <a:endParaRPr lang="en-GB" altLang="en-US"/>
          </a:p>
        </p:txBody>
      </p:sp>
    </p:spTree>
    <p:extLst>
      <p:ext uri="{BB962C8B-B14F-4D97-AF65-F5344CB8AC3E}">
        <p14:creationId xmlns:p14="http://schemas.microsoft.com/office/powerpoint/2010/main" val="34545906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a:t>
            </a:fld>
            <a:endParaRPr lang="en-GB" altLang="en-US"/>
          </a:p>
        </p:txBody>
      </p:sp>
    </p:spTree>
    <p:extLst>
      <p:ext uri="{BB962C8B-B14F-4D97-AF65-F5344CB8AC3E}">
        <p14:creationId xmlns:p14="http://schemas.microsoft.com/office/powerpoint/2010/main" val="28175710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7214599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6276338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14/08/2026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14/08/2026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14/08/2026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14/08/2026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14/08/2026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14/08/2026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14/08/2026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14/08/2026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14/08/2026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14/08/2026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14/08/2026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14/08/2026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3.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hyperlink" Target="https://www.msn.com/en-ie/health/diseases-and-conditions/do-you-know-the-warning-signs-of-stomach-cancer/ss-AA1DxVkT" TargetMode="External"/><Relationship Id="rId5" Type="http://schemas.openxmlformats.org/officeDocument/2006/relationships/image" Target="../media/image4.im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hyperlink" Target="https://api.seer.cancer.gov/rest/glossary/latest/id/55059402e4b0c48f31d6f987" TargetMode="External"/><Relationship Id="rId3" Type="http://schemas.openxmlformats.org/officeDocument/2006/relationships/slideLayout" Target="../slideLayouts/slideLayout2.xml"/><Relationship Id="rId7" Type="http://schemas.openxmlformats.org/officeDocument/2006/relationships/hyperlink" Target="https://api.seer.cancer.gov/rest/glossary/latest/id/55116b6be4b0c48f31dbe7f7" TargetMode="Externa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hyperlink" Target="https://api.seer.cancer.gov/rest/glossary/latest/id/546e010ce4b0d965832af9c4" TargetMode="External"/><Relationship Id="rId11" Type="http://schemas.openxmlformats.org/officeDocument/2006/relationships/image" Target="../media/image3.png"/><Relationship Id="rId5" Type="http://schemas.openxmlformats.org/officeDocument/2006/relationships/hyperlink" Target="https://api.seer.cancer.gov/rest/glossary/latest/id/550593d0e4b0c48f31d6f967" TargetMode="External"/><Relationship Id="rId10" Type="http://schemas.openxmlformats.org/officeDocument/2006/relationships/hyperlink" Target="https://www.niddk.nih.gov/" TargetMode="External"/><Relationship Id="rId4" Type="http://schemas.openxmlformats.org/officeDocument/2006/relationships/notesSlide" Target="../notesSlides/notesSlide4.xml"/><Relationship Id="rId9"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6.jpg"/><Relationship Id="rId4" Type="http://schemas.openxmlformats.org/officeDocument/2006/relationships/hyperlink" Target="https://www.macmillan.org.uk/cancer-information-and-support/stomach-cancer" TargetMode="Externa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8" Type="http://schemas.openxmlformats.org/officeDocument/2006/relationships/hyperlink" Target="https://www.nhs.uk/conditions/stomach-cancer/treatment/" TargetMode="External"/><Relationship Id="rId3" Type="http://schemas.openxmlformats.org/officeDocument/2006/relationships/slideLayout" Target="../slideLayouts/slideLayout2.xml"/><Relationship Id="rId7" Type="http://schemas.openxmlformats.org/officeDocument/2006/relationships/hyperlink" Target="https://www.niddk.nih.gov/health-information/digestive-diseases/digestive-system-how-it-works" TargetMode="Externa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www.nice.org.uk/guidance/ng83" TargetMode="External"/><Relationship Id="rId5" Type="http://schemas.openxmlformats.org/officeDocument/2006/relationships/hyperlink" Target="https://www.macmillan.org.uk/cancer-information-and-support/stomach-cancer/causes-and-risk-factors-of-stomach-cancer?utm_source=chatgpt.com" TargetMode="External"/><Relationship Id="rId10" Type="http://schemas.openxmlformats.org/officeDocument/2006/relationships/image" Target="../media/image3.png"/><Relationship Id="rId4" Type="http://schemas.openxmlformats.org/officeDocument/2006/relationships/hyperlink" Target="https://www.royalberkshire.nhs.uk/media/ci2p113i/gastric-stomach-cancer_sep23.pdf" TargetMode="External"/><Relationship Id="rId9" Type="http://schemas.openxmlformats.org/officeDocument/2006/relationships/hyperlink" Target="https://www.nmc.org.uk/standards/cod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ID:2442244</a:t>
            </a:r>
          </a:p>
          <a:p>
            <a:pPr algn="l" eaLnBrk="1" hangingPunct="1"/>
            <a:r>
              <a:rPr lang="en-GB" altLang="en-US" sz="2800" b="1" dirty="0">
                <a:solidFill>
                  <a:schemeClr val="bg1"/>
                </a:solidFill>
              </a:rPr>
              <a:t>Student name: </a:t>
            </a:r>
            <a:r>
              <a:rPr lang="en-GB" altLang="en-US" sz="2800" b="1" dirty="0" err="1">
                <a:solidFill>
                  <a:schemeClr val="bg1"/>
                </a:solidFill>
              </a:rPr>
              <a:t>Racqueal</a:t>
            </a:r>
            <a:r>
              <a:rPr lang="en-GB" altLang="en-US" sz="2800" b="1" dirty="0">
                <a:solidFill>
                  <a:schemeClr val="bg1"/>
                </a:solidFill>
              </a:rPr>
              <a:t> Collins</a:t>
            </a:r>
          </a:p>
          <a:p>
            <a:pPr algn="l" eaLnBrk="1" hangingPunct="1"/>
            <a:r>
              <a:rPr lang="en-GB" altLang="en-US" sz="2800" b="1" dirty="0">
                <a:solidFill>
                  <a:schemeClr val="bg1"/>
                </a:solidFill>
              </a:rPr>
              <a:t>Lecturer Name: SHAILA HUSSAIN</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13" name="Audio 12">
            <a:hlinkClick r:id="" action="ppaction://media"/>
            <a:extLst>
              <a:ext uri="{FF2B5EF4-FFF2-40B4-BE49-F238E27FC236}">
                <a16:creationId xmlns:a16="http://schemas.microsoft.com/office/drawing/2014/main" id="{2ED029CD-45B5-5AB6-F01E-FD0A3B204C7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3556"/>
    </mc:Choice>
    <mc:Fallback>
      <p:transition spd="slow" advTm="435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231777" y="147071"/>
            <a:ext cx="9344470" cy="1017972"/>
          </a:xfrm>
        </p:spPr>
        <p:txBody>
          <a:bodyPr wrap="square" anchor="ctr">
            <a:normAutofit/>
          </a:bodyPr>
          <a:lstStyle/>
          <a:p>
            <a:r>
              <a:rPr lang="en-GB" sz="3600" b="1" dirty="0">
                <a:latin typeface="Arial" panose="020B0604020202020204" pitchFamily="34" charset="0"/>
                <a:cs typeface="Arial" panose="020B0604020202020204" pitchFamily="34" charset="0"/>
              </a:rPr>
              <a:t>Introduction</a:t>
            </a:r>
          </a:p>
        </p:txBody>
      </p:sp>
      <p:sp>
        <p:nvSpPr>
          <p:cNvPr id="11" name="Text Placeholder 2">
            <a:extLst>
              <a:ext uri="{FF2B5EF4-FFF2-40B4-BE49-F238E27FC236}">
                <a16:creationId xmlns:a16="http://schemas.microsoft.com/office/drawing/2014/main" id="{D0514FA3-8059-F939-4584-079780DB7EF5}"/>
              </a:ext>
            </a:extLst>
          </p:cNvPr>
          <p:cNvSpPr>
            <a:spLocks noGrp="1"/>
          </p:cNvSpPr>
          <p:nvPr>
            <p:ph type="body" idx="1"/>
          </p:nvPr>
        </p:nvSpPr>
        <p:spPr>
          <a:xfrm>
            <a:off x="179786" y="1385620"/>
            <a:ext cx="2987823" cy="1017971"/>
          </a:xfrm>
        </p:spPr>
        <p:txBody>
          <a:bodyPr/>
          <a:lstStyle/>
          <a:p>
            <a:r>
              <a:rPr lang="en-US" dirty="0"/>
              <a:t>PATIENT WITH CANCER</a:t>
            </a:r>
          </a:p>
        </p:txBody>
      </p:sp>
      <p:sp>
        <p:nvSpPr>
          <p:cNvPr id="13" name="Text Placeholder 4">
            <a:extLst>
              <a:ext uri="{FF2B5EF4-FFF2-40B4-BE49-F238E27FC236}">
                <a16:creationId xmlns:a16="http://schemas.microsoft.com/office/drawing/2014/main" id="{7C1B31D6-974D-96B2-F4A0-CEF2D321720A}"/>
              </a:ext>
            </a:extLst>
          </p:cNvPr>
          <p:cNvSpPr>
            <a:spLocks noGrp="1"/>
          </p:cNvSpPr>
          <p:nvPr>
            <p:ph type="body" sz="quarter" idx="3"/>
          </p:nvPr>
        </p:nvSpPr>
        <p:spPr>
          <a:xfrm>
            <a:off x="4645025" y="1124745"/>
            <a:ext cx="4041775" cy="576064"/>
          </a:xfrm>
        </p:spPr>
        <p:txBody>
          <a:bodyPr/>
          <a:lstStyle/>
          <a:p>
            <a:r>
              <a:rPr lang="en-US" dirty="0"/>
              <a:t>Stomach Cancer </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sz="quarter" idx="4"/>
          </p:nvPr>
        </p:nvSpPr>
        <p:spPr>
          <a:xfrm>
            <a:off x="3491880" y="1772817"/>
            <a:ext cx="5122912" cy="3024336"/>
          </a:xfrm>
        </p:spPr>
        <p:txBody>
          <a:bodyPr wrap="square" anchor="t" anchorCtr="0">
            <a:normAutofit/>
          </a:bodyPr>
          <a:lstStyle/>
          <a:p>
            <a:pPr marL="0" indent="0">
              <a:spcBef>
                <a:spcPts val="1200"/>
              </a:spcBef>
              <a:buNone/>
            </a:pPr>
            <a:r>
              <a:rPr lang="en-GB" sz="1100" dirty="0"/>
              <a:t>Blondy Jeremiah is a 30-year-old fictional patient who lives with her mom and other family members.  She works part-time as a support worker but has recently been diagnosed with stomach cancer(gastric cancer) after experiencing symptoms of stomach pains, persistent indigestion, and loss of appetite. Following her diagnosis, Blondy has been receiving treatment from doctors, nurses, dietitians, and multidisciplinary teams, which helps manage and maintain her quality of life.</a:t>
            </a:r>
          </a:p>
          <a:p>
            <a:pPr marL="0" indent="0">
              <a:spcBef>
                <a:spcPts val="1200"/>
              </a:spcBef>
              <a:buNone/>
            </a:pPr>
            <a:r>
              <a:rPr lang="en-GB" sz="1100" dirty="0"/>
              <a:t>According to Royal Berkshire NHS Foundation Trust (2023) gastric cancer occurs when the cells that line the upper intestines multiply beyond the normal control mechanism of the body, which can lead to many different symptoms in the stomach, which can lead to a blockage at the exit of the stomach which can result in vomiting, loss of appetite, a sudden waste loss and \or symptoms of indigestion.</a:t>
            </a:r>
          </a:p>
          <a:p>
            <a:pPr marL="0" indent="0">
              <a:spcBef>
                <a:spcPts val="1200"/>
              </a:spcBef>
              <a:buNone/>
            </a:pPr>
            <a:endParaRPr lang="en-GB" sz="1100" dirty="0"/>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14/08/2026</a:t>
            </a:fld>
            <a:endParaRPr lang="en-GB" altLang="en-US" sz="900"/>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a:t>
            </a:fld>
            <a:endParaRPr lang="en-GB" altLang="en-US"/>
          </a:p>
        </p:txBody>
      </p:sp>
      <p:pic>
        <p:nvPicPr>
          <p:cNvPr id="29" name="Picture 28">
            <a:extLst>
              <a:ext uri="{FF2B5EF4-FFF2-40B4-BE49-F238E27FC236}">
                <a16:creationId xmlns:a16="http://schemas.microsoft.com/office/drawing/2014/main" id="{ABE18756-4A76-1508-82EE-E60D21A7BFA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33537" y="2624168"/>
            <a:ext cx="2880320" cy="2088232"/>
          </a:xfrm>
          <a:prstGeom prst="rect">
            <a:avLst/>
          </a:prstGeom>
        </p:spPr>
      </p:pic>
      <p:pic>
        <p:nvPicPr>
          <p:cNvPr id="16" name="Audio 15">
            <a:hlinkClick r:id="" action="ppaction://media"/>
            <a:extLst>
              <a:ext uri="{FF2B5EF4-FFF2-40B4-BE49-F238E27FC236}">
                <a16:creationId xmlns:a16="http://schemas.microsoft.com/office/drawing/2014/main" id="{ED147835-3E83-C668-EFCE-C44919692F53}"/>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528563295"/>
      </p:ext>
    </p:extLst>
  </p:cSld>
  <p:clrMapOvr>
    <a:masterClrMapping/>
  </p:clrMapOvr>
  <mc:AlternateContent xmlns:mc="http://schemas.openxmlformats.org/markup-compatibility/2006">
    <mc:Choice xmlns:p14="http://schemas.microsoft.com/office/powerpoint/2010/main" Requires="p14">
      <p:transition spd="slow" p14:dur="2000" advTm="123975"/>
    </mc:Choice>
    <mc:Fallback>
      <p:transition spd="slow" advTm="1239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Information about the person</a:t>
            </a: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14/08/2026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graphicFrame>
        <p:nvGraphicFramePr>
          <p:cNvPr id="20" name="Table 19">
            <a:extLst>
              <a:ext uri="{FF2B5EF4-FFF2-40B4-BE49-F238E27FC236}">
                <a16:creationId xmlns:a16="http://schemas.microsoft.com/office/drawing/2014/main" id="{0FF4F9AF-8E39-DB9F-9FD3-99FB2EC3FC4E}"/>
              </a:ext>
            </a:extLst>
          </p:cNvPr>
          <p:cNvGraphicFramePr>
            <a:graphicFrameLocks noGrp="1"/>
          </p:cNvGraphicFramePr>
          <p:nvPr>
            <p:extLst>
              <p:ext uri="{D42A27DB-BD31-4B8C-83A1-F6EECF244321}">
                <p14:modId xmlns:p14="http://schemas.microsoft.com/office/powerpoint/2010/main" val="1678880098"/>
              </p:ext>
            </p:extLst>
          </p:nvPr>
        </p:nvGraphicFramePr>
        <p:xfrm>
          <a:off x="323528" y="2060848"/>
          <a:ext cx="8229600" cy="2072640"/>
        </p:xfrm>
        <a:graphic>
          <a:graphicData uri="http://schemas.openxmlformats.org/drawingml/2006/table">
            <a:tbl>
              <a:tblPr>
                <a:tableStyleId>{3C2FFA5D-87B4-456A-9821-1D502468CF0F}</a:tableStyleId>
              </a:tblPr>
              <a:tblGrid>
                <a:gridCol w="2304256">
                  <a:extLst>
                    <a:ext uri="{9D8B030D-6E8A-4147-A177-3AD203B41FA5}">
                      <a16:colId xmlns:a16="http://schemas.microsoft.com/office/drawing/2014/main" val="165301185"/>
                    </a:ext>
                  </a:extLst>
                </a:gridCol>
                <a:gridCol w="5925344">
                  <a:extLst>
                    <a:ext uri="{9D8B030D-6E8A-4147-A177-3AD203B41FA5}">
                      <a16:colId xmlns:a16="http://schemas.microsoft.com/office/drawing/2014/main" val="4209738183"/>
                    </a:ext>
                  </a:extLst>
                </a:gridCol>
              </a:tblGrid>
              <a:tr h="0">
                <a:tc>
                  <a:txBody>
                    <a:bodyPr/>
                    <a:lstStyle/>
                    <a:p>
                      <a:pPr>
                        <a:buNone/>
                      </a:pPr>
                      <a:r>
                        <a:rPr lang="en-GB" sz="1100" b="1" dirty="0">
                          <a:latin typeface="Arial" panose="020B0604020202020204" pitchFamily="34" charset="0"/>
                          <a:cs typeface="Arial" panose="020B0604020202020204" pitchFamily="34" charset="0"/>
                        </a:rPr>
                        <a:t>Category</a:t>
                      </a:r>
                      <a:endParaRPr lang="en-GB" sz="1100" dirty="0">
                        <a:latin typeface="Arial" panose="020B0604020202020204" pitchFamily="34" charset="0"/>
                        <a:cs typeface="Arial" panose="020B0604020202020204" pitchFamily="34" charset="0"/>
                      </a:endParaRPr>
                    </a:p>
                  </a:txBody>
                  <a:tcPr anchor="ctr"/>
                </a:tc>
                <a:tc>
                  <a:txBody>
                    <a:bodyPr/>
                    <a:lstStyle/>
                    <a:p>
                      <a:pPr>
                        <a:buNone/>
                      </a:pPr>
                      <a:r>
                        <a:rPr lang="en-GB" sz="1100" b="1">
                          <a:latin typeface="Arial" panose="020B0604020202020204" pitchFamily="34" charset="0"/>
                          <a:cs typeface="Arial" panose="020B0604020202020204" pitchFamily="34" charset="0"/>
                        </a:rPr>
                        <a:t>Example Information</a:t>
                      </a:r>
                      <a:endParaRPr lang="en-GB" sz="110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598179527"/>
                  </a:ext>
                </a:extLst>
              </a:tr>
              <a:tr h="0">
                <a:tc>
                  <a:txBody>
                    <a:bodyPr/>
                    <a:lstStyle/>
                    <a:p>
                      <a:pPr>
                        <a:buNone/>
                      </a:pPr>
                      <a:r>
                        <a:rPr lang="en-GB" sz="1100" b="0" dirty="0">
                          <a:latin typeface="Arial" panose="020B0604020202020204" pitchFamily="34" charset="0"/>
                          <a:cs typeface="Arial" panose="020B0604020202020204" pitchFamily="34" charset="0"/>
                        </a:rPr>
                        <a:t>Name</a:t>
                      </a:r>
                    </a:p>
                  </a:txBody>
                  <a:tcPr anchor="ctr"/>
                </a:tc>
                <a:tc>
                  <a:txBody>
                    <a:bodyPr/>
                    <a:lstStyle/>
                    <a:p>
                      <a:pPr>
                        <a:buNone/>
                      </a:pPr>
                      <a:r>
                        <a:rPr lang="en-GB" sz="1100" b="0" dirty="0">
                          <a:latin typeface="Arial" panose="020B0604020202020204" pitchFamily="34" charset="0"/>
                          <a:cs typeface="Arial" panose="020B0604020202020204" pitchFamily="34" charset="0"/>
                        </a:rPr>
                        <a:t>BLONDY JEREMIAH</a:t>
                      </a:r>
                    </a:p>
                  </a:txBody>
                  <a:tcPr anchor="ctr"/>
                </a:tc>
                <a:extLst>
                  <a:ext uri="{0D108BD9-81ED-4DB2-BD59-A6C34878D82A}">
                    <a16:rowId xmlns:a16="http://schemas.microsoft.com/office/drawing/2014/main" val="993548473"/>
                  </a:ext>
                </a:extLst>
              </a:tr>
              <a:tr h="0">
                <a:tc>
                  <a:txBody>
                    <a:bodyPr/>
                    <a:lstStyle/>
                    <a:p>
                      <a:pPr>
                        <a:buNone/>
                      </a:pPr>
                      <a:r>
                        <a:rPr lang="en-GB" sz="1100" b="0" dirty="0">
                          <a:latin typeface="Arial" panose="020B0604020202020204" pitchFamily="34" charset="0"/>
                          <a:cs typeface="Arial" panose="020B0604020202020204" pitchFamily="34" charset="0"/>
                        </a:rPr>
                        <a:t>Age</a:t>
                      </a:r>
                    </a:p>
                  </a:txBody>
                  <a:tcPr anchor="ctr"/>
                </a:tc>
                <a:tc>
                  <a:txBody>
                    <a:bodyPr/>
                    <a:lstStyle/>
                    <a:p>
                      <a:pPr>
                        <a:buNone/>
                      </a:pPr>
                      <a:r>
                        <a:rPr lang="en-GB" sz="1100" b="0" dirty="0">
                          <a:latin typeface="Arial" panose="020B0604020202020204" pitchFamily="34" charset="0"/>
                          <a:cs typeface="Arial" panose="020B0604020202020204" pitchFamily="34" charset="0"/>
                        </a:rPr>
                        <a:t>30</a:t>
                      </a:r>
                    </a:p>
                  </a:txBody>
                  <a:tcPr anchor="ctr"/>
                </a:tc>
                <a:extLst>
                  <a:ext uri="{0D108BD9-81ED-4DB2-BD59-A6C34878D82A}">
                    <a16:rowId xmlns:a16="http://schemas.microsoft.com/office/drawing/2014/main" val="3404228596"/>
                  </a:ext>
                </a:extLst>
              </a:tr>
              <a:tr h="0">
                <a:tc>
                  <a:txBody>
                    <a:bodyPr/>
                    <a:lstStyle/>
                    <a:p>
                      <a:pPr>
                        <a:buNone/>
                      </a:pPr>
                      <a:r>
                        <a:rPr lang="en-GB" sz="1100" b="0" dirty="0">
                          <a:latin typeface="Arial" panose="020B0604020202020204" pitchFamily="34" charset="0"/>
                          <a:cs typeface="Arial" panose="020B0604020202020204" pitchFamily="34" charset="0"/>
                        </a:rPr>
                        <a:t>Gender</a:t>
                      </a:r>
                    </a:p>
                  </a:txBody>
                  <a:tcPr anchor="ctr"/>
                </a:tc>
                <a:tc>
                  <a:txBody>
                    <a:bodyPr/>
                    <a:lstStyle/>
                    <a:p>
                      <a:pPr>
                        <a:buNone/>
                      </a:pPr>
                      <a:r>
                        <a:rPr lang="en-GB" sz="1100" b="0" dirty="0">
                          <a:latin typeface="Arial" panose="020B0604020202020204" pitchFamily="34" charset="0"/>
                          <a:cs typeface="Arial" panose="020B0604020202020204" pitchFamily="34" charset="0"/>
                        </a:rPr>
                        <a:t>FEMALE</a:t>
                      </a:r>
                    </a:p>
                  </a:txBody>
                  <a:tcPr anchor="ctr"/>
                </a:tc>
                <a:extLst>
                  <a:ext uri="{0D108BD9-81ED-4DB2-BD59-A6C34878D82A}">
                    <a16:rowId xmlns:a16="http://schemas.microsoft.com/office/drawing/2014/main" val="2613535050"/>
                  </a:ext>
                </a:extLst>
              </a:tr>
              <a:tr h="0">
                <a:tc>
                  <a:txBody>
                    <a:bodyPr/>
                    <a:lstStyle/>
                    <a:p>
                      <a:pPr>
                        <a:buNone/>
                      </a:pPr>
                      <a:r>
                        <a:rPr lang="en-GB" sz="1100" b="0" dirty="0">
                          <a:latin typeface="Arial" panose="020B0604020202020204" pitchFamily="34" charset="0"/>
                          <a:cs typeface="Arial" panose="020B0604020202020204" pitchFamily="34" charset="0"/>
                        </a:rPr>
                        <a:t>Height</a:t>
                      </a:r>
                    </a:p>
                  </a:txBody>
                  <a:tcPr anchor="ctr"/>
                </a:tc>
                <a:tc>
                  <a:txBody>
                    <a:bodyPr/>
                    <a:lstStyle/>
                    <a:p>
                      <a:pPr>
                        <a:buNone/>
                      </a:pPr>
                      <a:r>
                        <a:rPr lang="en-GB" sz="1100" b="0" dirty="0">
                          <a:latin typeface="Arial" panose="020B0604020202020204" pitchFamily="34" charset="0"/>
                          <a:cs typeface="Arial" panose="020B0604020202020204" pitchFamily="34" charset="0"/>
                        </a:rPr>
                        <a:t>5FT 6”</a:t>
                      </a:r>
                    </a:p>
                  </a:txBody>
                  <a:tcPr anchor="ctr"/>
                </a:tc>
                <a:extLst>
                  <a:ext uri="{0D108BD9-81ED-4DB2-BD59-A6C34878D82A}">
                    <a16:rowId xmlns:a16="http://schemas.microsoft.com/office/drawing/2014/main" val="3382983474"/>
                  </a:ext>
                </a:extLst>
              </a:tr>
              <a:tr h="0">
                <a:tc>
                  <a:txBody>
                    <a:bodyPr/>
                    <a:lstStyle/>
                    <a:p>
                      <a:pPr>
                        <a:buNone/>
                      </a:pPr>
                      <a:r>
                        <a:rPr lang="en-GB" sz="1100" b="0" dirty="0">
                          <a:latin typeface="Arial" panose="020B0604020202020204" pitchFamily="34" charset="0"/>
                          <a:cs typeface="Arial" panose="020B0604020202020204" pitchFamily="34" charset="0"/>
                        </a:rPr>
                        <a:t>Weight</a:t>
                      </a:r>
                    </a:p>
                  </a:txBody>
                  <a:tcPr anchor="ctr"/>
                </a:tc>
                <a:tc>
                  <a:txBody>
                    <a:bodyPr/>
                    <a:lstStyle/>
                    <a:p>
                      <a:pPr>
                        <a:buNone/>
                      </a:pPr>
                      <a:r>
                        <a:rPr lang="en-GB" sz="1100" b="0" dirty="0">
                          <a:latin typeface="Arial" panose="020B0604020202020204" pitchFamily="34" charset="0"/>
                          <a:cs typeface="Arial" panose="020B0604020202020204" pitchFamily="34" charset="0"/>
                        </a:rPr>
                        <a:t>55kg</a:t>
                      </a:r>
                    </a:p>
                  </a:txBody>
                  <a:tcPr anchor="ctr"/>
                </a:tc>
                <a:extLst>
                  <a:ext uri="{0D108BD9-81ED-4DB2-BD59-A6C34878D82A}">
                    <a16:rowId xmlns:a16="http://schemas.microsoft.com/office/drawing/2014/main" val="979900380"/>
                  </a:ext>
                </a:extLst>
              </a:tr>
              <a:tr h="0">
                <a:tc>
                  <a:txBody>
                    <a:bodyPr/>
                    <a:lstStyle/>
                    <a:p>
                      <a:pPr>
                        <a:buNone/>
                      </a:pPr>
                      <a:r>
                        <a:rPr lang="en-GB" sz="1100" b="0" dirty="0">
                          <a:latin typeface="Arial" panose="020B0604020202020204" pitchFamily="34" charset="0"/>
                          <a:cs typeface="Arial" panose="020B0604020202020204" pitchFamily="34" charset="0"/>
                        </a:rPr>
                        <a:t>Occupation</a:t>
                      </a:r>
                    </a:p>
                  </a:txBody>
                  <a:tcPr anchor="ctr"/>
                </a:tc>
                <a:tc>
                  <a:txBody>
                    <a:bodyPr/>
                    <a:lstStyle/>
                    <a:p>
                      <a:pPr>
                        <a:buNone/>
                      </a:pPr>
                      <a:r>
                        <a:rPr lang="en-GB" sz="1100" b="0" dirty="0">
                          <a:latin typeface="Arial" panose="020B0604020202020204" pitchFamily="34" charset="0"/>
                          <a:cs typeface="Arial" panose="020B0604020202020204" pitchFamily="34" charset="0"/>
                        </a:rPr>
                        <a:t>SUPPORT WORKER</a:t>
                      </a:r>
                    </a:p>
                  </a:txBody>
                  <a:tcPr anchor="ctr"/>
                </a:tc>
                <a:extLst>
                  <a:ext uri="{0D108BD9-81ED-4DB2-BD59-A6C34878D82A}">
                    <a16:rowId xmlns:a16="http://schemas.microsoft.com/office/drawing/2014/main" val="800825153"/>
                  </a:ext>
                </a:extLst>
              </a:tr>
              <a:tr h="0">
                <a:tc>
                  <a:txBody>
                    <a:bodyPr/>
                    <a:lstStyle/>
                    <a:p>
                      <a:pPr>
                        <a:buNone/>
                      </a:pPr>
                      <a:r>
                        <a:rPr lang="en-GB" sz="1100" b="0" dirty="0">
                          <a:latin typeface="Arial" panose="020B0604020202020204" pitchFamily="34" charset="0"/>
                          <a:cs typeface="Arial" panose="020B0604020202020204" pitchFamily="34" charset="0"/>
                        </a:rPr>
                        <a:t>Living Situation</a:t>
                      </a:r>
                    </a:p>
                  </a:txBody>
                  <a:tcPr anchor="ctr"/>
                </a:tc>
                <a:tc>
                  <a:txBody>
                    <a:bodyPr/>
                    <a:lstStyle/>
                    <a:p>
                      <a:pPr>
                        <a:buNone/>
                      </a:pPr>
                      <a:r>
                        <a:rPr lang="en-GB" sz="1100" b="0" dirty="0">
                          <a:latin typeface="Arial" panose="020B0604020202020204" pitchFamily="34" charset="0"/>
                          <a:cs typeface="Arial" panose="020B0604020202020204" pitchFamily="34" charset="0"/>
                        </a:rPr>
                        <a:t>LIVING WITH FAMILY</a:t>
                      </a:r>
                    </a:p>
                  </a:txBody>
                  <a:tcPr anchor="ctr"/>
                </a:tc>
                <a:extLst>
                  <a:ext uri="{0D108BD9-81ED-4DB2-BD59-A6C34878D82A}">
                    <a16:rowId xmlns:a16="http://schemas.microsoft.com/office/drawing/2014/main" val="1498482562"/>
                  </a:ext>
                </a:extLst>
              </a:tr>
            </a:tbl>
          </a:graphicData>
        </a:graphic>
      </p:graphicFrame>
      <p:pic>
        <p:nvPicPr>
          <p:cNvPr id="6" name="Audio 5">
            <a:hlinkClick r:id="" action="ppaction://media"/>
            <a:extLst>
              <a:ext uri="{FF2B5EF4-FFF2-40B4-BE49-F238E27FC236}">
                <a16:creationId xmlns:a16="http://schemas.microsoft.com/office/drawing/2014/main" id="{1FC8C251-CE43-8E28-529F-050406BD974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323019882"/>
      </p:ext>
    </p:extLst>
  </p:cSld>
  <p:clrMapOvr>
    <a:masterClrMapping/>
  </p:clrMapOvr>
  <mc:AlternateContent xmlns:mc="http://schemas.openxmlformats.org/markup-compatibility/2006">
    <mc:Choice xmlns:p14="http://schemas.microsoft.com/office/powerpoint/2010/main" Requires="p14">
      <p:transition spd="slow" p14:dur="2000" advTm="15607"/>
    </mc:Choice>
    <mc:Fallback>
      <p:transition spd="slow" advTm="156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187624" y="559620"/>
            <a:ext cx="6048672" cy="916802"/>
          </a:xfrm>
        </p:spPr>
        <p:txBody>
          <a:bodyPr/>
          <a:lstStyle/>
          <a:p>
            <a:pPr algn="ctr"/>
            <a:r>
              <a:rPr lang="en-GB" sz="3600" b="1" dirty="0">
                <a:latin typeface="Arial" panose="020B0604020202020204" pitchFamily="34" charset="0"/>
                <a:cs typeface="Arial" panose="020B0604020202020204" pitchFamily="34" charset="0"/>
              </a:rPr>
              <a:t>Anatomy and Physiology of Gastric Cancer</a:t>
            </a:r>
            <a:br>
              <a:rPr lang="en-GB" sz="3600" b="1" dirty="0">
                <a:cs typeface="Arial" panose="020B0604020202020204" pitchFamily="34" charset="0"/>
              </a:rPr>
            </a:br>
            <a:endParaRPr lang="en-GB" sz="3600" b="1" dirty="0">
              <a:cs typeface="Arial" panose="020B0604020202020204" pitchFamily="34" charset="0"/>
            </a:endParaRP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4139952" y="2232233"/>
            <a:ext cx="4104456" cy="3729524"/>
          </a:xfrm>
        </p:spPr>
        <p:txBody>
          <a:bodyPr anchor="ctr" anchorCtr="0"/>
          <a:lstStyle/>
          <a:p>
            <a:pPr marL="0" marR="0" indent="0" algn="l">
              <a:buNone/>
            </a:pPr>
            <a:r>
              <a:rPr lang="en-GB" sz="800" b="1" dirty="0">
                <a:solidFill>
                  <a:srgbClr val="1B1B1B"/>
                </a:solidFill>
                <a:latin typeface="Poppins" panose="00000500000000000000" pitchFamily="2" charset="0"/>
              </a:rPr>
              <a:t> </a:t>
            </a:r>
            <a:r>
              <a:rPr lang="en-GB" sz="1100" dirty="0">
                <a:solidFill>
                  <a:srgbClr val="1B1B1B"/>
                </a:solidFill>
                <a:latin typeface="Poppins" panose="00000500000000000000" pitchFamily="2" charset="0"/>
              </a:rPr>
              <a:t>A</a:t>
            </a:r>
            <a:r>
              <a:rPr lang="en-GB" sz="1100" i="0" dirty="0">
                <a:solidFill>
                  <a:srgbClr val="1B1B1B"/>
                </a:solidFill>
                <a:effectLst/>
                <a:latin typeface="Poppins" panose="00000500000000000000" pitchFamily="2" charset="0"/>
              </a:rPr>
              <a:t>natomy of  the Stomach </a:t>
            </a:r>
          </a:p>
          <a:p>
            <a:pPr marL="0" marR="0" indent="0" algn="l">
              <a:buNone/>
            </a:pPr>
            <a:endParaRPr lang="en-GB" sz="1100" b="1" dirty="0">
              <a:solidFill>
                <a:srgbClr val="1B1B1B"/>
              </a:solidFill>
              <a:latin typeface="Poppins" panose="00000500000000000000" pitchFamily="2" charset="0"/>
            </a:endParaRPr>
          </a:p>
          <a:p>
            <a:pPr marL="0" marR="0" indent="0" algn="l">
              <a:buNone/>
            </a:pPr>
            <a:r>
              <a:rPr lang="en-GB" sz="1100" b="1" dirty="0">
                <a:solidFill>
                  <a:srgbClr val="1B1B1B"/>
                </a:solidFill>
                <a:latin typeface="Poppins" panose="00000500000000000000" pitchFamily="2" charset="0"/>
              </a:rPr>
              <a:t> The</a:t>
            </a:r>
            <a:r>
              <a:rPr lang="en-GB" sz="1100" b="0" i="0" dirty="0">
                <a:solidFill>
                  <a:srgbClr val="1B1B1B"/>
                </a:solidFill>
                <a:effectLst/>
                <a:latin typeface="Open Sans" panose="020B0606030504020204" pitchFamily="34" charset="0"/>
              </a:rPr>
              <a:t> </a:t>
            </a:r>
            <a:r>
              <a:rPr lang="en-GB" sz="1100" b="0" i="0" dirty="0">
                <a:solidFill>
                  <a:srgbClr val="1B1B1B"/>
                </a:solidFill>
                <a:effectLst/>
                <a:latin typeface="Open Sans" panose="020B0606030504020204" pitchFamily="34" charset="0"/>
                <a:hlinkClick r:id="rId5"/>
              </a:rPr>
              <a:t>stomach</a:t>
            </a:r>
            <a:r>
              <a:rPr lang="en-GB" sz="1100" b="0" i="0" dirty="0">
                <a:solidFill>
                  <a:srgbClr val="1B1B1B"/>
                </a:solidFill>
                <a:effectLst/>
                <a:latin typeface="Open Sans" panose="020B0606030504020204" pitchFamily="34" charset="0"/>
              </a:rPr>
              <a:t> lies just below the </a:t>
            </a:r>
            <a:r>
              <a:rPr lang="en-GB" sz="1100" b="0" i="0" dirty="0">
                <a:solidFill>
                  <a:srgbClr val="1B1B1B"/>
                </a:solidFill>
                <a:effectLst/>
                <a:latin typeface="Open Sans" panose="020B0606030504020204" pitchFamily="34" charset="0"/>
                <a:hlinkClick r:id="rId6"/>
              </a:rPr>
              <a:t>diaphragm</a:t>
            </a:r>
            <a:r>
              <a:rPr lang="en-GB" sz="1100" b="0" i="0" dirty="0">
                <a:solidFill>
                  <a:srgbClr val="1B1B1B"/>
                </a:solidFill>
                <a:effectLst/>
                <a:latin typeface="Open Sans" panose="020B0606030504020204" pitchFamily="34" charset="0"/>
              </a:rPr>
              <a:t> in the upper part of the </a:t>
            </a:r>
            <a:r>
              <a:rPr lang="en-GB" sz="1100" b="0" i="0" dirty="0">
                <a:solidFill>
                  <a:srgbClr val="1B1B1B"/>
                </a:solidFill>
                <a:effectLst/>
                <a:latin typeface="Open Sans" panose="020B0606030504020204" pitchFamily="34" charset="0"/>
                <a:hlinkClick r:id="rId7"/>
              </a:rPr>
              <a:t>abdominal</a:t>
            </a:r>
            <a:r>
              <a:rPr lang="en-GB" sz="1100" dirty="0">
                <a:solidFill>
                  <a:srgbClr val="1B1B1B"/>
                </a:solidFill>
                <a:latin typeface="Open Sans" panose="020B0606030504020204" pitchFamily="34" charset="0"/>
              </a:rPr>
              <a:t> cavity, primarily to the left of the midline, beneath </a:t>
            </a:r>
            <a:r>
              <a:rPr lang="en-GB" sz="1100" b="0" i="0" dirty="0">
                <a:solidFill>
                  <a:srgbClr val="1B1B1B"/>
                </a:solidFill>
                <a:effectLst/>
                <a:latin typeface="Open Sans" panose="020B0606030504020204" pitchFamily="34" charset="0"/>
              </a:rPr>
              <a:t>a portion of the </a:t>
            </a:r>
            <a:r>
              <a:rPr lang="en-GB" sz="1100" b="0" i="0" dirty="0">
                <a:solidFill>
                  <a:srgbClr val="1B1B1B"/>
                </a:solidFill>
                <a:effectLst/>
                <a:latin typeface="Open Sans" panose="020B0606030504020204" pitchFamily="34" charset="0"/>
                <a:hlinkClick r:id="rId8"/>
              </a:rPr>
              <a:t>liver</a:t>
            </a:r>
            <a:r>
              <a:rPr lang="en-GB" sz="1100" b="0" i="0" dirty="0">
                <a:solidFill>
                  <a:srgbClr val="1B1B1B"/>
                </a:solidFill>
                <a:effectLst/>
                <a:latin typeface="Open Sans" panose="020B0606030504020204" pitchFamily="34" charset="0"/>
              </a:rPr>
              <a:t>. The main divisions of the stomach are the cardia, the fundus, the body and the Pyloric antrum (National Health Institute, 2026)</a:t>
            </a:r>
            <a:r>
              <a:rPr lang="en-GB" sz="1100" dirty="0">
                <a:solidFill>
                  <a:srgbClr val="1B1B1B"/>
                </a:solidFill>
                <a:latin typeface="Open Sans" panose="020B0606030504020204" pitchFamily="34" charset="0"/>
              </a:rPr>
              <a:t>.</a:t>
            </a:r>
            <a:endParaRPr lang="en-GB" sz="1100" b="0" i="0" dirty="0">
              <a:solidFill>
                <a:srgbClr val="1B1B1B"/>
              </a:solidFill>
              <a:effectLst/>
              <a:latin typeface="Open Sans" panose="020B0606030504020204" pitchFamily="34" charset="0"/>
            </a:endParaRPr>
          </a:p>
          <a:p>
            <a:pPr marL="0" marR="0" indent="0" algn="l">
              <a:buNone/>
            </a:pPr>
            <a:endParaRPr lang="en-GB" sz="1100" dirty="0">
              <a:solidFill>
                <a:srgbClr val="1B1B1B"/>
              </a:solidFill>
              <a:latin typeface="Open Sans" panose="020B0606030504020204" pitchFamily="34" charset="0"/>
            </a:endParaRPr>
          </a:p>
          <a:p>
            <a:pPr>
              <a:buNone/>
            </a:pPr>
            <a:r>
              <a:rPr lang="en-GB" sz="1100" b="1" dirty="0">
                <a:latin typeface="Arial" panose="020B0604020202020204" pitchFamily="34" charset="0"/>
                <a:cs typeface="Arial" panose="020B0604020202020204" pitchFamily="34" charset="0"/>
              </a:rPr>
              <a:t>Physiology of Stomach Cancer</a:t>
            </a:r>
          </a:p>
          <a:p>
            <a:pPr>
              <a:buNone/>
            </a:pPr>
            <a:r>
              <a:rPr lang="en-GB" sz="1100" dirty="0">
                <a:latin typeface="Arial" panose="020B0604020202020204" pitchFamily="34" charset="0"/>
                <a:cs typeface="Arial" panose="020B0604020202020204" pitchFamily="34" charset="0"/>
              </a:rPr>
              <a:t>Stomach cancer develops when abnormal cells in the stomach grow uncontrollably and interfere with the normal function of the stomach. Normally, the stomach stores food, mixes it with digestive juices and helps break down proteins before food moves into the small intestine. The stomach uses muscles, acid and digestive enzymes to support digestion (NIDDK, 2017). </a:t>
            </a:r>
          </a:p>
          <a:p>
            <a:pPr>
              <a:buNone/>
            </a:pPr>
            <a:r>
              <a:rPr lang="en-GB" sz="1100" dirty="0">
                <a:latin typeface="Arial" panose="020B0604020202020204" pitchFamily="34" charset="0"/>
                <a:cs typeface="Arial" panose="020B0604020202020204" pitchFamily="34" charset="0"/>
              </a:rPr>
              <a:t>As stomach cancer progresses, normal stomach function can become affected. This may cause problems such as </a:t>
            </a:r>
            <a:r>
              <a:rPr lang="en-GB" sz="1100" b="1" dirty="0">
                <a:latin typeface="Arial" panose="020B0604020202020204" pitchFamily="34" charset="0"/>
                <a:cs typeface="Arial" panose="020B0604020202020204" pitchFamily="34" charset="0"/>
              </a:rPr>
              <a:t>poor appetite, difficulty eating, nausea, vomiting, pain and weight loss</a:t>
            </a:r>
            <a:r>
              <a:rPr lang="en-GB" sz="1100" dirty="0">
                <a:latin typeface="Arial" panose="020B0604020202020204" pitchFamily="34" charset="0"/>
                <a:cs typeface="Arial" panose="020B0604020202020204" pitchFamily="34" charset="0"/>
              </a:rPr>
              <a:t>. These changes can reduce the person's nutritional intake and affect their energy and daily activities.</a:t>
            </a:r>
          </a:p>
          <a:p>
            <a:pPr marL="0" marR="0" indent="0" algn="l">
              <a:buNone/>
            </a:pPr>
            <a:endParaRPr lang="en-GB" sz="1100" dirty="0">
              <a:solidFill>
                <a:srgbClr val="1B1B1B"/>
              </a:solidFill>
              <a:latin typeface="Open Sans" panose="020B0606030504020204" pitchFamily="34" charset="0"/>
            </a:endParaRPr>
          </a:p>
          <a:p>
            <a:pPr marL="0" marR="0" indent="0" algn="l">
              <a:buNone/>
            </a:pPr>
            <a:endParaRPr lang="en-GB" sz="1050" dirty="0">
              <a:solidFill>
                <a:srgbClr val="1B1B1B"/>
              </a:solidFill>
              <a:latin typeface="Open Sans" panose="020B0606030504020204" pitchFamily="34" charset="0"/>
            </a:endParaRPr>
          </a:p>
          <a:p>
            <a:pPr marL="0" marR="0" indent="0" algn="l">
              <a:buNone/>
            </a:pPr>
            <a:endParaRPr lang="en-GB" sz="1050" b="0" i="0" dirty="0">
              <a:solidFill>
                <a:srgbClr val="1B1B1B"/>
              </a:solidFill>
              <a:effectLst/>
              <a:latin typeface="Open Sans" panose="020B0606030504020204" pitchFamily="34" charset="0"/>
            </a:endParaRPr>
          </a:p>
          <a:p>
            <a:pPr marL="0" marR="0" indent="0" algn="l">
              <a:buNone/>
            </a:pPr>
            <a:endParaRPr lang="en-GB" sz="1050" b="0" i="0" dirty="0">
              <a:solidFill>
                <a:srgbClr val="1B1B1B"/>
              </a:solidFill>
              <a:effectLst/>
              <a:latin typeface="Open Sans" panose="020B0606030504020204" pitchFamily="34" charset="0"/>
            </a:endParaRPr>
          </a:p>
          <a:p>
            <a:pPr indent="0">
              <a:buNone/>
            </a:pPr>
            <a:endParaRPr lang="en-GB" sz="1050" b="0" i="0" dirty="0">
              <a:solidFill>
                <a:srgbClr val="1B1B1B"/>
              </a:solidFill>
              <a:effectLst/>
              <a:latin typeface="Open Sans" panose="020B0606030504020204" pitchFamily="34" charset="0"/>
            </a:endParaRPr>
          </a:p>
          <a:p>
            <a:pPr marL="0" indent="0">
              <a:buNone/>
            </a:pPr>
            <a:r>
              <a:rPr lang="en-GB" sz="800" dirty="0"/>
              <a:t> </a:t>
            </a:r>
            <a:endParaRPr lang="en-GB" sz="1050" b="1" dirty="0">
              <a:solidFill>
                <a:srgbClr val="1B1B1B"/>
              </a:solidFill>
              <a:latin typeface="Poppins" panose="00000500000000000000" pitchFamily="2" charset="0"/>
            </a:endParaRPr>
          </a:p>
        </p:txBody>
      </p:sp>
      <p:pic>
        <p:nvPicPr>
          <p:cNvPr id="9" name="Picture 8">
            <a:extLst>
              <a:ext uri="{FF2B5EF4-FFF2-40B4-BE49-F238E27FC236}">
                <a16:creationId xmlns:a16="http://schemas.microsoft.com/office/drawing/2014/main" id="{47E0BD5F-11DA-40A4-B9E5-02B14EDC4F96}"/>
              </a:ext>
            </a:extLst>
          </p:cNvPr>
          <p:cNvPicPr>
            <a:picLocks noChangeAspect="1"/>
          </p:cNvPicPr>
          <p:nvPr/>
        </p:nvPicPr>
        <p:blipFill>
          <a:blip r:embed="rId9"/>
          <a:stretch>
            <a:fillRect/>
          </a:stretch>
        </p:blipFill>
        <p:spPr>
          <a:xfrm>
            <a:off x="467544" y="1563737"/>
            <a:ext cx="2811029" cy="2160240"/>
          </a:xfrm>
          <a:prstGeom prst="rect">
            <a:avLst/>
          </a:prstGeom>
        </p:spPr>
      </p:pic>
      <p:sp>
        <p:nvSpPr>
          <p:cNvPr id="17" name="TextBox 16">
            <a:extLst>
              <a:ext uri="{FF2B5EF4-FFF2-40B4-BE49-F238E27FC236}">
                <a16:creationId xmlns:a16="http://schemas.microsoft.com/office/drawing/2014/main" id="{98CD0EFB-99FB-BAC3-673A-6B5FE6CFC41A}"/>
              </a:ext>
            </a:extLst>
          </p:cNvPr>
          <p:cNvSpPr txBox="1"/>
          <p:nvPr/>
        </p:nvSpPr>
        <p:spPr>
          <a:xfrm>
            <a:off x="107504" y="3875396"/>
            <a:ext cx="4824536" cy="221599"/>
          </a:xfrm>
          <a:prstGeom prst="rect">
            <a:avLst/>
          </a:prstGeom>
          <a:noFill/>
        </p:spPr>
        <p:txBody>
          <a:bodyPr wrap="square">
            <a:spAutoFit/>
          </a:bodyPr>
          <a:lstStyle/>
          <a:p>
            <a:r>
              <a:rPr lang="en-GB" sz="840" b="0" i="0" u="sng" dirty="0">
                <a:solidFill>
                  <a:srgbClr val="004B8D"/>
                </a:solidFill>
                <a:effectLst/>
                <a:latin typeface="Merriweather" panose="00000500000000000000" pitchFamily="2" charset="0"/>
                <a:hlinkClick r:id="rId10"/>
              </a:rPr>
              <a:t>National Institute of Diabetes and Digestive and Kidney Diseases</a:t>
            </a:r>
            <a:endParaRPr lang="en-GB" dirty="0"/>
          </a:p>
        </p:txBody>
      </p:sp>
      <p:pic>
        <p:nvPicPr>
          <p:cNvPr id="5" name="Audio 4">
            <a:hlinkClick r:id="" action="ppaction://media"/>
            <a:extLst>
              <a:ext uri="{FF2B5EF4-FFF2-40B4-BE49-F238E27FC236}">
                <a16:creationId xmlns:a16="http://schemas.microsoft.com/office/drawing/2014/main" id="{B5B9E422-328F-8DCC-A4F0-A8565065B5F9}"/>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446427416"/>
      </p:ext>
    </p:extLst>
  </p:cSld>
  <p:clrMapOvr>
    <a:masterClrMapping/>
  </p:clrMapOvr>
  <mc:AlternateContent xmlns:mc="http://schemas.openxmlformats.org/markup-compatibility/2006">
    <mc:Choice xmlns:p14="http://schemas.microsoft.com/office/powerpoint/2010/main" Requires="p14">
      <p:transition spd="slow" p14:dur="2000" advTm="121693"/>
    </mc:Choice>
    <mc:Fallback>
      <p:transition spd="slow" advTm="1216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41799"/>
            <a:ext cx="8229600" cy="1325563"/>
          </a:xfrm>
        </p:spPr>
        <p:txBody>
          <a:bodyPr/>
          <a:lstStyle/>
          <a:p>
            <a:r>
              <a:rPr lang="en-GB" sz="3600" b="1" dirty="0">
                <a:latin typeface="Arial" panose="020B0604020202020204" pitchFamily="34" charset="0"/>
                <a:cs typeface="Arial" panose="020B0604020202020204" pitchFamily="34" charset="0"/>
              </a:rPr>
              <a:t>Care Plan (1/3)</a:t>
            </a: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14/08/2026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
        <p:nvSpPr>
          <p:cNvPr id="6" name="Content Placeholder 5">
            <a:extLst>
              <a:ext uri="{FF2B5EF4-FFF2-40B4-BE49-F238E27FC236}">
                <a16:creationId xmlns:a16="http://schemas.microsoft.com/office/drawing/2014/main" id="{F734B034-42CD-64B3-1389-981A67814D09}"/>
              </a:ext>
            </a:extLst>
          </p:cNvPr>
          <p:cNvSpPr>
            <a:spLocks noGrp="1"/>
          </p:cNvSpPr>
          <p:nvPr>
            <p:ph idx="1"/>
          </p:nvPr>
        </p:nvSpPr>
        <p:spPr>
          <a:xfrm>
            <a:off x="431162" y="1020385"/>
            <a:ext cx="8229600" cy="3917032"/>
          </a:xfrm>
        </p:spPr>
        <p:txBody>
          <a:bodyPr/>
          <a:lstStyle/>
          <a:p>
            <a:pPr>
              <a:buNone/>
            </a:pPr>
            <a:r>
              <a:rPr lang="en-GB" sz="1100" b="1" dirty="0">
                <a:latin typeface="Arial" panose="020B0604020202020204" pitchFamily="34" charset="0"/>
                <a:cs typeface="Arial" panose="020B0604020202020204" pitchFamily="34" charset="0"/>
              </a:rPr>
              <a:t>Blondy’s care plan:</a:t>
            </a:r>
          </a:p>
          <a:p>
            <a:pPr>
              <a:buNone/>
            </a:pPr>
            <a:endParaRPr lang="en-GB" sz="1100" b="1" dirty="0">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GB" sz="1100" b="1" dirty="0">
                <a:latin typeface="Arial" panose="020B0604020202020204" pitchFamily="34" charset="0"/>
                <a:cs typeface="Arial" panose="020B0604020202020204" pitchFamily="34" charset="0"/>
              </a:rPr>
              <a:t>Pain management:</a:t>
            </a:r>
          </a:p>
          <a:p>
            <a:pPr marL="342900" lvl="0"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 Assess pain regularly and provide prescribed pain relief. Monitor effectiveness and side effects.</a:t>
            </a:r>
          </a:p>
          <a:p>
            <a:pPr marL="342900" lvl="0" indent="-342900">
              <a:buFont typeface="Arial" panose="020B0604020202020204" pitchFamily="34" charset="0"/>
              <a:buChar char="•"/>
            </a:pPr>
            <a:r>
              <a:rPr lang="en-GB" sz="1100" b="1" dirty="0">
                <a:latin typeface="Arial" panose="020B0604020202020204" pitchFamily="34" charset="0"/>
                <a:cs typeface="Arial" panose="020B0604020202020204" pitchFamily="34" charset="0"/>
              </a:rPr>
              <a:t>Nutrition:</a:t>
            </a:r>
          </a:p>
          <a:p>
            <a:pPr marL="342900" lvl="0"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 Monitor weight, appetite, food and fluid intake. Refer to a dietitian if required (NICE, 2018).</a:t>
            </a:r>
          </a:p>
          <a:p>
            <a:pPr marL="342900" lvl="0" indent="-342900">
              <a:buFont typeface="Arial" panose="020B0604020202020204" pitchFamily="34" charset="0"/>
              <a:buChar char="•"/>
            </a:pPr>
            <a:r>
              <a:rPr lang="en-GB" sz="1100" b="1" dirty="0">
                <a:latin typeface="Arial" panose="020B0604020202020204" pitchFamily="34" charset="0"/>
                <a:cs typeface="Arial" panose="020B0604020202020204" pitchFamily="34" charset="0"/>
              </a:rPr>
              <a:t>Nausea and vomiting:</a:t>
            </a:r>
            <a:r>
              <a:rPr lang="en-GB" sz="1100" dirty="0">
                <a:latin typeface="Arial" panose="020B0604020202020204" pitchFamily="34" charset="0"/>
                <a:cs typeface="Arial" panose="020B0604020202020204" pitchFamily="34" charset="0"/>
              </a:rPr>
              <a:t> </a:t>
            </a:r>
          </a:p>
          <a:p>
            <a:pPr marL="342900" lvl="0"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Monitor symptoms, provide prescribed anti-sickness medication and maintain hydration.</a:t>
            </a:r>
          </a:p>
          <a:p>
            <a:pPr marL="342900" lvl="0" indent="-342900">
              <a:buFont typeface="Arial" panose="020B0604020202020204" pitchFamily="34" charset="0"/>
              <a:buChar char="•"/>
            </a:pPr>
            <a:r>
              <a:rPr lang="en-GB" sz="1100" b="1" dirty="0">
                <a:latin typeface="Arial" panose="020B0604020202020204" pitchFamily="34" charset="0"/>
                <a:cs typeface="Arial" panose="020B0604020202020204" pitchFamily="34" charset="0"/>
              </a:rPr>
              <a:t>Fatigue:</a:t>
            </a:r>
          </a:p>
          <a:p>
            <a:pPr marL="342900" lvl="0"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 Encourage balanced rest and activity to support energy levels.</a:t>
            </a:r>
          </a:p>
          <a:p>
            <a:pPr marL="342900" lvl="0" indent="-342900">
              <a:buFont typeface="Arial" panose="020B0604020202020204" pitchFamily="34" charset="0"/>
              <a:buChar char="•"/>
            </a:pPr>
            <a:r>
              <a:rPr lang="en-GB" sz="1100" b="1" dirty="0">
                <a:latin typeface="Arial" panose="020B0604020202020204" pitchFamily="34" charset="0"/>
                <a:cs typeface="Arial" panose="020B0604020202020204" pitchFamily="34" charset="0"/>
              </a:rPr>
              <a:t>Treatment monitoring:</a:t>
            </a:r>
          </a:p>
          <a:p>
            <a:pPr marL="342900" lvl="0"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 Observe for chemotherapy/radiotherapy side effects and report significant changes to the healthcare team.</a:t>
            </a:r>
          </a:p>
          <a:p>
            <a:pPr marL="342900" lvl="0" indent="-342900">
              <a:buFont typeface="Arial" panose="020B0604020202020204" pitchFamily="34" charset="0"/>
              <a:buChar char="•"/>
            </a:pPr>
            <a:r>
              <a:rPr lang="en-GB" sz="1100" b="1" dirty="0">
                <a:latin typeface="Arial" panose="020B0604020202020204" pitchFamily="34" charset="0"/>
                <a:cs typeface="Arial" panose="020B0604020202020204" pitchFamily="34" charset="0"/>
              </a:rPr>
              <a:t>Psychological support:</a:t>
            </a:r>
          </a:p>
          <a:p>
            <a:pPr marL="342900" lvl="0"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 Encourage discussion of concerns and provide access to emotional and psychological support.</a:t>
            </a:r>
          </a:p>
          <a:p>
            <a:pPr marL="342900" lvl="0" indent="-342900">
              <a:buFont typeface="Arial" panose="020B0604020202020204" pitchFamily="34" charset="0"/>
              <a:buChar char="•"/>
            </a:pPr>
            <a:r>
              <a:rPr lang="en-GB" sz="1100" b="1" dirty="0">
                <a:latin typeface="Arial" panose="020B0604020202020204" pitchFamily="34" charset="0"/>
                <a:cs typeface="Arial" panose="020B0604020202020204" pitchFamily="34" charset="0"/>
              </a:rPr>
              <a:t>Education and follow-up:</a:t>
            </a:r>
          </a:p>
          <a:p>
            <a:pPr marL="342900" lvl="0"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 Explain treatment, possible side effects and follow-up care. Encourage the person to report concerning symptoms promptly (NHS, 2024).</a:t>
            </a:r>
          </a:p>
          <a:p>
            <a:endParaRPr lang="en-GB" sz="1100" dirty="0"/>
          </a:p>
        </p:txBody>
      </p:sp>
      <p:pic>
        <p:nvPicPr>
          <p:cNvPr id="7" name="Audio 6">
            <a:hlinkClick r:id="" action="ppaction://media"/>
            <a:extLst>
              <a:ext uri="{FF2B5EF4-FFF2-40B4-BE49-F238E27FC236}">
                <a16:creationId xmlns:a16="http://schemas.microsoft.com/office/drawing/2014/main" id="{9F4EAF49-BDE0-3791-1C84-99CD46DB7B4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804203998"/>
      </p:ext>
    </p:extLst>
  </p:cSld>
  <p:clrMapOvr>
    <a:masterClrMapping/>
  </p:clrMapOvr>
  <mc:AlternateContent xmlns:mc="http://schemas.openxmlformats.org/markup-compatibility/2006">
    <mc:Choice xmlns:p14="http://schemas.microsoft.com/office/powerpoint/2010/main" Requires="p14">
      <p:transition spd="slow" p14:dur="2000" advTm="166251"/>
    </mc:Choice>
    <mc:Fallback>
      <p:transition spd="slow" advTm="1662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323528" y="9621"/>
            <a:ext cx="8229600" cy="706090"/>
          </a:xfrm>
        </p:spPr>
        <p:txBody>
          <a:bodyPr/>
          <a:lstStyle/>
          <a:p>
            <a:r>
              <a:rPr lang="en-GB" sz="3600" b="1" dirty="0">
                <a:latin typeface="Arial" panose="020B0604020202020204" pitchFamily="34" charset="0"/>
                <a:cs typeface="Arial" panose="020B0604020202020204" pitchFamily="34" charset="0"/>
              </a:rPr>
              <a:t>Care Plan (2/3)</a:t>
            </a:r>
          </a:p>
        </p:txBody>
      </p:sp>
      <p:graphicFrame>
        <p:nvGraphicFramePr>
          <p:cNvPr id="6" name="Content Placeholder 5">
            <a:extLst>
              <a:ext uri="{FF2B5EF4-FFF2-40B4-BE49-F238E27FC236}">
                <a16:creationId xmlns:a16="http://schemas.microsoft.com/office/drawing/2014/main" id="{B0AC70AA-F6B5-F5EB-A935-74857425D9CE}"/>
              </a:ext>
            </a:extLst>
          </p:cNvPr>
          <p:cNvGraphicFramePr>
            <a:graphicFrameLocks noGrp="1"/>
          </p:cNvGraphicFramePr>
          <p:nvPr>
            <p:ph idx="1"/>
            <p:extLst>
              <p:ext uri="{D42A27DB-BD31-4B8C-83A1-F6EECF244321}">
                <p14:modId xmlns:p14="http://schemas.microsoft.com/office/powerpoint/2010/main" val="3170372250"/>
              </p:ext>
            </p:extLst>
          </p:nvPr>
        </p:nvGraphicFramePr>
        <p:xfrm>
          <a:off x="713333" y="1052736"/>
          <a:ext cx="6359980" cy="2761389"/>
        </p:xfrm>
        <a:graphic>
          <a:graphicData uri="http://schemas.openxmlformats.org/drawingml/2006/table">
            <a:tbl>
              <a:tblPr/>
              <a:tblGrid>
                <a:gridCol w="1826457">
                  <a:extLst>
                    <a:ext uri="{9D8B030D-6E8A-4147-A177-3AD203B41FA5}">
                      <a16:colId xmlns:a16="http://schemas.microsoft.com/office/drawing/2014/main" val="4163720518"/>
                    </a:ext>
                  </a:extLst>
                </a:gridCol>
                <a:gridCol w="4533523">
                  <a:extLst>
                    <a:ext uri="{9D8B030D-6E8A-4147-A177-3AD203B41FA5}">
                      <a16:colId xmlns:a16="http://schemas.microsoft.com/office/drawing/2014/main" val="2140926257"/>
                    </a:ext>
                  </a:extLst>
                </a:gridCol>
              </a:tblGrid>
              <a:tr h="261188">
                <a:tc>
                  <a:txBody>
                    <a:bodyPr/>
                    <a:lstStyle/>
                    <a:p>
                      <a:pPr>
                        <a:buNone/>
                      </a:pPr>
                      <a:r>
                        <a:rPr lang="en-GB" sz="1400" b="1" dirty="0"/>
                        <a:t>Time</a:t>
                      </a:r>
                      <a:endParaRPr lang="en-GB" sz="1400" dirty="0"/>
                    </a:p>
                  </a:txBody>
                  <a:tcPr marL="72525" marR="72525" marT="36263" marB="36263" anchor="ctr">
                    <a:lnL>
                      <a:noFill/>
                    </a:lnL>
                    <a:lnR>
                      <a:noFill/>
                    </a:lnR>
                    <a:lnT>
                      <a:noFill/>
                    </a:lnT>
                    <a:lnB>
                      <a:noFill/>
                    </a:lnB>
                    <a:noFill/>
                  </a:tcPr>
                </a:tc>
                <a:tc>
                  <a:txBody>
                    <a:bodyPr/>
                    <a:lstStyle/>
                    <a:p>
                      <a:pPr>
                        <a:buNone/>
                      </a:pPr>
                      <a:r>
                        <a:rPr lang="en-GB" sz="1100" b="1"/>
                        <a:t>Typical Routine / Care</a:t>
                      </a:r>
                      <a:endParaRPr lang="en-GB" sz="1100"/>
                    </a:p>
                  </a:txBody>
                  <a:tcPr marL="72525" marR="72525" marT="36263" marB="36263" anchor="ctr">
                    <a:lnL>
                      <a:noFill/>
                    </a:lnL>
                    <a:lnR>
                      <a:noFill/>
                    </a:lnR>
                    <a:lnT>
                      <a:noFill/>
                    </a:lnT>
                    <a:lnB>
                      <a:noFill/>
                    </a:lnB>
                    <a:noFill/>
                  </a:tcPr>
                </a:tc>
                <a:extLst>
                  <a:ext uri="{0D108BD9-81ED-4DB2-BD59-A6C34878D82A}">
                    <a16:rowId xmlns:a16="http://schemas.microsoft.com/office/drawing/2014/main" val="1000133099"/>
                  </a:ext>
                </a:extLst>
              </a:tr>
              <a:tr h="456115">
                <a:tc>
                  <a:txBody>
                    <a:bodyPr/>
                    <a:lstStyle/>
                    <a:p>
                      <a:pPr>
                        <a:buNone/>
                      </a:pPr>
                      <a:r>
                        <a:rPr lang="en-GB" sz="1400" b="1" dirty="0"/>
                        <a:t>Morning</a:t>
                      </a:r>
                      <a:endParaRPr lang="en-GB" sz="1400" dirty="0"/>
                    </a:p>
                  </a:txBody>
                  <a:tcPr marL="72525" marR="72525" marT="36263" marB="36263" anchor="ctr">
                    <a:lnL>
                      <a:noFill/>
                    </a:lnL>
                    <a:lnR>
                      <a:noFill/>
                    </a:lnR>
                    <a:lnT>
                      <a:noFill/>
                    </a:lnT>
                    <a:lnB>
                      <a:noFill/>
                    </a:lnB>
                    <a:noFill/>
                  </a:tcPr>
                </a:tc>
                <a:tc>
                  <a:txBody>
                    <a:bodyPr/>
                    <a:lstStyle/>
                    <a:p>
                      <a:pPr>
                        <a:buNone/>
                      </a:pPr>
                      <a:r>
                        <a:rPr lang="en-GB" sz="1100" dirty="0"/>
                        <a:t>Wake up, wash and dress. Take prescribed medication and have a small nutritious breakfast.</a:t>
                      </a:r>
                    </a:p>
                  </a:txBody>
                  <a:tcPr marL="72525" marR="72525" marT="36263" marB="36263" anchor="ctr">
                    <a:lnL>
                      <a:noFill/>
                    </a:lnL>
                    <a:lnR>
                      <a:noFill/>
                    </a:lnR>
                    <a:lnT>
                      <a:noFill/>
                    </a:lnT>
                    <a:lnB>
                      <a:noFill/>
                    </a:lnB>
                    <a:noFill/>
                  </a:tcPr>
                </a:tc>
                <a:extLst>
                  <a:ext uri="{0D108BD9-81ED-4DB2-BD59-A6C34878D82A}">
                    <a16:rowId xmlns:a16="http://schemas.microsoft.com/office/drawing/2014/main" val="3798276004"/>
                  </a:ext>
                </a:extLst>
              </a:tr>
              <a:tr h="456115">
                <a:tc>
                  <a:txBody>
                    <a:bodyPr/>
                    <a:lstStyle/>
                    <a:p>
                      <a:pPr>
                        <a:buNone/>
                      </a:pPr>
                      <a:r>
                        <a:rPr lang="en-GB" sz="1400" b="1" dirty="0"/>
                        <a:t>Late morning</a:t>
                      </a:r>
                      <a:endParaRPr lang="en-GB" sz="1400" dirty="0"/>
                    </a:p>
                  </a:txBody>
                  <a:tcPr marL="72525" marR="72525" marT="36263" marB="36263" anchor="ctr">
                    <a:lnL>
                      <a:noFill/>
                    </a:lnL>
                    <a:lnR>
                      <a:noFill/>
                    </a:lnR>
                    <a:lnT>
                      <a:noFill/>
                    </a:lnT>
                    <a:lnB>
                      <a:noFill/>
                    </a:lnB>
                    <a:noFill/>
                  </a:tcPr>
                </a:tc>
                <a:tc>
                  <a:txBody>
                    <a:bodyPr/>
                    <a:lstStyle/>
                    <a:p>
                      <a:pPr>
                        <a:buNone/>
                      </a:pPr>
                      <a:r>
                        <a:rPr lang="en-GB" sz="1100" dirty="0"/>
                        <a:t>Rest if experiencing fatigue. Attend appointments or treatment when required.</a:t>
                      </a:r>
                    </a:p>
                  </a:txBody>
                  <a:tcPr marL="72525" marR="72525" marT="36263" marB="36263" anchor="ctr">
                    <a:lnL>
                      <a:noFill/>
                    </a:lnL>
                    <a:lnR>
                      <a:noFill/>
                    </a:lnR>
                    <a:lnT>
                      <a:noFill/>
                    </a:lnT>
                    <a:lnB>
                      <a:noFill/>
                    </a:lnB>
                    <a:noFill/>
                  </a:tcPr>
                </a:tc>
                <a:extLst>
                  <a:ext uri="{0D108BD9-81ED-4DB2-BD59-A6C34878D82A}">
                    <a16:rowId xmlns:a16="http://schemas.microsoft.com/office/drawing/2014/main" val="580369270"/>
                  </a:ext>
                </a:extLst>
              </a:tr>
              <a:tr h="651043">
                <a:tc>
                  <a:txBody>
                    <a:bodyPr/>
                    <a:lstStyle/>
                    <a:p>
                      <a:pPr>
                        <a:buNone/>
                      </a:pPr>
                      <a:r>
                        <a:rPr lang="en-GB" sz="1400" b="1" dirty="0"/>
                        <a:t>Afternoon</a:t>
                      </a:r>
                      <a:endParaRPr lang="en-GB" sz="1400" dirty="0"/>
                    </a:p>
                  </a:txBody>
                  <a:tcPr marL="72525" marR="72525" marT="36263" marB="36263" anchor="ctr">
                    <a:lnL>
                      <a:noFill/>
                    </a:lnL>
                    <a:lnR>
                      <a:noFill/>
                    </a:lnR>
                    <a:lnT>
                      <a:noFill/>
                    </a:lnT>
                    <a:lnB>
                      <a:noFill/>
                    </a:lnB>
                    <a:noFill/>
                  </a:tcPr>
                </a:tc>
                <a:tc>
                  <a:txBody>
                    <a:bodyPr/>
                    <a:lstStyle/>
                    <a:p>
                      <a:pPr>
                        <a:buNone/>
                      </a:pPr>
                      <a:r>
                        <a:rPr lang="en-GB" sz="1100"/>
                        <a:t>Eat a small meal, maintain fluid intake and take medication as prescribed. Gentle activity may be encouraged.</a:t>
                      </a:r>
                    </a:p>
                  </a:txBody>
                  <a:tcPr marL="72525" marR="72525" marT="36263" marB="36263" anchor="ctr">
                    <a:lnL>
                      <a:noFill/>
                    </a:lnL>
                    <a:lnR>
                      <a:noFill/>
                    </a:lnR>
                    <a:lnT>
                      <a:noFill/>
                    </a:lnT>
                    <a:lnB>
                      <a:noFill/>
                    </a:lnB>
                    <a:noFill/>
                  </a:tcPr>
                </a:tc>
                <a:extLst>
                  <a:ext uri="{0D108BD9-81ED-4DB2-BD59-A6C34878D82A}">
                    <a16:rowId xmlns:a16="http://schemas.microsoft.com/office/drawing/2014/main" val="2131976664"/>
                  </a:ext>
                </a:extLst>
              </a:tr>
              <a:tr h="456115">
                <a:tc>
                  <a:txBody>
                    <a:bodyPr/>
                    <a:lstStyle/>
                    <a:p>
                      <a:pPr>
                        <a:buNone/>
                      </a:pPr>
                      <a:r>
                        <a:rPr lang="en-GB" sz="1400" b="1"/>
                        <a:t>Evening</a:t>
                      </a:r>
                      <a:endParaRPr lang="en-GB" sz="1400"/>
                    </a:p>
                  </a:txBody>
                  <a:tcPr marL="72525" marR="72525" marT="36263" marB="36263" anchor="ctr">
                    <a:lnL>
                      <a:noFill/>
                    </a:lnL>
                    <a:lnR>
                      <a:noFill/>
                    </a:lnR>
                    <a:lnT>
                      <a:noFill/>
                    </a:lnT>
                    <a:lnB>
                      <a:noFill/>
                    </a:lnB>
                    <a:noFill/>
                  </a:tcPr>
                </a:tc>
                <a:tc>
                  <a:txBody>
                    <a:bodyPr/>
                    <a:lstStyle/>
                    <a:p>
                      <a:pPr>
                        <a:buNone/>
                      </a:pPr>
                      <a:r>
                        <a:rPr lang="en-GB" sz="1100" dirty="0"/>
                        <a:t>Have a small meal, take prescribed medication and monitor symptoms such as pain, nausea or tiredness.</a:t>
                      </a:r>
                    </a:p>
                  </a:txBody>
                  <a:tcPr marL="72525" marR="72525" marT="36263" marB="36263" anchor="ctr">
                    <a:lnL>
                      <a:noFill/>
                    </a:lnL>
                    <a:lnR>
                      <a:noFill/>
                    </a:lnR>
                    <a:lnT>
                      <a:noFill/>
                    </a:lnT>
                    <a:lnB>
                      <a:noFill/>
                    </a:lnB>
                    <a:noFill/>
                  </a:tcPr>
                </a:tc>
                <a:extLst>
                  <a:ext uri="{0D108BD9-81ED-4DB2-BD59-A6C34878D82A}">
                    <a16:rowId xmlns:a16="http://schemas.microsoft.com/office/drawing/2014/main" val="27097164"/>
                  </a:ext>
                </a:extLst>
              </a:tr>
              <a:tr h="456115">
                <a:tc>
                  <a:txBody>
                    <a:bodyPr/>
                    <a:lstStyle/>
                    <a:p>
                      <a:pPr>
                        <a:buNone/>
                      </a:pPr>
                      <a:r>
                        <a:rPr lang="en-GB" sz="1400" b="1" dirty="0"/>
                        <a:t>Night</a:t>
                      </a:r>
                      <a:endParaRPr lang="en-GB" sz="1400" dirty="0"/>
                    </a:p>
                  </a:txBody>
                  <a:tcPr marL="72525" marR="72525" marT="36263" marB="36263" anchor="ctr">
                    <a:lnL>
                      <a:noFill/>
                    </a:lnL>
                    <a:lnR>
                      <a:noFill/>
                    </a:lnR>
                    <a:lnT>
                      <a:noFill/>
                    </a:lnT>
                    <a:lnB>
                      <a:noFill/>
                    </a:lnB>
                    <a:noFill/>
                  </a:tcPr>
                </a:tc>
                <a:tc>
                  <a:txBody>
                    <a:bodyPr/>
                    <a:lstStyle/>
                    <a:p>
                      <a:pPr>
                        <a:buNone/>
                      </a:pPr>
                      <a:r>
                        <a:rPr lang="en-GB" sz="1100" dirty="0"/>
                        <a:t>Rest and sleep. Report severe or worsening symptoms to the healthcare team.</a:t>
                      </a:r>
                    </a:p>
                  </a:txBody>
                  <a:tcPr marL="72525" marR="72525" marT="36263" marB="36263" anchor="ctr">
                    <a:lnL>
                      <a:noFill/>
                    </a:lnL>
                    <a:lnR>
                      <a:noFill/>
                    </a:lnR>
                    <a:lnT>
                      <a:noFill/>
                    </a:lnT>
                    <a:lnB>
                      <a:noFill/>
                    </a:lnB>
                    <a:noFill/>
                  </a:tcPr>
                </a:tc>
                <a:extLst>
                  <a:ext uri="{0D108BD9-81ED-4DB2-BD59-A6C34878D82A}">
                    <a16:rowId xmlns:a16="http://schemas.microsoft.com/office/drawing/2014/main" val="3503558540"/>
                  </a:ext>
                </a:extLst>
              </a:tr>
            </a:tbl>
          </a:graphicData>
        </a:graphic>
      </p:graphicFrame>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14/08/2026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
        <p:nvSpPr>
          <p:cNvPr id="8" name="TextBox 7">
            <a:extLst>
              <a:ext uri="{FF2B5EF4-FFF2-40B4-BE49-F238E27FC236}">
                <a16:creationId xmlns:a16="http://schemas.microsoft.com/office/drawing/2014/main" id="{83EDAF36-AB24-432E-9EE5-8A707C0D0994}"/>
              </a:ext>
            </a:extLst>
          </p:cNvPr>
          <p:cNvSpPr txBox="1"/>
          <p:nvPr/>
        </p:nvSpPr>
        <p:spPr>
          <a:xfrm>
            <a:off x="539552" y="614789"/>
            <a:ext cx="5022304" cy="369332"/>
          </a:xfrm>
          <a:prstGeom prst="rect">
            <a:avLst/>
          </a:prstGeom>
          <a:noFill/>
        </p:spPr>
        <p:txBody>
          <a:bodyPr wrap="square">
            <a:spAutoFit/>
          </a:bodyPr>
          <a:lstStyle/>
          <a:p>
            <a:pPr>
              <a:buNone/>
            </a:pPr>
            <a:r>
              <a:rPr lang="en-GB" b="1" dirty="0"/>
              <a:t>Blondy’s Everyday Routine</a:t>
            </a:r>
          </a:p>
        </p:txBody>
      </p:sp>
      <p:sp>
        <p:nvSpPr>
          <p:cNvPr id="10" name="TextBox 9">
            <a:extLst>
              <a:ext uri="{FF2B5EF4-FFF2-40B4-BE49-F238E27FC236}">
                <a16:creationId xmlns:a16="http://schemas.microsoft.com/office/drawing/2014/main" id="{932A83EC-5A00-98D2-86B5-60260810562D}"/>
              </a:ext>
            </a:extLst>
          </p:cNvPr>
          <p:cNvSpPr txBox="1"/>
          <p:nvPr/>
        </p:nvSpPr>
        <p:spPr>
          <a:xfrm>
            <a:off x="467544" y="4116867"/>
            <a:ext cx="7704856" cy="769441"/>
          </a:xfrm>
          <a:prstGeom prst="rect">
            <a:avLst/>
          </a:prstGeom>
          <a:noFill/>
        </p:spPr>
        <p:txBody>
          <a:bodyPr wrap="square">
            <a:spAutoFit/>
          </a:bodyPr>
          <a:lstStyle/>
          <a:p>
            <a:r>
              <a:rPr lang="en-GB" sz="1100" dirty="0"/>
              <a:t>How Stomach Cancer Affects Daily Life: May cause tiredness, pain, nausea and reduced appetite. Eating may become difficult, leading to weight loss and reduced energy. Treatment may affect the person's ability to work, exercise and complete everyday activities. Support from family, nurses, doctors and dietitians can help the person manage their routine safely (NICE, 2018).</a:t>
            </a:r>
          </a:p>
        </p:txBody>
      </p:sp>
      <p:pic>
        <p:nvPicPr>
          <p:cNvPr id="7" name="Audio 6">
            <a:hlinkClick r:id="" action="ppaction://media"/>
            <a:extLst>
              <a:ext uri="{FF2B5EF4-FFF2-40B4-BE49-F238E27FC236}">
                <a16:creationId xmlns:a16="http://schemas.microsoft.com/office/drawing/2014/main" id="{6F678634-EB61-AD0B-B0F0-1FBBEA5C23E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55976"/>
            <a:ext cx="2057400" cy="2057400"/>
          </a:xfrm>
          <a:prstGeom prst="ellipse">
            <a:avLst/>
          </a:prstGeom>
        </p:spPr>
      </p:pic>
    </p:spTree>
    <p:extLst>
      <p:ext uri="{BB962C8B-B14F-4D97-AF65-F5344CB8AC3E}">
        <p14:creationId xmlns:p14="http://schemas.microsoft.com/office/powerpoint/2010/main" val="2773911049"/>
      </p:ext>
    </p:extLst>
  </p:cSld>
  <p:clrMapOvr>
    <a:masterClrMapping/>
  </p:clrMapOvr>
  <mc:AlternateContent xmlns:mc="http://schemas.openxmlformats.org/markup-compatibility/2006">
    <mc:Choice xmlns:p14="http://schemas.microsoft.com/office/powerpoint/2010/main" Requires="p14">
      <p:transition spd="slow" p14:dur="2000" advTm="159662"/>
    </mc:Choice>
    <mc:Fallback>
      <p:transition spd="slow" advTm="1596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490066"/>
          </a:xfrm>
        </p:spPr>
        <p:txBody>
          <a:bodyPr/>
          <a:lstStyle/>
          <a:p>
            <a:r>
              <a:rPr lang="en-GB" sz="3600" b="1" dirty="0">
                <a:latin typeface="Arial" panose="020B0604020202020204" pitchFamily="34" charset="0"/>
                <a:cs typeface="Arial" panose="020B0604020202020204" pitchFamily="34" charset="0"/>
              </a:rPr>
              <a:t>Care Plan (3/3) </a:t>
            </a:r>
          </a:p>
        </p:txBody>
      </p:sp>
      <p:graphicFrame>
        <p:nvGraphicFramePr>
          <p:cNvPr id="9" name="Content Placeholder 8">
            <a:extLst>
              <a:ext uri="{FF2B5EF4-FFF2-40B4-BE49-F238E27FC236}">
                <a16:creationId xmlns:a16="http://schemas.microsoft.com/office/drawing/2014/main" id="{4DC32B45-14AC-D011-E133-E6F97D1502DB}"/>
              </a:ext>
            </a:extLst>
          </p:cNvPr>
          <p:cNvGraphicFramePr>
            <a:graphicFrameLocks noGrp="1"/>
          </p:cNvGraphicFramePr>
          <p:nvPr>
            <p:ph idx="1"/>
            <p:extLst>
              <p:ext uri="{D42A27DB-BD31-4B8C-83A1-F6EECF244321}">
                <p14:modId xmlns:p14="http://schemas.microsoft.com/office/powerpoint/2010/main" val="2241169811"/>
              </p:ext>
            </p:extLst>
          </p:nvPr>
        </p:nvGraphicFramePr>
        <p:xfrm>
          <a:off x="1682880" y="1550595"/>
          <a:ext cx="5778240" cy="4160971"/>
        </p:xfrm>
        <a:graphic>
          <a:graphicData uri="http://schemas.openxmlformats.org/drawingml/2006/table">
            <a:tbl>
              <a:tblPr/>
              <a:tblGrid>
                <a:gridCol w="2889120">
                  <a:extLst>
                    <a:ext uri="{9D8B030D-6E8A-4147-A177-3AD203B41FA5}">
                      <a16:colId xmlns:a16="http://schemas.microsoft.com/office/drawing/2014/main" val="2012457533"/>
                    </a:ext>
                  </a:extLst>
                </a:gridCol>
                <a:gridCol w="2889120">
                  <a:extLst>
                    <a:ext uri="{9D8B030D-6E8A-4147-A177-3AD203B41FA5}">
                      <a16:colId xmlns:a16="http://schemas.microsoft.com/office/drawing/2014/main" val="723885979"/>
                    </a:ext>
                  </a:extLst>
                </a:gridCol>
              </a:tblGrid>
              <a:tr h="256811">
                <a:tc>
                  <a:txBody>
                    <a:bodyPr/>
                    <a:lstStyle/>
                    <a:p>
                      <a:pPr>
                        <a:buNone/>
                      </a:pPr>
                      <a:r>
                        <a:rPr lang="en-GB" sz="1300" b="1"/>
                        <a:t>Area</a:t>
                      </a:r>
                      <a:endParaRPr lang="en-GB" sz="1300"/>
                    </a:p>
                  </a:txBody>
                  <a:tcPr marL="64203" marR="64203" marT="32101" marB="32101" anchor="ctr">
                    <a:lnL>
                      <a:noFill/>
                    </a:lnL>
                    <a:lnR>
                      <a:noFill/>
                    </a:lnR>
                    <a:lnT>
                      <a:noFill/>
                    </a:lnT>
                    <a:lnB>
                      <a:noFill/>
                    </a:lnB>
                    <a:noFill/>
                  </a:tcPr>
                </a:tc>
                <a:tc>
                  <a:txBody>
                    <a:bodyPr/>
                    <a:lstStyle/>
                    <a:p>
                      <a:pPr>
                        <a:buNone/>
                      </a:pPr>
                      <a:r>
                        <a:rPr lang="en-GB" sz="1300" b="1"/>
                        <a:t>Basic English</a:t>
                      </a:r>
                      <a:endParaRPr lang="en-GB" sz="1300"/>
                    </a:p>
                  </a:txBody>
                  <a:tcPr marL="64203" marR="64203" marT="32101" marB="32101" anchor="ctr">
                    <a:lnL>
                      <a:noFill/>
                    </a:lnL>
                    <a:lnR>
                      <a:noFill/>
                    </a:lnR>
                    <a:lnT>
                      <a:noFill/>
                    </a:lnT>
                    <a:lnB>
                      <a:noFill/>
                    </a:lnB>
                    <a:noFill/>
                  </a:tcPr>
                </a:tc>
                <a:extLst>
                  <a:ext uri="{0D108BD9-81ED-4DB2-BD59-A6C34878D82A}">
                    <a16:rowId xmlns:a16="http://schemas.microsoft.com/office/drawing/2014/main" val="2748882507"/>
                  </a:ext>
                </a:extLst>
              </a:tr>
              <a:tr h="642027">
                <a:tc>
                  <a:txBody>
                    <a:bodyPr/>
                    <a:lstStyle/>
                    <a:p>
                      <a:pPr>
                        <a:buNone/>
                      </a:pPr>
                      <a:r>
                        <a:rPr lang="en-GB" sz="1300" b="1" dirty="0"/>
                        <a:t>Communication</a:t>
                      </a:r>
                      <a:endParaRPr lang="en-GB" sz="1300" dirty="0"/>
                    </a:p>
                  </a:txBody>
                  <a:tcPr marL="64203" marR="64203" marT="32101" marB="32101" anchor="ctr">
                    <a:lnL>
                      <a:noFill/>
                    </a:lnL>
                    <a:lnR>
                      <a:noFill/>
                    </a:lnR>
                    <a:lnT>
                      <a:noFill/>
                    </a:lnT>
                    <a:lnB>
                      <a:noFill/>
                    </a:lnB>
                    <a:noFill/>
                  </a:tcPr>
                </a:tc>
                <a:tc>
                  <a:txBody>
                    <a:bodyPr/>
                    <a:lstStyle/>
                    <a:p>
                      <a:pPr>
                        <a:buNone/>
                      </a:pPr>
                      <a:r>
                        <a:rPr lang="en-GB" sz="1100"/>
                        <a:t>Speak clearly, listen carefully and give the person time to ask questions </a:t>
                      </a:r>
                      <a:r>
                        <a:rPr lang="en-GB" sz="1100" b="1"/>
                        <a:t>(NMC, 2018)</a:t>
                      </a:r>
                      <a:r>
                        <a:rPr lang="en-GB" sz="1100"/>
                        <a:t>.</a:t>
                      </a:r>
                    </a:p>
                  </a:txBody>
                  <a:tcPr marL="64203" marR="64203" marT="32101" marB="32101" anchor="ctr">
                    <a:lnL>
                      <a:noFill/>
                    </a:lnL>
                    <a:lnR>
                      <a:noFill/>
                    </a:lnR>
                    <a:lnT>
                      <a:noFill/>
                    </a:lnT>
                    <a:lnB>
                      <a:noFill/>
                    </a:lnB>
                    <a:noFill/>
                  </a:tcPr>
                </a:tc>
                <a:extLst>
                  <a:ext uri="{0D108BD9-81ED-4DB2-BD59-A6C34878D82A}">
                    <a16:rowId xmlns:a16="http://schemas.microsoft.com/office/drawing/2014/main" val="2740499285"/>
                  </a:ext>
                </a:extLst>
              </a:tr>
              <a:tr h="449419">
                <a:tc>
                  <a:txBody>
                    <a:bodyPr/>
                    <a:lstStyle/>
                    <a:p>
                      <a:pPr>
                        <a:buNone/>
                      </a:pPr>
                      <a:r>
                        <a:rPr lang="en-GB" sz="1300" b="1" dirty="0"/>
                        <a:t>Family/carers</a:t>
                      </a:r>
                      <a:endParaRPr lang="en-GB" sz="1300" dirty="0"/>
                    </a:p>
                  </a:txBody>
                  <a:tcPr marL="64203" marR="64203" marT="32101" marB="32101" anchor="ctr">
                    <a:lnL>
                      <a:noFill/>
                    </a:lnL>
                    <a:lnR>
                      <a:noFill/>
                    </a:lnR>
                    <a:lnT>
                      <a:noFill/>
                    </a:lnT>
                    <a:lnB>
                      <a:noFill/>
                    </a:lnB>
                    <a:noFill/>
                  </a:tcPr>
                </a:tc>
                <a:tc>
                  <a:txBody>
                    <a:bodyPr/>
                    <a:lstStyle/>
                    <a:p>
                      <a:pPr>
                        <a:buNone/>
                      </a:pPr>
                      <a:r>
                        <a:rPr lang="en-GB" sz="1100"/>
                        <a:t>Include family or carers with the person's permission </a:t>
                      </a:r>
                      <a:r>
                        <a:rPr lang="en-GB" sz="1100" b="1"/>
                        <a:t>(NICE, 2018)</a:t>
                      </a:r>
                      <a:r>
                        <a:rPr lang="en-GB" sz="1100"/>
                        <a:t>.</a:t>
                      </a:r>
                    </a:p>
                  </a:txBody>
                  <a:tcPr marL="64203" marR="64203" marT="32101" marB="32101" anchor="ctr">
                    <a:lnL>
                      <a:noFill/>
                    </a:lnL>
                    <a:lnR>
                      <a:noFill/>
                    </a:lnR>
                    <a:lnT>
                      <a:noFill/>
                    </a:lnT>
                    <a:lnB>
                      <a:noFill/>
                    </a:lnB>
                    <a:noFill/>
                  </a:tcPr>
                </a:tc>
                <a:extLst>
                  <a:ext uri="{0D108BD9-81ED-4DB2-BD59-A6C34878D82A}">
                    <a16:rowId xmlns:a16="http://schemas.microsoft.com/office/drawing/2014/main" val="1879067453"/>
                  </a:ext>
                </a:extLst>
              </a:tr>
              <a:tr h="642027">
                <a:tc>
                  <a:txBody>
                    <a:bodyPr/>
                    <a:lstStyle/>
                    <a:p>
                      <a:pPr>
                        <a:buNone/>
                      </a:pPr>
                      <a:r>
                        <a:rPr lang="en-GB" sz="1300" b="1"/>
                        <a:t>Consent</a:t>
                      </a:r>
                      <a:endParaRPr lang="en-GB" sz="1300"/>
                    </a:p>
                  </a:txBody>
                  <a:tcPr marL="64203" marR="64203" marT="32101" marB="32101" anchor="ctr">
                    <a:lnL>
                      <a:noFill/>
                    </a:lnL>
                    <a:lnR>
                      <a:noFill/>
                    </a:lnR>
                    <a:lnT>
                      <a:noFill/>
                    </a:lnT>
                    <a:lnB>
                      <a:noFill/>
                    </a:lnB>
                    <a:noFill/>
                  </a:tcPr>
                </a:tc>
                <a:tc>
                  <a:txBody>
                    <a:bodyPr/>
                    <a:lstStyle/>
                    <a:p>
                      <a:pPr>
                        <a:buNone/>
                      </a:pPr>
                      <a:r>
                        <a:rPr lang="en-GB" sz="1100"/>
                        <a:t>Explain treatment and ask for the person's consent before providing care </a:t>
                      </a:r>
                      <a:r>
                        <a:rPr lang="en-GB" sz="1100" b="1"/>
                        <a:t>(NMC, 2018)</a:t>
                      </a:r>
                      <a:r>
                        <a:rPr lang="en-GB" sz="1100"/>
                        <a:t>.</a:t>
                      </a:r>
                    </a:p>
                  </a:txBody>
                  <a:tcPr marL="64203" marR="64203" marT="32101" marB="32101" anchor="ctr">
                    <a:lnL>
                      <a:noFill/>
                    </a:lnL>
                    <a:lnR>
                      <a:noFill/>
                    </a:lnR>
                    <a:lnT>
                      <a:noFill/>
                    </a:lnT>
                    <a:lnB>
                      <a:noFill/>
                    </a:lnB>
                    <a:noFill/>
                  </a:tcPr>
                </a:tc>
                <a:extLst>
                  <a:ext uri="{0D108BD9-81ED-4DB2-BD59-A6C34878D82A}">
                    <a16:rowId xmlns:a16="http://schemas.microsoft.com/office/drawing/2014/main" val="3148648445"/>
                  </a:ext>
                </a:extLst>
              </a:tr>
              <a:tr h="642027">
                <a:tc>
                  <a:txBody>
                    <a:bodyPr/>
                    <a:lstStyle/>
                    <a:p>
                      <a:pPr>
                        <a:buNone/>
                      </a:pPr>
                      <a:r>
                        <a:rPr lang="en-GB" sz="1300" b="1"/>
                        <a:t>Confidentiality</a:t>
                      </a:r>
                      <a:endParaRPr lang="en-GB" sz="1300"/>
                    </a:p>
                  </a:txBody>
                  <a:tcPr marL="64203" marR="64203" marT="32101" marB="32101" anchor="ctr">
                    <a:lnL>
                      <a:noFill/>
                    </a:lnL>
                    <a:lnR>
                      <a:noFill/>
                    </a:lnR>
                    <a:lnT>
                      <a:noFill/>
                    </a:lnT>
                    <a:lnB>
                      <a:noFill/>
                    </a:lnB>
                    <a:noFill/>
                  </a:tcPr>
                </a:tc>
                <a:tc>
                  <a:txBody>
                    <a:bodyPr/>
                    <a:lstStyle/>
                    <a:p>
                      <a:pPr>
                        <a:buNone/>
                      </a:pPr>
                      <a:r>
                        <a:rPr lang="en-GB" sz="1100"/>
                        <a:t>Keep the person's health information private and only share it when appropriate </a:t>
                      </a:r>
                      <a:r>
                        <a:rPr lang="en-GB" sz="1100" b="1"/>
                        <a:t>(NMC, 2018)</a:t>
                      </a:r>
                      <a:r>
                        <a:rPr lang="en-GB" sz="1100"/>
                        <a:t>.</a:t>
                      </a:r>
                    </a:p>
                  </a:txBody>
                  <a:tcPr marL="64203" marR="64203" marT="32101" marB="32101" anchor="ctr">
                    <a:lnL>
                      <a:noFill/>
                    </a:lnL>
                    <a:lnR>
                      <a:noFill/>
                    </a:lnR>
                    <a:lnT>
                      <a:noFill/>
                    </a:lnT>
                    <a:lnB>
                      <a:noFill/>
                    </a:lnB>
                    <a:noFill/>
                  </a:tcPr>
                </a:tc>
                <a:extLst>
                  <a:ext uri="{0D108BD9-81ED-4DB2-BD59-A6C34878D82A}">
                    <a16:rowId xmlns:a16="http://schemas.microsoft.com/office/drawing/2014/main" val="2263532921"/>
                  </a:ext>
                </a:extLst>
              </a:tr>
              <a:tr h="642027">
                <a:tc>
                  <a:txBody>
                    <a:bodyPr/>
                    <a:lstStyle/>
                    <a:p>
                      <a:pPr>
                        <a:buNone/>
                      </a:pPr>
                      <a:r>
                        <a:rPr lang="en-GB" sz="1300" b="1"/>
                        <a:t>Dignity</a:t>
                      </a:r>
                      <a:endParaRPr lang="en-GB" sz="1300"/>
                    </a:p>
                  </a:txBody>
                  <a:tcPr marL="64203" marR="64203" marT="32101" marB="32101" anchor="ctr">
                    <a:lnL>
                      <a:noFill/>
                    </a:lnL>
                    <a:lnR>
                      <a:noFill/>
                    </a:lnR>
                    <a:lnT>
                      <a:noFill/>
                    </a:lnT>
                    <a:lnB>
                      <a:noFill/>
                    </a:lnB>
                    <a:noFill/>
                  </a:tcPr>
                </a:tc>
                <a:tc>
                  <a:txBody>
                    <a:bodyPr/>
                    <a:lstStyle/>
                    <a:p>
                      <a:pPr>
                        <a:buNone/>
                      </a:pPr>
                      <a:r>
                        <a:rPr lang="en-GB" sz="1100"/>
                        <a:t>Treat the person with kindness and respect and protect their privacy </a:t>
                      </a:r>
                      <a:r>
                        <a:rPr lang="en-GB" sz="1100" b="1"/>
                        <a:t>(NMC, 2018)</a:t>
                      </a:r>
                      <a:r>
                        <a:rPr lang="en-GB" sz="1100"/>
                        <a:t>.</a:t>
                      </a:r>
                    </a:p>
                  </a:txBody>
                  <a:tcPr marL="64203" marR="64203" marT="32101" marB="32101" anchor="ctr">
                    <a:lnL>
                      <a:noFill/>
                    </a:lnL>
                    <a:lnR>
                      <a:noFill/>
                    </a:lnR>
                    <a:lnT>
                      <a:noFill/>
                    </a:lnT>
                    <a:lnB>
                      <a:noFill/>
                    </a:lnB>
                    <a:noFill/>
                  </a:tcPr>
                </a:tc>
                <a:extLst>
                  <a:ext uri="{0D108BD9-81ED-4DB2-BD59-A6C34878D82A}">
                    <a16:rowId xmlns:a16="http://schemas.microsoft.com/office/drawing/2014/main" val="1858091336"/>
                  </a:ext>
                </a:extLst>
              </a:tr>
              <a:tr h="881122">
                <a:tc>
                  <a:txBody>
                    <a:bodyPr/>
                    <a:lstStyle/>
                    <a:p>
                      <a:pPr>
                        <a:buNone/>
                      </a:pPr>
                      <a:r>
                        <a:rPr lang="en-GB" sz="1300" b="1"/>
                        <a:t>Autonomy</a:t>
                      </a:r>
                      <a:endParaRPr lang="en-GB" sz="1300"/>
                    </a:p>
                  </a:txBody>
                  <a:tcPr marL="64203" marR="64203" marT="32101" marB="32101" anchor="ctr">
                    <a:lnL>
                      <a:noFill/>
                    </a:lnL>
                    <a:lnR>
                      <a:noFill/>
                    </a:lnR>
                    <a:lnT>
                      <a:noFill/>
                    </a:lnT>
                    <a:lnB>
                      <a:noFill/>
                    </a:lnB>
                    <a:noFill/>
                  </a:tcPr>
                </a:tc>
                <a:tc>
                  <a:txBody>
                    <a:bodyPr/>
                    <a:lstStyle/>
                    <a:p>
                      <a:pPr>
                        <a:buNone/>
                      </a:pPr>
                      <a:r>
                        <a:rPr lang="en-GB" sz="1100" dirty="0"/>
                        <a:t>Respect the person's right to make choices about their treatment and care </a:t>
                      </a:r>
                      <a:r>
                        <a:rPr lang="en-GB" sz="1100" b="1" dirty="0"/>
                        <a:t>(NICE, 2018)</a:t>
                      </a:r>
                      <a:r>
                        <a:rPr lang="en-GB" sz="1100" dirty="0"/>
                        <a:t>.</a:t>
                      </a:r>
                    </a:p>
                  </a:txBody>
                  <a:tcPr marL="64203" marR="64203" marT="32101" marB="32101" anchor="ctr">
                    <a:lnL>
                      <a:noFill/>
                    </a:lnL>
                    <a:lnR>
                      <a:noFill/>
                    </a:lnR>
                    <a:lnT>
                      <a:noFill/>
                    </a:lnT>
                    <a:lnB>
                      <a:noFill/>
                    </a:lnB>
                    <a:noFill/>
                  </a:tcPr>
                </a:tc>
                <a:extLst>
                  <a:ext uri="{0D108BD9-81ED-4DB2-BD59-A6C34878D82A}">
                    <a16:rowId xmlns:a16="http://schemas.microsoft.com/office/drawing/2014/main" val="4225094932"/>
                  </a:ext>
                </a:extLst>
              </a:tr>
            </a:tbl>
          </a:graphicData>
        </a:graphic>
      </p:graphicFrame>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14/08/2026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graphicFrame>
        <p:nvGraphicFramePr>
          <p:cNvPr id="6" name="Table 5">
            <a:extLst>
              <a:ext uri="{FF2B5EF4-FFF2-40B4-BE49-F238E27FC236}">
                <a16:creationId xmlns:a16="http://schemas.microsoft.com/office/drawing/2014/main" id="{DEEDB055-C7EF-FC90-2BDC-F7C093B932AB}"/>
              </a:ext>
            </a:extLst>
          </p:cNvPr>
          <p:cNvGraphicFramePr>
            <a:graphicFrameLocks noGrp="1"/>
          </p:cNvGraphicFramePr>
          <p:nvPr>
            <p:extLst>
              <p:ext uri="{D42A27DB-BD31-4B8C-83A1-F6EECF244321}">
                <p14:modId xmlns:p14="http://schemas.microsoft.com/office/powerpoint/2010/main" val="1717288007"/>
              </p:ext>
            </p:extLst>
          </p:nvPr>
        </p:nvGraphicFramePr>
        <p:xfrm>
          <a:off x="467544" y="1600200"/>
          <a:ext cx="4114800" cy="365760"/>
        </p:xfrm>
        <a:graphic>
          <a:graphicData uri="http://schemas.openxmlformats.org/drawingml/2006/table">
            <a:tbl>
              <a:tblPr/>
              <a:tblGrid>
                <a:gridCol w="4114800">
                  <a:extLst>
                    <a:ext uri="{9D8B030D-6E8A-4147-A177-3AD203B41FA5}">
                      <a16:colId xmlns:a16="http://schemas.microsoft.com/office/drawing/2014/main" val="4228765218"/>
                    </a:ext>
                  </a:extLst>
                </a:gridCol>
              </a:tblGrid>
              <a:tr h="310912">
                <a:tc>
                  <a:txBody>
                    <a:bodyPr/>
                    <a:lstStyle/>
                    <a:p>
                      <a:pPr>
                        <a:buNone/>
                      </a:pPr>
                      <a:endParaRPr lang="en-GB" b="1" dirty="0"/>
                    </a:p>
                  </a:txBody>
                  <a:tcPr anchor="ctr">
                    <a:lnL>
                      <a:noFill/>
                    </a:lnL>
                    <a:lnR>
                      <a:noFill/>
                    </a:lnR>
                    <a:lnT>
                      <a:noFill/>
                    </a:lnT>
                    <a:lnB>
                      <a:noFill/>
                    </a:lnB>
                    <a:noFill/>
                  </a:tcPr>
                </a:tc>
                <a:extLst>
                  <a:ext uri="{0D108BD9-81ED-4DB2-BD59-A6C34878D82A}">
                    <a16:rowId xmlns:a16="http://schemas.microsoft.com/office/drawing/2014/main" val="845494536"/>
                  </a:ext>
                </a:extLst>
              </a:tr>
            </a:tbl>
          </a:graphicData>
        </a:graphic>
      </p:graphicFrame>
      <p:sp>
        <p:nvSpPr>
          <p:cNvPr id="11" name="TextBox 10">
            <a:extLst>
              <a:ext uri="{FF2B5EF4-FFF2-40B4-BE49-F238E27FC236}">
                <a16:creationId xmlns:a16="http://schemas.microsoft.com/office/drawing/2014/main" id="{E918DD7B-F5BA-1A5C-B4FC-8013AAD8D27F}"/>
              </a:ext>
            </a:extLst>
          </p:cNvPr>
          <p:cNvSpPr txBox="1"/>
          <p:nvPr/>
        </p:nvSpPr>
        <p:spPr>
          <a:xfrm>
            <a:off x="1115616" y="859286"/>
            <a:ext cx="4572000" cy="646331"/>
          </a:xfrm>
          <a:prstGeom prst="rect">
            <a:avLst/>
          </a:prstGeom>
          <a:noFill/>
        </p:spPr>
        <p:txBody>
          <a:bodyPr wrap="square">
            <a:spAutoFit/>
          </a:bodyPr>
          <a:lstStyle/>
          <a:p>
            <a:pPr>
              <a:buNone/>
            </a:pPr>
            <a:r>
              <a:rPr lang="en-GB" b="1" dirty="0"/>
              <a:t>Communication and Ethical Considerations</a:t>
            </a:r>
          </a:p>
        </p:txBody>
      </p:sp>
      <p:pic>
        <p:nvPicPr>
          <p:cNvPr id="8" name="Audio 7">
            <a:hlinkClick r:id="" action="ppaction://media"/>
            <a:extLst>
              <a:ext uri="{FF2B5EF4-FFF2-40B4-BE49-F238E27FC236}">
                <a16:creationId xmlns:a16="http://schemas.microsoft.com/office/drawing/2014/main" id="{FE324FA4-8C4C-FC56-382D-CA312D8FF86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80165127"/>
      </p:ext>
    </p:extLst>
  </p:cSld>
  <p:clrMapOvr>
    <a:masterClrMapping/>
  </p:clrMapOvr>
  <mc:AlternateContent xmlns:mc="http://schemas.openxmlformats.org/markup-compatibility/2006">
    <mc:Choice xmlns:p14="http://schemas.microsoft.com/office/powerpoint/2010/main" Requires="p14">
      <p:transition spd="slow" p14:dur="2000" advTm="105756"/>
    </mc:Choice>
    <mc:Fallback>
      <p:transition spd="slow" advTm="1057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39552" y="-24424"/>
            <a:ext cx="7128792" cy="864096"/>
          </a:xfrm>
        </p:spPr>
        <p:txBody>
          <a:bodyPr/>
          <a:lstStyle/>
          <a:p>
            <a:pPr algn="ctr"/>
            <a:r>
              <a:rPr lang="en-GB" sz="3200" b="1" dirty="0">
                <a:latin typeface="Arial" panose="020B0604020202020204" pitchFamily="34" charset="0"/>
                <a:cs typeface="Arial" panose="020B0604020202020204" pitchFamily="34" charset="0"/>
              </a:rPr>
              <a:t>Risk factors for stomach cancer</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457200" y="2492896"/>
            <a:ext cx="4978896" cy="1584176"/>
          </a:xfrm>
        </p:spPr>
        <p:txBody>
          <a:bodyPr anchor="ctr" anchorCtr="0"/>
          <a:lstStyle/>
          <a:p>
            <a:pPr marL="0" indent="0">
              <a:spcBef>
                <a:spcPts val="1400"/>
              </a:spcBef>
              <a:buNone/>
            </a:pPr>
            <a:endParaRPr lang="en-GB" sz="1800" b="0" i="0" dirty="0">
              <a:solidFill>
                <a:srgbClr val="000000"/>
              </a:solidFill>
              <a:effectLst/>
              <a:latin typeface="Arial" panose="020B0604020202020204" pitchFamily="34" charset="0"/>
              <a:cs typeface="Arial" panose="020B0604020202020204" pitchFamily="34" charset="0"/>
            </a:endParaRPr>
          </a:p>
          <a:p>
            <a:pPr marL="0" indent="0">
              <a:spcBef>
                <a:spcPts val="1400"/>
              </a:spcBef>
              <a:buNone/>
            </a:pPr>
            <a:r>
              <a:rPr lang="en-GB" sz="1100" b="0" i="0" dirty="0">
                <a:solidFill>
                  <a:srgbClr val="000000"/>
                </a:solidFill>
                <a:effectLst/>
                <a:latin typeface="Arial" panose="020B0604020202020204" pitchFamily="34" charset="0"/>
                <a:cs typeface="Arial" panose="020B0604020202020204" pitchFamily="34" charset="0"/>
              </a:rPr>
              <a:t>The exact cause of stomach cancer is unknown, but risk factors can increase the chance of a person developing it. Certain things can increase the chance of developing </a:t>
            </a:r>
            <a:r>
              <a:rPr lang="en-GB" sz="1100" b="0" i="0" u="sng" dirty="0">
                <a:solidFill>
                  <a:srgbClr val="006E1E"/>
                </a:solidFill>
                <a:effectLst/>
                <a:latin typeface="Arial" panose="020B0604020202020204" pitchFamily="34" charset="0"/>
                <a:cs typeface="Arial" panose="020B0604020202020204" pitchFamily="34" charset="0"/>
                <a:hlinkClick r:id="rId4" tooltip="Find out more about stomach cancer"/>
              </a:rPr>
              <a:t>stomach cancer</a:t>
            </a:r>
            <a:r>
              <a:rPr lang="en-GB" sz="1100" b="0" i="0" u="sng" dirty="0">
                <a:solidFill>
                  <a:srgbClr val="000000"/>
                </a:solidFill>
                <a:effectLst/>
                <a:latin typeface="Arial" panose="020B0604020202020204" pitchFamily="34" charset="0"/>
                <a:cs typeface="Arial" panose="020B0604020202020204" pitchFamily="34" charset="0"/>
              </a:rPr>
              <a:t>; these are called risk factors.</a:t>
            </a:r>
            <a:r>
              <a:rPr lang="en-GB" sz="1100" b="0" i="0" dirty="0">
                <a:solidFill>
                  <a:srgbClr val="000000"/>
                </a:solidFill>
                <a:effectLst/>
                <a:latin typeface="Arial" panose="020B0604020202020204" pitchFamily="34" charset="0"/>
                <a:cs typeface="Arial" panose="020B0604020202020204" pitchFamily="34" charset="0"/>
              </a:rPr>
              <a:t>  However, stomach cancer is not infectious and cannot be passed from one person to another.</a:t>
            </a:r>
          </a:p>
          <a:p>
            <a:pPr marL="0" indent="0">
              <a:spcBef>
                <a:spcPts val="1400"/>
              </a:spcBef>
              <a:buNone/>
            </a:pPr>
            <a:r>
              <a:rPr lang="en-GB" sz="1100" b="0" i="0" dirty="0">
                <a:solidFill>
                  <a:srgbClr val="000000"/>
                </a:solidFill>
                <a:effectLst/>
                <a:latin typeface="Arial" panose="020B0604020202020204" pitchFamily="34" charset="0"/>
                <a:cs typeface="Arial" panose="020B0604020202020204" pitchFamily="34" charset="0"/>
              </a:rPr>
              <a:t> Having a risk factor does not mean you will definitely get stomach cancer. Or if you do not have any risk factors, you may still be diagnosed with stomach cancer. We do not yet know why only some people who have risk factors develop stomach cancer. </a:t>
            </a:r>
            <a:r>
              <a:rPr lang="en-GB" sz="1100" dirty="0">
                <a:solidFill>
                  <a:srgbClr val="000000"/>
                </a:solidFill>
                <a:latin typeface="Arial" panose="020B0604020202020204" pitchFamily="34" charset="0"/>
                <a:cs typeface="Arial" panose="020B0604020202020204" pitchFamily="34" charset="0"/>
              </a:rPr>
              <a:t> Blondy has been diagnosed with gastric cancer, and  these are the risk factors (Macmillan Cancer Support, 2024)</a:t>
            </a:r>
            <a:endParaRPr lang="en-GB" sz="1100" dirty="0">
              <a:latin typeface="Arial" panose="020B0604020202020204" pitchFamily="34" charset="0"/>
              <a:cs typeface="Arial" panose="020B0604020202020204" pitchFamily="34" charset="0"/>
            </a:endParaRPr>
          </a:p>
          <a:p>
            <a:pPr marL="0" indent="0">
              <a:spcBef>
                <a:spcPts val="1400"/>
              </a:spcBef>
              <a:buNone/>
            </a:pPr>
            <a:r>
              <a:rPr lang="en-GB" sz="1100" dirty="0">
                <a:latin typeface="Arial" panose="020B0604020202020204" pitchFamily="34" charset="0"/>
                <a:cs typeface="Arial" panose="020B0604020202020204" pitchFamily="34" charset="0"/>
              </a:rPr>
              <a:t>- Family history and risk of stomach cancer</a:t>
            </a:r>
          </a:p>
          <a:p>
            <a:pPr marL="0" indent="0">
              <a:spcBef>
                <a:spcPts val="1400"/>
              </a:spcBef>
              <a:buNone/>
            </a:pPr>
            <a:r>
              <a:rPr lang="en-GB" sz="1100" dirty="0">
                <a:latin typeface="Arial" panose="020B0604020202020204" pitchFamily="34" charset="0"/>
                <a:cs typeface="Arial" panose="020B0604020202020204" pitchFamily="34" charset="0"/>
              </a:rPr>
              <a:t>-Diet-(poor diet)</a:t>
            </a:r>
          </a:p>
          <a:p>
            <a:pPr marL="0" indent="0">
              <a:spcBef>
                <a:spcPts val="1400"/>
              </a:spcBef>
              <a:buNone/>
            </a:pPr>
            <a:r>
              <a:rPr lang="en-GB" sz="1100" dirty="0">
                <a:latin typeface="Arial" panose="020B0604020202020204" pitchFamily="34" charset="0"/>
                <a:cs typeface="Arial" panose="020B0604020202020204" pitchFamily="34" charset="0"/>
              </a:rPr>
              <a:t>-Age-</a:t>
            </a:r>
          </a:p>
          <a:p>
            <a:pPr marL="0" indent="0">
              <a:spcBef>
                <a:spcPts val="1400"/>
              </a:spcBef>
              <a:buNone/>
            </a:pPr>
            <a:r>
              <a:rPr lang="en-GB" sz="1100" dirty="0">
                <a:latin typeface="Arial" panose="020B0604020202020204" pitchFamily="34" charset="0"/>
                <a:cs typeface="Arial" panose="020B0604020202020204" pitchFamily="34" charset="0"/>
              </a:rPr>
              <a:t>-Sex-(gender)</a:t>
            </a:r>
          </a:p>
          <a:p>
            <a:pPr marL="0" indent="0">
              <a:spcBef>
                <a:spcPts val="1400"/>
              </a:spcBef>
              <a:buNone/>
            </a:pPr>
            <a:r>
              <a:rPr lang="en-GB" sz="1100" dirty="0">
                <a:latin typeface="Arial" panose="020B0604020202020204" pitchFamily="34" charset="0"/>
                <a:cs typeface="Arial" panose="020B0604020202020204" pitchFamily="34" charset="0"/>
              </a:rPr>
              <a:t>-Stomach conditions</a:t>
            </a:r>
          </a:p>
          <a:p>
            <a:pPr marL="0" indent="0">
              <a:spcBef>
                <a:spcPts val="1400"/>
              </a:spcBef>
              <a:buNone/>
            </a:pPr>
            <a:r>
              <a:rPr lang="en-GB" sz="1100" dirty="0">
                <a:latin typeface="Arial" panose="020B0604020202020204" pitchFamily="34" charset="0"/>
                <a:cs typeface="Arial" panose="020B0604020202020204" pitchFamily="34" charset="0"/>
              </a:rPr>
              <a:t>- Being overweight</a:t>
            </a:r>
          </a:p>
          <a:p>
            <a:pPr marL="0" indent="0">
              <a:spcBef>
                <a:spcPts val="1400"/>
              </a:spcBef>
              <a:buNone/>
            </a:pPr>
            <a:r>
              <a:rPr lang="en-GB" sz="1100" dirty="0">
                <a:latin typeface="Arial" panose="020B0604020202020204" pitchFamily="34" charset="0"/>
                <a:cs typeface="Arial" panose="020B0604020202020204" pitchFamily="34" charset="0"/>
              </a:rPr>
              <a:t>-smoking</a:t>
            </a:r>
          </a:p>
          <a:p>
            <a:pPr marL="0" indent="0">
              <a:spcBef>
                <a:spcPts val="1400"/>
              </a:spcBef>
              <a:buNone/>
            </a:pPr>
            <a:r>
              <a:rPr lang="en-GB" sz="1100" dirty="0">
                <a:latin typeface="Arial" panose="020B0604020202020204" pitchFamily="34" charset="0"/>
                <a:cs typeface="Arial" panose="020B0604020202020204" pitchFamily="34" charset="0"/>
              </a:rPr>
              <a:t> helicobacter pylori(</a:t>
            </a:r>
            <a:r>
              <a:rPr lang="en-GB" sz="1100" dirty="0" err="1">
                <a:latin typeface="Arial" panose="020B0604020202020204" pitchFamily="34" charset="0"/>
                <a:cs typeface="Arial" panose="020B0604020202020204" pitchFamily="34" charset="0"/>
              </a:rPr>
              <a:t>H.pylori</a:t>
            </a:r>
            <a:r>
              <a:rPr lang="en-GB" sz="1100" dirty="0">
                <a:latin typeface="Arial" panose="020B0604020202020204" pitchFamily="34" charset="0"/>
                <a:cs typeface="Arial" panose="020B0604020202020204" pitchFamily="34" charset="0"/>
              </a:rPr>
              <a:t>)infection)- Lives in the lining of the stomach        </a:t>
            </a:r>
          </a:p>
          <a:p>
            <a:pPr marL="0" indent="0">
              <a:spcBef>
                <a:spcPts val="1400"/>
              </a:spcBef>
              <a:buNone/>
            </a:pPr>
            <a:endParaRPr lang="en-GB" sz="1200" dirty="0">
              <a:latin typeface="Courier New" panose="02070309020205020404" pitchFamily="49" charset="0"/>
            </a:endParaRPr>
          </a:p>
          <a:p>
            <a:pPr marL="0" indent="0">
              <a:spcBef>
                <a:spcPts val="1400"/>
              </a:spcBef>
              <a:buNone/>
            </a:pPr>
            <a:r>
              <a:rPr lang="en-GB" sz="1200" dirty="0">
                <a:latin typeface="Courier New" panose="02070309020205020404" pitchFamily="49" charset="0"/>
              </a:rPr>
              <a:t>              </a:t>
            </a:r>
          </a:p>
        </p:txBody>
      </p:sp>
      <p:pic>
        <p:nvPicPr>
          <p:cNvPr id="4" name="Picture 3" descr="Stomach Cancer: Risk Factors, Diagnosis, Treatment – WAEXX">
            <a:extLst>
              <a:ext uri="{FF2B5EF4-FFF2-40B4-BE49-F238E27FC236}">
                <a16:creationId xmlns:a16="http://schemas.microsoft.com/office/drawing/2014/main" id="{4D93AE83-926F-A0C7-0A92-15CFE7BBF645}"/>
              </a:ext>
            </a:extLst>
          </p:cNvPr>
          <p:cNvPicPr>
            <a:picLocks noChangeAspect="1"/>
          </p:cNvPicPr>
          <p:nvPr/>
        </p:nvPicPr>
        <p:blipFill>
          <a:blip r:embed="rId5"/>
          <a:stretch>
            <a:fillRect/>
          </a:stretch>
        </p:blipFill>
        <p:spPr>
          <a:xfrm>
            <a:off x="5436096" y="2996952"/>
            <a:ext cx="3024336" cy="1872208"/>
          </a:xfrm>
          <a:prstGeom prst="rect">
            <a:avLst/>
          </a:prstGeom>
        </p:spPr>
      </p:pic>
      <p:pic>
        <p:nvPicPr>
          <p:cNvPr id="7" name="Audio 6">
            <a:hlinkClick r:id="" action="ppaction://media"/>
            <a:extLst>
              <a:ext uri="{FF2B5EF4-FFF2-40B4-BE49-F238E27FC236}">
                <a16:creationId xmlns:a16="http://schemas.microsoft.com/office/drawing/2014/main" id="{60471172-3517-41A4-4B13-A07C5D16B5C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8028384" y="4752320"/>
            <a:ext cx="2057400" cy="2057400"/>
          </a:xfrm>
          <a:prstGeom prst="ellipse">
            <a:avLst/>
          </a:prstGeom>
        </p:spPr>
      </p:pic>
    </p:spTree>
    <p:extLst>
      <p:ext uri="{BB962C8B-B14F-4D97-AF65-F5344CB8AC3E}">
        <p14:creationId xmlns:p14="http://schemas.microsoft.com/office/powerpoint/2010/main" val="2642543611"/>
      </p:ext>
    </p:extLst>
  </p:cSld>
  <p:clrMapOvr>
    <a:masterClrMapping/>
  </p:clrMapOvr>
  <mc:AlternateContent xmlns:mc="http://schemas.openxmlformats.org/markup-compatibility/2006">
    <mc:Choice xmlns:p14="http://schemas.microsoft.com/office/powerpoint/2010/main" Requires="p14">
      <p:transition spd="slow" p14:dur="2000" advTm="107364"/>
    </mc:Choice>
    <mc:Fallback>
      <p:transition spd="slow" advTm="1073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914400" y="1628800"/>
            <a:ext cx="7546032" cy="2448272"/>
          </a:xfrm>
        </p:spPr>
        <p:txBody>
          <a:bodyPr anchor="ctr" anchorCtr="0"/>
          <a:lstStyle/>
          <a:p>
            <a:pPr marL="0" indent="0">
              <a:spcBef>
                <a:spcPts val="1000"/>
              </a:spcBef>
              <a:buNone/>
            </a:pPr>
            <a:r>
              <a:rPr lang="en-GB" sz="1400" i="1" dirty="0">
                <a:solidFill>
                  <a:schemeClr val="tx1"/>
                </a:solidFill>
              </a:rPr>
              <a:t>.</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14/08/2026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
        <p:nvSpPr>
          <p:cNvPr id="7" name="TextBox 6">
            <a:extLst>
              <a:ext uri="{FF2B5EF4-FFF2-40B4-BE49-F238E27FC236}">
                <a16:creationId xmlns:a16="http://schemas.microsoft.com/office/drawing/2014/main" id="{13EFFAD0-617A-4412-51BA-3F1CBF8B6900}"/>
              </a:ext>
            </a:extLst>
          </p:cNvPr>
          <p:cNvSpPr txBox="1"/>
          <p:nvPr/>
        </p:nvSpPr>
        <p:spPr>
          <a:xfrm>
            <a:off x="88261" y="1209916"/>
            <a:ext cx="9055739" cy="3662541"/>
          </a:xfrm>
          <a:prstGeom prst="rect">
            <a:avLst/>
          </a:prstGeom>
          <a:noFill/>
        </p:spPr>
        <p:txBody>
          <a:bodyPr wrap="square">
            <a:spAutoFit/>
          </a:bodyPr>
          <a:lstStyle/>
          <a:p>
            <a:pPr>
              <a:buNone/>
            </a:pPr>
            <a:r>
              <a:rPr lang="en-GB" sz="1200" b="1" dirty="0"/>
              <a:t>Evidence-based recommendations for care, monitoring and future planning</a:t>
            </a:r>
            <a:endParaRPr lang="en-GB" sz="1100" dirty="0"/>
          </a:p>
          <a:p>
            <a:pPr>
              <a:buNone/>
            </a:pPr>
            <a:endParaRPr lang="en-GB" sz="1100" dirty="0"/>
          </a:p>
          <a:p>
            <a:pPr>
              <a:buNone/>
            </a:pPr>
            <a:r>
              <a:rPr lang="en-GB" sz="1100" dirty="0"/>
              <a:t>Care for a person with stomach cancer should be individualised based on several factors, including the cancer stage, treatment plan, symptoms, nutritional status, and the person’s preferences.</a:t>
            </a:r>
          </a:p>
          <a:p>
            <a:pPr marL="171450" indent="-171450">
              <a:buFont typeface="Wingdings" panose="05000000000000000000" pitchFamily="2" charset="2"/>
              <a:buChar char="Ø"/>
            </a:pPr>
            <a:r>
              <a:rPr lang="en-GB" sz="1100" dirty="0"/>
              <a:t>The National Institute for Health and Care Excellence (NICE) recommends that treatment be reviewed by a specialist multidisciplinary team (MDT) with support from an </a:t>
            </a:r>
            <a:r>
              <a:rPr lang="en-GB" sz="1100" dirty="0" err="1"/>
              <a:t>oesophago</a:t>
            </a:r>
            <a:r>
              <a:rPr lang="en-GB" sz="1100" dirty="0"/>
              <a:t>-gastric clinical nurse specialist.</a:t>
            </a:r>
          </a:p>
          <a:p>
            <a:pPr marL="171450" indent="-171450">
              <a:buFont typeface="Wingdings" panose="05000000000000000000" pitchFamily="2" charset="2"/>
              <a:buChar char="Ø"/>
            </a:pPr>
            <a:r>
              <a:rPr lang="en-GB" sz="1100" dirty="0"/>
              <a:t> Patients should receive clear information about their treatment, potential side effects, and future care (NICE, 2018).</a:t>
            </a:r>
          </a:p>
          <a:p>
            <a:pPr marL="171450" indent="-171450">
              <a:buFont typeface="Wingdings" panose="05000000000000000000" pitchFamily="2" charset="2"/>
              <a:buChar char="Ø"/>
            </a:pPr>
            <a:r>
              <a:rPr lang="en-GB" sz="1100" dirty="0"/>
              <a:t> Nutritional support plays a crucial role in care, as stomach cancer and its treatments can lead to reduced appetite, weight loss, and difficulties with eating. It is essential to regularly monitor the patient’s weight, food, and fluid intake, and to refer them to a specialist dietitian when necessary.</a:t>
            </a:r>
          </a:p>
          <a:p>
            <a:pPr marL="171450" indent="-171450">
              <a:buFont typeface="Wingdings" panose="05000000000000000000" pitchFamily="2" charset="2"/>
              <a:buChar char="Ø"/>
            </a:pPr>
            <a:r>
              <a:rPr lang="en-GB" sz="1100" dirty="0"/>
              <a:t> NICE advises conducting nutritional assessments and providing tailored dietetic support before, during, and after radical treatment (NICE, 2018).</a:t>
            </a:r>
          </a:p>
          <a:p>
            <a:pPr marL="171450" indent="-171450">
              <a:buFont typeface="Wingdings" panose="05000000000000000000" pitchFamily="2" charset="2"/>
              <a:buChar char="Ø"/>
            </a:pPr>
            <a:r>
              <a:rPr lang="en-GB" sz="1100" dirty="0"/>
              <a:t> During treatment, monitoring should include symptoms such as pain, nausea, vomiting, fatigue, reduced appetite, and side effects related to the treatment. </a:t>
            </a:r>
          </a:p>
          <a:p>
            <a:pPr marL="171450" indent="-171450">
              <a:buFont typeface="Wingdings" panose="05000000000000000000" pitchFamily="2" charset="2"/>
              <a:buChar char="Ø"/>
            </a:pPr>
            <a:r>
              <a:rPr lang="en-GB" sz="1100" dirty="0"/>
              <a:t>Depending on the treatment, blood tests and scans may also be required. The NHS advises patients to contact their specialist team if they experience concerning symptoms or side effects rather than waiting for their next appointment (NHS, 2023).</a:t>
            </a:r>
          </a:p>
          <a:p>
            <a:pPr marL="171450" indent="-171450">
              <a:buFont typeface="Wingdings" panose="05000000000000000000" pitchFamily="2" charset="2"/>
              <a:buChar char="Ø"/>
            </a:pPr>
            <a:r>
              <a:rPr lang="en-GB" sz="1100" dirty="0"/>
              <a:t> Future planning should encompass psychological support, rehabilitation, nutritional follow-up, and discussions about the individual’s preferences.</a:t>
            </a:r>
          </a:p>
          <a:p>
            <a:pPr marL="171450" indent="-171450">
              <a:buFont typeface="Wingdings" panose="05000000000000000000" pitchFamily="2" charset="2"/>
              <a:buChar char="Ø"/>
            </a:pPr>
            <a:r>
              <a:rPr lang="en-GB" sz="1100" dirty="0"/>
              <a:t> After treatment aimed at a cure, NICE recommends providing information about symptoms that could indicate a recurrence and ensuring rapid access to the specialist MDT if these symptoms occur. Routine clinical or radiological follow-up solely to detect recurrence is not recommended for people who are asymptomatic (NICE, 2018).</a:t>
            </a:r>
          </a:p>
        </p:txBody>
      </p:sp>
      <p:pic>
        <p:nvPicPr>
          <p:cNvPr id="8" name="Audio 7">
            <a:hlinkClick r:id="" action="ppaction://media"/>
            <a:extLst>
              <a:ext uri="{FF2B5EF4-FFF2-40B4-BE49-F238E27FC236}">
                <a16:creationId xmlns:a16="http://schemas.microsoft.com/office/drawing/2014/main" id="{BCD5D2C4-B29F-24D7-ACDC-A1A9A94F9C7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976972165"/>
      </p:ext>
    </p:extLst>
  </p:cSld>
  <p:clrMapOvr>
    <a:masterClrMapping/>
  </p:clrMapOvr>
  <mc:AlternateContent xmlns:mc="http://schemas.openxmlformats.org/markup-compatibility/2006">
    <mc:Choice xmlns:p14="http://schemas.microsoft.com/office/powerpoint/2010/main" Requires="p14">
      <p:transition spd="slow" p14:dur="2000" advTm="123851"/>
    </mc:Choice>
    <mc:Fallback>
      <p:transition spd="slow" advTm="1238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484386" y="366256"/>
            <a:ext cx="8229600" cy="3057188"/>
          </a:xfrm>
        </p:spPr>
        <p:txBody>
          <a:bodyPr anchor="ctr" anchorCtr="0"/>
          <a:lstStyle/>
          <a:p>
            <a:pPr marL="0" indent="0">
              <a:spcBef>
                <a:spcPts val="1400"/>
              </a:spcBef>
              <a:buNone/>
            </a:pPr>
            <a:r>
              <a:rPr lang="en-GB" sz="1100" i="1" dirty="0">
                <a:solidFill>
                  <a:schemeClr val="tx1"/>
                </a:solidFill>
                <a:latin typeface="Arial" panose="020B0604020202020204" pitchFamily="34" charset="0"/>
                <a:cs typeface="Arial" panose="020B0604020202020204" pitchFamily="34" charset="0"/>
              </a:rPr>
              <a:t>In conclusion, Blondy must understand the stomach and the impact of stomach cancer on it to provide safe and effective care. This condition can affect eating habits, weight, energy levels, and daily activities. A comprehensive care plan should include treatment, nutrition, symptom monitoring, emotional support, and regular communication. NICE recommends involving the patient in decisions about their care and offering appropriate nutritional and emotional support (NICE, 2018).</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14/08/2026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3" name="Audio 2">
            <a:hlinkClick r:id="" action="ppaction://media"/>
            <a:extLst>
              <a:ext uri="{FF2B5EF4-FFF2-40B4-BE49-F238E27FC236}">
                <a16:creationId xmlns:a16="http://schemas.microsoft.com/office/drawing/2014/main" id="{39113F38-3A89-204E-A5D6-034876CF3A9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515865707"/>
      </p:ext>
    </p:extLst>
  </p:cSld>
  <p:clrMapOvr>
    <a:masterClrMapping/>
  </p:clrMapOvr>
  <mc:AlternateContent xmlns:mc="http://schemas.openxmlformats.org/markup-compatibility/2006">
    <mc:Choice xmlns:p14="http://schemas.microsoft.com/office/powerpoint/2010/main" Requires="p14">
      <p:transition spd="slow" p14:dur="2000" advTm="75990"/>
    </mc:Choice>
    <mc:Fallback>
      <p:transition spd="slow" advTm="759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lstStyle/>
          <a:p>
            <a:r>
              <a:rPr lang="en-GB" sz="3600" b="1" dirty="0">
                <a:latin typeface="Arial" panose="020B0604020202020204" pitchFamily="34" charset="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57200" y="4374231"/>
            <a:ext cx="8507288" cy="710953"/>
          </a:xfrm>
        </p:spPr>
        <p:txBody>
          <a:bodyPr anchor="ctr" anchorCtr="0"/>
          <a:lstStyle/>
          <a:p>
            <a:pPr marL="457200" lvl="1" indent="0">
              <a:spcBef>
                <a:spcPts val="2000"/>
              </a:spcBef>
              <a:buNone/>
            </a:pPr>
            <a:endParaRPr lang="en-GB" sz="1000" dirty="0">
              <a:solidFill>
                <a:schemeClr val="tx1"/>
              </a:solidFill>
              <a:hlinkClick r:id="rId4"/>
            </a:endParaRPr>
          </a:p>
          <a:p>
            <a:pPr>
              <a:buNone/>
            </a:pPr>
            <a:endParaRPr lang="en-GB" sz="1000" dirty="0"/>
          </a:p>
          <a:p>
            <a:pPr>
              <a:buNone/>
            </a:pPr>
            <a:endParaRPr lang="en-GB" sz="1200" dirty="0"/>
          </a:p>
          <a:p>
            <a:pPr marL="457200" lvl="1" indent="0">
              <a:spcBef>
                <a:spcPts val="2000"/>
              </a:spcBef>
              <a:buNone/>
            </a:pPr>
            <a:endParaRPr lang="en-GB" sz="1700" dirty="0">
              <a:solidFill>
                <a:schemeClr val="tx1"/>
              </a:solidFill>
            </a:endParaRPr>
          </a:p>
          <a:p>
            <a:pPr lvl="1">
              <a:spcBef>
                <a:spcPts val="2000"/>
              </a:spcBef>
            </a:pPr>
            <a:endParaRPr lang="en-GB" sz="1700" dirty="0">
              <a:solidFill>
                <a:schemeClr val="tx1"/>
              </a:solidFill>
            </a:endParaRPr>
          </a:p>
          <a:p>
            <a:pPr lvl="1">
              <a:spcBef>
                <a:spcPts val="2000"/>
              </a:spcBef>
            </a:pPr>
            <a:endParaRPr lang="en-GB" sz="1700" dirty="0"/>
          </a:p>
          <a:p>
            <a:pPr lvl="1">
              <a:spcBef>
                <a:spcPts val="2000"/>
              </a:spcBef>
            </a:pPr>
            <a:endParaRPr lang="en-GB" sz="1700" dirty="0">
              <a:solidFill>
                <a:schemeClr val="tx1"/>
              </a:solidFill>
            </a:endParaRPr>
          </a:p>
          <a:p>
            <a:pPr lvl="1">
              <a:spcBef>
                <a:spcPts val="2000"/>
              </a:spcBef>
            </a:pPr>
            <a:endParaRPr lang="en-GB" sz="1700" dirty="0"/>
          </a:p>
          <a:p>
            <a:pPr lvl="1">
              <a:spcBef>
                <a:spcPts val="2000"/>
              </a:spcBef>
            </a:pPr>
            <a:endParaRPr lang="en-GB" sz="1700" dirty="0">
              <a:solidFill>
                <a:schemeClr val="tx1"/>
              </a:solidFill>
            </a:endParaRPr>
          </a:p>
          <a:p>
            <a:pPr lvl="1">
              <a:spcBef>
                <a:spcPts val="2000"/>
              </a:spcBef>
            </a:pPr>
            <a:endParaRPr lang="en-GB" sz="1700" dirty="0">
              <a:solidFill>
                <a:schemeClr val="tx1"/>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14/08/2026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
        <p:nvSpPr>
          <p:cNvPr id="8" name="TextBox 7">
            <a:extLst>
              <a:ext uri="{FF2B5EF4-FFF2-40B4-BE49-F238E27FC236}">
                <a16:creationId xmlns:a16="http://schemas.microsoft.com/office/drawing/2014/main" id="{DF013BE2-5E56-83A4-F68F-1875446D44B0}"/>
              </a:ext>
            </a:extLst>
          </p:cNvPr>
          <p:cNvSpPr txBox="1"/>
          <p:nvPr/>
        </p:nvSpPr>
        <p:spPr>
          <a:xfrm>
            <a:off x="323528" y="745534"/>
            <a:ext cx="8229600" cy="4339650"/>
          </a:xfrm>
          <a:prstGeom prst="rect">
            <a:avLst/>
          </a:prstGeom>
          <a:noFill/>
        </p:spPr>
        <p:txBody>
          <a:bodyPr wrap="square">
            <a:spAutoFit/>
          </a:bodyPr>
          <a:lstStyle/>
          <a:p>
            <a:pPr>
              <a:buNone/>
            </a:pPr>
            <a:r>
              <a:rPr lang="en-GB" sz="1100" b="1" dirty="0"/>
              <a:t>Anatomy of the Stomach | SEER Training</a:t>
            </a:r>
            <a:endParaRPr lang="en-GB" sz="1100" dirty="0"/>
          </a:p>
          <a:p>
            <a:pPr>
              <a:buNone/>
            </a:pPr>
            <a:r>
              <a:rPr lang="en-GB" sz="1100" b="1" dirty="0"/>
              <a:t>About our Cancer Information Development team | Macmillan Cancer Support</a:t>
            </a:r>
            <a:br>
              <a:rPr lang="en-GB" sz="1100" dirty="0"/>
            </a:br>
            <a:r>
              <a:rPr lang="en-GB" sz="1100" dirty="0">
                <a:hlinkClick r:id="rId5"/>
              </a:rPr>
              <a:t>https://www.macmillan.org.uk/cancer-information-and-support/stomach-cancer/causes-and-risk-factors-of-stomach-cancer</a:t>
            </a:r>
            <a:endParaRPr lang="en-GB" sz="1100" dirty="0"/>
          </a:p>
          <a:p>
            <a:pPr>
              <a:buNone/>
            </a:pPr>
            <a:r>
              <a:rPr lang="en-GB" sz="1100" b="1" dirty="0"/>
              <a:t>National Institute for Health and Care Excellence (NICE) (2018)</a:t>
            </a:r>
            <a:r>
              <a:rPr lang="en-GB" sz="1100" dirty="0"/>
              <a:t> </a:t>
            </a:r>
            <a:r>
              <a:rPr lang="en-GB" sz="1100" i="1" dirty="0" err="1"/>
              <a:t>Oesophago</a:t>
            </a:r>
            <a:r>
              <a:rPr lang="en-GB" sz="1100" i="1" dirty="0"/>
              <a:t>-gastric cancer: assessment and management in adults (NG83).</a:t>
            </a:r>
            <a:r>
              <a:rPr lang="en-GB" sz="1100" dirty="0"/>
              <a:t> Available at: </a:t>
            </a:r>
            <a:r>
              <a:rPr lang="en-GB" sz="1100" dirty="0">
                <a:hlinkClick r:id="rId6"/>
              </a:rPr>
              <a:t>https://www.nice.org.uk/guidance/ng83</a:t>
            </a:r>
            <a:r>
              <a:rPr lang="en-GB" sz="1100" dirty="0"/>
              <a:t> (Accessed: 13 August 2026).</a:t>
            </a:r>
          </a:p>
          <a:p>
            <a:pPr>
              <a:buNone/>
            </a:pPr>
            <a:r>
              <a:rPr lang="en-GB" sz="1100" b="1" dirty="0"/>
              <a:t>National Institute for Health and Care Excellence (NICE) (2018)</a:t>
            </a:r>
            <a:r>
              <a:rPr lang="en-GB" sz="1100" dirty="0"/>
              <a:t> </a:t>
            </a:r>
            <a:r>
              <a:rPr lang="en-GB" sz="1100" i="1" dirty="0" err="1"/>
              <a:t>Oesophago</a:t>
            </a:r>
            <a:r>
              <a:rPr lang="en-GB" sz="1100" i="1" dirty="0"/>
              <a:t>-gastric cancer: assessment and management in adults (NG83).</a:t>
            </a:r>
            <a:r>
              <a:rPr lang="en-GB" sz="1100" dirty="0"/>
              <a:t> Available at: </a:t>
            </a:r>
            <a:r>
              <a:rPr lang="en-GB" sz="1100" dirty="0">
                <a:hlinkClick r:id="rId6"/>
              </a:rPr>
              <a:t>https://www.nice.org.uk/guidance/ng83</a:t>
            </a:r>
            <a:r>
              <a:rPr lang="en-GB" sz="1100" dirty="0"/>
              <a:t> (Accessed: 13 August 2026).</a:t>
            </a:r>
          </a:p>
          <a:p>
            <a:pPr>
              <a:buNone/>
            </a:pPr>
            <a:r>
              <a:rPr lang="en-GB" sz="1100" b="1" dirty="0"/>
              <a:t>National Institute for Health and Care Excellence (NICE) (2018)</a:t>
            </a:r>
            <a:r>
              <a:rPr lang="en-GB" sz="1100" dirty="0"/>
              <a:t> </a:t>
            </a:r>
            <a:r>
              <a:rPr lang="en-GB" sz="1100" i="1" dirty="0" err="1"/>
              <a:t>Oesophago</a:t>
            </a:r>
            <a:r>
              <a:rPr lang="en-GB" sz="1100" i="1" dirty="0"/>
              <a:t>-gastric cancer: assessment and management in adults (NG83).</a:t>
            </a:r>
            <a:r>
              <a:rPr lang="en-GB" sz="1100" dirty="0"/>
              <a:t> Available at: </a:t>
            </a:r>
            <a:r>
              <a:rPr lang="en-GB" sz="1100" dirty="0">
                <a:hlinkClick r:id="rId6"/>
              </a:rPr>
              <a:t>https://www.nice.org.uk/guidance/ng83</a:t>
            </a:r>
            <a:r>
              <a:rPr lang="en-GB" sz="1100" dirty="0"/>
              <a:t> (Accessed: 13 August 2026).</a:t>
            </a:r>
          </a:p>
          <a:p>
            <a:pPr>
              <a:buNone/>
            </a:pPr>
            <a:r>
              <a:rPr lang="en-GB" sz="1100" b="1" dirty="0"/>
              <a:t>National Institute for Health and Care Excellence (NICE) (2018)</a:t>
            </a:r>
            <a:r>
              <a:rPr lang="en-GB" sz="1100" dirty="0"/>
              <a:t> </a:t>
            </a:r>
            <a:r>
              <a:rPr lang="en-GB" sz="1100" i="1" dirty="0" err="1"/>
              <a:t>Oesophago</a:t>
            </a:r>
            <a:r>
              <a:rPr lang="en-GB" sz="1100" i="1" dirty="0"/>
              <a:t>-gastric cancer: assessment and management in adults (NG83).</a:t>
            </a:r>
            <a:r>
              <a:rPr lang="en-GB" sz="1100" dirty="0"/>
              <a:t> Available at: </a:t>
            </a:r>
            <a:r>
              <a:rPr lang="en-GB" sz="1100" dirty="0">
                <a:hlinkClick r:id="rId6"/>
              </a:rPr>
              <a:t>https://www.nice.org.uk/guidance/ng83</a:t>
            </a:r>
            <a:r>
              <a:rPr lang="en-GB" sz="1100" dirty="0"/>
              <a:t> (Accessed: 13 August 2026).</a:t>
            </a:r>
          </a:p>
          <a:p>
            <a:pPr>
              <a:buNone/>
            </a:pPr>
            <a:r>
              <a:rPr lang="en-GB" sz="1100" b="1" dirty="0"/>
              <a:t>National Institute for Health and Care Excellence (NICE) (2018)</a:t>
            </a:r>
            <a:r>
              <a:rPr lang="en-GB" sz="1100" dirty="0"/>
              <a:t> </a:t>
            </a:r>
            <a:r>
              <a:rPr lang="en-GB" sz="1100" i="1" dirty="0" err="1"/>
              <a:t>Oesophago</a:t>
            </a:r>
            <a:r>
              <a:rPr lang="en-GB" sz="1100" i="1" dirty="0"/>
              <a:t>-gastric cancer: assessment and management in adults (NG83).</a:t>
            </a:r>
            <a:r>
              <a:rPr lang="en-GB" sz="1100" dirty="0"/>
              <a:t> Available at: </a:t>
            </a:r>
            <a:r>
              <a:rPr lang="en-GB" sz="1100" dirty="0">
                <a:hlinkClick r:id="rId6"/>
              </a:rPr>
              <a:t>https://www.nice.org.uk/guidance/ng83</a:t>
            </a:r>
            <a:r>
              <a:rPr lang="en-GB" sz="1100" dirty="0"/>
              <a:t> (Accessed: 13 August 2026). National Institute of Diabetes and Digestive and Kidney Diseases (NIDDK) (2017) </a:t>
            </a:r>
            <a:r>
              <a:rPr lang="en-GB" sz="1100" i="1" dirty="0"/>
              <a:t>Your digestive system &amp; how it works.</a:t>
            </a:r>
            <a:r>
              <a:rPr lang="en-GB" sz="1100" dirty="0"/>
              <a:t> Available at: </a:t>
            </a:r>
            <a:r>
              <a:rPr lang="en-GB" sz="1100" dirty="0">
                <a:hlinkClick r:id="rId7"/>
              </a:rPr>
              <a:t>https://www.niddk.nih.gov/health-information/digestive-diseases/digestive-system-how-it-works</a:t>
            </a:r>
            <a:r>
              <a:rPr lang="en-GB" sz="1100" dirty="0"/>
              <a:t> (Accessed: 13 August 2026).</a:t>
            </a:r>
          </a:p>
          <a:p>
            <a:pPr>
              <a:buNone/>
            </a:pPr>
            <a:r>
              <a:rPr lang="en-GB" sz="1100" b="1" dirty="0"/>
              <a:t>National Institute for Health and Care Excellence (NICE) (2018)</a:t>
            </a:r>
            <a:r>
              <a:rPr lang="en-GB" sz="1100" dirty="0"/>
              <a:t> </a:t>
            </a:r>
            <a:r>
              <a:rPr lang="en-GB" sz="1100" i="1" dirty="0" err="1"/>
              <a:t>Oesophago</a:t>
            </a:r>
            <a:r>
              <a:rPr lang="en-GB" sz="1100" i="1" dirty="0"/>
              <a:t>-gastric cancer: assessment and management in adults (NG83).</a:t>
            </a:r>
            <a:r>
              <a:rPr lang="en-GB" sz="1100" dirty="0"/>
              <a:t> Available at: </a:t>
            </a:r>
            <a:r>
              <a:rPr lang="en-GB" sz="1100" dirty="0">
                <a:hlinkClick r:id="rId6"/>
              </a:rPr>
              <a:t>https://www.nice.org.uk/guidance/ng83</a:t>
            </a:r>
            <a:r>
              <a:rPr lang="en-GB" sz="1100" dirty="0"/>
              <a:t> (Accessed: 13 August 2026).</a:t>
            </a:r>
          </a:p>
          <a:p>
            <a:pPr>
              <a:buNone/>
            </a:pPr>
            <a:r>
              <a:rPr lang="en-GB" sz="1100" b="1" dirty="0"/>
              <a:t>NHS (2024)</a:t>
            </a:r>
            <a:r>
              <a:rPr lang="en-GB" sz="1100" dirty="0"/>
              <a:t> </a:t>
            </a:r>
            <a:r>
              <a:rPr lang="en-GB" sz="1100" i="1" dirty="0"/>
              <a:t>Stomach cancer: Treatment.</a:t>
            </a:r>
            <a:r>
              <a:rPr lang="en-GB" sz="1100" dirty="0"/>
              <a:t> Available at: </a:t>
            </a:r>
            <a:r>
              <a:rPr lang="en-GB" sz="1100" dirty="0">
                <a:hlinkClick r:id="rId8"/>
              </a:rPr>
              <a:t>https://www.nhs.uk/conditions/stomach-cancer/treatment/</a:t>
            </a:r>
            <a:r>
              <a:rPr lang="en-GB" sz="1100" dirty="0"/>
              <a:t> (Accessed: 13 August 2026).</a:t>
            </a:r>
          </a:p>
          <a:p>
            <a:pPr>
              <a:buNone/>
            </a:pPr>
            <a:r>
              <a:rPr lang="en-GB" sz="1100" b="1" dirty="0"/>
              <a:t>NHS (2024)</a:t>
            </a:r>
            <a:r>
              <a:rPr lang="en-GB" sz="1100" dirty="0"/>
              <a:t> </a:t>
            </a:r>
            <a:r>
              <a:rPr lang="en-GB" sz="1100" i="1" dirty="0"/>
              <a:t>Stomach cancer: Treatment.</a:t>
            </a:r>
            <a:r>
              <a:rPr lang="en-GB" sz="1100" dirty="0"/>
              <a:t> Available at: </a:t>
            </a:r>
            <a:r>
              <a:rPr lang="en-GB" sz="1100" dirty="0">
                <a:hlinkClick r:id="rId8"/>
              </a:rPr>
              <a:t>https://www.nhs.uk/conditions/stomach-cancer/treatment/</a:t>
            </a:r>
            <a:r>
              <a:rPr lang="en-GB" sz="1100" dirty="0"/>
              <a:t> (Accessed: 13 August 2026).</a:t>
            </a:r>
          </a:p>
          <a:p>
            <a:pPr>
              <a:buNone/>
            </a:pPr>
            <a:r>
              <a:rPr lang="en-GB" sz="1100" b="1" dirty="0"/>
              <a:t>Nursing and Midwifery Council (NMC) (2018)</a:t>
            </a:r>
            <a:r>
              <a:rPr lang="en-GB" sz="1100" dirty="0"/>
              <a:t> </a:t>
            </a:r>
            <a:r>
              <a:rPr lang="en-GB" sz="1100" i="1" dirty="0"/>
              <a:t>The Code: Professional standards of practice and behaviour for nurses, midwives and nursing associates.</a:t>
            </a:r>
            <a:r>
              <a:rPr lang="en-GB" sz="1100" dirty="0"/>
              <a:t> Available at: </a:t>
            </a:r>
            <a:r>
              <a:rPr lang="en-GB" sz="1100" dirty="0">
                <a:hlinkClick r:id="rId9"/>
              </a:rPr>
              <a:t>https://www.nmc.org.uk/standards/code/</a:t>
            </a:r>
            <a:r>
              <a:rPr lang="en-GB" sz="1100" dirty="0"/>
              <a:t> (Accessed: 13 August 2026).</a:t>
            </a:r>
          </a:p>
          <a:p>
            <a:pPr>
              <a:buNone/>
            </a:pPr>
            <a:r>
              <a:rPr lang="en-GB" sz="1100" b="1" dirty="0">
                <a:hlinkClick r:id="rId7"/>
              </a:rPr>
              <a:t>https://www.niddk.nih.gov/health-information/digestive-diseases/digestive-system-how-it-works</a:t>
            </a:r>
            <a:endParaRPr lang="en-GB" sz="1100" dirty="0"/>
          </a:p>
          <a:p>
            <a:pPr>
              <a:buNone/>
            </a:pPr>
            <a:r>
              <a:rPr lang="en-GB" sz="1200" b="1" dirty="0">
                <a:hlinkClick r:id="rId4"/>
              </a:rPr>
              <a:t>https://www.royalberkshire.nhs.uk/media/ci2p113i/gastric-stomach-cancer_sep23.pdf</a:t>
            </a:r>
            <a:endParaRPr lang="en-GB" sz="1200" dirty="0"/>
          </a:p>
        </p:txBody>
      </p:sp>
      <p:pic>
        <p:nvPicPr>
          <p:cNvPr id="3" name="Audio 2">
            <a:hlinkClick r:id="" action="ppaction://media"/>
            <a:extLst>
              <a:ext uri="{FF2B5EF4-FFF2-40B4-BE49-F238E27FC236}">
                <a16:creationId xmlns:a16="http://schemas.microsoft.com/office/drawing/2014/main" id="{548FA2EB-91A9-689E-CC65-4509443F291A}"/>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21817562"/>
      </p:ext>
    </p:extLst>
  </p:cSld>
  <p:clrMapOvr>
    <a:masterClrMapping/>
  </p:clrMapOvr>
  <mc:AlternateContent xmlns:mc="http://schemas.openxmlformats.org/markup-compatibility/2006">
    <mc:Choice xmlns:p14="http://schemas.microsoft.com/office/powerpoint/2010/main" Requires="p14">
      <p:transition spd="slow" p14:dur="2000" advTm="8432"/>
    </mc:Choice>
    <mc:Fallback>
      <p:transition spd="slow" advTm="84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A845005-2D0A-7340-9158-F7C2EED21ECD}">
  <we:reference id="wa200010001" version="1.0.0.1" store="en-GB" storeType="OMEX"/>
  <we:alternateReferences>
    <we:reference id="WA200010001" version="1.0.0.1" store="WA200010001" storeType="OMEX"/>
  </we:alternateReferences>
  <we:properties>
    <we:property name="claude.fileId" value="&quot;75df47eb-6b36-49c2-aa41-49fbd7b0be1f&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PPT template</Template>
  <TotalTime>824</TotalTime>
  <Words>1970</Words>
  <Application>Microsoft Office PowerPoint</Application>
  <PresentationFormat>On-screen Show (4:3)</PresentationFormat>
  <Paragraphs>166</Paragraphs>
  <Slides>11</Slides>
  <Notes>5</Notes>
  <HiddenSlides>0</HiddenSlides>
  <MMClips>11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Arial</vt:lpstr>
      <vt:lpstr>Courier New</vt:lpstr>
      <vt:lpstr>Merriweather</vt:lpstr>
      <vt:lpstr>Myriad Pro</vt:lpstr>
      <vt:lpstr>Open Sans</vt:lpstr>
      <vt:lpstr>Poppins</vt:lpstr>
      <vt:lpstr>Verdana</vt:lpstr>
      <vt:lpstr>Wingdings</vt:lpstr>
      <vt:lpstr>20140311PresentationUWTSDTemplate</vt:lpstr>
      <vt:lpstr>PowerPoint Presentation</vt:lpstr>
      <vt:lpstr>Introduction</vt:lpstr>
      <vt:lpstr>Information about the person</vt:lpstr>
      <vt:lpstr>Anatomy and Physiology of Gastric Cancer </vt:lpstr>
      <vt:lpstr>Care Plan (1/3)</vt:lpstr>
      <vt:lpstr>Care Plan (2/3)</vt:lpstr>
      <vt:lpstr>Care Plan (3/3) </vt:lpstr>
      <vt:lpstr>Risk factors for stomach cancer</vt:lpstr>
      <vt:lpstr>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 C</cp:lastModifiedBy>
  <cp:revision>508</cp:revision>
  <cp:lastPrinted>2018-07-09T15:27:01Z</cp:lastPrinted>
  <dcterms:created xsi:type="dcterms:W3CDTF">2002-10-07T19:43:58Z</dcterms:created>
  <dcterms:modified xsi:type="dcterms:W3CDTF">2026-08-14T07:15:53Z</dcterms:modified>
</cp:coreProperties>
</file>