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FAC9D2-C65F-415C-B857-7700F084D68D}" type="datetimeFigureOut">
              <a:rPr lang="en-GB" smtClean="0"/>
              <a:t>18/05/2020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A85CFC-734B-4AD5-A0DF-A8A8525D41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5249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A85CFC-734B-4AD5-A0DF-A8A8525D41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084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0EAB0777-4C60-462E-A92C-CDAFD498799C}" type="datetimeFigureOut">
              <a:rPr lang="en-US" smtClean="0"/>
              <a:t>5/18/2020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285387" y="1151838"/>
            <a:ext cx="5985159" cy="1606102"/>
          </a:xfrm>
        </p:spPr>
        <p:txBody>
          <a:bodyPr>
            <a:normAutofit fontScale="90000"/>
          </a:bodyPr>
          <a:lstStyle/>
          <a:p>
            <a:r>
              <a:rPr lang="en-US" sz="3100" dirty="0" smtClean="0">
                <a:effectLst/>
              </a:rPr>
              <a:t/>
            </a:r>
            <a:br>
              <a:rPr lang="en-US" sz="3100" dirty="0" smtClean="0">
                <a:effectLst/>
              </a:rPr>
            </a:br>
            <a:r>
              <a:rPr lang="en-US" sz="3100" dirty="0">
                <a:effectLst/>
              </a:rPr>
              <a:t/>
            </a:r>
            <a:br>
              <a:rPr lang="en-US" sz="3100" dirty="0">
                <a:effectLst/>
              </a:rPr>
            </a:br>
            <a:r>
              <a:rPr lang="en-US" sz="3100" dirty="0" smtClean="0">
                <a:effectLst/>
              </a:rPr>
              <a:t>Multi-Surface </a:t>
            </a:r>
            <a:r>
              <a:rPr lang="en-US" sz="3100" dirty="0">
                <a:effectLst/>
              </a:rPr>
              <a:t>Directional Polisher Working Practices and fixtures</a:t>
            </a:r>
            <a:r>
              <a:rPr lang="en-GB" dirty="0">
                <a:effectLst/>
              </a:rPr>
              <a:t/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/>
              <a:t>Daniel </a:t>
            </a:r>
            <a:r>
              <a:rPr lang="en-GB" dirty="0" err="1" smtClean="0"/>
              <a:t>Tubb</a:t>
            </a:r>
            <a:endParaRPr lang="en-GB" dirty="0"/>
          </a:p>
        </p:txBody>
      </p:sp>
      <p:pic>
        <p:nvPicPr>
          <p:cNvPr id="5" name="Picture 4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279"/>
          <a:stretch/>
        </p:blipFill>
        <p:spPr bwMode="auto">
          <a:xfrm>
            <a:off x="5292080" y="2420888"/>
            <a:ext cx="3240360" cy="3024336"/>
          </a:xfrm>
          <a:prstGeom prst="rect">
            <a:avLst/>
          </a:prstGeom>
          <a:ln w="127000" cap="sq">
            <a:solidFill>
              <a:schemeClr val="tx2">
                <a:lumMod val="60000"/>
                <a:lumOff val="40000"/>
              </a:schemeClr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648604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5305" y="908720"/>
            <a:ext cx="828092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smtClean="0"/>
              <a:t>Current situation</a:t>
            </a:r>
          </a:p>
          <a:p>
            <a:endParaRPr lang="en-GB" sz="36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Currently an operator hand polishes all Homogenizing valves using rotary die grinders these are used with various types of abrasive stones or gritted cap heads. </a:t>
            </a:r>
            <a:endParaRPr lang="en-US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This operation is very </a:t>
            </a:r>
            <a:r>
              <a:rPr lang="en-US" dirty="0" err="1"/>
              <a:t>labour</a:t>
            </a:r>
            <a:r>
              <a:rPr lang="en-US" dirty="0"/>
              <a:t> intensive with high consumable </a:t>
            </a:r>
            <a:r>
              <a:rPr lang="en-US" dirty="0" smtClean="0"/>
              <a:t>costs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O</a:t>
            </a:r>
            <a:r>
              <a:rPr lang="en-US" dirty="0" smtClean="0"/>
              <a:t>vertime </a:t>
            </a:r>
            <a:r>
              <a:rPr lang="en-US" dirty="0"/>
              <a:t>booked and the inconsistencies with the manual surface finish process</a:t>
            </a:r>
            <a:r>
              <a:rPr lang="en-US" dirty="0" smtClean="0"/>
              <a:t>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12247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292" y="404664"/>
            <a:ext cx="8712968" cy="42165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smtClean="0"/>
              <a:t>What needs to be done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Evaluate where we are </a:t>
            </a:r>
            <a:r>
              <a:rPr lang="en-US" dirty="0" smtClean="0"/>
              <a:t>currently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US" u="sng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dirty="0"/>
              <a:t>Drawings to be made for jigs and fixtures</a:t>
            </a:r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u="sng" dirty="0" smtClean="0"/>
          </a:p>
          <a:p>
            <a:pPr marL="571500" lvl="0" indent="-571500">
              <a:buFont typeface="Arial" panose="020B0604020202020204" pitchFamily="34" charset="0"/>
              <a:buChar char="•"/>
            </a:pPr>
            <a:r>
              <a:rPr lang="en-US" dirty="0"/>
              <a:t>Costs for Jigs and Fixtures and the feasibility of getting them </a:t>
            </a:r>
            <a:r>
              <a:rPr lang="en-US" dirty="0" smtClean="0"/>
              <a:t>made</a:t>
            </a:r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US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Costs from hand polishing to MSDP and potential savings to be made</a:t>
            </a:r>
            <a:endParaRPr lang="en-GB" dirty="0"/>
          </a:p>
          <a:p>
            <a:pPr marL="571500" lvl="0" indent="-571500">
              <a:buFont typeface="Arial" panose="020B0604020202020204" pitchFamily="34" charset="0"/>
              <a:buChar char="•"/>
            </a:pPr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3600" u="sng" dirty="0" smtClean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1600" u="sng" dirty="0"/>
          </a:p>
        </p:txBody>
      </p:sp>
    </p:spTree>
    <p:extLst>
      <p:ext uri="{BB962C8B-B14F-4D97-AF65-F5344CB8AC3E}">
        <p14:creationId xmlns:p14="http://schemas.microsoft.com/office/powerpoint/2010/main" val="1119778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1520" y="260648"/>
            <a:ext cx="856895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The colleagues who will be working on this required project</a:t>
            </a:r>
            <a:r>
              <a:rPr lang="en-US" sz="3600" dirty="0" smtClean="0"/>
              <a:t>:</a:t>
            </a:r>
          </a:p>
          <a:p>
            <a:endParaRPr lang="en-GB" sz="3600" dirty="0"/>
          </a:p>
          <a:p>
            <a:pPr lvl="0"/>
            <a:r>
              <a:rPr lang="en-US" dirty="0"/>
              <a:t>Myself  – Project Manager</a:t>
            </a:r>
            <a:endParaRPr lang="en-GB" dirty="0"/>
          </a:p>
          <a:p>
            <a:pPr lvl="0"/>
            <a:r>
              <a:rPr lang="en-US" dirty="0"/>
              <a:t>Colleague A – Machine Shop Supervisor </a:t>
            </a:r>
            <a:endParaRPr lang="en-GB" dirty="0"/>
          </a:p>
          <a:p>
            <a:pPr lvl="0"/>
            <a:r>
              <a:rPr lang="en-US" dirty="0"/>
              <a:t>Colleague B – Unit Manager</a:t>
            </a:r>
            <a:endParaRPr lang="en-GB" dirty="0"/>
          </a:p>
          <a:p>
            <a:pPr lvl="0"/>
            <a:r>
              <a:rPr lang="en-US" dirty="0"/>
              <a:t>Colleague C – Improvement engineer</a:t>
            </a:r>
            <a:endParaRPr lang="en-GB" dirty="0"/>
          </a:p>
          <a:p>
            <a:pPr lvl="0"/>
            <a:r>
              <a:rPr lang="en-US" dirty="0"/>
              <a:t>Colleague D – Bench Operator</a:t>
            </a:r>
            <a:endParaRPr lang="en-GB" dirty="0"/>
          </a:p>
          <a:p>
            <a:r>
              <a:rPr lang="en-US" dirty="0"/>
              <a:t> </a:t>
            </a:r>
            <a:endParaRPr lang="en-GB" dirty="0"/>
          </a:p>
          <a:p>
            <a:r>
              <a:rPr lang="en-US" dirty="0"/>
              <a:t>Other employees may be required to join at a later date but for now these are the main employees required to complete this project.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33488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26228" y="188640"/>
            <a:ext cx="878497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smtClean="0"/>
              <a:t>How did I assemble the team</a:t>
            </a:r>
          </a:p>
          <a:p>
            <a:endParaRPr lang="en-GB" sz="3600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 smtClean="0"/>
              <a:t>Research Tuckman and Belbin theories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 smtClean="0"/>
              <a:t>Using Belbin’s theory research into the roles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400" dirty="0" smtClean="0"/>
              <a:t>Choosing team in regards to the roles researched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 smtClean="0"/>
              <a:t> 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u="sng" dirty="0"/>
          </a:p>
          <a:p>
            <a:pPr marL="571500" indent="-571500">
              <a:buFont typeface="Arial" panose="020B0604020202020204" pitchFamily="34" charset="0"/>
              <a:buChar char="•"/>
            </a:pPr>
            <a:endParaRPr lang="en-GB" u="sng" dirty="0"/>
          </a:p>
        </p:txBody>
      </p:sp>
    </p:spTree>
    <p:extLst>
      <p:ext uri="{BB962C8B-B14F-4D97-AF65-F5344CB8AC3E}">
        <p14:creationId xmlns:p14="http://schemas.microsoft.com/office/powerpoint/2010/main" val="25839110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07504" y="116632"/>
            <a:ext cx="892899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u="sng" dirty="0" smtClean="0"/>
              <a:t>Project Planning</a:t>
            </a:r>
          </a:p>
          <a:p>
            <a:endParaRPr lang="en-GB" sz="3600" u="sng" dirty="0"/>
          </a:p>
          <a:p>
            <a:r>
              <a:rPr lang="en-GB" sz="2800" dirty="0" smtClean="0"/>
              <a:t>Used Microsoft Project </a:t>
            </a:r>
            <a:endParaRPr lang="en-GB" sz="2800" dirty="0"/>
          </a:p>
        </p:txBody>
      </p:sp>
      <p:pic>
        <p:nvPicPr>
          <p:cNvPr id="6" name="Picture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6" t="22195" r="30441" b="5410"/>
          <a:stretch/>
        </p:blipFill>
        <p:spPr bwMode="auto">
          <a:xfrm>
            <a:off x="827584" y="2132856"/>
            <a:ext cx="5407660" cy="368617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1337481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5536" y="404664"/>
            <a:ext cx="84969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What will the project achieve</a:t>
            </a:r>
          </a:p>
          <a:p>
            <a:endParaRPr lang="en-GB" sz="3200" dirty="0"/>
          </a:p>
          <a:p>
            <a:r>
              <a:rPr lang="en-GB" sz="3200" dirty="0" smtClean="0"/>
              <a:t>Any alternatives to the project</a:t>
            </a:r>
          </a:p>
          <a:p>
            <a:endParaRPr lang="en-GB" sz="3200" dirty="0"/>
          </a:p>
          <a:p>
            <a:r>
              <a:rPr lang="en-GB" sz="3200" dirty="0" smtClean="0"/>
              <a:t>What if the project didn’t happen</a:t>
            </a:r>
          </a:p>
          <a:p>
            <a:endParaRPr lang="en-GB" sz="3200" dirty="0"/>
          </a:p>
          <a:p>
            <a:r>
              <a:rPr lang="en-GB" sz="3200" dirty="0" smtClean="0"/>
              <a:t>Old Processes vs New </a:t>
            </a:r>
            <a:r>
              <a:rPr lang="en-GB" sz="3200" dirty="0" smtClean="0"/>
              <a:t>processes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0070836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5616" y="2996952"/>
            <a:ext cx="5064953" cy="1695631"/>
          </a:xfrm>
        </p:spPr>
        <p:txBody>
          <a:bodyPr/>
          <a:lstStyle/>
          <a:p>
            <a:r>
              <a:rPr lang="en-GB" dirty="0" smtClean="0"/>
              <a:t>Thank you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4053834"/>
      </p:ext>
    </p:extLst>
  </p:cSld>
  <p:clrMapOvr>
    <a:masterClrMapping/>
  </p:clrMapOvr>
  <p:transition/>
</p:sld>
</file>

<file path=ppt/theme/theme1.xml><?xml version="1.0" encoding="utf-8"?>
<a:theme xmlns:a="http://schemas.openxmlformats.org/drawingml/2006/main" name="Kilter">
  <a:themeElements>
    <a:clrScheme name="Kilter">
      <a:dk1>
        <a:sysClr val="windowText" lastClr="000000"/>
      </a:dk1>
      <a:lt1>
        <a:sysClr val="window" lastClr="FFFFFF"/>
      </a:lt1>
      <a:dk2>
        <a:srgbClr val="318FC5"/>
      </a:dk2>
      <a:lt2>
        <a:srgbClr val="AEE8FB"/>
      </a:lt2>
      <a:accent1>
        <a:srgbClr val="76C5EF"/>
      </a:accent1>
      <a:accent2>
        <a:srgbClr val="FEA022"/>
      </a:accent2>
      <a:accent3>
        <a:srgbClr val="FF6700"/>
      </a:accent3>
      <a:accent4>
        <a:srgbClr val="70A525"/>
      </a:accent4>
      <a:accent5>
        <a:srgbClr val="A5D848"/>
      </a:accent5>
      <a:accent6>
        <a:srgbClr val="20768C"/>
      </a:accent6>
      <a:hlink>
        <a:srgbClr val="7AB6E8"/>
      </a:hlink>
      <a:folHlink>
        <a:srgbClr val="83B0D3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TM01859865[[fn=Kilter]]</Template>
  <TotalTime>310</TotalTime>
  <Words>186</Words>
  <Application>Microsoft Office PowerPoint</Application>
  <PresentationFormat>On-screen Show (4:3)</PresentationFormat>
  <Paragraphs>50</Paragraphs>
  <Slides>8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Kilter</vt:lpstr>
      <vt:lpstr>  Multi-Surface Directional Polisher Working Practices and fixtures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Multi-Surface Directional Polisher Working Practices and fixtures</dc:title>
  <dc:creator>Gaynor</dc:creator>
  <cp:lastModifiedBy>Gaynor</cp:lastModifiedBy>
  <cp:revision>6</cp:revision>
  <dcterms:created xsi:type="dcterms:W3CDTF">2020-05-17T13:50:40Z</dcterms:created>
  <dcterms:modified xsi:type="dcterms:W3CDTF">2020-05-18T03:50:14Z</dcterms:modified>
</cp:coreProperties>
</file>