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Student name: Adriana Baica</a:t>
            </a:r>
          </a:p>
          <a:p>
            <a:pPr algn="ctr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Student ID 2131726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366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Table of contents: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 ……………………………………………………………………………………….3</a:t>
            </a:r>
          </a:p>
          <a:p>
            <a:r>
              <a:rPr lang="en-US" dirty="0"/>
              <a:t>Amazon ……………………………………………………………………………………………….4</a:t>
            </a:r>
          </a:p>
          <a:p>
            <a:r>
              <a:rPr lang="en-US" dirty="0"/>
              <a:t>SWOT analysis……………………………………………………………………………………….5</a:t>
            </a:r>
          </a:p>
          <a:p>
            <a:r>
              <a:rPr lang="en-US" dirty="0"/>
              <a:t>The world of work in the online retail industry ………………………………….6</a:t>
            </a:r>
          </a:p>
          <a:p>
            <a:r>
              <a:rPr lang="en-US" dirty="0"/>
              <a:t>Time management tools……………………………………………………………………….7</a:t>
            </a:r>
          </a:p>
          <a:p>
            <a:r>
              <a:rPr lang="en-US" dirty="0"/>
              <a:t>Personal Development Plan………………………………………………………………….8</a:t>
            </a:r>
          </a:p>
          <a:p>
            <a:r>
              <a:rPr lang="en-US" dirty="0"/>
              <a:t>Conclusion……………………………………………………………………………………….....9</a:t>
            </a:r>
          </a:p>
          <a:p>
            <a:r>
              <a:rPr lang="en-US" dirty="0"/>
              <a:t>References ………………………………………………………………………………………….10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155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following presentation is based on own employability skills and how I will use them for my indented career or business. The presentation will mention my current skills and abilities and how the skills that I will need to improve to become successful in my chosen field.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156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Amazon 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One of the largest online retailers</a:t>
            </a:r>
          </a:p>
          <a:p>
            <a:r>
              <a:rPr lang="en-US" dirty="0"/>
              <a:t>Over £1 trillion net worth as of 2020</a:t>
            </a:r>
          </a:p>
          <a:p>
            <a:r>
              <a:rPr lang="en-US" dirty="0"/>
              <a:t>Various sectors: Distribution, Marketing, Customer service, etc. </a:t>
            </a:r>
          </a:p>
          <a:p>
            <a:r>
              <a:rPr lang="en-US" dirty="0"/>
              <a:t>High growth opportunity for employees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 descr="Amazon.com: Amazon eGift Card - Amazon For All Occasions: Gift Car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202" y="3465096"/>
            <a:ext cx="4020467" cy="248262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630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Swot analysis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Strengths </a:t>
            </a:r>
          </a:p>
          <a:p>
            <a:r>
              <a:rPr lang="en-US" dirty="0"/>
              <a:t>Communication skills</a:t>
            </a:r>
          </a:p>
          <a:p>
            <a:r>
              <a:rPr lang="en-US" dirty="0"/>
              <a:t>Time management skills</a:t>
            </a:r>
          </a:p>
          <a:p>
            <a:pPr marL="0" indent="0">
              <a:buNone/>
            </a:pPr>
            <a:r>
              <a:rPr lang="en-US" b="1" dirty="0"/>
              <a:t>Weaknesses</a:t>
            </a:r>
          </a:p>
          <a:p>
            <a:r>
              <a:rPr lang="en-US" dirty="0"/>
              <a:t>Critical thinking abilities </a:t>
            </a:r>
          </a:p>
          <a:p>
            <a:r>
              <a:rPr lang="en-US" dirty="0"/>
              <a:t>Organizing skills</a:t>
            </a:r>
          </a:p>
          <a:p>
            <a:pPr marL="0" indent="0">
              <a:buNone/>
            </a:pPr>
            <a:r>
              <a:rPr lang="en-US" b="1" dirty="0"/>
              <a:t>Opportunities</a:t>
            </a:r>
            <a:r>
              <a:rPr lang="en-US" dirty="0"/>
              <a:t> </a:t>
            </a:r>
          </a:p>
          <a:p>
            <a:r>
              <a:rPr lang="en-US" dirty="0"/>
              <a:t>Online learning</a:t>
            </a:r>
          </a:p>
          <a:p>
            <a:r>
              <a:rPr lang="en-US" dirty="0"/>
              <a:t>Workshops</a:t>
            </a:r>
          </a:p>
          <a:p>
            <a:pPr marL="0" indent="0">
              <a:buNone/>
            </a:pPr>
            <a:r>
              <a:rPr lang="en-US" b="1" dirty="0"/>
              <a:t>Threats </a:t>
            </a:r>
          </a:p>
          <a:p>
            <a:r>
              <a:rPr lang="en-US" dirty="0"/>
              <a:t>Increased competition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9322" y="2109541"/>
            <a:ext cx="4804064" cy="3931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935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world of work in the online retail industry</a:t>
            </a:r>
            <a:endParaRPr lang="en-GB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online retail industry of the UK is valued at £440 billion</a:t>
            </a:r>
          </a:p>
          <a:p>
            <a:r>
              <a:rPr lang="en-US" dirty="0"/>
              <a:t>Employs over 3 million people or 5% of the workforce. </a:t>
            </a:r>
          </a:p>
          <a:p>
            <a:r>
              <a:rPr lang="en-US" dirty="0"/>
              <a:t>Over 300,000 separate businesses</a:t>
            </a:r>
          </a:p>
          <a:p>
            <a:r>
              <a:rPr lang="en-US" dirty="0"/>
              <a:t>Preferred skills: Communication, Technical, Computer, etc. </a:t>
            </a:r>
          </a:p>
          <a:p>
            <a:endParaRPr lang="en-GB" dirty="0"/>
          </a:p>
        </p:txBody>
      </p:sp>
      <p:pic>
        <p:nvPicPr>
          <p:cNvPr id="4" name="Picture 2" descr="China's online retail industry sees new business models - CGT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561" y="3888259"/>
            <a:ext cx="3957553" cy="16084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94800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 tools</a:t>
            </a:r>
            <a:endParaRPr lang="en-GB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Eisenhower’s time management matrix</a:t>
            </a:r>
          </a:p>
          <a:p>
            <a:r>
              <a:rPr lang="en-US" dirty="0" err="1"/>
              <a:t>Pomodoro</a:t>
            </a:r>
            <a:r>
              <a:rPr lang="en-US" dirty="0"/>
              <a:t> technique </a:t>
            </a:r>
          </a:p>
          <a:p>
            <a:r>
              <a:rPr lang="en-US" dirty="0"/>
              <a:t>Routines, calendars, notes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 descr="Improve Your Time Management with These Tools and Techniqu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910" y="2817340"/>
            <a:ext cx="4088899" cy="18420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07955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 Development Plan </a:t>
            </a:r>
            <a:endParaRPr lang="en-GB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6496114"/>
              </p:ext>
            </p:extLst>
          </p:nvPr>
        </p:nvGraphicFramePr>
        <p:xfrm>
          <a:off x="1013254" y="1930400"/>
          <a:ext cx="7801233" cy="33462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8011"/>
                <a:gridCol w="1719262"/>
                <a:gridCol w="1719262"/>
                <a:gridCol w="1719262"/>
                <a:gridCol w="1185436"/>
              </a:tblGrid>
              <a:tr h="0"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Focus area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Where now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Will be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Activity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Time required</a:t>
                      </a:r>
                      <a:endParaRPr lang="en-GB" sz="1200" dirty="0"/>
                    </a:p>
                  </a:txBody>
                  <a:tcPr/>
                </a:tc>
              </a:tr>
              <a:tr h="143147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Organizing skills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I am</a:t>
                      </a:r>
                      <a:r>
                        <a:rPr lang="en-US" sz="1200" baseline="0" dirty="0" smtClean="0"/>
                        <a:t> unable to organize my own belongings both at home and work. 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I will</a:t>
                      </a:r>
                      <a:r>
                        <a:rPr lang="en-US" sz="1200" baseline="0" dirty="0" smtClean="0"/>
                        <a:t> be able to organize everything in a neat and orderly manner to improve my overall productivity.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Attending</a:t>
                      </a:r>
                      <a:r>
                        <a:rPr lang="en-US" sz="1200" baseline="0" dirty="0" smtClean="0"/>
                        <a:t> workshops, reading journals, and watching videos. 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3</a:t>
                      </a:r>
                      <a:r>
                        <a:rPr lang="en-US" sz="1200" baseline="0" dirty="0" smtClean="0"/>
                        <a:t> months</a:t>
                      </a:r>
                      <a:endParaRPr lang="en-GB" sz="1200" dirty="0"/>
                    </a:p>
                  </a:txBody>
                  <a:tcPr/>
                </a:tc>
              </a:tr>
              <a:tr h="1457533"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Critical</a:t>
                      </a:r>
                      <a:r>
                        <a:rPr lang="en-US" sz="1200" baseline="0" dirty="0" smtClean="0"/>
                        <a:t> thinking skills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I am unable to solve difficult problems</a:t>
                      </a:r>
                      <a:r>
                        <a:rPr lang="en-US" sz="1200" baseline="0" dirty="0" smtClean="0"/>
                        <a:t> in a short time, and the solutions that I come up with are also mediocre.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I will</a:t>
                      </a:r>
                      <a:r>
                        <a:rPr lang="en-US" sz="1200" baseline="0" dirty="0" smtClean="0"/>
                        <a:t> be able to solve difficult problems in a short time and come up with excellent solutions. 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Read</a:t>
                      </a:r>
                      <a:r>
                        <a:rPr lang="en-US" sz="1200" baseline="0" dirty="0" smtClean="0"/>
                        <a:t> various business journals, solve case studies, take online classes, listen to podcasts, follow professionals. 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5 months</a:t>
                      </a:r>
                      <a:endParaRPr lang="en-GB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7266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 </a:t>
            </a:r>
            <a:endParaRPr lang="en-GB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following presentation shows that I want to work in Amazon’s customer service.  My strengths, weaknesses, opportunities, and threats are also mentioned, where communication skills enables me to effectively communicate with people and share information in a seamless manner. Some of the preferred skills in the online retail sector includes Communication, Technical, Computer, etc. By using Eisenhower’s time management matrix, I can prioritize my tasks based on their importance, and improve my skills.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1819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 </a:t>
            </a:r>
            <a:endParaRPr lang="en-GB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Balasubramanian</a:t>
            </a:r>
            <a:r>
              <a:rPr lang="en-GB" dirty="0"/>
              <a:t>, S., 2019. A Swot Analysis. </a:t>
            </a:r>
            <a:r>
              <a:rPr lang="en-GB" i="1" dirty="0"/>
              <a:t>SSRN Electronic Journal</a:t>
            </a:r>
            <a:r>
              <a:rPr lang="en-GB" dirty="0"/>
              <a:t>,.</a:t>
            </a:r>
          </a:p>
          <a:p>
            <a:pPr marL="0" indent="0">
              <a:buNone/>
            </a:pPr>
            <a:r>
              <a:rPr lang="en-GB" dirty="0" err="1"/>
              <a:t>Boryshkevych</a:t>
            </a:r>
            <a:r>
              <a:rPr lang="en-GB" dirty="0"/>
              <a:t>, I., </a:t>
            </a:r>
            <a:r>
              <a:rPr lang="en-GB" dirty="0" err="1"/>
              <a:t>Zhuk</a:t>
            </a:r>
            <a:r>
              <a:rPr lang="en-GB" dirty="0"/>
              <a:t>, O. and </a:t>
            </a:r>
            <a:r>
              <a:rPr lang="en-GB" dirty="0" err="1"/>
              <a:t>Piatnychuk</a:t>
            </a:r>
            <a:r>
              <a:rPr lang="en-GB" dirty="0"/>
              <a:t>, I., 2020. USING BASIC TIME MANAGEMENT TOOLS TO INCREASE PERSONAL EFFICIENCY. </a:t>
            </a:r>
            <a:r>
              <a:rPr lang="en-GB" i="1" dirty="0" err="1"/>
              <a:t>Efektyvna</a:t>
            </a:r>
            <a:r>
              <a:rPr lang="en-GB" i="1" dirty="0"/>
              <a:t> </a:t>
            </a:r>
            <a:r>
              <a:rPr lang="en-GB" i="1" dirty="0" err="1"/>
              <a:t>ekonomika</a:t>
            </a:r>
            <a:r>
              <a:rPr lang="en-GB" dirty="0"/>
              <a:t>, (5).</a:t>
            </a:r>
          </a:p>
          <a:p>
            <a:pPr marL="0" indent="0">
              <a:buNone/>
            </a:pPr>
            <a:r>
              <a:rPr lang="en-GB" dirty="0"/>
              <a:t>Camren, J., 2018. Career opportunities in the retail and wholesale industry. </a:t>
            </a:r>
            <a:r>
              <a:rPr lang="en-GB" i="1" dirty="0"/>
              <a:t>Choice Reviews Online</a:t>
            </a:r>
            <a:r>
              <a:rPr lang="en-GB" dirty="0"/>
              <a:t>, 39(04), pp.39-1946-39-1946.</a:t>
            </a:r>
          </a:p>
          <a:p>
            <a:pPr marL="0" indent="0">
              <a:buNone/>
            </a:pPr>
            <a:r>
              <a:rPr lang="en-GB" dirty="0"/>
              <a:t>Kreps, J., 2018. Job Performance and Job Opportunity: A Note. </a:t>
            </a:r>
            <a:r>
              <a:rPr lang="en-GB" i="1" dirty="0"/>
              <a:t>The Gerontologist</a:t>
            </a:r>
            <a:r>
              <a:rPr lang="en-GB" dirty="0"/>
              <a:t>, 7(1), pp.24-27.</a:t>
            </a:r>
          </a:p>
          <a:p>
            <a:pPr marL="0" indent="0">
              <a:buNone/>
            </a:pPr>
            <a:r>
              <a:rPr lang="en-GB" dirty="0" err="1"/>
              <a:t>Tasker</a:t>
            </a:r>
            <a:r>
              <a:rPr lang="en-GB" dirty="0"/>
              <a:t>, F., 2019. How to prepare a personal development plan. </a:t>
            </a:r>
            <a:r>
              <a:rPr lang="en-GB" i="1" dirty="0"/>
              <a:t>BMJ</a:t>
            </a:r>
            <a:r>
              <a:rPr lang="en-GB" dirty="0"/>
              <a:t>, p.h4603.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60845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</TotalTime>
  <Words>445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Academic and employability skills</vt:lpstr>
      <vt:lpstr>Table of contents:</vt:lpstr>
      <vt:lpstr>Introduction </vt:lpstr>
      <vt:lpstr>Amazon </vt:lpstr>
      <vt:lpstr>Swot analysis</vt:lpstr>
      <vt:lpstr>The world of work in the online retail industry</vt:lpstr>
      <vt:lpstr>Time management tools</vt:lpstr>
      <vt:lpstr>Personal Development Plan </vt:lpstr>
      <vt:lpstr>Conclusion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Adult</dc:creator>
  <cp:lastModifiedBy>Adult</cp:lastModifiedBy>
  <cp:revision>2</cp:revision>
  <dcterms:created xsi:type="dcterms:W3CDTF">2022-08-11T12:17:27Z</dcterms:created>
  <dcterms:modified xsi:type="dcterms:W3CDTF">2022-08-11T12:33:31Z</dcterms:modified>
</cp:coreProperties>
</file>