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media/image2.jpeg" ContentType="image/jpeg"/>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3.jpeg" ContentType="image/jpeg"/>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lvl1pPr>
    <a:lvl2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lvl2pPr>
    <a:lvl3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lvl3pPr>
    <a:lvl4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lvl4pPr>
    <a:lvl5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lvl5pPr>
    <a:lvl6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lvl6pPr>
    <a:lvl7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lvl7pPr>
    <a:lvl8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lvl8pPr>
    <a:lvl9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Baskerville"/>
          <a:ea typeface="Baskerville"/>
          <a:cs typeface="Baskerville"/>
        </a:font>
        <a:srgbClr val="635F51"/>
      </a:tcTxStyle>
      <a:tcStyle>
        <a:tcBdr>
          <a:left>
            <a:ln w="12700" cap="flat">
              <a:solidFill>
                <a:srgbClr val="363131">
                  <a:alpha val="90000"/>
                </a:srgbClr>
              </a:solidFill>
              <a:prstDash val="solid"/>
              <a:miter lim="400000"/>
            </a:ln>
          </a:left>
          <a:right>
            <a:ln w="12700" cap="flat">
              <a:solidFill>
                <a:srgbClr val="363131">
                  <a:alpha val="90000"/>
                </a:srgbClr>
              </a:solidFill>
              <a:prstDash val="solid"/>
              <a:miter lim="400000"/>
            </a:ln>
          </a:right>
          <a:top>
            <a:ln w="12700" cap="flat">
              <a:solidFill>
                <a:srgbClr val="363131">
                  <a:alpha val="90000"/>
                </a:srgbClr>
              </a:solidFill>
              <a:prstDash val="solid"/>
              <a:miter lim="400000"/>
            </a:ln>
          </a:top>
          <a:bottom>
            <a:ln w="12700" cap="flat">
              <a:solidFill>
                <a:srgbClr val="363131">
                  <a:alpha val="90000"/>
                </a:srgbClr>
              </a:solidFill>
              <a:prstDash val="solid"/>
              <a:miter lim="400000"/>
            </a:ln>
          </a:bottom>
          <a:insideH>
            <a:ln w="12700" cap="flat">
              <a:solidFill>
                <a:srgbClr val="363131">
                  <a:alpha val="90000"/>
                </a:srgbClr>
              </a:solidFill>
              <a:prstDash val="solid"/>
              <a:miter lim="400000"/>
            </a:ln>
          </a:insideH>
          <a:insideV>
            <a:ln w="12700" cap="flat">
              <a:solidFill>
                <a:srgbClr val="363131">
                  <a:alpha val="90000"/>
                </a:srgbClr>
              </a:solidFill>
              <a:prstDash val="solid"/>
              <a:miter lim="400000"/>
            </a:ln>
          </a:insideV>
        </a:tcBdr>
        <a:fill>
          <a:noFill/>
        </a:fill>
      </a:tcStyle>
    </a:wholeTbl>
    <a:band2H>
      <a:tcTxStyle b="def" i="def"/>
      <a:tcStyle>
        <a:tcBdr/>
        <a:fill>
          <a:solidFill>
            <a:srgbClr val="FFFFFF">
              <a:alpha val="50000"/>
            </a:srgbClr>
          </a:solidFill>
        </a:fill>
      </a:tcStyle>
    </a:band2H>
    <a:firstCol>
      <a:tcTxStyle b="on" i="off">
        <a:font>
          <a:latin typeface="Baskerville SemiBold"/>
          <a:ea typeface="Baskerville SemiBold"/>
          <a:cs typeface="Baskerville SemiBold"/>
        </a:font>
        <a:srgbClr val="FFFCF2"/>
      </a:tcTxStyle>
      <a:tcStyle>
        <a:tcBdr>
          <a:left>
            <a:ln w="12700" cap="flat">
              <a:solidFill>
                <a:srgbClr val="363131">
                  <a:alpha val="90000"/>
                </a:srgbClr>
              </a:solidFill>
              <a:prstDash val="solid"/>
              <a:miter lim="400000"/>
            </a:ln>
          </a:left>
          <a:right>
            <a:ln w="12700" cap="flat">
              <a:solidFill>
                <a:srgbClr val="363131">
                  <a:alpha val="90000"/>
                </a:srgbClr>
              </a:solidFill>
              <a:prstDash val="solid"/>
              <a:miter lim="400000"/>
            </a:ln>
          </a:right>
          <a:top>
            <a:ln w="12700" cap="flat">
              <a:solidFill>
                <a:srgbClr val="363131">
                  <a:alpha val="90000"/>
                </a:srgbClr>
              </a:solidFill>
              <a:prstDash val="solid"/>
              <a:miter lim="400000"/>
            </a:ln>
          </a:top>
          <a:bottom>
            <a:ln w="12700" cap="flat">
              <a:solidFill>
                <a:srgbClr val="363131">
                  <a:alpha val="90000"/>
                </a:srgbClr>
              </a:solidFill>
              <a:prstDash val="solid"/>
              <a:miter lim="400000"/>
            </a:ln>
          </a:bottom>
          <a:insideH>
            <a:ln w="12700" cap="flat">
              <a:solidFill>
                <a:srgbClr val="363131">
                  <a:alpha val="90000"/>
                </a:srgbClr>
              </a:solidFill>
              <a:prstDash val="solid"/>
              <a:miter lim="400000"/>
            </a:ln>
          </a:insideH>
          <a:insideV>
            <a:ln w="12700" cap="flat">
              <a:solidFill>
                <a:srgbClr val="363131">
                  <a:alpha val="90000"/>
                </a:srgbClr>
              </a:solidFill>
              <a:prstDash val="solid"/>
              <a:miter lim="400000"/>
            </a:ln>
          </a:insideV>
        </a:tcBdr>
        <a:fill>
          <a:noFill/>
        </a:fill>
      </a:tcStyle>
    </a:firstCol>
    <a:lastRow>
      <a:tcTxStyle b="on" i="off">
        <a:font>
          <a:latin typeface="Baskerville SemiBold"/>
          <a:ea typeface="Baskerville SemiBold"/>
          <a:cs typeface="Baskerville SemiBold"/>
        </a:font>
        <a:srgbClr val="6F6A5A"/>
      </a:tcTxStyle>
      <a:tcStyle>
        <a:tcBdr>
          <a:left>
            <a:ln w="12700" cap="flat">
              <a:solidFill>
                <a:srgbClr val="363131">
                  <a:alpha val="90000"/>
                </a:srgbClr>
              </a:solidFill>
              <a:prstDash val="solid"/>
              <a:miter lim="400000"/>
            </a:ln>
          </a:left>
          <a:right>
            <a:ln w="12700" cap="flat">
              <a:solidFill>
                <a:srgbClr val="363131">
                  <a:alpha val="90000"/>
                </a:srgbClr>
              </a:solidFill>
              <a:prstDash val="solid"/>
              <a:miter lim="400000"/>
            </a:ln>
          </a:right>
          <a:top>
            <a:ln w="25400" cap="flat">
              <a:solidFill>
                <a:srgbClr val="363131">
                  <a:alpha val="90000"/>
                </a:srgbClr>
              </a:solidFill>
              <a:prstDash val="solid"/>
              <a:miter lim="400000"/>
            </a:ln>
          </a:top>
          <a:bottom>
            <a:ln w="12700" cap="flat">
              <a:solidFill>
                <a:srgbClr val="363131">
                  <a:alpha val="90000"/>
                </a:srgbClr>
              </a:solidFill>
              <a:prstDash val="solid"/>
              <a:miter lim="400000"/>
            </a:ln>
          </a:bottom>
          <a:insideH>
            <a:ln w="12700" cap="flat">
              <a:solidFill>
                <a:srgbClr val="363131">
                  <a:alpha val="90000"/>
                </a:srgbClr>
              </a:solidFill>
              <a:prstDash val="solid"/>
              <a:miter lim="400000"/>
            </a:ln>
          </a:insideH>
          <a:insideV>
            <a:ln w="12700" cap="flat">
              <a:solidFill>
                <a:srgbClr val="363131">
                  <a:alpha val="90000"/>
                </a:srgbClr>
              </a:solidFill>
              <a:prstDash val="solid"/>
              <a:miter lim="400000"/>
            </a:ln>
          </a:insideV>
        </a:tcBdr>
        <a:fill>
          <a:noFill/>
        </a:fill>
      </a:tcStyle>
    </a:lastRow>
    <a:firstRow>
      <a:tcTxStyle b="on" i="off">
        <a:font>
          <a:latin typeface="Baskerville SemiBold"/>
          <a:ea typeface="Baskerville SemiBold"/>
          <a:cs typeface="Baskerville SemiBold"/>
        </a:font>
        <a:srgbClr val="FFFCF2"/>
      </a:tcTxStyle>
      <a:tcStyle>
        <a:tcBdr>
          <a:left>
            <a:ln w="12700" cap="flat">
              <a:solidFill>
                <a:srgbClr val="363131">
                  <a:alpha val="90000"/>
                </a:srgbClr>
              </a:solidFill>
              <a:prstDash val="solid"/>
              <a:miter lim="400000"/>
            </a:ln>
          </a:left>
          <a:right>
            <a:ln w="12700" cap="flat">
              <a:solidFill>
                <a:srgbClr val="363131">
                  <a:alpha val="90000"/>
                </a:srgbClr>
              </a:solidFill>
              <a:prstDash val="solid"/>
              <a:miter lim="400000"/>
            </a:ln>
          </a:right>
          <a:top>
            <a:ln w="12700" cap="flat">
              <a:solidFill>
                <a:srgbClr val="363131">
                  <a:alpha val="90000"/>
                </a:srgbClr>
              </a:solidFill>
              <a:prstDash val="solid"/>
              <a:miter lim="400000"/>
            </a:ln>
          </a:top>
          <a:bottom>
            <a:ln w="12700" cap="flat">
              <a:solidFill>
                <a:srgbClr val="363131">
                  <a:alpha val="90000"/>
                </a:srgbClr>
              </a:solidFill>
              <a:prstDash val="solid"/>
              <a:miter lim="400000"/>
            </a:ln>
          </a:bottom>
          <a:insideH>
            <a:ln w="12700" cap="flat">
              <a:solidFill>
                <a:srgbClr val="363131">
                  <a:alpha val="90000"/>
                </a:srgbClr>
              </a:solidFill>
              <a:prstDash val="solid"/>
              <a:miter lim="400000"/>
            </a:ln>
          </a:insideH>
          <a:insideV>
            <a:ln w="12700" cap="flat">
              <a:solidFill>
                <a:srgbClr val="363131">
                  <a:alpha val="90000"/>
                </a:srgbClr>
              </a:solidFill>
              <a:prstDash val="solid"/>
              <a:miter lim="400000"/>
            </a:ln>
          </a:insideV>
        </a:tcBdr>
        <a:fill>
          <a:noFill/>
        </a:fill>
      </a:tcStyle>
    </a:firstRow>
  </a:tblStyle>
  <a:tblStyle styleId="{C7B018BB-80A7-4F77-B60F-C8B233D01FF8}" styleName="">
    <a:tblBg/>
    <a:wholeTbl>
      <a:tcTxStyle b="off" i="off">
        <a:font>
          <a:latin typeface="Baskerville"/>
          <a:ea typeface="Baskerville"/>
          <a:cs typeface="Baskerville"/>
        </a:font>
        <a:srgbClr val="635F51"/>
      </a:tcTxStyle>
      <a:tcStyle>
        <a:tcBdr>
          <a:left>
            <a:ln w="12700" cap="flat">
              <a:noFill/>
              <a:miter lim="400000"/>
            </a:ln>
          </a:left>
          <a:right>
            <a:ln w="12700" cap="flat">
              <a:noFill/>
              <a:miter lim="400000"/>
            </a:ln>
          </a:right>
          <a:top>
            <a:ln w="12700" cap="flat">
              <a:solidFill>
                <a:srgbClr val="766246"/>
              </a:solidFill>
              <a:prstDash val="solid"/>
              <a:miter lim="400000"/>
            </a:ln>
          </a:top>
          <a:bottom>
            <a:ln w="12700" cap="flat">
              <a:solidFill>
                <a:srgbClr val="766246"/>
              </a:solidFill>
              <a:prstDash val="solid"/>
              <a:miter lim="400000"/>
            </a:ln>
          </a:bottom>
          <a:insideH>
            <a:ln w="12700" cap="flat">
              <a:solidFill>
                <a:srgbClr val="766246"/>
              </a:solidFill>
              <a:prstDash val="solid"/>
              <a:miter lim="400000"/>
            </a:ln>
          </a:insideH>
          <a:insideV>
            <a:ln w="12700" cap="flat">
              <a:noFill/>
              <a:miter lim="400000"/>
            </a:ln>
          </a:insideV>
        </a:tcBdr>
        <a:fill>
          <a:solidFill>
            <a:srgbClr val="E6E1C6">
              <a:alpha val="82000"/>
            </a:srgbClr>
          </a:solidFill>
        </a:fill>
      </a:tcStyle>
    </a:wholeTbl>
    <a:band2H>
      <a:tcTxStyle b="def" i="def"/>
      <a:tcStyle>
        <a:tcBdr/>
        <a:fill>
          <a:solidFill>
            <a:srgbClr val="E6E1C6">
              <a:alpha val="19000"/>
            </a:srgbClr>
          </a:solidFill>
        </a:fill>
      </a:tcStyle>
    </a:band2H>
    <a:firstCol>
      <a:tcTxStyle b="off" i="off">
        <a:font>
          <a:latin typeface="Baskerville"/>
          <a:ea typeface="Baskerville"/>
          <a:cs typeface="Baskerville"/>
        </a:font>
        <a:srgbClr val="635F51"/>
      </a:tcTxStyle>
      <a:tcStyle>
        <a:tcBdr>
          <a:left>
            <a:ln w="12700" cap="flat">
              <a:solidFill>
                <a:srgbClr val="766246"/>
              </a:solidFill>
              <a:prstDash val="solid"/>
              <a:miter lim="400000"/>
            </a:ln>
          </a:left>
          <a:right>
            <a:ln w="12700" cap="flat">
              <a:solidFill>
                <a:srgbClr val="766246"/>
              </a:solidFill>
              <a:prstDash val="solid"/>
              <a:miter lim="400000"/>
            </a:ln>
          </a:right>
          <a:top>
            <a:ln w="12700" cap="flat">
              <a:solidFill>
                <a:srgbClr val="766246"/>
              </a:solidFill>
              <a:prstDash val="solid"/>
              <a:miter lim="400000"/>
            </a:ln>
          </a:top>
          <a:bottom>
            <a:ln w="12700" cap="flat">
              <a:solidFill>
                <a:srgbClr val="766246"/>
              </a:solidFill>
              <a:prstDash val="solid"/>
              <a:miter lim="400000"/>
            </a:ln>
          </a:bottom>
          <a:insideH>
            <a:ln w="12700" cap="flat">
              <a:solidFill>
                <a:srgbClr val="766246"/>
              </a:solidFill>
              <a:prstDash val="solid"/>
              <a:miter lim="400000"/>
            </a:ln>
          </a:insideH>
          <a:insideV>
            <a:ln w="12700" cap="flat">
              <a:noFill/>
              <a:miter lim="400000"/>
            </a:ln>
          </a:insideV>
        </a:tcBdr>
        <a:fill>
          <a:solidFill>
            <a:srgbClr val="E6E1C6">
              <a:alpha val="82000"/>
            </a:srgbClr>
          </a:solidFill>
        </a:fill>
      </a:tcStyle>
    </a:firstCol>
    <a:lastRow>
      <a:tcTxStyle b="off" i="off">
        <a:font>
          <a:latin typeface="Baskerville"/>
          <a:ea typeface="Baskerville"/>
          <a:cs typeface="Baskerville"/>
        </a:font>
        <a:srgbClr val="635F51"/>
      </a:tcTxStyle>
      <a:tcStyle>
        <a:tcBdr>
          <a:left>
            <a:ln w="12700" cap="flat">
              <a:noFill/>
              <a:miter lim="400000"/>
            </a:ln>
          </a:left>
          <a:right>
            <a:ln w="12700" cap="flat">
              <a:noFill/>
              <a:miter lim="400000"/>
            </a:ln>
          </a:right>
          <a:top>
            <a:ln w="25400" cap="flat">
              <a:solidFill>
                <a:srgbClr val="766246"/>
              </a:solidFill>
              <a:prstDash val="solid"/>
              <a:miter lim="400000"/>
            </a:ln>
          </a:top>
          <a:bottom>
            <a:ln w="12700" cap="flat">
              <a:solidFill>
                <a:srgbClr val="766246"/>
              </a:solidFill>
              <a:prstDash val="solid"/>
              <a:miter lim="400000"/>
            </a:ln>
          </a:bottom>
          <a:insideH>
            <a:ln w="12700" cap="flat">
              <a:solidFill>
                <a:srgbClr val="766246"/>
              </a:solidFill>
              <a:prstDash val="solid"/>
              <a:miter lim="400000"/>
            </a:ln>
          </a:insideH>
          <a:insideV>
            <a:ln w="12700" cap="flat">
              <a:noFill/>
              <a:miter lim="400000"/>
            </a:ln>
          </a:insideV>
        </a:tcBdr>
        <a:fill>
          <a:solidFill>
            <a:srgbClr val="E6E1C6">
              <a:alpha val="82000"/>
            </a:srgbClr>
          </a:solidFill>
        </a:fill>
      </a:tcStyle>
    </a:lastRow>
    <a:firstRow>
      <a:tcTxStyle b="on" i="off">
        <a:font>
          <a:latin typeface="Baskerville SemiBold"/>
          <a:ea typeface="Baskerville SemiBold"/>
          <a:cs typeface="Baskerville SemiBold"/>
        </a:font>
        <a:srgbClr val="F3F1DF"/>
      </a:tcTxStyle>
      <a:tcStyle>
        <a:tcBdr>
          <a:left>
            <a:ln w="12700" cap="flat">
              <a:noFill/>
              <a:miter lim="400000"/>
            </a:ln>
          </a:left>
          <a:right>
            <a:ln w="12700" cap="flat">
              <a:noFill/>
              <a:miter lim="400000"/>
            </a:ln>
          </a:right>
          <a:top>
            <a:ln w="12700" cap="flat">
              <a:solidFill>
                <a:srgbClr val="766246"/>
              </a:solidFill>
              <a:prstDash val="solid"/>
              <a:miter lim="400000"/>
            </a:ln>
          </a:top>
          <a:bottom>
            <a:ln w="12700" cap="flat">
              <a:solidFill>
                <a:srgbClr val="766246"/>
              </a:solidFill>
              <a:prstDash val="solid"/>
              <a:miter lim="400000"/>
            </a:ln>
          </a:bottom>
          <a:insideH>
            <a:ln w="12700" cap="flat">
              <a:solidFill>
                <a:srgbClr val="E8E4D8"/>
              </a:solidFill>
              <a:prstDash val="solid"/>
              <a:miter lim="400000"/>
            </a:ln>
          </a:insideH>
          <a:insideV>
            <a:ln w="12700" cap="flat">
              <a:noFill/>
              <a:miter lim="400000"/>
            </a:ln>
          </a:insideV>
        </a:tcBdr>
        <a:fill>
          <a:solidFill>
            <a:schemeClr val="accent2"/>
          </a:solidFill>
        </a:fill>
      </a:tcStyle>
    </a:firstRow>
  </a:tblStyle>
  <a:tblStyle styleId="{EEE7283C-3CF3-47DC-8721-378D4A62B228}" styleName="">
    <a:tblBg/>
    <a:wholeTbl>
      <a:tcTxStyle b="off" i="off">
        <a:font>
          <a:latin typeface="Baskerville"/>
          <a:ea typeface="Baskerville"/>
          <a:cs typeface="Baskerville"/>
        </a:font>
        <a:srgbClr val="635F51"/>
      </a:tcTxStyle>
      <a:tcStyle>
        <a:tcBdr>
          <a:left>
            <a:ln w="12700" cap="flat">
              <a:noFill/>
              <a:miter lim="400000"/>
            </a:ln>
          </a:left>
          <a:right>
            <a:ln w="12700" cap="flat">
              <a:noFill/>
              <a:miter lim="400000"/>
            </a:ln>
          </a:right>
          <a:top>
            <a:ln w="12700" cap="flat">
              <a:solidFill>
                <a:srgbClr val="A7A698"/>
              </a:solidFill>
              <a:prstDash val="solid"/>
              <a:miter lim="400000"/>
            </a:ln>
          </a:top>
          <a:bottom>
            <a:ln w="12700" cap="flat">
              <a:solidFill>
                <a:srgbClr val="A7A698"/>
              </a:solidFill>
              <a:prstDash val="solid"/>
              <a:miter lim="400000"/>
            </a:ln>
          </a:bottom>
          <a:insideH>
            <a:ln w="12700" cap="flat">
              <a:solidFill>
                <a:srgbClr val="A7A698"/>
              </a:solidFill>
              <a:prstDash val="solid"/>
              <a:miter lim="400000"/>
            </a:ln>
          </a:insideH>
          <a:insideV>
            <a:ln w="12700" cap="flat">
              <a:noFill/>
              <a:miter lim="400000"/>
            </a:ln>
          </a:insideV>
        </a:tcBdr>
        <a:fill>
          <a:noFill/>
        </a:fill>
      </a:tcStyle>
    </a:wholeTbl>
    <a:band2H>
      <a:tcTxStyle b="def" i="def"/>
      <a:tcStyle>
        <a:tcBdr/>
        <a:fill>
          <a:solidFill>
            <a:srgbClr val="94908F">
              <a:alpha val="8000"/>
            </a:srgbClr>
          </a:solidFill>
        </a:fill>
      </a:tcStyle>
    </a:band2H>
    <a:firstCol>
      <a:tcTxStyle b="off" i="off">
        <a:font>
          <a:latin typeface="Baskerville"/>
          <a:ea typeface="Baskerville"/>
          <a:cs typeface="Baskerville"/>
        </a:font>
        <a:srgbClr val="FFFCF2"/>
      </a:tcTxStyle>
      <a:tcStyle>
        <a:tcBdr>
          <a:left>
            <a:ln w="12700" cap="flat">
              <a:solidFill>
                <a:srgbClr val="A7A698"/>
              </a:solidFill>
              <a:prstDash val="solid"/>
              <a:miter lim="400000"/>
            </a:ln>
          </a:left>
          <a:right>
            <a:ln w="12700" cap="flat">
              <a:solidFill>
                <a:srgbClr val="4C4F57"/>
              </a:solidFill>
              <a:prstDash val="solid"/>
              <a:miter lim="400000"/>
            </a:ln>
          </a:right>
          <a:top>
            <a:ln w="12700" cap="flat">
              <a:solidFill>
                <a:srgbClr val="727264"/>
              </a:solidFill>
              <a:prstDash val="solid"/>
              <a:miter lim="400000"/>
            </a:ln>
          </a:top>
          <a:bottom>
            <a:ln w="12700" cap="flat">
              <a:solidFill>
                <a:srgbClr val="727264"/>
              </a:solidFill>
              <a:prstDash val="solid"/>
              <a:miter lim="400000"/>
            </a:ln>
          </a:bottom>
          <a:insideH>
            <a:ln w="12700" cap="flat">
              <a:solidFill>
                <a:srgbClr val="727264"/>
              </a:solidFill>
              <a:prstDash val="solid"/>
              <a:miter lim="400000"/>
            </a:ln>
          </a:insideH>
          <a:insideV>
            <a:ln w="12700" cap="flat">
              <a:solidFill>
                <a:srgbClr val="727264"/>
              </a:solidFill>
              <a:prstDash val="solid"/>
              <a:miter lim="400000"/>
            </a:ln>
          </a:insideV>
        </a:tcBdr>
        <a:fill>
          <a:noFill/>
        </a:fill>
      </a:tcStyle>
    </a:firstCol>
    <a:lastRow>
      <a:tcTxStyle b="on" i="off">
        <a:font>
          <a:latin typeface="Baskerville SemiBold"/>
          <a:ea typeface="Baskerville SemiBold"/>
          <a:cs typeface="Baskerville SemiBold"/>
        </a:font>
        <a:srgbClr val="FFFCF2"/>
      </a:tcTxStyle>
      <a:tcStyle>
        <a:tcBdr>
          <a:left>
            <a:ln w="12700" cap="flat">
              <a:noFill/>
              <a:miter lim="400000"/>
            </a:ln>
          </a:left>
          <a:right>
            <a:ln w="12700" cap="flat">
              <a:noFill/>
              <a:miter lim="400000"/>
            </a:ln>
          </a:right>
          <a:top>
            <a:ln w="12700" cap="flat">
              <a:solidFill>
                <a:srgbClr val="4C4F57"/>
              </a:solidFill>
              <a:prstDash val="solid"/>
              <a:miter lim="400000"/>
            </a:ln>
          </a:top>
          <a:bottom>
            <a:ln w="12700" cap="flat">
              <a:solidFill>
                <a:srgbClr val="A7A698"/>
              </a:solidFill>
              <a:prstDash val="solid"/>
              <a:miter lim="400000"/>
            </a:ln>
          </a:bottom>
          <a:insideH>
            <a:ln w="12700" cap="flat">
              <a:solidFill>
                <a:srgbClr val="4C4F57"/>
              </a:solidFill>
              <a:prstDash val="solid"/>
              <a:miter lim="400000"/>
            </a:ln>
          </a:insideH>
          <a:insideV>
            <a:ln w="12700" cap="flat">
              <a:noFill/>
              <a:miter lim="400000"/>
            </a:ln>
          </a:insideV>
        </a:tcBdr>
        <a:fill>
          <a:noFill/>
        </a:fill>
      </a:tcStyle>
    </a:lastRow>
    <a:firstRow>
      <a:tcTxStyle b="on" i="off">
        <a:font>
          <a:latin typeface="Baskerville SemiBold"/>
          <a:ea typeface="Baskerville SemiBold"/>
          <a:cs typeface="Baskerville SemiBold"/>
        </a:font>
        <a:srgbClr val="FFFCF2"/>
      </a:tcTxStyle>
      <a:tcStyle>
        <a:tcBdr>
          <a:left>
            <a:ln w="12700" cap="flat">
              <a:noFill/>
              <a:miter lim="400000"/>
            </a:ln>
          </a:left>
          <a:right>
            <a:ln w="12700" cap="flat">
              <a:noFill/>
              <a:miter lim="400000"/>
            </a:ln>
          </a:right>
          <a:top>
            <a:ln w="12700" cap="flat">
              <a:solidFill>
                <a:srgbClr val="A7A698"/>
              </a:solidFill>
              <a:prstDash val="solid"/>
              <a:miter lim="400000"/>
            </a:ln>
          </a:top>
          <a:bottom>
            <a:ln w="12700" cap="flat">
              <a:solidFill>
                <a:srgbClr val="4C4F57"/>
              </a:solidFill>
              <a:prstDash val="solid"/>
              <a:miter lim="400000"/>
            </a:ln>
          </a:bottom>
          <a:insideH>
            <a:ln w="12700" cap="flat">
              <a:solidFill>
                <a:srgbClr val="4C4F57"/>
              </a:solidFill>
              <a:prstDash val="solid"/>
              <a:miter lim="400000"/>
            </a:ln>
          </a:insideH>
          <a:insideV>
            <a:ln w="12700" cap="flat">
              <a:noFill/>
              <a:miter lim="400000"/>
            </a:ln>
          </a:insideV>
        </a:tcBdr>
        <a:fill>
          <a:noFill/>
        </a:fill>
      </a:tcStyle>
    </a:firstRow>
  </a:tblStyle>
  <a:tblStyle styleId="{CF821DB8-F4EB-4A41-A1BA-3FCAFE7338EE}" styleName="">
    <a:tblBg/>
    <a:wholeTbl>
      <a:tcTxStyle b="off" i="off">
        <a:font>
          <a:latin typeface="Baskerville"/>
          <a:ea typeface="Baskerville"/>
          <a:cs typeface="Baskerville"/>
        </a:font>
        <a:srgbClr val="635F51"/>
      </a:tcTxStyle>
      <a:tcStyle>
        <a:tcBdr>
          <a:left>
            <a:ln w="12700" cap="flat">
              <a:noFill/>
              <a:miter lim="400000"/>
            </a:ln>
          </a:left>
          <a:right>
            <a:ln w="12700" cap="flat">
              <a:noFill/>
              <a:miter lim="400000"/>
            </a:ln>
          </a:right>
          <a:top>
            <a:ln w="12700" cap="flat">
              <a:solidFill>
                <a:srgbClr val="AAA6A6"/>
              </a:solidFill>
              <a:custDash>
                <a:ds d="200000" sp="200000"/>
              </a:custDash>
              <a:miter lim="400000"/>
            </a:ln>
          </a:top>
          <a:bottom>
            <a:ln w="12700" cap="flat">
              <a:solidFill>
                <a:srgbClr val="AAA6A6"/>
              </a:solidFill>
              <a:custDash>
                <a:ds d="200000" sp="200000"/>
              </a:custDash>
              <a:miter lim="400000"/>
            </a:ln>
          </a:bottom>
          <a:insideH>
            <a:ln w="12700" cap="flat">
              <a:solidFill>
                <a:srgbClr val="AAA6A6"/>
              </a:solidFill>
              <a:custDash>
                <a:ds d="200000" sp="200000"/>
              </a:custDash>
              <a:miter lim="400000"/>
            </a:ln>
          </a:insideH>
          <a:insideV>
            <a:ln w="12700" cap="flat">
              <a:noFill/>
              <a:miter lim="400000"/>
            </a:ln>
          </a:insideV>
        </a:tcBdr>
        <a:fill>
          <a:solidFill>
            <a:srgbClr val="EFECE2"/>
          </a:solidFill>
        </a:fill>
      </a:tcStyle>
    </a:wholeTbl>
    <a:band2H>
      <a:tcTxStyle b="def" i="def"/>
      <a:tcStyle>
        <a:tcBdr/>
        <a:fill>
          <a:solidFill>
            <a:srgbClr val="FFFBF1"/>
          </a:solidFill>
        </a:fill>
      </a:tcStyle>
    </a:band2H>
    <a:firstCol>
      <a:tcTxStyle b="on" i="off">
        <a:font>
          <a:latin typeface="Baskerville SemiBold"/>
          <a:ea typeface="Baskerville SemiBold"/>
          <a:cs typeface="Baskerville SemiBold"/>
        </a:font>
        <a:srgbClr val="6F6A5A"/>
      </a:tcTxStyle>
      <a:tcStyle>
        <a:tcBdr>
          <a:left>
            <a:ln w="12700" cap="flat">
              <a:solidFill>
                <a:srgbClr val="5F5857"/>
              </a:solidFill>
              <a:prstDash val="solid"/>
              <a:miter lim="400000"/>
            </a:ln>
          </a:left>
          <a:right>
            <a:ln w="12700" cap="flat">
              <a:solidFill>
                <a:srgbClr val="A29A85"/>
              </a:solidFill>
              <a:prstDash val="solid"/>
              <a:miter lim="400000"/>
            </a:ln>
          </a:right>
          <a:top>
            <a:ln w="12700" cap="flat">
              <a:solidFill>
                <a:srgbClr val="AAA6A6"/>
              </a:solidFill>
              <a:custDash>
                <a:ds d="200000" sp="200000"/>
              </a:custDash>
              <a:miter lim="400000"/>
            </a:ln>
          </a:top>
          <a:bottom>
            <a:ln w="12700" cap="flat">
              <a:solidFill>
                <a:srgbClr val="AAA6A6"/>
              </a:solidFill>
              <a:custDash>
                <a:ds d="200000" sp="200000"/>
              </a:custDash>
              <a:miter lim="400000"/>
            </a:ln>
          </a:bottom>
          <a:insideH>
            <a:ln w="12700" cap="flat">
              <a:solidFill>
                <a:srgbClr val="AAA6A6"/>
              </a:solidFill>
              <a:custDash>
                <a:ds d="200000" sp="200000"/>
              </a:custDash>
              <a:miter lim="400000"/>
            </a:ln>
          </a:insideH>
          <a:insideV>
            <a:ln w="12700" cap="flat">
              <a:solidFill>
                <a:srgbClr val="A29A85"/>
              </a:solidFill>
              <a:prstDash val="solid"/>
              <a:miter lim="400000"/>
            </a:ln>
          </a:insideV>
        </a:tcBdr>
        <a:fill>
          <a:solidFill>
            <a:srgbClr val="E8E4D8"/>
          </a:solidFill>
        </a:fill>
      </a:tcStyle>
    </a:firstCol>
    <a:lastRow>
      <a:tcTxStyle b="on" i="off">
        <a:font>
          <a:latin typeface="Baskerville SemiBold"/>
          <a:ea typeface="Baskerville SemiBold"/>
          <a:cs typeface="Baskerville SemiBold"/>
        </a:font>
        <a:srgbClr val="FFFCF2"/>
      </a:tcTxStyle>
      <a:tcStyle>
        <a:tcBdr>
          <a:left>
            <a:ln w="12700" cap="flat">
              <a:noFill/>
              <a:miter lim="400000"/>
            </a:ln>
          </a:left>
          <a:right>
            <a:ln w="12700" cap="flat">
              <a:noFill/>
              <a:miter lim="400000"/>
            </a:ln>
          </a:right>
          <a:top>
            <a:ln w="12700" cap="flat">
              <a:solidFill>
                <a:srgbClr val="353030"/>
              </a:solidFill>
              <a:prstDash val="solid"/>
              <a:miter lim="400000"/>
            </a:ln>
          </a:top>
          <a:bottom>
            <a:ln w="12700" cap="flat">
              <a:solidFill>
                <a:srgbClr val="5F5857"/>
              </a:solidFill>
              <a:prstDash val="solid"/>
              <a:miter lim="400000"/>
            </a:ln>
          </a:bottom>
          <a:insideH>
            <a:ln w="12700" cap="flat">
              <a:solidFill>
                <a:srgbClr val="494242"/>
              </a:solidFill>
              <a:prstDash val="solid"/>
              <a:miter lim="400000"/>
            </a:ln>
          </a:insideH>
          <a:insideV>
            <a:ln w="12700" cap="flat">
              <a:noFill/>
              <a:miter lim="400000"/>
            </a:ln>
          </a:insideV>
        </a:tcBdr>
        <a:fill>
          <a:noFill/>
        </a:fill>
      </a:tcStyle>
    </a:lastRow>
    <a:firstRow>
      <a:tcTxStyle b="on" i="off">
        <a:font>
          <a:latin typeface="Baskerville SemiBold"/>
          <a:ea typeface="Baskerville SemiBold"/>
          <a:cs typeface="Baskerville SemiBold"/>
        </a:font>
        <a:srgbClr val="FFFCF2"/>
      </a:tcTxStyle>
      <a:tcStyle>
        <a:tcBdr>
          <a:left>
            <a:ln w="12700" cap="flat">
              <a:noFill/>
              <a:miter lim="400000"/>
            </a:ln>
          </a:left>
          <a:right>
            <a:ln w="12700" cap="flat">
              <a:noFill/>
              <a:miter lim="400000"/>
            </a:ln>
          </a:right>
          <a:top>
            <a:ln w="12700" cap="flat">
              <a:solidFill>
                <a:srgbClr val="5F5857"/>
              </a:solidFill>
              <a:prstDash val="solid"/>
              <a:miter lim="400000"/>
            </a:ln>
          </a:top>
          <a:bottom>
            <a:ln w="12700" cap="flat">
              <a:solidFill>
                <a:srgbClr val="F1EEE5"/>
              </a:solidFill>
              <a:prstDash val="solid"/>
              <a:miter lim="400000"/>
            </a:ln>
          </a:bottom>
          <a:insideH>
            <a:ln w="12700" cap="flat">
              <a:solidFill>
                <a:srgbClr val="D9CFB2"/>
              </a:solidFill>
              <a:prstDash val="solid"/>
              <a:miter lim="400000"/>
            </a:ln>
          </a:insideH>
          <a:insideV>
            <a:ln w="12700" cap="flat">
              <a:noFill/>
              <a:miter lim="400000"/>
            </a:ln>
          </a:insideV>
        </a:tcBdr>
        <a:fill>
          <a:noFill/>
        </a:fill>
      </a:tcStyle>
    </a:firstRow>
  </a:tblStyle>
  <a:tblStyle styleId="{33BA23B1-9221-436E-865A-0063620EA4FD}" styleName="">
    <a:tblBg/>
    <a:wholeTbl>
      <a:tcTxStyle b="off" i="off">
        <a:font>
          <a:latin typeface="Baskerville"/>
          <a:ea typeface="Baskerville"/>
          <a:cs typeface="Baskerville"/>
        </a:font>
        <a:srgbClr val="5F5857"/>
      </a:tcTxStyle>
      <a:tcStyle>
        <a:tcBdr>
          <a:left>
            <a:ln w="12700" cap="flat">
              <a:solidFill>
                <a:srgbClr val="F7F6F1"/>
              </a:solidFill>
              <a:prstDash val="solid"/>
              <a:miter lim="400000"/>
            </a:ln>
          </a:left>
          <a:right>
            <a:ln w="12700" cap="flat">
              <a:solidFill>
                <a:srgbClr val="F7F6F1"/>
              </a:solidFill>
              <a:prstDash val="solid"/>
              <a:miter lim="400000"/>
            </a:ln>
          </a:right>
          <a:top>
            <a:ln w="12700" cap="flat">
              <a:solidFill>
                <a:srgbClr val="F7F6F1"/>
              </a:solidFill>
              <a:prstDash val="solid"/>
              <a:miter lim="400000"/>
            </a:ln>
          </a:top>
          <a:bottom>
            <a:ln w="12700" cap="flat">
              <a:solidFill>
                <a:srgbClr val="F7F6F1"/>
              </a:solidFill>
              <a:prstDash val="solid"/>
              <a:miter lim="400000"/>
            </a:ln>
          </a:bottom>
          <a:insideH>
            <a:ln w="12700" cap="flat">
              <a:solidFill>
                <a:srgbClr val="F7F6F1"/>
              </a:solidFill>
              <a:prstDash val="solid"/>
              <a:miter lim="400000"/>
            </a:ln>
          </a:insideH>
          <a:insideV>
            <a:ln w="12700" cap="flat">
              <a:solidFill>
                <a:srgbClr val="F7F6F1"/>
              </a:solidFill>
              <a:prstDash val="solid"/>
              <a:miter lim="400000"/>
            </a:ln>
          </a:insideV>
        </a:tcBdr>
        <a:fill>
          <a:solidFill>
            <a:srgbClr val="CBC7C7"/>
          </a:solidFill>
        </a:fill>
      </a:tcStyle>
    </a:wholeTbl>
    <a:band2H>
      <a:tcTxStyle b="def" i="def"/>
      <a:tcStyle>
        <a:tcBdr/>
        <a:fill>
          <a:solidFill>
            <a:srgbClr val="DED9DA"/>
          </a:solidFill>
        </a:fill>
      </a:tcStyle>
    </a:band2H>
    <a:firstCol>
      <a:tcTxStyle b="on" i="off">
        <a:font>
          <a:latin typeface="Baskerville SemiBold"/>
          <a:ea typeface="Baskerville SemiBold"/>
          <a:cs typeface="Baskerville SemiBold"/>
        </a:font>
        <a:srgbClr val="FFFCF2"/>
      </a:tcTxStyle>
      <a:tcStyle>
        <a:tcBdr>
          <a:left>
            <a:ln w="12700" cap="flat">
              <a:solidFill>
                <a:srgbClr val="F7F6F1"/>
              </a:solidFill>
              <a:prstDash val="solid"/>
              <a:miter lim="400000"/>
            </a:ln>
          </a:left>
          <a:right>
            <a:ln w="12700" cap="flat">
              <a:solidFill>
                <a:srgbClr val="F7F6F1"/>
              </a:solidFill>
              <a:prstDash val="solid"/>
              <a:miter lim="400000"/>
            </a:ln>
          </a:right>
          <a:top>
            <a:ln w="12700" cap="flat">
              <a:solidFill>
                <a:srgbClr val="F7F6F1"/>
              </a:solidFill>
              <a:prstDash val="solid"/>
              <a:miter lim="400000"/>
            </a:ln>
          </a:top>
          <a:bottom>
            <a:ln w="12700" cap="flat">
              <a:solidFill>
                <a:srgbClr val="F7F6F1"/>
              </a:solidFill>
              <a:prstDash val="solid"/>
              <a:miter lim="400000"/>
            </a:ln>
          </a:bottom>
          <a:insideH>
            <a:ln w="12700" cap="flat">
              <a:solidFill>
                <a:srgbClr val="F7F6F1"/>
              </a:solidFill>
              <a:prstDash val="solid"/>
              <a:miter lim="400000"/>
            </a:ln>
          </a:insideH>
          <a:insideV>
            <a:ln w="12700" cap="flat">
              <a:solidFill>
                <a:srgbClr val="F7F6F1"/>
              </a:solidFill>
              <a:prstDash val="solid"/>
              <a:miter lim="400000"/>
            </a:ln>
          </a:insideV>
        </a:tcBdr>
        <a:fill>
          <a:solidFill>
            <a:srgbClr val="5F5857"/>
          </a:solidFill>
        </a:fill>
      </a:tcStyle>
    </a:firstCol>
    <a:lastRow>
      <a:tcTxStyle b="on" i="off">
        <a:font>
          <a:latin typeface="Baskerville SemiBold"/>
          <a:ea typeface="Baskerville SemiBold"/>
          <a:cs typeface="Baskerville SemiBold"/>
        </a:font>
        <a:srgbClr val="FFFCF2"/>
      </a:tcTxStyle>
      <a:tcStyle>
        <a:tcBdr>
          <a:left>
            <a:ln w="12700" cap="flat">
              <a:solidFill>
                <a:srgbClr val="F7F6F1"/>
              </a:solidFill>
              <a:prstDash val="solid"/>
              <a:miter lim="400000"/>
            </a:ln>
          </a:left>
          <a:right>
            <a:ln w="12700" cap="flat">
              <a:solidFill>
                <a:srgbClr val="F7F6F1"/>
              </a:solidFill>
              <a:prstDash val="solid"/>
              <a:miter lim="400000"/>
            </a:ln>
          </a:right>
          <a:top>
            <a:ln w="12700" cap="flat">
              <a:solidFill>
                <a:srgbClr val="F7F6F1"/>
              </a:solidFill>
              <a:prstDash val="solid"/>
              <a:miter lim="400000"/>
            </a:ln>
          </a:top>
          <a:bottom>
            <a:ln w="12700" cap="flat">
              <a:solidFill>
                <a:srgbClr val="F7F6F1"/>
              </a:solidFill>
              <a:prstDash val="solid"/>
              <a:miter lim="400000"/>
            </a:ln>
          </a:bottom>
          <a:insideH>
            <a:ln w="12700" cap="flat">
              <a:solidFill>
                <a:srgbClr val="F7F6F1"/>
              </a:solidFill>
              <a:prstDash val="solid"/>
              <a:miter lim="400000"/>
            </a:ln>
          </a:insideH>
          <a:insideV>
            <a:ln w="12700" cap="flat">
              <a:solidFill>
                <a:srgbClr val="F7F6F1"/>
              </a:solidFill>
              <a:prstDash val="solid"/>
              <a:miter lim="400000"/>
            </a:ln>
          </a:insideV>
        </a:tcBdr>
        <a:fill>
          <a:solidFill>
            <a:srgbClr val="7C7878"/>
          </a:solidFill>
        </a:fill>
      </a:tcStyle>
    </a:lastRow>
    <a:firstRow>
      <a:tcTxStyle b="on" i="off">
        <a:font>
          <a:latin typeface="Baskerville SemiBold"/>
          <a:ea typeface="Baskerville SemiBold"/>
          <a:cs typeface="Baskerville SemiBold"/>
        </a:font>
        <a:srgbClr val="FFFCF2"/>
      </a:tcTxStyle>
      <a:tcStyle>
        <a:tcBdr>
          <a:left>
            <a:ln w="12700" cap="flat">
              <a:solidFill>
                <a:srgbClr val="F7F6F1"/>
              </a:solidFill>
              <a:prstDash val="solid"/>
              <a:miter lim="400000"/>
            </a:ln>
          </a:left>
          <a:right>
            <a:ln w="12700" cap="flat">
              <a:solidFill>
                <a:srgbClr val="F7F6F1"/>
              </a:solidFill>
              <a:prstDash val="solid"/>
              <a:miter lim="400000"/>
            </a:ln>
          </a:right>
          <a:top>
            <a:ln w="12700" cap="flat">
              <a:solidFill>
                <a:srgbClr val="F7F6F1"/>
              </a:solidFill>
              <a:prstDash val="solid"/>
              <a:miter lim="400000"/>
            </a:ln>
          </a:top>
          <a:bottom>
            <a:ln w="12700" cap="flat">
              <a:solidFill>
                <a:srgbClr val="F7F6F1"/>
              </a:solidFill>
              <a:prstDash val="solid"/>
              <a:miter lim="400000"/>
            </a:ln>
          </a:bottom>
          <a:insideH>
            <a:ln w="12700" cap="flat">
              <a:solidFill>
                <a:srgbClr val="F7F6F1"/>
              </a:solidFill>
              <a:prstDash val="solid"/>
              <a:miter lim="400000"/>
            </a:ln>
          </a:insideH>
          <a:insideV>
            <a:ln w="12700" cap="flat">
              <a:solidFill>
                <a:srgbClr val="F7F6F1"/>
              </a:solidFill>
              <a:prstDash val="solid"/>
              <a:miter lim="400000"/>
            </a:ln>
          </a:insideV>
        </a:tcBdr>
        <a:fill>
          <a:solidFill>
            <a:srgbClr val="7C7878"/>
          </a:solidFill>
        </a:fill>
      </a:tcStyle>
    </a:firstRow>
  </a:tblStyle>
  <a:tblStyle styleId="{2708684C-4D16-4618-839F-0558EEFCDFE6}" styleName="">
    <a:tblBg/>
    <a:wholeTbl>
      <a:tcTxStyle b="off" i="off">
        <a:font>
          <a:latin typeface="Baskerville"/>
          <a:ea typeface="Baskerville"/>
          <a:cs typeface="Baskerville"/>
        </a:font>
        <a:srgbClr val="635F51"/>
      </a:tcTxStyle>
      <a:tcStyle>
        <a:tcBdr>
          <a:left>
            <a:ln w="12700" cap="flat">
              <a:noFill/>
              <a:miter lim="400000"/>
            </a:ln>
          </a:left>
          <a:right>
            <a:ln w="12700" cap="flat">
              <a:noFill/>
              <a:miter lim="400000"/>
            </a:ln>
          </a:right>
          <a:top>
            <a:ln w="12700" cap="flat">
              <a:solidFill>
                <a:srgbClr val="A09C9C"/>
              </a:solidFill>
              <a:prstDash val="solid"/>
              <a:miter lim="400000"/>
            </a:ln>
          </a:top>
          <a:bottom>
            <a:ln w="12700" cap="flat">
              <a:solidFill>
                <a:srgbClr val="A09C9C"/>
              </a:solidFill>
              <a:prstDash val="solid"/>
              <a:miter lim="400000"/>
            </a:ln>
          </a:bottom>
          <a:insideH>
            <a:ln w="12700" cap="flat">
              <a:solidFill>
                <a:srgbClr val="A09C9C"/>
              </a:solidFill>
              <a:prstDash val="solid"/>
              <a:miter lim="400000"/>
            </a:ln>
          </a:insideH>
          <a:insideV>
            <a:ln w="12700" cap="flat">
              <a:noFill/>
              <a:miter lim="400000"/>
            </a:ln>
          </a:insideV>
        </a:tcBdr>
        <a:fill>
          <a:solidFill>
            <a:srgbClr val="FFFFFF">
              <a:alpha val="64999"/>
            </a:srgbClr>
          </a:solidFill>
        </a:fill>
      </a:tcStyle>
    </a:wholeTbl>
    <a:band2H>
      <a:tcTxStyle b="def" i="def"/>
      <a:tcStyle>
        <a:tcBdr/>
        <a:fill>
          <a:solidFill>
            <a:srgbClr val="FFFFFF"/>
          </a:solidFill>
        </a:fill>
      </a:tcStyle>
    </a:band2H>
    <a:firstCol>
      <a:tcTxStyle b="on" i="off">
        <a:font>
          <a:latin typeface="Baskerville SemiBold"/>
          <a:ea typeface="Baskerville SemiBold"/>
          <a:cs typeface="Baskerville SemiBold"/>
        </a:font>
        <a:srgbClr val="6F6A5A"/>
      </a:tcTxStyle>
      <a:tcStyle>
        <a:tcBdr>
          <a:left>
            <a:ln w="12700" cap="flat">
              <a:solidFill>
                <a:srgbClr val="A09C9C"/>
              </a:solidFill>
              <a:prstDash val="solid"/>
              <a:miter lim="400000"/>
            </a:ln>
          </a:left>
          <a:right>
            <a:ln w="12700" cap="flat">
              <a:solidFill>
                <a:srgbClr val="A09C9C"/>
              </a:solidFill>
              <a:prstDash val="solid"/>
              <a:miter lim="400000"/>
            </a:ln>
          </a:right>
          <a:top>
            <a:ln w="12700" cap="flat">
              <a:solidFill>
                <a:srgbClr val="A09C9C"/>
              </a:solidFill>
              <a:prstDash val="solid"/>
              <a:miter lim="400000"/>
            </a:ln>
          </a:top>
          <a:bottom>
            <a:ln w="12700" cap="flat">
              <a:solidFill>
                <a:srgbClr val="A09C9C"/>
              </a:solidFill>
              <a:prstDash val="solid"/>
              <a:miter lim="400000"/>
            </a:ln>
          </a:bottom>
          <a:insideH>
            <a:ln w="12700" cap="flat">
              <a:solidFill>
                <a:srgbClr val="A09C9C"/>
              </a:solidFill>
              <a:prstDash val="solid"/>
              <a:miter lim="400000"/>
            </a:ln>
          </a:insideH>
          <a:insideV>
            <a:ln w="12700" cap="flat">
              <a:solidFill>
                <a:srgbClr val="A09C9C"/>
              </a:solidFill>
              <a:prstDash val="solid"/>
              <a:miter lim="400000"/>
            </a:ln>
          </a:insideV>
        </a:tcBdr>
        <a:fill>
          <a:noFill/>
        </a:fill>
      </a:tcStyle>
    </a:firstCol>
    <a:lastRow>
      <a:tcTxStyle b="on" i="off">
        <a:font>
          <a:latin typeface="Baskerville SemiBold"/>
          <a:ea typeface="Baskerville SemiBold"/>
          <a:cs typeface="Baskerville SemiBold"/>
        </a:font>
        <a:srgbClr val="6F6A5A"/>
      </a:tcTxStyle>
      <a:tcStyle>
        <a:tcBdr>
          <a:left>
            <a:ln w="12700" cap="flat">
              <a:noFill/>
              <a:miter lim="400000"/>
            </a:ln>
          </a:left>
          <a:right>
            <a:ln w="12700" cap="flat">
              <a:noFill/>
              <a:miter lim="400000"/>
            </a:ln>
          </a:right>
          <a:top>
            <a:ln w="12700" cap="flat">
              <a:solidFill>
                <a:srgbClr val="A09C9C"/>
              </a:solidFill>
              <a:prstDash val="solid"/>
              <a:miter lim="400000"/>
            </a:ln>
          </a:top>
          <a:bottom>
            <a:ln w="12700" cap="flat">
              <a:solidFill>
                <a:srgbClr val="A09C9C"/>
              </a:solidFill>
              <a:prstDash val="solid"/>
              <a:miter lim="400000"/>
            </a:ln>
          </a:bottom>
          <a:insideH>
            <a:ln w="12700" cap="flat">
              <a:solidFill>
                <a:srgbClr val="A09C9C"/>
              </a:solidFill>
              <a:prstDash val="solid"/>
              <a:miter lim="400000"/>
            </a:ln>
          </a:insideH>
          <a:insideV>
            <a:ln w="12700" cap="flat">
              <a:noFill/>
              <a:miter lim="400000"/>
            </a:ln>
          </a:insideV>
        </a:tcBdr>
        <a:fill>
          <a:noFill/>
        </a:fill>
      </a:tcStyle>
    </a:lastRow>
    <a:firstRow>
      <a:tcTxStyle b="on" i="off">
        <a:font>
          <a:latin typeface="Baskerville SemiBold"/>
          <a:ea typeface="Baskerville SemiBold"/>
          <a:cs typeface="Baskerville SemiBold"/>
        </a:font>
        <a:srgbClr val="6F6A5A"/>
      </a:tcTxStyle>
      <a:tcStyle>
        <a:tcBdr>
          <a:left>
            <a:ln w="12700" cap="flat">
              <a:noFill/>
              <a:miter lim="400000"/>
            </a:ln>
          </a:left>
          <a:right>
            <a:ln w="12700" cap="flat">
              <a:noFill/>
              <a:miter lim="400000"/>
            </a:ln>
          </a:right>
          <a:top>
            <a:ln w="12700" cap="flat">
              <a:solidFill>
                <a:srgbClr val="A09C9C"/>
              </a:solidFill>
              <a:prstDash val="solid"/>
              <a:miter lim="400000"/>
            </a:ln>
          </a:top>
          <a:bottom>
            <a:ln w="12700" cap="flat">
              <a:solidFill>
                <a:srgbClr val="A09C9C"/>
              </a:solidFill>
              <a:prstDash val="solid"/>
              <a:miter lim="400000"/>
            </a:ln>
          </a:bottom>
          <a:insideH>
            <a:ln w="12700" cap="flat">
              <a:solidFill>
                <a:srgbClr val="A09C9C"/>
              </a:solidFill>
              <a:prstDash val="solid"/>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4" name="Shape 134"/>
          <p:cNvSpPr/>
          <p:nvPr>
            <p:ph type="sldImg"/>
          </p:nvPr>
        </p:nvSpPr>
        <p:spPr>
          <a:xfrm>
            <a:off x="1143000" y="685800"/>
            <a:ext cx="4572000" cy="3429000"/>
          </a:xfrm>
          <a:prstGeom prst="rect">
            <a:avLst/>
          </a:prstGeom>
        </p:spPr>
        <p:txBody>
          <a:bodyPr/>
          <a:lstStyle/>
          <a:p>
            <a:pPr/>
          </a:p>
        </p:txBody>
      </p:sp>
      <p:sp>
        <p:nvSpPr>
          <p:cNvPr id="135" name="Shape 13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6.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1" name="Shape 141"/>
          <p:cNvSpPr/>
          <p:nvPr>
            <p:ph type="sldImg"/>
          </p:nvPr>
        </p:nvSpPr>
        <p:spPr>
          <a:prstGeom prst="rect">
            <a:avLst/>
          </a:prstGeom>
        </p:spPr>
        <p:txBody>
          <a:bodyPr/>
          <a:lstStyle/>
          <a:p>
            <a:pPr/>
          </a:p>
        </p:txBody>
      </p:sp>
      <p:sp>
        <p:nvSpPr>
          <p:cNvPr id="142" name="Shape 142"/>
          <p:cNvSpPr/>
          <p:nvPr>
            <p:ph type="body" sz="quarter" idx="1"/>
          </p:nvPr>
        </p:nvSpPr>
        <p:spPr>
          <a:prstGeom prst="rect">
            <a:avLst/>
          </a:prstGeom>
        </p:spPr>
        <p:txBody>
          <a:bodyPr/>
          <a:lstStyle/>
          <a:p>
            <a:pPr/>
            <a:r>
              <a:t>In my experience teaching musical theatre voice at the collegiate level, I have found a continuous disconnect in the pursuit of belting for students who have been primarily trained in a choral or classical setting.</a:t>
            </a:r>
          </a:p>
          <a:p>
            <a:pPr/>
            <a:r>
              <a:t>Less adventurous, concerned about sound like</a:t>
            </a:r>
          </a:p>
          <a:p>
            <a:pPr/>
            <a:r>
              <a:t>belting has become such a prominent component of modern musical theatre, it is vital for students pursuing mt careers to get through their barriers to belting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5" name="Shape 145"/>
          <p:cNvSpPr/>
          <p:nvPr>
            <p:ph type="sldImg"/>
          </p:nvPr>
        </p:nvSpPr>
        <p:spPr>
          <a:prstGeom prst="rect">
            <a:avLst/>
          </a:prstGeom>
        </p:spPr>
        <p:txBody>
          <a:bodyPr/>
          <a:lstStyle/>
          <a:p>
            <a:pPr/>
          </a:p>
        </p:txBody>
      </p:sp>
      <p:sp>
        <p:nvSpPr>
          <p:cNvPr id="146" name="Shape 146"/>
          <p:cNvSpPr/>
          <p:nvPr>
            <p:ph type="body" sz="quarter" idx="1"/>
          </p:nvPr>
        </p:nvSpPr>
        <p:spPr>
          <a:prstGeom prst="rect">
            <a:avLst/>
          </a:prstGeom>
        </p:spPr>
        <p:txBody>
          <a:bodyPr/>
          <a:lstStyle/>
          <a:p>
            <a:pPr/>
            <a:r>
              <a:t>BROADER AIM I would love to make a contribution to the growing body of knowledge around belting.  </a:t>
            </a:r>
          </a:p>
          <a:p>
            <a:pPr/>
            <a:r>
              <a:t>IN MY STUDIO Provide actionable steps and language for teacher and student communication and understanding </a:t>
            </a:r>
          </a:p>
          <a:p>
            <a:pPr/>
            <a:r>
              <a:t>Discover specific technique strategies to use in the context of private lessons</a:t>
            </a:r>
          </a:p>
          <a:p>
            <a:pPr/>
            <a:r>
              <a:t>Acquire exercises and practice techniques to help students maximize their practice time between lessons</a:t>
            </a:r>
          </a:p>
          <a:p>
            <a:pPr/>
            <a:r>
              <a:t>Make bridging the gap between classical/choral singing to belting an easier and more complete path of study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 name="Shape 149"/>
          <p:cNvSpPr/>
          <p:nvPr>
            <p:ph type="sldImg"/>
          </p:nvPr>
        </p:nvSpPr>
        <p:spPr>
          <a:prstGeom prst="rect">
            <a:avLst/>
          </a:prstGeom>
        </p:spPr>
        <p:txBody>
          <a:bodyPr/>
          <a:lstStyle/>
          <a:p>
            <a:pPr/>
          </a:p>
        </p:txBody>
      </p:sp>
      <p:sp>
        <p:nvSpPr>
          <p:cNvPr id="150" name="Shape 150"/>
          <p:cNvSpPr/>
          <p:nvPr>
            <p:ph type="body" sz="quarter" idx="1"/>
          </p:nvPr>
        </p:nvSpPr>
        <p:spPr>
          <a:prstGeom prst="rect">
            <a:avLst/>
          </a:prstGeom>
        </p:spPr>
        <p:txBody>
          <a:bodyPr/>
          <a:lstStyle/>
          <a:p>
            <a:pPr/>
            <a:r>
              <a:t>I chose mixed methods because of its propensity towards supporting measurable quantitative results joined with nuanced qualitative insight. I started with quantitative data to establish a baseline of information, then built the qualitative interview and focus group questions based on the quantitative results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3" name="Shape 153"/>
          <p:cNvSpPr/>
          <p:nvPr>
            <p:ph type="sldImg"/>
          </p:nvPr>
        </p:nvSpPr>
        <p:spPr>
          <a:prstGeom prst="rect">
            <a:avLst/>
          </a:prstGeom>
        </p:spPr>
        <p:txBody>
          <a:bodyPr/>
          <a:lstStyle/>
          <a:p>
            <a:pPr/>
          </a:p>
        </p:txBody>
      </p:sp>
      <p:sp>
        <p:nvSpPr>
          <p:cNvPr id="154" name="Shape 154"/>
          <p:cNvSpPr/>
          <p:nvPr>
            <p:ph type="body" sz="quarter" idx="1"/>
          </p:nvPr>
        </p:nvSpPr>
        <p:spPr>
          <a:prstGeom prst="rect">
            <a:avLst/>
          </a:prstGeom>
        </p:spPr>
        <p:txBody>
          <a:bodyPr/>
          <a:lstStyle/>
          <a:p>
            <a:pPr/>
            <a:r>
              <a:t>Literature showed importance of belt for working in the industry  </a:t>
            </a:r>
          </a:p>
          <a:p>
            <a:pPr/>
            <a:r>
              <a:t>Gave me the definitions of belt and primal sound technique that i used for this paper </a:t>
            </a:r>
          </a:p>
          <a:p>
            <a:pPr/>
            <a:r>
              <a:t>Evidence of primal sound being a good tool</a:t>
            </a:r>
          </a:p>
          <a:p>
            <a:pPr/>
            <a:r>
              <a:t>Using the body’s natural response to stimuli and following the series of recruitment that honors and protects vocal production </a:t>
            </a:r>
          </a:p>
          <a:p>
            <a:pPr/>
          </a:p>
          <a:p>
            <a:pPr/>
            <a:r>
              <a:t>Pre Quant data showed that though belting is important to my participants, they have negative emotion around it, post quant data showed that all four benefited from primal sound technique </a:t>
            </a:r>
          </a:p>
          <a:p>
            <a:pPr/>
          </a:p>
          <a:p>
            <a:pPr/>
            <a:r>
              <a:t>Qual data allowed a deeper understanding of the statistical evidence presented by the quantitative data</a:t>
            </a:r>
          </a:p>
          <a:p>
            <a:pPr/>
          </a:p>
          <a:p>
            <a:pPr/>
          </a:p>
          <a:p>
            <a:pPr/>
          </a:p>
          <a:p>
            <a:pPr/>
            <a:r>
              <a:t>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8" name="Shape 158"/>
          <p:cNvSpPr/>
          <p:nvPr>
            <p:ph type="sldImg"/>
          </p:nvPr>
        </p:nvSpPr>
        <p:spPr>
          <a:prstGeom prst="rect">
            <a:avLst/>
          </a:prstGeom>
        </p:spPr>
        <p:txBody>
          <a:bodyPr/>
          <a:lstStyle/>
          <a:p>
            <a:pPr/>
          </a:p>
        </p:txBody>
      </p:sp>
      <p:sp>
        <p:nvSpPr>
          <p:cNvPr id="159" name="Shape 159"/>
          <p:cNvSpPr/>
          <p:nvPr>
            <p:ph type="body" sz="quarter" idx="1"/>
          </p:nvPr>
        </p:nvSpPr>
        <p:spPr>
          <a:prstGeom prst="rect">
            <a:avLst/>
          </a:prstGeom>
        </p:spPr>
        <p:txBody>
          <a:bodyPr/>
          <a:lstStyle/>
          <a:p>
            <a:pPr/>
          </a:p>
          <a:p>
            <a:pPr/>
          </a:p>
          <a:p>
            <a:pPr/>
          </a:p>
          <a:p>
            <a:p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2" name="Shape 162"/>
          <p:cNvSpPr/>
          <p:nvPr>
            <p:ph type="sldImg"/>
          </p:nvPr>
        </p:nvSpPr>
        <p:spPr>
          <a:prstGeom prst="rect">
            <a:avLst/>
          </a:prstGeom>
        </p:spPr>
        <p:txBody>
          <a:bodyPr/>
          <a:lstStyle/>
          <a:p>
            <a:pPr/>
          </a:p>
        </p:txBody>
      </p:sp>
      <p:sp>
        <p:nvSpPr>
          <p:cNvPr id="163" name="Shape 163"/>
          <p:cNvSpPr/>
          <p:nvPr>
            <p:ph type="body" sz="quarter" idx="1"/>
          </p:nvPr>
        </p:nvSpPr>
        <p:spPr>
          <a:prstGeom prst="rect">
            <a:avLst/>
          </a:prstGeom>
        </p:spPr>
        <p:txBody>
          <a:bodyPr/>
          <a:lstStyle/>
          <a:p>
            <a:pPr/>
            <a:r>
              <a:t>Quote from Abby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6" name="Shape 166"/>
          <p:cNvSpPr/>
          <p:nvPr>
            <p:ph type="sldImg"/>
          </p:nvPr>
        </p:nvSpPr>
        <p:spPr>
          <a:prstGeom prst="rect">
            <a:avLst/>
          </a:prstGeom>
        </p:spPr>
        <p:txBody>
          <a:bodyPr/>
          <a:lstStyle/>
          <a:p>
            <a:pPr/>
          </a:p>
        </p:txBody>
      </p:sp>
      <p:sp>
        <p:nvSpPr>
          <p:cNvPr id="167" name="Shape 167"/>
          <p:cNvSpPr/>
          <p:nvPr>
            <p:ph type="body" sz="quarter" idx="1"/>
          </p:nvPr>
        </p:nvSpPr>
        <p:spPr>
          <a:prstGeom prst="rect">
            <a:avLst/>
          </a:prstGeom>
        </p:spPr>
        <p:txBody>
          <a:bodyPr/>
          <a:lstStyle/>
          <a:p>
            <a:pPr/>
            <a:r>
              <a:t>My quantitative survey and qualitative interviews supported the existing literature, finding that students need to learn musical theatre belting in order to be marketable in the current climate  and further, that primal sound technique is a valid way of accessing the belt with physical and emotional freedom that surprised participants who had come from choral and classical backgrounds. I will be moving forward with confidence that the pressure to learn and the negative impact of this intensity on the learner can be counteracted with this approach.</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0" name="Shape 170"/>
          <p:cNvSpPr/>
          <p:nvPr>
            <p:ph type="sldImg"/>
          </p:nvPr>
        </p:nvSpPr>
        <p:spPr>
          <a:prstGeom prst="rect">
            <a:avLst/>
          </a:prstGeom>
        </p:spPr>
        <p:txBody>
          <a:bodyPr/>
          <a:lstStyle/>
          <a:p>
            <a:pPr/>
          </a:p>
        </p:txBody>
      </p:sp>
      <p:sp>
        <p:nvSpPr>
          <p:cNvPr id="171" name="Shape 171"/>
          <p:cNvSpPr/>
          <p:nvPr>
            <p:ph type="body" sz="quarter" idx="1"/>
          </p:nvPr>
        </p:nvSpPr>
        <p:spPr>
          <a:prstGeom prst="rect">
            <a:avLst/>
          </a:prstGeom>
        </p:spPr>
        <p:txBody>
          <a:bodyPr/>
          <a:lstStyle/>
          <a:p>
            <a:pPr/>
            <a:r>
              <a:t>Quote from James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4" name="Shape 174"/>
          <p:cNvSpPr/>
          <p:nvPr>
            <p:ph type="sldImg"/>
          </p:nvPr>
        </p:nvSpPr>
        <p:spPr>
          <a:prstGeom prst="rect">
            <a:avLst/>
          </a:prstGeom>
        </p:spPr>
        <p:txBody>
          <a:bodyPr/>
          <a:lstStyle/>
          <a:p>
            <a:pPr/>
          </a:p>
        </p:txBody>
      </p:sp>
      <p:sp>
        <p:nvSpPr>
          <p:cNvPr id="175" name="Shape 175"/>
          <p:cNvSpPr/>
          <p:nvPr>
            <p:ph type="body" sz="quarter" idx="1"/>
          </p:nvPr>
        </p:nvSpPr>
        <p:spPr>
          <a:prstGeom prst="rect">
            <a:avLst/>
          </a:prstGeom>
        </p:spPr>
        <p:txBody>
          <a:bodyPr/>
          <a:lstStyle/>
          <a:p>
            <a:pPr/>
            <a:r>
              <a:t>The literature suggests, and my qualitative data agrees, that humans have access to a much wider range of sounds than we are using as singers. Post intervention, all four participants in this study reported their singing ranges to be broader than they knew. Using primal sounds opened access to expand the participants ranges, both lower and higher, supporting the idea that if we can make the sound we can use it as a tool in our repertoire. Moving forward, I plan to employ playful exploration of primal sounds as a tool for helping students discover their capabilities and use their full range without being locked into registration expectations (Brown, 2003; Steinhauer and Klimek, 2019; Steinhauer, 2024)</a:t>
            </a:r>
          </a:p>
          <a:p>
            <a:pPr/>
            <a:r>
              <a:t>like those experienced by Abby and James.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Shape 180"/>
          <p:cNvSpPr/>
          <p:nvPr>
            <p:ph type="sldImg"/>
          </p:nvPr>
        </p:nvSpPr>
        <p:spPr>
          <a:prstGeom prst="rect">
            <a:avLst/>
          </a:prstGeom>
        </p:spPr>
        <p:txBody>
          <a:bodyPr/>
          <a:lstStyle/>
          <a:p>
            <a:pPr/>
          </a:p>
        </p:txBody>
      </p:sp>
      <p:sp>
        <p:nvSpPr>
          <p:cNvPr id="181" name="Shape 181"/>
          <p:cNvSpPr/>
          <p:nvPr>
            <p:ph type="body" sz="quarter" idx="1"/>
          </p:nvPr>
        </p:nvSpPr>
        <p:spPr>
          <a:prstGeom prst="rect">
            <a:avLst/>
          </a:prstGeom>
        </p:spPr>
        <p:txBody>
          <a:bodyPr/>
          <a:lstStyle/>
          <a:p>
            <a:pPr/>
            <a:r>
              <a:t>Confidence is an important component of belting because there is a great deal of evidence in the literature tying negative emotion experienced by the singer to negative tension and the potential for vocal injury in singers. The pre-intervention surveys proved that 100% of the research participants in this study experienced negative emotion and lack of confidence with belting. This evidences the importance of the confidence primal sound technique gave to the participants. 100% reported that primal sound increased their confidence and made them feel less fear about belting. In my practice, it is easy to become results oriented and push students, sometimes becoming part of the negative emotion they are experiencing. As I move forward, I want to remember that primal sound exercises that build confidence are worth the investment.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Shape 184"/>
          <p:cNvSpPr/>
          <p:nvPr>
            <p:ph type="sldImg"/>
          </p:nvPr>
        </p:nvSpPr>
        <p:spPr>
          <a:prstGeom prst="rect">
            <a:avLst/>
          </a:prstGeom>
        </p:spPr>
        <p:txBody>
          <a:bodyPr/>
          <a:lstStyle/>
          <a:p>
            <a:pPr/>
          </a:p>
        </p:txBody>
      </p:sp>
      <p:sp>
        <p:nvSpPr>
          <p:cNvPr id="185" name="Shape 185"/>
          <p:cNvSpPr/>
          <p:nvPr>
            <p:ph type="body" sz="quarter" idx="1"/>
          </p:nvPr>
        </p:nvSpPr>
        <p:spPr>
          <a:prstGeom prst="rect">
            <a:avLst/>
          </a:prstGeom>
        </p:spPr>
        <p:txBody>
          <a:bodyPr/>
          <a:lstStyle/>
          <a:p>
            <a:pPr/>
            <a:r>
              <a:t>Mabel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8" name="Shape 188"/>
          <p:cNvSpPr/>
          <p:nvPr>
            <p:ph type="sldImg"/>
          </p:nvPr>
        </p:nvSpPr>
        <p:spPr>
          <a:prstGeom prst="rect">
            <a:avLst/>
          </a:prstGeom>
        </p:spPr>
        <p:txBody>
          <a:bodyPr/>
          <a:lstStyle/>
          <a:p>
            <a:pPr/>
          </a:p>
        </p:txBody>
      </p:sp>
      <p:sp>
        <p:nvSpPr>
          <p:cNvPr id="189" name="Shape 189"/>
          <p:cNvSpPr/>
          <p:nvPr>
            <p:ph type="body" sz="quarter" idx="1"/>
          </p:nvPr>
        </p:nvSpPr>
        <p:spPr>
          <a:prstGeom prst="rect">
            <a:avLst/>
          </a:prstGeom>
        </p:spPr>
        <p:txBody>
          <a:bodyPr/>
          <a:lstStyle/>
          <a:p>
            <a:pPr/>
            <a:r>
              <a:t>Vocal pedagogues agree that sustainable singing requires the performer to be cognizant of the way sound production feels in their body, because singers cannot hear themselves in the same way that their audience can. This implies that singers need to know and trust their body. The qualitative data gathered in this study and the literature presented in the review agree that primal sound technique is a valid framework for learning what vocal health feels like. This will impact my future practice by encouraging deeper conversation and thorough student engagement around the feeling of vocal production for singing as compared to the feeling of vocal production in making primal sounds.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2" name="Shape 192"/>
          <p:cNvSpPr/>
          <p:nvPr>
            <p:ph type="sldImg"/>
          </p:nvPr>
        </p:nvSpPr>
        <p:spPr>
          <a:prstGeom prst="rect">
            <a:avLst/>
          </a:prstGeom>
        </p:spPr>
        <p:txBody>
          <a:bodyPr/>
          <a:lstStyle/>
          <a:p>
            <a:pPr/>
          </a:p>
        </p:txBody>
      </p:sp>
      <p:sp>
        <p:nvSpPr>
          <p:cNvPr id="193" name="Shape 193"/>
          <p:cNvSpPr/>
          <p:nvPr>
            <p:ph type="body" sz="quarter" idx="1"/>
          </p:nvPr>
        </p:nvSpPr>
        <p:spPr>
          <a:prstGeom prst="rect">
            <a:avLst/>
          </a:prstGeom>
        </p:spPr>
        <p:txBody>
          <a:bodyPr/>
          <a:lstStyle/>
          <a:p>
            <a:pPr/>
            <a:r>
              <a:t>Insider researcher because of my existing relationship with the participants </a:t>
            </a:r>
          </a:p>
          <a:p>
            <a:pPr/>
            <a:r>
              <a:t>I mitigated potential bias by clearly stating that participation in no way impacted their grading, casting, or other participation in their collegiate activities. They were also guaranteed anonymity and maintained the right to withdrawal at any time during the research process. All standard ethical protocol, including data protection was adhered with, and the project underwent review by the UWTSD ethics committee.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6" name="Shape 196"/>
          <p:cNvSpPr/>
          <p:nvPr>
            <p:ph type="sldImg"/>
          </p:nvPr>
        </p:nvSpPr>
        <p:spPr>
          <a:prstGeom prst="rect">
            <a:avLst/>
          </a:prstGeom>
        </p:spPr>
        <p:txBody>
          <a:bodyPr/>
          <a:lstStyle/>
          <a:p>
            <a:pPr/>
          </a:p>
        </p:txBody>
      </p:sp>
      <p:sp>
        <p:nvSpPr>
          <p:cNvPr id="197" name="Shape 197"/>
          <p:cNvSpPr/>
          <p:nvPr>
            <p:ph type="body" sz="quarter" idx="1"/>
          </p:nvPr>
        </p:nvSpPr>
        <p:spPr>
          <a:prstGeom prst="rect">
            <a:avLst/>
          </a:prstGeom>
        </p:spPr>
        <p:txBody>
          <a:bodyPr/>
          <a:lstStyle/>
          <a:p>
            <a:pPr/>
            <a:r>
              <a:t> Having only four participants and only two intervention sessions each for the most significant limitations of this process. </a:t>
            </a:r>
          </a:p>
          <a:p>
            <a:pPr/>
          </a:p>
          <a:p>
            <a:pPr/>
            <a:r>
              <a:t>This project focused on barrier specific to students who had previously received training in classical or choral genres because that is an obstacle I see continuously in my collegiate Studio. I think it would be interesting to include students from all backgrounds. This would allow primal sounds to be tested as a tool for a wider variance of barriers to belt.</a:t>
            </a:r>
          </a:p>
          <a:p>
            <a:pPr/>
          </a:p>
          <a:p>
            <a:pPr/>
            <a:r>
              <a:t>I also think it would be interesting to include a performance element in the intervention.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0" name="Shape 200"/>
          <p:cNvSpPr/>
          <p:nvPr>
            <p:ph type="sldImg"/>
          </p:nvPr>
        </p:nvSpPr>
        <p:spPr>
          <a:prstGeom prst="rect">
            <a:avLst/>
          </a:prstGeom>
        </p:spPr>
        <p:txBody>
          <a:bodyPr/>
          <a:lstStyle/>
          <a:p>
            <a:pPr/>
          </a:p>
        </p:txBody>
      </p:sp>
      <p:sp>
        <p:nvSpPr>
          <p:cNvPr id="201" name="Shape 201"/>
          <p:cNvSpPr/>
          <p:nvPr>
            <p:ph type="body" sz="quarter" idx="1"/>
          </p:nvPr>
        </p:nvSpPr>
        <p:spPr>
          <a:prstGeom prst="rect">
            <a:avLst/>
          </a:prstGeom>
        </p:spPr>
        <p:txBody>
          <a:bodyPr/>
          <a:lstStyle/>
          <a:p>
            <a:pPr/>
          </a:p>
          <a:p>
            <a:pPr/>
          </a:p>
          <a:p>
            <a:pPr/>
            <a:r>
              <a:t>When I began to explore primal sound technique I was amazed at its simplicity. We, as humans, have to ability to make primal sounds beginning in infancy. If we can use our voices to cry, yell, warn, laugh, speak, or exclaim, then we have the necessary vocal range and power within us to belt. Further, primal sounds invite the safest and most efficient sequencing of the muscular and respiratory systems required for sound production, meaning, when we are making primal sounds as a response to emotional stimuli, our bodies are naturally promoting vocal health (Rodenburg, 1992; Steinhauer and Klimek, 2019; Chapman, 2021; Allen-Valeriano, 2022). Before we even began to sing, I observed that my participants were growing in confidence because they discovered they had hope that began to overtake their fears about being able to belt.</a:t>
            </a:r>
          </a:p>
          <a:p>
            <a:pPr/>
          </a:p>
          <a:p>
            <a:p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4" name="Shape 204"/>
          <p:cNvSpPr/>
          <p:nvPr>
            <p:ph type="sldImg"/>
          </p:nvPr>
        </p:nvSpPr>
        <p:spPr>
          <a:prstGeom prst="rect">
            <a:avLst/>
          </a:prstGeom>
        </p:spPr>
        <p:txBody>
          <a:bodyPr/>
          <a:lstStyle/>
          <a:p>
            <a:pPr/>
          </a:p>
        </p:txBody>
      </p:sp>
      <p:sp>
        <p:nvSpPr>
          <p:cNvPr id="205" name="Shape 205"/>
          <p:cNvSpPr/>
          <p:nvPr>
            <p:ph type="body" sz="quarter" idx="1"/>
          </p:nvPr>
        </p:nvSpPr>
        <p:spPr>
          <a:prstGeom prst="rect">
            <a:avLst/>
          </a:prstGeom>
        </p:spPr>
        <p:txBody>
          <a:bodyPr/>
          <a:lstStyle/>
          <a:p>
            <a:pPr/>
            <a:r>
              <a:t>Over the course of the project, I grew significantly as a practitioner. Spending time in the literature, watching the expert practitioners demonstrate, and implementing new strategies and techniques in the interventions has prepared me to return to the studio with depth of knowledge around a topic I am passionate about, teaching healthy belting with primal sound technique. Further, each student made discoveries and joyfully talked about the impact of primal sounds on their body and voice. Primal sound technique did help students bridge the gap from classical and choral singing styles to musical theatre belting by bringing freedom, increasing range, growing confidence, and helping participants trust their body. </a:t>
            </a:r>
          </a:p>
          <a:p>
            <a:pPr/>
          </a:p>
          <a:p>
            <a:pPr/>
            <a:r>
              <a:t>The research implications on my future practice are innumerable. I plan to continue teaching from a constructivist viewpoint, encouraging students to own their education and actively participate in the interpretation and exploration of their growing knowledge of the voice. I also plan to continue using primal sound technique to address barriers to belting and help students find the bridge to their belt sound. </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11" name="Title Text"/>
          <p:cNvSpPr txBox="1"/>
          <p:nvPr>
            <p:ph type="title"/>
          </p:nvPr>
        </p:nvSpPr>
        <p:spPr>
          <a:xfrm>
            <a:off x="1905000" y="2857500"/>
            <a:ext cx="20574000" cy="4533900"/>
          </a:xfrm>
          <a:prstGeom prst="rect">
            <a:avLst/>
          </a:prstGeom>
        </p:spPr>
        <p:txBody>
          <a:bodyPr anchor="b"/>
          <a:lstStyle>
            <a:lvl1pPr>
              <a:defRPr>
                <a:solidFill>
                  <a:srgbClr val="FFFCF2"/>
                </a:solidFill>
                <a:effectLst>
                  <a:outerShdw sx="100000" sy="100000" kx="0" ky="0" algn="b" rotWithShape="0" blurRad="25400" dist="50800" dir="13500000">
                    <a:srgbClr val="424242">
                      <a:alpha val="50000"/>
                    </a:srgbClr>
                  </a:outerShdw>
                </a:effectLst>
              </a:defRPr>
            </a:lvl1pPr>
          </a:lstStyle>
          <a:p>
            <a:pPr/>
            <a:r>
              <a:t>Title Text</a:t>
            </a:r>
          </a:p>
        </p:txBody>
      </p:sp>
      <p:sp>
        <p:nvSpPr>
          <p:cNvPr id="12" name="Body Level One…"/>
          <p:cNvSpPr txBox="1"/>
          <p:nvPr>
            <p:ph type="body" sz="quarter" idx="1"/>
          </p:nvPr>
        </p:nvSpPr>
        <p:spPr>
          <a:xfrm>
            <a:off x="1905000" y="7531100"/>
            <a:ext cx="20574000" cy="1727200"/>
          </a:xfrm>
          <a:prstGeom prst="rect">
            <a:avLst/>
          </a:prstGeom>
        </p:spPr>
        <p:txBody>
          <a:bodyPr anchor="t"/>
          <a:lstStyle>
            <a:lvl1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1pPr>
            <a:lvl2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2pPr>
            <a:lvl3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3pPr>
            <a:lvl4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4pPr>
            <a:lvl5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xfrm>
            <a:off x="11935917" y="13017500"/>
            <a:ext cx="486766" cy="400609"/>
          </a:xfrm>
          <a:prstGeom prst="rect">
            <a:avLst/>
          </a:prstGeom>
        </p:spPr>
        <p:txBody>
          <a:bodyPr/>
          <a:lstStyle>
            <a:lvl1pPr>
              <a:defRPr>
                <a:solidFill>
                  <a:srgbClr val="FFFCF2"/>
                </a:solidFill>
                <a:latin typeface="+mn-lt"/>
                <a:ea typeface="+mn-ea"/>
                <a:cs typeface="+mn-cs"/>
                <a:sym typeface="Copperplat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0" name="Vintage portrait photo of a young child with a hat smiling"/>
          <p:cNvSpPr/>
          <p:nvPr>
            <p:ph type="pic" idx="21"/>
          </p:nvPr>
        </p:nvSpPr>
        <p:spPr>
          <a:xfrm>
            <a:off x="7010400" y="863600"/>
            <a:ext cx="10378979" cy="12975839"/>
          </a:xfrm>
          <a:prstGeom prst="rect">
            <a:avLst/>
          </a:prstGeom>
          <a:ln w="9525">
            <a:round/>
          </a:ln>
        </p:spPr>
        <p:txBody>
          <a:bodyPr lIns="91439" tIns="45719" rIns="91439" bIns="45719" anchor="t">
            <a:noAutofit/>
          </a:bodyPr>
          <a:lstStyle/>
          <a:p>
            <a:pPr/>
          </a:p>
        </p:txBody>
      </p:sp>
      <p:sp>
        <p:nvSpPr>
          <p:cNvPr id="21" name="Title Text"/>
          <p:cNvSpPr txBox="1"/>
          <p:nvPr>
            <p:ph type="title"/>
          </p:nvPr>
        </p:nvSpPr>
        <p:spPr>
          <a:xfrm>
            <a:off x="1905000" y="8953500"/>
            <a:ext cx="20574000" cy="2146300"/>
          </a:xfrm>
          <a:prstGeom prst="rect">
            <a:avLst/>
          </a:prstGeom>
        </p:spPr>
        <p:txBody>
          <a:bodyPr anchor="b"/>
          <a:lstStyle>
            <a:lvl1pPr>
              <a:defRPr>
                <a:solidFill>
                  <a:srgbClr val="FFFCF2"/>
                </a:solidFill>
                <a:effectLst>
                  <a:outerShdw sx="100000" sy="100000" kx="0" ky="0" algn="b" rotWithShape="0" blurRad="25400" dist="50800" dir="13500000">
                    <a:srgbClr val="424242">
                      <a:alpha val="50000"/>
                    </a:srgbClr>
                  </a:outerShdw>
                </a:effectLst>
              </a:defRPr>
            </a:lvl1pPr>
          </a:lstStyle>
          <a:p>
            <a:pPr/>
            <a:r>
              <a:t>Title Text</a:t>
            </a:r>
          </a:p>
        </p:txBody>
      </p:sp>
      <p:sp>
        <p:nvSpPr>
          <p:cNvPr id="22" name="Body Level One…"/>
          <p:cNvSpPr txBox="1"/>
          <p:nvPr>
            <p:ph type="body" sz="quarter" idx="1"/>
          </p:nvPr>
        </p:nvSpPr>
        <p:spPr>
          <a:xfrm>
            <a:off x="1905000" y="11074400"/>
            <a:ext cx="20574000" cy="1854200"/>
          </a:xfrm>
          <a:prstGeom prst="rect">
            <a:avLst/>
          </a:prstGeom>
        </p:spPr>
        <p:txBody>
          <a:bodyPr anchor="t"/>
          <a:lstStyle>
            <a:lvl1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1pPr>
            <a:lvl2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2pPr>
            <a:lvl3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3pPr>
            <a:lvl4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4pPr>
            <a:lvl5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xfrm>
            <a:off x="11935917" y="13017500"/>
            <a:ext cx="486766" cy="400609"/>
          </a:xfrm>
          <a:prstGeom prst="rect">
            <a:avLst/>
          </a:prstGeom>
        </p:spPr>
        <p:txBody>
          <a:bodyPr/>
          <a:lstStyle>
            <a:lvl1pPr>
              <a:defRPr>
                <a:solidFill>
                  <a:srgbClr val="FFFCF2"/>
                </a:solidFill>
                <a:latin typeface="+mn-lt"/>
                <a:ea typeface="+mn-ea"/>
                <a:cs typeface="+mn-cs"/>
                <a:sym typeface="Copperplat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0" name="Title Text"/>
          <p:cNvSpPr txBox="1"/>
          <p:nvPr>
            <p:ph type="title"/>
          </p:nvPr>
        </p:nvSpPr>
        <p:spPr>
          <a:xfrm>
            <a:off x="1905000" y="4584700"/>
            <a:ext cx="20574000" cy="4533900"/>
          </a:xfrm>
          <a:prstGeom prst="rect">
            <a:avLst/>
          </a:prstGeom>
        </p:spPr>
        <p:txBody>
          <a:bodyPr/>
          <a:lstStyle>
            <a:lvl1pPr>
              <a:defRPr>
                <a:solidFill>
                  <a:srgbClr val="FFFCF2"/>
                </a:solidFill>
                <a:effectLst>
                  <a:outerShdw sx="100000" sy="100000" kx="0" ky="0" algn="b" rotWithShape="0" blurRad="25400" dist="50800" dir="13500000">
                    <a:srgbClr val="424242">
                      <a:alpha val="50000"/>
                    </a:srgbClr>
                  </a:outerShdw>
                </a:effectLst>
              </a:defRPr>
            </a:lvl1pPr>
          </a:lstStyle>
          <a:p>
            <a:pPr/>
            <a:r>
              <a:t>Title Text</a:t>
            </a:r>
          </a:p>
        </p:txBody>
      </p:sp>
      <p:sp>
        <p:nvSpPr>
          <p:cNvPr id="31" name="Slide Number"/>
          <p:cNvSpPr txBox="1"/>
          <p:nvPr>
            <p:ph type="sldNum" sz="quarter" idx="2"/>
          </p:nvPr>
        </p:nvSpPr>
        <p:spPr>
          <a:xfrm>
            <a:off x="11935917" y="13017500"/>
            <a:ext cx="486766" cy="400609"/>
          </a:xfrm>
          <a:prstGeom prst="rect">
            <a:avLst/>
          </a:prstGeom>
        </p:spPr>
        <p:txBody>
          <a:bodyPr/>
          <a:lstStyle>
            <a:lvl1pPr>
              <a:defRPr>
                <a:solidFill>
                  <a:srgbClr val="FFFCF2"/>
                </a:solidFill>
                <a:latin typeface="+mn-lt"/>
                <a:ea typeface="+mn-ea"/>
                <a:cs typeface="+mn-cs"/>
                <a:sym typeface="Copperplat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8" name="Vintage portrait photo of a young child with a hat smiling"/>
          <p:cNvSpPr/>
          <p:nvPr>
            <p:ph type="pic" sz="quarter" idx="21"/>
          </p:nvPr>
        </p:nvSpPr>
        <p:spPr>
          <a:xfrm>
            <a:off x="16421100" y="2882900"/>
            <a:ext cx="6345534" cy="7933210"/>
          </a:xfrm>
          <a:prstGeom prst="rect">
            <a:avLst/>
          </a:prstGeom>
          <a:ln w="9525">
            <a:round/>
          </a:ln>
        </p:spPr>
        <p:txBody>
          <a:bodyPr lIns="91439" tIns="45719" rIns="91439" bIns="45719" anchor="t">
            <a:noAutofit/>
          </a:bodyPr>
          <a:lstStyle/>
          <a:p>
            <a:pPr/>
          </a:p>
        </p:txBody>
      </p:sp>
      <p:sp>
        <p:nvSpPr>
          <p:cNvPr id="39" name="Title Text"/>
          <p:cNvSpPr txBox="1"/>
          <p:nvPr>
            <p:ph type="title"/>
          </p:nvPr>
        </p:nvSpPr>
        <p:spPr>
          <a:xfrm>
            <a:off x="1435100" y="3251200"/>
            <a:ext cx="14630400" cy="4483100"/>
          </a:xfrm>
          <a:prstGeom prst="rect">
            <a:avLst/>
          </a:prstGeom>
        </p:spPr>
        <p:txBody>
          <a:bodyPr anchor="b"/>
          <a:lstStyle>
            <a:lvl1pPr>
              <a:defRPr>
                <a:solidFill>
                  <a:srgbClr val="FFFCF2"/>
                </a:solidFill>
                <a:effectLst>
                  <a:outerShdw sx="100000" sy="100000" kx="0" ky="0" algn="b" rotWithShape="0" blurRad="25400" dist="50800" dir="13500000">
                    <a:srgbClr val="424242">
                      <a:alpha val="50000"/>
                    </a:srgbClr>
                  </a:outerShdw>
                </a:effectLst>
              </a:defRPr>
            </a:lvl1pPr>
          </a:lstStyle>
          <a:p>
            <a:pPr/>
            <a:r>
              <a:t>Title Text</a:t>
            </a:r>
          </a:p>
        </p:txBody>
      </p:sp>
      <p:sp>
        <p:nvSpPr>
          <p:cNvPr id="40" name="Body Level One…"/>
          <p:cNvSpPr txBox="1"/>
          <p:nvPr>
            <p:ph type="body" sz="quarter" idx="1"/>
          </p:nvPr>
        </p:nvSpPr>
        <p:spPr>
          <a:xfrm>
            <a:off x="1435100" y="7912100"/>
            <a:ext cx="14630400" cy="4559300"/>
          </a:xfrm>
          <a:prstGeom prst="rect">
            <a:avLst/>
          </a:prstGeom>
        </p:spPr>
        <p:txBody>
          <a:bodyPr anchor="t"/>
          <a:lstStyle>
            <a:lvl1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1pPr>
            <a:lvl2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2pPr>
            <a:lvl3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3pPr>
            <a:lvl4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4pPr>
            <a:lvl5pPr marL="0" indent="0" algn="ctr">
              <a:spcBef>
                <a:spcPts val="0"/>
              </a:spcBef>
              <a:buSzTx/>
              <a:buNone/>
              <a:defRPr sz="5800">
                <a:solidFill>
                  <a:srgbClr val="FFFCF2"/>
                </a:solidFill>
                <a:effectLst>
                  <a:outerShdw sx="100000" sy="100000" kx="0" ky="0" algn="b" rotWithShape="0" blurRad="25400" dist="25400" dir="13500000">
                    <a:srgbClr val="424242">
                      <a:alpha val="50000"/>
                    </a:srgbClr>
                  </a:outerShdw>
                </a:effectLst>
                <a:latin typeface="+mn-lt"/>
                <a:ea typeface="+mn-ea"/>
                <a:cs typeface="+mn-cs"/>
                <a:sym typeface="Copperplate"/>
              </a:defRPr>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xfrm>
            <a:off x="11935917" y="13017500"/>
            <a:ext cx="486766" cy="400609"/>
          </a:xfrm>
          <a:prstGeom prst="rect">
            <a:avLst/>
          </a:prstGeom>
        </p:spPr>
        <p:txBody>
          <a:bodyPr/>
          <a:lstStyle>
            <a:lvl1pPr>
              <a:defRPr>
                <a:solidFill>
                  <a:srgbClr val="FFFCF2"/>
                </a:solidFill>
                <a:latin typeface="+mn-lt"/>
                <a:ea typeface="+mn-ea"/>
                <a:cs typeface="+mn-cs"/>
                <a:sym typeface="Copperplat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xfrm>
            <a:off x="1905000" y="3898900"/>
            <a:ext cx="20574000" cy="80391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5" name="Vintage portrait photo of a young child with a hat smiling"/>
          <p:cNvSpPr/>
          <p:nvPr>
            <p:ph type="pic" sz="quarter" idx="21"/>
          </p:nvPr>
        </p:nvSpPr>
        <p:spPr>
          <a:xfrm>
            <a:off x="15849600" y="3937000"/>
            <a:ext cx="6345534" cy="7933210"/>
          </a:xfrm>
          <a:prstGeom prst="rect">
            <a:avLst/>
          </a:prstGeom>
          <a:ln w="9525">
            <a:round/>
          </a:ln>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1905000" y="3911600"/>
            <a:ext cx="12839700" cy="8001000"/>
          </a:xfrm>
          <a:prstGeom prst="rect">
            <a:avLst/>
          </a:prstGeom>
        </p:spPr>
        <p:txBody>
          <a:bodyPr/>
          <a:lstStyle>
            <a:lvl1pPr>
              <a:spcBef>
                <a:spcPts val="5300"/>
              </a:spcBef>
              <a:defRPr sz="4600"/>
            </a:lvl1pPr>
            <a:lvl2pPr>
              <a:spcBef>
                <a:spcPts val="5300"/>
              </a:spcBef>
              <a:defRPr sz="4600"/>
            </a:lvl2pPr>
            <a:lvl3pPr>
              <a:spcBef>
                <a:spcPts val="5300"/>
              </a:spcBef>
              <a:defRPr sz="4600"/>
            </a:lvl3pPr>
            <a:lvl4pPr>
              <a:spcBef>
                <a:spcPts val="5300"/>
              </a:spcBef>
              <a:defRPr sz="4600"/>
            </a:lvl4pPr>
            <a:lvl5pPr>
              <a:spcBef>
                <a:spcPts val="5300"/>
              </a:spcBef>
              <a:defRPr sz="46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Small">
    <p:spTree>
      <p:nvGrpSpPr>
        <p:cNvPr id="1" name=""/>
        <p:cNvGrpSpPr/>
        <p:nvPr/>
      </p:nvGrpSpPr>
      <p:grpSpPr>
        <a:xfrm>
          <a:off x="0" y="0"/>
          <a:ext cx="0" cy="0"/>
          <a:chOff x="0" y="0"/>
          <a:chExt cx="0" cy="0"/>
        </a:xfrm>
      </p:grpSpPr>
      <p:sp>
        <p:nvSpPr>
          <p:cNvPr id="75" name="Title Text"/>
          <p:cNvSpPr txBox="1"/>
          <p:nvPr>
            <p:ph type="title"/>
          </p:nvPr>
        </p:nvSpPr>
        <p:spPr>
          <a:prstGeom prst="rect">
            <a:avLst/>
          </a:prstGeom>
        </p:spPr>
        <p:txBody>
          <a:bodyPr/>
          <a:lstStyle/>
          <a:p>
            <a:pPr/>
            <a:r>
              <a:t>Title Text</a:t>
            </a:r>
          </a:p>
        </p:txBody>
      </p:sp>
      <p:sp>
        <p:nvSpPr>
          <p:cNvPr id="76" name="Body Level One…"/>
          <p:cNvSpPr txBox="1"/>
          <p:nvPr>
            <p:ph type="body" sz="half" idx="1"/>
          </p:nvPr>
        </p:nvSpPr>
        <p:spPr>
          <a:xfrm>
            <a:off x="1905000" y="3911600"/>
            <a:ext cx="12839700" cy="8001000"/>
          </a:xfrm>
          <a:prstGeom prst="rect">
            <a:avLst/>
          </a:prstGeom>
        </p:spPr>
        <p:txBody>
          <a:bodyPr/>
          <a:lstStyle>
            <a:lvl1pPr>
              <a:spcBef>
                <a:spcPts val="5300"/>
              </a:spcBef>
              <a:defRPr sz="4600"/>
            </a:lvl1pPr>
            <a:lvl2pPr>
              <a:spcBef>
                <a:spcPts val="5300"/>
              </a:spcBef>
              <a:defRPr sz="4600"/>
            </a:lvl2pPr>
            <a:lvl3pPr>
              <a:spcBef>
                <a:spcPts val="5300"/>
              </a:spcBef>
              <a:defRPr sz="4600"/>
            </a:lvl3pPr>
            <a:lvl4pPr>
              <a:spcBef>
                <a:spcPts val="5300"/>
              </a:spcBef>
              <a:defRPr sz="4600"/>
            </a:lvl4pPr>
            <a:lvl5pPr>
              <a:spcBef>
                <a:spcPts val="5300"/>
              </a:spcBef>
              <a:defRPr sz="4600"/>
            </a:lvl5pPr>
          </a:lstStyle>
          <a:p>
            <a:pPr/>
            <a:r>
              <a:t>Body Level One</a:t>
            </a:r>
          </a:p>
          <a:p>
            <a:pPr lvl="1"/>
            <a:r>
              <a:t>Body Level Two</a:t>
            </a:r>
          </a:p>
          <a:p>
            <a:pPr lvl="2"/>
            <a:r>
              <a:t>Body Level Three</a:t>
            </a:r>
          </a:p>
          <a:p>
            <a:pPr lvl="3"/>
            <a:r>
              <a:t>Body Level Four</a:t>
            </a:r>
          </a:p>
          <a:p>
            <a:pPr lvl="4"/>
            <a:r>
              <a:t>Body Level Five</a:t>
            </a:r>
          </a:p>
        </p:txBody>
      </p:sp>
      <p:sp>
        <p:nvSpPr>
          <p:cNvPr id="7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Live Video Large">
    <p:spTree>
      <p:nvGrpSpPr>
        <p:cNvPr id="1" name=""/>
        <p:cNvGrpSpPr/>
        <p:nvPr/>
      </p:nvGrpSpPr>
      <p:grpSpPr>
        <a:xfrm>
          <a:off x="0" y="0"/>
          <a:ext cx="0" cy="0"/>
          <a:chOff x="0" y="0"/>
          <a:chExt cx="0" cy="0"/>
        </a:xfrm>
      </p:grpSpPr>
      <p:sp>
        <p:nvSpPr>
          <p:cNvPr id="84" name="Title Text"/>
          <p:cNvSpPr txBox="1"/>
          <p:nvPr>
            <p:ph type="title"/>
          </p:nvPr>
        </p:nvSpPr>
        <p:spPr>
          <a:prstGeom prst="rect">
            <a:avLst/>
          </a:prstGeom>
        </p:spPr>
        <p:txBody>
          <a:bodyPr/>
          <a:lstStyle/>
          <a:p>
            <a:pPr/>
            <a:r>
              <a:t>Title Text</a:t>
            </a:r>
          </a:p>
        </p:txBody>
      </p:sp>
      <p:sp>
        <p:nvSpPr>
          <p:cNvPr id="85" name="Body Level One…"/>
          <p:cNvSpPr txBox="1"/>
          <p:nvPr>
            <p:ph type="body" sz="half" idx="1"/>
          </p:nvPr>
        </p:nvSpPr>
        <p:spPr>
          <a:xfrm>
            <a:off x="1905000" y="3911600"/>
            <a:ext cx="12839700" cy="8001000"/>
          </a:xfrm>
          <a:prstGeom prst="rect">
            <a:avLst/>
          </a:prstGeom>
        </p:spPr>
        <p:txBody>
          <a:bodyPr/>
          <a:lstStyle>
            <a:lvl1pPr>
              <a:spcBef>
                <a:spcPts val="5300"/>
              </a:spcBef>
              <a:defRPr sz="4600"/>
            </a:lvl1pPr>
            <a:lvl2pPr>
              <a:spcBef>
                <a:spcPts val="5300"/>
              </a:spcBef>
              <a:defRPr sz="4600"/>
            </a:lvl2pPr>
            <a:lvl3pPr>
              <a:spcBef>
                <a:spcPts val="5300"/>
              </a:spcBef>
              <a:defRPr sz="4600"/>
            </a:lvl3pPr>
            <a:lvl4pPr>
              <a:spcBef>
                <a:spcPts val="5300"/>
              </a:spcBef>
              <a:defRPr sz="4600"/>
            </a:lvl4pPr>
            <a:lvl5pPr>
              <a:spcBef>
                <a:spcPts val="5300"/>
              </a:spcBef>
              <a:defRPr sz="4600"/>
            </a:lvl5pPr>
          </a:lstStyle>
          <a:p>
            <a:pPr/>
            <a:r>
              <a:t>Body Level One</a:t>
            </a:r>
          </a:p>
          <a:p>
            <a:pPr lvl="1"/>
            <a:r>
              <a:t>Body Level Two</a:t>
            </a:r>
          </a:p>
          <a:p>
            <a:pPr lvl="2"/>
            <a:r>
              <a:t>Body Level Three</a:t>
            </a:r>
          </a:p>
          <a:p>
            <a:pPr lvl="3"/>
            <a:r>
              <a:t>Body Level Four</a:t>
            </a:r>
          </a:p>
          <a:p>
            <a:pPr lvl="4"/>
            <a:r>
              <a:t>Body Level Five</a:t>
            </a: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93"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01" name="Vintage photo of a small lake surrounded by trees"/>
          <p:cNvSpPr/>
          <p:nvPr>
            <p:ph type="pic" idx="21"/>
          </p:nvPr>
        </p:nvSpPr>
        <p:spPr>
          <a:xfrm>
            <a:off x="965200" y="1320800"/>
            <a:ext cx="14686310" cy="11049001"/>
          </a:xfrm>
          <a:prstGeom prst="rect">
            <a:avLst/>
          </a:prstGeom>
          <a:ln w="9525">
            <a:round/>
          </a:ln>
        </p:spPr>
        <p:txBody>
          <a:bodyPr lIns="91439" tIns="45719" rIns="91439" bIns="45719" anchor="t">
            <a:noAutofit/>
          </a:bodyPr>
          <a:lstStyle/>
          <a:p>
            <a:pPr/>
          </a:p>
        </p:txBody>
      </p:sp>
      <p:sp>
        <p:nvSpPr>
          <p:cNvPr id="102" name="Vintage portrait photo of a young child with a hat smiling"/>
          <p:cNvSpPr/>
          <p:nvPr>
            <p:ph type="pic" sz="quarter" idx="22"/>
          </p:nvPr>
        </p:nvSpPr>
        <p:spPr>
          <a:xfrm>
            <a:off x="16467394" y="5783858"/>
            <a:ext cx="6680201" cy="8267701"/>
          </a:xfrm>
          <a:prstGeom prst="rect">
            <a:avLst/>
          </a:prstGeom>
          <a:ln w="9525">
            <a:round/>
          </a:ln>
        </p:spPr>
        <p:txBody>
          <a:bodyPr lIns="91439" tIns="45719" rIns="91439" bIns="45719" anchor="t">
            <a:noAutofit/>
          </a:bodyPr>
          <a:lstStyle/>
          <a:p>
            <a:pPr/>
          </a:p>
        </p:txBody>
      </p:sp>
      <p:sp>
        <p:nvSpPr>
          <p:cNvPr id="103" name="Vintage photo of a locomotive"/>
          <p:cNvSpPr/>
          <p:nvPr>
            <p:ph type="pic" sz="quarter" idx="23"/>
          </p:nvPr>
        </p:nvSpPr>
        <p:spPr>
          <a:xfrm>
            <a:off x="16503113" y="1244600"/>
            <a:ext cx="6739524" cy="4309570"/>
          </a:xfrm>
          <a:prstGeom prst="rect">
            <a:avLst/>
          </a:prstGeom>
          <a:ln w="9525">
            <a:round/>
          </a:ln>
        </p:spPr>
        <p:txBody>
          <a:bodyPr lIns="91439" tIns="45719" rIns="91439" bIns="45719" anchor="t">
            <a:noAutofit/>
          </a:bodyPr>
          <a:lstStyle/>
          <a:p>
            <a:pPr/>
          </a:p>
        </p:txBody>
      </p:sp>
      <p:sp>
        <p:nvSpPr>
          <p:cNvPr id="104" name="Slide Number"/>
          <p:cNvSpPr txBox="1"/>
          <p:nvPr>
            <p:ph type="sldNum" sz="quarter" idx="2"/>
          </p:nvPr>
        </p:nvSpPr>
        <p:spPr>
          <a:xfrm>
            <a:off x="12090400" y="12661900"/>
            <a:ext cx="419100" cy="457200"/>
          </a:xfrm>
          <a:prstGeom prst="rect">
            <a:avLst/>
          </a:prstGeom>
        </p:spPr>
        <p:txBody>
          <a:bodyPr/>
          <a:lstStyle>
            <a:lvl1pPr algn="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1" name="“Type a quote here.”"/>
          <p:cNvSpPr txBox="1"/>
          <p:nvPr>
            <p:ph type="body" sz="quarter" idx="21"/>
          </p:nvPr>
        </p:nvSpPr>
        <p:spPr>
          <a:xfrm>
            <a:off x="2374900" y="5956300"/>
            <a:ext cx="19621500" cy="1066800"/>
          </a:xfrm>
          <a:prstGeom prst="rect">
            <a:avLst/>
          </a:prstGeom>
        </p:spPr>
        <p:txBody>
          <a:bodyPr>
            <a:spAutoFit/>
          </a:bodyPr>
          <a:lstStyle>
            <a:lvl1pPr marL="0" indent="0" algn="ctr">
              <a:spcBef>
                <a:spcPts val="5300"/>
              </a:spcBef>
              <a:buSzTx/>
              <a:buNone/>
              <a:defRPr i="1" sz="6600">
                <a:latin typeface="Baskerville SemiBold"/>
                <a:ea typeface="Baskerville SemiBold"/>
                <a:cs typeface="Baskerville SemiBold"/>
                <a:sym typeface="Baskerville SemiBold"/>
              </a:defRPr>
            </a:lvl1pPr>
          </a:lstStyle>
          <a:p>
            <a:pPr/>
            <a:r>
              <a:t>“Type a quote here.”</a:t>
            </a:r>
          </a:p>
        </p:txBody>
      </p:sp>
      <p:sp>
        <p:nvSpPr>
          <p:cNvPr id="112" name="-Johnny Appleseed"/>
          <p:cNvSpPr txBox="1"/>
          <p:nvPr>
            <p:ph type="body" sz="quarter" idx="22"/>
          </p:nvPr>
        </p:nvSpPr>
        <p:spPr>
          <a:xfrm>
            <a:off x="2374900" y="8953500"/>
            <a:ext cx="19621500" cy="762000"/>
          </a:xfrm>
          <a:prstGeom prst="rect">
            <a:avLst/>
          </a:prstGeom>
        </p:spPr>
        <p:txBody>
          <a:bodyPr anchor="t">
            <a:spAutoFit/>
          </a:bodyPr>
          <a:lstStyle>
            <a:lvl1pPr marL="0" indent="0" algn="ctr">
              <a:spcBef>
                <a:spcPts val="0"/>
              </a:spcBef>
              <a:buSzTx/>
              <a:buNone/>
              <a:defRPr sz="4600">
                <a:solidFill>
                  <a:srgbClr val="A29A85"/>
                </a:solidFill>
              </a:defRPr>
            </a:lvl1pPr>
          </a:lstStyle>
          <a:p>
            <a:pPr/>
            <a:r>
              <a:t>-Johnny Appleseed</a:t>
            </a:r>
          </a:p>
        </p:txBody>
      </p:sp>
      <p:sp>
        <p:nvSpPr>
          <p:cNvPr id="1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20" name="Vintage photo of a small lake surrounded by trees"/>
          <p:cNvSpPr/>
          <p:nvPr>
            <p:ph type="pic" idx="21"/>
          </p:nvPr>
        </p:nvSpPr>
        <p:spPr>
          <a:xfrm>
            <a:off x="0" y="-2311400"/>
            <a:ext cx="24384000" cy="18344896"/>
          </a:xfrm>
          <a:prstGeom prst="rect">
            <a:avLst/>
          </a:prstGeom>
        </p:spPr>
        <p:txBody>
          <a:bodyPr lIns="91439" tIns="45719" rIns="91439" bIns="45719" anchor="t">
            <a:noAutofit/>
          </a:bodyPr>
          <a:lstStyle/>
          <a:p>
            <a:pPr/>
          </a:p>
        </p:txBody>
      </p:sp>
      <p:sp>
        <p:nvSpPr>
          <p:cNvPr id="12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Body Level One…"/>
          <p:cNvSpPr txBox="1"/>
          <p:nvPr>
            <p:ph type="body" idx="1"/>
          </p:nvPr>
        </p:nvSpPr>
        <p:spPr>
          <a:xfrm>
            <a:off x="1905000" y="1778000"/>
            <a:ext cx="20574000" cy="101473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3" name="Title Text"/>
          <p:cNvSpPr txBox="1"/>
          <p:nvPr>
            <p:ph type="title"/>
          </p:nvPr>
        </p:nvSpPr>
        <p:spPr>
          <a:xfrm>
            <a:off x="1905000" y="762000"/>
            <a:ext cx="20574000" cy="2603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4" name="Slide Number"/>
          <p:cNvSpPr txBox="1"/>
          <p:nvPr>
            <p:ph type="sldNum" sz="quarter" idx="2"/>
          </p:nvPr>
        </p:nvSpPr>
        <p:spPr>
          <a:xfrm>
            <a:off x="11976100" y="12661900"/>
            <a:ext cx="419100" cy="457200"/>
          </a:xfrm>
          <a:prstGeom prst="rect">
            <a:avLst/>
          </a:prstGeom>
          <a:ln w="12700">
            <a:miter lim="400000"/>
          </a:ln>
        </p:spPr>
        <p:txBody>
          <a:bodyPr wrap="none" lIns="50800" tIns="50800" rIns="50800" bIns="50800">
            <a:spAutoFit/>
          </a:bodyPr>
          <a:lstStyle>
            <a:lvl1pPr algn="ctr">
              <a:spcBef>
                <a:spcPts val="0"/>
              </a:spcBef>
              <a:defRPr sz="2400">
                <a:latin typeface="Cochin"/>
                <a:ea typeface="Cochin"/>
                <a:cs typeface="Cochin"/>
                <a:sym typeface="Cochin"/>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Lst>
  <p:transition xmlns:p14="http://schemas.microsoft.com/office/powerpoint/2010/main" spd="med" advClick="1"/>
  <p:txStyles>
    <p:titleStyle>
      <a:lvl1pPr marL="0" marR="0" indent="0" algn="ctr" defTabSz="825500" rtl="0" latinLnBrk="0">
        <a:lnSpc>
          <a:spcPct val="100000"/>
        </a:lnSpc>
        <a:spcBef>
          <a:spcPts val="0"/>
        </a:spcBef>
        <a:spcAft>
          <a:spcPts val="0"/>
        </a:spcAft>
        <a:buClrTx/>
        <a:buSzTx/>
        <a:buFontTx/>
        <a:buNone/>
        <a:tabLst/>
        <a:defRPr b="0" baseline="0" cap="none" i="0" spc="0" strike="noStrike" sz="10800" u="none">
          <a:solidFill>
            <a:srgbClr val="6F6A5A"/>
          </a:solidFill>
          <a:uFillTx/>
          <a:latin typeface="+mn-lt"/>
          <a:ea typeface="+mn-ea"/>
          <a:cs typeface="+mn-cs"/>
          <a:sym typeface="Copperplate"/>
        </a:defRPr>
      </a:lvl1pPr>
      <a:lvl2pPr marL="0" marR="0" indent="0" algn="ctr" defTabSz="825500" rtl="0" latinLnBrk="0">
        <a:lnSpc>
          <a:spcPct val="100000"/>
        </a:lnSpc>
        <a:spcBef>
          <a:spcPts val="0"/>
        </a:spcBef>
        <a:spcAft>
          <a:spcPts val="0"/>
        </a:spcAft>
        <a:buClrTx/>
        <a:buSzTx/>
        <a:buFontTx/>
        <a:buNone/>
        <a:tabLst/>
        <a:defRPr b="0" baseline="0" cap="none" i="0" spc="0" strike="noStrike" sz="10800" u="none">
          <a:solidFill>
            <a:srgbClr val="6F6A5A"/>
          </a:solidFill>
          <a:uFillTx/>
          <a:latin typeface="+mn-lt"/>
          <a:ea typeface="+mn-ea"/>
          <a:cs typeface="+mn-cs"/>
          <a:sym typeface="Copperplate"/>
        </a:defRPr>
      </a:lvl2pPr>
      <a:lvl3pPr marL="0" marR="0" indent="0" algn="ctr" defTabSz="825500" rtl="0" latinLnBrk="0">
        <a:lnSpc>
          <a:spcPct val="100000"/>
        </a:lnSpc>
        <a:spcBef>
          <a:spcPts val="0"/>
        </a:spcBef>
        <a:spcAft>
          <a:spcPts val="0"/>
        </a:spcAft>
        <a:buClrTx/>
        <a:buSzTx/>
        <a:buFontTx/>
        <a:buNone/>
        <a:tabLst/>
        <a:defRPr b="0" baseline="0" cap="none" i="0" spc="0" strike="noStrike" sz="10800" u="none">
          <a:solidFill>
            <a:srgbClr val="6F6A5A"/>
          </a:solidFill>
          <a:uFillTx/>
          <a:latin typeface="+mn-lt"/>
          <a:ea typeface="+mn-ea"/>
          <a:cs typeface="+mn-cs"/>
          <a:sym typeface="Copperplate"/>
        </a:defRPr>
      </a:lvl3pPr>
      <a:lvl4pPr marL="0" marR="0" indent="0" algn="ctr" defTabSz="825500" rtl="0" latinLnBrk="0">
        <a:lnSpc>
          <a:spcPct val="100000"/>
        </a:lnSpc>
        <a:spcBef>
          <a:spcPts val="0"/>
        </a:spcBef>
        <a:spcAft>
          <a:spcPts val="0"/>
        </a:spcAft>
        <a:buClrTx/>
        <a:buSzTx/>
        <a:buFontTx/>
        <a:buNone/>
        <a:tabLst/>
        <a:defRPr b="0" baseline="0" cap="none" i="0" spc="0" strike="noStrike" sz="10800" u="none">
          <a:solidFill>
            <a:srgbClr val="6F6A5A"/>
          </a:solidFill>
          <a:uFillTx/>
          <a:latin typeface="+mn-lt"/>
          <a:ea typeface="+mn-ea"/>
          <a:cs typeface="+mn-cs"/>
          <a:sym typeface="Copperplate"/>
        </a:defRPr>
      </a:lvl4pPr>
      <a:lvl5pPr marL="0" marR="0" indent="0" algn="ctr" defTabSz="825500" rtl="0" latinLnBrk="0">
        <a:lnSpc>
          <a:spcPct val="100000"/>
        </a:lnSpc>
        <a:spcBef>
          <a:spcPts val="0"/>
        </a:spcBef>
        <a:spcAft>
          <a:spcPts val="0"/>
        </a:spcAft>
        <a:buClrTx/>
        <a:buSzTx/>
        <a:buFontTx/>
        <a:buNone/>
        <a:tabLst/>
        <a:defRPr b="0" baseline="0" cap="none" i="0" spc="0" strike="noStrike" sz="10800" u="none">
          <a:solidFill>
            <a:srgbClr val="6F6A5A"/>
          </a:solidFill>
          <a:uFillTx/>
          <a:latin typeface="+mn-lt"/>
          <a:ea typeface="+mn-ea"/>
          <a:cs typeface="+mn-cs"/>
          <a:sym typeface="Copperplate"/>
        </a:defRPr>
      </a:lvl5pPr>
      <a:lvl6pPr marL="0" marR="0" indent="0" algn="ctr" defTabSz="825500" rtl="0" latinLnBrk="0">
        <a:lnSpc>
          <a:spcPct val="100000"/>
        </a:lnSpc>
        <a:spcBef>
          <a:spcPts val="0"/>
        </a:spcBef>
        <a:spcAft>
          <a:spcPts val="0"/>
        </a:spcAft>
        <a:buClrTx/>
        <a:buSzTx/>
        <a:buFontTx/>
        <a:buNone/>
        <a:tabLst/>
        <a:defRPr b="0" baseline="0" cap="none" i="0" spc="0" strike="noStrike" sz="10800" u="none">
          <a:solidFill>
            <a:srgbClr val="6F6A5A"/>
          </a:solidFill>
          <a:uFillTx/>
          <a:latin typeface="+mn-lt"/>
          <a:ea typeface="+mn-ea"/>
          <a:cs typeface="+mn-cs"/>
          <a:sym typeface="Copperplate"/>
        </a:defRPr>
      </a:lvl6pPr>
      <a:lvl7pPr marL="0" marR="0" indent="0" algn="ctr" defTabSz="825500" rtl="0" latinLnBrk="0">
        <a:lnSpc>
          <a:spcPct val="100000"/>
        </a:lnSpc>
        <a:spcBef>
          <a:spcPts val="0"/>
        </a:spcBef>
        <a:spcAft>
          <a:spcPts val="0"/>
        </a:spcAft>
        <a:buClrTx/>
        <a:buSzTx/>
        <a:buFontTx/>
        <a:buNone/>
        <a:tabLst/>
        <a:defRPr b="0" baseline="0" cap="none" i="0" spc="0" strike="noStrike" sz="10800" u="none">
          <a:solidFill>
            <a:srgbClr val="6F6A5A"/>
          </a:solidFill>
          <a:uFillTx/>
          <a:latin typeface="+mn-lt"/>
          <a:ea typeface="+mn-ea"/>
          <a:cs typeface="+mn-cs"/>
          <a:sym typeface="Copperplate"/>
        </a:defRPr>
      </a:lvl7pPr>
      <a:lvl8pPr marL="0" marR="0" indent="0" algn="ctr" defTabSz="825500" rtl="0" latinLnBrk="0">
        <a:lnSpc>
          <a:spcPct val="100000"/>
        </a:lnSpc>
        <a:spcBef>
          <a:spcPts val="0"/>
        </a:spcBef>
        <a:spcAft>
          <a:spcPts val="0"/>
        </a:spcAft>
        <a:buClrTx/>
        <a:buSzTx/>
        <a:buFontTx/>
        <a:buNone/>
        <a:tabLst/>
        <a:defRPr b="0" baseline="0" cap="none" i="0" spc="0" strike="noStrike" sz="10800" u="none">
          <a:solidFill>
            <a:srgbClr val="6F6A5A"/>
          </a:solidFill>
          <a:uFillTx/>
          <a:latin typeface="+mn-lt"/>
          <a:ea typeface="+mn-ea"/>
          <a:cs typeface="+mn-cs"/>
          <a:sym typeface="Copperplate"/>
        </a:defRPr>
      </a:lvl8pPr>
      <a:lvl9pPr marL="0" marR="0" indent="0" algn="ctr" defTabSz="825500" rtl="0" latinLnBrk="0">
        <a:lnSpc>
          <a:spcPct val="100000"/>
        </a:lnSpc>
        <a:spcBef>
          <a:spcPts val="0"/>
        </a:spcBef>
        <a:spcAft>
          <a:spcPts val="0"/>
        </a:spcAft>
        <a:buClrTx/>
        <a:buSzTx/>
        <a:buFontTx/>
        <a:buNone/>
        <a:tabLst/>
        <a:defRPr b="0" baseline="0" cap="none" i="0" spc="0" strike="noStrike" sz="10800" u="none">
          <a:solidFill>
            <a:srgbClr val="6F6A5A"/>
          </a:solidFill>
          <a:uFillTx/>
          <a:latin typeface="+mn-lt"/>
          <a:ea typeface="+mn-ea"/>
          <a:cs typeface="+mn-cs"/>
          <a:sym typeface="Copperplate"/>
        </a:defRPr>
      </a:lvl9pPr>
    </p:titleStyle>
    <p:bodyStyle>
      <a:lvl1pPr marL="635000" marR="0" indent="-635000" algn="l" defTabSz="825500" rtl="0" latinLnBrk="0">
        <a:lnSpc>
          <a:spcPct val="100000"/>
        </a:lnSpc>
        <a:spcBef>
          <a:spcPts val="4200"/>
        </a:spcBef>
        <a:spcAft>
          <a:spcPts val="0"/>
        </a:spcAft>
        <a:buClr>
          <a:srgbClr val="A29A85"/>
        </a:buClr>
        <a:buSzPct val="100000"/>
        <a:buFontTx/>
        <a:buChar char="•"/>
        <a:tabLst/>
        <a:defRPr b="0" baseline="0" cap="none" i="0" spc="0" strike="noStrike" sz="5600" u="none">
          <a:solidFill>
            <a:srgbClr val="6F6A5A"/>
          </a:solidFill>
          <a:uFillTx/>
          <a:latin typeface="Baskerville"/>
          <a:ea typeface="Baskerville"/>
          <a:cs typeface="Baskerville"/>
          <a:sym typeface="Baskerville"/>
        </a:defRPr>
      </a:lvl1pPr>
      <a:lvl2pPr marL="1270000" marR="0" indent="-635000" algn="l" defTabSz="825500" rtl="0" latinLnBrk="0">
        <a:lnSpc>
          <a:spcPct val="100000"/>
        </a:lnSpc>
        <a:spcBef>
          <a:spcPts val="4200"/>
        </a:spcBef>
        <a:spcAft>
          <a:spcPts val="0"/>
        </a:spcAft>
        <a:buClr>
          <a:srgbClr val="A29A85"/>
        </a:buClr>
        <a:buSzPct val="100000"/>
        <a:buFontTx/>
        <a:buChar char="•"/>
        <a:tabLst/>
        <a:defRPr b="0" baseline="0" cap="none" i="0" spc="0" strike="noStrike" sz="5600" u="none">
          <a:solidFill>
            <a:srgbClr val="6F6A5A"/>
          </a:solidFill>
          <a:uFillTx/>
          <a:latin typeface="Baskerville"/>
          <a:ea typeface="Baskerville"/>
          <a:cs typeface="Baskerville"/>
          <a:sym typeface="Baskerville"/>
        </a:defRPr>
      </a:lvl2pPr>
      <a:lvl3pPr marL="1905000" marR="0" indent="-635000" algn="l" defTabSz="825500" rtl="0" latinLnBrk="0">
        <a:lnSpc>
          <a:spcPct val="100000"/>
        </a:lnSpc>
        <a:spcBef>
          <a:spcPts val="4200"/>
        </a:spcBef>
        <a:spcAft>
          <a:spcPts val="0"/>
        </a:spcAft>
        <a:buClr>
          <a:srgbClr val="A29A85"/>
        </a:buClr>
        <a:buSzPct val="100000"/>
        <a:buFontTx/>
        <a:buChar char="•"/>
        <a:tabLst/>
        <a:defRPr b="0" baseline="0" cap="none" i="0" spc="0" strike="noStrike" sz="5600" u="none">
          <a:solidFill>
            <a:srgbClr val="6F6A5A"/>
          </a:solidFill>
          <a:uFillTx/>
          <a:latin typeface="Baskerville"/>
          <a:ea typeface="Baskerville"/>
          <a:cs typeface="Baskerville"/>
          <a:sym typeface="Baskerville"/>
        </a:defRPr>
      </a:lvl3pPr>
      <a:lvl4pPr marL="2540000" marR="0" indent="-635000" algn="l" defTabSz="825500" rtl="0" latinLnBrk="0">
        <a:lnSpc>
          <a:spcPct val="100000"/>
        </a:lnSpc>
        <a:spcBef>
          <a:spcPts val="4200"/>
        </a:spcBef>
        <a:spcAft>
          <a:spcPts val="0"/>
        </a:spcAft>
        <a:buClr>
          <a:srgbClr val="A29A85"/>
        </a:buClr>
        <a:buSzPct val="100000"/>
        <a:buFontTx/>
        <a:buChar char="•"/>
        <a:tabLst/>
        <a:defRPr b="0" baseline="0" cap="none" i="0" spc="0" strike="noStrike" sz="5600" u="none">
          <a:solidFill>
            <a:srgbClr val="6F6A5A"/>
          </a:solidFill>
          <a:uFillTx/>
          <a:latin typeface="Baskerville"/>
          <a:ea typeface="Baskerville"/>
          <a:cs typeface="Baskerville"/>
          <a:sym typeface="Baskerville"/>
        </a:defRPr>
      </a:lvl4pPr>
      <a:lvl5pPr marL="3175000" marR="0" indent="-635000" algn="l" defTabSz="825500" rtl="0" latinLnBrk="0">
        <a:lnSpc>
          <a:spcPct val="100000"/>
        </a:lnSpc>
        <a:spcBef>
          <a:spcPts val="4200"/>
        </a:spcBef>
        <a:spcAft>
          <a:spcPts val="0"/>
        </a:spcAft>
        <a:buClr>
          <a:srgbClr val="A29A85"/>
        </a:buClr>
        <a:buSzPct val="100000"/>
        <a:buFontTx/>
        <a:buChar char="•"/>
        <a:tabLst/>
        <a:defRPr b="0" baseline="0" cap="none" i="0" spc="0" strike="noStrike" sz="5600" u="none">
          <a:solidFill>
            <a:srgbClr val="6F6A5A"/>
          </a:solidFill>
          <a:uFillTx/>
          <a:latin typeface="Baskerville"/>
          <a:ea typeface="Baskerville"/>
          <a:cs typeface="Baskerville"/>
          <a:sym typeface="Baskerville"/>
        </a:defRPr>
      </a:lvl5pPr>
      <a:lvl6pPr marL="3810000" marR="0" indent="-635000" algn="l" defTabSz="825500" rtl="0" latinLnBrk="0">
        <a:lnSpc>
          <a:spcPct val="100000"/>
        </a:lnSpc>
        <a:spcBef>
          <a:spcPts val="4200"/>
        </a:spcBef>
        <a:spcAft>
          <a:spcPts val="0"/>
        </a:spcAft>
        <a:buClr>
          <a:srgbClr val="A29A85"/>
        </a:buClr>
        <a:buSzPct val="100000"/>
        <a:buFontTx/>
        <a:buChar char="•"/>
        <a:tabLst/>
        <a:defRPr b="0" baseline="0" cap="none" i="0" spc="0" strike="noStrike" sz="5600" u="none">
          <a:solidFill>
            <a:srgbClr val="6F6A5A"/>
          </a:solidFill>
          <a:uFillTx/>
          <a:latin typeface="Baskerville"/>
          <a:ea typeface="Baskerville"/>
          <a:cs typeface="Baskerville"/>
          <a:sym typeface="Baskerville"/>
        </a:defRPr>
      </a:lvl6pPr>
      <a:lvl7pPr marL="4445000" marR="0" indent="-635000" algn="l" defTabSz="825500" rtl="0" latinLnBrk="0">
        <a:lnSpc>
          <a:spcPct val="100000"/>
        </a:lnSpc>
        <a:spcBef>
          <a:spcPts val="4200"/>
        </a:spcBef>
        <a:spcAft>
          <a:spcPts val="0"/>
        </a:spcAft>
        <a:buClr>
          <a:srgbClr val="A29A85"/>
        </a:buClr>
        <a:buSzPct val="100000"/>
        <a:buFontTx/>
        <a:buChar char="•"/>
        <a:tabLst/>
        <a:defRPr b="0" baseline="0" cap="none" i="0" spc="0" strike="noStrike" sz="5600" u="none">
          <a:solidFill>
            <a:srgbClr val="6F6A5A"/>
          </a:solidFill>
          <a:uFillTx/>
          <a:latin typeface="Baskerville"/>
          <a:ea typeface="Baskerville"/>
          <a:cs typeface="Baskerville"/>
          <a:sym typeface="Baskerville"/>
        </a:defRPr>
      </a:lvl7pPr>
      <a:lvl8pPr marL="5080000" marR="0" indent="-635000" algn="l" defTabSz="825500" rtl="0" latinLnBrk="0">
        <a:lnSpc>
          <a:spcPct val="100000"/>
        </a:lnSpc>
        <a:spcBef>
          <a:spcPts val="4200"/>
        </a:spcBef>
        <a:spcAft>
          <a:spcPts val="0"/>
        </a:spcAft>
        <a:buClr>
          <a:srgbClr val="A29A85"/>
        </a:buClr>
        <a:buSzPct val="100000"/>
        <a:buFontTx/>
        <a:buChar char="•"/>
        <a:tabLst/>
        <a:defRPr b="0" baseline="0" cap="none" i="0" spc="0" strike="noStrike" sz="5600" u="none">
          <a:solidFill>
            <a:srgbClr val="6F6A5A"/>
          </a:solidFill>
          <a:uFillTx/>
          <a:latin typeface="Baskerville"/>
          <a:ea typeface="Baskerville"/>
          <a:cs typeface="Baskerville"/>
          <a:sym typeface="Baskerville"/>
        </a:defRPr>
      </a:lvl8pPr>
      <a:lvl9pPr marL="5715000" marR="0" indent="-635000" algn="l" defTabSz="825500" rtl="0" latinLnBrk="0">
        <a:lnSpc>
          <a:spcPct val="100000"/>
        </a:lnSpc>
        <a:spcBef>
          <a:spcPts val="4200"/>
        </a:spcBef>
        <a:spcAft>
          <a:spcPts val="0"/>
        </a:spcAft>
        <a:buClr>
          <a:srgbClr val="A29A85"/>
        </a:buClr>
        <a:buSzPct val="100000"/>
        <a:buFontTx/>
        <a:buChar char="•"/>
        <a:tabLst/>
        <a:defRPr b="0" baseline="0" cap="none" i="0" spc="0" strike="noStrike" sz="5600" u="none">
          <a:solidFill>
            <a:srgbClr val="6F6A5A"/>
          </a:solidFill>
          <a:uFillTx/>
          <a:latin typeface="Baskerville"/>
          <a:ea typeface="Baskerville"/>
          <a:cs typeface="Baskerville"/>
          <a:sym typeface="Baskerville"/>
        </a:defRPr>
      </a:lvl9pPr>
    </p:bodyStyle>
    <p:otherStyle>
      <a:lvl1pPr marL="0" marR="0" indent="0" algn="ctr" defTabSz="8255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ochin"/>
        </a:defRPr>
      </a:lvl1pPr>
      <a:lvl2pPr marL="0" marR="0" indent="228600" algn="ctr" defTabSz="8255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ochin"/>
        </a:defRPr>
      </a:lvl2pPr>
      <a:lvl3pPr marL="0" marR="0" indent="457200" algn="ctr" defTabSz="8255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ochin"/>
        </a:defRPr>
      </a:lvl3pPr>
      <a:lvl4pPr marL="0" marR="0" indent="685800" algn="ctr" defTabSz="8255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ochin"/>
        </a:defRPr>
      </a:lvl4pPr>
      <a:lvl5pPr marL="0" marR="0" indent="914400" algn="ctr" defTabSz="8255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ochin"/>
        </a:defRPr>
      </a:lvl5pPr>
      <a:lvl6pPr marL="0" marR="0" indent="1143000" algn="ctr" defTabSz="8255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ochin"/>
        </a:defRPr>
      </a:lvl6pPr>
      <a:lvl7pPr marL="0" marR="0" indent="1371600" algn="ctr" defTabSz="8255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ochin"/>
        </a:defRPr>
      </a:lvl7pPr>
      <a:lvl8pPr marL="0" marR="0" indent="1600200" algn="ctr" defTabSz="8255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ochin"/>
        </a:defRPr>
      </a:lvl8pPr>
      <a:lvl9pPr marL="0" marR="0" indent="1828800" algn="ctr" defTabSz="825500" latinLnBrk="0">
        <a:lnSpc>
          <a:spcPct val="100000"/>
        </a:lnSpc>
        <a:spcBef>
          <a:spcPts val="0"/>
        </a:spcBef>
        <a:spcAft>
          <a:spcPts val="0"/>
        </a:spcAft>
        <a:buClrTx/>
        <a:buSzTx/>
        <a:buFontTx/>
        <a:buNone/>
        <a:tabLst/>
        <a:defRPr b="0" baseline="0" cap="none" i="0" spc="0" strike="noStrike" sz="2400" u="none">
          <a:solidFill>
            <a:schemeClr val="tx1"/>
          </a:solidFill>
          <a:uFillTx/>
          <a:latin typeface="+mn-lt"/>
          <a:ea typeface="+mn-ea"/>
          <a:cs typeface="+mn-cs"/>
          <a:sym typeface="Cochin"/>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s://doi.org/10.1016/S0892-1997(05)80231-0" TargetMode="External"/><Relationship Id="rId3" Type="http://schemas.openxmlformats.org/officeDocument/2006/relationships/hyperlink" Target="https://doi.org/10.1016/j.jvoice.2007.10.012"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7" name="Can primal sounds be used as a bridge to musical theatre belting in pre-professional singers from a western classical or choral background?"/>
          <p:cNvSpPr txBox="1"/>
          <p:nvPr>
            <p:ph type="ctrTitle"/>
          </p:nvPr>
        </p:nvSpPr>
        <p:spPr>
          <a:prstGeom prst="rect">
            <a:avLst/>
          </a:prstGeom>
          <a:gradFill>
            <a:gsLst>
              <a:gs pos="0">
                <a:srgbClr val="E1DDC8"/>
              </a:gs>
              <a:gs pos="100000">
                <a:srgbClr val="DBD6C3"/>
              </a:gs>
            </a:gsLst>
            <a:lin ang="5400000"/>
          </a:gradFill>
          <a:effectLst>
            <a:outerShdw sx="100000" sy="100000" kx="0" ky="0" algn="b" rotWithShape="0" blurRad="38100" dist="12700" dir="5400000">
              <a:srgbClr val="424242">
                <a:alpha val="40000"/>
              </a:srgbClr>
            </a:outerShdw>
          </a:effectLst>
        </p:spPr>
        <p:txBody>
          <a:bodyPr/>
          <a:lstStyle>
            <a:lvl1pPr>
              <a:defRPr sz="5600">
                <a:solidFill>
                  <a:srgbClr val="6F6A5A"/>
                </a:solidFill>
                <a:latin typeface="Bodoni SvtyTwo ITC TT-Book"/>
                <a:ea typeface="Bodoni SvtyTwo ITC TT-Book"/>
                <a:cs typeface="Bodoni SvtyTwo ITC TT-Book"/>
                <a:sym typeface="Bodoni SvtyTwo ITC TT-Book"/>
              </a:defRPr>
            </a:lvl1pPr>
          </a:lstStyle>
          <a:p>
            <a:pPr>
              <a:defRPr>
                <a:effectLst/>
              </a:defRPr>
            </a:pPr>
            <a:r>
              <a:t>Can primal sounds be used as a bridge to musical theatre belting in pre-professional singers from a western classical or choral background?</a:t>
            </a:r>
          </a:p>
        </p:txBody>
      </p:sp>
      <p:sp>
        <p:nvSpPr>
          <p:cNvPr id="138" name="DeAnna Smith…"/>
          <p:cNvSpPr txBox="1"/>
          <p:nvPr>
            <p:ph type="subTitle" sz="quarter" idx="1"/>
          </p:nvPr>
        </p:nvSpPr>
        <p:spPr>
          <a:prstGeom prst="rect">
            <a:avLst/>
          </a:prstGeom>
        </p:spPr>
        <p:txBody>
          <a:bodyPr/>
          <a:lstStyle/>
          <a:p>
            <a:pPr defTabSz="182880">
              <a:lnSpc>
                <a:spcPct val="150000"/>
              </a:lnSpc>
              <a:buClrTx/>
              <a:defRPr sz="3920">
                <a:solidFill>
                  <a:srgbClr val="DCDDE0"/>
                </a:solidFill>
                <a:effectLst/>
                <a:latin typeface="Bodoni SvtyTwo ITC TT-Book"/>
                <a:ea typeface="Bodoni SvtyTwo ITC TT-Book"/>
                <a:cs typeface="Bodoni SvtyTwo ITC TT-Book"/>
                <a:sym typeface="Bodoni SvtyTwo ITC TT-Book"/>
              </a:defRPr>
            </a:pPr>
            <a:r>
              <a:t>DeAnna Smith</a:t>
            </a:r>
          </a:p>
          <a:p>
            <a:pPr defTabSz="182880">
              <a:lnSpc>
                <a:spcPct val="150000"/>
              </a:lnSpc>
              <a:buClrTx/>
              <a:defRPr sz="3920">
                <a:solidFill>
                  <a:srgbClr val="DCDDE0"/>
                </a:solidFill>
                <a:effectLst/>
                <a:latin typeface="Bodoni SvtyTwo ITC TT-Book"/>
                <a:ea typeface="Bodoni SvtyTwo ITC TT-Book"/>
                <a:cs typeface="Bodoni SvtyTwo ITC TT-Book"/>
                <a:sym typeface="Bodoni SvtyTwo ITC TT-Book"/>
              </a:defRPr>
            </a:pPr>
            <a:r>
              <a:t>2336458</a:t>
            </a:r>
          </a:p>
          <a:p>
            <a:pPr defTabSz="182880">
              <a:lnSpc>
                <a:spcPct val="150000"/>
              </a:lnSpc>
              <a:buClrTx/>
              <a:defRPr sz="1840">
                <a:solidFill>
                  <a:srgbClr val="000000"/>
                </a:solidFill>
                <a:effectLst/>
                <a:latin typeface="Arial"/>
                <a:ea typeface="Arial"/>
                <a:cs typeface="Arial"/>
                <a:sym typeface="Arial"/>
              </a:defRPr>
            </a:pP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0" name="Why…"/>
          <p:cNvSpPr txBox="1"/>
          <p:nvPr>
            <p:ph type="title"/>
          </p:nvPr>
        </p:nvSpPr>
        <p:spPr>
          <a:prstGeom prst="rect">
            <a:avLst/>
          </a:prstGeom>
        </p:spPr>
        <p:txBody>
          <a:bodyPr/>
          <a:lstStyle/>
          <a:p>
            <a:pPr/>
            <a:r>
              <a:t>Why</a:t>
            </a:r>
          </a:p>
          <a:p>
            <a:pPr/>
            <a:r>
              <a:t>context and justification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4" name="Aims and Objectives…"/>
          <p:cNvSpPr txBox="1"/>
          <p:nvPr>
            <p:ph type="title"/>
          </p:nvPr>
        </p:nvSpPr>
        <p:spPr>
          <a:prstGeom prst="rect">
            <a:avLst/>
          </a:prstGeom>
        </p:spPr>
        <p:txBody>
          <a:bodyPr/>
          <a:lstStyle/>
          <a:p>
            <a:pPr/>
            <a:r>
              <a:t>Aims and Objectives</a:t>
            </a:r>
          </a:p>
          <a:p>
            <a:pPr>
              <a:defRPr sz="3400"/>
            </a:pPr>
          </a:p>
          <a:p>
            <a:pPr/>
            <a:r>
              <a:rPr sz="5600"/>
              <a:t> Contribute to the growing body of knowledge </a:t>
            </a:r>
            <a:endParaRPr sz="5600"/>
          </a:p>
          <a:p>
            <a:pPr/>
            <a:r>
              <a:rPr sz="5600"/>
              <a:t>around belting</a:t>
            </a:r>
            <a:r>
              <a:t> </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8" name="Methodology…"/>
          <p:cNvSpPr txBox="1"/>
          <p:nvPr>
            <p:ph type="title"/>
          </p:nvPr>
        </p:nvSpPr>
        <p:spPr>
          <a:prstGeom prst="rect">
            <a:avLst/>
          </a:prstGeom>
        </p:spPr>
        <p:txBody>
          <a:bodyPr/>
          <a:lstStyle/>
          <a:p>
            <a:pPr/>
            <a:r>
              <a:t>Methodology</a:t>
            </a:r>
          </a:p>
          <a:p>
            <a:pPr/>
            <a:r>
              <a:t>Explanatory Sequential Mixed Methods Approach</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2" name="Findings…"/>
          <p:cNvSpPr txBox="1"/>
          <p:nvPr>
            <p:ph type="title"/>
          </p:nvPr>
        </p:nvSpPr>
        <p:spPr>
          <a:xfrm>
            <a:off x="1905000" y="2187766"/>
            <a:ext cx="20574000" cy="9340468"/>
          </a:xfrm>
          <a:prstGeom prst="rect">
            <a:avLst/>
          </a:prstGeom>
        </p:spPr>
        <p:txBody>
          <a:bodyPr/>
          <a:lstStyle/>
          <a:p>
            <a:pPr defTabSz="817244">
              <a:defRPr sz="10692">
                <a:effectLst>
                  <a:outerShdw sx="100000" sy="100000" kx="0" ky="0" algn="b" rotWithShape="0" blurRad="25146" dist="50292" dir="13500000">
                    <a:srgbClr val="424242">
                      <a:alpha val="50000"/>
                    </a:srgbClr>
                  </a:outerShdw>
                </a:effectLst>
              </a:defRPr>
            </a:pPr>
            <a:r>
              <a:t>Findings</a:t>
            </a:r>
          </a:p>
          <a:p>
            <a:pPr defTabSz="817244">
              <a:defRPr sz="6633">
                <a:effectLst>
                  <a:outerShdw sx="100000" sy="100000" kx="0" ky="0" algn="b" rotWithShape="0" blurRad="25146" dist="50292" dir="13500000">
                    <a:srgbClr val="424242">
                      <a:alpha val="50000"/>
                    </a:srgbClr>
                  </a:outerShdw>
                </a:effectLst>
              </a:defRPr>
            </a:pPr>
          </a:p>
          <a:p>
            <a:pPr defTabSz="817244">
              <a:defRPr sz="6633">
                <a:effectLst>
                  <a:outerShdw sx="100000" sy="100000" kx="0" ky="0" algn="b" rotWithShape="0" blurRad="25146" dist="50292" dir="13500000">
                    <a:srgbClr val="424242">
                      <a:alpha val="50000"/>
                    </a:srgbClr>
                  </a:outerShdw>
                </a:effectLst>
              </a:defRPr>
            </a:pPr>
            <a:r>
              <a:t>Belting: both a thyroaryteniod (TA) dominant belt,  and a contemporary mixed thyroaryteniod (TA) and cricothyriod (CT) belt (Bourne, Garnier, and Kenny, 2011; Roll, 2016; Forbes, 2018; Allen-Valeriano, 2023). </a:t>
            </a:r>
          </a:p>
          <a:p>
            <a:pPr defTabSz="817244">
              <a:defRPr sz="6633">
                <a:effectLst>
                  <a:outerShdw sx="100000" sy="100000" kx="0" ky="0" algn="b" rotWithShape="0" blurRad="25146" dist="50292" dir="13500000">
                    <a:srgbClr val="424242">
                      <a:alpha val="50000"/>
                    </a:srgbClr>
                  </a:outerShdw>
                </a:effectLst>
              </a:defRPr>
            </a:pPr>
          </a:p>
          <a:p>
            <a:pPr defTabSz="817244">
              <a:defRPr sz="6633">
                <a:effectLst>
                  <a:outerShdw sx="100000" sy="100000" kx="0" ky="0" algn="b" rotWithShape="0" blurRad="25146" dist="50292" dir="13500000">
                    <a:srgbClr val="424242">
                      <a:alpha val="50000"/>
                    </a:srgbClr>
                  </a:outerShdw>
                </a:effectLst>
              </a:defRPr>
            </a:pPr>
            <a:r>
              <a:t>Primal sound: </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6" name="Analysis"/>
          <p:cNvSpPr txBox="1"/>
          <p:nvPr>
            <p:ph type="ctrTitle"/>
          </p:nvPr>
        </p:nvSpPr>
        <p:spPr>
          <a:xfrm>
            <a:off x="-4125296" y="2317611"/>
            <a:ext cx="20574001" cy="4533901"/>
          </a:xfrm>
          <a:prstGeom prst="rect">
            <a:avLst/>
          </a:prstGeom>
        </p:spPr>
        <p:txBody>
          <a:bodyPr/>
          <a:lstStyle/>
          <a:p>
            <a:pPr/>
            <a:r>
              <a:t>Analysis </a:t>
            </a:r>
          </a:p>
        </p:txBody>
      </p:sp>
      <p:pic>
        <p:nvPicPr>
          <p:cNvPr id="157" name="IMG_4651.jpeg" descr="IMG_4651.jpeg"/>
          <p:cNvPicPr>
            <a:picLocks noChangeAspect="1"/>
          </p:cNvPicPr>
          <p:nvPr/>
        </p:nvPicPr>
        <p:blipFill>
          <a:blip r:embed="rId3">
            <a:extLst/>
          </a:blip>
          <a:stretch>
            <a:fillRect/>
          </a:stretch>
        </p:blipFill>
        <p:spPr>
          <a:xfrm>
            <a:off x="11596609" y="458707"/>
            <a:ext cx="12364065" cy="12798586"/>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1" name="Theme One…"/>
          <p:cNvSpPr txBox="1"/>
          <p:nvPr>
            <p:ph type="ctrTitle"/>
          </p:nvPr>
        </p:nvSpPr>
        <p:spPr>
          <a:xfrm>
            <a:off x="1792923" y="2110326"/>
            <a:ext cx="20798154" cy="8568637"/>
          </a:xfrm>
          <a:prstGeom prst="rect">
            <a:avLst/>
          </a:prstGeom>
        </p:spPr>
        <p:txBody>
          <a:bodyPr/>
          <a:lstStyle/>
          <a:p>
            <a:pPr/>
            <a:r>
              <a:t>Theme One</a:t>
            </a:r>
          </a:p>
          <a:p>
            <a:pPr/>
            <a:r>
              <a:t>Freedom</a:t>
            </a:r>
          </a:p>
          <a:p>
            <a:pPr>
              <a:defRPr sz="5900"/>
            </a:pPr>
          </a:p>
          <a:p>
            <a:pPr>
              <a:defRPr sz="5900"/>
            </a:pPr>
            <a:r>
              <a:t>“I never expected the possibility of having such easy access to high belt sounds.”</a:t>
            </a:r>
          </a:p>
          <a:p>
            <a:pPr>
              <a:defRPr sz="5900"/>
            </a:pP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5" name="Pressure to belt (Bourne, Garnier, and Kenny, 2011; Roll, 2016; Moniz, 2024; Zuim, Stewart, and Titze 2024)…"/>
          <p:cNvSpPr txBox="1"/>
          <p:nvPr>
            <p:ph type="ctrTitle"/>
          </p:nvPr>
        </p:nvSpPr>
        <p:spPr>
          <a:xfrm>
            <a:off x="1578111" y="1549946"/>
            <a:ext cx="21601365" cy="11239781"/>
          </a:xfrm>
          <a:prstGeom prst="rect">
            <a:avLst/>
          </a:prstGeom>
        </p:spPr>
        <p:txBody>
          <a:bodyPr/>
          <a:lstStyle/>
          <a:p>
            <a:pPr defTabSz="643889">
              <a:defRPr sz="8424">
                <a:effectLst>
                  <a:outerShdw sx="100000" sy="100000" kx="0" ky="0" algn="b" rotWithShape="0" blurRad="19812" dist="39624" dir="13500000">
                    <a:srgbClr val="424242">
                      <a:alpha val="50000"/>
                    </a:srgbClr>
                  </a:outerShdw>
                </a:effectLst>
              </a:defRPr>
            </a:pPr>
            <a:r>
              <a:t>Pressure to belt (Bourne, Garnier, and Kenny, 2011; Roll, 2016; Moniz, 2024; Zuim, Stewart, and Titze 2024)</a:t>
            </a:r>
          </a:p>
          <a:p>
            <a:pPr defTabSz="643889">
              <a:defRPr sz="8424">
                <a:effectLst>
                  <a:outerShdw sx="100000" sy="100000" kx="0" ky="0" algn="b" rotWithShape="0" blurRad="19812" dist="39624" dir="13500000">
                    <a:srgbClr val="424242">
                      <a:alpha val="50000"/>
                    </a:srgbClr>
                  </a:outerShdw>
                </a:effectLst>
              </a:defRPr>
            </a:pPr>
          </a:p>
          <a:p>
            <a:pPr defTabSz="643889">
              <a:defRPr sz="8424">
                <a:effectLst>
                  <a:outerShdw sx="100000" sy="100000" kx="0" ky="0" algn="b" rotWithShape="0" blurRad="19812" dist="39624" dir="13500000">
                    <a:srgbClr val="424242">
                      <a:alpha val="50000"/>
                    </a:srgbClr>
                  </a:outerShdw>
                </a:effectLst>
              </a:defRPr>
            </a:pPr>
            <a:r>
              <a:t>Primal sound technique allows access with physical and emotional freedom (Brown, 2003; Chapman, 2021; Steinhauer and Klimek, 2019; Allen-Valeriano, 2022)</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Theme Two…"/>
          <p:cNvSpPr txBox="1"/>
          <p:nvPr>
            <p:ph type="ctrTitle"/>
          </p:nvPr>
        </p:nvSpPr>
        <p:spPr>
          <a:xfrm>
            <a:off x="1662168" y="466545"/>
            <a:ext cx="21321175" cy="10025625"/>
          </a:xfrm>
          <a:prstGeom prst="rect">
            <a:avLst/>
          </a:prstGeom>
        </p:spPr>
        <p:txBody>
          <a:bodyPr/>
          <a:lstStyle/>
          <a:p>
            <a:pPr/>
            <a:r>
              <a:t>Theme Two</a:t>
            </a:r>
          </a:p>
          <a:p>
            <a:pPr/>
            <a:r>
              <a:t>Range </a:t>
            </a:r>
          </a:p>
          <a:p>
            <a:pPr>
              <a:defRPr sz="6000"/>
            </a:pPr>
          </a:p>
          <a:p>
            <a:pPr>
              <a:defRPr sz="6000"/>
            </a:pPr>
            <a:r>
              <a:t>“primal sound technique helped me to discover that I can make strong, powerful sounds that feel easy and comfortable in my body without forcing chest dominance into the sound.”</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3" name="Humans have access to a wider range of sounds than we use as singers (Brown, 2003; White, 2017; Chapman, 2021; Erickson, 2022)…"/>
          <p:cNvSpPr txBox="1"/>
          <p:nvPr>
            <p:ph type="subTitle" idx="1"/>
          </p:nvPr>
        </p:nvSpPr>
        <p:spPr>
          <a:xfrm>
            <a:off x="1905000" y="1782210"/>
            <a:ext cx="20574001" cy="10151580"/>
          </a:xfrm>
          <a:prstGeom prst="rect">
            <a:avLst/>
          </a:prstGeom>
        </p:spPr>
        <p:txBody>
          <a:bodyPr/>
          <a:lstStyle/>
          <a:p>
            <a:pPr defTabSz="536575">
              <a:defRPr sz="7019">
                <a:effectLst>
                  <a:outerShdw sx="100000" sy="100000" kx="0" ky="0" algn="b" rotWithShape="0" blurRad="16510" dist="16510" dir="13500000">
                    <a:srgbClr val="424242">
                      <a:alpha val="50000"/>
                    </a:srgbClr>
                  </a:outerShdw>
                </a:effectLst>
              </a:defRPr>
            </a:pPr>
            <a:r>
              <a:t> Humans have access to a wider range of sounds than we use as singers (Brown, 2003; White, 2017; Chapman, 2021; Erickson, 2022)</a:t>
            </a:r>
          </a:p>
          <a:p>
            <a:pPr defTabSz="536575">
              <a:defRPr sz="7019">
                <a:effectLst>
                  <a:outerShdw sx="100000" sy="100000" kx="0" ky="0" algn="b" rotWithShape="0" blurRad="16510" dist="16510" dir="13500000">
                    <a:srgbClr val="424242">
                      <a:alpha val="50000"/>
                    </a:srgbClr>
                  </a:outerShdw>
                </a:effectLst>
              </a:defRPr>
            </a:pPr>
          </a:p>
          <a:p>
            <a:pPr defTabSz="536575">
              <a:defRPr sz="7019">
                <a:effectLst>
                  <a:outerShdw sx="100000" sy="100000" kx="0" ky="0" algn="b" rotWithShape="0" blurRad="16510" dist="16510" dir="13500000">
                    <a:srgbClr val="424242">
                      <a:alpha val="50000"/>
                    </a:srgbClr>
                  </a:outerShdw>
                </a:effectLst>
              </a:defRPr>
            </a:pPr>
            <a:r>
              <a:t>If we can make the sound, we can use it in our repertoire (Steinhauer and Klimek, 2019; Steinhauer, 2024; Erickson, 2025)</a:t>
            </a:r>
          </a:p>
          <a:p>
            <a:pPr defTabSz="536575">
              <a:defRPr sz="7019">
                <a:effectLst>
                  <a:outerShdw sx="100000" sy="100000" kx="0" ky="0" algn="b" rotWithShape="0" blurRad="16510" dist="16510" dir="13500000">
                    <a:srgbClr val="424242">
                      <a:alpha val="50000"/>
                    </a:srgbClr>
                  </a:outerShdw>
                </a:effectLst>
              </a:defRPr>
            </a:pPr>
          </a:p>
          <a:p>
            <a:pPr defTabSz="536575">
              <a:defRPr sz="7019">
                <a:effectLst>
                  <a:outerShdw sx="100000" sy="100000" kx="0" ky="0" algn="b" rotWithShape="0" blurRad="16510" dist="16510" dir="13500000">
                    <a:srgbClr val="424242">
                      <a:alpha val="50000"/>
                    </a:srgbClr>
                  </a:outerShdw>
                </a:effectLst>
              </a:defRPr>
            </a:pP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Theme Three…"/>
          <p:cNvSpPr txBox="1"/>
          <p:nvPr>
            <p:ph type="ctrTitle"/>
          </p:nvPr>
        </p:nvSpPr>
        <p:spPr>
          <a:xfrm>
            <a:off x="1550092" y="615980"/>
            <a:ext cx="21283816" cy="9652038"/>
          </a:xfrm>
          <a:prstGeom prst="rect">
            <a:avLst/>
          </a:prstGeom>
        </p:spPr>
        <p:txBody>
          <a:bodyPr/>
          <a:lstStyle/>
          <a:p>
            <a:pPr/>
            <a:r>
              <a:t>Theme Three </a:t>
            </a:r>
          </a:p>
          <a:p>
            <a:pPr/>
            <a:r>
              <a:t>Confidence </a:t>
            </a:r>
          </a:p>
          <a:p>
            <a:pPr/>
          </a:p>
          <a:p>
            <a:pPr>
              <a:defRPr sz="6000"/>
            </a:pPr>
            <a:r>
              <a:t>James credits primal sound for, “ giving me confidence and manageable steps for effective practice.”</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9" name="Confidence is an important component of belting because negative emotion and negative tension create opportunity for injury (Ohrenstein, 2000; White, 2017; Chapman, 2021; Krasnodębska, et al., 2024; Moniz, 2024; Morgan, 2024; Erickson, 2025)"/>
          <p:cNvSpPr txBox="1"/>
          <p:nvPr>
            <p:ph type="ctrTitle"/>
          </p:nvPr>
        </p:nvSpPr>
        <p:spPr>
          <a:xfrm>
            <a:off x="1905000" y="2857500"/>
            <a:ext cx="20574000" cy="7541273"/>
          </a:xfrm>
          <a:prstGeom prst="rect">
            <a:avLst/>
          </a:prstGeom>
        </p:spPr>
        <p:txBody>
          <a:bodyPr/>
          <a:lstStyle>
            <a:lvl1pPr defTabSz="610870">
              <a:defRPr sz="7992">
                <a:effectLst>
                  <a:outerShdw sx="100000" sy="100000" kx="0" ky="0" algn="b" rotWithShape="0" blurRad="18796" dist="37592" dir="13500000">
                    <a:srgbClr val="424242">
                      <a:alpha val="50000"/>
                    </a:srgbClr>
                  </a:outerShdw>
                </a:effectLst>
              </a:defRPr>
            </a:lvl1pPr>
          </a:lstStyle>
          <a:p>
            <a:pPr/>
            <a:r>
              <a:t>Confidence is an important component of belting because negative emotion and negative tension create opportunity for injury (Ohrenstein, 2000; White, 2017; Chapman, 2021; Krasnodębska, et al., 2024; Moniz, 2024; Morgan, 2024; Erickson, 2025)</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3" name="Theme Four…"/>
          <p:cNvSpPr txBox="1"/>
          <p:nvPr>
            <p:ph type="ctrTitle"/>
          </p:nvPr>
        </p:nvSpPr>
        <p:spPr>
          <a:xfrm>
            <a:off x="1241883" y="1948562"/>
            <a:ext cx="21900234" cy="6364476"/>
          </a:xfrm>
          <a:prstGeom prst="rect">
            <a:avLst/>
          </a:prstGeom>
        </p:spPr>
        <p:txBody>
          <a:bodyPr/>
          <a:lstStyle/>
          <a:p>
            <a:pPr/>
            <a:r>
              <a:t>Theme Four</a:t>
            </a:r>
          </a:p>
          <a:p>
            <a:pPr/>
            <a:r>
              <a:t>Trusting the Body</a:t>
            </a:r>
          </a:p>
          <a:p>
            <a:pPr>
              <a:defRPr sz="6000"/>
            </a:pPr>
          </a:p>
          <a:p>
            <a:pPr>
              <a:defRPr sz="6000"/>
            </a:pPr>
            <a:r>
              <a:t>Primal sounds assisted Mabel by, “freeing me from what it sounds like in my head, and helping me rely on what it feels like in my body.”</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Know and trust the body…"/>
          <p:cNvSpPr txBox="1"/>
          <p:nvPr>
            <p:ph type="ctrTitle"/>
          </p:nvPr>
        </p:nvSpPr>
        <p:spPr>
          <a:xfrm>
            <a:off x="1905000" y="2857500"/>
            <a:ext cx="20872869" cy="7541273"/>
          </a:xfrm>
          <a:prstGeom prst="rect">
            <a:avLst/>
          </a:prstGeom>
        </p:spPr>
        <p:txBody>
          <a:bodyPr/>
          <a:lstStyle/>
          <a:p>
            <a:pPr/>
            <a:r>
              <a:t>Know and trust the body </a:t>
            </a:r>
          </a:p>
          <a:p>
            <a:pPr/>
            <a:r>
              <a:t>(Bourne, Garnier, and Kenny, 2011; Steinhauer and Klimek, 2019; Steinhauer, 2024; Moniz, 2024; Erickson, 2025)</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1" name="Ethics"/>
          <p:cNvSpPr txBox="1"/>
          <p:nvPr>
            <p:ph type="title"/>
          </p:nvPr>
        </p:nvSpPr>
        <p:spPr>
          <a:prstGeom prst="rect">
            <a:avLst/>
          </a:prstGeom>
        </p:spPr>
        <p:txBody>
          <a:bodyPr/>
          <a:lstStyle/>
          <a:p>
            <a:pPr/>
            <a:r>
              <a:t>Ethics </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5" name="Limitations…"/>
          <p:cNvSpPr txBox="1"/>
          <p:nvPr>
            <p:ph type="title"/>
          </p:nvPr>
        </p:nvSpPr>
        <p:spPr>
          <a:prstGeom prst="rect">
            <a:avLst/>
          </a:prstGeom>
        </p:spPr>
        <p:txBody>
          <a:bodyPr/>
          <a:lstStyle/>
          <a:p>
            <a:pPr/>
            <a:r>
              <a:t> Limitations</a:t>
            </a:r>
          </a:p>
          <a:p>
            <a:pPr/>
            <a:r>
              <a:t>Recommendations for future study</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9" name="Reflections"/>
          <p:cNvSpPr txBox="1"/>
          <p:nvPr>
            <p:ph type="title"/>
          </p:nvPr>
        </p:nvSpPr>
        <p:spPr>
          <a:prstGeom prst="rect">
            <a:avLst/>
          </a:prstGeom>
        </p:spPr>
        <p:txBody>
          <a:bodyPr/>
          <a:lstStyle/>
          <a:p>
            <a:pPr/>
            <a:r>
              <a:t>Reflections </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3" name="Conclusion"/>
          <p:cNvSpPr txBox="1"/>
          <p:nvPr>
            <p:ph type="ctrTitle"/>
          </p:nvPr>
        </p:nvSpPr>
        <p:spPr>
          <a:prstGeom prst="rect">
            <a:avLst/>
          </a:prstGeom>
        </p:spPr>
        <p:txBody>
          <a:bodyPr/>
          <a:lstStyle/>
          <a:p>
            <a:pPr/>
            <a:r>
              <a:t>Conclusion </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References"/>
          <p:cNvSpPr txBox="1"/>
          <p:nvPr>
            <p:ph type="title"/>
          </p:nvPr>
        </p:nvSpPr>
        <p:spPr>
          <a:prstGeom prst="rect">
            <a:avLst/>
          </a:prstGeom>
        </p:spPr>
        <p:txBody>
          <a:bodyPr/>
          <a:lstStyle/>
          <a:p>
            <a:pPr/>
            <a:r>
              <a:t>References</a:t>
            </a:r>
          </a:p>
        </p:txBody>
      </p:sp>
      <p:sp>
        <p:nvSpPr>
          <p:cNvPr id="208" name="Bourne, Garnier, and Kenny. (2011) ‘Musical theater voice: production, physiology, and pedagogy’, Journal of Singing, March/April 2011 Volume 67, No. 4, pp. 437–444. Available at: https://www.researchgate.net/profile/Tracy-Bourne/publication/47400064_Mus"/>
          <p:cNvSpPr txBox="1"/>
          <p:nvPr>
            <p:ph type="body" idx="1"/>
          </p:nvPr>
        </p:nvSpPr>
        <p:spPr>
          <a:prstGeom prst="rect">
            <a:avLst/>
          </a:prstGeom>
        </p:spPr>
        <p:txBody>
          <a:bodyPr/>
          <a:lstStyle/>
          <a:p>
            <a:pPr marL="0" indent="0" defTabSz="457200">
              <a:spcBef>
                <a:spcPts val="0"/>
              </a:spcBef>
              <a:buClrTx/>
              <a:buSzTx/>
              <a:buNone/>
              <a:defRPr sz="1100">
                <a:solidFill>
                  <a:srgbClr val="000000"/>
                </a:solidFill>
                <a:latin typeface="Arial"/>
                <a:ea typeface="Arial"/>
                <a:cs typeface="Arial"/>
                <a:sym typeface="Arial"/>
              </a:defRPr>
            </a:pPr>
            <a:r>
              <a:t>Bourne, Garnier, and Kenny. (2011) ‘Musical theater voice: production, physiology, and pedagogy’, </a:t>
            </a:r>
            <a:r>
              <a:rPr i="1"/>
              <a:t>Journal of Singing, </a:t>
            </a:r>
            <a:r>
              <a:t>March/April 2011 Volume 67, No. 4, pp. 437–444. Available at: https://www.researchgate.net/profile/Tracy-Bourne/publication/47400064_Music_theatre_voice_Production_physiology_and_pedagogy/links/57481bd908ae14040e2a33f3/Music-theatre-voice-Production-physiology-and-pedagogy.pdf</a:t>
            </a:r>
          </a:p>
          <a:p>
            <a:pPr marL="0" indent="0" defTabSz="457200">
              <a:spcBef>
                <a:spcPts val="0"/>
              </a:spcBef>
              <a:buClrTx/>
              <a:buSzTx/>
              <a:buNone/>
              <a:defRPr sz="1100">
                <a:solidFill>
                  <a:srgbClr val="3A3A3A"/>
                </a:solidFill>
                <a:latin typeface="Arial"/>
                <a:ea typeface="Arial"/>
                <a:cs typeface="Arial"/>
                <a:sym typeface="Arial"/>
              </a:defRPr>
            </a:pPr>
          </a:p>
          <a:p>
            <a:pPr marL="0" indent="0" defTabSz="457200">
              <a:spcBef>
                <a:spcPts val="0"/>
              </a:spcBef>
              <a:buClrTx/>
              <a:buSzTx/>
              <a:buNone/>
              <a:defRPr sz="1100">
                <a:solidFill>
                  <a:srgbClr val="3A3A3A"/>
                </a:solidFill>
                <a:latin typeface="Arial"/>
                <a:ea typeface="Arial"/>
                <a:cs typeface="Arial"/>
                <a:sym typeface="Arial"/>
              </a:defRPr>
            </a:pPr>
            <a:r>
              <a:t>Brown, O. (2003) ‘Good voice equals good speaking equals good singing’, </a:t>
            </a:r>
            <a:r>
              <a:rPr i="1"/>
              <a:t>Voice and Speech Review,</a:t>
            </a:r>
            <a:r>
              <a:t> 3(1), pp. 140–142. Available at: https://doi.org/10.1080/23268263.2003.10739393</a:t>
            </a:r>
          </a:p>
          <a:p>
            <a:pPr marL="0" indent="0" defTabSz="457200">
              <a:spcBef>
                <a:spcPts val="0"/>
              </a:spcBef>
              <a:buClrTx/>
              <a:buSzTx/>
              <a:buNone/>
              <a:defRPr sz="1100">
                <a:solidFill>
                  <a:srgbClr val="000000"/>
                </a:solidFill>
                <a:latin typeface="Arial"/>
                <a:ea typeface="Arial"/>
                <a:cs typeface="Arial"/>
                <a:sym typeface="Arial"/>
              </a:defRPr>
            </a:pPr>
          </a:p>
          <a:p>
            <a:pPr marL="0" indent="0" defTabSz="457200">
              <a:spcBef>
                <a:spcPts val="0"/>
              </a:spcBef>
              <a:buClrTx/>
              <a:buSzTx/>
              <a:buNone/>
              <a:defRPr sz="1100">
                <a:solidFill>
                  <a:srgbClr val="000000"/>
                </a:solidFill>
                <a:latin typeface="Arial"/>
                <a:ea typeface="Arial"/>
                <a:cs typeface="Arial"/>
                <a:sym typeface="Arial"/>
              </a:defRPr>
            </a:pPr>
            <a:r>
              <a:t>Brown, Oren. (1996) </a:t>
            </a:r>
            <a:r>
              <a:rPr i="1"/>
              <a:t>Discover your voice: how to develop healthy voice habits. </a:t>
            </a:r>
            <a:r>
              <a:t>San Diego, CA: Singular Publishing Group.</a:t>
            </a:r>
          </a:p>
          <a:p>
            <a:pPr marL="0" indent="0" defTabSz="457200">
              <a:spcBef>
                <a:spcPts val="0"/>
              </a:spcBef>
              <a:buClrTx/>
              <a:buSzTx/>
              <a:buNone/>
              <a:defRPr sz="1100">
                <a:solidFill>
                  <a:srgbClr val="000000"/>
                </a:solidFill>
                <a:latin typeface="Arial"/>
                <a:ea typeface="Arial"/>
                <a:cs typeface="Arial"/>
                <a:sym typeface="Arial"/>
              </a:defRPr>
            </a:pPr>
          </a:p>
          <a:p>
            <a:pPr marL="0" indent="0" defTabSz="457200">
              <a:spcBef>
                <a:spcPts val="0"/>
              </a:spcBef>
              <a:buClrTx/>
              <a:buSzTx/>
              <a:buNone/>
              <a:defRPr sz="1100">
                <a:solidFill>
                  <a:srgbClr val="000000"/>
                </a:solidFill>
                <a:latin typeface="Arial"/>
                <a:ea typeface="Arial"/>
                <a:cs typeface="Arial"/>
                <a:sym typeface="Arial"/>
              </a:defRPr>
            </a:pPr>
            <a:r>
              <a:t>Bulk, L. and Collins, B. (2024) ‘Blurry Lines: Reflections on “Insider” Research’, Qualitative inquiry, 30(7), pp. 568–576. Available at: https://doi.org/10.1177/10778004231188048.</a:t>
            </a:r>
          </a:p>
          <a:p>
            <a:pPr marL="0" indent="0" defTabSz="457200">
              <a:spcBef>
                <a:spcPts val="0"/>
              </a:spcBef>
              <a:buClrTx/>
              <a:buSzTx/>
              <a:buNone/>
              <a:defRPr sz="1100">
                <a:solidFill>
                  <a:srgbClr val="000000"/>
                </a:solidFill>
                <a:latin typeface="Arial"/>
                <a:ea typeface="Arial"/>
                <a:cs typeface="Arial"/>
                <a:sym typeface="Arial"/>
              </a:defRPr>
            </a:pPr>
          </a:p>
          <a:p>
            <a:pPr marL="0" indent="0" defTabSz="457200">
              <a:spcBef>
                <a:spcPts val="0"/>
              </a:spcBef>
              <a:buClrTx/>
              <a:buSzTx/>
              <a:buNone/>
              <a:defRPr sz="1100">
                <a:solidFill>
                  <a:srgbClr val="243239"/>
                </a:solidFill>
                <a:latin typeface="Arial"/>
                <a:ea typeface="Arial"/>
                <a:cs typeface="Arial"/>
                <a:sym typeface="Arial"/>
              </a:defRPr>
            </a:pPr>
            <a:r>
              <a:t>Chapman, Janice. (2021) Janice Chapman in conversation with James Platt: Honing your pedagogical skills. The Voice Study Centre (Accessed: July 2024). </a:t>
            </a:r>
          </a:p>
          <a:p>
            <a:pPr marL="0" indent="0" defTabSz="457200">
              <a:spcBef>
                <a:spcPts val="0"/>
              </a:spcBef>
              <a:buClrTx/>
              <a:buSzTx/>
              <a:buNone/>
              <a:defRPr sz="1100">
                <a:solidFill>
                  <a:srgbClr val="3A3A3A"/>
                </a:solidFill>
                <a:latin typeface="Arial"/>
                <a:ea typeface="Arial"/>
                <a:cs typeface="Arial"/>
                <a:sym typeface="Arial"/>
              </a:defRPr>
            </a:pPr>
            <a:r>
              <a:t>Chapman, J.L. (2017) </a:t>
            </a:r>
            <a:r>
              <a:rPr i="1"/>
              <a:t>Singing and teaching singing : a holistic approach to classical voice</a:t>
            </a:r>
            <a:r>
              <a:t>. Third edition. San Diego, CA: Plural Publishing.</a:t>
            </a:r>
          </a:p>
          <a:p>
            <a:pPr marL="0" indent="0" defTabSz="457200">
              <a:spcBef>
                <a:spcPts val="0"/>
              </a:spcBef>
              <a:buClrTx/>
              <a:buSzTx/>
              <a:buNone/>
              <a:defRPr sz="1100">
                <a:solidFill>
                  <a:srgbClr val="3A3A3A"/>
                </a:solidFill>
                <a:latin typeface="Arial"/>
                <a:ea typeface="Arial"/>
                <a:cs typeface="Arial"/>
                <a:sym typeface="Arial"/>
              </a:defRPr>
            </a:pPr>
            <a:r>
              <a:t>Doyle, L., Brady, AM, &amp; Byrne, G. (2016). An overview of mixed methods research – revisited. Journal of Research in Nursing, 21(8), 623-635. DOI: 10.1177/1744987116674257.</a:t>
            </a:r>
          </a:p>
          <a:p>
            <a:pPr marL="0" indent="0" defTabSz="457200">
              <a:spcBef>
                <a:spcPts val="0"/>
              </a:spcBef>
              <a:buClrTx/>
              <a:buSzTx/>
              <a:buNone/>
              <a:defRPr sz="1100">
                <a:solidFill>
                  <a:srgbClr val="243239"/>
                </a:solidFill>
                <a:latin typeface="Arial"/>
                <a:ea typeface="Arial"/>
                <a:cs typeface="Arial"/>
                <a:sym typeface="Arial"/>
              </a:defRPr>
            </a:pPr>
            <a:r>
              <a:t>Freeman, W., Green, K. and Sargent, P. (2015) ‘Deciphering vocal demands for today’s broadway leading ladies’, </a:t>
            </a:r>
            <a:r>
              <a:rPr i="1"/>
              <a:t>Journal of Singing,</a:t>
            </a:r>
            <a:r>
              <a:t> 71(4), pp. 491–495.  </a:t>
            </a:r>
          </a:p>
          <a:p>
            <a:pPr marL="0" indent="0" defTabSz="457200">
              <a:spcBef>
                <a:spcPts val="0"/>
              </a:spcBef>
              <a:buClrTx/>
              <a:buSzTx/>
              <a:buNone/>
              <a:defRPr sz="1100">
                <a:solidFill>
                  <a:srgbClr val="3A3A3A"/>
                </a:solidFill>
                <a:latin typeface="Arial"/>
                <a:ea typeface="Arial"/>
                <a:cs typeface="Arial"/>
                <a:sym typeface="Arial"/>
              </a:defRPr>
            </a:pPr>
          </a:p>
          <a:p>
            <a:pPr marL="0" indent="0" defTabSz="457200">
              <a:spcBef>
                <a:spcPts val="0"/>
              </a:spcBef>
              <a:buClrTx/>
              <a:buSzTx/>
              <a:buNone/>
              <a:defRPr sz="1100">
                <a:solidFill>
                  <a:srgbClr val="3A3A3A"/>
                </a:solidFill>
                <a:latin typeface="Arial"/>
                <a:ea typeface="Arial"/>
                <a:cs typeface="Arial"/>
                <a:sym typeface="Arial"/>
              </a:defRPr>
            </a:pPr>
            <a:r>
              <a:t>Gaus, N. (2017) ‘Selecting research approaches and research designs: a reflective essay’, Qualitative research journal, 17(2), pp. 99–112. Available at: https://doi.org/10.1108/QRJ-07-2016-0041.</a:t>
            </a:r>
          </a:p>
          <a:p>
            <a:pPr marL="0" indent="0" defTabSz="457200">
              <a:spcBef>
                <a:spcPts val="0"/>
              </a:spcBef>
              <a:buClrTx/>
              <a:buSzTx/>
              <a:buNone/>
              <a:defRPr sz="1100">
                <a:solidFill>
                  <a:srgbClr val="4A4D50"/>
                </a:solidFill>
                <a:latin typeface="Arial"/>
                <a:ea typeface="Arial"/>
                <a:cs typeface="Arial"/>
                <a:sym typeface="Arial"/>
              </a:defRPr>
            </a:pPr>
          </a:p>
          <a:p>
            <a:pPr marL="0" indent="0" defTabSz="457200">
              <a:spcBef>
                <a:spcPts val="0"/>
              </a:spcBef>
              <a:buClrTx/>
              <a:buSzTx/>
              <a:buNone/>
              <a:defRPr sz="1100">
                <a:solidFill>
                  <a:srgbClr val="243239"/>
                </a:solidFill>
                <a:latin typeface="Arial"/>
                <a:ea typeface="Arial"/>
                <a:cs typeface="Arial"/>
                <a:sym typeface="Arial"/>
              </a:defRPr>
            </a:pPr>
            <a:r>
              <a:t>Krasnodębska, P. et al. (2024) ‘Analysis of the relationship between emotion intensity and electrophysiology parameters during a voice examination of opera singers’,</a:t>
            </a:r>
            <a:r>
              <a:rPr i="1"/>
              <a:t> International Journal of Occupational Medicine and Environmental Health,</a:t>
            </a:r>
            <a:r>
              <a:t> 37(1), pp. 84–97. Available at: https://doi.org/10.13075/ijomeh.1896.02272.</a:t>
            </a:r>
          </a:p>
          <a:p>
            <a:pPr marL="0" indent="0" defTabSz="457200">
              <a:spcBef>
                <a:spcPts val="0"/>
              </a:spcBef>
              <a:buClrTx/>
              <a:buSzTx/>
              <a:buNone/>
              <a:defRPr sz="1100">
                <a:solidFill>
                  <a:srgbClr val="243239"/>
                </a:solidFill>
                <a:latin typeface="Arial"/>
                <a:ea typeface="Arial"/>
                <a:cs typeface="Arial"/>
                <a:sym typeface="Arial"/>
              </a:defRPr>
            </a:pPr>
            <a:r>
              <a:t>McKim, C.A. (2017) ‘The Value of Mixed Methods Research: A Mixed Methods Study’, Journal of mixed methods research, 11(2), pp. 202–222. Available at: https://doi.org/10.1177/1558689815607096.</a:t>
            </a:r>
          </a:p>
          <a:p>
            <a:pPr marL="0" indent="0" defTabSz="457200">
              <a:spcBef>
                <a:spcPts val="0"/>
              </a:spcBef>
              <a:buClrTx/>
              <a:buSzTx/>
              <a:buNone/>
              <a:defRPr sz="1100">
                <a:solidFill>
                  <a:srgbClr val="3A3A3A"/>
                </a:solidFill>
                <a:latin typeface="Arial"/>
                <a:ea typeface="Arial"/>
                <a:cs typeface="Arial"/>
                <a:sym typeface="Arial"/>
              </a:defRPr>
            </a:pPr>
          </a:p>
          <a:p>
            <a:pPr marL="0" indent="0" defTabSz="457200">
              <a:spcBef>
                <a:spcPts val="0"/>
              </a:spcBef>
              <a:buClrTx/>
              <a:buSzTx/>
              <a:buNone/>
              <a:defRPr sz="1100">
                <a:solidFill>
                  <a:srgbClr val="3A3A3A"/>
                </a:solidFill>
                <a:latin typeface="Arial"/>
                <a:ea typeface="Arial"/>
                <a:cs typeface="Arial"/>
                <a:sym typeface="Arial"/>
              </a:defRPr>
            </a:pPr>
            <a:r>
              <a:t>McInerney, John &amp; Seedhouse, David &amp; Pettit, Michael &amp; Roberts, Simone &amp; Druva, Ruth &amp; Lewicki, Sabrina. (2022). Interdisciplinary interprofessional education using an online learning environment called values exchange: A qualitative investigation. Journal of Medical Radiation Sciences. 69. 10.1002/jmrs.584. </a:t>
            </a:r>
          </a:p>
          <a:p>
            <a:pPr marL="0" indent="0" defTabSz="457200">
              <a:spcBef>
                <a:spcPts val="0"/>
              </a:spcBef>
              <a:buClrTx/>
              <a:buSzTx/>
              <a:buNone/>
              <a:defRPr sz="1100">
                <a:solidFill>
                  <a:srgbClr val="3A3A3A"/>
                </a:solidFill>
                <a:latin typeface="Arial"/>
                <a:ea typeface="Arial"/>
                <a:cs typeface="Arial"/>
                <a:sym typeface="Arial"/>
              </a:defRPr>
            </a:pPr>
          </a:p>
          <a:p>
            <a:pPr marL="0" indent="0" defTabSz="457200">
              <a:spcBef>
                <a:spcPts val="0"/>
              </a:spcBef>
              <a:buClrTx/>
              <a:buSzTx/>
              <a:buNone/>
              <a:defRPr sz="1100">
                <a:solidFill>
                  <a:srgbClr val="3A3A3A"/>
                </a:solidFill>
                <a:latin typeface="Arial"/>
                <a:ea typeface="Arial"/>
                <a:cs typeface="Arial"/>
                <a:sym typeface="Arial"/>
              </a:defRPr>
            </a:pPr>
            <a:r>
              <a:t>Mohajan, H.K. (2020) ‘Quantitative Research: A Successful Investigation in Natural and Social Sciences’, Journal of economic development, environment and people, 9(4), pp. 50–79. Available at: https://doi.org/10.26458/jedep.v9i4.679.</a:t>
            </a:r>
          </a:p>
          <a:p>
            <a:pPr marL="0" indent="0" defTabSz="457200">
              <a:spcBef>
                <a:spcPts val="0"/>
              </a:spcBef>
              <a:buClrTx/>
              <a:buSzTx/>
              <a:buNone/>
              <a:defRPr sz="1100">
                <a:solidFill>
                  <a:srgbClr val="3A3A3A"/>
                </a:solidFill>
                <a:latin typeface="Arial"/>
                <a:ea typeface="Arial"/>
                <a:cs typeface="Arial"/>
                <a:sym typeface="Arial"/>
              </a:defRPr>
            </a:pPr>
          </a:p>
          <a:p>
            <a:pPr marL="0" indent="0" defTabSz="457200">
              <a:spcBef>
                <a:spcPts val="0"/>
              </a:spcBef>
              <a:buClrTx/>
              <a:buSzTx/>
              <a:buNone/>
              <a:defRPr sz="1100">
                <a:solidFill>
                  <a:srgbClr val="243239"/>
                </a:solidFill>
                <a:latin typeface="Arial"/>
                <a:ea typeface="Arial"/>
                <a:cs typeface="Arial"/>
                <a:sym typeface="Arial"/>
              </a:defRPr>
            </a:pPr>
            <a:r>
              <a:t>Moniz, Justin. (2024) ‘Managing vocal endurance through active recovery’, </a:t>
            </a:r>
            <a:r>
              <a:rPr i="1"/>
              <a:t>Journal of Singing</a:t>
            </a:r>
            <a:r>
              <a:t>, 80(3), pp. 321-325</a:t>
            </a:r>
          </a:p>
          <a:p>
            <a:pPr marL="0" indent="0" defTabSz="457200">
              <a:spcBef>
                <a:spcPts val="0"/>
              </a:spcBef>
              <a:buClrTx/>
              <a:buSzTx/>
              <a:buNone/>
              <a:defRPr sz="1100">
                <a:solidFill>
                  <a:srgbClr val="243239"/>
                </a:solidFill>
                <a:latin typeface="Arial"/>
                <a:ea typeface="Arial"/>
                <a:cs typeface="Arial"/>
                <a:sym typeface="Arial"/>
              </a:defRPr>
            </a:pPr>
          </a:p>
          <a:p>
            <a:pPr marL="0" indent="0" defTabSz="457200">
              <a:spcBef>
                <a:spcPts val="0"/>
              </a:spcBef>
              <a:buClrTx/>
              <a:buSzTx/>
              <a:buNone/>
              <a:defRPr sz="1100">
                <a:solidFill>
                  <a:srgbClr val="243239"/>
                </a:solidFill>
                <a:latin typeface="Arial"/>
                <a:ea typeface="Arial"/>
                <a:cs typeface="Arial"/>
                <a:sym typeface="Arial"/>
              </a:defRPr>
            </a:pPr>
            <a:r>
              <a:t>Morgan, Louisa. (2024) Emotion in the singing voice with Louisa Morgan. The Voice Study Centre (Accessed: July 2024).</a:t>
            </a:r>
          </a:p>
          <a:p>
            <a:pPr marL="0" indent="0" defTabSz="457200">
              <a:spcBef>
                <a:spcPts val="0"/>
              </a:spcBef>
              <a:buClrTx/>
              <a:buSzTx/>
              <a:buNone/>
              <a:defRPr sz="1100">
                <a:solidFill>
                  <a:srgbClr val="243239"/>
                </a:solidFill>
                <a:latin typeface="Arial"/>
                <a:ea typeface="Arial"/>
                <a:cs typeface="Arial"/>
                <a:sym typeface="Arial"/>
              </a:defRPr>
            </a:pPr>
          </a:p>
          <a:p>
            <a:pPr marL="0" indent="0" defTabSz="457200">
              <a:spcBef>
                <a:spcPts val="0"/>
              </a:spcBef>
              <a:buClrTx/>
              <a:buSzTx/>
              <a:buNone/>
              <a:defRPr sz="1100">
                <a:solidFill>
                  <a:srgbClr val="243239"/>
                </a:solidFill>
                <a:latin typeface="Arial"/>
                <a:ea typeface="Arial"/>
                <a:cs typeface="Arial"/>
                <a:sym typeface="Arial"/>
              </a:defRPr>
            </a:pPr>
            <a:r>
              <a:t>Ohrenstein, D. (2000) ‘Reprint physical tension, awareness techniques and singing’, </a:t>
            </a:r>
            <a:r>
              <a:rPr i="1"/>
              <a:t>Voice &amp; Speech Review, </a:t>
            </a:r>
            <a:r>
              <a:t>1(1), pp. 285–288. Available at: https://doi.org/10.1080/23268263.2000.10761423.</a:t>
            </a:r>
          </a:p>
          <a:p>
            <a:pPr marL="0" indent="0" defTabSz="457200">
              <a:spcBef>
                <a:spcPts val="0"/>
              </a:spcBef>
              <a:buClrTx/>
              <a:buSzTx/>
              <a:buNone/>
              <a:defRPr sz="1100">
                <a:solidFill>
                  <a:srgbClr val="243239"/>
                </a:solidFill>
                <a:latin typeface="Arial"/>
                <a:ea typeface="Arial"/>
                <a:cs typeface="Arial"/>
                <a:sym typeface="Arial"/>
              </a:defRPr>
            </a:pPr>
          </a:p>
          <a:p>
            <a:pPr marL="0" indent="0" defTabSz="457200">
              <a:spcBef>
                <a:spcPts val="0"/>
              </a:spcBef>
              <a:buClrTx/>
              <a:buSzTx/>
              <a:buNone/>
              <a:defRPr sz="1100">
                <a:solidFill>
                  <a:srgbClr val="3A3A3A"/>
                </a:solidFill>
                <a:latin typeface="Arial"/>
                <a:ea typeface="Arial"/>
                <a:cs typeface="Arial"/>
                <a:sym typeface="Arial"/>
              </a:defRPr>
            </a:pPr>
            <a:r>
              <a:t>Roll, C. (2016) ‘The evolution of the female Broadway belt voice: implications for teachers and singers’, </a:t>
            </a:r>
            <a:r>
              <a:rPr i="1"/>
              <a:t>Journal of Voice</a:t>
            </a:r>
            <a:r>
              <a:t>, 30(5), p. 639.e1-639.e9. Available at: https://doi.org/10.1016/j.jvoice.2015.07.008</a:t>
            </a:r>
          </a:p>
          <a:p>
            <a:pPr marL="0" indent="0" defTabSz="457200">
              <a:spcBef>
                <a:spcPts val="0"/>
              </a:spcBef>
              <a:buClrTx/>
              <a:buSzTx/>
              <a:buNone/>
              <a:defRPr sz="1100">
                <a:solidFill>
                  <a:srgbClr val="3A3A3A"/>
                </a:solidFill>
                <a:latin typeface="Arial"/>
                <a:ea typeface="Arial"/>
                <a:cs typeface="Arial"/>
                <a:sym typeface="Arial"/>
              </a:defRPr>
            </a:pPr>
          </a:p>
          <a:p>
            <a:pPr marL="0" indent="0" defTabSz="355600">
              <a:spcBef>
                <a:spcPts val="0"/>
              </a:spcBef>
              <a:buClrTx/>
              <a:buSzTx/>
              <a:buNone/>
              <a:defRPr sz="1100">
                <a:solidFill>
                  <a:srgbClr val="000000"/>
                </a:solidFill>
                <a:latin typeface="Arial"/>
                <a:ea typeface="Arial"/>
                <a:cs typeface="Arial"/>
                <a:sym typeface="Arial"/>
              </a:defRPr>
            </a:pPr>
            <a:r>
              <a:t>Scherer, K.R. (1995) ‘Expression of emotion in voice and music’, </a:t>
            </a:r>
            <a:r>
              <a:rPr i="1"/>
              <a:t>Journal of Voice</a:t>
            </a:r>
            <a:r>
              <a:t>, 9(3), pp. 235–248. Available at: </a:t>
            </a:r>
            <a:r>
              <a:rPr u="sng">
                <a:hlinkClick r:id="rId2" invalidUrl="" action="" tgtFrame="" tooltip="" history="1" highlightClick="0" endSnd="0"/>
              </a:rPr>
              <a:t>https://doi.org/10.1016/S0892-1997(05)80231-0</a:t>
            </a:r>
          </a:p>
          <a:p>
            <a:pPr marL="0" indent="0" defTabSz="355600">
              <a:spcBef>
                <a:spcPts val="0"/>
              </a:spcBef>
              <a:buClrTx/>
              <a:buSzTx/>
              <a:buNone/>
              <a:defRPr sz="1100">
                <a:solidFill>
                  <a:srgbClr val="000000"/>
                </a:solidFill>
                <a:latin typeface="Arial"/>
                <a:ea typeface="Arial"/>
                <a:cs typeface="Arial"/>
                <a:sym typeface="Arial"/>
              </a:defRPr>
            </a:pPr>
          </a:p>
          <a:p>
            <a:pPr marL="0" indent="0" defTabSz="457200">
              <a:spcBef>
                <a:spcPts val="0"/>
              </a:spcBef>
              <a:buClrTx/>
              <a:buSzTx/>
              <a:buNone/>
              <a:defRPr sz="1100">
                <a:solidFill>
                  <a:srgbClr val="243239"/>
                </a:solidFill>
                <a:latin typeface="Arial"/>
                <a:ea typeface="Arial"/>
                <a:cs typeface="Arial"/>
                <a:sym typeface="Arial"/>
              </a:defRPr>
            </a:pPr>
            <a:r>
              <a:t>Smith-Vaughn, B.J., Hooper, C. and Hodges, D.A. (2013) ‘Laryngeal tension in adolescent choral singing’, </a:t>
            </a:r>
            <a:r>
              <a:rPr i="1"/>
              <a:t>Journal of Singing</a:t>
            </a:r>
            <a:r>
              <a:t>, 69(4), pp. 403–411</a:t>
            </a:r>
          </a:p>
          <a:p>
            <a:pPr marL="0" indent="0" defTabSz="457200">
              <a:spcBef>
                <a:spcPts val="0"/>
              </a:spcBef>
              <a:buClrTx/>
              <a:buSzTx/>
              <a:buNone/>
              <a:defRPr sz="1100">
                <a:solidFill>
                  <a:srgbClr val="243239"/>
                </a:solidFill>
                <a:latin typeface="Arial"/>
                <a:ea typeface="Arial"/>
                <a:cs typeface="Arial"/>
                <a:sym typeface="Arial"/>
              </a:defRPr>
            </a:pPr>
          </a:p>
          <a:p>
            <a:pPr marL="0" indent="0" defTabSz="457200">
              <a:spcBef>
                <a:spcPts val="0"/>
              </a:spcBef>
              <a:buClrTx/>
              <a:buSzTx/>
              <a:buNone/>
              <a:defRPr sz="1100">
                <a:solidFill>
                  <a:srgbClr val="243239"/>
                </a:solidFill>
                <a:latin typeface="Arial"/>
                <a:ea typeface="Arial"/>
                <a:cs typeface="Arial"/>
                <a:sym typeface="Arial"/>
              </a:defRPr>
            </a:pPr>
            <a:r>
              <a:t>Steinhauer, Kim. (2024) The Estill voice model: research behind Jo Estil’s paradigm shift in voice training and treatment with Kim Steinhauerith. The Voice Study Centre (Accessed: September 2024).</a:t>
            </a:r>
          </a:p>
          <a:p>
            <a:pPr marL="0" indent="0" defTabSz="457200">
              <a:spcBef>
                <a:spcPts val="0"/>
              </a:spcBef>
              <a:buClrTx/>
              <a:buSzTx/>
              <a:buNone/>
              <a:defRPr sz="1100">
                <a:solidFill>
                  <a:srgbClr val="243239"/>
                </a:solidFill>
                <a:latin typeface="Arial"/>
                <a:ea typeface="Arial"/>
                <a:cs typeface="Arial"/>
                <a:sym typeface="Arial"/>
              </a:defRPr>
            </a:pPr>
          </a:p>
          <a:p>
            <a:pPr marL="0" indent="0" defTabSz="457200">
              <a:spcBef>
                <a:spcPts val="0"/>
              </a:spcBef>
              <a:buClrTx/>
              <a:buSzTx/>
              <a:buNone/>
              <a:defRPr sz="1100">
                <a:solidFill>
                  <a:srgbClr val="243239"/>
                </a:solidFill>
                <a:latin typeface="Arial"/>
                <a:ea typeface="Arial"/>
                <a:cs typeface="Arial"/>
                <a:sym typeface="Arial"/>
              </a:defRPr>
            </a:pPr>
            <a:r>
              <a:t>Steinhauer, K.M. and McDonald Klimek, M. (2019) ‘Vocal traditions: Estill voice training’, </a:t>
            </a:r>
            <a:r>
              <a:rPr i="1"/>
              <a:t>Voice &amp; Speech Review,</a:t>
            </a:r>
            <a:r>
              <a:t> 13(3), pp. 354–359. Available at: https://doi.org/10.1080/23268263.2019.1605707.</a:t>
            </a:r>
          </a:p>
          <a:p>
            <a:pPr marL="0" indent="0" defTabSz="457200">
              <a:spcBef>
                <a:spcPts val="0"/>
              </a:spcBef>
              <a:buClrTx/>
              <a:buSzTx/>
              <a:buNone/>
              <a:defRPr sz="1100">
                <a:solidFill>
                  <a:srgbClr val="243239"/>
                </a:solidFill>
                <a:latin typeface="Arial"/>
                <a:ea typeface="Arial"/>
                <a:cs typeface="Arial"/>
                <a:sym typeface="Arial"/>
              </a:defRPr>
            </a:pPr>
            <a:r>
              <a:t>Weekly, E.M. and LoVetri, J.L. (2009) ‘Follow-up contemporary commercial music (CCM) survey: who’s teaching what in nonclassical music’, </a:t>
            </a:r>
            <a:r>
              <a:rPr i="1"/>
              <a:t>Journal of Voice</a:t>
            </a:r>
            <a:r>
              <a:t>, 23(3), pp. 367–375. Available at: </a:t>
            </a:r>
            <a:r>
              <a:rPr u="sng">
                <a:hlinkClick r:id="rId3" invalidUrl="" action="" tgtFrame="" tooltip="" history="1" highlightClick="0" endSnd="0"/>
              </a:rPr>
              <a:t>https://doi.org/10.1016/j.jvoice.2007.10.012</a:t>
            </a:r>
          </a:p>
          <a:p>
            <a:pPr marL="0" indent="0" defTabSz="457200">
              <a:spcBef>
                <a:spcPts val="0"/>
              </a:spcBef>
              <a:buClrTx/>
              <a:buSzTx/>
              <a:buNone/>
              <a:defRPr sz="1100">
                <a:solidFill>
                  <a:srgbClr val="243239"/>
                </a:solidFill>
                <a:latin typeface="Arial"/>
                <a:ea typeface="Arial"/>
                <a:cs typeface="Arial"/>
                <a:sym typeface="Arial"/>
              </a:defRPr>
            </a:pPr>
          </a:p>
          <a:p>
            <a:pPr marL="0" indent="0" defTabSz="355600">
              <a:spcBef>
                <a:spcPts val="0"/>
              </a:spcBef>
              <a:buClrTx/>
              <a:buSzTx/>
              <a:buNone/>
              <a:defRPr sz="1100">
                <a:solidFill>
                  <a:srgbClr val="000000"/>
                </a:solidFill>
                <a:latin typeface="Arial"/>
                <a:ea typeface="Arial"/>
                <a:cs typeface="Arial"/>
                <a:sym typeface="Arial"/>
              </a:defRPr>
            </a:pPr>
            <a:r>
              <a:t>White, A.R. (2017) ‘Vocal traditions: Somatic VoiceworkTM The LoVetri Method’, Voice &amp; speech review, 11(2), pp. 240–248. Available at: https://doi.org/10.1080/23268263.2017.1383559.</a:t>
            </a:r>
          </a:p>
          <a:p>
            <a:pPr marL="0" indent="0" defTabSz="355600">
              <a:spcBef>
                <a:spcPts val="0"/>
              </a:spcBef>
              <a:buClrTx/>
              <a:buSzTx/>
              <a:buNone/>
              <a:defRPr sz="1100">
                <a:solidFill>
                  <a:srgbClr val="000000"/>
                </a:solidFill>
                <a:latin typeface="Arial"/>
                <a:ea typeface="Arial"/>
                <a:cs typeface="Arial"/>
                <a:sym typeface="Arial"/>
              </a:defRPr>
            </a:pPr>
          </a:p>
          <a:p>
            <a:pPr marL="0" indent="0" defTabSz="457200">
              <a:spcBef>
                <a:spcPts val="0"/>
              </a:spcBef>
              <a:buClrTx/>
              <a:buSzTx/>
              <a:buNone/>
              <a:defRPr sz="1100">
                <a:solidFill>
                  <a:srgbClr val="243239"/>
                </a:solidFill>
                <a:latin typeface="Arial"/>
                <a:ea typeface="Arial"/>
                <a:cs typeface="Arial"/>
                <a:sym typeface="Arial"/>
              </a:defRPr>
            </a:pPr>
            <a:r>
              <a:t>Zuim, A.F., Stewart, C.F. and Titze, I.R. (2024) ‘Vocal dose and vocal demands in contemporary musical theater’, </a:t>
            </a:r>
            <a:r>
              <a:rPr i="1"/>
              <a:t>Journal of Voice</a:t>
            </a:r>
            <a:r>
              <a:t>, 38(1), pp. 53–68. Available at: https://doi.org/10.1016/j.jvoice.2021.08.006</a:t>
            </a:r>
          </a:p>
          <a:p>
            <a:pPr marL="0" indent="0" defTabSz="457200">
              <a:lnSpc>
                <a:spcPct val="150000"/>
              </a:lnSpc>
              <a:spcBef>
                <a:spcPts val="0"/>
              </a:spcBef>
              <a:buClrTx/>
              <a:buSzTx/>
              <a:buNone/>
              <a:defRPr sz="1100">
                <a:solidFill>
                  <a:srgbClr val="000000"/>
                </a:solidFill>
                <a:latin typeface="Helvetica Neue"/>
                <a:ea typeface="Helvetica Neue"/>
                <a:cs typeface="Helvetica Neue"/>
                <a:sym typeface="Helvetica Neue"/>
              </a:defRPr>
            </a:pPr>
          </a:p>
        </p:txBody>
      </p:sp>
    </p:spTree>
  </p:cSld>
  <p:clrMapOvr>
    <a:masterClrMapping/>
  </p:clrMapOvr>
  <p:transition xmlns:p14="http://schemas.microsoft.com/office/powerpoint/2010/main" spd="med" advClick="1"/>
</p:sld>
</file>

<file path=ppt/theme/_rels/theme1.xml.rels><?xml version="1.0" encoding="UTF-8"?>
<Relationships xmlns="http://schemas.openxmlformats.org/package/2006/relationships"><Relationship Id="rId1" Type="http://schemas.openxmlformats.org/officeDocument/2006/relationships/image" Target="../media/image1.png"/></Relationships>

</file>

<file path=ppt/theme/_rels/theme2.xml.rels><?xml version="1.0" encoding="UTF-8"?>
<Relationships xmlns="http://schemas.openxmlformats.org/package/2006/relationships"><Relationship Id="rId1" Type="http://schemas.openxmlformats.org/officeDocument/2006/relationships/image" Target="../media/image2.png"/></Relationships>

</file>

<file path=ppt/theme/theme1.xml><?xml version="1.0" encoding="utf-8"?>
<a:theme xmlns:a="http://schemas.openxmlformats.org/drawingml/2006/main" xmlns:r="http://schemas.openxmlformats.org/officeDocument/2006/relationships" name="Vintage">
  <a:themeElements>
    <a:clrScheme name="Vintage">
      <a:dk1>
        <a:srgbClr val="6F6A5A"/>
      </a:dk1>
      <a:lt1>
        <a:srgbClr val="142B6F"/>
      </a:lt1>
      <a:dk2>
        <a:srgbClr val="5F5857"/>
      </a:dk2>
      <a:lt2>
        <a:srgbClr val="DCDDE0"/>
      </a:lt2>
      <a:accent1>
        <a:srgbClr val="596D92"/>
      </a:accent1>
      <a:accent2>
        <a:srgbClr val="848857"/>
      </a:accent2>
      <a:accent3>
        <a:srgbClr val="C1A347"/>
      </a:accent3>
      <a:accent4>
        <a:srgbClr val="CF7E46"/>
      </a:accent4>
      <a:accent5>
        <a:srgbClr val="AA4A4C"/>
      </a:accent5>
      <a:accent6>
        <a:srgbClr val="745786"/>
      </a:accent6>
      <a:hlink>
        <a:srgbClr val="0000FF"/>
      </a:hlink>
      <a:folHlink>
        <a:srgbClr val="FF00FF"/>
      </a:folHlink>
    </a:clrScheme>
    <a:fontScheme name="Vintage">
      <a:majorFont>
        <a:latin typeface="Copperplate"/>
        <a:ea typeface="Copperplate"/>
        <a:cs typeface="Copperplate"/>
      </a:majorFont>
      <a:minorFont>
        <a:latin typeface="Copperplate"/>
        <a:ea typeface="Copperplate"/>
        <a:cs typeface="Copperplate"/>
      </a:minorFont>
    </a:fontScheme>
    <a:fmtScheme name="Vint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5600" u="none" kumimoji="0" normalizeH="0">
            <a:ln>
              <a:noFill/>
            </a:ln>
            <a:solidFill>
              <a:srgbClr val="FFFFFF"/>
            </a:solidFill>
            <a:effectLst>
              <a:outerShdw sx="100000" sy="100000" kx="0" ky="0" algn="b" rotWithShape="0" blurRad="38100" dist="12700" dir="5400000">
                <a:srgbClr val="000000">
                  <a:alpha val="50000"/>
                </a:srgbClr>
              </a:outerShdw>
            </a:effectLst>
            <a:uFillTx/>
            <a:latin typeface="Baskerville"/>
            <a:ea typeface="Baskerville"/>
            <a:cs typeface="Baskerville"/>
            <a:sym typeface="Baskervill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8100" cap="flat">
          <a:solidFill>
            <a:srgbClr val="5F5857"/>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Vintage">
  <a:themeElements>
    <a:clrScheme name="Vintage">
      <a:dk1>
        <a:srgbClr val="000000"/>
      </a:dk1>
      <a:lt1>
        <a:srgbClr val="FFFFFF"/>
      </a:lt1>
      <a:dk2>
        <a:srgbClr val="5F5857"/>
      </a:dk2>
      <a:lt2>
        <a:srgbClr val="DCDDE0"/>
      </a:lt2>
      <a:accent1>
        <a:srgbClr val="596D92"/>
      </a:accent1>
      <a:accent2>
        <a:srgbClr val="848857"/>
      </a:accent2>
      <a:accent3>
        <a:srgbClr val="C1A347"/>
      </a:accent3>
      <a:accent4>
        <a:srgbClr val="CF7E46"/>
      </a:accent4>
      <a:accent5>
        <a:srgbClr val="AA4A4C"/>
      </a:accent5>
      <a:accent6>
        <a:srgbClr val="745786"/>
      </a:accent6>
      <a:hlink>
        <a:srgbClr val="0000FF"/>
      </a:hlink>
      <a:folHlink>
        <a:srgbClr val="FF00FF"/>
      </a:folHlink>
    </a:clrScheme>
    <a:fontScheme name="Vintage">
      <a:majorFont>
        <a:latin typeface="Copperplate"/>
        <a:ea typeface="Copperplate"/>
        <a:cs typeface="Copperplate"/>
      </a:majorFont>
      <a:minorFont>
        <a:latin typeface="Copperplate"/>
        <a:ea typeface="Copperplate"/>
        <a:cs typeface="Copperplate"/>
      </a:minorFont>
    </a:fontScheme>
    <a:fmtScheme name="Vint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5600" u="none" kumimoji="0" normalizeH="0">
            <a:ln>
              <a:noFill/>
            </a:ln>
            <a:solidFill>
              <a:srgbClr val="FFFFFF"/>
            </a:solidFill>
            <a:effectLst>
              <a:outerShdw sx="100000" sy="100000" kx="0" ky="0" algn="b" rotWithShape="0" blurRad="38100" dist="12700" dir="5400000">
                <a:srgbClr val="000000">
                  <a:alpha val="50000"/>
                </a:srgbClr>
              </a:outerShdw>
            </a:effectLst>
            <a:uFillTx/>
            <a:latin typeface="Baskerville"/>
            <a:ea typeface="Baskerville"/>
            <a:cs typeface="Baskerville"/>
            <a:sym typeface="Baskervill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38100" cap="flat">
          <a:solidFill>
            <a:srgbClr val="5F5857"/>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4200"/>
          </a:spcBef>
          <a:spcAft>
            <a:spcPts val="0"/>
          </a:spcAft>
          <a:buClrTx/>
          <a:buSzTx/>
          <a:buFontTx/>
          <a:buNone/>
          <a:tabLst/>
          <a:defRPr b="0" baseline="0" cap="none" i="0" spc="0" strike="noStrike" sz="5600" u="none" kumimoji="0" normalizeH="0">
            <a:ln>
              <a:noFill/>
            </a:ln>
            <a:solidFill>
              <a:srgbClr val="6F6A5A"/>
            </a:solidFill>
            <a:effectLst/>
            <a:uFillTx/>
            <a:latin typeface="Baskerville"/>
            <a:ea typeface="Baskerville"/>
            <a:cs typeface="Baskerville"/>
            <a:sym typeface="Baskervill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