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docProps/core.xml" ContentType="application/vnd.openxmlformats-package.core-properties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2" r:id="rId2"/>
    <p:sldMasterId id="2147483734" r:id="rId3"/>
    <p:sldMasterId id="2147483748" r:id="rId4"/>
    <p:sldMasterId id="2147483760" r:id="rId5"/>
    <p:sldMasterId id="2147483774" r:id="rId6"/>
  </p:sldMasterIdLst>
  <p:sldIdLst>
    <p:sldId id="256" r:id="rId7"/>
    <p:sldId id="268" r:id="rId8"/>
    <p:sldId id="269" r:id="rId9"/>
    <p:sldId id="271" r:id="rId10"/>
    <p:sldId id="27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tableStyles" Target="tableStyle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435E912-4F38-4F23-A992-BC96C202854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79762-15AB-4EFB-98CA-D5F2D2A0FD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79762-15AB-4EFB-98CA-D5F2D2A0FD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435E912-4F38-4F23-A992-BC96C202854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79762-15AB-4EFB-98CA-D5F2D2A0FD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79762-15AB-4EFB-98CA-D5F2D2A0FD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  <p:sldLayoutId id="2147483747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un.sino.uni-heidelberg.de/igcs/index.html" TargetMode="External"/><Relationship Id="rId2" Type="http://schemas.openxmlformats.org/officeDocument/2006/relationships/hyperlink" Target="http://www.cnd.org/fairbank/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www.fordham.edu/halsall/mod/modsbook.html" TargetMode="External"/><Relationship Id="rId4" Type="http://schemas.openxmlformats.org/officeDocument/2006/relationships/hyperlink" Target="http://newton.uor.edu/Departments&amp;Programs/AsianStudiesDept/china-mod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 smtClean="0"/>
              <a:t>Modern Chinese History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 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3600" i="1" dirty="0"/>
          </a:p>
        </p:txBody>
      </p:sp>
      <p:pic>
        <p:nvPicPr>
          <p:cNvPr id="6" name="Content Placeholder 5" descr="gate_to_forbidden_ci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7" y="1196752"/>
            <a:ext cx="6055410" cy="4541557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Books worth buying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smtClean="0"/>
              <a:t>Bailey, Paul. </a:t>
            </a:r>
            <a:r>
              <a:rPr lang="en-GB" sz="2200" i="1" dirty="0" smtClean="0"/>
              <a:t>China in the Twentieth Century</a:t>
            </a:r>
            <a:r>
              <a:rPr lang="en-GB" sz="2200" dirty="0" smtClean="0"/>
              <a:t>. Oxford: Blackwell, 2002. Provides a clear overview of the period we will be analysing during the module. Copies are available in the LRC. </a:t>
            </a:r>
          </a:p>
          <a:p>
            <a:r>
              <a:rPr lang="en-GB" sz="2200" dirty="0" err="1" smtClean="0"/>
              <a:t>Gittings</a:t>
            </a:r>
            <a:r>
              <a:rPr lang="en-GB" sz="2200" dirty="0" smtClean="0"/>
              <a:t>, John. </a:t>
            </a:r>
            <a:r>
              <a:rPr lang="en-GB" sz="2200" i="1" dirty="0" smtClean="0"/>
              <a:t>The Changing Face of China: From Mao to Market</a:t>
            </a:r>
            <a:r>
              <a:rPr lang="en-GB" sz="2200" dirty="0" smtClean="0"/>
              <a:t>. Oxford: Oxford University Press, 2005. A more discursive treatment of developments in modern China and also well worth investing in.</a:t>
            </a:r>
          </a:p>
          <a:p>
            <a:r>
              <a:rPr lang="en-GB" sz="2200" dirty="0" smtClean="0"/>
              <a:t>Spence, Jonathan D. </a:t>
            </a:r>
            <a:r>
              <a:rPr lang="en-GB" sz="2200" i="1" dirty="0" smtClean="0"/>
              <a:t>The Search for Modem China</a:t>
            </a:r>
            <a:r>
              <a:rPr lang="en-GB" sz="2200" dirty="0" smtClean="0"/>
              <a:t>. 2nd ed. New York and London: Norton, 1999. </a:t>
            </a:r>
          </a:p>
          <a:p>
            <a:r>
              <a:rPr lang="en-GB" sz="2200" dirty="0" smtClean="0"/>
              <a:t>Cheng, </a:t>
            </a:r>
            <a:r>
              <a:rPr lang="en-GB" sz="2200" dirty="0" err="1" smtClean="0"/>
              <a:t>Pek</a:t>
            </a:r>
            <a:r>
              <a:rPr lang="en-GB" sz="2200" dirty="0" smtClean="0"/>
              <a:t>--</a:t>
            </a:r>
            <a:r>
              <a:rPr lang="en-GB" sz="2200" dirty="0" err="1" smtClean="0"/>
              <a:t>kai</a:t>
            </a:r>
            <a:r>
              <a:rPr lang="en-GB" sz="2200" dirty="0" smtClean="0"/>
              <a:t> Cheng, Michael </a:t>
            </a:r>
            <a:r>
              <a:rPr lang="en-GB" sz="2200" dirty="0" err="1" smtClean="0"/>
              <a:t>Lestz</a:t>
            </a:r>
            <a:r>
              <a:rPr lang="en-GB" sz="2200" dirty="0" smtClean="0"/>
              <a:t> and Jonathan D. Spence (eds.). </a:t>
            </a:r>
            <a:r>
              <a:rPr lang="en-GB" sz="2200" i="1" dirty="0" smtClean="0"/>
              <a:t>The Search for Modern China: A Documentary Collection</a:t>
            </a:r>
            <a:r>
              <a:rPr lang="en-GB" sz="2200" dirty="0" smtClean="0"/>
              <a:t>. New York and London: Norton, 1999.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Websites worth visiting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hlinkClick r:id="rId2"/>
              </a:rPr>
              <a:t>http://www.cnd.org/fairbank</a:t>
            </a:r>
            <a:r>
              <a:rPr lang="en-GB" sz="2400" dirty="0" smtClean="0">
                <a:hlinkClick r:id="rId2"/>
              </a:rPr>
              <a:t>/</a:t>
            </a:r>
            <a:r>
              <a:rPr lang="en-GB" sz="2400" dirty="0" smtClean="0"/>
              <a:t> </a:t>
            </a:r>
            <a:r>
              <a:rPr lang="en-US" sz="2400" dirty="0" smtClean="0"/>
              <a:t>Material </a:t>
            </a:r>
            <a:r>
              <a:rPr lang="en-US" sz="2400" dirty="0" smtClean="0"/>
              <a:t>on the history of the Qing dynasty, the Republic, and the PR China. </a:t>
            </a:r>
            <a:endParaRPr lang="en-US" sz="2400" dirty="0" smtClean="0"/>
          </a:p>
          <a:p>
            <a:r>
              <a:rPr lang="en-US" sz="2400" dirty="0" smtClean="0">
                <a:hlinkClick r:id="rId3"/>
              </a:rPr>
              <a:t>http://</a:t>
            </a:r>
            <a:r>
              <a:rPr lang="en-US" sz="2400" dirty="0" smtClean="0">
                <a:hlinkClick r:id="rId3"/>
              </a:rPr>
              <a:t>sun.sino.uni-heidelberg.de/igcs/index.html</a:t>
            </a:r>
            <a:r>
              <a:rPr lang="en-US" sz="2400" dirty="0" smtClean="0"/>
              <a:t> Internet Guide for Chinese Studies</a:t>
            </a:r>
          </a:p>
          <a:p>
            <a:r>
              <a:rPr lang="en-US" sz="2400" dirty="0" smtClean="0">
                <a:hlinkClick r:id="rId4"/>
              </a:rPr>
              <a:t>http://</a:t>
            </a:r>
            <a:r>
              <a:rPr lang="en-US" sz="2400" dirty="0" smtClean="0">
                <a:hlinkClick r:id="rId4"/>
              </a:rPr>
              <a:t>newton.uor.edu/Departments&amp;Programs/AsianStudiesDept/china-mod.html</a:t>
            </a:r>
            <a:r>
              <a:rPr lang="en-US" sz="2400" dirty="0" smtClean="0"/>
              <a:t> History of Modern China, 1840-1949</a:t>
            </a:r>
          </a:p>
          <a:p>
            <a:r>
              <a:rPr lang="en-US" sz="2400" dirty="0" smtClean="0">
                <a:hlinkClick r:id="rId5"/>
              </a:rPr>
              <a:t>http://</a:t>
            </a:r>
            <a:r>
              <a:rPr lang="en-US" sz="2400" dirty="0" smtClean="0">
                <a:hlinkClick r:id="rId5"/>
              </a:rPr>
              <a:t>www.fordham.edu/halsall/mod/modsbook.html</a:t>
            </a:r>
            <a:r>
              <a:rPr lang="en-US" sz="2400" dirty="0" smtClean="0"/>
              <a:t> Internet Modern History Sourcebook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‘Modern Chinese History’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Remote Antiquity (</a:t>
            </a:r>
            <a:r>
              <a:rPr lang="en-US" sz="2800" i="1" dirty="0" err="1" smtClean="0"/>
              <a:t>yuangu</a:t>
            </a:r>
            <a:r>
              <a:rPr lang="en-US" sz="2800" dirty="0" smtClean="0"/>
              <a:t> </a:t>
            </a:r>
            <a:r>
              <a:rPr lang="zh-CN" altLang="en-US" sz="2800" dirty="0" smtClean="0"/>
              <a:t>远古</a:t>
            </a:r>
            <a:r>
              <a:rPr lang="en-US" altLang="zh-CN" sz="2800" dirty="0" smtClean="0"/>
              <a:t>): before writing</a:t>
            </a:r>
            <a:endParaRPr lang="en-US" sz="2800" dirty="0" smtClean="0"/>
          </a:p>
          <a:p>
            <a:r>
              <a:rPr lang="en-US" sz="2800" dirty="0" smtClean="0"/>
              <a:t>Ancient </a:t>
            </a:r>
            <a:r>
              <a:rPr lang="en-US" sz="2800" dirty="0" smtClean="0"/>
              <a:t>History (</a:t>
            </a:r>
            <a:r>
              <a:rPr lang="en-US" sz="2800" i="1" dirty="0" err="1" smtClean="0"/>
              <a:t>gudai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shi</a:t>
            </a:r>
            <a:r>
              <a:rPr lang="en-US" sz="2800" dirty="0" smtClean="0"/>
              <a:t> </a:t>
            </a:r>
            <a:r>
              <a:rPr lang="zh-CN" altLang="en-US" sz="2800" dirty="0" smtClean="0"/>
              <a:t>古代史</a:t>
            </a:r>
            <a:r>
              <a:rPr lang="en-US" altLang="zh-CN" sz="2800" dirty="0" smtClean="0"/>
              <a:t>): -1840</a:t>
            </a:r>
          </a:p>
          <a:p>
            <a:r>
              <a:rPr lang="en-US" sz="2800" dirty="0" smtClean="0"/>
              <a:t>Early Modern </a:t>
            </a:r>
            <a:r>
              <a:rPr lang="en-US" sz="2800" dirty="0" smtClean="0"/>
              <a:t>History (</a:t>
            </a:r>
            <a:r>
              <a:rPr lang="en-US" sz="2800" i="1" dirty="0" err="1" smtClean="0"/>
              <a:t>jindai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shi</a:t>
            </a:r>
            <a:r>
              <a:rPr lang="en-US" sz="2800" i="1" dirty="0" smtClean="0"/>
              <a:t> </a:t>
            </a:r>
            <a:r>
              <a:rPr lang="zh-CN" altLang="en-US" sz="2800" dirty="0" smtClean="0"/>
              <a:t>近代史</a:t>
            </a:r>
            <a:r>
              <a:rPr lang="en-US" altLang="zh-CN" sz="2800" dirty="0" smtClean="0"/>
              <a:t>): </a:t>
            </a:r>
            <a:r>
              <a:rPr lang="en-US" altLang="zh-CN" sz="2800" dirty="0" smtClean="0"/>
              <a:t>1840-1919 (1911)</a:t>
            </a:r>
            <a:endParaRPr lang="en-US" altLang="zh-CN" sz="2800" dirty="0" smtClean="0"/>
          </a:p>
          <a:p>
            <a:r>
              <a:rPr lang="en-US" sz="2800" dirty="0" smtClean="0"/>
              <a:t>Modern History (</a:t>
            </a:r>
            <a:r>
              <a:rPr lang="en-US" sz="2800" i="1" dirty="0" err="1" smtClean="0"/>
              <a:t>xiandai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shi</a:t>
            </a:r>
            <a:r>
              <a:rPr lang="en-US" sz="2800" dirty="0" smtClean="0"/>
              <a:t> </a:t>
            </a:r>
            <a:r>
              <a:rPr lang="zh-CN" altLang="en-US" sz="2800" dirty="0" smtClean="0"/>
              <a:t>现代史</a:t>
            </a:r>
            <a:r>
              <a:rPr lang="en-US" altLang="zh-CN" sz="2800" dirty="0" smtClean="0"/>
              <a:t>): </a:t>
            </a:r>
            <a:r>
              <a:rPr lang="en-US" altLang="zh-CN" sz="2800" dirty="0" smtClean="0"/>
              <a:t>1919-49 (1912-49)</a:t>
            </a:r>
            <a:endParaRPr lang="en-US" altLang="zh-CN" sz="2800" dirty="0" smtClean="0"/>
          </a:p>
          <a:p>
            <a:r>
              <a:rPr lang="en-US" sz="2800" dirty="0" smtClean="0"/>
              <a:t>Contemporary History (</a:t>
            </a:r>
            <a:r>
              <a:rPr lang="en-US" sz="2800" i="1" dirty="0" err="1" smtClean="0"/>
              <a:t>dangdai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shi</a:t>
            </a:r>
            <a:r>
              <a:rPr lang="en-US" sz="2800" dirty="0" smtClean="0"/>
              <a:t> </a:t>
            </a:r>
            <a:r>
              <a:rPr lang="zh-CN" altLang="en-US" sz="2800" dirty="0" smtClean="0"/>
              <a:t>当代史</a:t>
            </a:r>
            <a:r>
              <a:rPr lang="en-US" altLang="zh-CN" sz="2800" smtClean="0"/>
              <a:t>): post-49</a:t>
            </a:r>
            <a:endParaRPr lang="en-GB" sz="28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_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ThemeKatharina</Template>
  <TotalTime>0</TotalTime>
  <Words>256</Words>
  <Application>Microsoft Office PowerPoint</Application>
  <PresentationFormat>On-screen Show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ThemeKatharina</vt:lpstr>
      <vt:lpstr>Quadrant</vt:lpstr>
      <vt:lpstr>1_ThemeKatharina</vt:lpstr>
      <vt:lpstr>1_Quadrant</vt:lpstr>
      <vt:lpstr>2_ThemeKatharina</vt:lpstr>
      <vt:lpstr>2_Quadrant</vt:lpstr>
      <vt:lpstr>Modern Chinese History</vt:lpstr>
      <vt:lpstr>Slide 2</vt:lpstr>
      <vt:lpstr>Books worth buying</vt:lpstr>
      <vt:lpstr>Websites worth visiting</vt:lpstr>
      <vt:lpstr>What is ‘Modern Chinese History’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Thomas Jansen</dc:creator>
  <cp:lastModifiedBy>Thomas Jansen</cp:lastModifiedBy>
  <cp:revision>8</cp:revision>
  <dcterms:created xsi:type="dcterms:W3CDTF">2011-01-24T22:00:50Z</dcterms:created>
  <dcterms:modified xsi:type="dcterms:W3CDTF">2011-02-01T23:02:58Z</dcterms:modified>
</cp:coreProperties>
</file>