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9" r:id="rId1"/>
    <p:sldMasterId id="2147483650" r:id="rId2"/>
    <p:sldMasterId id="2147483651" r:id="rId3"/>
  </p:sldMasterIdLst>
  <p:notesMasterIdLst>
    <p:notesMasterId r:id="rId17"/>
  </p:notesMasterIdLst>
  <p:sldIdLst>
    <p:sldId id="621" r:id="rId4"/>
    <p:sldId id="694" r:id="rId5"/>
    <p:sldId id="695" r:id="rId6"/>
    <p:sldId id="696" r:id="rId7"/>
    <p:sldId id="697" r:id="rId8"/>
    <p:sldId id="698" r:id="rId9"/>
    <p:sldId id="700" r:id="rId10"/>
    <p:sldId id="702" r:id="rId11"/>
    <p:sldId id="703" r:id="rId12"/>
    <p:sldId id="704" r:id="rId13"/>
    <p:sldId id="701" r:id="rId14"/>
    <p:sldId id="705" r:id="rId15"/>
    <p:sldId id="699" r:id="rId16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822031-79EC-4574-D291-F4DD5DE11864}" name="Naomi Doerge" initials="" userId="S::Naomi.Doerge@aspectworld.com::444bfebc-eca3-49ad-9de5-3ba10759dbec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173AFF"/>
    <a:srgbClr val="067A00"/>
    <a:srgbClr val="FC2610"/>
    <a:srgbClr val="06520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19101D-71C7-34E6-F2B5-2C2A92ACB11E}" v="4" dt="2026-02-27T18:40:43.361"/>
    <p1510:client id="{6352C92D-0822-4AA9-FD2F-103935FAE3CA}" v="3221" dt="2026-02-27T17:23:14.219"/>
    <p1510:client id="{FE571151-C62C-6830-0759-90311B6DD012}" v="716" dt="2026-02-27T14:44:55.07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microsoft.com/office/2018/10/relationships/authors" Target="author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microsoft.com/office/2015/10/relationships/revisionInfo" Target="revisionInfo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omi Doerge" userId="S::n.doerge@uwtsd.ac.uk::c2ba5b26-9392-4f76-82ca-966719aba79f" providerId="AD" clId="Web-{3F19101D-71C7-34E6-F2B5-2C2A92ACB11E}"/>
    <pc:docChg chg="delSld">
      <pc:chgData name="Naomi Doerge" userId="S::n.doerge@uwtsd.ac.uk::c2ba5b26-9392-4f76-82ca-966719aba79f" providerId="AD" clId="Web-{3F19101D-71C7-34E6-F2B5-2C2A92ACB11E}" dt="2026-02-27T18:40:43.361" v="3"/>
      <pc:docMkLst>
        <pc:docMk/>
      </pc:docMkLst>
      <pc:sldChg chg="del">
        <pc:chgData name="Naomi Doerge" userId="S::n.doerge@uwtsd.ac.uk::c2ba5b26-9392-4f76-82ca-966719aba79f" providerId="AD" clId="Web-{3F19101D-71C7-34E6-F2B5-2C2A92ACB11E}" dt="2026-02-27T18:40:43.361" v="2"/>
        <pc:sldMkLst>
          <pc:docMk/>
          <pc:sldMk cId="252937533" sldId="685"/>
        </pc:sldMkLst>
      </pc:sldChg>
      <pc:sldChg chg="del">
        <pc:chgData name="Naomi Doerge" userId="S::n.doerge@uwtsd.ac.uk::c2ba5b26-9392-4f76-82ca-966719aba79f" providerId="AD" clId="Web-{3F19101D-71C7-34E6-F2B5-2C2A92ACB11E}" dt="2026-02-27T18:40:43.361" v="0"/>
        <pc:sldMkLst>
          <pc:docMk/>
          <pc:sldMk cId="3316708496" sldId="686"/>
        </pc:sldMkLst>
      </pc:sldChg>
      <pc:sldChg chg="del">
        <pc:chgData name="Naomi Doerge" userId="S::n.doerge@uwtsd.ac.uk::c2ba5b26-9392-4f76-82ca-966719aba79f" providerId="AD" clId="Web-{3F19101D-71C7-34E6-F2B5-2C2A92ACB11E}" dt="2026-02-27T18:40:43.361" v="1"/>
        <pc:sldMkLst>
          <pc:docMk/>
          <pc:sldMk cId="2183595396" sldId="688"/>
        </pc:sldMkLst>
      </pc:sldChg>
      <pc:sldChg chg="del">
        <pc:chgData name="Naomi Doerge" userId="S::n.doerge@uwtsd.ac.uk::c2ba5b26-9392-4f76-82ca-966719aba79f" providerId="AD" clId="Web-{3F19101D-71C7-34E6-F2B5-2C2A92ACB11E}" dt="2026-02-27T18:40:43.361" v="3"/>
        <pc:sldMkLst>
          <pc:docMk/>
          <pc:sldMk cId="3272346587" sldId="693"/>
        </pc:sldMkLst>
      </pc:sldChg>
    </pc:docChg>
  </pc:docChgLst>
  <pc:docChgLst>
    <pc:chgData name="Naomi Doerge" userId="S::n.doerge@uwtsd.ac.uk::c2ba5b26-9392-4f76-82ca-966719aba79f" providerId="AD" clId="Web-{FE571151-C62C-6830-0759-90311B6DD012}"/>
    <pc:docChg chg="addSld delSld modSld">
      <pc:chgData name="Naomi Doerge" userId="S::n.doerge@uwtsd.ac.uk::c2ba5b26-9392-4f76-82ca-966719aba79f" providerId="AD" clId="Web-{FE571151-C62C-6830-0759-90311B6DD012}" dt="2026-02-27T14:44:55.073" v="613"/>
      <pc:docMkLst>
        <pc:docMk/>
      </pc:docMkLst>
      <pc:sldChg chg="del">
        <pc:chgData name="Naomi Doerge" userId="S::n.doerge@uwtsd.ac.uk::c2ba5b26-9392-4f76-82ca-966719aba79f" providerId="AD" clId="Web-{FE571151-C62C-6830-0759-90311B6DD012}" dt="2026-02-27T14:44:53.448" v="608"/>
        <pc:sldMkLst>
          <pc:docMk/>
          <pc:sldMk cId="3600110338" sldId="633"/>
        </pc:sldMkLst>
      </pc:sldChg>
      <pc:sldChg chg="del">
        <pc:chgData name="Naomi Doerge" userId="S::n.doerge@uwtsd.ac.uk::c2ba5b26-9392-4f76-82ca-966719aba79f" providerId="AD" clId="Web-{FE571151-C62C-6830-0759-90311B6DD012}" dt="2026-02-27T14:44:51.714" v="607"/>
        <pc:sldMkLst>
          <pc:docMk/>
          <pc:sldMk cId="932904693" sldId="636"/>
        </pc:sldMkLst>
      </pc:sldChg>
      <pc:sldChg chg="del">
        <pc:chgData name="Naomi Doerge" userId="S::n.doerge@uwtsd.ac.uk::c2ba5b26-9392-4f76-82ca-966719aba79f" providerId="AD" clId="Web-{FE571151-C62C-6830-0759-90311B6DD012}" dt="2026-02-27T14:44:53.480" v="610"/>
        <pc:sldMkLst>
          <pc:docMk/>
          <pc:sldMk cId="2779470040" sldId="637"/>
        </pc:sldMkLst>
      </pc:sldChg>
      <pc:sldChg chg="del">
        <pc:chgData name="Naomi Doerge" userId="S::n.doerge@uwtsd.ac.uk::c2ba5b26-9392-4f76-82ca-966719aba79f" providerId="AD" clId="Web-{FE571151-C62C-6830-0759-90311B6DD012}" dt="2026-02-27T14:44:53.495" v="611"/>
        <pc:sldMkLst>
          <pc:docMk/>
          <pc:sldMk cId="831182128" sldId="642"/>
        </pc:sldMkLst>
      </pc:sldChg>
      <pc:sldChg chg="del">
        <pc:chgData name="Naomi Doerge" userId="S::n.doerge@uwtsd.ac.uk::c2ba5b26-9392-4f76-82ca-966719aba79f" providerId="AD" clId="Web-{FE571151-C62C-6830-0759-90311B6DD012}" dt="2026-02-27T14:44:54.058" v="612"/>
        <pc:sldMkLst>
          <pc:docMk/>
          <pc:sldMk cId="3843896670" sldId="654"/>
        </pc:sldMkLst>
      </pc:sldChg>
      <pc:sldChg chg="del">
        <pc:chgData name="Naomi Doerge" userId="S::n.doerge@uwtsd.ac.uk::c2ba5b26-9392-4f76-82ca-966719aba79f" providerId="AD" clId="Web-{FE571151-C62C-6830-0759-90311B6DD012}" dt="2026-02-27T14:44:48.511" v="603"/>
        <pc:sldMkLst>
          <pc:docMk/>
          <pc:sldMk cId="1694839922" sldId="664"/>
        </pc:sldMkLst>
      </pc:sldChg>
      <pc:sldChg chg="del">
        <pc:chgData name="Naomi Doerge" userId="S::n.doerge@uwtsd.ac.uk::c2ba5b26-9392-4f76-82ca-966719aba79f" providerId="AD" clId="Web-{FE571151-C62C-6830-0759-90311B6DD012}" dt="2026-02-27T14:44:50.105" v="605"/>
        <pc:sldMkLst>
          <pc:docMk/>
          <pc:sldMk cId="4034913951" sldId="678"/>
        </pc:sldMkLst>
      </pc:sldChg>
      <pc:sldChg chg="del">
        <pc:chgData name="Naomi Doerge" userId="S::n.doerge@uwtsd.ac.uk::c2ba5b26-9392-4f76-82ca-966719aba79f" providerId="AD" clId="Web-{FE571151-C62C-6830-0759-90311B6DD012}" dt="2026-02-27T14:44:53.464" v="609"/>
        <pc:sldMkLst>
          <pc:docMk/>
          <pc:sldMk cId="1953374945" sldId="680"/>
        </pc:sldMkLst>
      </pc:sldChg>
      <pc:sldChg chg="del">
        <pc:chgData name="Naomi Doerge" userId="S::n.doerge@uwtsd.ac.uk::c2ba5b26-9392-4f76-82ca-966719aba79f" providerId="AD" clId="Web-{FE571151-C62C-6830-0759-90311B6DD012}" dt="2026-02-27T14:44:55.073" v="613"/>
        <pc:sldMkLst>
          <pc:docMk/>
          <pc:sldMk cId="173257026" sldId="684"/>
        </pc:sldMkLst>
      </pc:sldChg>
      <pc:sldChg chg="del">
        <pc:chgData name="Naomi Doerge" userId="S::n.doerge@uwtsd.ac.uk::c2ba5b26-9392-4f76-82ca-966719aba79f" providerId="AD" clId="Web-{FE571151-C62C-6830-0759-90311B6DD012}" dt="2026-02-27T14:44:47.448" v="602"/>
        <pc:sldMkLst>
          <pc:docMk/>
          <pc:sldMk cId="3866131143" sldId="689"/>
        </pc:sldMkLst>
      </pc:sldChg>
      <pc:sldChg chg="del">
        <pc:chgData name="Naomi Doerge" userId="S::n.doerge@uwtsd.ac.uk::c2ba5b26-9392-4f76-82ca-966719aba79f" providerId="AD" clId="Web-{FE571151-C62C-6830-0759-90311B6DD012}" dt="2026-02-27T14:44:49.448" v="604"/>
        <pc:sldMkLst>
          <pc:docMk/>
          <pc:sldMk cId="978335303" sldId="690"/>
        </pc:sldMkLst>
      </pc:sldChg>
      <pc:sldChg chg="del">
        <pc:chgData name="Naomi Doerge" userId="S::n.doerge@uwtsd.ac.uk::c2ba5b26-9392-4f76-82ca-966719aba79f" providerId="AD" clId="Web-{FE571151-C62C-6830-0759-90311B6DD012}" dt="2026-02-27T14:44:50.730" v="606"/>
        <pc:sldMkLst>
          <pc:docMk/>
          <pc:sldMk cId="133634205" sldId="691"/>
        </pc:sldMkLst>
      </pc:sldChg>
      <pc:sldChg chg="addSp delSp modSp add replId">
        <pc:chgData name="Naomi Doerge" userId="S::n.doerge@uwtsd.ac.uk::c2ba5b26-9392-4f76-82ca-966719aba79f" providerId="AD" clId="Web-{FE571151-C62C-6830-0759-90311B6DD012}" dt="2026-02-27T12:32:00.707" v="185"/>
        <pc:sldMkLst>
          <pc:docMk/>
          <pc:sldMk cId="727714249" sldId="694"/>
        </pc:sldMkLst>
        <pc:spChg chg="mod">
          <ac:chgData name="Naomi Doerge" userId="S::n.doerge@uwtsd.ac.uk::c2ba5b26-9392-4f76-82ca-966719aba79f" providerId="AD" clId="Web-{FE571151-C62C-6830-0759-90311B6DD012}" dt="2026-02-27T12:26:17.240" v="3" actId="20577"/>
          <ac:spMkLst>
            <pc:docMk/>
            <pc:sldMk cId="727714249" sldId="694"/>
            <ac:spMk id="2" creationId="{00D1C3B0-4027-6ED6-EDE9-6801FCCA0BE3}"/>
          </ac:spMkLst>
        </pc:spChg>
        <pc:spChg chg="mod">
          <ac:chgData name="Naomi Doerge" userId="S::n.doerge@uwtsd.ac.uk::c2ba5b26-9392-4f76-82ca-966719aba79f" providerId="AD" clId="Web-{FE571151-C62C-6830-0759-90311B6DD012}" dt="2026-02-27T12:29:08.107" v="181" actId="1076"/>
          <ac:spMkLst>
            <pc:docMk/>
            <pc:sldMk cId="727714249" sldId="694"/>
            <ac:spMk id="3" creationId="{FE8780C0-3C7F-DA0B-0563-05AE48C4BAE2}"/>
          </ac:spMkLst>
        </pc:spChg>
        <pc:spChg chg="add del mod">
          <ac:chgData name="Naomi Doerge" userId="S::n.doerge@uwtsd.ac.uk::c2ba5b26-9392-4f76-82ca-966719aba79f" providerId="AD" clId="Web-{FE571151-C62C-6830-0759-90311B6DD012}" dt="2026-02-27T12:32:00.707" v="185"/>
          <ac:spMkLst>
            <pc:docMk/>
            <pc:sldMk cId="727714249" sldId="694"/>
            <ac:spMk id="5" creationId="{9B027D71-63FF-1717-791C-2C16E62D6EB1}"/>
          </ac:spMkLst>
        </pc:spChg>
      </pc:sldChg>
      <pc:sldChg chg="modSp add replId">
        <pc:chgData name="Naomi Doerge" userId="S::n.doerge@uwtsd.ac.uk::c2ba5b26-9392-4f76-82ca-966719aba79f" providerId="AD" clId="Web-{FE571151-C62C-6830-0759-90311B6DD012}" dt="2026-02-27T12:53:00.307" v="254" actId="1076"/>
        <pc:sldMkLst>
          <pc:docMk/>
          <pc:sldMk cId="2748013433" sldId="695"/>
        </pc:sldMkLst>
        <pc:spChg chg="mod">
          <ac:chgData name="Naomi Doerge" userId="S::n.doerge@uwtsd.ac.uk::c2ba5b26-9392-4f76-82ca-966719aba79f" providerId="AD" clId="Web-{FE571151-C62C-6830-0759-90311B6DD012}" dt="2026-02-27T12:53:00.307" v="254" actId="1076"/>
          <ac:spMkLst>
            <pc:docMk/>
            <pc:sldMk cId="2748013433" sldId="695"/>
            <ac:spMk id="2" creationId="{4E8B20F5-5359-33B6-CC2C-20D5183FC24B}"/>
          </ac:spMkLst>
        </pc:spChg>
        <pc:spChg chg="mod">
          <ac:chgData name="Naomi Doerge" userId="S::n.doerge@uwtsd.ac.uk::c2ba5b26-9392-4f76-82ca-966719aba79f" providerId="AD" clId="Web-{FE571151-C62C-6830-0759-90311B6DD012}" dt="2026-02-27T12:52:56.338" v="253" actId="20577"/>
          <ac:spMkLst>
            <pc:docMk/>
            <pc:sldMk cId="2748013433" sldId="695"/>
            <ac:spMk id="3" creationId="{1BE59FF3-FB29-4EB2-21BC-3B40BAF01916}"/>
          </ac:spMkLst>
        </pc:spChg>
      </pc:sldChg>
      <pc:sldChg chg="modSp add replId">
        <pc:chgData name="Naomi Doerge" userId="S::n.doerge@uwtsd.ac.uk::c2ba5b26-9392-4f76-82ca-966719aba79f" providerId="AD" clId="Web-{FE571151-C62C-6830-0759-90311B6DD012}" dt="2026-02-27T12:58:50.021" v="312" actId="1076"/>
        <pc:sldMkLst>
          <pc:docMk/>
          <pc:sldMk cId="2374755276" sldId="696"/>
        </pc:sldMkLst>
        <pc:spChg chg="mod">
          <ac:chgData name="Naomi Doerge" userId="S::n.doerge@uwtsd.ac.uk::c2ba5b26-9392-4f76-82ca-966719aba79f" providerId="AD" clId="Web-{FE571151-C62C-6830-0759-90311B6DD012}" dt="2026-02-27T12:58:50.021" v="312" actId="1076"/>
          <ac:spMkLst>
            <pc:docMk/>
            <pc:sldMk cId="2374755276" sldId="696"/>
            <ac:spMk id="2" creationId="{B35A24D2-428E-423F-B0C5-189E6781ADED}"/>
          </ac:spMkLst>
        </pc:spChg>
        <pc:spChg chg="mod">
          <ac:chgData name="Naomi Doerge" userId="S::n.doerge@uwtsd.ac.uk::c2ba5b26-9392-4f76-82ca-966719aba79f" providerId="AD" clId="Web-{FE571151-C62C-6830-0759-90311B6DD012}" dt="2026-02-27T12:58:33.442" v="311" actId="14100"/>
          <ac:spMkLst>
            <pc:docMk/>
            <pc:sldMk cId="2374755276" sldId="696"/>
            <ac:spMk id="3" creationId="{7FC9383F-806D-80D6-CAAB-BD0546D523B7}"/>
          </ac:spMkLst>
        </pc:spChg>
      </pc:sldChg>
      <pc:sldChg chg="addSp modSp add replId">
        <pc:chgData name="Naomi Doerge" userId="S::n.doerge@uwtsd.ac.uk::c2ba5b26-9392-4f76-82ca-966719aba79f" providerId="AD" clId="Web-{FE571151-C62C-6830-0759-90311B6DD012}" dt="2026-02-27T14:44:25.636" v="601" actId="14100"/>
        <pc:sldMkLst>
          <pc:docMk/>
          <pc:sldMk cId="2538020003" sldId="697"/>
        </pc:sldMkLst>
        <pc:spChg chg="mod">
          <ac:chgData name="Naomi Doerge" userId="S::n.doerge@uwtsd.ac.uk::c2ba5b26-9392-4f76-82ca-966719aba79f" providerId="AD" clId="Web-{FE571151-C62C-6830-0759-90311B6DD012}" dt="2026-02-27T14:43:40.994" v="589" actId="1076"/>
          <ac:spMkLst>
            <pc:docMk/>
            <pc:sldMk cId="2538020003" sldId="697"/>
            <ac:spMk id="2" creationId="{067C4285-FFB5-E428-E990-DFDDC2095C07}"/>
          </ac:spMkLst>
        </pc:spChg>
        <pc:spChg chg="mod">
          <ac:chgData name="Naomi Doerge" userId="S::n.doerge@uwtsd.ac.uk::c2ba5b26-9392-4f76-82ca-966719aba79f" providerId="AD" clId="Web-{FE571151-C62C-6830-0759-90311B6DD012}" dt="2026-02-27T14:43:51.025" v="592" actId="1076"/>
          <ac:spMkLst>
            <pc:docMk/>
            <pc:sldMk cId="2538020003" sldId="697"/>
            <ac:spMk id="3" creationId="{1307AC01-8C74-508A-4A2B-72144C286429}"/>
          </ac:spMkLst>
        </pc:spChg>
        <pc:spChg chg="add mod">
          <ac:chgData name="Naomi Doerge" userId="S::n.doerge@uwtsd.ac.uk::c2ba5b26-9392-4f76-82ca-966719aba79f" providerId="AD" clId="Web-{FE571151-C62C-6830-0759-90311B6DD012}" dt="2026-02-27T14:43:55.026" v="593" actId="1076"/>
          <ac:spMkLst>
            <pc:docMk/>
            <pc:sldMk cId="2538020003" sldId="697"/>
            <ac:spMk id="5" creationId="{281AB452-7FB2-EADD-4628-19B600FD1CEB}"/>
          </ac:spMkLst>
        </pc:spChg>
        <pc:spChg chg="add mod">
          <ac:chgData name="Naomi Doerge" userId="S::n.doerge@uwtsd.ac.uk::c2ba5b26-9392-4f76-82ca-966719aba79f" providerId="AD" clId="Web-{FE571151-C62C-6830-0759-90311B6DD012}" dt="2026-02-27T14:44:06.401" v="596" actId="1076"/>
          <ac:spMkLst>
            <pc:docMk/>
            <pc:sldMk cId="2538020003" sldId="697"/>
            <ac:spMk id="6" creationId="{01B5C65E-C47E-6D8F-21B0-E08BA64BBA29}"/>
          </ac:spMkLst>
        </pc:spChg>
        <pc:spChg chg="add mod">
          <ac:chgData name="Naomi Doerge" userId="S::n.doerge@uwtsd.ac.uk::c2ba5b26-9392-4f76-82ca-966719aba79f" providerId="AD" clId="Web-{FE571151-C62C-6830-0759-90311B6DD012}" dt="2026-02-27T14:44:25.636" v="601" actId="14100"/>
          <ac:spMkLst>
            <pc:docMk/>
            <pc:sldMk cId="2538020003" sldId="697"/>
            <ac:spMk id="7" creationId="{5DE648E3-3504-68EA-4770-70B63133CA69}"/>
          </ac:spMkLst>
        </pc:spChg>
        <pc:spChg chg="add mod">
          <ac:chgData name="Naomi Doerge" userId="S::n.doerge@uwtsd.ac.uk::c2ba5b26-9392-4f76-82ca-966719aba79f" providerId="AD" clId="Web-{FE571151-C62C-6830-0759-90311B6DD012}" dt="2026-02-27T14:44:13.385" v="598" actId="14100"/>
          <ac:spMkLst>
            <pc:docMk/>
            <pc:sldMk cId="2538020003" sldId="697"/>
            <ac:spMk id="8" creationId="{1F4CD45D-16F4-90B2-9CE1-5EDBAC1E8D99}"/>
          </ac:spMkLst>
        </pc:spChg>
        <pc:spChg chg="add mod">
          <ac:chgData name="Naomi Doerge" userId="S::n.doerge@uwtsd.ac.uk::c2ba5b26-9392-4f76-82ca-966719aba79f" providerId="AD" clId="Web-{FE571151-C62C-6830-0759-90311B6DD012}" dt="2026-02-27T14:44:21.885" v="600" actId="14100"/>
          <ac:spMkLst>
            <pc:docMk/>
            <pc:sldMk cId="2538020003" sldId="697"/>
            <ac:spMk id="9" creationId="{C6324C7B-6E7A-3325-A43B-4E83C3145D56}"/>
          </ac:spMkLst>
        </pc:spChg>
        <pc:spChg chg="add mod">
          <ac:chgData name="Naomi Doerge" userId="S::n.doerge@uwtsd.ac.uk::c2ba5b26-9392-4f76-82ca-966719aba79f" providerId="AD" clId="Web-{FE571151-C62C-6830-0759-90311B6DD012}" dt="2026-02-27T14:44:17.088" v="599" actId="14100"/>
          <ac:spMkLst>
            <pc:docMk/>
            <pc:sldMk cId="2538020003" sldId="697"/>
            <ac:spMk id="10" creationId="{8ADBC559-1913-DC13-2EA3-23B467429804}"/>
          </ac:spMkLst>
        </pc:spChg>
      </pc:sldChg>
    </pc:docChg>
  </pc:docChgLst>
  <pc:docChgLst>
    <pc:chgData name="Naomi Doerge" userId="S::n.doerge@uwtsd.ac.uk::c2ba5b26-9392-4f76-82ca-966719aba79f" providerId="AD" clId="Web-{6352C92D-0822-4AA9-FD2F-103935FAE3CA}"/>
    <pc:docChg chg="addSld delSld modSld">
      <pc:chgData name="Naomi Doerge" userId="S::n.doerge@uwtsd.ac.uk::c2ba5b26-9392-4f76-82ca-966719aba79f" providerId="AD" clId="Web-{6352C92D-0822-4AA9-FD2F-103935FAE3CA}" dt="2026-02-27T17:23:14.219" v="2138"/>
      <pc:docMkLst>
        <pc:docMk/>
      </pc:docMkLst>
      <pc:sldChg chg="modSp">
        <pc:chgData name="Naomi Doerge" userId="S::n.doerge@uwtsd.ac.uk::c2ba5b26-9392-4f76-82ca-966719aba79f" providerId="AD" clId="Web-{6352C92D-0822-4AA9-FD2F-103935FAE3CA}" dt="2026-02-27T14:49:57.174" v="9" actId="20577"/>
        <pc:sldMkLst>
          <pc:docMk/>
          <pc:sldMk cId="738942598" sldId="621"/>
        </pc:sldMkLst>
        <pc:spChg chg="mod">
          <ac:chgData name="Naomi Doerge" userId="S::n.doerge@uwtsd.ac.uk::c2ba5b26-9392-4f76-82ca-966719aba79f" providerId="AD" clId="Web-{6352C92D-0822-4AA9-FD2F-103935FAE3CA}" dt="2026-02-27T14:49:57.174" v="9" actId="20577"/>
          <ac:spMkLst>
            <pc:docMk/>
            <pc:sldMk cId="738942598" sldId="621"/>
            <ac:spMk id="4" creationId="{00000000-0000-0000-0000-000000000000}"/>
          </ac:spMkLst>
        </pc:spChg>
      </pc:sldChg>
      <pc:sldChg chg="addSp modSp del addAnim">
        <pc:chgData name="Naomi Doerge" userId="S::n.doerge@uwtsd.ac.uk::c2ba5b26-9392-4f76-82ca-966719aba79f" providerId="AD" clId="Web-{6352C92D-0822-4AA9-FD2F-103935FAE3CA}" dt="2026-02-27T17:08:07.932" v="1883"/>
        <pc:sldMkLst>
          <pc:docMk/>
          <pc:sldMk cId="1023867767" sldId="692"/>
        </pc:sldMkLst>
        <pc:spChg chg="mod">
          <ac:chgData name="Naomi Doerge" userId="S::n.doerge@uwtsd.ac.uk::c2ba5b26-9392-4f76-82ca-966719aba79f" providerId="AD" clId="Web-{6352C92D-0822-4AA9-FD2F-103935FAE3CA}" dt="2026-02-27T16:12:54.447" v="975" actId="20577"/>
          <ac:spMkLst>
            <pc:docMk/>
            <pc:sldMk cId="1023867767" sldId="692"/>
            <ac:spMk id="2" creationId="{FE6096A1-4FE2-A5A3-5D3C-6C8548DD5635}"/>
          </ac:spMkLst>
        </pc:spChg>
        <pc:spChg chg="mod">
          <ac:chgData name="Naomi Doerge" userId="S::n.doerge@uwtsd.ac.uk::c2ba5b26-9392-4f76-82ca-966719aba79f" providerId="AD" clId="Web-{6352C92D-0822-4AA9-FD2F-103935FAE3CA}" dt="2026-02-27T16:13:08.806" v="978" actId="1076"/>
          <ac:spMkLst>
            <pc:docMk/>
            <pc:sldMk cId="1023867767" sldId="692"/>
            <ac:spMk id="3" creationId="{AA121105-63C5-9B53-6688-4B26F2A66DC7}"/>
          </ac:spMkLst>
        </pc:spChg>
        <pc:spChg chg="add mod">
          <ac:chgData name="Naomi Doerge" userId="S::n.doerge@uwtsd.ac.uk::c2ba5b26-9392-4f76-82ca-966719aba79f" providerId="AD" clId="Web-{6352C92D-0822-4AA9-FD2F-103935FAE3CA}" dt="2026-02-27T16:15:41.872" v="1038" actId="20577"/>
          <ac:spMkLst>
            <pc:docMk/>
            <pc:sldMk cId="1023867767" sldId="692"/>
            <ac:spMk id="6" creationId="{71570C59-4E81-4CF6-8BB3-DD7ABF302431}"/>
          </ac:spMkLst>
        </pc:spChg>
        <pc:spChg chg="add mod">
          <ac:chgData name="Naomi Doerge" userId="S::n.doerge@uwtsd.ac.uk::c2ba5b26-9392-4f76-82ca-966719aba79f" providerId="AD" clId="Web-{6352C92D-0822-4AA9-FD2F-103935FAE3CA}" dt="2026-02-27T17:03:35.117" v="1882" actId="20577"/>
          <ac:spMkLst>
            <pc:docMk/>
            <pc:sldMk cId="1023867767" sldId="692"/>
            <ac:spMk id="7" creationId="{3A5BA127-691A-836F-6023-C93EB17EEF5E}"/>
          </ac:spMkLst>
        </pc:spChg>
      </pc:sldChg>
      <pc:sldChg chg="modSp">
        <pc:chgData name="Naomi Doerge" userId="S::n.doerge@uwtsd.ac.uk::c2ba5b26-9392-4f76-82ca-966719aba79f" providerId="AD" clId="Web-{6352C92D-0822-4AA9-FD2F-103935FAE3CA}" dt="2026-02-27T14:52:02.816" v="142" actId="20577"/>
        <pc:sldMkLst>
          <pc:docMk/>
          <pc:sldMk cId="727714249" sldId="694"/>
        </pc:sldMkLst>
        <pc:spChg chg="mod">
          <ac:chgData name="Naomi Doerge" userId="S::n.doerge@uwtsd.ac.uk::c2ba5b26-9392-4f76-82ca-966719aba79f" providerId="AD" clId="Web-{6352C92D-0822-4AA9-FD2F-103935FAE3CA}" dt="2026-02-27T14:52:02.816" v="142" actId="20577"/>
          <ac:spMkLst>
            <pc:docMk/>
            <pc:sldMk cId="727714249" sldId="694"/>
            <ac:spMk id="3" creationId="{FE8780C0-3C7F-DA0B-0563-05AE48C4BAE2}"/>
          </ac:spMkLst>
        </pc:spChg>
      </pc:sldChg>
      <pc:sldChg chg="modSp">
        <pc:chgData name="Naomi Doerge" userId="S::n.doerge@uwtsd.ac.uk::c2ba5b26-9392-4f76-82ca-966719aba79f" providerId="AD" clId="Web-{6352C92D-0822-4AA9-FD2F-103935FAE3CA}" dt="2026-02-27T14:53:24.176" v="359" actId="1076"/>
        <pc:sldMkLst>
          <pc:docMk/>
          <pc:sldMk cId="2748013433" sldId="695"/>
        </pc:sldMkLst>
        <pc:spChg chg="mod">
          <ac:chgData name="Naomi Doerge" userId="S::n.doerge@uwtsd.ac.uk::c2ba5b26-9392-4f76-82ca-966719aba79f" providerId="AD" clId="Web-{6352C92D-0822-4AA9-FD2F-103935FAE3CA}" dt="2026-02-27T14:52:12.207" v="157" actId="20577"/>
          <ac:spMkLst>
            <pc:docMk/>
            <pc:sldMk cId="2748013433" sldId="695"/>
            <ac:spMk id="2" creationId="{4E8B20F5-5359-33B6-CC2C-20D5183FC24B}"/>
          </ac:spMkLst>
        </pc:spChg>
        <pc:spChg chg="mod">
          <ac:chgData name="Naomi Doerge" userId="S::n.doerge@uwtsd.ac.uk::c2ba5b26-9392-4f76-82ca-966719aba79f" providerId="AD" clId="Web-{6352C92D-0822-4AA9-FD2F-103935FAE3CA}" dt="2026-02-27T14:53:24.176" v="359" actId="1076"/>
          <ac:spMkLst>
            <pc:docMk/>
            <pc:sldMk cId="2748013433" sldId="695"/>
            <ac:spMk id="3" creationId="{1BE59FF3-FB29-4EB2-21BC-3B40BAF01916}"/>
          </ac:spMkLst>
        </pc:spChg>
      </pc:sldChg>
      <pc:sldChg chg="addSp modSp">
        <pc:chgData name="Naomi Doerge" userId="S::n.doerge@uwtsd.ac.uk::c2ba5b26-9392-4f76-82ca-966719aba79f" providerId="AD" clId="Web-{6352C92D-0822-4AA9-FD2F-103935FAE3CA}" dt="2026-02-27T15:17:24.810" v="431" actId="20577"/>
        <pc:sldMkLst>
          <pc:docMk/>
          <pc:sldMk cId="2374755276" sldId="696"/>
        </pc:sldMkLst>
        <pc:spChg chg="mod">
          <ac:chgData name="Naomi Doerge" userId="S::n.doerge@uwtsd.ac.uk::c2ba5b26-9392-4f76-82ca-966719aba79f" providerId="AD" clId="Web-{6352C92D-0822-4AA9-FD2F-103935FAE3CA}" dt="2026-02-27T15:15:47.728" v="417" actId="20577"/>
          <ac:spMkLst>
            <pc:docMk/>
            <pc:sldMk cId="2374755276" sldId="696"/>
            <ac:spMk id="2" creationId="{B35A24D2-428E-423F-B0C5-189E6781ADED}"/>
          </ac:spMkLst>
        </pc:spChg>
        <pc:spChg chg="mod">
          <ac:chgData name="Naomi Doerge" userId="S::n.doerge@uwtsd.ac.uk::c2ba5b26-9392-4f76-82ca-966719aba79f" providerId="AD" clId="Web-{6352C92D-0822-4AA9-FD2F-103935FAE3CA}" dt="2026-02-27T15:12:24.750" v="363" actId="20577"/>
          <ac:spMkLst>
            <pc:docMk/>
            <pc:sldMk cId="2374755276" sldId="696"/>
            <ac:spMk id="3" creationId="{7FC9383F-806D-80D6-CAAB-BD0546D523B7}"/>
          </ac:spMkLst>
        </pc:spChg>
        <pc:spChg chg="add mod">
          <ac:chgData name="Naomi Doerge" userId="S::n.doerge@uwtsd.ac.uk::c2ba5b26-9392-4f76-82ca-966719aba79f" providerId="AD" clId="Web-{6352C92D-0822-4AA9-FD2F-103935FAE3CA}" dt="2026-02-27T15:15:51.791" v="418" actId="1076"/>
          <ac:spMkLst>
            <pc:docMk/>
            <pc:sldMk cId="2374755276" sldId="696"/>
            <ac:spMk id="5" creationId="{2E99ABCC-67FD-867D-BADF-B492A53E902D}"/>
          </ac:spMkLst>
        </pc:spChg>
        <pc:spChg chg="add mod">
          <ac:chgData name="Naomi Doerge" userId="S::n.doerge@uwtsd.ac.uk::c2ba5b26-9392-4f76-82ca-966719aba79f" providerId="AD" clId="Web-{6352C92D-0822-4AA9-FD2F-103935FAE3CA}" dt="2026-02-27T15:17:24.810" v="431" actId="20577"/>
          <ac:spMkLst>
            <pc:docMk/>
            <pc:sldMk cId="2374755276" sldId="696"/>
            <ac:spMk id="6" creationId="{D794D993-AAFD-5504-5A5E-C95B1C9E4784}"/>
          </ac:spMkLst>
        </pc:spChg>
      </pc:sldChg>
      <pc:sldChg chg="addSp delSp modSp addAnim delAnim modAnim">
        <pc:chgData name="Naomi Doerge" userId="S::n.doerge@uwtsd.ac.uk::c2ba5b26-9392-4f76-82ca-966719aba79f" providerId="AD" clId="Web-{6352C92D-0822-4AA9-FD2F-103935FAE3CA}" dt="2026-02-27T16:36:07.018" v="1284"/>
        <pc:sldMkLst>
          <pc:docMk/>
          <pc:sldMk cId="2538020003" sldId="697"/>
        </pc:sldMkLst>
        <pc:spChg chg="mod">
          <ac:chgData name="Naomi Doerge" userId="S::n.doerge@uwtsd.ac.uk::c2ba5b26-9392-4f76-82ca-966719aba79f" providerId="AD" clId="Web-{6352C92D-0822-4AA9-FD2F-103935FAE3CA}" dt="2026-02-27T15:17:41.592" v="444" actId="20577"/>
          <ac:spMkLst>
            <pc:docMk/>
            <pc:sldMk cId="2538020003" sldId="697"/>
            <ac:spMk id="2" creationId="{067C4285-FFB5-E428-E990-DFDDC2095C07}"/>
          </ac:spMkLst>
        </pc:spChg>
        <pc:spChg chg="del mod">
          <ac:chgData name="Naomi Doerge" userId="S::n.doerge@uwtsd.ac.uk::c2ba5b26-9392-4f76-82ca-966719aba79f" providerId="AD" clId="Web-{6352C92D-0822-4AA9-FD2F-103935FAE3CA}" dt="2026-02-27T15:19:39.454" v="459"/>
          <ac:spMkLst>
            <pc:docMk/>
            <pc:sldMk cId="2538020003" sldId="697"/>
            <ac:spMk id="3" creationId="{1307AC01-8C74-508A-4A2B-72144C286429}"/>
          </ac:spMkLst>
        </pc:spChg>
        <pc:spChg chg="del">
          <ac:chgData name="Naomi Doerge" userId="S::n.doerge@uwtsd.ac.uk::c2ba5b26-9392-4f76-82ca-966719aba79f" providerId="AD" clId="Web-{6352C92D-0822-4AA9-FD2F-103935FAE3CA}" dt="2026-02-27T15:17:51.576" v="450"/>
          <ac:spMkLst>
            <pc:docMk/>
            <pc:sldMk cId="2538020003" sldId="697"/>
            <ac:spMk id="5" creationId="{281AB452-7FB2-EADD-4628-19B600FD1CEB}"/>
          </ac:spMkLst>
        </pc:spChg>
        <pc:spChg chg="del">
          <ac:chgData name="Naomi Doerge" userId="S::n.doerge@uwtsd.ac.uk::c2ba5b26-9392-4f76-82ca-966719aba79f" providerId="AD" clId="Web-{6352C92D-0822-4AA9-FD2F-103935FAE3CA}" dt="2026-02-27T15:17:49.561" v="449"/>
          <ac:spMkLst>
            <pc:docMk/>
            <pc:sldMk cId="2538020003" sldId="697"/>
            <ac:spMk id="6" creationId="{01B5C65E-C47E-6D8F-21B0-E08BA64BBA29}"/>
          </ac:spMkLst>
        </pc:spChg>
        <pc:spChg chg="del">
          <ac:chgData name="Naomi Doerge" userId="S::n.doerge@uwtsd.ac.uk::c2ba5b26-9392-4f76-82ca-966719aba79f" providerId="AD" clId="Web-{6352C92D-0822-4AA9-FD2F-103935FAE3CA}" dt="2026-02-27T15:17:49.561" v="448"/>
          <ac:spMkLst>
            <pc:docMk/>
            <pc:sldMk cId="2538020003" sldId="697"/>
            <ac:spMk id="7" creationId="{5DE648E3-3504-68EA-4770-70B63133CA69}"/>
          </ac:spMkLst>
        </pc:spChg>
        <pc:spChg chg="del">
          <ac:chgData name="Naomi Doerge" userId="S::n.doerge@uwtsd.ac.uk::c2ba5b26-9392-4f76-82ca-966719aba79f" providerId="AD" clId="Web-{6352C92D-0822-4AA9-FD2F-103935FAE3CA}" dt="2026-02-27T15:17:49.561" v="447"/>
          <ac:spMkLst>
            <pc:docMk/>
            <pc:sldMk cId="2538020003" sldId="697"/>
            <ac:spMk id="8" creationId="{1F4CD45D-16F4-90B2-9CE1-5EDBAC1E8D99}"/>
          </ac:spMkLst>
        </pc:spChg>
        <pc:spChg chg="del">
          <ac:chgData name="Naomi Doerge" userId="S::n.doerge@uwtsd.ac.uk::c2ba5b26-9392-4f76-82ca-966719aba79f" providerId="AD" clId="Web-{6352C92D-0822-4AA9-FD2F-103935FAE3CA}" dt="2026-02-27T15:17:49.561" v="446"/>
          <ac:spMkLst>
            <pc:docMk/>
            <pc:sldMk cId="2538020003" sldId="697"/>
            <ac:spMk id="9" creationId="{C6324C7B-6E7A-3325-A43B-4E83C3145D56}"/>
          </ac:spMkLst>
        </pc:spChg>
        <pc:spChg chg="del">
          <ac:chgData name="Naomi Doerge" userId="S::n.doerge@uwtsd.ac.uk::c2ba5b26-9392-4f76-82ca-966719aba79f" providerId="AD" clId="Web-{6352C92D-0822-4AA9-FD2F-103935FAE3CA}" dt="2026-02-27T15:17:49.561" v="445"/>
          <ac:spMkLst>
            <pc:docMk/>
            <pc:sldMk cId="2538020003" sldId="697"/>
            <ac:spMk id="10" creationId="{8ADBC559-1913-DC13-2EA3-23B467429804}"/>
          </ac:spMkLst>
        </pc:spChg>
        <pc:spChg chg="add mod">
          <ac:chgData name="Naomi Doerge" userId="S::n.doerge@uwtsd.ac.uk::c2ba5b26-9392-4f76-82ca-966719aba79f" providerId="AD" clId="Web-{6352C92D-0822-4AA9-FD2F-103935FAE3CA}" dt="2026-02-27T16:21:14.697" v="1144" actId="20577"/>
          <ac:spMkLst>
            <pc:docMk/>
            <pc:sldMk cId="2538020003" sldId="697"/>
            <ac:spMk id="11" creationId="{165F6566-CB45-129F-6245-8C1EAA9DE43C}"/>
          </ac:spMkLst>
        </pc:spChg>
        <pc:spChg chg="add mod">
          <ac:chgData name="Naomi Doerge" userId="S::n.doerge@uwtsd.ac.uk::c2ba5b26-9392-4f76-82ca-966719aba79f" providerId="AD" clId="Web-{6352C92D-0822-4AA9-FD2F-103935FAE3CA}" dt="2026-02-27T16:21:19.666" v="1145" actId="1076"/>
          <ac:spMkLst>
            <pc:docMk/>
            <pc:sldMk cId="2538020003" sldId="697"/>
            <ac:spMk id="13" creationId="{6E72FE56-D92B-5D9B-6AD4-7A7847FABD9C}"/>
          </ac:spMkLst>
        </pc:spChg>
      </pc:sldChg>
      <pc:sldChg chg="addSp delSp modSp add replId addAnim modAnim">
        <pc:chgData name="Naomi Doerge" userId="S::n.doerge@uwtsd.ac.uk::c2ba5b26-9392-4f76-82ca-966719aba79f" providerId="AD" clId="Web-{6352C92D-0822-4AA9-FD2F-103935FAE3CA}" dt="2026-02-27T16:36:16.863" v="1286"/>
        <pc:sldMkLst>
          <pc:docMk/>
          <pc:sldMk cId="3831742189" sldId="698"/>
        </pc:sldMkLst>
        <pc:spChg chg="mod">
          <ac:chgData name="Naomi Doerge" userId="S::n.doerge@uwtsd.ac.uk::c2ba5b26-9392-4f76-82ca-966719aba79f" providerId="AD" clId="Web-{6352C92D-0822-4AA9-FD2F-103935FAE3CA}" dt="2026-02-27T15:43:13.036" v="921" actId="20577"/>
          <ac:spMkLst>
            <pc:docMk/>
            <pc:sldMk cId="3831742189" sldId="698"/>
            <ac:spMk id="2" creationId="{5249D15E-5E60-FE95-333F-E815FC24CB09}"/>
          </ac:spMkLst>
        </pc:spChg>
        <pc:spChg chg="add mod">
          <ac:chgData name="Naomi Doerge" userId="S::n.doerge@uwtsd.ac.uk::c2ba5b26-9392-4f76-82ca-966719aba79f" providerId="AD" clId="Web-{6352C92D-0822-4AA9-FD2F-103935FAE3CA}" dt="2026-02-27T15:52:32.472" v="955" actId="20577"/>
          <ac:spMkLst>
            <pc:docMk/>
            <pc:sldMk cId="3831742189" sldId="698"/>
            <ac:spMk id="3" creationId="{7B76DFCF-B710-8953-C9F3-4D4E076A68C7}"/>
          </ac:spMkLst>
        </pc:spChg>
        <pc:spChg chg="del mod">
          <ac:chgData name="Naomi Doerge" userId="S::n.doerge@uwtsd.ac.uk::c2ba5b26-9392-4f76-82ca-966719aba79f" providerId="AD" clId="Web-{6352C92D-0822-4AA9-FD2F-103935FAE3CA}" dt="2026-02-27T15:25:16.326" v="613"/>
          <ac:spMkLst>
            <pc:docMk/>
            <pc:sldMk cId="3831742189" sldId="698"/>
            <ac:spMk id="11" creationId="{127F66BA-B9B2-86DA-01D9-C5556326FAD3}"/>
          </ac:spMkLst>
        </pc:spChg>
        <pc:spChg chg="del mod">
          <ac:chgData name="Naomi Doerge" userId="S::n.doerge@uwtsd.ac.uk::c2ba5b26-9392-4f76-82ca-966719aba79f" providerId="AD" clId="Web-{6352C92D-0822-4AA9-FD2F-103935FAE3CA}" dt="2026-02-27T15:25:28.155" v="619"/>
          <ac:spMkLst>
            <pc:docMk/>
            <pc:sldMk cId="3831742189" sldId="698"/>
            <ac:spMk id="13" creationId="{4BA5FE2F-E2CD-C79A-CBB6-8B4CF91C7A38}"/>
          </ac:spMkLst>
        </pc:spChg>
      </pc:sldChg>
      <pc:sldChg chg="delSp modSp add replId addAnim modAnim">
        <pc:chgData name="Naomi Doerge" userId="S::n.doerge@uwtsd.ac.uk::c2ba5b26-9392-4f76-82ca-966719aba79f" providerId="AD" clId="Web-{6352C92D-0822-4AA9-FD2F-103935FAE3CA}" dt="2026-02-27T16:36:54.413" v="1292" actId="1076"/>
        <pc:sldMkLst>
          <pc:docMk/>
          <pc:sldMk cId="488657663" sldId="699"/>
        </pc:sldMkLst>
        <pc:spChg chg="mod">
          <ac:chgData name="Naomi Doerge" userId="S::n.doerge@uwtsd.ac.uk::c2ba5b26-9392-4f76-82ca-966719aba79f" providerId="AD" clId="Web-{6352C92D-0822-4AA9-FD2F-103935FAE3CA}" dt="2026-02-27T16:36:47.475" v="1291" actId="20577"/>
          <ac:spMkLst>
            <pc:docMk/>
            <pc:sldMk cId="488657663" sldId="699"/>
            <ac:spMk id="2" creationId="{3BBA4B7F-6502-8682-E672-D8410EBC4584}"/>
          </ac:spMkLst>
        </pc:spChg>
        <pc:spChg chg="del">
          <ac:chgData name="Naomi Doerge" userId="S::n.doerge@uwtsd.ac.uk::c2ba5b26-9392-4f76-82ca-966719aba79f" providerId="AD" clId="Web-{6352C92D-0822-4AA9-FD2F-103935FAE3CA}" dt="2026-02-27T16:28:26.231" v="1157"/>
          <ac:spMkLst>
            <pc:docMk/>
            <pc:sldMk cId="488657663" sldId="699"/>
            <ac:spMk id="6" creationId="{DDE8624A-6F9F-017E-7E54-4997B9FFD070}"/>
          </ac:spMkLst>
        </pc:spChg>
        <pc:spChg chg="mod">
          <ac:chgData name="Naomi Doerge" userId="S::n.doerge@uwtsd.ac.uk::c2ba5b26-9392-4f76-82ca-966719aba79f" providerId="AD" clId="Web-{6352C92D-0822-4AA9-FD2F-103935FAE3CA}" dt="2026-02-27T16:36:54.413" v="1292" actId="1076"/>
          <ac:spMkLst>
            <pc:docMk/>
            <pc:sldMk cId="488657663" sldId="699"/>
            <ac:spMk id="7" creationId="{1B7314BE-1396-9ADC-4278-3CB88FBE3C28}"/>
          </ac:spMkLst>
        </pc:spChg>
      </pc:sldChg>
      <pc:sldChg chg="modSp add replId">
        <pc:chgData name="Naomi Doerge" userId="S::n.doerge@uwtsd.ac.uk::c2ba5b26-9392-4f76-82ca-966719aba79f" providerId="AD" clId="Web-{6352C92D-0822-4AA9-FD2F-103935FAE3CA}" dt="2026-02-27T16:41:09.992" v="1350" actId="20577"/>
        <pc:sldMkLst>
          <pc:docMk/>
          <pc:sldMk cId="291321115" sldId="700"/>
        </pc:sldMkLst>
        <pc:spChg chg="mod">
          <ac:chgData name="Naomi Doerge" userId="S::n.doerge@uwtsd.ac.uk::c2ba5b26-9392-4f76-82ca-966719aba79f" providerId="AD" clId="Web-{6352C92D-0822-4AA9-FD2F-103935FAE3CA}" dt="2026-02-27T16:41:09.992" v="1350" actId="20577"/>
          <ac:spMkLst>
            <pc:docMk/>
            <pc:sldMk cId="291321115" sldId="700"/>
            <ac:spMk id="7" creationId="{2E08265D-2973-5BF6-088A-986ADE3C346B}"/>
          </ac:spMkLst>
        </pc:spChg>
      </pc:sldChg>
      <pc:sldChg chg="modSp add replId">
        <pc:chgData name="Naomi Doerge" userId="S::n.doerge@uwtsd.ac.uk::c2ba5b26-9392-4f76-82ca-966719aba79f" providerId="AD" clId="Web-{6352C92D-0822-4AA9-FD2F-103935FAE3CA}" dt="2026-02-27T16:42:17.854" v="1373" actId="1076"/>
        <pc:sldMkLst>
          <pc:docMk/>
          <pc:sldMk cId="431988178" sldId="701"/>
        </pc:sldMkLst>
        <pc:spChg chg="mod">
          <ac:chgData name="Naomi Doerge" userId="S::n.doerge@uwtsd.ac.uk::c2ba5b26-9392-4f76-82ca-966719aba79f" providerId="AD" clId="Web-{6352C92D-0822-4AA9-FD2F-103935FAE3CA}" dt="2026-02-27T16:41:45.619" v="1360" actId="20577"/>
          <ac:spMkLst>
            <pc:docMk/>
            <pc:sldMk cId="431988178" sldId="701"/>
            <ac:spMk id="2" creationId="{1B6E1CA9-4EF4-54B3-F481-50CD16844AFE}"/>
          </ac:spMkLst>
        </pc:spChg>
        <pc:spChg chg="mod">
          <ac:chgData name="Naomi Doerge" userId="S::n.doerge@uwtsd.ac.uk::c2ba5b26-9392-4f76-82ca-966719aba79f" providerId="AD" clId="Web-{6352C92D-0822-4AA9-FD2F-103935FAE3CA}" dt="2026-02-27T16:42:17.854" v="1373" actId="1076"/>
          <ac:spMkLst>
            <pc:docMk/>
            <pc:sldMk cId="431988178" sldId="701"/>
            <ac:spMk id="7" creationId="{0AC91E31-1CA5-7D33-F520-8A0EB47B658A}"/>
          </ac:spMkLst>
        </pc:spChg>
      </pc:sldChg>
      <pc:sldChg chg="delSp modSp add replId">
        <pc:chgData name="Naomi Doerge" userId="S::n.doerge@uwtsd.ac.uk::c2ba5b26-9392-4f76-82ca-966719aba79f" providerId="AD" clId="Web-{6352C92D-0822-4AA9-FD2F-103935FAE3CA}" dt="2026-02-27T16:51:42.480" v="1575" actId="20577"/>
        <pc:sldMkLst>
          <pc:docMk/>
          <pc:sldMk cId="3751429036" sldId="702"/>
        </pc:sldMkLst>
        <pc:spChg chg="del mod">
          <ac:chgData name="Naomi Doerge" userId="S::n.doerge@uwtsd.ac.uk::c2ba5b26-9392-4f76-82ca-966719aba79f" providerId="AD" clId="Web-{6352C92D-0822-4AA9-FD2F-103935FAE3CA}" dt="2026-02-27T16:42:51.481" v="1382"/>
          <ac:spMkLst>
            <pc:docMk/>
            <pc:sldMk cId="3751429036" sldId="702"/>
            <ac:spMk id="6" creationId="{ECE9DAE1-05A6-1B9C-66F1-4D2B71185755}"/>
          </ac:spMkLst>
        </pc:spChg>
        <pc:spChg chg="mod">
          <ac:chgData name="Naomi Doerge" userId="S::n.doerge@uwtsd.ac.uk::c2ba5b26-9392-4f76-82ca-966719aba79f" providerId="AD" clId="Web-{6352C92D-0822-4AA9-FD2F-103935FAE3CA}" dt="2026-02-27T16:51:42.480" v="1575" actId="20577"/>
          <ac:spMkLst>
            <pc:docMk/>
            <pc:sldMk cId="3751429036" sldId="702"/>
            <ac:spMk id="7" creationId="{D87B81A9-9CB8-2DD5-E863-38555C004B2E}"/>
          </ac:spMkLst>
        </pc:spChg>
      </pc:sldChg>
      <pc:sldChg chg="addSp delSp modSp add replId addAnim delAnim">
        <pc:chgData name="Naomi Doerge" userId="S::n.doerge@uwtsd.ac.uk::c2ba5b26-9392-4f76-82ca-966719aba79f" providerId="AD" clId="Web-{6352C92D-0822-4AA9-FD2F-103935FAE3CA}" dt="2026-02-27T16:57:40.355" v="1832" actId="1076"/>
        <pc:sldMkLst>
          <pc:docMk/>
          <pc:sldMk cId="2773047483" sldId="703"/>
        </pc:sldMkLst>
        <pc:spChg chg="add del mod">
          <ac:chgData name="Naomi Doerge" userId="S::n.doerge@uwtsd.ac.uk::c2ba5b26-9392-4f76-82ca-966719aba79f" providerId="AD" clId="Web-{6352C92D-0822-4AA9-FD2F-103935FAE3CA}" dt="2026-02-27T16:53:11.429" v="1593"/>
          <ac:spMkLst>
            <pc:docMk/>
            <pc:sldMk cId="2773047483" sldId="703"/>
            <ac:spMk id="6" creationId="{B9B83335-A7B4-6F87-C2CF-20DBA85B04E7}"/>
          </ac:spMkLst>
        </pc:spChg>
        <pc:spChg chg="mod">
          <ac:chgData name="Naomi Doerge" userId="S::n.doerge@uwtsd.ac.uk::c2ba5b26-9392-4f76-82ca-966719aba79f" providerId="AD" clId="Web-{6352C92D-0822-4AA9-FD2F-103935FAE3CA}" dt="2026-02-27T16:57:36.120" v="1831" actId="14100"/>
          <ac:spMkLst>
            <pc:docMk/>
            <pc:sldMk cId="2773047483" sldId="703"/>
            <ac:spMk id="7" creationId="{F59B60BA-584D-C6DA-7241-57516864CA4D}"/>
          </ac:spMkLst>
        </pc:spChg>
        <pc:spChg chg="add mod">
          <ac:chgData name="Naomi Doerge" userId="S::n.doerge@uwtsd.ac.uk::c2ba5b26-9392-4f76-82ca-966719aba79f" providerId="AD" clId="Web-{6352C92D-0822-4AA9-FD2F-103935FAE3CA}" dt="2026-02-27T16:57:40.355" v="1832" actId="1076"/>
          <ac:spMkLst>
            <pc:docMk/>
            <pc:sldMk cId="2773047483" sldId="703"/>
            <ac:spMk id="9" creationId="{933D4F92-30BF-B65D-195D-763EDFA912BF}"/>
          </ac:spMkLst>
        </pc:spChg>
      </pc:sldChg>
      <pc:sldChg chg="modSp add replId">
        <pc:chgData name="Naomi Doerge" userId="S::n.doerge@uwtsd.ac.uk::c2ba5b26-9392-4f76-82ca-966719aba79f" providerId="AD" clId="Web-{6352C92D-0822-4AA9-FD2F-103935FAE3CA}" dt="2026-02-27T17:17:21.085" v="2137" actId="1076"/>
        <pc:sldMkLst>
          <pc:docMk/>
          <pc:sldMk cId="128366808" sldId="704"/>
        </pc:sldMkLst>
        <pc:spChg chg="mod">
          <ac:chgData name="Naomi Doerge" userId="S::n.doerge@uwtsd.ac.uk::c2ba5b26-9392-4f76-82ca-966719aba79f" providerId="AD" clId="Web-{6352C92D-0822-4AA9-FD2F-103935FAE3CA}" dt="2026-02-27T17:13:00.791" v="1988" actId="1076"/>
          <ac:spMkLst>
            <pc:docMk/>
            <pc:sldMk cId="128366808" sldId="704"/>
            <ac:spMk id="2" creationId="{2FAC8C9C-910B-FD81-BC40-BE62DB890AE3}"/>
          </ac:spMkLst>
        </pc:spChg>
        <pc:spChg chg="mod">
          <ac:chgData name="Naomi Doerge" userId="S::n.doerge@uwtsd.ac.uk::c2ba5b26-9392-4f76-82ca-966719aba79f" providerId="AD" clId="Web-{6352C92D-0822-4AA9-FD2F-103935FAE3CA}" dt="2026-02-27T17:17:21.085" v="2137" actId="1076"/>
          <ac:spMkLst>
            <pc:docMk/>
            <pc:sldMk cId="128366808" sldId="704"/>
            <ac:spMk id="3" creationId="{41934259-8F19-12C4-D61F-9D935547497F}"/>
          </ac:spMkLst>
        </pc:spChg>
      </pc:sldChg>
      <pc:sldChg chg="add replId">
        <pc:chgData name="Naomi Doerge" userId="S::n.doerge@uwtsd.ac.uk::c2ba5b26-9392-4f76-82ca-966719aba79f" providerId="AD" clId="Web-{6352C92D-0822-4AA9-FD2F-103935FAE3CA}" dt="2026-02-27T17:23:14.219" v="2138"/>
        <pc:sldMkLst>
          <pc:docMk/>
          <pc:sldMk cId="3214849080" sldId="705"/>
        </pc:sldMkLst>
      </pc:sldChg>
    </pc:docChg>
  </pc:docChgLst>
  <pc:docChgLst>
    <pc:chgData name="Naomi Doerge" userId="S::n.doerge@uwtsd.ac.uk::c2ba5b26-9392-4f76-82ca-966719aba79f" providerId="AD" clId="Web-{4862F700-8710-216B-1BC4-7D1FB32F9679}"/>
    <pc:docChg chg="addSld delSld modSld">
      <pc:chgData name="Naomi Doerge" userId="S::n.doerge@uwtsd.ac.uk::c2ba5b26-9392-4f76-82ca-966719aba79f" providerId="AD" clId="Web-{4862F700-8710-216B-1BC4-7D1FB32F9679}" dt="2026-02-20T13:21:32.882" v="23"/>
      <pc:docMkLst>
        <pc:docMk/>
      </pc:docMkLst>
      <pc:sldChg chg="modSp">
        <pc:chgData name="Naomi Doerge" userId="S::n.doerge@uwtsd.ac.uk::c2ba5b26-9392-4f76-82ca-966719aba79f" providerId="AD" clId="Web-{4862F700-8710-216B-1BC4-7D1FB32F9679}" dt="2026-02-20T13:20:40.413" v="8" actId="20577"/>
        <pc:sldMkLst>
          <pc:docMk/>
          <pc:sldMk cId="738942598" sldId="621"/>
        </pc:sldMkLst>
        <pc:spChg chg="mod">
          <ac:chgData name="Naomi Doerge" userId="S::n.doerge@uwtsd.ac.uk::c2ba5b26-9392-4f76-82ca-966719aba79f" providerId="AD" clId="Web-{4862F700-8710-216B-1BC4-7D1FB32F9679}" dt="2026-02-20T13:20:40.413" v="8" actId="20577"/>
          <ac:spMkLst>
            <pc:docMk/>
            <pc:sldMk cId="738942598" sldId="621"/>
            <ac:spMk id="4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7E91A1E-6A64-42A7-A209-3AFA62F6EDA0}" type="datetimeFigureOut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8B691804-FF78-4E11-B8BE-B5CBC3CAFBA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092438-7EE4-4636-9103-C0C8A57CF5D9}" type="datetime1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3152B0-4E52-4965-82E0-BBE352D8EE4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32918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169DBE-F815-4209-A118-DC7099F385FE}" type="datetime1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5E5B65-DBC1-4AAD-A9F0-6763231A5C2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366346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933D0A-9AF9-4FC5-A54D-8C5CFBAE05F5}" type="datetime1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A0076-4526-4FA1-B57D-62052302D1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14143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24F442-E04E-4E55-AC02-7420DD22683E}" type="datetime1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5A3FBD-B329-48C2-839C-4CD0D0E62E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27716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46AA24-6785-448A-9B33-4500638632F2}" type="datetime1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F97199-F7DF-4DF3-A547-58B5A3F4291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8138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7DE3E3-AD0F-4ECB-975B-5A2AF0C82EA9}" type="datetime1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C1A894-2A1A-48B2-98CB-3C2E10102B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28986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3A4249-34A0-4AAA-B7B4-ECC759B1121A}" type="datetime1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353A8D-6BC7-4D3B-BB26-1AA1F762123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28329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1520C0-5B4C-4280-8044-2E08FF4019B4}" type="datetime1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B457F-28A0-4FAE-9F0C-71AB9D9E79C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806219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D6B89-09AC-4741-9EC2-F119C3D2B8E1}" type="datetime1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94D7AC-F2B1-40DF-8861-30D46F13E68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40890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CC0777-1175-4649-A6CA-63F0B82C2A59}" type="datetime1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65A7E0-D96E-4F21-B8A9-47C0C5269AE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8656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0D7377-0FFC-46BA-81B2-23072C0AE3F8}" type="datetime1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6E4200-1EE1-4A85-B8B2-A58E5A8E5CB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43048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7ECC41-19EA-482A-953E-7123B3AD5E76}" type="datetime1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BCEE50-36CB-41C1-8C57-9AC84F57081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11877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CDF714-6E5E-4674-9BCB-7577AC040E7A}" type="datetime1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A5DB35-34C8-44B6-B061-E823A941770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432545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28EEB-D655-43C2-81ED-DA8813E2705E}" type="datetime1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796536-B6AD-4C4E-89A1-32E0A627C67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00006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4F57E8-5F16-48BD-A5AC-365AE284B917}" type="datetime1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58B231-97C8-43D3-A3DF-D8F3081D8AA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54773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DD20E8-FDB4-49D5-80F6-768F72F91914}" type="datetime1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FE8BAC-7553-4E63-815C-BCE64170BB9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36799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ECB00-7774-4B18-B6E4-B5FAED863DCC}" type="datetime1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4E93B2-BB80-471B-BF15-CF7E4CBDA03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10456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A03EEC-B14E-4A7F-BFD6-5060B1114ACC}" type="datetime1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3C9C18-436A-41F6-9797-10541D74A8B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4300033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588FE9-B7CF-4C10-8F60-2AFD49FF6B4A}" type="datetime1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B9FA73-AE59-4174-8456-F06501F255F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393341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54B5C1-EB0C-4891-83EA-565F707CD801}" type="datetime1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A35A5-3AA5-4D86-9171-7094E82C0F2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081863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FFA933-8B13-44D1-B72A-3A40E63B9BEC}" type="datetime1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A2798-5A76-40A3-8D8B-F8B17075874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607487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63F08-6A97-4156-9294-3C63E7FBB29C}" type="datetime1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C3621B-BCF9-45C1-B6BD-A5169FE7BBA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9755576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A18175-4CCB-4D59-9E7A-CB9E10CAD97C}" type="datetime1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3FB7A2-415E-41A5-B6CD-01E09ABC31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5163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34DD8D-AE26-4A6C-B780-968F72A0D9BC}" type="datetime1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D17434-A7DD-4661-AAA4-10CC5EC625E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3814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30223-4BA2-41A5-8378-082085042B8B}" type="datetime1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9F0DC0-9577-4AF7-9997-F1F3A4753A8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959688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C2DB4-2A82-464E-9A30-E4E62EEAE577}" type="datetime1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3E0AAA-BD4A-47E9-8353-87A382C7C60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10156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6D00B3-FBD0-4898-A21F-1C90CA3AC2AE}" type="datetime1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FBBD99-D03B-4006-8C30-13CE4ACD22F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855210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CAC354-3C3A-42F3-94F7-BDC768A017A0}" type="datetime1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1F56E-245A-4786-9F0D-BF77875DF1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7252271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A9C64A-C95D-40FB-94EC-91D162CC4BE6}" type="datetime1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C6F31-1CA0-4C6C-A3BA-29E98D89E29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1126840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4F3833-EA02-4E1A-A7E8-D5A78044EBBC}" type="datetime1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2228AD-6825-41E5-91E7-1C677A95F7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2008355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3D7EC6-97FE-471F-BEC9-7BF2358EB8E2}" type="datetime1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668082-4673-4954-9655-B6E541C98A6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412912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277691-3D83-4B5F-B87A-A61B87E980DE}" type="datetime1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529DA5-8ED2-4C51-B184-95EB2B5739C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2550370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ED13E7-388D-4ED8-BB1D-E2F751DD14CC}" type="datetime1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43565E-6FD7-4D9D-8C7F-50E5CDEB802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46595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2622CC5-44A9-4BFD-A04A-D5688105F279}" type="datetime1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mtClean="0"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C3EB5211-CE4E-42BC-A697-56830D22AB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769A3CC-BF66-429E-8512-19C50D06E9EB}" type="datetime1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065C6194-56E4-49E1-BED6-DC1C35F4C08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6518447-C403-4ECE-92D7-1657AD9DD70C}" type="datetime1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mtClean="0"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FA818105-6FC6-4727-AAAC-E2FBB310F37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1115616" y="1484784"/>
            <a:ext cx="7128792" cy="3672408"/>
          </a:xfrm>
        </p:spPr>
        <p:txBody>
          <a:bodyPr/>
          <a:lstStyle/>
          <a:p>
            <a:pPr eaLnBrk="1" hangingPunct="1"/>
            <a:endParaRPr lang="en-GB" b="1">
              <a:solidFill>
                <a:schemeClr val="bg1"/>
              </a:solidFill>
              <a:latin typeface="-apple-system"/>
            </a:endParaRPr>
          </a:p>
          <a:p>
            <a:pPr eaLnBrk="1" hangingPunct="1"/>
            <a:endParaRPr lang="en-GB" sz="32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sz="32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Skills (ACS) </a:t>
            </a:r>
          </a:p>
          <a:p>
            <a:pPr eaLnBrk="1" hangingPunct="1"/>
            <a:endParaRPr lang="en-GB" altLang="en-US" sz="32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US" sz="3200" b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4: Paraphrasing</a:t>
            </a:r>
          </a:p>
          <a:p>
            <a:pPr eaLnBrk="1" hangingPunct="1"/>
            <a:endParaRPr lang="en-US" sz="3200" b="1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6A9C64A-C95D-40FB-94EC-91D162CC4BE6}" type="datetime1">
              <a:rPr lang="en-GB" smtClean="0"/>
              <a:pPr>
                <a:defRPr/>
              </a:pPr>
              <a:t>27/02/2026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9425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DE8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43E21CB-7CE4-D3F3-576B-66875DC5C7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D1C3B0-4027-6ED6-EDE9-6801FCCA0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321" y="-96252"/>
            <a:ext cx="7375358" cy="806116"/>
          </a:xfrm>
        </p:spPr>
        <p:txBody>
          <a:bodyPr/>
          <a:lstStyle/>
          <a:p>
            <a:r>
              <a:rPr lang="en-GB" sz="3200" b="1">
                <a:solidFill>
                  <a:srgbClr val="173AFF"/>
                </a:solidFill>
                <a:latin typeface="Segoe UI"/>
                <a:cs typeface="Calibri"/>
              </a:rPr>
              <a:t>Discuss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8780C0-3C7F-DA0B-0563-05AE48C4BA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0363" y="865042"/>
            <a:ext cx="8604417" cy="4651866"/>
          </a:xfrm>
        </p:spPr>
        <p:txBody>
          <a:bodyPr/>
          <a:lstStyle/>
          <a:p>
            <a:pPr marL="514350" indent="-514350" algn="just">
              <a:buAutoNum type="arabicPeriod"/>
            </a:pPr>
            <a:r>
              <a:rPr lang="en-GB" sz="2800">
                <a:solidFill>
                  <a:srgbClr val="173AFF"/>
                </a:solidFill>
                <a:latin typeface="Segoe UI"/>
                <a:cs typeface="Segoe UI"/>
              </a:rPr>
              <a:t>How would you personally define paraphrasing?</a:t>
            </a:r>
          </a:p>
          <a:p>
            <a:pPr marL="514350" indent="-514350" algn="just">
              <a:buAutoNum type="arabicPeriod"/>
            </a:pPr>
            <a:endParaRPr lang="en-GB" sz="2800">
              <a:solidFill>
                <a:srgbClr val="173AFF"/>
              </a:solidFill>
              <a:latin typeface="Segoe UI"/>
              <a:cs typeface="Segoe UI"/>
            </a:endParaRPr>
          </a:p>
          <a:p>
            <a:pPr marL="514350" indent="-514350" algn="just">
              <a:buAutoNum type="arabicPeriod"/>
            </a:pPr>
            <a:r>
              <a:rPr lang="en-GB" sz="2800">
                <a:solidFill>
                  <a:srgbClr val="173AFF"/>
                </a:solidFill>
                <a:latin typeface="Segoe UI"/>
                <a:cs typeface="Segoe UI"/>
              </a:rPr>
              <a:t>Can you think of any times you might need to paraphrase in daily life? What are they?</a:t>
            </a:r>
          </a:p>
          <a:p>
            <a:pPr marL="514350" indent="-514350" algn="just">
              <a:buAutoNum type="arabicPeriod"/>
            </a:pPr>
            <a:endParaRPr lang="en-GB" sz="2800">
              <a:solidFill>
                <a:srgbClr val="173AFF"/>
              </a:solidFill>
              <a:latin typeface="Segoe UI"/>
              <a:cs typeface="Segoe UI"/>
            </a:endParaRPr>
          </a:p>
          <a:p>
            <a:pPr marL="514350" indent="-514350" algn="just">
              <a:buAutoNum type="arabicPeriod"/>
            </a:pPr>
            <a:r>
              <a:rPr lang="en-GB" sz="2800">
                <a:solidFill>
                  <a:srgbClr val="173AFF"/>
                </a:solidFill>
                <a:latin typeface="Segoe UI"/>
                <a:cs typeface="Segoe UI"/>
              </a:rPr>
              <a:t>Why</a:t>
            </a:r>
            <a:r>
              <a:rPr lang="en-GB" sz="2800">
                <a:solidFill>
                  <a:srgbClr val="173AFF"/>
                </a:solidFill>
                <a:latin typeface="Segoe UI"/>
                <a:ea typeface="+mn-lt"/>
                <a:cs typeface="Segoe UI"/>
              </a:rPr>
              <a:t> do you think it might be important to put someone else’s idea into your own words rather than just copying it?</a:t>
            </a:r>
            <a:endParaRPr lang="en-GB" sz="2800" b="1">
              <a:solidFill>
                <a:srgbClr val="173AFF"/>
              </a:solidFill>
              <a:latin typeface="Segoe UI"/>
              <a:cs typeface="Segoe UI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E9ABC4-1846-A259-7201-6F1329386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27/02/2026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714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DE8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1954DBE-FA16-A3AE-05E5-F73B4BCEEC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B20F5-5359-33B6-CC2C-20D5183FC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321" y="492156"/>
            <a:ext cx="7375358" cy="806116"/>
          </a:xfrm>
        </p:spPr>
        <p:txBody>
          <a:bodyPr/>
          <a:lstStyle/>
          <a:p>
            <a:r>
              <a:rPr lang="en-GB" sz="3200" b="1">
                <a:solidFill>
                  <a:srgbClr val="173AFF"/>
                </a:solidFill>
                <a:latin typeface="Segoe UI"/>
                <a:cs typeface="Calibri"/>
              </a:rPr>
              <a:t>Activity 1: Worksheet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E59FF3-FB29-4EB2-21BC-3B40BAF019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0363" y="1561663"/>
            <a:ext cx="8604417" cy="4651866"/>
          </a:xfrm>
        </p:spPr>
        <p:txBody>
          <a:bodyPr/>
          <a:lstStyle/>
          <a:p>
            <a:pPr marL="0" indent="0" algn="just">
              <a:buNone/>
            </a:pPr>
            <a:r>
              <a:rPr lang="en-GB" sz="2800">
                <a:solidFill>
                  <a:srgbClr val="173AFF"/>
                </a:solidFill>
                <a:latin typeface="Segoe UI"/>
                <a:cs typeface="Segoe UI"/>
              </a:rPr>
              <a:t>Go to Part 2 Paraphrasing Worksheet and complete Activity 1</a:t>
            </a:r>
          </a:p>
          <a:p>
            <a:pPr marL="0" indent="0" algn="just">
              <a:buNone/>
            </a:pPr>
            <a:endParaRPr lang="en-GB" sz="2800">
              <a:solidFill>
                <a:srgbClr val="173AFF"/>
              </a:solidFill>
              <a:latin typeface="Segoe UI"/>
              <a:cs typeface="Segoe UI"/>
            </a:endParaRPr>
          </a:p>
          <a:p>
            <a:pPr marL="0" indent="0" algn="just">
              <a:buNone/>
            </a:pPr>
            <a:r>
              <a:rPr lang="en-GB" sz="2800">
                <a:solidFill>
                  <a:srgbClr val="173AFF"/>
                </a:solidFill>
                <a:latin typeface="Segoe UI"/>
                <a:cs typeface="Segoe UI"/>
              </a:rPr>
              <a:t>Please note, if you are on a phone, you might want to access the PDF version of the worksheet (in the PDFs folder on the Week 4 tile) and write your answers by hand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E30DF1-0613-B857-C862-EF21A10A40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27/02/2026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8013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DE8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CE047B2-79A2-DBC9-D400-5CDBAC501F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A24D2-428E-423F-B0C5-189E6781AD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321" y="-150359"/>
            <a:ext cx="7375358" cy="806116"/>
          </a:xfrm>
        </p:spPr>
        <p:txBody>
          <a:bodyPr/>
          <a:lstStyle/>
          <a:p>
            <a:r>
              <a:rPr lang="en-GB" sz="2800" b="1">
                <a:solidFill>
                  <a:srgbClr val="002060"/>
                </a:solidFill>
                <a:latin typeface="Segoe UI"/>
                <a:cs typeface="Calibri"/>
              </a:rPr>
              <a:t>Paraphrasing: How do we do it? </a:t>
            </a:r>
            <a:endParaRPr lang="en-US" sz="2800">
              <a:solidFill>
                <a:srgbClr val="00206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C9383F-806D-80D6-CAAB-BD0546D523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0363" y="655379"/>
            <a:ext cx="8604417" cy="6105978"/>
          </a:xfrm>
        </p:spPr>
        <p:txBody>
          <a:bodyPr/>
          <a:lstStyle/>
          <a:p>
            <a:pPr algn="just"/>
            <a:endParaRPr lang="en-GB" sz="2600">
              <a:solidFill>
                <a:srgbClr val="002060"/>
              </a:solidFill>
              <a:latin typeface="Segoe UI"/>
              <a:ea typeface="+mn-lt"/>
              <a:cs typeface="Segoe UI"/>
            </a:endParaRPr>
          </a:p>
          <a:p>
            <a:pPr marL="0" indent="0" algn="just">
              <a:buNone/>
            </a:pPr>
            <a:endParaRPr lang="en-GB" sz="2800" b="1">
              <a:solidFill>
                <a:srgbClr val="002060"/>
              </a:solidFill>
              <a:latin typeface="Segoe UI"/>
              <a:cs typeface="Segoe UI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853FBE-C684-FB1A-917F-DBC50D5329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99ABCC-67FD-867D-BADF-B492A53E902D}"/>
              </a:ext>
            </a:extLst>
          </p:cNvPr>
          <p:cNvSpPr txBox="1"/>
          <p:nvPr/>
        </p:nvSpPr>
        <p:spPr>
          <a:xfrm>
            <a:off x="213271" y="1193222"/>
            <a:ext cx="8717457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2400" b="1">
                <a:solidFill>
                  <a:srgbClr val="002060"/>
                </a:solidFill>
                <a:latin typeface="Segoe UI"/>
                <a:cs typeface="Segoe UI"/>
              </a:rPr>
              <a:t>Text A: </a:t>
            </a:r>
            <a:r>
              <a:rPr lang="en-US" sz="2400">
                <a:solidFill>
                  <a:srgbClr val="002060"/>
                </a:solidFill>
                <a:latin typeface="Arial"/>
                <a:cs typeface="Arial"/>
              </a:rPr>
              <a:t>Clear communication is essential in business. It helps colleagues understand each other and reduces mistakes. Non-verbal cues, like gestures and eye contact, influence how messages are interpreted. Listening carefully to others ensures everyone understands the intended meaning </a:t>
            </a:r>
            <a:endParaRPr lang="en-US" sz="2400" b="1">
              <a:solidFill>
                <a:srgbClr val="002060"/>
              </a:solidFill>
              <a:latin typeface="Segoe UI"/>
              <a:cs typeface="Segoe UI"/>
            </a:endParaRPr>
          </a:p>
          <a:p>
            <a:pPr algn="just"/>
            <a:r>
              <a:rPr lang="en-US" sz="2400">
                <a:solidFill>
                  <a:srgbClr val="002060"/>
                </a:solidFill>
                <a:latin typeface="Arial"/>
                <a:cs typeface="Arial"/>
              </a:rPr>
              <a:t>(Taylor, 2023) </a:t>
            </a:r>
            <a:endParaRPr lang="en-US" sz="20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94D993-AAFD-5504-5A5E-C95B1C9E4784}"/>
              </a:ext>
            </a:extLst>
          </p:cNvPr>
          <p:cNvSpPr txBox="1"/>
          <p:nvPr/>
        </p:nvSpPr>
        <p:spPr>
          <a:xfrm>
            <a:off x="272957" y="3918206"/>
            <a:ext cx="8437539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b="1">
                <a:solidFill>
                  <a:srgbClr val="173AFF"/>
                </a:solidFill>
                <a:latin typeface="Arial"/>
                <a:cs typeface="Arial"/>
              </a:rPr>
              <a:t>Discuss:</a:t>
            </a:r>
          </a:p>
          <a:p>
            <a:endParaRPr lang="en-US" sz="2400" b="1">
              <a:solidFill>
                <a:srgbClr val="173AFF"/>
              </a:solidFill>
            </a:endParaRPr>
          </a:p>
          <a:p>
            <a:pPr marL="342900" indent="-342900">
              <a:buAutoNum type="arabicParenR"/>
            </a:pPr>
            <a:r>
              <a:rPr lang="en-US" sz="2400" b="1">
                <a:solidFill>
                  <a:srgbClr val="173AFF"/>
                </a:solidFill>
                <a:latin typeface="Arial"/>
                <a:cs typeface="Arial"/>
              </a:rPr>
              <a:t>What are the key ideas of this text? (there are 4)</a:t>
            </a:r>
          </a:p>
          <a:p>
            <a:pPr marL="342900" indent="-342900">
              <a:buAutoNum type="arabicParenR"/>
            </a:pPr>
            <a:endParaRPr lang="en-US" b="1">
              <a:solidFill>
                <a:srgbClr val="173A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4755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DE8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C1499B3-691C-4EAF-58DC-76CFC3C56C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7C4285-FFB5-E428-E990-DFDDC2095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2919" y="120173"/>
            <a:ext cx="8369564" cy="542347"/>
          </a:xfrm>
        </p:spPr>
        <p:txBody>
          <a:bodyPr/>
          <a:lstStyle/>
          <a:p>
            <a:r>
              <a:rPr lang="en-GB" sz="3200" b="1">
                <a:solidFill>
                  <a:srgbClr val="002060"/>
                </a:solidFill>
                <a:latin typeface="Segoe UI"/>
                <a:cs typeface="Segoe UI"/>
              </a:rPr>
              <a:t>Paraphrasing: How do we do it?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D5BFB4-C16B-F7D1-1354-A0CC0111C8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65F6566-CB45-129F-6245-8C1EAA9DE43C}"/>
              </a:ext>
            </a:extLst>
          </p:cNvPr>
          <p:cNvSpPr txBox="1"/>
          <p:nvPr/>
        </p:nvSpPr>
        <p:spPr>
          <a:xfrm>
            <a:off x="110640" y="828713"/>
            <a:ext cx="8910772" cy="40318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1600" b="1">
                <a:solidFill>
                  <a:srgbClr val="002060"/>
                </a:solidFill>
                <a:latin typeface="Segoe UI"/>
                <a:cs typeface="Segoe UI"/>
              </a:rPr>
              <a:t>Text A: </a:t>
            </a:r>
            <a:r>
              <a:rPr lang="en-US" sz="1600">
                <a:solidFill>
                  <a:srgbClr val="002060"/>
                </a:solidFill>
                <a:latin typeface="Segoe UI"/>
                <a:cs typeface="Segoe UI"/>
              </a:rPr>
              <a:t>Clear communication is essential in business. It helps colleagues understand each other and reduces mistakes. Non-verbal cues, like gestures and eye contact, influence how messages are interpreted. Listening carefully to others ensures everyone understands the intended meaning </a:t>
            </a:r>
            <a:endParaRPr lang="en-US" sz="1600">
              <a:solidFill>
                <a:srgbClr val="000000"/>
              </a:solidFill>
              <a:latin typeface="Segoe UI"/>
              <a:cs typeface="Segoe UI"/>
            </a:endParaRPr>
          </a:p>
          <a:p>
            <a:pPr algn="just"/>
            <a:r>
              <a:rPr lang="en-US" sz="1600">
                <a:solidFill>
                  <a:srgbClr val="002060"/>
                </a:solidFill>
                <a:latin typeface="Segoe UI"/>
                <a:cs typeface="Segoe UI"/>
              </a:rPr>
              <a:t>(Taylor, 2023) </a:t>
            </a:r>
            <a:endParaRPr lang="en-US" sz="1600">
              <a:latin typeface="Segoe UI"/>
              <a:cs typeface="Segoe UI"/>
            </a:endParaRPr>
          </a:p>
          <a:p>
            <a:pPr algn="just"/>
            <a:endParaRPr lang="en-US">
              <a:solidFill>
                <a:srgbClr val="002060"/>
              </a:solidFill>
              <a:latin typeface="Segoe UI"/>
              <a:cs typeface="Segoe UI"/>
            </a:endParaRPr>
          </a:p>
          <a:p>
            <a:pPr algn="just"/>
            <a:r>
              <a:rPr lang="en-US" sz="2200" b="1">
                <a:solidFill>
                  <a:srgbClr val="002060"/>
                </a:solidFill>
                <a:latin typeface="Segoe UI"/>
                <a:cs typeface="Segoe UI"/>
              </a:rPr>
              <a:t>Text B:  </a:t>
            </a:r>
            <a:r>
              <a:rPr lang="en-US" sz="2200">
                <a:solidFill>
                  <a:srgbClr val="002060"/>
                </a:solidFill>
                <a:latin typeface="Arial"/>
                <a:cs typeface="Arial"/>
              </a:rPr>
              <a:t>Effective communication in business is important for the prevention of errors and ensuring understanding among colleagues. </a:t>
            </a:r>
            <a:r>
              <a:rPr lang="en-US" sz="2200">
                <a:solidFill>
                  <a:srgbClr val="002060"/>
                </a:solidFill>
                <a:latin typeface="Segoe UI"/>
                <a:cs typeface="Segoe UI"/>
              </a:rPr>
              <a:t>How messages are perceived is also affected by body language, including gestures and eye contact.</a:t>
            </a:r>
            <a:r>
              <a:rPr lang="en-US" sz="2200">
                <a:solidFill>
                  <a:srgbClr val="002060"/>
                </a:solidFill>
                <a:latin typeface="Arial"/>
                <a:cs typeface="Arial"/>
              </a:rPr>
              <a:t> Careful listening guarantees comprehension of the intended meaning by all participants (Taylor, 2023).</a:t>
            </a:r>
            <a:endParaRPr lang="en-US"/>
          </a:p>
          <a:p>
            <a:pPr algn="just"/>
            <a:endParaRPr lang="en-US" sz="2600">
              <a:solidFill>
                <a:srgbClr val="002060"/>
              </a:solidFill>
              <a:latin typeface="Arial"/>
              <a:cs typeface="Arial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E72FE56-D92B-5D9B-6AD4-7A7847FABD9C}"/>
              </a:ext>
            </a:extLst>
          </p:cNvPr>
          <p:cNvSpPr txBox="1"/>
          <p:nvPr/>
        </p:nvSpPr>
        <p:spPr>
          <a:xfrm>
            <a:off x="110637" y="4391637"/>
            <a:ext cx="8890680" cy="20621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200" b="1">
                <a:solidFill>
                  <a:srgbClr val="173AFF"/>
                </a:solidFill>
                <a:latin typeface="Segoe UI"/>
                <a:cs typeface="Segoe UI"/>
              </a:rPr>
              <a:t>Discuss:</a:t>
            </a:r>
          </a:p>
          <a:p>
            <a:endParaRPr lang="en-US" sz="900" b="1">
              <a:solidFill>
                <a:srgbClr val="173AFF"/>
              </a:solidFill>
              <a:latin typeface="Segoe UI"/>
              <a:cs typeface="Segoe UI"/>
            </a:endParaRPr>
          </a:p>
          <a:p>
            <a:pPr marL="342900" indent="-342900">
              <a:buAutoNum type="arabicParenR"/>
            </a:pPr>
            <a:r>
              <a:rPr lang="en-US" sz="2200">
                <a:solidFill>
                  <a:srgbClr val="173AFF"/>
                </a:solidFill>
                <a:latin typeface="Segoe UI"/>
                <a:cs typeface="Segoe UI"/>
              </a:rPr>
              <a:t>What has changed from the original? Try and spot at least</a:t>
            </a:r>
            <a:r>
              <a:rPr lang="en-US" sz="2200" b="1">
                <a:solidFill>
                  <a:srgbClr val="173AFF"/>
                </a:solidFill>
                <a:latin typeface="Segoe UI"/>
                <a:cs typeface="Segoe UI"/>
              </a:rPr>
              <a:t> 3</a:t>
            </a:r>
            <a:r>
              <a:rPr lang="en-US" sz="2200">
                <a:solidFill>
                  <a:srgbClr val="173AFF"/>
                </a:solidFill>
                <a:latin typeface="Segoe UI"/>
                <a:cs typeface="Segoe UI"/>
              </a:rPr>
              <a:t> differences</a:t>
            </a:r>
          </a:p>
          <a:p>
            <a:pPr marL="342900" indent="-342900">
              <a:buAutoNum type="arabicParenR"/>
            </a:pPr>
            <a:endParaRPr lang="en-US" sz="900">
              <a:solidFill>
                <a:srgbClr val="173AFF"/>
              </a:solidFill>
              <a:latin typeface="Segoe UI"/>
              <a:cs typeface="Segoe UI"/>
            </a:endParaRPr>
          </a:p>
          <a:p>
            <a:r>
              <a:rPr lang="en-US" sz="2200">
                <a:solidFill>
                  <a:srgbClr val="173AFF"/>
                </a:solidFill>
                <a:latin typeface="Segoe UI"/>
                <a:cs typeface="Segoe UI"/>
              </a:rPr>
              <a:t>(example: 'essential' has changed to 'important'. What is it called when a word has the same meaning as another?)</a:t>
            </a:r>
          </a:p>
        </p:txBody>
      </p:sp>
    </p:spTree>
    <p:extLst>
      <p:ext uri="{BB962C8B-B14F-4D97-AF65-F5344CB8AC3E}">
        <p14:creationId xmlns:p14="http://schemas.microsoft.com/office/powerpoint/2010/main" val="2538020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 build="p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DE8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5EF139E-8102-6969-851A-E23DCC69E0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49D15E-5E60-FE95-333F-E815FC24CB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446" y="-1567"/>
            <a:ext cx="8369564" cy="542347"/>
          </a:xfrm>
        </p:spPr>
        <p:txBody>
          <a:bodyPr/>
          <a:lstStyle/>
          <a:p>
            <a:r>
              <a:rPr lang="en-GB" sz="3200" b="1">
                <a:solidFill>
                  <a:srgbClr val="002060"/>
                </a:solidFill>
                <a:latin typeface="Segoe UI"/>
                <a:cs typeface="Segoe UI"/>
              </a:rPr>
              <a:t>Paraphrasing: How do we do it?</a:t>
            </a:r>
            <a:endParaRPr lang="en-US" sz="3200">
              <a:latin typeface="Segoe UI"/>
              <a:cs typeface="Segoe UI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1E05D3-751B-6AB0-A3C5-16DECE15E3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B76DFCF-B710-8953-C9F3-4D4E076A68C7}"/>
              </a:ext>
            </a:extLst>
          </p:cNvPr>
          <p:cNvSpPr txBox="1"/>
          <p:nvPr/>
        </p:nvSpPr>
        <p:spPr>
          <a:xfrm>
            <a:off x="171704" y="113517"/>
            <a:ext cx="8754035" cy="65864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endParaRPr lang="en-US" sz="2400" b="1">
              <a:solidFill>
                <a:srgbClr val="002060"/>
              </a:solidFill>
              <a:latin typeface="Segoe UI"/>
              <a:cs typeface="Segoe UI"/>
            </a:endParaRPr>
          </a:p>
          <a:p>
            <a:pPr algn="just"/>
            <a:endParaRPr lang="en-US" sz="900" b="1">
              <a:solidFill>
                <a:srgbClr val="002060"/>
              </a:solidFill>
              <a:latin typeface="Segoe UI"/>
              <a:cs typeface="Segoe UI"/>
            </a:endParaRPr>
          </a:p>
          <a:p>
            <a:pPr marL="457200" indent="-457200" algn="just">
              <a:buAutoNum type="arabicParenR"/>
            </a:pPr>
            <a:r>
              <a:rPr lang="en-US" sz="2800" b="1">
                <a:solidFill>
                  <a:srgbClr val="002060"/>
                </a:solidFill>
                <a:latin typeface="Segoe UI"/>
                <a:cs typeface="Segoe UI"/>
              </a:rPr>
              <a:t>Use of synonyms</a:t>
            </a:r>
          </a:p>
          <a:p>
            <a:pPr algn="just"/>
            <a:r>
              <a:rPr lang="en-US" sz="2200">
                <a:solidFill>
                  <a:srgbClr val="002060"/>
                </a:solidFill>
                <a:latin typeface="Segoe UI"/>
                <a:cs typeface="Segoe UI"/>
              </a:rPr>
              <a:t> </a:t>
            </a:r>
            <a:r>
              <a:rPr lang="en-US" sz="2200" i="1">
                <a:solidFill>
                  <a:srgbClr val="002060"/>
                </a:solidFill>
                <a:latin typeface="Segoe UI"/>
                <a:cs typeface="Segoe UI"/>
              </a:rPr>
              <a:t>‘Clear’ → ‘Effective’, ‘essential’ → ‘important’, 'mistakes'→ 'errors'</a:t>
            </a:r>
            <a:endParaRPr lang="en-US" sz="2200" i="1">
              <a:solidFill>
                <a:srgbClr val="000000"/>
              </a:solidFill>
              <a:latin typeface="Segoe UI"/>
              <a:cs typeface="Segoe UI"/>
            </a:endParaRPr>
          </a:p>
          <a:p>
            <a:pPr algn="just"/>
            <a:endParaRPr lang="en-US" sz="900" b="1">
              <a:solidFill>
                <a:srgbClr val="002060"/>
              </a:solidFill>
              <a:latin typeface="Segoe UI"/>
              <a:cs typeface="Segoe UI"/>
            </a:endParaRPr>
          </a:p>
          <a:p>
            <a:pPr algn="just"/>
            <a:endParaRPr lang="en-US" sz="900" b="1">
              <a:solidFill>
                <a:srgbClr val="002060"/>
              </a:solidFill>
              <a:latin typeface="Segoe UI"/>
              <a:cs typeface="Segoe UI"/>
            </a:endParaRPr>
          </a:p>
          <a:p>
            <a:pPr algn="just"/>
            <a:endParaRPr lang="en-US" sz="900" b="1">
              <a:solidFill>
                <a:srgbClr val="002060"/>
              </a:solidFill>
              <a:latin typeface="Segoe UI"/>
              <a:cs typeface="Segoe UI"/>
            </a:endParaRPr>
          </a:p>
          <a:p>
            <a:pPr algn="just"/>
            <a:r>
              <a:rPr lang="en-US" sz="2800" b="1">
                <a:solidFill>
                  <a:srgbClr val="002060"/>
                </a:solidFill>
                <a:latin typeface="Segoe UI"/>
                <a:cs typeface="Segoe UI"/>
              </a:rPr>
              <a:t>2) Word order</a:t>
            </a:r>
            <a:endParaRPr lang="en-US" sz="2200" i="1">
              <a:solidFill>
                <a:srgbClr val="000000"/>
              </a:solidFill>
              <a:latin typeface="Segoe UI"/>
              <a:cs typeface="Segoe UI"/>
            </a:endParaRPr>
          </a:p>
          <a:p>
            <a:pPr algn="just"/>
            <a:r>
              <a:rPr lang="en-US" sz="2200" i="1">
                <a:solidFill>
                  <a:srgbClr val="002060"/>
                </a:solidFill>
                <a:latin typeface="Segoe UI"/>
                <a:cs typeface="Segoe UI"/>
              </a:rPr>
              <a:t>'Listening carefully ensures everyone understands the intended meaning' → 'Careful listening guarantees comprehension of the intended meaning by all participants'</a:t>
            </a:r>
            <a:endParaRPr lang="en-US" sz="2200" i="1">
              <a:latin typeface="Segoe UI"/>
              <a:cs typeface="Segoe UI"/>
            </a:endParaRPr>
          </a:p>
          <a:p>
            <a:pPr algn="just"/>
            <a:endParaRPr lang="en-US" sz="900" b="1">
              <a:solidFill>
                <a:srgbClr val="002060"/>
              </a:solidFill>
              <a:latin typeface="Segoe UI"/>
              <a:cs typeface="Segoe UI"/>
            </a:endParaRPr>
          </a:p>
          <a:p>
            <a:pPr algn="just"/>
            <a:endParaRPr lang="en-US" sz="900" b="1">
              <a:solidFill>
                <a:srgbClr val="002060"/>
              </a:solidFill>
              <a:latin typeface="Segoe UI"/>
              <a:cs typeface="Segoe UI"/>
            </a:endParaRPr>
          </a:p>
          <a:p>
            <a:pPr algn="just"/>
            <a:endParaRPr lang="en-US" sz="900" b="1">
              <a:solidFill>
                <a:srgbClr val="002060"/>
              </a:solidFill>
              <a:latin typeface="Segoe UI"/>
              <a:cs typeface="Segoe UI"/>
            </a:endParaRPr>
          </a:p>
          <a:p>
            <a:pPr algn="just"/>
            <a:r>
              <a:rPr lang="en-US" sz="2800" b="1" dirty="0">
                <a:solidFill>
                  <a:srgbClr val="002060"/>
                </a:solidFill>
                <a:latin typeface="Segoe UI"/>
                <a:cs typeface="Segoe UI"/>
              </a:rPr>
              <a:t>3) Change of word form (e.g. verb to a noun)</a:t>
            </a:r>
            <a:endParaRPr lang="en-US" sz="2800" b="1" dirty="0">
              <a:latin typeface="Segoe UI"/>
              <a:cs typeface="Segoe UI"/>
            </a:endParaRPr>
          </a:p>
          <a:p>
            <a:pPr algn="just"/>
            <a:r>
              <a:rPr lang="en-US" sz="2200" i="1">
                <a:solidFill>
                  <a:srgbClr val="002060"/>
                </a:solidFill>
                <a:latin typeface="Segoe UI"/>
                <a:cs typeface="Segoe UI"/>
              </a:rPr>
              <a:t>'reduces mistakes' </a:t>
            </a:r>
            <a:r>
              <a:rPr lang="en-US" sz="2200">
                <a:solidFill>
                  <a:srgbClr val="002060"/>
                </a:solidFill>
                <a:latin typeface="Segoe UI"/>
                <a:cs typeface="Segoe UI"/>
              </a:rPr>
              <a:t>→ '</a:t>
            </a:r>
            <a:r>
              <a:rPr lang="en-US" sz="2200" i="1">
                <a:solidFill>
                  <a:srgbClr val="002060"/>
                </a:solidFill>
                <a:latin typeface="Segoe UI"/>
                <a:cs typeface="Segoe UI"/>
              </a:rPr>
              <a:t>the prevention of errors'</a:t>
            </a:r>
            <a:endParaRPr lang="en-US" sz="2200" i="1">
              <a:latin typeface="Segoe UI"/>
              <a:cs typeface="Segoe UI"/>
            </a:endParaRPr>
          </a:p>
          <a:p>
            <a:pPr algn="just"/>
            <a:endParaRPr lang="en-US" sz="900">
              <a:solidFill>
                <a:srgbClr val="002060"/>
              </a:solidFill>
              <a:latin typeface="Segoe UI"/>
              <a:cs typeface="Segoe UI"/>
            </a:endParaRPr>
          </a:p>
          <a:p>
            <a:pPr algn="just"/>
            <a:endParaRPr lang="en-US" sz="900">
              <a:solidFill>
                <a:srgbClr val="002060"/>
              </a:solidFill>
              <a:latin typeface="Segoe UI"/>
              <a:cs typeface="Segoe UI"/>
            </a:endParaRPr>
          </a:p>
          <a:p>
            <a:pPr algn="just"/>
            <a:endParaRPr lang="en-US" sz="900">
              <a:solidFill>
                <a:srgbClr val="002060"/>
              </a:solidFill>
              <a:latin typeface="Segoe UI"/>
              <a:cs typeface="Segoe UI"/>
            </a:endParaRPr>
          </a:p>
          <a:p>
            <a:pPr algn="just"/>
            <a:r>
              <a:rPr lang="en-US" sz="2600" b="1">
                <a:solidFill>
                  <a:srgbClr val="002060"/>
                </a:solidFill>
                <a:latin typeface="Segoe UI"/>
                <a:cs typeface="Segoe UI"/>
              </a:rPr>
              <a:t>4) Sentence structure/grammar/combining sentences</a:t>
            </a:r>
            <a:endParaRPr lang="en-US" sz="2600"/>
          </a:p>
          <a:p>
            <a:pPr algn="just"/>
            <a:r>
              <a:rPr lang="en-US" sz="2200" i="1">
                <a:solidFill>
                  <a:srgbClr val="002060"/>
                </a:solidFill>
                <a:latin typeface="Segoe UI"/>
                <a:cs typeface="Segoe UI"/>
              </a:rPr>
              <a:t>'Clear communication is essential in business. It helps colleagues understand each other and reduces mistakes' </a:t>
            </a:r>
            <a:r>
              <a:rPr lang="en-US" sz="2200">
                <a:solidFill>
                  <a:srgbClr val="002060"/>
                </a:solidFill>
                <a:latin typeface="Segoe UI"/>
                <a:cs typeface="Segoe UI"/>
              </a:rPr>
              <a:t>→ </a:t>
            </a:r>
            <a:r>
              <a:rPr lang="en-US" sz="2200" i="1">
                <a:solidFill>
                  <a:srgbClr val="002060"/>
                </a:solidFill>
                <a:latin typeface="Segoe UI"/>
                <a:cs typeface="Segoe UI"/>
              </a:rPr>
              <a:t>'Effective communication in business is important for the prevention of errors and ensuring understanding among colleagues'</a:t>
            </a:r>
          </a:p>
        </p:txBody>
      </p:sp>
    </p:spTree>
    <p:extLst>
      <p:ext uri="{BB962C8B-B14F-4D97-AF65-F5344CB8AC3E}">
        <p14:creationId xmlns:p14="http://schemas.microsoft.com/office/powerpoint/2010/main" val="3831742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DE8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DFC0B2C-9E0C-8E91-09D1-FED2EABAAB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64022D-BF80-B8A1-152F-7F6D5B3270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321" y="-96252"/>
            <a:ext cx="7375358" cy="806116"/>
          </a:xfrm>
        </p:spPr>
        <p:txBody>
          <a:bodyPr/>
          <a:lstStyle/>
          <a:p>
            <a:r>
              <a:rPr lang="en-GB" sz="3200" b="1">
                <a:solidFill>
                  <a:srgbClr val="002060"/>
                </a:solidFill>
                <a:latin typeface="Segoe UI"/>
                <a:cs typeface="Calibri"/>
              </a:rPr>
              <a:t>Paraphrasing: How Do We Do It?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5EF1D3-0FCC-A5A8-5998-A5C707DDDD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310" y="709486"/>
            <a:ext cx="4458506" cy="4651866"/>
          </a:xfrm>
        </p:spPr>
        <p:txBody>
          <a:bodyPr/>
          <a:lstStyle/>
          <a:p>
            <a:pPr marL="0" indent="0" algn="just">
              <a:buNone/>
            </a:pPr>
            <a:endParaRPr lang="en-GB" sz="2200">
              <a:cs typeface="Calibri" panose="020F0502020204030204" pitchFamily="34" charset="0"/>
            </a:endParaRPr>
          </a:p>
          <a:p>
            <a:pPr algn="just">
              <a:buAutoNum type="arabicPeriod"/>
            </a:pPr>
            <a:endParaRPr lang="en-GB" sz="2200"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AC32FD-27F9-8E51-130A-AE271F216E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0E9C01F-29C2-BFE5-E1D2-E06E99E637BA}"/>
              </a:ext>
            </a:extLst>
          </p:cNvPr>
          <p:cNvSpPr txBox="1"/>
          <p:nvPr/>
        </p:nvSpPr>
        <p:spPr>
          <a:xfrm>
            <a:off x="279917" y="708689"/>
            <a:ext cx="8584951" cy="2000548"/>
          </a:xfrm>
          <a:prstGeom prst="rect">
            <a:avLst/>
          </a:prstGeom>
          <a:noFill/>
          <a:ln w="28575">
            <a:solidFill>
              <a:schemeClr val="tx2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 algn="ctr">
              <a:buAutoNum type="arabicPeriod"/>
            </a:pPr>
            <a:r>
              <a:rPr lang="en-US" sz="2200" b="1">
                <a:solidFill>
                  <a:srgbClr val="002060"/>
                </a:solidFill>
                <a:latin typeface="Segoe UI"/>
                <a:cs typeface="Segoe UI"/>
              </a:rPr>
              <a:t>Use of synonyms</a:t>
            </a:r>
            <a:endParaRPr lang="en-US"/>
          </a:p>
          <a:p>
            <a:pPr marL="457200" indent="-457200" algn="ctr">
              <a:buAutoNum type="arabicPeriod"/>
            </a:pPr>
            <a:endParaRPr lang="en-US" sz="1200" b="1" dirty="0">
              <a:solidFill>
                <a:srgbClr val="002060"/>
              </a:solidFill>
              <a:latin typeface="Segoe UI"/>
              <a:cs typeface="Segoe UI"/>
            </a:endParaRPr>
          </a:p>
          <a:p>
            <a:pPr marL="457200" indent="-457200" algn="ctr">
              <a:buAutoNum type="arabicPeriod"/>
            </a:pPr>
            <a:r>
              <a:rPr lang="en-US" sz="2200" b="1">
                <a:solidFill>
                  <a:srgbClr val="002060"/>
                </a:solidFill>
                <a:latin typeface="Segoe UI"/>
                <a:cs typeface="Segoe UI"/>
              </a:rPr>
              <a:t>Word order</a:t>
            </a:r>
            <a:endParaRPr lang="en-US" sz="2200" i="1">
              <a:solidFill>
                <a:srgbClr val="000000"/>
              </a:solidFill>
              <a:latin typeface="Segoe UI"/>
              <a:cs typeface="Segoe UI"/>
            </a:endParaRPr>
          </a:p>
          <a:p>
            <a:pPr marL="457200" indent="-457200" algn="ctr">
              <a:buAutoNum type="arabicPeriod"/>
            </a:pPr>
            <a:endParaRPr lang="en-US" sz="1200" b="1" dirty="0">
              <a:solidFill>
                <a:srgbClr val="002060"/>
              </a:solidFill>
              <a:latin typeface="Segoe UI"/>
              <a:cs typeface="Segoe UI"/>
            </a:endParaRPr>
          </a:p>
          <a:p>
            <a:pPr marL="457200" indent="-457200" algn="ctr">
              <a:buAutoNum type="arabicPeriod"/>
            </a:pPr>
            <a:r>
              <a:rPr lang="en-US" sz="2200" b="1" dirty="0">
                <a:solidFill>
                  <a:srgbClr val="002060"/>
                </a:solidFill>
                <a:latin typeface="Segoe UI"/>
                <a:cs typeface="Segoe UI"/>
              </a:rPr>
              <a:t>Change of word form (e.g. verb to a noun)</a:t>
            </a:r>
            <a:endParaRPr lang="en-US" sz="2200" b="1">
              <a:latin typeface="Segoe UI"/>
              <a:cs typeface="Segoe UI"/>
            </a:endParaRPr>
          </a:p>
          <a:p>
            <a:pPr marL="457200" indent="-457200" algn="ctr">
              <a:buAutoNum type="arabicPeriod"/>
            </a:pPr>
            <a:endParaRPr lang="en-US" sz="1200" dirty="0">
              <a:solidFill>
                <a:srgbClr val="002060"/>
              </a:solidFill>
              <a:latin typeface="Segoe UI"/>
              <a:cs typeface="Segoe UI"/>
            </a:endParaRPr>
          </a:p>
          <a:p>
            <a:pPr marL="457200" indent="-457200" algn="ctr">
              <a:buAutoNum type="arabicPeriod"/>
            </a:pPr>
            <a:r>
              <a:rPr lang="en-US" sz="2200" b="1">
                <a:solidFill>
                  <a:srgbClr val="002060"/>
                </a:solidFill>
                <a:latin typeface="Segoe UI"/>
                <a:cs typeface="Segoe UI"/>
              </a:rPr>
              <a:t>Sentence structure/grammar/combining sentences</a:t>
            </a:r>
            <a:endParaRPr lang="en-US" sz="2200">
              <a:solidFill>
                <a:srgbClr val="00000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E08265D-2973-5BF6-088A-986ADE3C346B}"/>
              </a:ext>
            </a:extLst>
          </p:cNvPr>
          <p:cNvSpPr txBox="1"/>
          <p:nvPr/>
        </p:nvSpPr>
        <p:spPr>
          <a:xfrm>
            <a:off x="293050" y="2879160"/>
            <a:ext cx="8597689" cy="22159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rgbClr val="173AFF"/>
                </a:solidFill>
                <a:latin typeface="Arial"/>
                <a:cs typeface="Arial"/>
              </a:rPr>
              <a:t>With a partner, p</a:t>
            </a:r>
            <a:r>
              <a:rPr lang="en-US" b="1" dirty="0">
                <a:solidFill>
                  <a:srgbClr val="173AFF"/>
                </a:solidFill>
                <a:latin typeface="Arial"/>
                <a:cs typeface="Arial"/>
              </a:rPr>
              <a:t>ractice each technique with the sentence below:</a:t>
            </a:r>
          </a:p>
          <a:p>
            <a:pPr marL="342900" indent="-342900">
              <a:buAutoNum type="arabicPeriod"/>
            </a:pPr>
            <a:endParaRPr lang="en-US" b="1" dirty="0">
              <a:solidFill>
                <a:srgbClr val="002060"/>
              </a:solidFill>
              <a:latin typeface="Arial"/>
              <a:cs typeface="Arial"/>
            </a:endParaRPr>
          </a:p>
          <a:p>
            <a:r>
              <a:rPr lang="en-US" sz="2800">
                <a:solidFill>
                  <a:srgbClr val="002060"/>
                </a:solidFill>
                <a:latin typeface="Arial"/>
                <a:cs typeface="Arial"/>
              </a:rPr>
              <a:t>Good customer service improves client satisfaction, reduces complaints, and helps a company succeed in a competitive market.</a:t>
            </a:r>
            <a:endParaRPr lang="en-US" sz="2800" b="1">
              <a:solidFill>
                <a:srgbClr val="002060"/>
              </a:solidFill>
            </a:endParaRPr>
          </a:p>
          <a:p>
            <a:endParaRPr lang="en-US" b="1" dirty="0">
              <a:solidFill>
                <a:srgbClr val="173AFF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1321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DE8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DC96685-FEA4-9464-394C-8BBD846D0F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FF69B4-D919-9054-7329-67883D14ED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321" y="-96252"/>
            <a:ext cx="7375358" cy="806116"/>
          </a:xfrm>
        </p:spPr>
        <p:txBody>
          <a:bodyPr/>
          <a:lstStyle/>
          <a:p>
            <a:r>
              <a:rPr lang="en-GB" sz="3200" b="1">
                <a:solidFill>
                  <a:srgbClr val="002060"/>
                </a:solidFill>
                <a:latin typeface="Segoe UI"/>
                <a:cs typeface="Calibri"/>
              </a:rPr>
              <a:t>Paraphrasing: How Do We Do It?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921766-0DF3-1A91-CA2B-AD1E39C2C9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310" y="709486"/>
            <a:ext cx="4458506" cy="4651866"/>
          </a:xfrm>
        </p:spPr>
        <p:txBody>
          <a:bodyPr/>
          <a:lstStyle/>
          <a:p>
            <a:pPr marL="0" indent="0" algn="just">
              <a:buNone/>
            </a:pPr>
            <a:endParaRPr lang="en-GB" sz="2200">
              <a:cs typeface="Calibri" panose="020F0502020204030204" pitchFamily="34" charset="0"/>
            </a:endParaRPr>
          </a:p>
          <a:p>
            <a:pPr algn="just">
              <a:buAutoNum type="arabicPeriod"/>
            </a:pPr>
            <a:endParaRPr lang="en-GB" sz="2200"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1DB027-91B7-9D08-8D7A-C60B31B200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87B81A9-9CB8-2DD5-E863-38555C004B2E}"/>
              </a:ext>
            </a:extLst>
          </p:cNvPr>
          <p:cNvSpPr txBox="1"/>
          <p:nvPr/>
        </p:nvSpPr>
        <p:spPr>
          <a:xfrm>
            <a:off x="246397" y="893073"/>
            <a:ext cx="8597689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rgbClr val="173AFF"/>
                </a:solidFill>
                <a:latin typeface="Segoe UI"/>
                <a:cs typeface="Segoe UI"/>
              </a:rPr>
              <a:t>Remember Nick? He's been working on his paraphrasing after feedback from his last report. In his next report he has paraphrased the below:</a:t>
            </a:r>
            <a:endParaRPr lang="en-US" dirty="0">
              <a:latin typeface="Segoe UI"/>
              <a:cs typeface="Segoe UI"/>
            </a:endParaRPr>
          </a:p>
          <a:p>
            <a:endParaRPr lang="en-US" b="1" dirty="0">
              <a:solidFill>
                <a:srgbClr val="173AFF"/>
              </a:solidFill>
              <a:latin typeface="Segoe UI"/>
              <a:cs typeface="Segoe UI"/>
            </a:endParaRPr>
          </a:p>
          <a:p>
            <a:r>
              <a:rPr lang="en-US" sz="2800" dirty="0">
                <a:solidFill>
                  <a:srgbClr val="002060"/>
                </a:solidFill>
                <a:latin typeface="Segoe UI"/>
                <a:cs typeface="Segoe UI"/>
              </a:rPr>
              <a:t>"Teamwork in business helps employees complete tasks more efficiently"</a:t>
            </a:r>
          </a:p>
          <a:p>
            <a:r>
              <a:rPr lang="en-US" sz="2800">
                <a:solidFill>
                  <a:srgbClr val="002060"/>
                </a:solidFill>
                <a:latin typeface="Segoe UI"/>
                <a:cs typeface="Segoe UI"/>
              </a:rPr>
              <a:t>(Brown, 2025, p.5)</a:t>
            </a:r>
            <a:endParaRPr lang="en-US" sz="2800" dirty="0">
              <a:solidFill>
                <a:srgbClr val="002060"/>
              </a:solidFill>
              <a:latin typeface="Segoe UI"/>
              <a:cs typeface="Segoe UI"/>
            </a:endParaRPr>
          </a:p>
          <a:p>
            <a:endParaRPr lang="en-US" b="1" dirty="0">
              <a:solidFill>
                <a:srgbClr val="173AFF"/>
              </a:solidFill>
              <a:latin typeface="Segoe UI"/>
              <a:cs typeface="Segoe UI"/>
            </a:endParaRPr>
          </a:p>
          <a:p>
            <a:r>
              <a:rPr lang="en-US" b="1">
                <a:solidFill>
                  <a:srgbClr val="173AFF"/>
                </a:solidFill>
                <a:latin typeface="Segoe UI"/>
                <a:cs typeface="Segoe UI"/>
              </a:rPr>
              <a:t>Nick changes this to:</a:t>
            </a:r>
            <a:endParaRPr lang="en-US">
              <a:solidFill>
                <a:srgbClr val="000000"/>
              </a:solidFill>
              <a:latin typeface="Segoe UI"/>
              <a:cs typeface="Segoe UI"/>
            </a:endParaRPr>
          </a:p>
          <a:p>
            <a:endParaRPr lang="en-US" b="1" dirty="0">
              <a:solidFill>
                <a:srgbClr val="173AFF"/>
              </a:solidFill>
              <a:latin typeface="Segoe UI"/>
              <a:cs typeface="Segoe UI"/>
            </a:endParaRPr>
          </a:p>
          <a:p>
            <a:r>
              <a:rPr lang="en-US" sz="2800" dirty="0">
                <a:solidFill>
                  <a:srgbClr val="002060"/>
                </a:solidFill>
                <a:latin typeface="Segoe UI"/>
                <a:cs typeface="Segoe UI"/>
              </a:rPr>
              <a:t>Cooperation in business helps employees </a:t>
            </a:r>
            <a:r>
              <a:rPr lang="en-US" sz="2800">
                <a:solidFill>
                  <a:srgbClr val="002060"/>
                </a:solidFill>
                <a:latin typeface="Segoe UI"/>
                <a:cs typeface="Segoe UI"/>
              </a:rPr>
              <a:t>finish tasks</a:t>
            </a:r>
            <a:r>
              <a:rPr lang="en-US" sz="2800" dirty="0">
                <a:solidFill>
                  <a:srgbClr val="002060"/>
                </a:solidFill>
                <a:latin typeface="Segoe UI"/>
                <a:cs typeface="Segoe UI"/>
              </a:rPr>
              <a:t> more efficiently (Brown, 2025).</a:t>
            </a:r>
          </a:p>
          <a:p>
            <a:endParaRPr lang="en-US" sz="2800" dirty="0">
              <a:solidFill>
                <a:srgbClr val="002060"/>
              </a:solidFill>
              <a:latin typeface="Segoe UI"/>
              <a:cs typeface="Segoe UI"/>
            </a:endParaRPr>
          </a:p>
          <a:p>
            <a:pPr marL="514350" indent="-514350">
              <a:buAutoNum type="arabicParenR"/>
            </a:pPr>
            <a:r>
              <a:rPr lang="en-US" sz="2800" dirty="0">
                <a:solidFill>
                  <a:srgbClr val="173AFF"/>
                </a:solidFill>
                <a:latin typeface="Segoe UI"/>
                <a:cs typeface="Segoe UI"/>
              </a:rPr>
              <a:t>What has Nick changed from the ori</a:t>
            </a:r>
            <a:r>
              <a:rPr lang="en-US" sz="2800">
                <a:solidFill>
                  <a:srgbClr val="173AFF"/>
                </a:solidFill>
                <a:latin typeface="Segoe UI"/>
                <a:cs typeface="Segoe UI"/>
              </a:rPr>
              <a:t>ginal?</a:t>
            </a:r>
            <a:endParaRPr lang="en-US" sz="2800" dirty="0">
              <a:solidFill>
                <a:srgbClr val="173AFF"/>
              </a:solidFill>
              <a:latin typeface="Segoe UI"/>
              <a:cs typeface="Segoe UI"/>
            </a:endParaRPr>
          </a:p>
          <a:p>
            <a:pPr marL="514350" indent="-514350">
              <a:buAutoNum type="arabicParenR"/>
            </a:pPr>
            <a:r>
              <a:rPr lang="en-US" sz="2800">
                <a:solidFill>
                  <a:srgbClr val="173AFF"/>
                </a:solidFill>
                <a:latin typeface="Segoe UI"/>
                <a:cs typeface="Segoe UI"/>
              </a:rPr>
              <a:t>Will Nick's teacher be happy with this? Why or why not?</a:t>
            </a:r>
            <a:endParaRPr lang="en-US" sz="2800" dirty="0">
              <a:solidFill>
                <a:srgbClr val="173AFF"/>
              </a:solidFill>
              <a:latin typeface="Segoe UI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3751429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DE8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6947DBC-65B8-FE52-9209-E6F55F9D88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DE35F-5BEE-32BC-8A02-5F6E5C307A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321" y="-96252"/>
            <a:ext cx="7375358" cy="806116"/>
          </a:xfrm>
        </p:spPr>
        <p:txBody>
          <a:bodyPr/>
          <a:lstStyle/>
          <a:p>
            <a:r>
              <a:rPr lang="en-GB" sz="3200" b="1">
                <a:solidFill>
                  <a:srgbClr val="002060"/>
                </a:solidFill>
                <a:latin typeface="Segoe UI"/>
                <a:cs typeface="Calibri"/>
              </a:rPr>
              <a:t>Paraphrasing: How Do We Do It?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E783EB-1098-BB12-3AEB-B7CFE5BA39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310" y="709486"/>
            <a:ext cx="4458506" cy="4651866"/>
          </a:xfrm>
        </p:spPr>
        <p:txBody>
          <a:bodyPr/>
          <a:lstStyle/>
          <a:p>
            <a:pPr marL="0" indent="0" algn="just">
              <a:buNone/>
            </a:pPr>
            <a:endParaRPr lang="en-GB" sz="2200">
              <a:cs typeface="Calibri" panose="020F0502020204030204" pitchFamily="34" charset="0"/>
            </a:endParaRPr>
          </a:p>
          <a:p>
            <a:pPr algn="just">
              <a:buAutoNum type="arabicPeriod"/>
            </a:pPr>
            <a:endParaRPr lang="en-GB" sz="2200"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2055A6-C68A-BF90-61E5-E9B2D923C6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59B60BA-584D-C6DA-7241-57516864CA4D}"/>
              </a:ext>
            </a:extLst>
          </p:cNvPr>
          <p:cNvSpPr txBox="1"/>
          <p:nvPr/>
        </p:nvSpPr>
        <p:spPr>
          <a:xfrm>
            <a:off x="113103" y="573167"/>
            <a:ext cx="8917595" cy="24622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 dirty="0">
                <a:solidFill>
                  <a:srgbClr val="002060"/>
                </a:solidFill>
                <a:latin typeface="Segoe UI"/>
                <a:cs typeface="Segoe UI"/>
              </a:rPr>
              <a:t>Remember Nick? He's been working on his paraphrasing after feedback from his last report. In his next report he has paraphrased the below:</a:t>
            </a:r>
            <a:endParaRPr lang="en-US" sz="1400" dirty="0">
              <a:solidFill>
                <a:srgbClr val="002060"/>
              </a:solidFill>
              <a:latin typeface="Segoe UI"/>
              <a:cs typeface="Segoe UI"/>
            </a:endParaRPr>
          </a:p>
          <a:p>
            <a:endParaRPr lang="en-US" sz="1400" b="1" dirty="0">
              <a:solidFill>
                <a:srgbClr val="002060"/>
              </a:solidFill>
              <a:latin typeface="Segoe UI"/>
              <a:cs typeface="Segoe UI"/>
            </a:endParaRPr>
          </a:p>
          <a:p>
            <a:r>
              <a:rPr lang="en-US" sz="1400" dirty="0">
                <a:solidFill>
                  <a:srgbClr val="002060"/>
                </a:solidFill>
                <a:latin typeface="Segoe UI"/>
                <a:cs typeface="Segoe UI"/>
              </a:rPr>
              <a:t>"Teamwork in business helps employees complete tasks more efficiently"</a:t>
            </a:r>
          </a:p>
          <a:p>
            <a:r>
              <a:rPr lang="en-US" sz="1400">
                <a:solidFill>
                  <a:srgbClr val="002060"/>
                </a:solidFill>
                <a:latin typeface="Segoe UI"/>
                <a:cs typeface="Segoe UI"/>
              </a:rPr>
              <a:t>(Brown, 2025, p.5)</a:t>
            </a:r>
            <a:endParaRPr lang="en-US" sz="1400" dirty="0">
              <a:solidFill>
                <a:srgbClr val="002060"/>
              </a:solidFill>
              <a:latin typeface="Segoe UI"/>
              <a:cs typeface="Segoe UI"/>
            </a:endParaRPr>
          </a:p>
          <a:p>
            <a:endParaRPr lang="en-US" sz="1400" b="1" dirty="0">
              <a:solidFill>
                <a:srgbClr val="002060"/>
              </a:solidFill>
              <a:latin typeface="Segoe UI"/>
              <a:cs typeface="Segoe UI"/>
            </a:endParaRPr>
          </a:p>
          <a:p>
            <a:r>
              <a:rPr lang="en-US" sz="1400" b="1">
                <a:solidFill>
                  <a:srgbClr val="002060"/>
                </a:solidFill>
                <a:latin typeface="Segoe UI"/>
                <a:cs typeface="Segoe UI"/>
              </a:rPr>
              <a:t>Nick changes this to:</a:t>
            </a:r>
            <a:endParaRPr lang="en-US" sz="1400" dirty="0">
              <a:solidFill>
                <a:srgbClr val="002060"/>
              </a:solidFill>
              <a:latin typeface="Segoe UI"/>
              <a:cs typeface="Segoe UI"/>
            </a:endParaRPr>
          </a:p>
          <a:p>
            <a:endParaRPr lang="en-US" sz="1400" b="1" dirty="0">
              <a:solidFill>
                <a:srgbClr val="002060"/>
              </a:solidFill>
              <a:latin typeface="Segoe UI"/>
              <a:cs typeface="Segoe UI"/>
            </a:endParaRPr>
          </a:p>
          <a:p>
            <a:r>
              <a:rPr lang="en-US" sz="1400" dirty="0">
                <a:solidFill>
                  <a:srgbClr val="002060"/>
                </a:solidFill>
                <a:latin typeface="Segoe UI"/>
                <a:cs typeface="Segoe UI"/>
              </a:rPr>
              <a:t>Cooperation in business helps employees </a:t>
            </a:r>
            <a:r>
              <a:rPr lang="en-US" sz="1400">
                <a:solidFill>
                  <a:srgbClr val="002060"/>
                </a:solidFill>
                <a:latin typeface="Segoe UI"/>
                <a:cs typeface="Segoe UI"/>
              </a:rPr>
              <a:t>finish tasks</a:t>
            </a:r>
            <a:r>
              <a:rPr lang="en-US" sz="1400" dirty="0">
                <a:solidFill>
                  <a:srgbClr val="002060"/>
                </a:solidFill>
                <a:latin typeface="Segoe UI"/>
                <a:cs typeface="Segoe UI"/>
              </a:rPr>
              <a:t> more efficiently (Brown, 2025).</a:t>
            </a:r>
          </a:p>
          <a:p>
            <a:endParaRPr lang="en-US" sz="1400" dirty="0">
              <a:solidFill>
                <a:srgbClr val="002060"/>
              </a:solidFill>
              <a:latin typeface="Segoe UI"/>
              <a:cs typeface="Segoe UI"/>
            </a:endParaRPr>
          </a:p>
          <a:p>
            <a:pPr marL="514350" indent="-514350">
              <a:buAutoNum type="arabicParenR"/>
            </a:pPr>
            <a:endParaRPr lang="en-US" sz="1400" dirty="0">
              <a:solidFill>
                <a:srgbClr val="173AFF"/>
              </a:solidFill>
              <a:latin typeface="Segoe UI"/>
              <a:cs typeface="Segoe U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33D4F92-30BF-B65D-195D-763EDFA912BF}"/>
              </a:ext>
            </a:extLst>
          </p:cNvPr>
          <p:cNvSpPr txBox="1"/>
          <p:nvPr/>
        </p:nvSpPr>
        <p:spPr>
          <a:xfrm>
            <a:off x="245508" y="2571695"/>
            <a:ext cx="8671000" cy="41549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514350" indent="-514350">
              <a:buAutoNum type="arabicParenR"/>
            </a:pPr>
            <a:r>
              <a:rPr lang="en-US" sz="2200">
                <a:solidFill>
                  <a:srgbClr val="173AFF"/>
                </a:solidFill>
                <a:latin typeface="Segoe UI"/>
                <a:cs typeface="Segoe UI"/>
              </a:rPr>
              <a:t>What has Nick changed from the original?</a:t>
            </a:r>
            <a:endParaRPr lang="en-US" sz="2200" dirty="0">
              <a:solidFill>
                <a:srgbClr val="173AFF"/>
              </a:solidFill>
              <a:latin typeface="Segoe UI"/>
              <a:cs typeface="Segoe UI"/>
            </a:endParaRPr>
          </a:p>
          <a:p>
            <a:r>
              <a:rPr lang="en-US" sz="2200" i="1" dirty="0">
                <a:solidFill>
                  <a:srgbClr val="002060"/>
                </a:solidFill>
                <a:latin typeface="Segoe UI"/>
                <a:cs typeface="Segoe UI"/>
              </a:rPr>
              <a:t>'Teamwork' </a:t>
            </a:r>
            <a:r>
              <a:rPr lang="en-US" sz="2200" i="1">
                <a:solidFill>
                  <a:srgbClr val="002060"/>
                </a:solidFill>
                <a:latin typeface="Segoe UI"/>
                <a:cs typeface="Segoe UI"/>
              </a:rPr>
              <a:t>→ 'Cooperation', 'finish'→ 'complete'</a:t>
            </a:r>
            <a:endParaRPr lang="en-US" sz="2200" i="1" dirty="0">
              <a:solidFill>
                <a:srgbClr val="002060"/>
              </a:solidFill>
              <a:latin typeface="Segoe UI"/>
              <a:cs typeface="Segoe UI"/>
            </a:endParaRPr>
          </a:p>
          <a:p>
            <a:endParaRPr lang="en-US" sz="2200" i="1" dirty="0">
              <a:solidFill>
                <a:srgbClr val="002060"/>
              </a:solidFill>
              <a:latin typeface="Segoe UI"/>
              <a:cs typeface="Segoe UI"/>
            </a:endParaRPr>
          </a:p>
          <a:p>
            <a:r>
              <a:rPr lang="en-US" sz="2200">
                <a:solidFill>
                  <a:srgbClr val="173AFF"/>
                </a:solidFill>
                <a:latin typeface="Segoe UI"/>
                <a:cs typeface="Segoe UI"/>
              </a:rPr>
              <a:t>2) Will Nick's teacher be happy with this? Why or why</a:t>
            </a:r>
            <a:r>
              <a:rPr lang="en-US" sz="2200" dirty="0">
                <a:solidFill>
                  <a:srgbClr val="173AFF"/>
                </a:solidFill>
                <a:latin typeface="Segoe UI"/>
                <a:cs typeface="Segoe UI"/>
              </a:rPr>
              <a:t> not?</a:t>
            </a:r>
          </a:p>
          <a:p>
            <a:r>
              <a:rPr lang="en-US" sz="2200" dirty="0">
                <a:solidFill>
                  <a:srgbClr val="002060"/>
                </a:solidFill>
                <a:latin typeface="Segoe UI"/>
                <a:cs typeface="Segoe UI"/>
              </a:rPr>
              <a:t>No! Nick has not changed enough of the original. He has only selected two key words and used synonyms. This is </a:t>
            </a:r>
            <a:r>
              <a:rPr lang="en-US" sz="2200" b="1">
                <a:solidFill>
                  <a:srgbClr val="002060"/>
                </a:solidFill>
                <a:latin typeface="Segoe UI"/>
                <a:cs typeface="Segoe UI"/>
              </a:rPr>
              <a:t>not enough of a change.</a:t>
            </a:r>
          </a:p>
          <a:p>
            <a:endParaRPr lang="en-US" sz="2400" b="1" dirty="0">
              <a:solidFill>
                <a:srgbClr val="002060"/>
              </a:solidFill>
              <a:latin typeface="Segoe UI"/>
              <a:cs typeface="Segoe UI"/>
            </a:endParaRPr>
          </a:p>
          <a:p>
            <a:r>
              <a:rPr lang="en-US" sz="2400" b="1" dirty="0">
                <a:solidFill>
                  <a:srgbClr val="173AFF"/>
                </a:solidFill>
                <a:latin typeface="Segoe UI"/>
                <a:cs typeface="Segoe UI"/>
              </a:rPr>
              <a:t>REMEMBER:</a:t>
            </a:r>
            <a:r>
              <a:rPr lang="en-US" sz="2400" b="1" dirty="0">
                <a:solidFill>
                  <a:srgbClr val="002060"/>
                </a:solidFill>
                <a:latin typeface="Segoe UI"/>
                <a:cs typeface="Segoe UI"/>
              </a:rPr>
              <a:t> Effective paraphrasing is a combination of paraphrasing techniques! Changing only a few key words still keeps the majority of the paraphrase the same! </a:t>
            </a:r>
          </a:p>
          <a:p>
            <a:pPr marL="514350" indent="-514350">
              <a:buAutoNum type="arabicParenR"/>
            </a:pPr>
            <a:endParaRPr lang="en-US" sz="1400" dirty="0">
              <a:solidFill>
                <a:srgbClr val="173AFF"/>
              </a:solidFill>
              <a:latin typeface="Segoe UI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2773047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7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DE8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D738474-D17B-5D3C-A243-590823FC41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C8C9C-910B-FD81-BC40-BE62DB890A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321" y="-134328"/>
            <a:ext cx="7375358" cy="806116"/>
          </a:xfrm>
        </p:spPr>
        <p:txBody>
          <a:bodyPr/>
          <a:lstStyle/>
          <a:p>
            <a:r>
              <a:rPr lang="en-GB" sz="3200" b="1">
                <a:solidFill>
                  <a:srgbClr val="173AFF"/>
                </a:solidFill>
                <a:latin typeface="Segoe UI"/>
                <a:cs typeface="Calibri"/>
              </a:rPr>
              <a:t>Paraphrase Practice</a:t>
            </a:r>
            <a:endParaRPr lang="en-GB" sz="3200" b="1" dirty="0">
              <a:solidFill>
                <a:srgbClr val="173AFF"/>
              </a:solidFill>
              <a:latin typeface="Segoe U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934259-8F19-12C4-D61F-9D93554749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0363" y="555290"/>
            <a:ext cx="8604417" cy="3212286"/>
          </a:xfrm>
        </p:spPr>
        <p:txBody>
          <a:bodyPr/>
          <a:lstStyle/>
          <a:p>
            <a:pPr algn="just">
              <a:buNone/>
            </a:pPr>
            <a:r>
              <a:rPr lang="en-GB" sz="1800" dirty="0">
                <a:solidFill>
                  <a:srgbClr val="173AFF"/>
                </a:solidFill>
                <a:latin typeface="Segoe UI"/>
                <a:ea typeface="+mn-lt"/>
                <a:cs typeface="Segoe UI"/>
              </a:rPr>
              <a:t>Your teacher will hand you blank </a:t>
            </a:r>
            <a:r>
              <a:rPr lang="en-GB" sz="1800">
                <a:solidFill>
                  <a:srgbClr val="173AFF"/>
                </a:solidFill>
                <a:latin typeface="Segoe UI"/>
                <a:ea typeface="+mn-lt"/>
                <a:cs typeface="Segoe UI"/>
              </a:rPr>
              <a:t>paper to p</a:t>
            </a:r>
            <a:r>
              <a:rPr lang="en-GB" sz="1800" dirty="0">
                <a:solidFill>
                  <a:srgbClr val="173AFF"/>
                </a:solidFill>
                <a:latin typeface="Segoe UI"/>
                <a:ea typeface="+mn-lt"/>
                <a:cs typeface="Segoe UI"/>
              </a:rPr>
              <a:t>ractice paraphrasing with a </a:t>
            </a:r>
            <a:endParaRPr lang="en-US" sz="1800">
              <a:solidFill>
                <a:srgbClr val="173AFF"/>
              </a:solidFill>
              <a:latin typeface="Segoe UI"/>
              <a:ea typeface="+mn-lt"/>
              <a:cs typeface="Segoe UI"/>
            </a:endParaRPr>
          </a:p>
          <a:p>
            <a:pPr algn="just">
              <a:buNone/>
            </a:pPr>
            <a:r>
              <a:rPr lang="en-GB" sz="1800" dirty="0">
                <a:solidFill>
                  <a:srgbClr val="173AFF"/>
                </a:solidFill>
                <a:latin typeface="Segoe UI"/>
                <a:ea typeface="+mn-lt"/>
                <a:cs typeface="Segoe UI"/>
              </a:rPr>
              <a:t>partner. Choose two of the below and paraphrase them. If you finish early you can </a:t>
            </a:r>
            <a:endParaRPr lang="en-GB" sz="1800">
              <a:solidFill>
                <a:srgbClr val="173AFF"/>
              </a:solidFill>
              <a:latin typeface="Segoe UI"/>
              <a:ea typeface="+mn-lt"/>
              <a:cs typeface="Segoe UI"/>
            </a:endParaRPr>
          </a:p>
          <a:p>
            <a:pPr algn="just">
              <a:buNone/>
            </a:pPr>
            <a:r>
              <a:rPr lang="en-GB" sz="1800">
                <a:solidFill>
                  <a:srgbClr val="173AFF"/>
                </a:solidFill>
                <a:latin typeface="Segoe UI"/>
                <a:ea typeface="+mn-lt"/>
                <a:cs typeface="Segoe UI"/>
              </a:rPr>
              <a:t>complete the others!</a:t>
            </a:r>
            <a:endParaRPr lang="en-GB" sz="1800">
              <a:solidFill>
                <a:srgbClr val="173AFF"/>
              </a:solidFill>
              <a:latin typeface="Segoe UI"/>
              <a:cs typeface="Segoe UI"/>
            </a:endParaRPr>
          </a:p>
          <a:p>
            <a:pPr algn="just">
              <a:buNone/>
            </a:pPr>
            <a:r>
              <a:rPr lang="en-GB" sz="1800" b="1">
                <a:solidFill>
                  <a:srgbClr val="173AFF"/>
                </a:solidFill>
                <a:latin typeface="Segoe UI"/>
                <a:ea typeface="+mn-lt"/>
                <a:cs typeface="Segoe UI"/>
              </a:rPr>
              <a:t>Remember: Effective paraphrasing is MORE than just using synonyms! </a:t>
            </a:r>
            <a:endParaRPr lang="en-GB" sz="1800" b="1">
              <a:solidFill>
                <a:srgbClr val="173AFF"/>
              </a:solidFill>
              <a:latin typeface="Segoe UI"/>
              <a:cs typeface="Segoe UI"/>
            </a:endParaRPr>
          </a:p>
          <a:p>
            <a:pPr algn="just">
              <a:buNone/>
            </a:pPr>
            <a:r>
              <a:rPr lang="en-GB" sz="1800" b="1">
                <a:solidFill>
                  <a:srgbClr val="002060"/>
                </a:solidFill>
                <a:latin typeface="Segoe UI"/>
                <a:ea typeface="+mn-lt"/>
                <a:cs typeface="Segoe UI"/>
              </a:rPr>
              <a:t>Paraphrasing Techniques: </a:t>
            </a:r>
            <a:endParaRPr lang="en-GB" sz="1800" b="1">
              <a:solidFill>
                <a:srgbClr val="002060"/>
              </a:solidFill>
              <a:latin typeface="Segoe UI"/>
              <a:cs typeface="Segoe UI"/>
            </a:endParaRPr>
          </a:p>
          <a:p>
            <a:pPr algn="just">
              <a:buAutoNum type="arabicPeriod"/>
            </a:pPr>
            <a:r>
              <a:rPr lang="en-GB" sz="1800" b="1">
                <a:solidFill>
                  <a:srgbClr val="002060"/>
                </a:solidFill>
                <a:latin typeface="Segoe UI"/>
                <a:cs typeface="Segoe UI"/>
              </a:rPr>
              <a:t>Use</a:t>
            </a:r>
            <a:r>
              <a:rPr lang="en-GB" sz="1800" b="1">
                <a:solidFill>
                  <a:srgbClr val="002060"/>
                </a:solidFill>
                <a:latin typeface="Segoe UI"/>
                <a:ea typeface="+mn-lt"/>
                <a:cs typeface="Segoe UI"/>
              </a:rPr>
              <a:t> of synonyms  </a:t>
            </a:r>
            <a:endParaRPr lang="en-GB" sz="1800" b="1">
              <a:solidFill>
                <a:srgbClr val="002060"/>
              </a:solidFill>
              <a:latin typeface="Segoe UI"/>
              <a:cs typeface="Segoe UI"/>
            </a:endParaRPr>
          </a:p>
          <a:p>
            <a:pPr algn="just">
              <a:buAutoNum type="arabicPeriod"/>
            </a:pPr>
            <a:r>
              <a:rPr lang="en-GB" sz="1800" b="1">
                <a:solidFill>
                  <a:srgbClr val="002060"/>
                </a:solidFill>
                <a:latin typeface="Segoe UI"/>
                <a:ea typeface="+mn-lt"/>
                <a:cs typeface="Segoe UI"/>
              </a:rPr>
              <a:t>Word order  </a:t>
            </a:r>
            <a:endParaRPr lang="en-GB" sz="1800" b="1">
              <a:solidFill>
                <a:srgbClr val="002060"/>
              </a:solidFill>
              <a:latin typeface="Segoe UI"/>
              <a:cs typeface="Segoe UI"/>
            </a:endParaRPr>
          </a:p>
          <a:p>
            <a:pPr algn="just">
              <a:buAutoNum type="arabicPeriod"/>
            </a:pPr>
            <a:r>
              <a:rPr lang="en-GB" sz="1800" b="1">
                <a:solidFill>
                  <a:srgbClr val="002060"/>
                </a:solidFill>
                <a:latin typeface="Segoe UI"/>
                <a:ea typeface="+mn-lt"/>
                <a:cs typeface="Segoe UI"/>
              </a:rPr>
              <a:t>Change of word form (e.g. verb to a noun)  </a:t>
            </a:r>
            <a:endParaRPr lang="en-GB" sz="1800" b="1">
              <a:solidFill>
                <a:srgbClr val="002060"/>
              </a:solidFill>
              <a:latin typeface="Segoe UI"/>
              <a:cs typeface="Segoe UI"/>
            </a:endParaRPr>
          </a:p>
          <a:p>
            <a:pPr algn="just">
              <a:buAutoNum type="arabicPeriod"/>
            </a:pPr>
            <a:r>
              <a:rPr lang="en-GB" sz="1800" b="1">
                <a:solidFill>
                  <a:srgbClr val="002060"/>
                </a:solidFill>
                <a:latin typeface="Segoe UI"/>
                <a:ea typeface="+mn-lt"/>
                <a:cs typeface="Segoe UI"/>
              </a:rPr>
              <a:t>Sentence structure/grammar/combining sentences </a:t>
            </a:r>
            <a:endParaRPr lang="en-US" sz="1800" b="1">
              <a:solidFill>
                <a:srgbClr val="002060"/>
              </a:solidFill>
              <a:latin typeface="Segoe UI"/>
              <a:cs typeface="Segoe UI"/>
            </a:endParaRPr>
          </a:p>
          <a:p>
            <a:pPr algn="just">
              <a:buNone/>
            </a:pPr>
            <a:r>
              <a:rPr lang="en-GB" sz="2400">
                <a:solidFill>
                  <a:srgbClr val="002060"/>
                </a:solidFill>
                <a:latin typeface="Segoe UI"/>
                <a:ea typeface="+mn-lt"/>
                <a:cs typeface="Segoe UI"/>
              </a:rPr>
              <a:t>Sentences to paraphrase: </a:t>
            </a:r>
          </a:p>
          <a:p>
            <a:pPr marL="514350" indent="-514350" algn="just">
              <a:buAutoNum type="arabicPeriod"/>
            </a:pPr>
            <a:r>
              <a:rPr lang="en-GB" sz="2400">
                <a:solidFill>
                  <a:srgbClr val="002060"/>
                </a:solidFill>
                <a:latin typeface="Segoe UI"/>
                <a:ea typeface="+mn-lt"/>
                <a:cs typeface="Segoe UI"/>
              </a:rPr>
              <a:t>Clear communication improves teamwork in a company. </a:t>
            </a:r>
          </a:p>
          <a:p>
            <a:pPr marL="514350" indent="-514350" algn="just">
              <a:buAutoNum type="arabicPeriod"/>
            </a:pPr>
            <a:r>
              <a:rPr lang="en-GB" sz="2400">
                <a:solidFill>
                  <a:srgbClr val="002060"/>
                </a:solidFill>
                <a:latin typeface="Segoe UI"/>
                <a:ea typeface="+mn-lt"/>
                <a:cs typeface="Segoe UI"/>
              </a:rPr>
              <a:t>Good planning saves time. It reduces business problems.  </a:t>
            </a:r>
          </a:p>
          <a:p>
            <a:pPr marL="514350" indent="-514350" algn="just">
              <a:buAutoNum type="arabicPeriod"/>
            </a:pPr>
            <a:r>
              <a:rPr lang="en-GB" sz="2400">
                <a:solidFill>
                  <a:srgbClr val="002060"/>
                </a:solidFill>
                <a:latin typeface="Segoe UI"/>
                <a:ea typeface="+mn-lt"/>
                <a:cs typeface="Segoe UI"/>
              </a:rPr>
              <a:t>Customer feedback is important for improving products.  </a:t>
            </a:r>
          </a:p>
          <a:p>
            <a:pPr marL="514350" indent="-514350" algn="just">
              <a:buAutoNum type="arabicPeriod"/>
            </a:pPr>
            <a:r>
              <a:rPr lang="en-GB" sz="2400">
                <a:solidFill>
                  <a:srgbClr val="002060"/>
                </a:solidFill>
                <a:latin typeface="Segoe UI"/>
                <a:ea typeface="+mn-lt"/>
                <a:cs typeface="Segoe UI"/>
              </a:rPr>
              <a:t>Strong leadership builds trust. Employees feel more motivated.</a:t>
            </a:r>
            <a:r>
              <a:rPr lang="en-GB" sz="2800" dirty="0">
                <a:solidFill>
                  <a:srgbClr val="002060"/>
                </a:solidFill>
                <a:ea typeface="+mn-lt"/>
                <a:cs typeface="+mn-lt"/>
              </a:rPr>
              <a:t>  </a:t>
            </a:r>
            <a:endParaRPr lang="en-GB">
              <a:solidFill>
                <a:srgbClr val="00206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E68644-F264-415C-A3EF-9D2FF7F139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27/02/2026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366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DE8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07EE63F-9C5A-867E-2CD7-6EF1E43FE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6E1CA9-4EF4-54B3-F481-50CD16844A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321" y="-96252"/>
            <a:ext cx="7375358" cy="806116"/>
          </a:xfrm>
        </p:spPr>
        <p:txBody>
          <a:bodyPr/>
          <a:lstStyle/>
          <a:p>
            <a:r>
              <a:rPr lang="en-GB" sz="2000" b="1">
                <a:solidFill>
                  <a:srgbClr val="002060"/>
                </a:solidFill>
                <a:latin typeface="Segoe UI"/>
                <a:cs typeface="Calibri"/>
              </a:rPr>
              <a:t>Paraphrasing: How Do We Do It? </a:t>
            </a:r>
            <a:br>
              <a:rPr lang="en-GB" sz="2000" b="1" dirty="0">
                <a:latin typeface="Segoe UI"/>
                <a:cs typeface="Calibri"/>
              </a:rPr>
            </a:br>
            <a:r>
              <a:rPr lang="en-GB" sz="2000" b="1">
                <a:solidFill>
                  <a:srgbClr val="173AFF"/>
                </a:solidFill>
                <a:latin typeface="Segoe UI"/>
                <a:cs typeface="Calibri"/>
              </a:rPr>
              <a:t>Techniques: Possible Answers</a:t>
            </a:r>
            <a:endParaRPr lang="en-US" sz="2000">
              <a:solidFill>
                <a:srgbClr val="173A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AF3072-DEF8-D6C7-8DB6-7D63CCBE7A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310" y="709486"/>
            <a:ext cx="4458506" cy="4651866"/>
          </a:xfrm>
        </p:spPr>
        <p:txBody>
          <a:bodyPr/>
          <a:lstStyle/>
          <a:p>
            <a:pPr marL="0" indent="0" algn="just">
              <a:buNone/>
            </a:pPr>
            <a:endParaRPr lang="en-GB" sz="2200">
              <a:cs typeface="Calibri" panose="020F0502020204030204" pitchFamily="34" charset="0"/>
            </a:endParaRPr>
          </a:p>
          <a:p>
            <a:pPr algn="just">
              <a:buAutoNum type="arabicPeriod"/>
            </a:pPr>
            <a:endParaRPr lang="en-GB" sz="2200"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71A810-9242-F0C7-5D81-FB57C4D422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AC91E31-1CA5-7D33-F520-8A0EB47B658A}"/>
              </a:ext>
            </a:extLst>
          </p:cNvPr>
          <p:cNvSpPr txBox="1"/>
          <p:nvPr/>
        </p:nvSpPr>
        <p:spPr>
          <a:xfrm>
            <a:off x="144159" y="1247880"/>
            <a:ext cx="8861458" cy="49859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000" b="1">
                <a:solidFill>
                  <a:srgbClr val="002060"/>
                </a:solidFill>
                <a:latin typeface="Arial"/>
                <a:cs typeface="Arial"/>
              </a:rPr>
              <a:t>Synonyms:</a:t>
            </a:r>
            <a:r>
              <a:rPr lang="en-US" sz="2000">
                <a:solidFill>
                  <a:srgbClr val="002060"/>
                </a:solidFill>
                <a:latin typeface="Arial"/>
                <a:cs typeface="Arial"/>
              </a:rPr>
              <a:t> Good → Excellent, improves → increases, reduces → lowers, helps → supports, succeed → thrive</a:t>
            </a:r>
            <a:endParaRPr lang="en-US"/>
          </a:p>
          <a:p>
            <a:endParaRPr lang="en-US" sz="2000" dirty="0">
              <a:solidFill>
                <a:srgbClr val="00206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2000" b="1">
                <a:solidFill>
                  <a:srgbClr val="002060"/>
                </a:solidFill>
                <a:latin typeface="Arial"/>
                <a:cs typeface="Arial"/>
              </a:rPr>
              <a:t>Word order:</a:t>
            </a:r>
            <a:r>
              <a:rPr lang="en-US" sz="2000">
                <a:solidFill>
                  <a:srgbClr val="002060"/>
                </a:solidFill>
                <a:latin typeface="Arial"/>
                <a:cs typeface="Arial"/>
              </a:rPr>
              <a:t> Can shift phrases: “In a competitive market, excellent customer service increases client satisfaction and lowers complaints.”</a:t>
            </a:r>
            <a:endParaRPr lang="en-US"/>
          </a:p>
          <a:p>
            <a:endParaRPr lang="en-US" sz="2000" dirty="0">
              <a:solidFill>
                <a:srgbClr val="00206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2000" b="1">
                <a:solidFill>
                  <a:srgbClr val="002060"/>
                </a:solidFill>
                <a:latin typeface="Arial"/>
                <a:cs typeface="Arial"/>
              </a:rPr>
              <a:t>Word form changes:</a:t>
            </a:r>
            <a:r>
              <a:rPr lang="en-US" sz="2000">
                <a:solidFill>
                  <a:srgbClr val="002060"/>
                </a:solidFill>
                <a:latin typeface="Arial"/>
                <a:cs typeface="Arial"/>
              </a:rPr>
              <a:t> Improves → improvement, reduces complaints → complaint reduction, helps a company succeed → supports company success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 sz="2000" dirty="0">
              <a:solidFill>
                <a:srgbClr val="00206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2000" b="1">
                <a:solidFill>
                  <a:srgbClr val="002060"/>
                </a:solidFill>
                <a:latin typeface="Arial"/>
                <a:cs typeface="Arial"/>
              </a:rPr>
              <a:t>Sentence structure / combining:</a:t>
            </a:r>
            <a:r>
              <a:rPr lang="en-US" sz="2000">
                <a:solidFill>
                  <a:srgbClr val="002060"/>
                </a:solidFill>
                <a:latin typeface="Arial"/>
                <a:cs typeface="Arial"/>
              </a:rPr>
              <a:t> Can break into two sentences or rephrase as one longer sentence with clauses: “By providing excellent customer service, a company can increase client satisfaction, lower complaints, and achieve success in a competitive market.”</a:t>
            </a:r>
            <a:endParaRPr lang="en-US"/>
          </a:p>
          <a:p>
            <a:endParaRPr lang="en-US" sz="2000" b="1" dirty="0">
              <a:solidFill>
                <a:srgbClr val="002060"/>
              </a:solidFill>
              <a:latin typeface="Segoe UI"/>
              <a:cs typeface="Segoe UI"/>
            </a:endParaRPr>
          </a:p>
          <a:p>
            <a:endParaRPr lang="en-US" dirty="0">
              <a:solidFill>
                <a:srgbClr val="173A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1988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7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DE8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901615A-616F-E509-7D7E-1D39EC9302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CA6E9F-262F-05E8-817B-D3AE9AA590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321" y="-96252"/>
            <a:ext cx="7375358" cy="806116"/>
          </a:xfrm>
        </p:spPr>
        <p:txBody>
          <a:bodyPr/>
          <a:lstStyle/>
          <a:p>
            <a:r>
              <a:rPr lang="en-GB" sz="2000" b="1">
                <a:solidFill>
                  <a:srgbClr val="002060"/>
                </a:solidFill>
                <a:latin typeface="Segoe UI"/>
                <a:cs typeface="Calibri"/>
              </a:rPr>
              <a:t>Paraphrasing: How Do We Do It? </a:t>
            </a:r>
            <a:br>
              <a:rPr lang="en-GB" sz="2000" b="1" dirty="0">
                <a:latin typeface="Segoe UI"/>
                <a:cs typeface="Calibri"/>
              </a:rPr>
            </a:br>
            <a:r>
              <a:rPr lang="en-GB" sz="2000" b="1">
                <a:solidFill>
                  <a:srgbClr val="173AFF"/>
                </a:solidFill>
                <a:latin typeface="Segoe UI"/>
                <a:cs typeface="Calibri"/>
              </a:rPr>
              <a:t>Techniques: Possible Answers</a:t>
            </a:r>
            <a:endParaRPr lang="en-US" sz="2000">
              <a:solidFill>
                <a:srgbClr val="173A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3706EB-23EA-BFF1-EEE8-AEB11A275A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310" y="709486"/>
            <a:ext cx="4458506" cy="4651866"/>
          </a:xfrm>
        </p:spPr>
        <p:txBody>
          <a:bodyPr/>
          <a:lstStyle/>
          <a:p>
            <a:pPr marL="0" indent="0" algn="just">
              <a:buNone/>
            </a:pPr>
            <a:endParaRPr lang="en-GB" sz="2200">
              <a:cs typeface="Calibri" panose="020F0502020204030204" pitchFamily="34" charset="0"/>
            </a:endParaRPr>
          </a:p>
          <a:p>
            <a:pPr algn="just">
              <a:buAutoNum type="arabicPeriod"/>
            </a:pPr>
            <a:endParaRPr lang="en-GB" sz="2200"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3A57AD-6C52-F324-2760-CCE29890CE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99414EA-99CB-DCAD-3B25-FF0ED0FFE8A3}"/>
              </a:ext>
            </a:extLst>
          </p:cNvPr>
          <p:cNvSpPr txBox="1"/>
          <p:nvPr/>
        </p:nvSpPr>
        <p:spPr>
          <a:xfrm>
            <a:off x="144159" y="1247880"/>
            <a:ext cx="8861458" cy="49859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000" b="1">
                <a:solidFill>
                  <a:srgbClr val="002060"/>
                </a:solidFill>
                <a:latin typeface="Arial"/>
                <a:cs typeface="Arial"/>
              </a:rPr>
              <a:t>Synonyms:</a:t>
            </a:r>
            <a:r>
              <a:rPr lang="en-US" sz="2000">
                <a:solidFill>
                  <a:srgbClr val="002060"/>
                </a:solidFill>
                <a:latin typeface="Arial"/>
                <a:cs typeface="Arial"/>
              </a:rPr>
              <a:t> Good → Excellent, improves → increases, reduces → lowers, helps → supports, succeed → thrive</a:t>
            </a:r>
            <a:endParaRPr lang="en-US"/>
          </a:p>
          <a:p>
            <a:endParaRPr lang="en-US" sz="2000" dirty="0">
              <a:solidFill>
                <a:srgbClr val="00206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2000" b="1">
                <a:solidFill>
                  <a:srgbClr val="002060"/>
                </a:solidFill>
                <a:latin typeface="Arial"/>
                <a:cs typeface="Arial"/>
              </a:rPr>
              <a:t>Word order:</a:t>
            </a:r>
            <a:r>
              <a:rPr lang="en-US" sz="2000">
                <a:solidFill>
                  <a:srgbClr val="002060"/>
                </a:solidFill>
                <a:latin typeface="Arial"/>
                <a:cs typeface="Arial"/>
              </a:rPr>
              <a:t> Can shift phrases: “In a competitive market, excellent customer service increases client satisfaction and lowers complaints.”</a:t>
            </a:r>
            <a:endParaRPr lang="en-US"/>
          </a:p>
          <a:p>
            <a:endParaRPr lang="en-US" sz="2000" dirty="0">
              <a:solidFill>
                <a:srgbClr val="00206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2000" b="1">
                <a:solidFill>
                  <a:srgbClr val="002060"/>
                </a:solidFill>
                <a:latin typeface="Arial"/>
                <a:cs typeface="Arial"/>
              </a:rPr>
              <a:t>Word form changes:</a:t>
            </a:r>
            <a:r>
              <a:rPr lang="en-US" sz="2000">
                <a:solidFill>
                  <a:srgbClr val="002060"/>
                </a:solidFill>
                <a:latin typeface="Arial"/>
                <a:cs typeface="Arial"/>
              </a:rPr>
              <a:t> Improves → improvement, reduces complaints → complaint reduction, helps a company succeed → supports company success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 sz="2000" dirty="0">
              <a:solidFill>
                <a:srgbClr val="00206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2000" b="1">
                <a:solidFill>
                  <a:srgbClr val="002060"/>
                </a:solidFill>
                <a:latin typeface="Arial"/>
                <a:cs typeface="Arial"/>
              </a:rPr>
              <a:t>Sentence structure / combining:</a:t>
            </a:r>
            <a:r>
              <a:rPr lang="en-US" sz="2000">
                <a:solidFill>
                  <a:srgbClr val="002060"/>
                </a:solidFill>
                <a:latin typeface="Arial"/>
                <a:cs typeface="Arial"/>
              </a:rPr>
              <a:t> Can break into two sentences or rephrase as one longer sentence with clauses: “By providing excellent customer service, a company can increase client satisfaction, lower complaints, and achieve success in a competitive market.”</a:t>
            </a:r>
            <a:endParaRPr lang="en-US"/>
          </a:p>
          <a:p>
            <a:endParaRPr lang="en-US" sz="2000" b="1" dirty="0">
              <a:solidFill>
                <a:srgbClr val="002060"/>
              </a:solidFill>
              <a:latin typeface="Segoe UI"/>
              <a:cs typeface="Segoe UI"/>
            </a:endParaRPr>
          </a:p>
          <a:p>
            <a:endParaRPr lang="en-US" dirty="0">
              <a:solidFill>
                <a:srgbClr val="173A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4849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7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DE8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EC7E1F1-C3E7-2643-D142-BE27DE9BD2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BA4B7F-6502-8682-E672-D8410EBC45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321" y="-96252"/>
            <a:ext cx="7375358" cy="806116"/>
          </a:xfrm>
        </p:spPr>
        <p:txBody>
          <a:bodyPr/>
          <a:lstStyle/>
          <a:p>
            <a:r>
              <a:rPr lang="en-GB" sz="2000" b="1">
                <a:solidFill>
                  <a:srgbClr val="002060"/>
                </a:solidFill>
                <a:latin typeface="Segoe UI"/>
                <a:cs typeface="Calibri"/>
              </a:rPr>
              <a:t>Paraphrasing: How Do We Do It? </a:t>
            </a:r>
            <a:br>
              <a:rPr lang="en-GB" sz="2000" b="1" dirty="0">
                <a:latin typeface="Segoe UI"/>
                <a:cs typeface="Calibri"/>
              </a:rPr>
            </a:br>
            <a:r>
              <a:rPr lang="en-GB" sz="2000" b="1">
                <a:solidFill>
                  <a:srgbClr val="173AFF"/>
                </a:solidFill>
                <a:latin typeface="Segoe UI"/>
                <a:cs typeface="Calibri"/>
              </a:rPr>
              <a:t>POSSIBLE ANSWERS</a:t>
            </a:r>
            <a:endParaRPr lang="en-US" sz="2000">
              <a:solidFill>
                <a:srgbClr val="173A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C629DA-3728-CB3D-F52C-F43158C517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310" y="709486"/>
            <a:ext cx="4458506" cy="4651866"/>
          </a:xfrm>
        </p:spPr>
        <p:txBody>
          <a:bodyPr/>
          <a:lstStyle/>
          <a:p>
            <a:pPr marL="0" indent="0" algn="just">
              <a:buNone/>
            </a:pPr>
            <a:endParaRPr lang="en-GB" sz="2200">
              <a:cs typeface="Calibri" panose="020F0502020204030204" pitchFamily="34" charset="0"/>
            </a:endParaRPr>
          </a:p>
          <a:p>
            <a:pPr algn="just">
              <a:buAutoNum type="arabicPeriod"/>
            </a:pPr>
            <a:endParaRPr lang="en-GB" sz="2200"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9610D0-8F14-5DCE-84F2-A10BFDC6D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B7314BE-1396-9ADC-4278-3CB88FBE3C28}"/>
              </a:ext>
            </a:extLst>
          </p:cNvPr>
          <p:cNvSpPr txBox="1"/>
          <p:nvPr/>
        </p:nvSpPr>
        <p:spPr>
          <a:xfrm>
            <a:off x="144159" y="608067"/>
            <a:ext cx="8861458" cy="61555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solidFill>
                  <a:srgbClr val="002060"/>
                </a:solidFill>
                <a:latin typeface="Segoe UI"/>
                <a:cs typeface="Segoe UI"/>
              </a:rPr>
              <a:t>1. Clear communication improves teamwork in a company.</a:t>
            </a:r>
            <a:endParaRPr lang="en-US" sz="2000">
              <a:solidFill>
                <a:srgbClr val="000000"/>
              </a:solidFill>
              <a:latin typeface="Segoe UI"/>
              <a:cs typeface="Segoe UI"/>
            </a:endParaRPr>
          </a:p>
          <a:p>
            <a:r>
              <a:rPr lang="en-US" sz="2000" dirty="0">
                <a:solidFill>
                  <a:srgbClr val="173AFF"/>
                </a:solidFill>
                <a:latin typeface="Segoe UI"/>
                <a:cs typeface="Segoe UI"/>
              </a:rPr>
              <a:t>A) Effective communication within an </a:t>
            </a:r>
            <a:r>
              <a:rPr lang="en-US" sz="2000" dirty="0" err="1">
                <a:solidFill>
                  <a:srgbClr val="173AFF"/>
                </a:solidFill>
                <a:latin typeface="Segoe UI"/>
                <a:cs typeface="Segoe UI"/>
              </a:rPr>
              <a:t>organisation</a:t>
            </a:r>
            <a:r>
              <a:rPr lang="en-US" sz="2000" dirty="0">
                <a:solidFill>
                  <a:srgbClr val="173AFF"/>
                </a:solidFill>
                <a:latin typeface="Segoe UI"/>
                <a:cs typeface="Segoe UI"/>
              </a:rPr>
              <a:t> leads to improved collaboration among staff.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>
                <a:solidFill>
                  <a:srgbClr val="173AFF"/>
                </a:solidFill>
                <a:latin typeface="Segoe UI"/>
                <a:cs typeface="Segoe UI"/>
              </a:rPr>
              <a:t>B) Strong workplace communication contributes to better cooperation between employees.</a:t>
            </a:r>
            <a:endParaRPr lang="en-US" sz="2000">
              <a:latin typeface="Segoe UI"/>
              <a:cs typeface="Segoe UI"/>
            </a:endParaRPr>
          </a:p>
          <a:p>
            <a:endParaRPr lang="en-US" sz="1200" dirty="0">
              <a:solidFill>
                <a:srgbClr val="173AFF"/>
              </a:solidFill>
              <a:latin typeface="Segoe UI"/>
              <a:cs typeface="Segoe UI"/>
            </a:endParaRPr>
          </a:p>
          <a:p>
            <a:r>
              <a:rPr lang="en-US" sz="2000" b="1">
                <a:solidFill>
                  <a:srgbClr val="002060"/>
                </a:solidFill>
                <a:latin typeface="Segoe UI"/>
                <a:cs typeface="Segoe UI"/>
              </a:rPr>
              <a:t>2. Good planning saves time. It reduces business problems.</a:t>
            </a:r>
          </a:p>
          <a:p>
            <a:r>
              <a:rPr lang="en-US" sz="2000">
                <a:solidFill>
                  <a:srgbClr val="173AFF"/>
                </a:solidFill>
                <a:latin typeface="Segoe UI"/>
                <a:cs typeface="Segoe UI"/>
              </a:rPr>
              <a:t>A) Effective planning accelerates business processes and helps prevent issues within a company.</a:t>
            </a:r>
            <a:endParaRPr lang="en-US" sz="2000">
              <a:solidFill>
                <a:srgbClr val="000000"/>
              </a:solidFill>
              <a:latin typeface="Segoe UI"/>
              <a:cs typeface="Segoe UI"/>
            </a:endParaRPr>
          </a:p>
          <a:p>
            <a:r>
              <a:rPr lang="en-US" sz="2000">
                <a:solidFill>
                  <a:srgbClr val="173AFF"/>
                </a:solidFill>
                <a:latin typeface="Segoe UI"/>
                <a:cs typeface="Segoe UI"/>
              </a:rPr>
              <a:t>B) Through careful planning, businesses can improve efficiency and reduce potential problems.</a:t>
            </a:r>
            <a:endParaRPr lang="en-US" sz="2000">
              <a:latin typeface="Segoe UI"/>
              <a:cs typeface="Segoe UI"/>
            </a:endParaRPr>
          </a:p>
          <a:p>
            <a:endParaRPr lang="en-US" sz="1200" b="1" dirty="0">
              <a:solidFill>
                <a:srgbClr val="002060"/>
              </a:solidFill>
              <a:latin typeface="Segoe UI"/>
              <a:cs typeface="Segoe UI"/>
            </a:endParaRPr>
          </a:p>
          <a:p>
            <a:r>
              <a:rPr lang="en-US" sz="2000" b="1">
                <a:solidFill>
                  <a:srgbClr val="002060"/>
                </a:solidFill>
                <a:latin typeface="Segoe UI"/>
                <a:cs typeface="Segoe UI"/>
              </a:rPr>
              <a:t>3. Customer feedback is important for improving products.</a:t>
            </a:r>
            <a:endParaRPr lang="en-US" sz="2000">
              <a:solidFill>
                <a:srgbClr val="000000"/>
              </a:solidFill>
              <a:latin typeface="Segoe UI"/>
              <a:cs typeface="Segoe UI"/>
            </a:endParaRPr>
          </a:p>
          <a:p>
            <a:r>
              <a:rPr lang="en-US" sz="2000">
                <a:solidFill>
                  <a:srgbClr val="173AFF"/>
                </a:solidFill>
                <a:latin typeface="Segoe UI"/>
                <a:cs typeface="Segoe UI"/>
              </a:rPr>
              <a:t>A) Feedback from customers plays a significant role in product development.</a:t>
            </a:r>
          </a:p>
          <a:p>
            <a:r>
              <a:rPr lang="en-US" sz="2000">
                <a:solidFill>
                  <a:srgbClr val="173AFF"/>
                </a:solidFill>
                <a:latin typeface="Segoe UI"/>
                <a:cs typeface="Segoe UI"/>
              </a:rPr>
              <a:t>B) Product improvement depends on the valuable input provided by customers.</a:t>
            </a:r>
          </a:p>
          <a:p>
            <a:endParaRPr lang="en-US" sz="1200" dirty="0">
              <a:solidFill>
                <a:srgbClr val="000000"/>
              </a:solidFill>
              <a:latin typeface="Segoe UI"/>
              <a:cs typeface="Segoe UI"/>
            </a:endParaRPr>
          </a:p>
          <a:p>
            <a:r>
              <a:rPr lang="en-US" sz="2000" b="1">
                <a:solidFill>
                  <a:srgbClr val="002060"/>
                </a:solidFill>
                <a:latin typeface="Segoe UI"/>
                <a:cs typeface="Segoe UI"/>
              </a:rPr>
              <a:t>4. Strong leadership builds trust. Employees feel more motivated.</a:t>
            </a:r>
            <a:endParaRPr lang="en-US" sz="2000">
              <a:solidFill>
                <a:srgbClr val="000000"/>
              </a:solidFill>
              <a:latin typeface="Segoe UI"/>
              <a:cs typeface="Segoe UI"/>
            </a:endParaRPr>
          </a:p>
          <a:p>
            <a:r>
              <a:rPr lang="en-US" sz="2000">
                <a:solidFill>
                  <a:srgbClr val="173AFF"/>
                </a:solidFill>
                <a:latin typeface="Segoe UI"/>
                <a:cs typeface="Segoe UI"/>
              </a:rPr>
              <a:t>A) Strong leadership develops trust, which increases employee motivation.</a:t>
            </a:r>
            <a:endParaRPr lang="en-US" sz="2000" dirty="0">
              <a:solidFill>
                <a:srgbClr val="173AFF"/>
              </a:solidFill>
              <a:latin typeface="Segoe UI"/>
              <a:cs typeface="Segoe UI"/>
            </a:endParaRPr>
          </a:p>
          <a:p>
            <a:r>
              <a:rPr lang="en-US" sz="2000">
                <a:solidFill>
                  <a:srgbClr val="173AFF"/>
                </a:solidFill>
                <a:latin typeface="Segoe UI"/>
                <a:cs typeface="Segoe UI"/>
              </a:rPr>
              <a:t>B)When leaders create trust, staff members are more likely to feel motivated.</a:t>
            </a:r>
            <a:endParaRPr lang="en-US" sz="2000">
              <a:latin typeface="Segoe UI"/>
              <a:cs typeface="Segoe UI"/>
            </a:endParaRPr>
          </a:p>
          <a:p>
            <a:endParaRPr lang="en-US" dirty="0">
              <a:solidFill>
                <a:srgbClr val="173A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8657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7" grpId="0" build="p"/>
    </p:bldLst>
  </p:timing>
</p:sld>
</file>

<file path=ppt/theme/theme1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Application>Microsoft Office PowerPoint</Application>
  <PresentationFormat>On-screen Show (4:3)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1_20140311PresentationUWTSDTemplate</vt:lpstr>
      <vt:lpstr>20140311PresentationUWTSDTemplate</vt:lpstr>
      <vt:lpstr>2_20140311PresentationUWTSDTemplate</vt:lpstr>
      <vt:lpstr>PowerPoint Presentation</vt:lpstr>
      <vt:lpstr>Discuss</vt:lpstr>
      <vt:lpstr>Activity 1: Worksheet</vt:lpstr>
      <vt:lpstr>Paraphrasing: How do we do it? </vt:lpstr>
      <vt:lpstr>Paraphrasing: How do we do it?</vt:lpstr>
      <vt:lpstr>Paraphrasing: How do we do it?</vt:lpstr>
      <vt:lpstr>Paraphrasing: How Do We Do It?</vt:lpstr>
      <vt:lpstr>Paraphrasing: How Do We Do It?</vt:lpstr>
      <vt:lpstr>Paraphrasing: How Do We Do It?</vt:lpstr>
      <vt:lpstr>Paraphrase Practice</vt:lpstr>
      <vt:lpstr>Paraphrasing: How Do We Do It?  Techniques: Possible Answers</vt:lpstr>
      <vt:lpstr>Paraphrasing: How Do We Do It?  Techniques: Possible Answers</vt:lpstr>
      <vt:lpstr>Paraphrasing: How Do We Do It?  POSSIBLE ANSWERS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Employability Session 1</dc:title>
  <dc:creator>Bob Wilson</dc:creator>
  <cp:revision>263</cp:revision>
  <dcterms:created xsi:type="dcterms:W3CDTF">2012-10-20T16:04:33Z</dcterms:created>
  <dcterms:modified xsi:type="dcterms:W3CDTF">2026-02-27T18:40:43Z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9762d7e7-4474-4a67-9ef6-3d4dc52b0ea7_Enabled">
    <vt:lpwstr>true</vt:lpwstr>
  </property>
  <property fmtid="{D5CDD505-2E9C-101B-9397-08002B2CF9AE}" pid="3" name="MSIP_Label_9762d7e7-4474-4a67-9ef6-3d4dc52b0ea7_SetDate">
    <vt:lpwstr>2024-05-21T09:13:48Z</vt:lpwstr>
  </property>
  <property fmtid="{D5CDD505-2E9C-101B-9397-08002B2CF9AE}" pid="4" name="MSIP_Label_9762d7e7-4474-4a67-9ef6-3d4dc52b0ea7_Method">
    <vt:lpwstr>Privileged</vt:lpwstr>
  </property>
  <property fmtid="{D5CDD505-2E9C-101B-9397-08002B2CF9AE}" pid="5" name="MSIP_Label_9762d7e7-4474-4a67-9ef6-3d4dc52b0ea7_Name">
    <vt:lpwstr>Internal</vt:lpwstr>
  </property>
  <property fmtid="{D5CDD505-2E9C-101B-9397-08002B2CF9AE}" pid="6" name="MSIP_Label_9762d7e7-4474-4a67-9ef6-3d4dc52b0ea7_SiteId">
    <vt:lpwstr>057daf85-b1d5-44cd-ab7b-0a4ce1b29eae</vt:lpwstr>
  </property>
  <property fmtid="{D5CDD505-2E9C-101B-9397-08002B2CF9AE}" pid="7" name="MSIP_Label_9762d7e7-4474-4a67-9ef6-3d4dc52b0ea7_ActionId">
    <vt:lpwstr>e0fb5882-5df2-4b2e-858f-eac769ef9514</vt:lpwstr>
  </property>
  <property fmtid="{D5CDD505-2E9C-101B-9397-08002B2CF9AE}" pid="8" name="MSIP_Label_9762d7e7-4474-4a67-9ef6-3d4dc52b0ea7_ContentBits">
    <vt:lpwstr>0</vt:lpwstr>
  </property>
</Properties>
</file>