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8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9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0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11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1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13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  <p:sldMasterId id="2147483663" r:id="rId5"/>
    <p:sldMasterId id="2147483666" r:id="rId6"/>
    <p:sldMasterId id="2147483668" r:id="rId7"/>
    <p:sldMasterId id="2147483669" r:id="rId8"/>
    <p:sldMasterId id="2147483672" r:id="rId9"/>
    <p:sldMasterId id="2147483674" r:id="rId10"/>
    <p:sldMasterId id="2147483676" r:id="rId11"/>
    <p:sldMasterId id="2147483680" r:id="rId12"/>
    <p:sldMasterId id="2147483692" r:id="rId13"/>
    <p:sldMasterId id="2147483704" r:id="rId14"/>
    <p:sldMasterId id="2147483724" r:id="rId15"/>
    <p:sldMasterId id="2147483712" r:id="rId16"/>
    <p:sldMasterId id="2147483728" r:id="rId17"/>
    <p:sldMasterId id="2147483740" r:id="rId18"/>
  </p:sldMasterIdLst>
  <p:notesMasterIdLst>
    <p:notesMasterId r:id="rId41"/>
  </p:notesMasterIdLst>
  <p:sldIdLst>
    <p:sldId id="336" r:id="rId19"/>
    <p:sldId id="355" r:id="rId20"/>
    <p:sldId id="373" r:id="rId21"/>
    <p:sldId id="372" r:id="rId22"/>
    <p:sldId id="371" r:id="rId23"/>
    <p:sldId id="370" r:id="rId24"/>
    <p:sldId id="368" r:id="rId25"/>
    <p:sldId id="367" r:id="rId26"/>
    <p:sldId id="374" r:id="rId27"/>
    <p:sldId id="375" r:id="rId28"/>
    <p:sldId id="377" r:id="rId29"/>
    <p:sldId id="376" r:id="rId30"/>
    <p:sldId id="378" r:id="rId31"/>
    <p:sldId id="381" r:id="rId32"/>
    <p:sldId id="380" r:id="rId33"/>
    <p:sldId id="379" r:id="rId34"/>
    <p:sldId id="384" r:id="rId35"/>
    <p:sldId id="383" r:id="rId36"/>
    <p:sldId id="382" r:id="rId37"/>
    <p:sldId id="366" r:id="rId38"/>
    <p:sldId id="385" r:id="rId39"/>
    <p:sldId id="386" r:id="rId4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18" autoAdjust="0"/>
    <p:restoredTop sz="94811"/>
  </p:normalViewPr>
  <p:slideViewPr>
    <p:cSldViewPr snapToGrid="0" snapToObjects="1">
      <p:cViewPr varScale="1">
        <p:scale>
          <a:sx n="91" d="100"/>
          <a:sy n="91" d="100"/>
        </p:scale>
        <p:origin x="332" y="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8.xml"/><Relationship Id="rId39" Type="http://schemas.openxmlformats.org/officeDocument/2006/relationships/slide" Target="slides/slide21.xml"/><Relationship Id="rId21" Type="http://schemas.openxmlformats.org/officeDocument/2006/relationships/slide" Target="slides/slide3.xml"/><Relationship Id="rId34" Type="http://schemas.openxmlformats.org/officeDocument/2006/relationships/slide" Target="slides/slide16.xml"/><Relationship Id="rId42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6.xml"/><Relationship Id="rId32" Type="http://schemas.openxmlformats.org/officeDocument/2006/relationships/slide" Target="slides/slide14.xml"/><Relationship Id="rId37" Type="http://schemas.openxmlformats.org/officeDocument/2006/relationships/slide" Target="slides/slide19.xml"/><Relationship Id="rId40" Type="http://schemas.openxmlformats.org/officeDocument/2006/relationships/slide" Target="slides/slide22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1.xml"/><Relationship Id="rId31" Type="http://schemas.openxmlformats.org/officeDocument/2006/relationships/slide" Target="slides/slide13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slide" Target="slides/slide17.xml"/><Relationship Id="rId43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7.xml"/><Relationship Id="rId33" Type="http://schemas.openxmlformats.org/officeDocument/2006/relationships/slide" Target="slides/slide15.xml"/><Relationship Id="rId38" Type="http://schemas.openxmlformats.org/officeDocument/2006/relationships/slide" Target="slides/slide20.xml"/><Relationship Id="rId20" Type="http://schemas.openxmlformats.org/officeDocument/2006/relationships/slide" Target="slides/slide2.xml"/><Relationship Id="rId41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E7397D-2F51-45BB-9FD8-447153F1CD07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C176AF1-0945-4C3F-8954-4482CBB9E309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n-GB" sz="3200" b="1" baseline="0" dirty="0">
              <a:solidFill>
                <a:srgbClr val="FF0000"/>
              </a:solidFill>
              <a:latin typeface="+mn-lt"/>
            </a:rPr>
            <a:t>Divisions</a:t>
          </a:r>
          <a:endParaRPr lang="en-US" sz="3200" b="1" baseline="0" dirty="0">
            <a:solidFill>
              <a:srgbClr val="FF0000"/>
            </a:solidFill>
            <a:latin typeface="+mn-lt"/>
          </a:endParaRPr>
        </a:p>
      </dgm:t>
    </dgm:pt>
    <dgm:pt modelId="{78B4174B-5EE0-4378-BB75-DB1756C630AF}" type="parTrans" cxnId="{51660930-FAC8-4A40-A64A-F15EA043371D}">
      <dgm:prSet/>
      <dgm:spPr/>
      <dgm:t>
        <a:bodyPr/>
        <a:lstStyle/>
        <a:p>
          <a:endParaRPr lang="en-US" sz="1800" b="0">
            <a:latin typeface="Sagona" panose="02010004040101010103" pitchFamily="2" charset="0"/>
          </a:endParaRPr>
        </a:p>
      </dgm:t>
    </dgm:pt>
    <dgm:pt modelId="{2DE8C29D-5010-42A3-A2F7-6EA99ABA2CB1}" type="sibTrans" cxnId="{51660930-FAC8-4A40-A64A-F15EA043371D}">
      <dgm:prSet/>
      <dgm:spPr/>
      <dgm:t>
        <a:bodyPr/>
        <a:lstStyle/>
        <a:p>
          <a:endParaRPr lang="en-US" sz="1800" b="0">
            <a:latin typeface="Sagona" panose="02010004040101010103" pitchFamily="2" charset="0"/>
          </a:endParaRPr>
        </a:p>
      </dgm:t>
    </dgm:pt>
    <dgm:pt modelId="{B596898E-0123-4AD9-BF41-9A3D2DCF9ADB}">
      <dgm:prSet phldrT="[Text]" custT="1"/>
      <dgm:spPr>
        <a:solidFill>
          <a:schemeClr val="bg1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20320" tIns="20320" rIns="20320" bIns="20320" numCol="1" spcCol="1270" anchor="ctr" anchorCtr="0"/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Global Forwarding/ Freight</a:t>
          </a:r>
          <a:endParaRPr lang="en-US" sz="2400" b="1" kern="1200" dirty="0">
            <a:solidFill>
              <a:schemeClr val="tx1"/>
            </a:solidFill>
            <a:latin typeface="+mn-lt"/>
            <a:ea typeface="+mn-ea"/>
            <a:cs typeface="+mn-cs"/>
          </a:endParaRPr>
        </a:p>
      </dgm:t>
    </dgm:pt>
    <dgm:pt modelId="{A9956E66-7B92-4DD0-88C3-19989EFF5AC5}" type="parTrans" cxnId="{50D8A11A-1DD6-4D75-AA9E-1942D1325293}">
      <dgm:prSet/>
      <dgm:spPr/>
      <dgm:t>
        <a:bodyPr/>
        <a:lstStyle/>
        <a:p>
          <a:endParaRPr lang="en-US" sz="1800" b="0">
            <a:latin typeface="Sagona" panose="02010004040101010103" pitchFamily="2" charset="0"/>
          </a:endParaRPr>
        </a:p>
      </dgm:t>
    </dgm:pt>
    <dgm:pt modelId="{64A24B8E-E716-4138-8905-116077FF7E86}" type="sibTrans" cxnId="{50D8A11A-1DD6-4D75-AA9E-1942D1325293}">
      <dgm:prSet/>
      <dgm:spPr/>
      <dgm:t>
        <a:bodyPr/>
        <a:lstStyle/>
        <a:p>
          <a:endParaRPr lang="en-US" sz="1800" b="0">
            <a:latin typeface="Sagona" panose="02010004040101010103" pitchFamily="2" charset="0"/>
          </a:endParaRPr>
        </a:p>
      </dgm:t>
    </dgm:pt>
    <dgm:pt modelId="{BC08944B-33F4-45A1-BC8A-B3A368A24FF3}">
      <dgm:prSet phldrT="[Text]" custT="1"/>
      <dgm:spPr>
        <a:solidFill>
          <a:schemeClr val="bg1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20320" tIns="20320" rIns="20320" bIns="20320" numCol="1" spcCol="1270" anchor="ctr" anchorCtr="0"/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Ecommerce Solution</a:t>
          </a:r>
          <a:endParaRPr lang="en-US" sz="2400" b="1" kern="1200" dirty="0">
            <a:solidFill>
              <a:schemeClr val="tx1"/>
            </a:solidFill>
            <a:latin typeface="+mn-lt"/>
            <a:ea typeface="+mn-ea"/>
            <a:cs typeface="+mn-cs"/>
          </a:endParaRPr>
        </a:p>
      </dgm:t>
    </dgm:pt>
    <dgm:pt modelId="{38DAB968-02AD-4353-9DEB-22FBEC7D9DF4}" type="parTrans" cxnId="{C4F5E4D4-E5A4-418C-BF48-CEE50BF42883}">
      <dgm:prSet/>
      <dgm:spPr/>
      <dgm:t>
        <a:bodyPr/>
        <a:lstStyle/>
        <a:p>
          <a:endParaRPr lang="en-US" sz="1800" b="0">
            <a:latin typeface="Sagona" panose="02010004040101010103" pitchFamily="2" charset="0"/>
          </a:endParaRPr>
        </a:p>
      </dgm:t>
    </dgm:pt>
    <dgm:pt modelId="{B0D320C0-1416-4EEE-A2F9-E359F9615163}" type="sibTrans" cxnId="{C4F5E4D4-E5A4-418C-BF48-CEE50BF42883}">
      <dgm:prSet/>
      <dgm:spPr/>
      <dgm:t>
        <a:bodyPr/>
        <a:lstStyle/>
        <a:p>
          <a:endParaRPr lang="en-US" sz="1800" b="0">
            <a:latin typeface="Sagona" panose="02010004040101010103" pitchFamily="2" charset="0"/>
          </a:endParaRPr>
        </a:p>
      </dgm:t>
    </dgm:pt>
    <dgm:pt modelId="{2E8B5F0B-586F-4765-8FE1-787099141594}">
      <dgm:prSet phldrT="[Text]" custT="1"/>
      <dgm:spPr>
        <a:solidFill>
          <a:schemeClr val="bg1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20320" tIns="20320" rIns="20320" bIns="20320" numCol="1" spcCol="1270" anchor="ctr" anchorCtr="0"/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Supply Chain</a:t>
          </a:r>
          <a:endParaRPr lang="en-US" sz="2400" b="1" kern="1200" dirty="0">
            <a:solidFill>
              <a:schemeClr val="tx1"/>
            </a:solidFill>
            <a:latin typeface="+mn-lt"/>
            <a:ea typeface="+mn-ea"/>
            <a:cs typeface="+mn-cs"/>
          </a:endParaRPr>
        </a:p>
      </dgm:t>
    </dgm:pt>
    <dgm:pt modelId="{B4214102-57CE-444D-AE36-397121CA47BB}" type="parTrans" cxnId="{EC1B7768-437F-4E72-8156-FECB02B58596}">
      <dgm:prSet/>
      <dgm:spPr/>
      <dgm:t>
        <a:bodyPr/>
        <a:lstStyle/>
        <a:p>
          <a:endParaRPr lang="en-US" sz="1800" b="0">
            <a:latin typeface="Sagona" panose="02010004040101010103" pitchFamily="2" charset="0"/>
          </a:endParaRPr>
        </a:p>
      </dgm:t>
    </dgm:pt>
    <dgm:pt modelId="{F06C9563-6288-4D5A-887F-56579C49DEA1}" type="sibTrans" cxnId="{EC1B7768-437F-4E72-8156-FECB02B58596}">
      <dgm:prSet/>
      <dgm:spPr/>
      <dgm:t>
        <a:bodyPr/>
        <a:lstStyle/>
        <a:p>
          <a:endParaRPr lang="en-US" sz="1800" b="0">
            <a:latin typeface="Sagona" panose="02010004040101010103" pitchFamily="2" charset="0"/>
          </a:endParaRPr>
        </a:p>
      </dgm:t>
    </dgm:pt>
    <dgm:pt modelId="{ED5237DB-723C-46F7-AF70-9388E03D48E5}">
      <dgm:prSet phldrT="[Text]" custT="1"/>
      <dgm:spPr>
        <a:solidFill>
          <a:schemeClr val="bg1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20320" tIns="20320" rIns="20320" bIns="20320" numCol="1" spcCol="1270" anchor="ctr" anchorCtr="0"/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Post and Parcel</a:t>
          </a:r>
          <a:endParaRPr lang="en-US" sz="2400" b="1" kern="1200" dirty="0">
            <a:solidFill>
              <a:schemeClr val="tx1"/>
            </a:solidFill>
            <a:latin typeface="+mn-lt"/>
            <a:ea typeface="+mn-ea"/>
            <a:cs typeface="+mn-cs"/>
          </a:endParaRPr>
        </a:p>
      </dgm:t>
    </dgm:pt>
    <dgm:pt modelId="{5235E970-6E67-43A5-8A2E-08C8DECB06F4}" type="parTrans" cxnId="{56A35BCC-728A-497D-90A4-0DCEE2A80293}">
      <dgm:prSet/>
      <dgm:spPr/>
      <dgm:t>
        <a:bodyPr/>
        <a:lstStyle/>
        <a:p>
          <a:endParaRPr lang="en-US" sz="1800" b="0">
            <a:latin typeface="Sagona" panose="02010004040101010103" pitchFamily="2" charset="0"/>
          </a:endParaRPr>
        </a:p>
      </dgm:t>
    </dgm:pt>
    <dgm:pt modelId="{20DCA8D0-2BF3-4E39-BFD3-5C70E09201C2}" type="sibTrans" cxnId="{56A35BCC-728A-497D-90A4-0DCEE2A80293}">
      <dgm:prSet/>
      <dgm:spPr/>
      <dgm:t>
        <a:bodyPr/>
        <a:lstStyle/>
        <a:p>
          <a:endParaRPr lang="en-US" sz="1800" b="0">
            <a:latin typeface="Sagona" panose="02010004040101010103" pitchFamily="2" charset="0"/>
          </a:endParaRPr>
        </a:p>
      </dgm:t>
    </dgm:pt>
    <dgm:pt modelId="{DC01B450-CD5B-4030-83A7-909AE1CF5C43}">
      <dgm:prSet phldrT="[Text]" custT="1"/>
      <dgm:spPr>
        <a:solidFill>
          <a:schemeClr val="bg1"/>
        </a:solidFill>
      </dgm:spPr>
      <dgm:t>
        <a:bodyPr/>
        <a:lstStyle/>
        <a:p>
          <a:r>
            <a:rPr lang="en-GB" sz="2400" b="1" dirty="0">
              <a:solidFill>
                <a:schemeClr val="tx1"/>
              </a:solidFill>
              <a:latin typeface="+mn-lt"/>
            </a:rPr>
            <a:t>Express</a:t>
          </a:r>
          <a:endParaRPr lang="en-US" sz="2400" b="1" dirty="0">
            <a:solidFill>
              <a:schemeClr val="tx1"/>
            </a:solidFill>
            <a:latin typeface="+mn-lt"/>
          </a:endParaRPr>
        </a:p>
      </dgm:t>
    </dgm:pt>
    <dgm:pt modelId="{88121E9A-79CF-4942-B5B5-6ACC33B17238}" type="parTrans" cxnId="{E0613FD6-5969-4B32-9372-76A75BA082AC}">
      <dgm:prSet/>
      <dgm:spPr/>
      <dgm:t>
        <a:bodyPr/>
        <a:lstStyle/>
        <a:p>
          <a:endParaRPr lang="en-US" sz="1800" b="0">
            <a:latin typeface="Sagona" panose="02010004040101010103" pitchFamily="2" charset="0"/>
          </a:endParaRPr>
        </a:p>
      </dgm:t>
    </dgm:pt>
    <dgm:pt modelId="{270488D5-F499-4E1C-9FDE-365ECC2DB9BD}" type="sibTrans" cxnId="{E0613FD6-5969-4B32-9372-76A75BA082AC}">
      <dgm:prSet/>
      <dgm:spPr/>
      <dgm:t>
        <a:bodyPr/>
        <a:lstStyle/>
        <a:p>
          <a:endParaRPr lang="en-US" sz="1800" b="0">
            <a:latin typeface="Sagona" panose="02010004040101010103" pitchFamily="2" charset="0"/>
          </a:endParaRPr>
        </a:p>
      </dgm:t>
    </dgm:pt>
    <dgm:pt modelId="{A39136AC-113B-4CDB-9477-43D19CD9E9DB}" type="pres">
      <dgm:prSet presAssocID="{DAE7397D-2F51-45BB-9FD8-447153F1CD0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9A9D651-77D4-469B-9D90-994E529CD156}" type="pres">
      <dgm:prSet presAssocID="{9C176AF1-0945-4C3F-8954-4482CBB9E309}" presName="hierRoot1" presStyleCnt="0">
        <dgm:presLayoutVars>
          <dgm:hierBranch val="init"/>
        </dgm:presLayoutVars>
      </dgm:prSet>
      <dgm:spPr/>
    </dgm:pt>
    <dgm:pt modelId="{276C084B-BC58-4803-A0DC-33C233046E10}" type="pres">
      <dgm:prSet presAssocID="{9C176AF1-0945-4C3F-8954-4482CBB9E309}" presName="rootComposite1" presStyleCnt="0"/>
      <dgm:spPr/>
    </dgm:pt>
    <dgm:pt modelId="{71F0E20E-894A-4A39-B716-585551C911AC}" type="pres">
      <dgm:prSet presAssocID="{9C176AF1-0945-4C3F-8954-4482CBB9E309}" presName="rootText1" presStyleLbl="node0" presStyleIdx="0" presStyleCnt="1" custScaleX="532421" custScaleY="199177" custLinFactX="-100000" custLinFactY="292118" custLinFactNeighborX="-190239" custLinFactNeighborY="300000">
        <dgm:presLayoutVars>
          <dgm:chPref val="3"/>
        </dgm:presLayoutVars>
      </dgm:prSet>
      <dgm:spPr/>
    </dgm:pt>
    <dgm:pt modelId="{D99C0149-572C-4969-ABDA-44B8155AF395}" type="pres">
      <dgm:prSet presAssocID="{9C176AF1-0945-4C3F-8954-4482CBB9E309}" presName="rootConnector1" presStyleLbl="node1" presStyleIdx="0" presStyleCnt="0"/>
      <dgm:spPr/>
    </dgm:pt>
    <dgm:pt modelId="{1975C421-0318-454C-BD1C-CDDDD6418974}" type="pres">
      <dgm:prSet presAssocID="{9C176AF1-0945-4C3F-8954-4482CBB9E309}" presName="hierChild2" presStyleCnt="0"/>
      <dgm:spPr/>
    </dgm:pt>
    <dgm:pt modelId="{06767D4F-F862-42C0-89FC-ABF9E4308880}" type="pres">
      <dgm:prSet presAssocID="{88121E9A-79CF-4942-B5B5-6ACC33B17238}" presName="Name37" presStyleLbl="parChTrans1D2" presStyleIdx="0" presStyleCnt="5"/>
      <dgm:spPr/>
    </dgm:pt>
    <dgm:pt modelId="{9892FBFC-1A2E-46D5-B4BD-C64903FD5198}" type="pres">
      <dgm:prSet presAssocID="{DC01B450-CD5B-4030-83A7-909AE1CF5C43}" presName="hierRoot2" presStyleCnt="0">
        <dgm:presLayoutVars>
          <dgm:hierBranch val="init"/>
        </dgm:presLayoutVars>
      </dgm:prSet>
      <dgm:spPr/>
    </dgm:pt>
    <dgm:pt modelId="{ADA5E446-A505-4356-8DDC-8BBABD8DD364}" type="pres">
      <dgm:prSet presAssocID="{DC01B450-CD5B-4030-83A7-909AE1CF5C43}" presName="rootComposite" presStyleCnt="0"/>
      <dgm:spPr/>
    </dgm:pt>
    <dgm:pt modelId="{82098909-F32C-4F32-A1B6-770C3F8C7DB7}" type="pres">
      <dgm:prSet presAssocID="{DC01B450-CD5B-4030-83A7-909AE1CF5C43}" presName="rootText" presStyleLbl="node2" presStyleIdx="0" presStyleCnt="5" custScaleX="257512" custScaleY="193254" custLinFactY="-100000" custLinFactNeighborX="65269" custLinFactNeighborY="-101522">
        <dgm:presLayoutVars>
          <dgm:chPref val="3"/>
        </dgm:presLayoutVars>
      </dgm:prSet>
      <dgm:spPr/>
    </dgm:pt>
    <dgm:pt modelId="{A162F4CD-F86B-45E9-AB31-8B4E6F2B31CC}" type="pres">
      <dgm:prSet presAssocID="{DC01B450-CD5B-4030-83A7-909AE1CF5C43}" presName="rootConnector" presStyleLbl="node2" presStyleIdx="0" presStyleCnt="5"/>
      <dgm:spPr/>
    </dgm:pt>
    <dgm:pt modelId="{236F897A-9452-4A11-846A-62B87DCB808A}" type="pres">
      <dgm:prSet presAssocID="{DC01B450-CD5B-4030-83A7-909AE1CF5C43}" presName="hierChild4" presStyleCnt="0"/>
      <dgm:spPr/>
    </dgm:pt>
    <dgm:pt modelId="{6DA71373-3166-4F16-9496-BAB000A2F9D8}" type="pres">
      <dgm:prSet presAssocID="{DC01B450-CD5B-4030-83A7-909AE1CF5C43}" presName="hierChild5" presStyleCnt="0"/>
      <dgm:spPr/>
    </dgm:pt>
    <dgm:pt modelId="{EBADB51F-D0FD-4AF1-9249-E7CD9AD541A2}" type="pres">
      <dgm:prSet presAssocID="{A9956E66-7B92-4DD0-88C3-19989EFF5AC5}" presName="Name37" presStyleLbl="parChTrans1D2" presStyleIdx="1" presStyleCnt="5"/>
      <dgm:spPr/>
    </dgm:pt>
    <dgm:pt modelId="{EC14B833-0497-4380-B2F1-33594566F672}" type="pres">
      <dgm:prSet presAssocID="{B596898E-0123-4AD9-BF41-9A3D2DCF9ADB}" presName="hierRoot2" presStyleCnt="0">
        <dgm:presLayoutVars>
          <dgm:hierBranch val="init"/>
        </dgm:presLayoutVars>
      </dgm:prSet>
      <dgm:spPr/>
    </dgm:pt>
    <dgm:pt modelId="{CEF23E9A-DAF5-4BCC-BCB7-5B328B20CA81}" type="pres">
      <dgm:prSet presAssocID="{B596898E-0123-4AD9-BF41-9A3D2DCF9ADB}" presName="rootComposite" presStyleCnt="0"/>
      <dgm:spPr/>
    </dgm:pt>
    <dgm:pt modelId="{454C10E7-4CD3-42E7-9158-66541D1A0D9C}" type="pres">
      <dgm:prSet presAssocID="{B596898E-0123-4AD9-BF41-9A3D2DCF9ADB}" presName="rootText" presStyleLbl="node2" presStyleIdx="1" presStyleCnt="5" custScaleX="377715" custScaleY="314885" custLinFactX="100000" custLinFactY="-300000" custLinFactNeighborX="106445" custLinFactNeighborY="-395433">
        <dgm:presLayoutVars>
          <dgm:chPref val="3"/>
        </dgm:presLayoutVars>
      </dgm:prSet>
      <dgm:spPr>
        <a:xfrm>
          <a:off x="8002709" y="1230600"/>
          <a:ext cx="1958286" cy="839810"/>
        </a:xfrm>
        <a:prstGeom prst="rect">
          <a:avLst/>
        </a:prstGeom>
      </dgm:spPr>
    </dgm:pt>
    <dgm:pt modelId="{1B05EF16-AC6F-4EE0-9DFF-335324F745D9}" type="pres">
      <dgm:prSet presAssocID="{B596898E-0123-4AD9-BF41-9A3D2DCF9ADB}" presName="rootConnector" presStyleLbl="node2" presStyleIdx="1" presStyleCnt="5"/>
      <dgm:spPr/>
    </dgm:pt>
    <dgm:pt modelId="{7EF92BD0-F050-4CB1-A997-F9619404C320}" type="pres">
      <dgm:prSet presAssocID="{B596898E-0123-4AD9-BF41-9A3D2DCF9ADB}" presName="hierChild4" presStyleCnt="0"/>
      <dgm:spPr/>
    </dgm:pt>
    <dgm:pt modelId="{8F634ABD-05E4-4F38-A064-BA257A3E0A7C}" type="pres">
      <dgm:prSet presAssocID="{B596898E-0123-4AD9-BF41-9A3D2DCF9ADB}" presName="hierChild5" presStyleCnt="0"/>
      <dgm:spPr/>
    </dgm:pt>
    <dgm:pt modelId="{97A9FEDC-400E-4D95-AF6D-B6DC88D6FEBA}" type="pres">
      <dgm:prSet presAssocID="{38DAB968-02AD-4353-9DEB-22FBEC7D9DF4}" presName="Name37" presStyleLbl="parChTrans1D2" presStyleIdx="2" presStyleCnt="5"/>
      <dgm:spPr/>
    </dgm:pt>
    <dgm:pt modelId="{76319681-2172-4A3B-8E78-8BAFDD93CEDB}" type="pres">
      <dgm:prSet presAssocID="{BC08944B-33F4-45A1-BC8A-B3A368A24FF3}" presName="hierRoot2" presStyleCnt="0">
        <dgm:presLayoutVars>
          <dgm:hierBranch val="init"/>
        </dgm:presLayoutVars>
      </dgm:prSet>
      <dgm:spPr/>
    </dgm:pt>
    <dgm:pt modelId="{61A6ABEF-D68F-4DF3-94E9-5A2F42562E11}" type="pres">
      <dgm:prSet presAssocID="{BC08944B-33F4-45A1-BC8A-B3A368A24FF3}" presName="rootComposite" presStyleCnt="0"/>
      <dgm:spPr/>
    </dgm:pt>
    <dgm:pt modelId="{8E1EC778-6268-49BF-A5D1-385AAAB5F0B5}" type="pres">
      <dgm:prSet presAssocID="{BC08944B-33F4-45A1-BC8A-B3A368A24FF3}" presName="rootText" presStyleLbl="node2" presStyleIdx="2" presStyleCnt="5" custScaleX="379783" custScaleY="251942" custLinFactX="200000" custLinFactY="152879" custLinFactNeighborX="257070" custLinFactNeighborY="200000">
        <dgm:presLayoutVars>
          <dgm:chPref val="3"/>
        </dgm:presLayoutVars>
      </dgm:prSet>
      <dgm:spPr>
        <a:xfrm>
          <a:off x="6307309" y="2473958"/>
          <a:ext cx="1686698" cy="837169"/>
        </a:xfrm>
        <a:prstGeom prst="rect">
          <a:avLst/>
        </a:prstGeom>
      </dgm:spPr>
    </dgm:pt>
    <dgm:pt modelId="{C58DA6D7-A0F8-4425-9693-4ECBE2DBF635}" type="pres">
      <dgm:prSet presAssocID="{BC08944B-33F4-45A1-BC8A-B3A368A24FF3}" presName="rootConnector" presStyleLbl="node2" presStyleIdx="2" presStyleCnt="5"/>
      <dgm:spPr/>
    </dgm:pt>
    <dgm:pt modelId="{1A229338-0D9E-4AAC-87B1-AA59360819AC}" type="pres">
      <dgm:prSet presAssocID="{BC08944B-33F4-45A1-BC8A-B3A368A24FF3}" presName="hierChild4" presStyleCnt="0"/>
      <dgm:spPr/>
    </dgm:pt>
    <dgm:pt modelId="{0FDFA609-4290-4C2C-81CF-C7FE6E5337C8}" type="pres">
      <dgm:prSet presAssocID="{BC08944B-33F4-45A1-BC8A-B3A368A24FF3}" presName="hierChild5" presStyleCnt="0"/>
      <dgm:spPr/>
    </dgm:pt>
    <dgm:pt modelId="{5D4B6843-3CC9-42A4-AA0E-042996518405}" type="pres">
      <dgm:prSet presAssocID="{B4214102-57CE-444D-AE36-397121CA47BB}" presName="Name37" presStyleLbl="parChTrans1D2" presStyleIdx="3" presStyleCnt="5"/>
      <dgm:spPr/>
    </dgm:pt>
    <dgm:pt modelId="{A02F88D0-802D-426D-BA47-FCCEFD4A5E38}" type="pres">
      <dgm:prSet presAssocID="{2E8B5F0B-586F-4765-8FE1-787099141594}" presName="hierRoot2" presStyleCnt="0">
        <dgm:presLayoutVars>
          <dgm:hierBranch val="init"/>
        </dgm:presLayoutVars>
      </dgm:prSet>
      <dgm:spPr/>
    </dgm:pt>
    <dgm:pt modelId="{F600D07C-D13A-4FF9-8668-495E07ACA065}" type="pres">
      <dgm:prSet presAssocID="{2E8B5F0B-586F-4765-8FE1-787099141594}" presName="rootComposite" presStyleCnt="0"/>
      <dgm:spPr/>
    </dgm:pt>
    <dgm:pt modelId="{CA675146-3811-42CC-81A0-3C9437197583}" type="pres">
      <dgm:prSet presAssocID="{2E8B5F0B-586F-4765-8FE1-787099141594}" presName="rootText" presStyleLbl="node2" presStyleIdx="3" presStyleCnt="5" custScaleX="291924" custScaleY="198500" custLinFactX="71643" custLinFactY="-35929" custLinFactNeighborX="100000" custLinFactNeighborY="-100000">
        <dgm:presLayoutVars>
          <dgm:chPref val="3"/>
        </dgm:presLayoutVars>
      </dgm:prSet>
      <dgm:spPr>
        <a:xfrm>
          <a:off x="8169864" y="2193023"/>
          <a:ext cx="1718447" cy="837169"/>
        </a:xfrm>
        <a:prstGeom prst="rect">
          <a:avLst/>
        </a:prstGeom>
      </dgm:spPr>
    </dgm:pt>
    <dgm:pt modelId="{09925303-AF1B-424E-B108-3C6B23BC9763}" type="pres">
      <dgm:prSet presAssocID="{2E8B5F0B-586F-4765-8FE1-787099141594}" presName="rootConnector" presStyleLbl="node2" presStyleIdx="3" presStyleCnt="5"/>
      <dgm:spPr/>
    </dgm:pt>
    <dgm:pt modelId="{1AB40A85-AB6D-4E18-8414-CA23E030E92B}" type="pres">
      <dgm:prSet presAssocID="{2E8B5F0B-586F-4765-8FE1-787099141594}" presName="hierChild4" presStyleCnt="0"/>
      <dgm:spPr/>
    </dgm:pt>
    <dgm:pt modelId="{E7AEB46E-3D8B-4FD5-9ABB-128F1BCE61DE}" type="pres">
      <dgm:prSet presAssocID="{2E8B5F0B-586F-4765-8FE1-787099141594}" presName="hierChild5" presStyleCnt="0"/>
      <dgm:spPr/>
    </dgm:pt>
    <dgm:pt modelId="{63BBC8BA-6CB6-42E3-B627-7BD648D1254D}" type="pres">
      <dgm:prSet presAssocID="{5235E970-6E67-43A5-8A2E-08C8DECB06F4}" presName="Name37" presStyleLbl="parChTrans1D2" presStyleIdx="4" presStyleCnt="5"/>
      <dgm:spPr/>
    </dgm:pt>
    <dgm:pt modelId="{3165E2DB-21F0-45A0-B38D-F9ED0B28238A}" type="pres">
      <dgm:prSet presAssocID="{ED5237DB-723C-46F7-AF70-9388E03D48E5}" presName="hierRoot2" presStyleCnt="0">
        <dgm:presLayoutVars>
          <dgm:hierBranch val="init"/>
        </dgm:presLayoutVars>
      </dgm:prSet>
      <dgm:spPr/>
    </dgm:pt>
    <dgm:pt modelId="{36EE4ACC-CBF9-430E-8123-AA29717CDA12}" type="pres">
      <dgm:prSet presAssocID="{ED5237DB-723C-46F7-AF70-9388E03D48E5}" presName="rootComposite" presStyleCnt="0"/>
      <dgm:spPr/>
    </dgm:pt>
    <dgm:pt modelId="{4F6C1F0A-555D-4B51-89D7-D6B41629CE5F}" type="pres">
      <dgm:prSet presAssocID="{ED5237DB-723C-46F7-AF70-9388E03D48E5}" presName="rootText" presStyleLbl="node2" presStyleIdx="4" presStyleCnt="5" custScaleX="273008" custScaleY="242568" custLinFactX="-175609" custLinFactY="-284707" custLinFactNeighborX="-200000" custLinFactNeighborY="-300000">
        <dgm:presLayoutVars>
          <dgm:chPref val="3"/>
        </dgm:presLayoutVars>
      </dgm:prSet>
      <dgm:spPr>
        <a:xfrm>
          <a:off x="8321983" y="3584818"/>
          <a:ext cx="1641471" cy="814722"/>
        </a:xfrm>
        <a:prstGeom prst="rect">
          <a:avLst/>
        </a:prstGeom>
      </dgm:spPr>
    </dgm:pt>
    <dgm:pt modelId="{D100DA2D-2C2A-4541-9DDB-26ED0FE06FF8}" type="pres">
      <dgm:prSet presAssocID="{ED5237DB-723C-46F7-AF70-9388E03D48E5}" presName="rootConnector" presStyleLbl="node2" presStyleIdx="4" presStyleCnt="5"/>
      <dgm:spPr/>
    </dgm:pt>
    <dgm:pt modelId="{6CDC58AE-0280-4877-B04E-A79F010F15B3}" type="pres">
      <dgm:prSet presAssocID="{ED5237DB-723C-46F7-AF70-9388E03D48E5}" presName="hierChild4" presStyleCnt="0"/>
      <dgm:spPr/>
    </dgm:pt>
    <dgm:pt modelId="{812A8637-7443-40A9-9EF4-3561B2DCEB93}" type="pres">
      <dgm:prSet presAssocID="{ED5237DB-723C-46F7-AF70-9388E03D48E5}" presName="hierChild5" presStyleCnt="0"/>
      <dgm:spPr/>
    </dgm:pt>
    <dgm:pt modelId="{B04C2706-D5B0-45E6-A376-E10B02A1CD0C}" type="pres">
      <dgm:prSet presAssocID="{9C176AF1-0945-4C3F-8954-4482CBB9E309}" presName="hierChild3" presStyleCnt="0"/>
      <dgm:spPr/>
    </dgm:pt>
  </dgm:ptLst>
  <dgm:cxnLst>
    <dgm:cxn modelId="{9E6D4802-5EF6-42F8-A2B6-28C6CD9761E2}" type="presOf" srcId="{2E8B5F0B-586F-4765-8FE1-787099141594}" destId="{CA675146-3811-42CC-81A0-3C9437197583}" srcOrd="0" destOrd="0" presId="urn:microsoft.com/office/officeart/2005/8/layout/orgChart1"/>
    <dgm:cxn modelId="{A2D30F06-BA0D-4608-8518-534A521A18C8}" type="presOf" srcId="{B596898E-0123-4AD9-BF41-9A3D2DCF9ADB}" destId="{1B05EF16-AC6F-4EE0-9DFF-335324F745D9}" srcOrd="1" destOrd="0" presId="urn:microsoft.com/office/officeart/2005/8/layout/orgChart1"/>
    <dgm:cxn modelId="{A1603B10-CC85-4755-9F1C-F87C2A2A7C8B}" type="presOf" srcId="{DAE7397D-2F51-45BB-9FD8-447153F1CD07}" destId="{A39136AC-113B-4CDB-9477-43D19CD9E9DB}" srcOrd="0" destOrd="0" presId="urn:microsoft.com/office/officeart/2005/8/layout/orgChart1"/>
    <dgm:cxn modelId="{50D8A11A-1DD6-4D75-AA9E-1942D1325293}" srcId="{9C176AF1-0945-4C3F-8954-4482CBB9E309}" destId="{B596898E-0123-4AD9-BF41-9A3D2DCF9ADB}" srcOrd="1" destOrd="0" parTransId="{A9956E66-7B92-4DD0-88C3-19989EFF5AC5}" sibTransId="{64A24B8E-E716-4138-8905-116077FF7E86}"/>
    <dgm:cxn modelId="{51660930-FAC8-4A40-A64A-F15EA043371D}" srcId="{DAE7397D-2F51-45BB-9FD8-447153F1CD07}" destId="{9C176AF1-0945-4C3F-8954-4482CBB9E309}" srcOrd="0" destOrd="0" parTransId="{78B4174B-5EE0-4378-BB75-DB1756C630AF}" sibTransId="{2DE8C29D-5010-42A3-A2F7-6EA99ABA2CB1}"/>
    <dgm:cxn modelId="{BF4CB937-363A-4F5F-AEE1-3FBD5D16D5FC}" type="presOf" srcId="{DC01B450-CD5B-4030-83A7-909AE1CF5C43}" destId="{A162F4CD-F86B-45E9-AB31-8B4E6F2B31CC}" srcOrd="1" destOrd="0" presId="urn:microsoft.com/office/officeart/2005/8/layout/orgChart1"/>
    <dgm:cxn modelId="{2FD24C39-F103-4496-AA5F-65349F19E279}" type="presOf" srcId="{A9956E66-7B92-4DD0-88C3-19989EFF5AC5}" destId="{EBADB51F-D0FD-4AF1-9249-E7CD9AD541A2}" srcOrd="0" destOrd="0" presId="urn:microsoft.com/office/officeart/2005/8/layout/orgChart1"/>
    <dgm:cxn modelId="{AB1BEA61-2621-402A-A1CE-819D8C54DF66}" type="presOf" srcId="{88121E9A-79CF-4942-B5B5-6ACC33B17238}" destId="{06767D4F-F862-42C0-89FC-ABF9E4308880}" srcOrd="0" destOrd="0" presId="urn:microsoft.com/office/officeart/2005/8/layout/orgChart1"/>
    <dgm:cxn modelId="{CEA96E47-B395-4243-95CB-76B60052F22F}" type="presOf" srcId="{9C176AF1-0945-4C3F-8954-4482CBB9E309}" destId="{71F0E20E-894A-4A39-B716-585551C911AC}" srcOrd="0" destOrd="0" presId="urn:microsoft.com/office/officeart/2005/8/layout/orgChart1"/>
    <dgm:cxn modelId="{EC1B7768-437F-4E72-8156-FECB02B58596}" srcId="{9C176AF1-0945-4C3F-8954-4482CBB9E309}" destId="{2E8B5F0B-586F-4765-8FE1-787099141594}" srcOrd="3" destOrd="0" parTransId="{B4214102-57CE-444D-AE36-397121CA47BB}" sibTransId="{F06C9563-6288-4D5A-887F-56579C49DEA1}"/>
    <dgm:cxn modelId="{C155016B-5064-47BF-B2C5-48FEA6980ABC}" type="presOf" srcId="{ED5237DB-723C-46F7-AF70-9388E03D48E5}" destId="{D100DA2D-2C2A-4541-9DDB-26ED0FE06FF8}" srcOrd="1" destOrd="0" presId="urn:microsoft.com/office/officeart/2005/8/layout/orgChart1"/>
    <dgm:cxn modelId="{A6C6E852-F118-4B43-8708-C486690253AB}" type="presOf" srcId="{5235E970-6E67-43A5-8A2E-08C8DECB06F4}" destId="{63BBC8BA-6CB6-42E3-B627-7BD648D1254D}" srcOrd="0" destOrd="0" presId="urn:microsoft.com/office/officeart/2005/8/layout/orgChart1"/>
    <dgm:cxn modelId="{0AAD0E58-3B4C-4E70-9C57-4DB0512D8583}" type="presOf" srcId="{BC08944B-33F4-45A1-BC8A-B3A368A24FF3}" destId="{8E1EC778-6268-49BF-A5D1-385AAAB5F0B5}" srcOrd="0" destOrd="0" presId="urn:microsoft.com/office/officeart/2005/8/layout/orgChart1"/>
    <dgm:cxn modelId="{D00CF887-B54B-4507-9468-8D3670EFD644}" type="presOf" srcId="{B596898E-0123-4AD9-BF41-9A3D2DCF9ADB}" destId="{454C10E7-4CD3-42E7-9158-66541D1A0D9C}" srcOrd="0" destOrd="0" presId="urn:microsoft.com/office/officeart/2005/8/layout/orgChart1"/>
    <dgm:cxn modelId="{0A2AD5B3-3FEF-4AEB-B131-3E2CCB33906C}" type="presOf" srcId="{ED5237DB-723C-46F7-AF70-9388E03D48E5}" destId="{4F6C1F0A-555D-4B51-89D7-D6B41629CE5F}" srcOrd="0" destOrd="0" presId="urn:microsoft.com/office/officeart/2005/8/layout/orgChart1"/>
    <dgm:cxn modelId="{23BA92C3-22D8-4A7B-A0BE-9DCF9E1525F0}" type="presOf" srcId="{38DAB968-02AD-4353-9DEB-22FBEC7D9DF4}" destId="{97A9FEDC-400E-4D95-AF6D-B6DC88D6FEBA}" srcOrd="0" destOrd="0" presId="urn:microsoft.com/office/officeart/2005/8/layout/orgChart1"/>
    <dgm:cxn modelId="{36FA15C4-6589-4DC9-A698-4D081A04D299}" type="presOf" srcId="{9C176AF1-0945-4C3F-8954-4482CBB9E309}" destId="{D99C0149-572C-4969-ABDA-44B8155AF395}" srcOrd="1" destOrd="0" presId="urn:microsoft.com/office/officeart/2005/8/layout/orgChart1"/>
    <dgm:cxn modelId="{072573C4-43B2-4528-ACED-BDF99EFB8A8D}" type="presOf" srcId="{DC01B450-CD5B-4030-83A7-909AE1CF5C43}" destId="{82098909-F32C-4F32-A1B6-770C3F8C7DB7}" srcOrd="0" destOrd="0" presId="urn:microsoft.com/office/officeart/2005/8/layout/orgChart1"/>
    <dgm:cxn modelId="{56A35BCC-728A-497D-90A4-0DCEE2A80293}" srcId="{9C176AF1-0945-4C3F-8954-4482CBB9E309}" destId="{ED5237DB-723C-46F7-AF70-9388E03D48E5}" srcOrd="4" destOrd="0" parTransId="{5235E970-6E67-43A5-8A2E-08C8DECB06F4}" sibTransId="{20DCA8D0-2BF3-4E39-BFD3-5C70E09201C2}"/>
    <dgm:cxn modelId="{776FA0CE-1CF3-42AC-9606-9BFAFDA8A296}" type="presOf" srcId="{B4214102-57CE-444D-AE36-397121CA47BB}" destId="{5D4B6843-3CC9-42A4-AA0E-042996518405}" srcOrd="0" destOrd="0" presId="urn:microsoft.com/office/officeart/2005/8/layout/orgChart1"/>
    <dgm:cxn modelId="{C4F5E4D4-E5A4-418C-BF48-CEE50BF42883}" srcId="{9C176AF1-0945-4C3F-8954-4482CBB9E309}" destId="{BC08944B-33F4-45A1-BC8A-B3A368A24FF3}" srcOrd="2" destOrd="0" parTransId="{38DAB968-02AD-4353-9DEB-22FBEC7D9DF4}" sibTransId="{B0D320C0-1416-4EEE-A2F9-E359F9615163}"/>
    <dgm:cxn modelId="{E0613FD6-5969-4B32-9372-76A75BA082AC}" srcId="{9C176AF1-0945-4C3F-8954-4482CBB9E309}" destId="{DC01B450-CD5B-4030-83A7-909AE1CF5C43}" srcOrd="0" destOrd="0" parTransId="{88121E9A-79CF-4942-B5B5-6ACC33B17238}" sibTransId="{270488D5-F499-4E1C-9FDE-365ECC2DB9BD}"/>
    <dgm:cxn modelId="{1970EFF0-1075-4E84-99D9-70C801B3D5B6}" type="presOf" srcId="{2E8B5F0B-586F-4765-8FE1-787099141594}" destId="{09925303-AF1B-424E-B108-3C6B23BC9763}" srcOrd="1" destOrd="0" presId="urn:microsoft.com/office/officeart/2005/8/layout/orgChart1"/>
    <dgm:cxn modelId="{D5EB26F1-49D8-418F-BBCB-CFFD713CDAE8}" type="presOf" srcId="{BC08944B-33F4-45A1-BC8A-B3A368A24FF3}" destId="{C58DA6D7-A0F8-4425-9693-4ECBE2DBF635}" srcOrd="1" destOrd="0" presId="urn:microsoft.com/office/officeart/2005/8/layout/orgChart1"/>
    <dgm:cxn modelId="{3180F6C8-A977-4E21-97CC-F650F6900B00}" type="presParOf" srcId="{A39136AC-113B-4CDB-9477-43D19CD9E9DB}" destId="{99A9D651-77D4-469B-9D90-994E529CD156}" srcOrd="0" destOrd="0" presId="urn:microsoft.com/office/officeart/2005/8/layout/orgChart1"/>
    <dgm:cxn modelId="{53CF3FB9-0A22-4548-8D75-69465E9F1750}" type="presParOf" srcId="{99A9D651-77D4-469B-9D90-994E529CD156}" destId="{276C084B-BC58-4803-A0DC-33C233046E10}" srcOrd="0" destOrd="0" presId="urn:microsoft.com/office/officeart/2005/8/layout/orgChart1"/>
    <dgm:cxn modelId="{BEF96BAB-EE10-45F8-B59E-B1AB8A847ACD}" type="presParOf" srcId="{276C084B-BC58-4803-A0DC-33C233046E10}" destId="{71F0E20E-894A-4A39-B716-585551C911AC}" srcOrd="0" destOrd="0" presId="urn:microsoft.com/office/officeart/2005/8/layout/orgChart1"/>
    <dgm:cxn modelId="{89DF11FD-8E77-4B79-8878-5603F8BC93E0}" type="presParOf" srcId="{276C084B-BC58-4803-A0DC-33C233046E10}" destId="{D99C0149-572C-4969-ABDA-44B8155AF395}" srcOrd="1" destOrd="0" presId="urn:microsoft.com/office/officeart/2005/8/layout/orgChart1"/>
    <dgm:cxn modelId="{685C6240-BAD2-440A-AAF5-89A1B167FE86}" type="presParOf" srcId="{99A9D651-77D4-469B-9D90-994E529CD156}" destId="{1975C421-0318-454C-BD1C-CDDDD6418974}" srcOrd="1" destOrd="0" presId="urn:microsoft.com/office/officeart/2005/8/layout/orgChart1"/>
    <dgm:cxn modelId="{EEB81FB8-F839-46F8-A3F0-6603610EF7E6}" type="presParOf" srcId="{1975C421-0318-454C-BD1C-CDDDD6418974}" destId="{06767D4F-F862-42C0-89FC-ABF9E4308880}" srcOrd="0" destOrd="0" presId="urn:microsoft.com/office/officeart/2005/8/layout/orgChart1"/>
    <dgm:cxn modelId="{49549772-EC14-4AFD-9132-045486441922}" type="presParOf" srcId="{1975C421-0318-454C-BD1C-CDDDD6418974}" destId="{9892FBFC-1A2E-46D5-B4BD-C64903FD5198}" srcOrd="1" destOrd="0" presId="urn:microsoft.com/office/officeart/2005/8/layout/orgChart1"/>
    <dgm:cxn modelId="{613955AA-7F36-4312-B083-E8BC27A23D73}" type="presParOf" srcId="{9892FBFC-1A2E-46D5-B4BD-C64903FD5198}" destId="{ADA5E446-A505-4356-8DDC-8BBABD8DD364}" srcOrd="0" destOrd="0" presId="urn:microsoft.com/office/officeart/2005/8/layout/orgChart1"/>
    <dgm:cxn modelId="{B085315B-239F-43B9-B93F-48B48E0F6FFF}" type="presParOf" srcId="{ADA5E446-A505-4356-8DDC-8BBABD8DD364}" destId="{82098909-F32C-4F32-A1B6-770C3F8C7DB7}" srcOrd="0" destOrd="0" presId="urn:microsoft.com/office/officeart/2005/8/layout/orgChart1"/>
    <dgm:cxn modelId="{5D966A09-E025-4ED0-8094-526019B422FE}" type="presParOf" srcId="{ADA5E446-A505-4356-8DDC-8BBABD8DD364}" destId="{A162F4CD-F86B-45E9-AB31-8B4E6F2B31CC}" srcOrd="1" destOrd="0" presId="urn:microsoft.com/office/officeart/2005/8/layout/orgChart1"/>
    <dgm:cxn modelId="{54F88022-E27A-4FB8-B4E4-BB971D3F2C6D}" type="presParOf" srcId="{9892FBFC-1A2E-46D5-B4BD-C64903FD5198}" destId="{236F897A-9452-4A11-846A-62B87DCB808A}" srcOrd="1" destOrd="0" presId="urn:microsoft.com/office/officeart/2005/8/layout/orgChart1"/>
    <dgm:cxn modelId="{0D6F4310-858B-4209-94F5-D3F58EFBD470}" type="presParOf" srcId="{9892FBFC-1A2E-46D5-B4BD-C64903FD5198}" destId="{6DA71373-3166-4F16-9496-BAB000A2F9D8}" srcOrd="2" destOrd="0" presId="urn:microsoft.com/office/officeart/2005/8/layout/orgChart1"/>
    <dgm:cxn modelId="{3C87A7EA-7952-4BC4-88F9-600736C3EBA7}" type="presParOf" srcId="{1975C421-0318-454C-BD1C-CDDDD6418974}" destId="{EBADB51F-D0FD-4AF1-9249-E7CD9AD541A2}" srcOrd="2" destOrd="0" presId="urn:microsoft.com/office/officeart/2005/8/layout/orgChart1"/>
    <dgm:cxn modelId="{112C4C34-15D9-4497-A30D-ED8A099CADB9}" type="presParOf" srcId="{1975C421-0318-454C-BD1C-CDDDD6418974}" destId="{EC14B833-0497-4380-B2F1-33594566F672}" srcOrd="3" destOrd="0" presId="urn:microsoft.com/office/officeart/2005/8/layout/orgChart1"/>
    <dgm:cxn modelId="{B06B912A-49BD-4847-A760-B2BB2C25EF9C}" type="presParOf" srcId="{EC14B833-0497-4380-B2F1-33594566F672}" destId="{CEF23E9A-DAF5-4BCC-BCB7-5B328B20CA81}" srcOrd="0" destOrd="0" presId="urn:microsoft.com/office/officeart/2005/8/layout/orgChart1"/>
    <dgm:cxn modelId="{EBBF9B97-C2FD-442E-88FD-1A291622B6A5}" type="presParOf" srcId="{CEF23E9A-DAF5-4BCC-BCB7-5B328B20CA81}" destId="{454C10E7-4CD3-42E7-9158-66541D1A0D9C}" srcOrd="0" destOrd="0" presId="urn:microsoft.com/office/officeart/2005/8/layout/orgChart1"/>
    <dgm:cxn modelId="{DFBFB669-93D1-4867-8581-272393ACD47B}" type="presParOf" srcId="{CEF23E9A-DAF5-4BCC-BCB7-5B328B20CA81}" destId="{1B05EF16-AC6F-4EE0-9DFF-335324F745D9}" srcOrd="1" destOrd="0" presId="urn:microsoft.com/office/officeart/2005/8/layout/orgChart1"/>
    <dgm:cxn modelId="{2710789F-6098-4D87-9521-AFA34ABF0B33}" type="presParOf" srcId="{EC14B833-0497-4380-B2F1-33594566F672}" destId="{7EF92BD0-F050-4CB1-A997-F9619404C320}" srcOrd="1" destOrd="0" presId="urn:microsoft.com/office/officeart/2005/8/layout/orgChart1"/>
    <dgm:cxn modelId="{C03B83BC-3CDA-4A53-BBAE-50311037AF93}" type="presParOf" srcId="{EC14B833-0497-4380-B2F1-33594566F672}" destId="{8F634ABD-05E4-4F38-A064-BA257A3E0A7C}" srcOrd="2" destOrd="0" presId="urn:microsoft.com/office/officeart/2005/8/layout/orgChart1"/>
    <dgm:cxn modelId="{AC5E1FE8-EEC6-48CB-8694-D49D5CD52159}" type="presParOf" srcId="{1975C421-0318-454C-BD1C-CDDDD6418974}" destId="{97A9FEDC-400E-4D95-AF6D-B6DC88D6FEBA}" srcOrd="4" destOrd="0" presId="urn:microsoft.com/office/officeart/2005/8/layout/orgChart1"/>
    <dgm:cxn modelId="{D86EF938-4036-45FB-BB32-8C6F56196155}" type="presParOf" srcId="{1975C421-0318-454C-BD1C-CDDDD6418974}" destId="{76319681-2172-4A3B-8E78-8BAFDD93CEDB}" srcOrd="5" destOrd="0" presId="urn:microsoft.com/office/officeart/2005/8/layout/orgChart1"/>
    <dgm:cxn modelId="{69244ABA-6171-4CC0-A01F-FE1EDD6D1BF9}" type="presParOf" srcId="{76319681-2172-4A3B-8E78-8BAFDD93CEDB}" destId="{61A6ABEF-D68F-4DF3-94E9-5A2F42562E11}" srcOrd="0" destOrd="0" presId="urn:microsoft.com/office/officeart/2005/8/layout/orgChart1"/>
    <dgm:cxn modelId="{FD07F429-9331-4DD5-AD65-54F587ECBFB2}" type="presParOf" srcId="{61A6ABEF-D68F-4DF3-94E9-5A2F42562E11}" destId="{8E1EC778-6268-49BF-A5D1-385AAAB5F0B5}" srcOrd="0" destOrd="0" presId="urn:microsoft.com/office/officeart/2005/8/layout/orgChart1"/>
    <dgm:cxn modelId="{A8CBEF6D-2D0E-44AD-9F01-D535DA57B013}" type="presParOf" srcId="{61A6ABEF-D68F-4DF3-94E9-5A2F42562E11}" destId="{C58DA6D7-A0F8-4425-9693-4ECBE2DBF635}" srcOrd="1" destOrd="0" presId="urn:microsoft.com/office/officeart/2005/8/layout/orgChart1"/>
    <dgm:cxn modelId="{EE790EC0-E54A-47C3-A1AF-02A727C27EC8}" type="presParOf" srcId="{76319681-2172-4A3B-8E78-8BAFDD93CEDB}" destId="{1A229338-0D9E-4AAC-87B1-AA59360819AC}" srcOrd="1" destOrd="0" presId="urn:microsoft.com/office/officeart/2005/8/layout/orgChart1"/>
    <dgm:cxn modelId="{302E11B6-7FAD-454D-9820-EB34C94CD693}" type="presParOf" srcId="{76319681-2172-4A3B-8E78-8BAFDD93CEDB}" destId="{0FDFA609-4290-4C2C-81CF-C7FE6E5337C8}" srcOrd="2" destOrd="0" presId="urn:microsoft.com/office/officeart/2005/8/layout/orgChart1"/>
    <dgm:cxn modelId="{2835A445-B8E2-4695-981A-5C1569E1047F}" type="presParOf" srcId="{1975C421-0318-454C-BD1C-CDDDD6418974}" destId="{5D4B6843-3CC9-42A4-AA0E-042996518405}" srcOrd="6" destOrd="0" presId="urn:microsoft.com/office/officeart/2005/8/layout/orgChart1"/>
    <dgm:cxn modelId="{2486D937-B9BF-42E3-A889-E0FD257DA313}" type="presParOf" srcId="{1975C421-0318-454C-BD1C-CDDDD6418974}" destId="{A02F88D0-802D-426D-BA47-FCCEFD4A5E38}" srcOrd="7" destOrd="0" presId="urn:microsoft.com/office/officeart/2005/8/layout/orgChart1"/>
    <dgm:cxn modelId="{D776002F-53D7-4DF8-8C9E-71EFA5646E74}" type="presParOf" srcId="{A02F88D0-802D-426D-BA47-FCCEFD4A5E38}" destId="{F600D07C-D13A-4FF9-8668-495E07ACA065}" srcOrd="0" destOrd="0" presId="urn:microsoft.com/office/officeart/2005/8/layout/orgChart1"/>
    <dgm:cxn modelId="{E9A3D5BA-437B-4C83-8DA6-0781F89DEAA8}" type="presParOf" srcId="{F600D07C-D13A-4FF9-8668-495E07ACA065}" destId="{CA675146-3811-42CC-81A0-3C9437197583}" srcOrd="0" destOrd="0" presId="urn:microsoft.com/office/officeart/2005/8/layout/orgChart1"/>
    <dgm:cxn modelId="{187F221E-EE7B-466C-B903-F275FDA5E022}" type="presParOf" srcId="{F600D07C-D13A-4FF9-8668-495E07ACA065}" destId="{09925303-AF1B-424E-B108-3C6B23BC9763}" srcOrd="1" destOrd="0" presId="urn:microsoft.com/office/officeart/2005/8/layout/orgChart1"/>
    <dgm:cxn modelId="{B3CDC9AE-3894-4506-8857-82D3026C6CF4}" type="presParOf" srcId="{A02F88D0-802D-426D-BA47-FCCEFD4A5E38}" destId="{1AB40A85-AB6D-4E18-8414-CA23E030E92B}" srcOrd="1" destOrd="0" presId="urn:microsoft.com/office/officeart/2005/8/layout/orgChart1"/>
    <dgm:cxn modelId="{D021F5EA-DFC1-42BE-95E9-165C6CD9109A}" type="presParOf" srcId="{A02F88D0-802D-426D-BA47-FCCEFD4A5E38}" destId="{E7AEB46E-3D8B-4FD5-9ABB-128F1BCE61DE}" srcOrd="2" destOrd="0" presId="urn:microsoft.com/office/officeart/2005/8/layout/orgChart1"/>
    <dgm:cxn modelId="{96A81080-ED51-46D2-BC1A-DCFA2469A95B}" type="presParOf" srcId="{1975C421-0318-454C-BD1C-CDDDD6418974}" destId="{63BBC8BA-6CB6-42E3-B627-7BD648D1254D}" srcOrd="8" destOrd="0" presId="urn:microsoft.com/office/officeart/2005/8/layout/orgChart1"/>
    <dgm:cxn modelId="{AC5638CE-DAB6-4F0A-A6F9-F1D185F2FEDD}" type="presParOf" srcId="{1975C421-0318-454C-BD1C-CDDDD6418974}" destId="{3165E2DB-21F0-45A0-B38D-F9ED0B28238A}" srcOrd="9" destOrd="0" presId="urn:microsoft.com/office/officeart/2005/8/layout/orgChart1"/>
    <dgm:cxn modelId="{8AD28323-EA8A-4CE6-B9BC-85B9A8B0CE14}" type="presParOf" srcId="{3165E2DB-21F0-45A0-B38D-F9ED0B28238A}" destId="{36EE4ACC-CBF9-430E-8123-AA29717CDA12}" srcOrd="0" destOrd="0" presId="urn:microsoft.com/office/officeart/2005/8/layout/orgChart1"/>
    <dgm:cxn modelId="{9B0CA365-FFD1-4733-813D-FF54C6FF50CB}" type="presParOf" srcId="{36EE4ACC-CBF9-430E-8123-AA29717CDA12}" destId="{4F6C1F0A-555D-4B51-89D7-D6B41629CE5F}" srcOrd="0" destOrd="0" presId="urn:microsoft.com/office/officeart/2005/8/layout/orgChart1"/>
    <dgm:cxn modelId="{F810FAEE-830A-4D9C-9EDD-6E2CB777AD0B}" type="presParOf" srcId="{36EE4ACC-CBF9-430E-8123-AA29717CDA12}" destId="{D100DA2D-2C2A-4541-9DDB-26ED0FE06FF8}" srcOrd="1" destOrd="0" presId="urn:microsoft.com/office/officeart/2005/8/layout/orgChart1"/>
    <dgm:cxn modelId="{C0FE9D79-C0FE-4F90-9917-9F72CB624CC9}" type="presParOf" srcId="{3165E2DB-21F0-45A0-B38D-F9ED0B28238A}" destId="{6CDC58AE-0280-4877-B04E-A79F010F15B3}" srcOrd="1" destOrd="0" presId="urn:microsoft.com/office/officeart/2005/8/layout/orgChart1"/>
    <dgm:cxn modelId="{198737EA-2D4D-45CA-90A1-03D6BFBE7EE0}" type="presParOf" srcId="{3165E2DB-21F0-45A0-B38D-F9ED0B28238A}" destId="{812A8637-7443-40A9-9EF4-3561B2DCEB93}" srcOrd="2" destOrd="0" presId="urn:microsoft.com/office/officeart/2005/8/layout/orgChart1"/>
    <dgm:cxn modelId="{915B245A-BFFF-4EE9-8348-8F2B256AD5DA}" type="presParOf" srcId="{99A9D651-77D4-469B-9D90-994E529CD156}" destId="{B04C2706-D5B0-45E6-A376-E10B02A1CD0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6142632-33E6-4557-83C2-09C025872727}" type="doc">
      <dgm:prSet loTypeId="urn:microsoft.com/office/officeart/2005/8/layout/cycle6" loCatId="cycle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63D13138-2906-441B-A856-4C55EE4CFE5B}">
      <dgm:prSet phldrT="[Text]" custT="1"/>
      <dgm:spPr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en-GB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Forming</a:t>
          </a:r>
          <a:endParaRPr 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9726805-555D-4883-9498-24C2D674965A}" type="parTrans" cxnId="{D689CC2D-18DA-4FEC-A338-90749027372A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4500417F-99FA-4874-B943-6875CDD9194D}" type="sibTrans" cxnId="{D689CC2D-18DA-4FEC-A338-90749027372A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D56DA9B4-F4CF-43E2-BD5C-CF55D5138C8B}">
      <dgm:prSet phldrT="[Text]" custT="1"/>
      <dgm:spPr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en-GB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Storming</a:t>
          </a:r>
          <a:endParaRPr 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8DA9B19-4063-48B7-BAC8-74E2620761EC}" type="parTrans" cxnId="{81707DA2-DFC2-4303-A658-77E2E534596A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584E177D-3289-4154-89D3-32D84224FC08}" type="sibTrans" cxnId="{81707DA2-DFC2-4303-A658-77E2E534596A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AFECD82B-9BBA-42D2-98CB-548EE076E8A5}">
      <dgm:prSet phldrT="[Text]" custT="1"/>
      <dgm:spPr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en-GB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Norming</a:t>
          </a:r>
          <a:endParaRPr lang="en-US" sz="18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CD1C76F-6814-416E-8866-0C7D4B95C132}" type="parTrans" cxnId="{A587E51E-440A-46B6-87C3-01FCBD9CFB02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F3A7F734-24DE-4E51-A086-5958DD46281A}" type="sibTrans" cxnId="{A587E51E-440A-46B6-87C3-01FCBD9CFB02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11F5A865-C113-4185-BB94-A29E1E79A5CE}">
      <dgm:prSet phldrT="[Text]" custT="1"/>
      <dgm:spPr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en-GB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Performing</a:t>
          </a:r>
          <a:endParaRPr 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4F6EB0B-CF5C-4CDD-86C3-723869E33CF8}" type="parTrans" cxnId="{0201CA15-3679-4A1A-BDB4-3DE909FFC917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E31D1FD0-46AF-4B8B-A6A4-3D2B0D66302B}" type="sibTrans" cxnId="{0201CA15-3679-4A1A-BDB4-3DE909FFC917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7CA5B3D3-091A-43D9-88F9-4A25DC94E19B}">
      <dgm:prSet phldrT="[Text]" custT="1"/>
      <dgm:spPr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en-GB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Adjourning</a:t>
          </a:r>
          <a:endParaRPr 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8D3D162-60E5-4D70-95E1-B8E5C9EA392E}" type="parTrans" cxnId="{64E1A765-5583-4E0F-952F-CB9D9507F34D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55E88E26-3077-492D-89D1-BA384F67E3CF}" type="sibTrans" cxnId="{64E1A765-5583-4E0F-952F-CB9D9507F34D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CB2E7C6A-B6D1-4EA5-A251-9029EDBDBC32}" type="pres">
      <dgm:prSet presAssocID="{76142632-33E6-4557-83C2-09C025872727}" presName="cycle" presStyleCnt="0">
        <dgm:presLayoutVars>
          <dgm:dir/>
          <dgm:resizeHandles val="exact"/>
        </dgm:presLayoutVars>
      </dgm:prSet>
      <dgm:spPr/>
    </dgm:pt>
    <dgm:pt modelId="{B6A1662E-15FE-40F2-BA1B-38C91C9D94F5}" type="pres">
      <dgm:prSet presAssocID="{63D13138-2906-441B-A856-4C55EE4CFE5B}" presName="node" presStyleLbl="node1" presStyleIdx="0" presStyleCnt="5" custScaleX="119051">
        <dgm:presLayoutVars>
          <dgm:bulletEnabled val="1"/>
        </dgm:presLayoutVars>
      </dgm:prSet>
      <dgm:spPr/>
    </dgm:pt>
    <dgm:pt modelId="{5B94C8F3-EFFE-4743-8A7C-66A69A1B51F2}" type="pres">
      <dgm:prSet presAssocID="{63D13138-2906-441B-A856-4C55EE4CFE5B}" presName="spNode" presStyleCnt="0"/>
      <dgm:spPr/>
    </dgm:pt>
    <dgm:pt modelId="{6C876D50-49AF-40EC-9A09-3C71E08CE421}" type="pres">
      <dgm:prSet presAssocID="{4500417F-99FA-4874-B943-6875CDD9194D}" presName="sibTrans" presStyleLbl="sibTrans1D1" presStyleIdx="0" presStyleCnt="5"/>
      <dgm:spPr/>
    </dgm:pt>
    <dgm:pt modelId="{94C78F37-86F6-427E-A327-6AE9B654CC58}" type="pres">
      <dgm:prSet presAssocID="{D56DA9B4-F4CF-43E2-BD5C-CF55D5138C8B}" presName="node" presStyleLbl="node1" presStyleIdx="1" presStyleCnt="5" custScaleX="114835" custRadScaleRad="105410" custRadScaleInc="5807">
        <dgm:presLayoutVars>
          <dgm:bulletEnabled val="1"/>
        </dgm:presLayoutVars>
      </dgm:prSet>
      <dgm:spPr/>
    </dgm:pt>
    <dgm:pt modelId="{50B30173-FDCC-4247-8C30-DDCE733ADABB}" type="pres">
      <dgm:prSet presAssocID="{D56DA9B4-F4CF-43E2-BD5C-CF55D5138C8B}" presName="spNode" presStyleCnt="0"/>
      <dgm:spPr/>
    </dgm:pt>
    <dgm:pt modelId="{D2DC80FC-CB5A-46C7-8000-AC328FD161E8}" type="pres">
      <dgm:prSet presAssocID="{584E177D-3289-4154-89D3-32D84224FC08}" presName="sibTrans" presStyleLbl="sibTrans1D1" presStyleIdx="1" presStyleCnt="5"/>
      <dgm:spPr/>
    </dgm:pt>
    <dgm:pt modelId="{1EA48938-B63E-4852-9EAF-D8463F49CA7F}" type="pres">
      <dgm:prSet presAssocID="{AFECD82B-9BBA-42D2-98CB-548EE076E8A5}" presName="node" presStyleLbl="node1" presStyleIdx="2" presStyleCnt="5" custScaleX="118819" custRadScaleRad="100146" custRadScaleInc="-24110">
        <dgm:presLayoutVars>
          <dgm:bulletEnabled val="1"/>
        </dgm:presLayoutVars>
      </dgm:prSet>
      <dgm:spPr/>
    </dgm:pt>
    <dgm:pt modelId="{63C4E3FD-034D-4B15-BE6B-0678EA05D7A8}" type="pres">
      <dgm:prSet presAssocID="{AFECD82B-9BBA-42D2-98CB-548EE076E8A5}" presName="spNode" presStyleCnt="0"/>
      <dgm:spPr/>
    </dgm:pt>
    <dgm:pt modelId="{A1C3E429-873B-4C4F-8EF6-B7F2343F2ABF}" type="pres">
      <dgm:prSet presAssocID="{F3A7F734-24DE-4E51-A086-5958DD46281A}" presName="sibTrans" presStyleLbl="sibTrans1D1" presStyleIdx="2" presStyleCnt="5"/>
      <dgm:spPr/>
    </dgm:pt>
    <dgm:pt modelId="{DAAB1F7C-540F-4E6A-8D6D-126916B60050}" type="pres">
      <dgm:prSet presAssocID="{11F5A865-C113-4185-BB94-A29E1E79A5CE}" presName="node" presStyleLbl="node1" presStyleIdx="3" presStyleCnt="5" custScaleX="121406" custRadScaleRad="99709" custRadScaleInc="22939">
        <dgm:presLayoutVars>
          <dgm:bulletEnabled val="1"/>
        </dgm:presLayoutVars>
      </dgm:prSet>
      <dgm:spPr/>
    </dgm:pt>
    <dgm:pt modelId="{151DFB38-812F-404C-8FCA-C06BE0992375}" type="pres">
      <dgm:prSet presAssocID="{11F5A865-C113-4185-BB94-A29E1E79A5CE}" presName="spNode" presStyleCnt="0"/>
      <dgm:spPr/>
    </dgm:pt>
    <dgm:pt modelId="{4B039704-134F-4184-8032-F01A92DFC2E8}" type="pres">
      <dgm:prSet presAssocID="{E31D1FD0-46AF-4B8B-A6A4-3D2B0D66302B}" presName="sibTrans" presStyleLbl="sibTrans1D1" presStyleIdx="3" presStyleCnt="5"/>
      <dgm:spPr/>
    </dgm:pt>
    <dgm:pt modelId="{7D3EA50B-6EDB-4B03-A477-ED946638668A}" type="pres">
      <dgm:prSet presAssocID="{7CA5B3D3-091A-43D9-88F9-4A25DC94E19B}" presName="node" presStyleLbl="node1" presStyleIdx="4" presStyleCnt="5" custScaleX="115064">
        <dgm:presLayoutVars>
          <dgm:bulletEnabled val="1"/>
        </dgm:presLayoutVars>
      </dgm:prSet>
      <dgm:spPr/>
    </dgm:pt>
    <dgm:pt modelId="{C0D9619F-AA46-47AD-99F3-1FBAC73BEC56}" type="pres">
      <dgm:prSet presAssocID="{7CA5B3D3-091A-43D9-88F9-4A25DC94E19B}" presName="spNode" presStyleCnt="0"/>
      <dgm:spPr/>
    </dgm:pt>
    <dgm:pt modelId="{B8DC0706-530F-4ACC-BBAE-863FA5F379E2}" type="pres">
      <dgm:prSet presAssocID="{55E88E26-3077-492D-89D1-BA384F67E3CF}" presName="sibTrans" presStyleLbl="sibTrans1D1" presStyleIdx="4" presStyleCnt="5"/>
      <dgm:spPr/>
    </dgm:pt>
  </dgm:ptLst>
  <dgm:cxnLst>
    <dgm:cxn modelId="{FF9B7210-6E5B-4CF2-94E8-3B3A88505640}" type="presOf" srcId="{76142632-33E6-4557-83C2-09C025872727}" destId="{CB2E7C6A-B6D1-4EA5-A251-9029EDBDBC32}" srcOrd="0" destOrd="0" presId="urn:microsoft.com/office/officeart/2005/8/layout/cycle6"/>
    <dgm:cxn modelId="{8CED0915-F161-4A6E-AEA9-AC747D8F7D5D}" type="presOf" srcId="{584E177D-3289-4154-89D3-32D84224FC08}" destId="{D2DC80FC-CB5A-46C7-8000-AC328FD161E8}" srcOrd="0" destOrd="0" presId="urn:microsoft.com/office/officeart/2005/8/layout/cycle6"/>
    <dgm:cxn modelId="{0201CA15-3679-4A1A-BDB4-3DE909FFC917}" srcId="{76142632-33E6-4557-83C2-09C025872727}" destId="{11F5A865-C113-4185-BB94-A29E1E79A5CE}" srcOrd="3" destOrd="0" parTransId="{74F6EB0B-CF5C-4CDD-86C3-723869E33CF8}" sibTransId="{E31D1FD0-46AF-4B8B-A6A4-3D2B0D66302B}"/>
    <dgm:cxn modelId="{E942121D-3D20-4E13-A129-88333CE0EA89}" type="presOf" srcId="{AFECD82B-9BBA-42D2-98CB-548EE076E8A5}" destId="{1EA48938-B63E-4852-9EAF-D8463F49CA7F}" srcOrd="0" destOrd="0" presId="urn:microsoft.com/office/officeart/2005/8/layout/cycle6"/>
    <dgm:cxn modelId="{A587E51E-440A-46B6-87C3-01FCBD9CFB02}" srcId="{76142632-33E6-4557-83C2-09C025872727}" destId="{AFECD82B-9BBA-42D2-98CB-548EE076E8A5}" srcOrd="2" destOrd="0" parTransId="{DCD1C76F-6814-416E-8866-0C7D4B95C132}" sibTransId="{F3A7F734-24DE-4E51-A086-5958DD46281A}"/>
    <dgm:cxn modelId="{D689CC2D-18DA-4FEC-A338-90749027372A}" srcId="{76142632-33E6-4557-83C2-09C025872727}" destId="{63D13138-2906-441B-A856-4C55EE4CFE5B}" srcOrd="0" destOrd="0" parTransId="{A9726805-555D-4883-9498-24C2D674965A}" sibTransId="{4500417F-99FA-4874-B943-6875CDD9194D}"/>
    <dgm:cxn modelId="{9D479633-BA73-4C50-B0EC-DEEDCB23749D}" type="presOf" srcId="{7CA5B3D3-091A-43D9-88F9-4A25DC94E19B}" destId="{7D3EA50B-6EDB-4B03-A477-ED946638668A}" srcOrd="0" destOrd="0" presId="urn:microsoft.com/office/officeart/2005/8/layout/cycle6"/>
    <dgm:cxn modelId="{E683EA3A-FE1E-467B-8B8F-C1B0BB0E8A2A}" type="presOf" srcId="{11F5A865-C113-4185-BB94-A29E1E79A5CE}" destId="{DAAB1F7C-540F-4E6A-8D6D-126916B60050}" srcOrd="0" destOrd="0" presId="urn:microsoft.com/office/officeart/2005/8/layout/cycle6"/>
    <dgm:cxn modelId="{3C55773F-00D4-4917-AD82-854AD55D19ED}" type="presOf" srcId="{D56DA9B4-F4CF-43E2-BD5C-CF55D5138C8B}" destId="{94C78F37-86F6-427E-A327-6AE9B654CC58}" srcOrd="0" destOrd="0" presId="urn:microsoft.com/office/officeart/2005/8/layout/cycle6"/>
    <dgm:cxn modelId="{B233445E-C418-45A9-8B0B-C409F7A274BE}" type="presOf" srcId="{63D13138-2906-441B-A856-4C55EE4CFE5B}" destId="{B6A1662E-15FE-40F2-BA1B-38C91C9D94F5}" srcOrd="0" destOrd="0" presId="urn:microsoft.com/office/officeart/2005/8/layout/cycle6"/>
    <dgm:cxn modelId="{64E1A765-5583-4E0F-952F-CB9D9507F34D}" srcId="{76142632-33E6-4557-83C2-09C025872727}" destId="{7CA5B3D3-091A-43D9-88F9-4A25DC94E19B}" srcOrd="4" destOrd="0" parTransId="{98D3D162-60E5-4D70-95E1-B8E5C9EA392E}" sibTransId="{55E88E26-3077-492D-89D1-BA384F67E3CF}"/>
    <dgm:cxn modelId="{F773E258-BDF5-4686-99DA-464E40F66242}" type="presOf" srcId="{E31D1FD0-46AF-4B8B-A6A4-3D2B0D66302B}" destId="{4B039704-134F-4184-8032-F01A92DFC2E8}" srcOrd="0" destOrd="0" presId="urn:microsoft.com/office/officeart/2005/8/layout/cycle6"/>
    <dgm:cxn modelId="{81707DA2-DFC2-4303-A658-77E2E534596A}" srcId="{76142632-33E6-4557-83C2-09C025872727}" destId="{D56DA9B4-F4CF-43E2-BD5C-CF55D5138C8B}" srcOrd="1" destOrd="0" parTransId="{48DA9B19-4063-48B7-BAC8-74E2620761EC}" sibTransId="{584E177D-3289-4154-89D3-32D84224FC08}"/>
    <dgm:cxn modelId="{E37D81DD-A0A0-48BC-AD93-286627FC714E}" type="presOf" srcId="{55E88E26-3077-492D-89D1-BA384F67E3CF}" destId="{B8DC0706-530F-4ACC-BBAE-863FA5F379E2}" srcOrd="0" destOrd="0" presId="urn:microsoft.com/office/officeart/2005/8/layout/cycle6"/>
    <dgm:cxn modelId="{AB15D0E0-D67B-4970-A596-34E80C55C6FC}" type="presOf" srcId="{4500417F-99FA-4874-B943-6875CDD9194D}" destId="{6C876D50-49AF-40EC-9A09-3C71E08CE421}" srcOrd="0" destOrd="0" presId="urn:microsoft.com/office/officeart/2005/8/layout/cycle6"/>
    <dgm:cxn modelId="{75C60DE7-7496-4045-954D-B9EFA897EC64}" type="presOf" srcId="{F3A7F734-24DE-4E51-A086-5958DD46281A}" destId="{A1C3E429-873B-4C4F-8EF6-B7F2343F2ABF}" srcOrd="0" destOrd="0" presId="urn:microsoft.com/office/officeart/2005/8/layout/cycle6"/>
    <dgm:cxn modelId="{D72D1CFA-9A75-4FA5-BB22-B761257D9FBF}" type="presParOf" srcId="{CB2E7C6A-B6D1-4EA5-A251-9029EDBDBC32}" destId="{B6A1662E-15FE-40F2-BA1B-38C91C9D94F5}" srcOrd="0" destOrd="0" presId="urn:microsoft.com/office/officeart/2005/8/layout/cycle6"/>
    <dgm:cxn modelId="{B5820B05-1DF8-4F58-8CA0-95EDED2AA26D}" type="presParOf" srcId="{CB2E7C6A-B6D1-4EA5-A251-9029EDBDBC32}" destId="{5B94C8F3-EFFE-4743-8A7C-66A69A1B51F2}" srcOrd="1" destOrd="0" presId="urn:microsoft.com/office/officeart/2005/8/layout/cycle6"/>
    <dgm:cxn modelId="{3D43FCBC-9BEF-4DC6-BBC5-944F346079EF}" type="presParOf" srcId="{CB2E7C6A-B6D1-4EA5-A251-9029EDBDBC32}" destId="{6C876D50-49AF-40EC-9A09-3C71E08CE421}" srcOrd="2" destOrd="0" presId="urn:microsoft.com/office/officeart/2005/8/layout/cycle6"/>
    <dgm:cxn modelId="{6ACA9377-B0D1-4108-B961-64EA1E284D56}" type="presParOf" srcId="{CB2E7C6A-B6D1-4EA5-A251-9029EDBDBC32}" destId="{94C78F37-86F6-427E-A327-6AE9B654CC58}" srcOrd="3" destOrd="0" presId="urn:microsoft.com/office/officeart/2005/8/layout/cycle6"/>
    <dgm:cxn modelId="{1839C8AD-E52F-41DD-AF1F-1C4A6C45914E}" type="presParOf" srcId="{CB2E7C6A-B6D1-4EA5-A251-9029EDBDBC32}" destId="{50B30173-FDCC-4247-8C30-DDCE733ADABB}" srcOrd="4" destOrd="0" presId="urn:microsoft.com/office/officeart/2005/8/layout/cycle6"/>
    <dgm:cxn modelId="{4C1EA06A-DDB0-49A6-987F-EF00DBC85562}" type="presParOf" srcId="{CB2E7C6A-B6D1-4EA5-A251-9029EDBDBC32}" destId="{D2DC80FC-CB5A-46C7-8000-AC328FD161E8}" srcOrd="5" destOrd="0" presId="urn:microsoft.com/office/officeart/2005/8/layout/cycle6"/>
    <dgm:cxn modelId="{452977F7-4C4B-436F-BF42-B0B19E4CAB31}" type="presParOf" srcId="{CB2E7C6A-B6D1-4EA5-A251-9029EDBDBC32}" destId="{1EA48938-B63E-4852-9EAF-D8463F49CA7F}" srcOrd="6" destOrd="0" presId="urn:microsoft.com/office/officeart/2005/8/layout/cycle6"/>
    <dgm:cxn modelId="{2BB1E256-F156-4CDA-AE4D-0BD556E63260}" type="presParOf" srcId="{CB2E7C6A-B6D1-4EA5-A251-9029EDBDBC32}" destId="{63C4E3FD-034D-4B15-BE6B-0678EA05D7A8}" srcOrd="7" destOrd="0" presId="urn:microsoft.com/office/officeart/2005/8/layout/cycle6"/>
    <dgm:cxn modelId="{056CEB14-A6BC-4F8A-89F3-8F7DE5A0EC49}" type="presParOf" srcId="{CB2E7C6A-B6D1-4EA5-A251-9029EDBDBC32}" destId="{A1C3E429-873B-4C4F-8EF6-B7F2343F2ABF}" srcOrd="8" destOrd="0" presId="urn:microsoft.com/office/officeart/2005/8/layout/cycle6"/>
    <dgm:cxn modelId="{C1B890CB-5012-4FEE-A82F-E0D3B77232FF}" type="presParOf" srcId="{CB2E7C6A-B6D1-4EA5-A251-9029EDBDBC32}" destId="{DAAB1F7C-540F-4E6A-8D6D-126916B60050}" srcOrd="9" destOrd="0" presId="urn:microsoft.com/office/officeart/2005/8/layout/cycle6"/>
    <dgm:cxn modelId="{7E5E7252-F28C-4356-B14C-18BF9C077F7E}" type="presParOf" srcId="{CB2E7C6A-B6D1-4EA5-A251-9029EDBDBC32}" destId="{151DFB38-812F-404C-8FCA-C06BE0992375}" srcOrd="10" destOrd="0" presId="urn:microsoft.com/office/officeart/2005/8/layout/cycle6"/>
    <dgm:cxn modelId="{A1191C19-D84A-4AC7-B8D5-00CCED920F8F}" type="presParOf" srcId="{CB2E7C6A-B6D1-4EA5-A251-9029EDBDBC32}" destId="{4B039704-134F-4184-8032-F01A92DFC2E8}" srcOrd="11" destOrd="0" presId="urn:microsoft.com/office/officeart/2005/8/layout/cycle6"/>
    <dgm:cxn modelId="{9B4A86B7-7A33-4D65-894F-17F4FB30F26F}" type="presParOf" srcId="{CB2E7C6A-B6D1-4EA5-A251-9029EDBDBC32}" destId="{7D3EA50B-6EDB-4B03-A477-ED946638668A}" srcOrd="12" destOrd="0" presId="urn:microsoft.com/office/officeart/2005/8/layout/cycle6"/>
    <dgm:cxn modelId="{54DA1CBC-DECE-48C7-B45C-198B97B42DB5}" type="presParOf" srcId="{CB2E7C6A-B6D1-4EA5-A251-9029EDBDBC32}" destId="{C0D9619F-AA46-47AD-99F3-1FBAC73BEC56}" srcOrd="13" destOrd="0" presId="urn:microsoft.com/office/officeart/2005/8/layout/cycle6"/>
    <dgm:cxn modelId="{E3E8E3E9-430E-4372-9FB9-51D1A16E6103}" type="presParOf" srcId="{CB2E7C6A-B6D1-4EA5-A251-9029EDBDBC32}" destId="{B8DC0706-530F-4ACC-BBAE-863FA5F379E2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1230855-6448-4603-9FB5-DC652FDEFA3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B73209E-B5EB-4F31-848E-FF8E27A075C3}">
      <dgm:prSet custT="1"/>
      <dgm:spPr>
        <a:solidFill>
          <a:schemeClr val="bg1"/>
        </a:solidFill>
        <a:ln>
          <a:solidFill>
            <a:srgbClr val="FFC000"/>
          </a:solidFill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GB" sz="2800" b="1" dirty="0">
              <a:solidFill>
                <a:schemeClr val="tx1"/>
              </a:solidFill>
            </a:rPr>
            <a:t>Forming</a:t>
          </a:r>
          <a:r>
            <a:rPr lang="en-GB" sz="3200" b="1" dirty="0">
              <a:solidFill>
                <a:schemeClr val="tx1"/>
              </a:solidFill>
            </a:rPr>
            <a:t>:</a:t>
          </a:r>
          <a:r>
            <a:rPr lang="en-GB" sz="3200" b="0" dirty="0">
              <a:solidFill>
                <a:schemeClr val="tx1"/>
              </a:solidFill>
            </a:rPr>
            <a:t> </a:t>
          </a:r>
          <a:endParaRPr lang="en-GB" sz="3200" dirty="0">
            <a:solidFill>
              <a:schemeClr val="tx1"/>
            </a:solidFill>
          </a:endParaRPr>
        </a:p>
      </dgm:t>
    </dgm:pt>
    <dgm:pt modelId="{A33C5F49-C366-4060-97DF-4DA1F2447C9C}" type="parTrans" cxnId="{BAE5FC18-B9DF-42D2-9A08-49646AAFE5CB}">
      <dgm:prSet/>
      <dgm:spPr/>
      <dgm:t>
        <a:bodyPr/>
        <a:lstStyle/>
        <a:p>
          <a:endParaRPr lang="en-GB"/>
        </a:p>
      </dgm:t>
    </dgm:pt>
    <dgm:pt modelId="{831614A9-7D97-42A6-827D-59BC8DB36B63}" type="sibTrans" cxnId="{BAE5FC18-B9DF-42D2-9A08-49646AAFE5CB}">
      <dgm:prSet/>
      <dgm:spPr/>
      <dgm:t>
        <a:bodyPr/>
        <a:lstStyle/>
        <a:p>
          <a:endParaRPr lang="en-GB"/>
        </a:p>
      </dgm:t>
    </dgm:pt>
    <dgm:pt modelId="{4EB987C7-AAF7-4340-AED9-053FDCDB37AD}">
      <dgm:prSet custT="1"/>
      <dgm:spPr/>
      <dgm:t>
        <a:bodyPr/>
        <a:lstStyle/>
        <a:p>
          <a:r>
            <a:rPr lang="en-GB" sz="2400" b="0" dirty="0"/>
            <a:t>How old employees treat the new employees</a:t>
          </a:r>
          <a:endParaRPr lang="en-GB" sz="2400" dirty="0"/>
        </a:p>
      </dgm:t>
    </dgm:pt>
    <dgm:pt modelId="{4702E4E1-18E7-471C-81AF-620763ADCE7C}" type="parTrans" cxnId="{467F19D1-F5B6-4335-AC26-E540CBCA9237}">
      <dgm:prSet/>
      <dgm:spPr/>
      <dgm:t>
        <a:bodyPr/>
        <a:lstStyle/>
        <a:p>
          <a:endParaRPr lang="en-GB"/>
        </a:p>
      </dgm:t>
    </dgm:pt>
    <dgm:pt modelId="{54641F79-7DD6-4BEC-A15F-D20EBC2A1B10}" type="sibTrans" cxnId="{467F19D1-F5B6-4335-AC26-E540CBCA9237}">
      <dgm:prSet/>
      <dgm:spPr/>
      <dgm:t>
        <a:bodyPr/>
        <a:lstStyle/>
        <a:p>
          <a:endParaRPr lang="en-GB"/>
        </a:p>
      </dgm:t>
    </dgm:pt>
    <dgm:pt modelId="{28DADF7B-D729-4208-9D14-7E07A3100F0F}">
      <dgm:prSet custT="1"/>
      <dgm:spPr/>
      <dgm:t>
        <a:bodyPr/>
        <a:lstStyle/>
        <a:p>
          <a:r>
            <a:rPr lang="en-GB" sz="2400" b="0" dirty="0"/>
            <a:t>Organizational culture</a:t>
          </a:r>
          <a:endParaRPr lang="en-GB" sz="2400" dirty="0"/>
        </a:p>
      </dgm:t>
    </dgm:pt>
    <dgm:pt modelId="{E996DFD3-E666-4BC6-A824-1CCFE83CD359}" type="parTrans" cxnId="{DFD8313F-7ACC-4292-AF31-835CA075AA80}">
      <dgm:prSet/>
      <dgm:spPr/>
      <dgm:t>
        <a:bodyPr/>
        <a:lstStyle/>
        <a:p>
          <a:endParaRPr lang="en-GB"/>
        </a:p>
      </dgm:t>
    </dgm:pt>
    <dgm:pt modelId="{A710F861-DE68-4ECB-B7F0-F75AC814AF3B}" type="sibTrans" cxnId="{DFD8313F-7ACC-4292-AF31-835CA075AA80}">
      <dgm:prSet/>
      <dgm:spPr/>
      <dgm:t>
        <a:bodyPr/>
        <a:lstStyle/>
        <a:p>
          <a:endParaRPr lang="en-GB"/>
        </a:p>
      </dgm:t>
    </dgm:pt>
    <dgm:pt modelId="{236EA89E-EEAD-40D6-81CA-853B8E5E8B5D}">
      <dgm:prSet custT="1"/>
      <dgm:spPr/>
      <dgm:t>
        <a:bodyPr/>
        <a:lstStyle/>
        <a:p>
          <a:endParaRPr lang="en-GB" sz="2400" dirty="0"/>
        </a:p>
      </dgm:t>
    </dgm:pt>
    <dgm:pt modelId="{C2D813C5-250B-4EA2-BE67-451F2460A6EA}" type="parTrans" cxnId="{F164AF14-46AF-4397-BE4F-659AB327A849}">
      <dgm:prSet/>
      <dgm:spPr/>
      <dgm:t>
        <a:bodyPr/>
        <a:lstStyle/>
        <a:p>
          <a:endParaRPr lang="en-GB"/>
        </a:p>
      </dgm:t>
    </dgm:pt>
    <dgm:pt modelId="{9B3E01DF-F5C3-439A-87F5-2C8031A73AEC}" type="sibTrans" cxnId="{F164AF14-46AF-4397-BE4F-659AB327A849}">
      <dgm:prSet/>
      <dgm:spPr/>
      <dgm:t>
        <a:bodyPr/>
        <a:lstStyle/>
        <a:p>
          <a:endParaRPr lang="en-GB"/>
        </a:p>
      </dgm:t>
    </dgm:pt>
    <dgm:pt modelId="{DFF1D158-74E0-4190-9663-81C149074FF8}" type="pres">
      <dgm:prSet presAssocID="{A1230855-6448-4603-9FB5-DC652FDEFA3B}" presName="linear" presStyleCnt="0">
        <dgm:presLayoutVars>
          <dgm:animLvl val="lvl"/>
          <dgm:resizeHandles val="exact"/>
        </dgm:presLayoutVars>
      </dgm:prSet>
      <dgm:spPr/>
    </dgm:pt>
    <dgm:pt modelId="{89A934B9-6C2D-4AE7-8F96-C1ACB9FC639A}" type="pres">
      <dgm:prSet presAssocID="{2B73209E-B5EB-4F31-848E-FF8E27A075C3}" presName="parentText" presStyleLbl="node1" presStyleIdx="0" presStyleCnt="1" custLinFactNeighborY="14644">
        <dgm:presLayoutVars>
          <dgm:chMax val="0"/>
          <dgm:bulletEnabled val="1"/>
        </dgm:presLayoutVars>
      </dgm:prSet>
      <dgm:spPr/>
    </dgm:pt>
    <dgm:pt modelId="{CBD9B037-E271-4B90-AB06-BEFC61FE0A7F}" type="pres">
      <dgm:prSet presAssocID="{2B73209E-B5EB-4F31-848E-FF8E27A075C3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91E22614-943A-4672-A446-7CB3EB484C79}" type="presOf" srcId="{4EB987C7-AAF7-4340-AED9-053FDCDB37AD}" destId="{CBD9B037-E271-4B90-AB06-BEFC61FE0A7F}" srcOrd="0" destOrd="1" presId="urn:microsoft.com/office/officeart/2005/8/layout/vList2"/>
    <dgm:cxn modelId="{F164AF14-46AF-4397-BE4F-659AB327A849}" srcId="{2B73209E-B5EB-4F31-848E-FF8E27A075C3}" destId="{236EA89E-EEAD-40D6-81CA-853B8E5E8B5D}" srcOrd="0" destOrd="0" parTransId="{C2D813C5-250B-4EA2-BE67-451F2460A6EA}" sibTransId="{9B3E01DF-F5C3-439A-87F5-2C8031A73AEC}"/>
    <dgm:cxn modelId="{BAE5FC18-B9DF-42D2-9A08-49646AAFE5CB}" srcId="{A1230855-6448-4603-9FB5-DC652FDEFA3B}" destId="{2B73209E-B5EB-4F31-848E-FF8E27A075C3}" srcOrd="0" destOrd="0" parTransId="{A33C5F49-C366-4060-97DF-4DA1F2447C9C}" sibTransId="{831614A9-7D97-42A6-827D-59BC8DB36B63}"/>
    <dgm:cxn modelId="{A5A02E2C-644D-4AD9-8945-48C9E6675D2D}" type="presOf" srcId="{2B73209E-B5EB-4F31-848E-FF8E27A075C3}" destId="{89A934B9-6C2D-4AE7-8F96-C1ACB9FC639A}" srcOrd="0" destOrd="0" presId="urn:microsoft.com/office/officeart/2005/8/layout/vList2"/>
    <dgm:cxn modelId="{DFD8313F-7ACC-4292-AF31-835CA075AA80}" srcId="{2B73209E-B5EB-4F31-848E-FF8E27A075C3}" destId="{28DADF7B-D729-4208-9D14-7E07A3100F0F}" srcOrd="2" destOrd="0" parTransId="{E996DFD3-E666-4BC6-A824-1CCFE83CD359}" sibTransId="{A710F861-DE68-4ECB-B7F0-F75AC814AF3B}"/>
    <dgm:cxn modelId="{1C99A45C-87F7-4D0E-86C7-1B31BF97DBC7}" type="presOf" srcId="{236EA89E-EEAD-40D6-81CA-853B8E5E8B5D}" destId="{CBD9B037-E271-4B90-AB06-BEFC61FE0A7F}" srcOrd="0" destOrd="0" presId="urn:microsoft.com/office/officeart/2005/8/layout/vList2"/>
    <dgm:cxn modelId="{6BDEDC52-3A09-4F69-9D1D-A81DF0A25CA2}" type="presOf" srcId="{28DADF7B-D729-4208-9D14-7E07A3100F0F}" destId="{CBD9B037-E271-4B90-AB06-BEFC61FE0A7F}" srcOrd="0" destOrd="2" presId="urn:microsoft.com/office/officeart/2005/8/layout/vList2"/>
    <dgm:cxn modelId="{EF907195-F298-4EB9-9631-A3D9FA23535A}" type="presOf" srcId="{A1230855-6448-4603-9FB5-DC652FDEFA3B}" destId="{DFF1D158-74E0-4190-9663-81C149074FF8}" srcOrd="0" destOrd="0" presId="urn:microsoft.com/office/officeart/2005/8/layout/vList2"/>
    <dgm:cxn modelId="{467F19D1-F5B6-4335-AC26-E540CBCA9237}" srcId="{2B73209E-B5EB-4F31-848E-FF8E27A075C3}" destId="{4EB987C7-AAF7-4340-AED9-053FDCDB37AD}" srcOrd="1" destOrd="0" parTransId="{4702E4E1-18E7-471C-81AF-620763ADCE7C}" sibTransId="{54641F79-7DD6-4BEC-A15F-D20EBC2A1B10}"/>
    <dgm:cxn modelId="{BB34B26E-E25B-46DD-96F5-1BDC50988D87}" type="presParOf" srcId="{DFF1D158-74E0-4190-9663-81C149074FF8}" destId="{89A934B9-6C2D-4AE7-8F96-C1ACB9FC639A}" srcOrd="0" destOrd="0" presId="urn:microsoft.com/office/officeart/2005/8/layout/vList2"/>
    <dgm:cxn modelId="{2689BACA-CB6F-4398-A101-57F79F918CD7}" type="presParOf" srcId="{DFF1D158-74E0-4190-9663-81C149074FF8}" destId="{CBD9B037-E271-4B90-AB06-BEFC61FE0A7F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2BD38C-AF93-449F-9786-12C3D254C1A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C25F7FE-DB06-4529-8968-CEFA068CC98D}">
      <dgm:prSet custT="1"/>
      <dgm:spPr>
        <a:solidFill>
          <a:schemeClr val="bg1"/>
        </a:solidFill>
        <a:ln>
          <a:solidFill>
            <a:srgbClr val="FFC000"/>
          </a:solidFill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GB" sz="2800" b="1" dirty="0">
              <a:solidFill>
                <a:schemeClr val="tx1"/>
              </a:solidFill>
            </a:rPr>
            <a:t>Storming</a:t>
          </a:r>
          <a:r>
            <a:rPr lang="en-GB" sz="2800" b="1" dirty="0"/>
            <a:t>: </a:t>
          </a:r>
          <a:endParaRPr lang="en-GB" sz="2800" dirty="0"/>
        </a:p>
      </dgm:t>
    </dgm:pt>
    <dgm:pt modelId="{CE19D108-621F-4E15-8FDA-F402360BB7AA}" type="parTrans" cxnId="{58D9FE53-A468-4E0E-AD6C-80D777E535BA}">
      <dgm:prSet/>
      <dgm:spPr/>
      <dgm:t>
        <a:bodyPr/>
        <a:lstStyle/>
        <a:p>
          <a:endParaRPr lang="en-GB"/>
        </a:p>
      </dgm:t>
    </dgm:pt>
    <dgm:pt modelId="{3F04838A-7ACC-4311-B2E3-8B667659CCA8}" type="sibTrans" cxnId="{58D9FE53-A468-4E0E-AD6C-80D777E535BA}">
      <dgm:prSet/>
      <dgm:spPr/>
      <dgm:t>
        <a:bodyPr/>
        <a:lstStyle/>
        <a:p>
          <a:endParaRPr lang="en-GB"/>
        </a:p>
      </dgm:t>
    </dgm:pt>
    <dgm:pt modelId="{17DEFADB-E27A-45E3-8596-668997133BCC}">
      <dgm:prSet custT="1"/>
      <dgm:spPr/>
      <dgm:t>
        <a:bodyPr/>
        <a:lstStyle/>
        <a:p>
          <a:r>
            <a:rPr lang="en-GB" sz="2400" b="0" i="0" dirty="0"/>
            <a:t>Ego &amp; disagreement </a:t>
          </a:r>
          <a:endParaRPr lang="en-GB" sz="2400" dirty="0"/>
        </a:p>
      </dgm:t>
    </dgm:pt>
    <dgm:pt modelId="{EC26555F-3157-4768-9103-875F78BD1066}" type="parTrans" cxnId="{3A2D6789-CC54-4A9D-BBBF-AFF21DFC1E7E}">
      <dgm:prSet/>
      <dgm:spPr/>
      <dgm:t>
        <a:bodyPr/>
        <a:lstStyle/>
        <a:p>
          <a:endParaRPr lang="en-GB"/>
        </a:p>
      </dgm:t>
    </dgm:pt>
    <dgm:pt modelId="{55A88024-0051-4A74-8111-52254451DFC0}" type="sibTrans" cxnId="{3A2D6789-CC54-4A9D-BBBF-AFF21DFC1E7E}">
      <dgm:prSet/>
      <dgm:spPr/>
      <dgm:t>
        <a:bodyPr/>
        <a:lstStyle/>
        <a:p>
          <a:endParaRPr lang="en-GB"/>
        </a:p>
      </dgm:t>
    </dgm:pt>
    <dgm:pt modelId="{1786ACCA-D593-4A1A-9A14-903326000E83}">
      <dgm:prSet custT="1"/>
      <dgm:spPr/>
      <dgm:t>
        <a:bodyPr/>
        <a:lstStyle/>
        <a:p>
          <a:r>
            <a:rPr lang="en-GB" sz="2400" b="0" dirty="0"/>
            <a:t>M</a:t>
          </a:r>
          <a:r>
            <a:rPr lang="en-GB" sz="2400" b="0" i="0" dirty="0"/>
            <a:t>iscommunication</a:t>
          </a:r>
          <a:endParaRPr lang="en-GB" sz="2400" dirty="0"/>
        </a:p>
      </dgm:t>
    </dgm:pt>
    <dgm:pt modelId="{F15E4FB6-71DA-44DA-8EBB-C40CB3FBF1B1}" type="parTrans" cxnId="{58F0052C-F493-404D-8DBD-B30F8EB9AD2E}">
      <dgm:prSet/>
      <dgm:spPr/>
      <dgm:t>
        <a:bodyPr/>
        <a:lstStyle/>
        <a:p>
          <a:endParaRPr lang="en-GB"/>
        </a:p>
      </dgm:t>
    </dgm:pt>
    <dgm:pt modelId="{9CFE82B2-3EAD-4275-8D43-AE08483CAFAB}" type="sibTrans" cxnId="{58F0052C-F493-404D-8DBD-B30F8EB9AD2E}">
      <dgm:prSet/>
      <dgm:spPr/>
      <dgm:t>
        <a:bodyPr/>
        <a:lstStyle/>
        <a:p>
          <a:endParaRPr lang="en-GB"/>
        </a:p>
      </dgm:t>
    </dgm:pt>
    <dgm:pt modelId="{B6024519-1189-49B7-9ACD-F4B96687547A}">
      <dgm:prSet custT="1"/>
      <dgm:spPr/>
      <dgm:t>
        <a:bodyPr/>
        <a:lstStyle/>
        <a:p>
          <a:endParaRPr lang="en-GB" sz="2400" dirty="0"/>
        </a:p>
      </dgm:t>
    </dgm:pt>
    <dgm:pt modelId="{B52608A6-9E8F-4727-9927-FA7DAB0D8BF6}" type="parTrans" cxnId="{34361488-E5C9-4259-8451-8465090BA598}">
      <dgm:prSet/>
      <dgm:spPr/>
      <dgm:t>
        <a:bodyPr/>
        <a:lstStyle/>
        <a:p>
          <a:endParaRPr lang="en-GB"/>
        </a:p>
      </dgm:t>
    </dgm:pt>
    <dgm:pt modelId="{A528A4B5-1C40-4513-A812-FBB16782A91D}" type="sibTrans" cxnId="{34361488-E5C9-4259-8451-8465090BA598}">
      <dgm:prSet/>
      <dgm:spPr/>
      <dgm:t>
        <a:bodyPr/>
        <a:lstStyle/>
        <a:p>
          <a:endParaRPr lang="en-GB"/>
        </a:p>
      </dgm:t>
    </dgm:pt>
    <dgm:pt modelId="{1AFDA0FF-5EEF-45A8-A752-60A1B02A265A}" type="pres">
      <dgm:prSet presAssocID="{962BD38C-AF93-449F-9786-12C3D254C1A7}" presName="linear" presStyleCnt="0">
        <dgm:presLayoutVars>
          <dgm:animLvl val="lvl"/>
          <dgm:resizeHandles val="exact"/>
        </dgm:presLayoutVars>
      </dgm:prSet>
      <dgm:spPr/>
    </dgm:pt>
    <dgm:pt modelId="{23C69CC1-094D-4D87-9413-4C5DC4A6827E}" type="pres">
      <dgm:prSet presAssocID="{BC25F7FE-DB06-4529-8968-CEFA068CC98D}" presName="parentText" presStyleLbl="node1" presStyleIdx="0" presStyleCnt="1" custScaleY="65402" custLinFactNeighborY="9857">
        <dgm:presLayoutVars>
          <dgm:chMax val="0"/>
          <dgm:bulletEnabled val="1"/>
        </dgm:presLayoutVars>
      </dgm:prSet>
      <dgm:spPr/>
    </dgm:pt>
    <dgm:pt modelId="{CA4C67CB-29C2-42C9-87A9-058049C56FF8}" type="pres">
      <dgm:prSet presAssocID="{BC25F7FE-DB06-4529-8968-CEFA068CC98D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5B40FA0C-6EF8-4816-9DD4-52E64EC32264}" type="presOf" srcId="{17DEFADB-E27A-45E3-8596-668997133BCC}" destId="{CA4C67CB-29C2-42C9-87A9-058049C56FF8}" srcOrd="0" destOrd="1" presId="urn:microsoft.com/office/officeart/2005/8/layout/vList2"/>
    <dgm:cxn modelId="{58F0052C-F493-404D-8DBD-B30F8EB9AD2E}" srcId="{BC25F7FE-DB06-4529-8968-CEFA068CC98D}" destId="{1786ACCA-D593-4A1A-9A14-903326000E83}" srcOrd="2" destOrd="0" parTransId="{F15E4FB6-71DA-44DA-8EBB-C40CB3FBF1B1}" sibTransId="{9CFE82B2-3EAD-4275-8D43-AE08483CAFAB}"/>
    <dgm:cxn modelId="{12FA6E4A-4DD3-4704-B144-D908FC10A95E}" type="presOf" srcId="{1786ACCA-D593-4A1A-9A14-903326000E83}" destId="{CA4C67CB-29C2-42C9-87A9-058049C56FF8}" srcOrd="0" destOrd="2" presId="urn:microsoft.com/office/officeart/2005/8/layout/vList2"/>
    <dgm:cxn modelId="{58D9FE53-A468-4E0E-AD6C-80D777E535BA}" srcId="{962BD38C-AF93-449F-9786-12C3D254C1A7}" destId="{BC25F7FE-DB06-4529-8968-CEFA068CC98D}" srcOrd="0" destOrd="0" parTransId="{CE19D108-621F-4E15-8FDA-F402360BB7AA}" sibTransId="{3F04838A-7ACC-4311-B2E3-8B667659CCA8}"/>
    <dgm:cxn modelId="{A7132B5A-140B-459D-B410-CAD6DE1C366D}" type="presOf" srcId="{BC25F7FE-DB06-4529-8968-CEFA068CC98D}" destId="{23C69CC1-094D-4D87-9413-4C5DC4A6827E}" srcOrd="0" destOrd="0" presId="urn:microsoft.com/office/officeart/2005/8/layout/vList2"/>
    <dgm:cxn modelId="{34361488-E5C9-4259-8451-8465090BA598}" srcId="{BC25F7FE-DB06-4529-8968-CEFA068CC98D}" destId="{B6024519-1189-49B7-9ACD-F4B96687547A}" srcOrd="0" destOrd="0" parTransId="{B52608A6-9E8F-4727-9927-FA7DAB0D8BF6}" sibTransId="{A528A4B5-1C40-4513-A812-FBB16782A91D}"/>
    <dgm:cxn modelId="{3A2D6789-CC54-4A9D-BBBF-AFF21DFC1E7E}" srcId="{BC25F7FE-DB06-4529-8968-CEFA068CC98D}" destId="{17DEFADB-E27A-45E3-8596-668997133BCC}" srcOrd="1" destOrd="0" parTransId="{EC26555F-3157-4768-9103-875F78BD1066}" sibTransId="{55A88024-0051-4A74-8111-52254451DFC0}"/>
    <dgm:cxn modelId="{F3A43EB0-4F3F-4689-876A-7295C4AB2670}" type="presOf" srcId="{B6024519-1189-49B7-9ACD-F4B96687547A}" destId="{CA4C67CB-29C2-42C9-87A9-058049C56FF8}" srcOrd="0" destOrd="0" presId="urn:microsoft.com/office/officeart/2005/8/layout/vList2"/>
    <dgm:cxn modelId="{437503F6-66AF-4EC4-BCD6-49FE528873C6}" type="presOf" srcId="{962BD38C-AF93-449F-9786-12C3D254C1A7}" destId="{1AFDA0FF-5EEF-45A8-A752-60A1B02A265A}" srcOrd="0" destOrd="0" presId="urn:microsoft.com/office/officeart/2005/8/layout/vList2"/>
    <dgm:cxn modelId="{C4F3E4F8-8BB2-4F8E-9F1A-8A9A308AAC00}" type="presParOf" srcId="{1AFDA0FF-5EEF-45A8-A752-60A1B02A265A}" destId="{23C69CC1-094D-4D87-9413-4C5DC4A6827E}" srcOrd="0" destOrd="0" presId="urn:microsoft.com/office/officeart/2005/8/layout/vList2"/>
    <dgm:cxn modelId="{EF47A8B0-9545-45C4-B034-F19207618F77}" type="presParOf" srcId="{1AFDA0FF-5EEF-45A8-A752-60A1B02A265A}" destId="{CA4C67CB-29C2-42C9-87A9-058049C56FF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CD78E4E-9A35-4745-A70D-673C90AEF1C5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DE0AB9E-AAB6-4E44-9B59-129B426A4F6D}">
      <dgm:prSet custT="1"/>
      <dgm:spPr>
        <a:solidFill>
          <a:schemeClr val="bg1"/>
        </a:solidFill>
        <a:ln>
          <a:solidFill>
            <a:srgbClr val="FFC000"/>
          </a:solidFill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Norming:</a:t>
          </a:r>
          <a:endParaRPr lang="en-GB" sz="3100" dirty="0"/>
        </a:p>
      </dgm:t>
    </dgm:pt>
    <dgm:pt modelId="{1ECCC214-72C6-459B-9E1D-D2FF075C544C}" type="parTrans" cxnId="{973DC16C-4E42-47ED-8F6A-8512F5C28701}">
      <dgm:prSet/>
      <dgm:spPr/>
      <dgm:t>
        <a:bodyPr/>
        <a:lstStyle/>
        <a:p>
          <a:endParaRPr lang="en-GB"/>
        </a:p>
      </dgm:t>
    </dgm:pt>
    <dgm:pt modelId="{89E080D9-1FD7-4D3E-8039-C36A940FCEDB}" type="sibTrans" cxnId="{973DC16C-4E42-47ED-8F6A-8512F5C28701}">
      <dgm:prSet/>
      <dgm:spPr/>
      <dgm:t>
        <a:bodyPr/>
        <a:lstStyle/>
        <a:p>
          <a:endParaRPr lang="en-GB"/>
        </a:p>
      </dgm:t>
    </dgm:pt>
    <dgm:pt modelId="{2D65A2FF-30DB-46A0-8E4F-997DC1442C73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0" dirty="0"/>
            <a:t>The appearance</a:t>
          </a:r>
          <a:r>
            <a:rPr lang="en-US" b="0" i="0" dirty="0"/>
            <a:t> of new tasks </a:t>
          </a:r>
          <a:endParaRPr lang="en-GB" dirty="0"/>
        </a:p>
      </dgm:t>
    </dgm:pt>
    <dgm:pt modelId="{AD389C53-0D7B-4634-8B5A-0C43FA87D362}" type="parTrans" cxnId="{454CD986-382F-4C99-8400-4A1D77A7630D}">
      <dgm:prSet/>
      <dgm:spPr/>
      <dgm:t>
        <a:bodyPr/>
        <a:lstStyle/>
        <a:p>
          <a:endParaRPr lang="en-GB"/>
        </a:p>
      </dgm:t>
    </dgm:pt>
    <dgm:pt modelId="{7BFE8F26-B3D3-45D1-9FD5-B4EAD3A96ECF}" type="sibTrans" cxnId="{454CD986-382F-4C99-8400-4A1D77A7630D}">
      <dgm:prSet/>
      <dgm:spPr/>
      <dgm:t>
        <a:bodyPr/>
        <a:lstStyle/>
        <a:p>
          <a:endParaRPr lang="en-GB"/>
        </a:p>
      </dgm:t>
    </dgm:pt>
    <dgm:pt modelId="{B20F6670-BE29-42E8-90FD-F64C21F11CB0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0" dirty="0"/>
            <a:t>A s</a:t>
          </a:r>
          <a:r>
            <a:rPr lang="en-US" b="0" i="0" dirty="0"/>
            <a:t>udden change of plan</a:t>
          </a:r>
          <a:endParaRPr lang="en-GB" dirty="0"/>
        </a:p>
      </dgm:t>
    </dgm:pt>
    <dgm:pt modelId="{6647AAA7-C6E5-4F25-8DD0-E1424F287695}" type="parTrans" cxnId="{EA5A76D8-825C-4645-B1E1-EF77AC37BCA4}">
      <dgm:prSet/>
      <dgm:spPr/>
      <dgm:t>
        <a:bodyPr/>
        <a:lstStyle/>
        <a:p>
          <a:endParaRPr lang="en-GB"/>
        </a:p>
      </dgm:t>
    </dgm:pt>
    <dgm:pt modelId="{3C4ABAE0-4143-40DE-9057-CC040A914B22}" type="sibTrans" cxnId="{EA5A76D8-825C-4645-B1E1-EF77AC37BCA4}">
      <dgm:prSet/>
      <dgm:spPr/>
      <dgm:t>
        <a:bodyPr/>
        <a:lstStyle/>
        <a:p>
          <a:endParaRPr lang="en-GB"/>
        </a:p>
      </dgm:t>
    </dgm:pt>
    <dgm:pt modelId="{B6634FDB-53C7-480E-ACA0-E7115FCFA2D6}" type="pres">
      <dgm:prSet presAssocID="{CCD78E4E-9A35-4745-A70D-673C90AEF1C5}" presName="linearFlow" presStyleCnt="0">
        <dgm:presLayoutVars>
          <dgm:dir/>
          <dgm:animLvl val="lvl"/>
          <dgm:resizeHandles val="exact"/>
        </dgm:presLayoutVars>
      </dgm:prSet>
      <dgm:spPr/>
    </dgm:pt>
    <dgm:pt modelId="{3CD5A755-688F-4371-A076-EA9FCE4DBFDC}" type="pres">
      <dgm:prSet presAssocID="{CDE0AB9E-AAB6-4E44-9B59-129B426A4F6D}" presName="composite" presStyleCnt="0"/>
      <dgm:spPr/>
    </dgm:pt>
    <dgm:pt modelId="{2B1067E2-2433-4C9C-BAD0-9B736FD9CA82}" type="pres">
      <dgm:prSet presAssocID="{CDE0AB9E-AAB6-4E44-9B59-129B426A4F6D}" presName="parentText" presStyleLbl="alignNode1" presStyleIdx="0" presStyleCnt="1">
        <dgm:presLayoutVars>
          <dgm:chMax val="1"/>
          <dgm:bulletEnabled val="1"/>
        </dgm:presLayoutVars>
      </dgm:prSet>
      <dgm:spPr/>
    </dgm:pt>
    <dgm:pt modelId="{01AFD652-6918-443E-95DF-7D26075C9CA9}" type="pres">
      <dgm:prSet presAssocID="{CDE0AB9E-AAB6-4E44-9B59-129B426A4F6D}" presName="descendantText" presStyleLbl="alignAcc1" presStyleIdx="0" presStyleCnt="1">
        <dgm:presLayoutVars>
          <dgm:bulletEnabled val="1"/>
        </dgm:presLayoutVars>
      </dgm:prSet>
      <dgm:spPr/>
    </dgm:pt>
  </dgm:ptLst>
  <dgm:cxnLst>
    <dgm:cxn modelId="{C6A7A121-A488-4FAE-8566-394DDB219D98}" type="presOf" srcId="{2D65A2FF-30DB-46A0-8E4F-997DC1442C73}" destId="{01AFD652-6918-443E-95DF-7D26075C9CA9}" srcOrd="0" destOrd="0" presId="urn:microsoft.com/office/officeart/2005/8/layout/chevron2"/>
    <dgm:cxn modelId="{EB078144-2B35-49BB-9893-EA699180C6BA}" type="presOf" srcId="{B20F6670-BE29-42E8-90FD-F64C21F11CB0}" destId="{01AFD652-6918-443E-95DF-7D26075C9CA9}" srcOrd="0" destOrd="1" presId="urn:microsoft.com/office/officeart/2005/8/layout/chevron2"/>
    <dgm:cxn modelId="{973DC16C-4E42-47ED-8F6A-8512F5C28701}" srcId="{CCD78E4E-9A35-4745-A70D-673C90AEF1C5}" destId="{CDE0AB9E-AAB6-4E44-9B59-129B426A4F6D}" srcOrd="0" destOrd="0" parTransId="{1ECCC214-72C6-459B-9E1D-D2FF075C544C}" sibTransId="{89E080D9-1FD7-4D3E-8039-C36A940FCEDB}"/>
    <dgm:cxn modelId="{9B42854E-8FF1-4491-8697-47FB96B2016C}" type="presOf" srcId="{CCD78E4E-9A35-4745-A70D-673C90AEF1C5}" destId="{B6634FDB-53C7-480E-ACA0-E7115FCFA2D6}" srcOrd="0" destOrd="0" presId="urn:microsoft.com/office/officeart/2005/8/layout/chevron2"/>
    <dgm:cxn modelId="{454CD986-382F-4C99-8400-4A1D77A7630D}" srcId="{CDE0AB9E-AAB6-4E44-9B59-129B426A4F6D}" destId="{2D65A2FF-30DB-46A0-8E4F-997DC1442C73}" srcOrd="0" destOrd="0" parTransId="{AD389C53-0D7B-4634-8B5A-0C43FA87D362}" sibTransId="{7BFE8F26-B3D3-45D1-9FD5-B4EAD3A96ECF}"/>
    <dgm:cxn modelId="{61A00EA0-AF1E-4675-8768-94248AB73A07}" type="presOf" srcId="{CDE0AB9E-AAB6-4E44-9B59-129B426A4F6D}" destId="{2B1067E2-2433-4C9C-BAD0-9B736FD9CA82}" srcOrd="0" destOrd="0" presId="urn:microsoft.com/office/officeart/2005/8/layout/chevron2"/>
    <dgm:cxn modelId="{EA5A76D8-825C-4645-B1E1-EF77AC37BCA4}" srcId="{CDE0AB9E-AAB6-4E44-9B59-129B426A4F6D}" destId="{B20F6670-BE29-42E8-90FD-F64C21F11CB0}" srcOrd="1" destOrd="0" parTransId="{6647AAA7-C6E5-4F25-8DD0-E1424F287695}" sibTransId="{3C4ABAE0-4143-40DE-9057-CC040A914B22}"/>
    <dgm:cxn modelId="{3136593A-608B-46C8-92A4-CCD16A3A7608}" type="presParOf" srcId="{B6634FDB-53C7-480E-ACA0-E7115FCFA2D6}" destId="{3CD5A755-688F-4371-A076-EA9FCE4DBFDC}" srcOrd="0" destOrd="0" presId="urn:microsoft.com/office/officeart/2005/8/layout/chevron2"/>
    <dgm:cxn modelId="{CD907131-D47B-4C55-B9FC-530C13F6335E}" type="presParOf" srcId="{3CD5A755-688F-4371-A076-EA9FCE4DBFDC}" destId="{2B1067E2-2433-4C9C-BAD0-9B736FD9CA82}" srcOrd="0" destOrd="0" presId="urn:microsoft.com/office/officeart/2005/8/layout/chevron2"/>
    <dgm:cxn modelId="{34D23265-FE95-47C4-A98E-564A75E1C7DB}" type="presParOf" srcId="{3CD5A755-688F-4371-A076-EA9FCE4DBFDC}" destId="{01AFD652-6918-443E-95DF-7D26075C9CA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F7DAE5C-4802-41F3-A30F-6F8C7945DBD5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2D24F63-A53E-49CA-9F0D-324064FFBBCF}">
      <dgm:prSet custT="1"/>
      <dgm:spPr>
        <a:solidFill>
          <a:schemeClr val="bg1"/>
        </a:solidFill>
        <a:ln>
          <a:solidFill>
            <a:srgbClr val="FFC000"/>
          </a:solidFill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Performing:</a:t>
          </a:r>
          <a:r>
            <a:rPr lang="en-US" sz="2500" b="1" dirty="0">
              <a:solidFill>
                <a:schemeClr val="tx1"/>
              </a:solidFill>
            </a:rPr>
            <a:t> </a:t>
          </a:r>
          <a:endParaRPr lang="en-GB" sz="2500" dirty="0">
            <a:solidFill>
              <a:schemeClr val="tx1"/>
            </a:solidFill>
          </a:endParaRPr>
        </a:p>
      </dgm:t>
    </dgm:pt>
    <dgm:pt modelId="{1435A84C-91C0-499A-A782-846D2040F28F}" type="parTrans" cxnId="{C8F2C72C-D0EF-40F1-8A27-1B5E7B4CC3D0}">
      <dgm:prSet/>
      <dgm:spPr/>
      <dgm:t>
        <a:bodyPr/>
        <a:lstStyle/>
        <a:p>
          <a:endParaRPr lang="en-GB"/>
        </a:p>
      </dgm:t>
    </dgm:pt>
    <dgm:pt modelId="{D3334C8D-BCDD-437D-8B3E-0385FFEF6446}" type="sibTrans" cxnId="{C8F2C72C-D0EF-40F1-8A27-1B5E7B4CC3D0}">
      <dgm:prSet/>
      <dgm:spPr/>
      <dgm:t>
        <a:bodyPr/>
        <a:lstStyle/>
        <a:p>
          <a:endParaRPr lang="en-GB"/>
        </a:p>
      </dgm:t>
    </dgm:pt>
    <dgm:pt modelId="{83B95F2F-5A59-49F7-BDD7-858C7AA10152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0" i="0" dirty="0"/>
            <a:t>Resignation of a member </a:t>
          </a:r>
          <a:endParaRPr lang="en-GB" dirty="0"/>
        </a:p>
      </dgm:t>
    </dgm:pt>
    <dgm:pt modelId="{83570986-038B-40EA-B14A-D277C26D49ED}" type="parTrans" cxnId="{2B7CFE8E-BF92-4D48-ADDA-4A8E490100D4}">
      <dgm:prSet/>
      <dgm:spPr/>
      <dgm:t>
        <a:bodyPr/>
        <a:lstStyle/>
        <a:p>
          <a:endParaRPr lang="en-GB"/>
        </a:p>
      </dgm:t>
    </dgm:pt>
    <dgm:pt modelId="{BA5C3FEE-7BE8-48A2-AA83-4ECE8752F115}" type="sibTrans" cxnId="{2B7CFE8E-BF92-4D48-ADDA-4A8E490100D4}">
      <dgm:prSet/>
      <dgm:spPr/>
      <dgm:t>
        <a:bodyPr/>
        <a:lstStyle/>
        <a:p>
          <a:endParaRPr lang="en-GB"/>
        </a:p>
      </dgm:t>
    </dgm:pt>
    <dgm:pt modelId="{3BA45EF1-5AB6-4448-A358-EF5554C02A31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0" i="0"/>
            <a:t>Transfer of members </a:t>
          </a:r>
          <a:endParaRPr lang="en-GB"/>
        </a:p>
      </dgm:t>
    </dgm:pt>
    <dgm:pt modelId="{54CF4FB3-F920-4C19-B2A6-89FB584CA326}" type="parTrans" cxnId="{4A002A15-CFC0-4B6B-83DC-7C2BC8353163}">
      <dgm:prSet/>
      <dgm:spPr/>
      <dgm:t>
        <a:bodyPr/>
        <a:lstStyle/>
        <a:p>
          <a:endParaRPr lang="en-GB"/>
        </a:p>
      </dgm:t>
    </dgm:pt>
    <dgm:pt modelId="{0F656376-D230-4EF8-A6C3-295156743D3F}" type="sibTrans" cxnId="{4A002A15-CFC0-4B6B-83DC-7C2BC8353163}">
      <dgm:prSet/>
      <dgm:spPr/>
      <dgm:t>
        <a:bodyPr/>
        <a:lstStyle/>
        <a:p>
          <a:endParaRPr lang="en-GB"/>
        </a:p>
      </dgm:t>
    </dgm:pt>
    <dgm:pt modelId="{2BEEF094-B509-4FA3-ADB7-8E86A4E907B5}" type="pres">
      <dgm:prSet presAssocID="{5F7DAE5C-4802-41F3-A30F-6F8C7945DBD5}" presName="linearFlow" presStyleCnt="0">
        <dgm:presLayoutVars>
          <dgm:dir/>
          <dgm:animLvl val="lvl"/>
          <dgm:resizeHandles val="exact"/>
        </dgm:presLayoutVars>
      </dgm:prSet>
      <dgm:spPr/>
    </dgm:pt>
    <dgm:pt modelId="{7EA2DA4A-52FF-4E73-815A-A06E28C13CEB}" type="pres">
      <dgm:prSet presAssocID="{12D24F63-A53E-49CA-9F0D-324064FFBBCF}" presName="composite" presStyleCnt="0"/>
      <dgm:spPr/>
    </dgm:pt>
    <dgm:pt modelId="{47AAFB81-28A8-4BEF-9A73-90072897FD00}" type="pres">
      <dgm:prSet presAssocID="{12D24F63-A53E-49CA-9F0D-324064FFBBCF}" presName="parentText" presStyleLbl="alignNode1" presStyleIdx="0" presStyleCnt="1">
        <dgm:presLayoutVars>
          <dgm:chMax val="1"/>
          <dgm:bulletEnabled val="1"/>
        </dgm:presLayoutVars>
      </dgm:prSet>
      <dgm:spPr/>
    </dgm:pt>
    <dgm:pt modelId="{E14049AC-FF26-4AF1-B31D-7264DF71EF7E}" type="pres">
      <dgm:prSet presAssocID="{12D24F63-A53E-49CA-9F0D-324064FFBBCF}" presName="descendantText" presStyleLbl="alignAcc1" presStyleIdx="0" presStyleCnt="1">
        <dgm:presLayoutVars>
          <dgm:bulletEnabled val="1"/>
        </dgm:presLayoutVars>
      </dgm:prSet>
      <dgm:spPr/>
    </dgm:pt>
  </dgm:ptLst>
  <dgm:cxnLst>
    <dgm:cxn modelId="{4A002A15-CFC0-4B6B-83DC-7C2BC8353163}" srcId="{12D24F63-A53E-49CA-9F0D-324064FFBBCF}" destId="{3BA45EF1-5AB6-4448-A358-EF5554C02A31}" srcOrd="1" destOrd="0" parTransId="{54CF4FB3-F920-4C19-B2A6-89FB584CA326}" sibTransId="{0F656376-D230-4EF8-A6C3-295156743D3F}"/>
    <dgm:cxn modelId="{6A25A51D-ACFA-4854-BFB9-0292DD4300CE}" type="presOf" srcId="{83B95F2F-5A59-49F7-BDD7-858C7AA10152}" destId="{E14049AC-FF26-4AF1-B31D-7264DF71EF7E}" srcOrd="0" destOrd="0" presId="urn:microsoft.com/office/officeart/2005/8/layout/chevron2"/>
    <dgm:cxn modelId="{4146142A-8224-4E5F-A980-B5140528D7F1}" type="presOf" srcId="{3BA45EF1-5AB6-4448-A358-EF5554C02A31}" destId="{E14049AC-FF26-4AF1-B31D-7264DF71EF7E}" srcOrd="0" destOrd="1" presId="urn:microsoft.com/office/officeart/2005/8/layout/chevron2"/>
    <dgm:cxn modelId="{C8F2C72C-D0EF-40F1-8A27-1B5E7B4CC3D0}" srcId="{5F7DAE5C-4802-41F3-A30F-6F8C7945DBD5}" destId="{12D24F63-A53E-49CA-9F0D-324064FFBBCF}" srcOrd="0" destOrd="0" parTransId="{1435A84C-91C0-499A-A782-846D2040F28F}" sibTransId="{D3334C8D-BCDD-437D-8B3E-0385FFEF6446}"/>
    <dgm:cxn modelId="{2B7CFE8E-BF92-4D48-ADDA-4A8E490100D4}" srcId="{12D24F63-A53E-49CA-9F0D-324064FFBBCF}" destId="{83B95F2F-5A59-49F7-BDD7-858C7AA10152}" srcOrd="0" destOrd="0" parTransId="{83570986-038B-40EA-B14A-D277C26D49ED}" sibTransId="{BA5C3FEE-7BE8-48A2-AA83-4ECE8752F115}"/>
    <dgm:cxn modelId="{58E7629D-9ABD-4DC2-853D-99B110C81D09}" type="presOf" srcId="{12D24F63-A53E-49CA-9F0D-324064FFBBCF}" destId="{47AAFB81-28A8-4BEF-9A73-90072897FD00}" srcOrd="0" destOrd="0" presId="urn:microsoft.com/office/officeart/2005/8/layout/chevron2"/>
    <dgm:cxn modelId="{A792DEFD-120D-464D-AF14-85BC78A8950D}" type="presOf" srcId="{5F7DAE5C-4802-41F3-A30F-6F8C7945DBD5}" destId="{2BEEF094-B509-4FA3-ADB7-8E86A4E907B5}" srcOrd="0" destOrd="0" presId="urn:microsoft.com/office/officeart/2005/8/layout/chevron2"/>
    <dgm:cxn modelId="{59B94B5E-2B2C-4757-87D5-BA1B0414E041}" type="presParOf" srcId="{2BEEF094-B509-4FA3-ADB7-8E86A4E907B5}" destId="{7EA2DA4A-52FF-4E73-815A-A06E28C13CEB}" srcOrd="0" destOrd="0" presId="urn:microsoft.com/office/officeart/2005/8/layout/chevron2"/>
    <dgm:cxn modelId="{6C95D1C0-542B-4208-9A7F-1CEE6A5FA916}" type="presParOf" srcId="{7EA2DA4A-52FF-4E73-815A-A06E28C13CEB}" destId="{47AAFB81-28A8-4BEF-9A73-90072897FD00}" srcOrd="0" destOrd="0" presId="urn:microsoft.com/office/officeart/2005/8/layout/chevron2"/>
    <dgm:cxn modelId="{FFC55A78-8EE0-4804-B5F9-7FF53530604D}" type="presParOf" srcId="{7EA2DA4A-52FF-4E73-815A-A06E28C13CEB}" destId="{E14049AC-FF26-4AF1-B31D-7264DF71EF7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96AACFB-31BF-4F83-B288-0815A77C7CF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A25371F-62D1-44E7-8492-200B81B9D087}">
      <dgm:prSet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b="1" dirty="0"/>
            <a:t>Adjourning:</a:t>
          </a:r>
          <a:r>
            <a:rPr lang="en-GB" dirty="0"/>
            <a:t> </a:t>
          </a:r>
          <a:endParaRPr lang="en-US" dirty="0"/>
        </a:p>
      </dgm:t>
    </dgm:pt>
    <dgm:pt modelId="{31A2C946-4073-48F1-98AC-8AA8266D0C93}" type="parTrans" cxnId="{5611EEA0-840F-4758-BAB7-7FD351760F8F}">
      <dgm:prSet/>
      <dgm:spPr/>
      <dgm:t>
        <a:bodyPr/>
        <a:lstStyle/>
        <a:p>
          <a:endParaRPr lang="en-US"/>
        </a:p>
      </dgm:t>
    </dgm:pt>
    <dgm:pt modelId="{0B81FA9A-56A4-4090-A103-870729F4DBCB}" type="sibTrans" cxnId="{5611EEA0-840F-4758-BAB7-7FD351760F8F}">
      <dgm:prSet/>
      <dgm:spPr/>
      <dgm:t>
        <a:bodyPr/>
        <a:lstStyle/>
        <a:p>
          <a:endParaRPr lang="en-US"/>
        </a:p>
      </dgm:t>
    </dgm:pt>
    <dgm:pt modelId="{B9848299-AFA7-4F97-A110-D99A8CEB6AA9}">
      <dgm:prSet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b="0" dirty="0"/>
            <a:t>C</a:t>
          </a:r>
          <a:r>
            <a:rPr lang="en-GB" b="0" i="0" dirty="0"/>
            <a:t>hange of leader, </a:t>
          </a:r>
          <a:endParaRPr lang="en-US" dirty="0"/>
        </a:p>
      </dgm:t>
    </dgm:pt>
    <dgm:pt modelId="{15885326-06A3-48EB-AC41-7FCEF8EA165B}" type="parTrans" cxnId="{B52ECB49-248D-42D3-906C-55B2C3A457A2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/>
        </a:p>
      </dgm:t>
    </dgm:pt>
    <dgm:pt modelId="{2CD69621-6202-4D39-86E0-A7404C997E2C}" type="sibTrans" cxnId="{B52ECB49-248D-42D3-906C-55B2C3A457A2}">
      <dgm:prSet/>
      <dgm:spPr/>
      <dgm:t>
        <a:bodyPr/>
        <a:lstStyle/>
        <a:p>
          <a:endParaRPr lang="en-US"/>
        </a:p>
      </dgm:t>
    </dgm:pt>
    <dgm:pt modelId="{CC29058D-66F3-4C85-9C40-E8D8C08EAE92}">
      <dgm:prSet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b="0" i="0" dirty="0"/>
            <a:t>New member</a:t>
          </a:r>
          <a:endParaRPr lang="en-US" dirty="0"/>
        </a:p>
      </dgm:t>
    </dgm:pt>
    <dgm:pt modelId="{E9ECE886-E395-4720-BBB7-2B78B896EB3A}" type="parTrans" cxnId="{0B3B14E2-11EA-4D2E-8A53-8479EE93EC1C}">
      <dgm:prSet/>
      <dgm:spPr/>
      <dgm:t>
        <a:bodyPr/>
        <a:lstStyle/>
        <a:p>
          <a:endParaRPr lang="en-US"/>
        </a:p>
      </dgm:t>
    </dgm:pt>
    <dgm:pt modelId="{C4EA99D5-C32F-4835-BDC2-1A4336812C51}" type="sibTrans" cxnId="{0B3B14E2-11EA-4D2E-8A53-8479EE93EC1C}">
      <dgm:prSet/>
      <dgm:spPr/>
      <dgm:t>
        <a:bodyPr/>
        <a:lstStyle/>
        <a:p>
          <a:endParaRPr lang="en-US"/>
        </a:p>
      </dgm:t>
    </dgm:pt>
    <dgm:pt modelId="{8A916FCC-F146-48A5-B7D0-D6DB88AC853E}">
      <dgm:prSet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b="0"/>
            <a:t>Project expansion</a:t>
          </a:r>
          <a:endParaRPr lang="en-US"/>
        </a:p>
      </dgm:t>
    </dgm:pt>
    <dgm:pt modelId="{B87E3487-B1A0-4392-9D55-D90D8CCF31D8}" type="parTrans" cxnId="{10667579-558D-4F1B-852B-76DDAB7312F0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/>
        </a:p>
      </dgm:t>
    </dgm:pt>
    <dgm:pt modelId="{4133A0F7-D2BA-425C-AFA9-DBC7906C0FA9}" type="sibTrans" cxnId="{10667579-558D-4F1B-852B-76DDAB7312F0}">
      <dgm:prSet/>
      <dgm:spPr/>
      <dgm:t>
        <a:bodyPr/>
        <a:lstStyle/>
        <a:p>
          <a:endParaRPr lang="en-US"/>
        </a:p>
      </dgm:t>
    </dgm:pt>
    <dgm:pt modelId="{63A2D90F-395C-4EC7-9E5F-D2F0EE2B509C}" type="pres">
      <dgm:prSet presAssocID="{396AACFB-31BF-4F83-B288-0815A77C7CF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E0DF6BC-903A-4086-B1FF-651A0BE8F549}" type="pres">
      <dgm:prSet presAssocID="{DA25371F-62D1-44E7-8492-200B81B9D087}" presName="hierRoot1" presStyleCnt="0"/>
      <dgm:spPr/>
    </dgm:pt>
    <dgm:pt modelId="{FF1FCF56-6699-4B63-B384-678E50614357}" type="pres">
      <dgm:prSet presAssocID="{DA25371F-62D1-44E7-8492-200B81B9D087}" presName="composite" presStyleCnt="0"/>
      <dgm:spPr/>
    </dgm:pt>
    <dgm:pt modelId="{A5BD84B1-BCB6-4685-8EAF-0EEC2AF76D90}" type="pres">
      <dgm:prSet presAssocID="{DA25371F-62D1-44E7-8492-200B81B9D087}" presName="background" presStyleLbl="node0" presStyleIdx="0" presStyleCnt="1"/>
      <dgm:spPr>
        <a:solidFill>
          <a:schemeClr val="accent4">
            <a:lumMod val="20000"/>
            <a:lumOff val="80000"/>
          </a:schemeClr>
        </a:solidFill>
      </dgm:spPr>
    </dgm:pt>
    <dgm:pt modelId="{7B94A510-26A5-4756-9072-2507289E2E79}" type="pres">
      <dgm:prSet presAssocID="{DA25371F-62D1-44E7-8492-200B81B9D087}" presName="text" presStyleLbl="fgAcc0" presStyleIdx="0" presStyleCnt="1">
        <dgm:presLayoutVars>
          <dgm:chPref val="3"/>
        </dgm:presLayoutVars>
      </dgm:prSet>
      <dgm:spPr/>
    </dgm:pt>
    <dgm:pt modelId="{13FB605B-479B-48B9-885B-430E00B47253}" type="pres">
      <dgm:prSet presAssocID="{DA25371F-62D1-44E7-8492-200B81B9D087}" presName="hierChild2" presStyleCnt="0"/>
      <dgm:spPr/>
    </dgm:pt>
    <dgm:pt modelId="{37EAB39A-42D0-4B42-A9DF-A465C8700937}" type="pres">
      <dgm:prSet presAssocID="{15885326-06A3-48EB-AC41-7FCEF8EA165B}" presName="Name10" presStyleLbl="parChTrans1D2" presStyleIdx="0" presStyleCnt="3"/>
      <dgm:spPr/>
    </dgm:pt>
    <dgm:pt modelId="{D4119E46-EEFB-4BFD-A920-57FB59EA86C6}" type="pres">
      <dgm:prSet presAssocID="{B9848299-AFA7-4F97-A110-D99A8CEB6AA9}" presName="hierRoot2" presStyleCnt="0"/>
      <dgm:spPr/>
    </dgm:pt>
    <dgm:pt modelId="{FF6B90B9-9188-4C7A-9D7D-C82C96DB34A6}" type="pres">
      <dgm:prSet presAssocID="{B9848299-AFA7-4F97-A110-D99A8CEB6AA9}" presName="composite2" presStyleCnt="0"/>
      <dgm:spPr/>
    </dgm:pt>
    <dgm:pt modelId="{D03E00E9-4496-443E-8478-7B1B97E43F9D}" type="pres">
      <dgm:prSet presAssocID="{B9848299-AFA7-4F97-A110-D99A8CEB6AA9}" presName="background2" presStyleLbl="node2" presStyleIdx="0" presStyleCnt="3"/>
      <dgm:spPr>
        <a:solidFill>
          <a:schemeClr val="accent4">
            <a:lumMod val="20000"/>
            <a:lumOff val="80000"/>
          </a:schemeClr>
        </a:solidFill>
      </dgm:spPr>
    </dgm:pt>
    <dgm:pt modelId="{28BD0BC3-61BD-4AEA-A9DE-C2617C012242}" type="pres">
      <dgm:prSet presAssocID="{B9848299-AFA7-4F97-A110-D99A8CEB6AA9}" presName="text2" presStyleLbl="fgAcc2" presStyleIdx="0" presStyleCnt="3">
        <dgm:presLayoutVars>
          <dgm:chPref val="3"/>
        </dgm:presLayoutVars>
      </dgm:prSet>
      <dgm:spPr/>
    </dgm:pt>
    <dgm:pt modelId="{778DA79E-0FA0-4EC8-BEE2-CE51A7A10CBA}" type="pres">
      <dgm:prSet presAssocID="{B9848299-AFA7-4F97-A110-D99A8CEB6AA9}" presName="hierChild3" presStyleCnt="0"/>
      <dgm:spPr/>
    </dgm:pt>
    <dgm:pt modelId="{87344ECA-E3CF-4D52-B988-198EBE82372B}" type="pres">
      <dgm:prSet presAssocID="{E9ECE886-E395-4720-BBB7-2B78B896EB3A}" presName="Name10" presStyleLbl="parChTrans1D2" presStyleIdx="1" presStyleCnt="3"/>
      <dgm:spPr/>
    </dgm:pt>
    <dgm:pt modelId="{7DB366E8-D867-4E90-BBDF-6E18217EA411}" type="pres">
      <dgm:prSet presAssocID="{CC29058D-66F3-4C85-9C40-E8D8C08EAE92}" presName="hierRoot2" presStyleCnt="0"/>
      <dgm:spPr/>
    </dgm:pt>
    <dgm:pt modelId="{B784991A-76A4-4514-8478-D78B9C076D71}" type="pres">
      <dgm:prSet presAssocID="{CC29058D-66F3-4C85-9C40-E8D8C08EAE92}" presName="composite2" presStyleCnt="0"/>
      <dgm:spPr/>
    </dgm:pt>
    <dgm:pt modelId="{1F58B2A3-77AE-45AB-9B6F-785B3D24A773}" type="pres">
      <dgm:prSet presAssocID="{CC29058D-66F3-4C85-9C40-E8D8C08EAE92}" presName="background2" presStyleLbl="node2" presStyleIdx="1" presStyleCnt="3"/>
      <dgm:spPr>
        <a:solidFill>
          <a:schemeClr val="accent4">
            <a:lumMod val="20000"/>
            <a:lumOff val="80000"/>
          </a:schemeClr>
        </a:solidFill>
      </dgm:spPr>
    </dgm:pt>
    <dgm:pt modelId="{22F4352F-D2AF-4571-A607-E9FC74476F34}" type="pres">
      <dgm:prSet presAssocID="{CC29058D-66F3-4C85-9C40-E8D8C08EAE92}" presName="text2" presStyleLbl="fgAcc2" presStyleIdx="1" presStyleCnt="3">
        <dgm:presLayoutVars>
          <dgm:chPref val="3"/>
        </dgm:presLayoutVars>
      </dgm:prSet>
      <dgm:spPr/>
    </dgm:pt>
    <dgm:pt modelId="{C010A2E4-01B4-4CA2-A56B-53F39C8B0D5C}" type="pres">
      <dgm:prSet presAssocID="{CC29058D-66F3-4C85-9C40-E8D8C08EAE92}" presName="hierChild3" presStyleCnt="0"/>
      <dgm:spPr/>
    </dgm:pt>
    <dgm:pt modelId="{DBF898E6-91F7-4096-AC41-DABA1A472DD5}" type="pres">
      <dgm:prSet presAssocID="{B87E3487-B1A0-4392-9D55-D90D8CCF31D8}" presName="Name10" presStyleLbl="parChTrans1D2" presStyleIdx="2" presStyleCnt="3"/>
      <dgm:spPr/>
    </dgm:pt>
    <dgm:pt modelId="{C20DCAEA-F89D-4537-A99F-E714CF94048A}" type="pres">
      <dgm:prSet presAssocID="{8A916FCC-F146-48A5-B7D0-D6DB88AC853E}" presName="hierRoot2" presStyleCnt="0"/>
      <dgm:spPr/>
    </dgm:pt>
    <dgm:pt modelId="{4082C2F0-F8DE-4C5D-B7D4-767B40CB9CA2}" type="pres">
      <dgm:prSet presAssocID="{8A916FCC-F146-48A5-B7D0-D6DB88AC853E}" presName="composite2" presStyleCnt="0"/>
      <dgm:spPr/>
    </dgm:pt>
    <dgm:pt modelId="{DBA6F71E-02AC-478D-816A-B7C0B7F58B7A}" type="pres">
      <dgm:prSet presAssocID="{8A916FCC-F146-48A5-B7D0-D6DB88AC853E}" presName="background2" presStyleLbl="node2" presStyleIdx="2" presStyleCnt="3"/>
      <dgm:spPr>
        <a:solidFill>
          <a:schemeClr val="accent4">
            <a:lumMod val="20000"/>
            <a:lumOff val="80000"/>
          </a:schemeClr>
        </a:solidFill>
      </dgm:spPr>
    </dgm:pt>
    <dgm:pt modelId="{EAD35B16-9B21-443B-9828-D64FBCB41C6B}" type="pres">
      <dgm:prSet presAssocID="{8A916FCC-F146-48A5-B7D0-D6DB88AC853E}" presName="text2" presStyleLbl="fgAcc2" presStyleIdx="2" presStyleCnt="3">
        <dgm:presLayoutVars>
          <dgm:chPref val="3"/>
        </dgm:presLayoutVars>
      </dgm:prSet>
      <dgm:spPr/>
    </dgm:pt>
    <dgm:pt modelId="{08876B6C-185B-4DF2-AC43-807C19F78A7A}" type="pres">
      <dgm:prSet presAssocID="{8A916FCC-F146-48A5-B7D0-D6DB88AC853E}" presName="hierChild3" presStyleCnt="0"/>
      <dgm:spPr/>
    </dgm:pt>
  </dgm:ptLst>
  <dgm:cxnLst>
    <dgm:cxn modelId="{E3FF601C-DB9A-4EBE-9D0B-FA7F5CA7B6E4}" type="presOf" srcId="{B87E3487-B1A0-4392-9D55-D90D8CCF31D8}" destId="{DBF898E6-91F7-4096-AC41-DABA1A472DD5}" srcOrd="0" destOrd="0" presId="urn:microsoft.com/office/officeart/2005/8/layout/hierarchy1"/>
    <dgm:cxn modelId="{6CB4AB30-7C70-46CE-A7A7-0A7BC6BA762C}" type="presOf" srcId="{B9848299-AFA7-4F97-A110-D99A8CEB6AA9}" destId="{28BD0BC3-61BD-4AEA-A9DE-C2617C012242}" srcOrd="0" destOrd="0" presId="urn:microsoft.com/office/officeart/2005/8/layout/hierarchy1"/>
    <dgm:cxn modelId="{D3797D31-19D4-4073-821B-D72A1F20AB5E}" type="presOf" srcId="{E9ECE886-E395-4720-BBB7-2B78B896EB3A}" destId="{87344ECA-E3CF-4D52-B988-198EBE82372B}" srcOrd="0" destOrd="0" presId="urn:microsoft.com/office/officeart/2005/8/layout/hierarchy1"/>
    <dgm:cxn modelId="{B52ECB49-248D-42D3-906C-55B2C3A457A2}" srcId="{DA25371F-62D1-44E7-8492-200B81B9D087}" destId="{B9848299-AFA7-4F97-A110-D99A8CEB6AA9}" srcOrd="0" destOrd="0" parTransId="{15885326-06A3-48EB-AC41-7FCEF8EA165B}" sibTransId="{2CD69621-6202-4D39-86E0-A7404C997E2C}"/>
    <dgm:cxn modelId="{10667579-558D-4F1B-852B-76DDAB7312F0}" srcId="{DA25371F-62D1-44E7-8492-200B81B9D087}" destId="{8A916FCC-F146-48A5-B7D0-D6DB88AC853E}" srcOrd="2" destOrd="0" parTransId="{B87E3487-B1A0-4392-9D55-D90D8CCF31D8}" sibTransId="{4133A0F7-D2BA-425C-AFA9-DBC7906C0FA9}"/>
    <dgm:cxn modelId="{7C7B737F-760F-412B-8315-438B547959C1}" type="presOf" srcId="{8A916FCC-F146-48A5-B7D0-D6DB88AC853E}" destId="{EAD35B16-9B21-443B-9828-D64FBCB41C6B}" srcOrd="0" destOrd="0" presId="urn:microsoft.com/office/officeart/2005/8/layout/hierarchy1"/>
    <dgm:cxn modelId="{B4B5A27F-B199-41B9-966A-69EFFAD428EB}" type="presOf" srcId="{DA25371F-62D1-44E7-8492-200B81B9D087}" destId="{7B94A510-26A5-4756-9072-2507289E2E79}" srcOrd="0" destOrd="0" presId="urn:microsoft.com/office/officeart/2005/8/layout/hierarchy1"/>
    <dgm:cxn modelId="{5611EEA0-840F-4758-BAB7-7FD351760F8F}" srcId="{396AACFB-31BF-4F83-B288-0815A77C7CFE}" destId="{DA25371F-62D1-44E7-8492-200B81B9D087}" srcOrd="0" destOrd="0" parTransId="{31A2C946-4073-48F1-98AC-8AA8266D0C93}" sibTransId="{0B81FA9A-56A4-4090-A103-870729F4DBCB}"/>
    <dgm:cxn modelId="{E6763CCF-9B93-4AF0-A940-83B2EEDBA09E}" type="presOf" srcId="{15885326-06A3-48EB-AC41-7FCEF8EA165B}" destId="{37EAB39A-42D0-4B42-A9DF-A465C8700937}" srcOrd="0" destOrd="0" presId="urn:microsoft.com/office/officeart/2005/8/layout/hierarchy1"/>
    <dgm:cxn modelId="{0B3B14E2-11EA-4D2E-8A53-8479EE93EC1C}" srcId="{DA25371F-62D1-44E7-8492-200B81B9D087}" destId="{CC29058D-66F3-4C85-9C40-E8D8C08EAE92}" srcOrd="1" destOrd="0" parTransId="{E9ECE886-E395-4720-BBB7-2B78B896EB3A}" sibTransId="{C4EA99D5-C32F-4835-BDC2-1A4336812C51}"/>
    <dgm:cxn modelId="{84DD4DEE-2D2C-4172-9768-D4A22804AD01}" type="presOf" srcId="{396AACFB-31BF-4F83-B288-0815A77C7CFE}" destId="{63A2D90F-395C-4EC7-9E5F-D2F0EE2B509C}" srcOrd="0" destOrd="0" presId="urn:microsoft.com/office/officeart/2005/8/layout/hierarchy1"/>
    <dgm:cxn modelId="{E78C60F1-25B0-4AF6-8C39-582796FD3464}" type="presOf" srcId="{CC29058D-66F3-4C85-9C40-E8D8C08EAE92}" destId="{22F4352F-D2AF-4571-A607-E9FC74476F34}" srcOrd="0" destOrd="0" presId="urn:microsoft.com/office/officeart/2005/8/layout/hierarchy1"/>
    <dgm:cxn modelId="{EE7AB72E-4D5C-4899-B02B-096C134BDD25}" type="presParOf" srcId="{63A2D90F-395C-4EC7-9E5F-D2F0EE2B509C}" destId="{EE0DF6BC-903A-4086-B1FF-651A0BE8F549}" srcOrd="0" destOrd="0" presId="urn:microsoft.com/office/officeart/2005/8/layout/hierarchy1"/>
    <dgm:cxn modelId="{512AE33F-93C3-463E-B742-7398040258ED}" type="presParOf" srcId="{EE0DF6BC-903A-4086-B1FF-651A0BE8F549}" destId="{FF1FCF56-6699-4B63-B384-678E50614357}" srcOrd="0" destOrd="0" presId="urn:microsoft.com/office/officeart/2005/8/layout/hierarchy1"/>
    <dgm:cxn modelId="{A9A1BD91-FB4F-46E4-892E-7C4114E94970}" type="presParOf" srcId="{FF1FCF56-6699-4B63-B384-678E50614357}" destId="{A5BD84B1-BCB6-4685-8EAF-0EEC2AF76D90}" srcOrd="0" destOrd="0" presId="urn:microsoft.com/office/officeart/2005/8/layout/hierarchy1"/>
    <dgm:cxn modelId="{2EB81C69-790D-4FE8-9C93-92097ADF2FD7}" type="presParOf" srcId="{FF1FCF56-6699-4B63-B384-678E50614357}" destId="{7B94A510-26A5-4756-9072-2507289E2E79}" srcOrd="1" destOrd="0" presId="urn:microsoft.com/office/officeart/2005/8/layout/hierarchy1"/>
    <dgm:cxn modelId="{5E753AC1-7685-400B-9CB0-58CE893C59E1}" type="presParOf" srcId="{EE0DF6BC-903A-4086-B1FF-651A0BE8F549}" destId="{13FB605B-479B-48B9-885B-430E00B47253}" srcOrd="1" destOrd="0" presId="urn:microsoft.com/office/officeart/2005/8/layout/hierarchy1"/>
    <dgm:cxn modelId="{5F0C5E1D-8D59-4A65-AAC2-C06A07EC8F6F}" type="presParOf" srcId="{13FB605B-479B-48B9-885B-430E00B47253}" destId="{37EAB39A-42D0-4B42-A9DF-A465C8700937}" srcOrd="0" destOrd="0" presId="urn:microsoft.com/office/officeart/2005/8/layout/hierarchy1"/>
    <dgm:cxn modelId="{1E57348D-F2CC-42F4-8C66-2000A63FC609}" type="presParOf" srcId="{13FB605B-479B-48B9-885B-430E00B47253}" destId="{D4119E46-EEFB-4BFD-A920-57FB59EA86C6}" srcOrd="1" destOrd="0" presId="urn:microsoft.com/office/officeart/2005/8/layout/hierarchy1"/>
    <dgm:cxn modelId="{85DBA262-7EEF-49B4-97F3-DA990DC5DB02}" type="presParOf" srcId="{D4119E46-EEFB-4BFD-A920-57FB59EA86C6}" destId="{FF6B90B9-9188-4C7A-9D7D-C82C96DB34A6}" srcOrd="0" destOrd="0" presId="urn:microsoft.com/office/officeart/2005/8/layout/hierarchy1"/>
    <dgm:cxn modelId="{15B16C65-9BBC-4CD3-AB12-9700178F5B8A}" type="presParOf" srcId="{FF6B90B9-9188-4C7A-9D7D-C82C96DB34A6}" destId="{D03E00E9-4496-443E-8478-7B1B97E43F9D}" srcOrd="0" destOrd="0" presId="urn:microsoft.com/office/officeart/2005/8/layout/hierarchy1"/>
    <dgm:cxn modelId="{9E739998-BA59-4970-8C76-FAAABFA208A7}" type="presParOf" srcId="{FF6B90B9-9188-4C7A-9D7D-C82C96DB34A6}" destId="{28BD0BC3-61BD-4AEA-A9DE-C2617C012242}" srcOrd="1" destOrd="0" presId="urn:microsoft.com/office/officeart/2005/8/layout/hierarchy1"/>
    <dgm:cxn modelId="{CDC722CA-D687-421A-B819-EE75AB9E338E}" type="presParOf" srcId="{D4119E46-EEFB-4BFD-A920-57FB59EA86C6}" destId="{778DA79E-0FA0-4EC8-BEE2-CE51A7A10CBA}" srcOrd="1" destOrd="0" presId="urn:microsoft.com/office/officeart/2005/8/layout/hierarchy1"/>
    <dgm:cxn modelId="{6D442967-48B0-4CD6-809D-5990B575DCED}" type="presParOf" srcId="{13FB605B-479B-48B9-885B-430E00B47253}" destId="{87344ECA-E3CF-4D52-B988-198EBE82372B}" srcOrd="2" destOrd="0" presId="urn:microsoft.com/office/officeart/2005/8/layout/hierarchy1"/>
    <dgm:cxn modelId="{1413B714-325E-4500-9710-E5EE696ECBE5}" type="presParOf" srcId="{13FB605B-479B-48B9-885B-430E00B47253}" destId="{7DB366E8-D867-4E90-BBDF-6E18217EA411}" srcOrd="3" destOrd="0" presId="urn:microsoft.com/office/officeart/2005/8/layout/hierarchy1"/>
    <dgm:cxn modelId="{D880DF3B-2EDD-45DC-B2B1-B4E02B2AB8ED}" type="presParOf" srcId="{7DB366E8-D867-4E90-BBDF-6E18217EA411}" destId="{B784991A-76A4-4514-8478-D78B9C076D71}" srcOrd="0" destOrd="0" presId="urn:microsoft.com/office/officeart/2005/8/layout/hierarchy1"/>
    <dgm:cxn modelId="{FB8A540B-672B-4245-87C9-EA3333755D14}" type="presParOf" srcId="{B784991A-76A4-4514-8478-D78B9C076D71}" destId="{1F58B2A3-77AE-45AB-9B6F-785B3D24A773}" srcOrd="0" destOrd="0" presId="urn:microsoft.com/office/officeart/2005/8/layout/hierarchy1"/>
    <dgm:cxn modelId="{3EA51B15-694A-462E-98A7-DB6800FA8787}" type="presParOf" srcId="{B784991A-76A4-4514-8478-D78B9C076D71}" destId="{22F4352F-D2AF-4571-A607-E9FC74476F34}" srcOrd="1" destOrd="0" presId="urn:microsoft.com/office/officeart/2005/8/layout/hierarchy1"/>
    <dgm:cxn modelId="{E24A5EB5-1352-427D-9D6F-23D3C61D5424}" type="presParOf" srcId="{7DB366E8-D867-4E90-BBDF-6E18217EA411}" destId="{C010A2E4-01B4-4CA2-A56B-53F39C8B0D5C}" srcOrd="1" destOrd="0" presId="urn:microsoft.com/office/officeart/2005/8/layout/hierarchy1"/>
    <dgm:cxn modelId="{743BF29F-012F-486C-945E-DE9CCC70D72D}" type="presParOf" srcId="{13FB605B-479B-48B9-885B-430E00B47253}" destId="{DBF898E6-91F7-4096-AC41-DABA1A472DD5}" srcOrd="4" destOrd="0" presId="urn:microsoft.com/office/officeart/2005/8/layout/hierarchy1"/>
    <dgm:cxn modelId="{35EC210B-2EFE-4A70-892B-888091DF0EE8}" type="presParOf" srcId="{13FB605B-479B-48B9-885B-430E00B47253}" destId="{C20DCAEA-F89D-4537-A99F-E714CF94048A}" srcOrd="5" destOrd="0" presId="urn:microsoft.com/office/officeart/2005/8/layout/hierarchy1"/>
    <dgm:cxn modelId="{6DAAE888-3036-4FAF-9E8C-05AB01EB6795}" type="presParOf" srcId="{C20DCAEA-F89D-4537-A99F-E714CF94048A}" destId="{4082C2F0-F8DE-4C5D-B7D4-767B40CB9CA2}" srcOrd="0" destOrd="0" presId="urn:microsoft.com/office/officeart/2005/8/layout/hierarchy1"/>
    <dgm:cxn modelId="{DC0B25A8-81D6-4E9F-921D-64F2561CA78D}" type="presParOf" srcId="{4082C2F0-F8DE-4C5D-B7D4-767B40CB9CA2}" destId="{DBA6F71E-02AC-478D-816A-B7C0B7F58B7A}" srcOrd="0" destOrd="0" presId="urn:microsoft.com/office/officeart/2005/8/layout/hierarchy1"/>
    <dgm:cxn modelId="{A7A2B140-6373-4100-8DBD-2729C98CD742}" type="presParOf" srcId="{4082C2F0-F8DE-4C5D-B7D4-767B40CB9CA2}" destId="{EAD35B16-9B21-443B-9828-D64FBCB41C6B}" srcOrd="1" destOrd="0" presId="urn:microsoft.com/office/officeart/2005/8/layout/hierarchy1"/>
    <dgm:cxn modelId="{82BEDFAE-6FD1-4F75-8997-36C4AB2A7CE5}" type="presParOf" srcId="{C20DCAEA-F89D-4537-A99F-E714CF94048A}" destId="{08876B6C-185B-4DF2-AC43-807C19F78A7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BBC8BA-6CB6-42E3-B627-7BD648D1254D}">
      <dsp:nvSpPr>
        <dsp:cNvPr id="0" name=""/>
        <dsp:cNvSpPr/>
      </dsp:nvSpPr>
      <dsp:spPr>
        <a:xfrm>
          <a:off x="2568941" y="753229"/>
          <a:ext cx="2889076" cy="2686946"/>
        </a:xfrm>
        <a:custGeom>
          <a:avLst/>
          <a:gdLst/>
          <a:ahLst/>
          <a:cxnLst/>
          <a:rect l="0" t="0" r="0" b="0"/>
          <a:pathLst>
            <a:path>
              <a:moveTo>
                <a:pt x="0" y="2686946"/>
              </a:moveTo>
              <a:lnTo>
                <a:pt x="2889076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4B6843-3CC9-42A4-AA0E-042996518405}">
      <dsp:nvSpPr>
        <dsp:cNvPr id="0" name=""/>
        <dsp:cNvSpPr/>
      </dsp:nvSpPr>
      <dsp:spPr>
        <a:xfrm>
          <a:off x="2568941" y="1815809"/>
          <a:ext cx="4043509" cy="1624366"/>
        </a:xfrm>
        <a:custGeom>
          <a:avLst/>
          <a:gdLst/>
          <a:ahLst/>
          <a:cxnLst/>
          <a:rect l="0" t="0" r="0" b="0"/>
          <a:pathLst>
            <a:path>
              <a:moveTo>
                <a:pt x="0" y="1624366"/>
              </a:moveTo>
              <a:lnTo>
                <a:pt x="4043509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A9FEDC-400E-4D95-AF6D-B6DC88D6FEBA}">
      <dsp:nvSpPr>
        <dsp:cNvPr id="0" name=""/>
        <dsp:cNvSpPr/>
      </dsp:nvSpPr>
      <dsp:spPr>
        <a:xfrm>
          <a:off x="2568941" y="2973169"/>
          <a:ext cx="3705274" cy="467006"/>
        </a:xfrm>
        <a:custGeom>
          <a:avLst/>
          <a:gdLst/>
          <a:ahLst/>
          <a:cxnLst/>
          <a:rect l="0" t="0" r="0" b="0"/>
          <a:pathLst>
            <a:path>
              <a:moveTo>
                <a:pt x="0" y="467006"/>
              </a:moveTo>
              <a:lnTo>
                <a:pt x="3705274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ADB51F-D0FD-4AF1-9249-E7CD9AD541A2}">
      <dsp:nvSpPr>
        <dsp:cNvPr id="0" name=""/>
        <dsp:cNvSpPr/>
      </dsp:nvSpPr>
      <dsp:spPr>
        <a:xfrm>
          <a:off x="2568941" y="491061"/>
          <a:ext cx="625468" cy="2949114"/>
        </a:xfrm>
        <a:custGeom>
          <a:avLst/>
          <a:gdLst/>
          <a:ahLst/>
          <a:cxnLst/>
          <a:rect l="0" t="0" r="0" b="0"/>
          <a:pathLst>
            <a:path>
              <a:moveTo>
                <a:pt x="0" y="2949114"/>
              </a:moveTo>
              <a:lnTo>
                <a:pt x="625468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767D4F-F862-42C0-89FC-ABF9E4308880}">
      <dsp:nvSpPr>
        <dsp:cNvPr id="0" name=""/>
        <dsp:cNvSpPr/>
      </dsp:nvSpPr>
      <dsp:spPr>
        <a:xfrm>
          <a:off x="922396" y="1660504"/>
          <a:ext cx="1646544" cy="1779672"/>
        </a:xfrm>
        <a:custGeom>
          <a:avLst/>
          <a:gdLst/>
          <a:ahLst/>
          <a:cxnLst/>
          <a:rect l="0" t="0" r="0" b="0"/>
          <a:pathLst>
            <a:path>
              <a:moveTo>
                <a:pt x="1646544" y="1779672"/>
              </a:moveTo>
              <a:lnTo>
                <a:pt x="0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F0E20E-894A-4A39-B716-585551C911AC}">
      <dsp:nvSpPr>
        <dsp:cNvPr id="0" name=""/>
        <dsp:cNvSpPr/>
      </dsp:nvSpPr>
      <dsp:spPr>
        <a:xfrm>
          <a:off x="1308318" y="2968581"/>
          <a:ext cx="2521246" cy="471595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baseline="0" dirty="0">
              <a:solidFill>
                <a:srgbClr val="FF0000"/>
              </a:solidFill>
              <a:latin typeface="+mn-lt"/>
            </a:rPr>
            <a:t>Divisions</a:t>
          </a:r>
          <a:endParaRPr lang="en-US" sz="3200" b="1" kern="1200" baseline="0" dirty="0">
            <a:solidFill>
              <a:srgbClr val="FF0000"/>
            </a:solidFill>
            <a:latin typeface="+mn-lt"/>
          </a:endParaRPr>
        </a:p>
      </dsp:txBody>
      <dsp:txXfrm>
        <a:off x="1308318" y="2968581"/>
        <a:ext cx="2521246" cy="471595"/>
      </dsp:txXfrm>
    </dsp:sp>
    <dsp:sp modelId="{82098909-F32C-4F32-A1B6-770C3F8C7DB7}">
      <dsp:nvSpPr>
        <dsp:cNvPr id="0" name=""/>
        <dsp:cNvSpPr/>
      </dsp:nvSpPr>
      <dsp:spPr>
        <a:xfrm>
          <a:off x="312680" y="1660504"/>
          <a:ext cx="1219432" cy="457571"/>
        </a:xfrm>
        <a:prstGeom prst="rect">
          <a:avLst/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  <a:latin typeface="+mn-lt"/>
            </a:rPr>
            <a:t>Express</a:t>
          </a:r>
          <a:endParaRPr lang="en-US" sz="2400" b="1" kern="1200" dirty="0">
            <a:solidFill>
              <a:schemeClr val="tx1"/>
            </a:solidFill>
            <a:latin typeface="+mn-lt"/>
          </a:endParaRPr>
        </a:p>
      </dsp:txBody>
      <dsp:txXfrm>
        <a:off x="312680" y="1660504"/>
        <a:ext cx="1219432" cy="457571"/>
      </dsp:txXfrm>
    </dsp:sp>
    <dsp:sp modelId="{454C10E7-4CD3-42E7-9158-66541D1A0D9C}">
      <dsp:nvSpPr>
        <dsp:cNvPr id="0" name=""/>
        <dsp:cNvSpPr/>
      </dsp:nvSpPr>
      <dsp:spPr>
        <a:xfrm>
          <a:off x="2300086" y="491061"/>
          <a:ext cx="1788645" cy="745559"/>
        </a:xfrm>
        <a:prstGeom prst="rect">
          <a:avLst/>
        </a:prstGeom>
        <a:solidFill>
          <a:schemeClr val="bg1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Global Forwarding/ Freight</a:t>
          </a:r>
          <a:endParaRPr lang="en-US" sz="2400" b="1" kern="1200" dirty="0">
            <a:solidFill>
              <a:schemeClr val="tx1"/>
            </a:solidFill>
            <a:latin typeface="+mn-lt"/>
            <a:ea typeface="+mn-ea"/>
            <a:cs typeface="+mn-cs"/>
          </a:endParaRPr>
        </a:p>
      </dsp:txBody>
      <dsp:txXfrm>
        <a:off x="2300086" y="491061"/>
        <a:ext cx="1788645" cy="745559"/>
      </dsp:txXfrm>
    </dsp:sp>
    <dsp:sp modelId="{8E1EC778-6268-49BF-A5D1-385AAAB5F0B5}">
      <dsp:nvSpPr>
        <dsp:cNvPr id="0" name=""/>
        <dsp:cNvSpPr/>
      </dsp:nvSpPr>
      <dsp:spPr>
        <a:xfrm>
          <a:off x="5374995" y="2973169"/>
          <a:ext cx="1798438" cy="596527"/>
        </a:xfrm>
        <a:prstGeom prst="rect">
          <a:avLst/>
        </a:prstGeom>
        <a:solidFill>
          <a:schemeClr val="bg1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Ecommerce Solution</a:t>
          </a:r>
          <a:endParaRPr lang="en-US" sz="2400" b="1" kern="1200" dirty="0">
            <a:solidFill>
              <a:schemeClr val="tx1"/>
            </a:solidFill>
            <a:latin typeface="+mn-lt"/>
            <a:ea typeface="+mn-ea"/>
            <a:cs typeface="+mn-cs"/>
          </a:endParaRPr>
        </a:p>
      </dsp:txBody>
      <dsp:txXfrm>
        <a:off x="5374995" y="2973169"/>
        <a:ext cx="1798438" cy="596527"/>
      </dsp:txXfrm>
    </dsp:sp>
    <dsp:sp modelId="{CA675146-3811-42CC-81A0-3C9437197583}">
      <dsp:nvSpPr>
        <dsp:cNvPr id="0" name=""/>
        <dsp:cNvSpPr/>
      </dsp:nvSpPr>
      <dsp:spPr>
        <a:xfrm>
          <a:off x="5921257" y="1815809"/>
          <a:ext cx="1382387" cy="469992"/>
        </a:xfrm>
        <a:prstGeom prst="rect">
          <a:avLst/>
        </a:prstGeom>
        <a:solidFill>
          <a:schemeClr val="bg1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Supply Chain</a:t>
          </a:r>
          <a:endParaRPr lang="en-US" sz="2400" b="1" kern="1200" dirty="0">
            <a:solidFill>
              <a:schemeClr val="tx1"/>
            </a:solidFill>
            <a:latin typeface="+mn-lt"/>
            <a:ea typeface="+mn-ea"/>
            <a:cs typeface="+mn-cs"/>
          </a:endParaRPr>
        </a:p>
      </dsp:txBody>
      <dsp:txXfrm>
        <a:off x="5921257" y="1815809"/>
        <a:ext cx="1382387" cy="469992"/>
      </dsp:txXfrm>
    </dsp:sp>
    <dsp:sp modelId="{4F6C1F0A-555D-4B51-89D7-D6B41629CE5F}">
      <dsp:nvSpPr>
        <dsp:cNvPr id="0" name=""/>
        <dsp:cNvSpPr/>
      </dsp:nvSpPr>
      <dsp:spPr>
        <a:xfrm>
          <a:off x="4811611" y="753229"/>
          <a:ext cx="1292812" cy="574332"/>
        </a:xfrm>
        <a:prstGeom prst="rect">
          <a:avLst/>
        </a:prstGeom>
        <a:solidFill>
          <a:schemeClr val="bg1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tx1"/>
              </a:solidFill>
              <a:latin typeface="+mn-lt"/>
              <a:ea typeface="+mn-ea"/>
              <a:cs typeface="+mn-cs"/>
            </a:rPr>
            <a:t>Post and Parcel</a:t>
          </a:r>
          <a:endParaRPr lang="en-US" sz="2400" b="1" kern="1200" dirty="0">
            <a:solidFill>
              <a:schemeClr val="tx1"/>
            </a:solidFill>
            <a:latin typeface="+mn-lt"/>
            <a:ea typeface="+mn-ea"/>
            <a:cs typeface="+mn-cs"/>
          </a:endParaRPr>
        </a:p>
      </dsp:txBody>
      <dsp:txXfrm>
        <a:off x="4811611" y="753229"/>
        <a:ext cx="1292812" cy="5743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1662E-15FE-40F2-BA1B-38C91C9D94F5}">
      <dsp:nvSpPr>
        <dsp:cNvPr id="0" name=""/>
        <dsp:cNvSpPr/>
      </dsp:nvSpPr>
      <dsp:spPr>
        <a:xfrm>
          <a:off x="3094059" y="3548"/>
          <a:ext cx="1840826" cy="100506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Forming</a:t>
          </a:r>
          <a:endParaRPr lang="en-U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143122" y="52611"/>
        <a:ext cx="1742700" cy="906936"/>
      </dsp:txXfrm>
    </dsp:sp>
    <dsp:sp modelId="{6C876D50-49AF-40EC-9A09-3C71E08CE421}">
      <dsp:nvSpPr>
        <dsp:cNvPr id="0" name=""/>
        <dsp:cNvSpPr/>
      </dsp:nvSpPr>
      <dsp:spPr>
        <a:xfrm>
          <a:off x="2194239" y="591210"/>
          <a:ext cx="4017114" cy="4017114"/>
        </a:xfrm>
        <a:custGeom>
          <a:avLst/>
          <a:gdLst/>
          <a:ahLst/>
          <a:cxnLst/>
          <a:rect l="0" t="0" r="0" b="0"/>
          <a:pathLst>
            <a:path>
              <a:moveTo>
                <a:pt x="2751007" y="142258"/>
              </a:moveTo>
              <a:arcTo wR="2008557" hR="2008557" stAng="17501619" swAng="1893543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C78F37-86F6-427E-A327-6AE9B654CC58}">
      <dsp:nvSpPr>
        <dsp:cNvPr id="0" name=""/>
        <dsp:cNvSpPr/>
      </dsp:nvSpPr>
      <dsp:spPr>
        <a:xfrm>
          <a:off x="5155567" y="1407016"/>
          <a:ext cx="1775636" cy="100506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Storming</a:t>
          </a:r>
          <a:endParaRPr 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204630" y="1456079"/>
        <a:ext cx="1677510" cy="906936"/>
      </dsp:txXfrm>
    </dsp:sp>
    <dsp:sp modelId="{D2DC80FC-CB5A-46C7-8000-AC328FD161E8}">
      <dsp:nvSpPr>
        <dsp:cNvPr id="0" name=""/>
        <dsp:cNvSpPr/>
      </dsp:nvSpPr>
      <dsp:spPr>
        <a:xfrm>
          <a:off x="2112991" y="343447"/>
          <a:ext cx="4017114" cy="4017114"/>
        </a:xfrm>
        <a:custGeom>
          <a:avLst/>
          <a:gdLst/>
          <a:ahLst/>
          <a:cxnLst/>
          <a:rect l="0" t="0" r="0" b="0"/>
          <a:pathLst>
            <a:path>
              <a:moveTo>
                <a:pt x="4015835" y="2080223"/>
              </a:moveTo>
              <a:arcTo wR="2008557" hR="2008557" stAng="122686" swAng="1973947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A48938-B63E-4852-9EAF-D8463F49CA7F}">
      <dsp:nvSpPr>
        <dsp:cNvPr id="0" name=""/>
        <dsp:cNvSpPr/>
      </dsp:nvSpPr>
      <dsp:spPr>
        <a:xfrm>
          <a:off x="4436220" y="3511941"/>
          <a:ext cx="1837239" cy="100506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Norming</a:t>
          </a:r>
          <a:endParaRPr lang="en-US" sz="18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485283" y="3561004"/>
        <a:ext cx="1739113" cy="906936"/>
      </dsp:txXfrm>
    </dsp:sp>
    <dsp:sp modelId="{A1C3E429-873B-4C4F-8EF6-B7F2343F2ABF}">
      <dsp:nvSpPr>
        <dsp:cNvPr id="0" name=""/>
        <dsp:cNvSpPr/>
      </dsp:nvSpPr>
      <dsp:spPr>
        <a:xfrm>
          <a:off x="2027661" y="504534"/>
          <a:ext cx="4017114" cy="4017114"/>
        </a:xfrm>
        <a:custGeom>
          <a:avLst/>
          <a:gdLst/>
          <a:ahLst/>
          <a:cxnLst/>
          <a:rect l="0" t="0" r="0" b="0"/>
          <a:pathLst>
            <a:path>
              <a:moveTo>
                <a:pt x="2400615" y="3978478"/>
              </a:moveTo>
              <a:arcTo wR="2008557" hR="2008557" stAng="4724637" swAng="1368726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AB1F7C-540F-4E6A-8D6D-126916B60050}">
      <dsp:nvSpPr>
        <dsp:cNvPr id="0" name=""/>
        <dsp:cNvSpPr/>
      </dsp:nvSpPr>
      <dsp:spPr>
        <a:xfrm>
          <a:off x="1748674" y="3511924"/>
          <a:ext cx="1877240" cy="100506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Performing</a:t>
          </a:r>
          <a:endParaRPr 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797737" y="3560987"/>
        <a:ext cx="1779114" cy="906936"/>
      </dsp:txXfrm>
    </dsp:sp>
    <dsp:sp modelId="{4B039704-134F-4184-8032-F01A92DFC2E8}">
      <dsp:nvSpPr>
        <dsp:cNvPr id="0" name=""/>
        <dsp:cNvSpPr/>
      </dsp:nvSpPr>
      <dsp:spPr>
        <a:xfrm>
          <a:off x="2006515" y="495426"/>
          <a:ext cx="4017114" cy="4017114"/>
        </a:xfrm>
        <a:custGeom>
          <a:avLst/>
          <a:gdLst/>
          <a:ahLst/>
          <a:cxnLst/>
          <a:rect l="0" t="0" r="0" b="0"/>
          <a:pathLst>
            <a:path>
              <a:moveTo>
                <a:pt x="265486" y="3006558"/>
              </a:moveTo>
              <a:arcTo wR="2008557" hR="2008557" stAng="9012393" swAng="1952039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3EA50B-6EDB-4B03-A477-ED946638668A}">
      <dsp:nvSpPr>
        <dsp:cNvPr id="0" name=""/>
        <dsp:cNvSpPr/>
      </dsp:nvSpPr>
      <dsp:spPr>
        <a:xfrm>
          <a:off x="1214632" y="1391427"/>
          <a:ext cx="1779177" cy="100506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Adjourning</a:t>
          </a:r>
          <a:endParaRPr 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63695" y="1440490"/>
        <a:ext cx="1681051" cy="906936"/>
      </dsp:txXfrm>
    </dsp:sp>
    <dsp:sp modelId="{B8DC0706-530F-4ACC-BBAE-863FA5F379E2}">
      <dsp:nvSpPr>
        <dsp:cNvPr id="0" name=""/>
        <dsp:cNvSpPr/>
      </dsp:nvSpPr>
      <dsp:spPr>
        <a:xfrm>
          <a:off x="2005915" y="506080"/>
          <a:ext cx="4017114" cy="4017114"/>
        </a:xfrm>
        <a:custGeom>
          <a:avLst/>
          <a:gdLst/>
          <a:ahLst/>
          <a:cxnLst/>
          <a:rect l="0" t="0" r="0" b="0"/>
          <a:pathLst>
            <a:path>
              <a:moveTo>
                <a:pt x="349006" y="877100"/>
              </a:moveTo>
              <a:arcTo wR="2008557" hR="2008557" stAng="12857135" swAng="1689371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A934B9-6C2D-4AE7-8F96-C1ACB9FC639A}">
      <dsp:nvSpPr>
        <dsp:cNvPr id="0" name=""/>
        <dsp:cNvSpPr/>
      </dsp:nvSpPr>
      <dsp:spPr>
        <a:xfrm>
          <a:off x="0" y="181488"/>
          <a:ext cx="6902935" cy="733590"/>
        </a:xfrm>
        <a:prstGeom prst="roundRect">
          <a:avLst/>
        </a:prstGeom>
        <a:solidFill>
          <a:schemeClr val="bg1"/>
        </a:solidFill>
        <a:ln w="12700" cap="flat" cmpd="sng" algn="ctr">
          <a:solidFill>
            <a:srgbClr val="FFC000"/>
          </a:solidFill>
          <a:prstDash val="solid"/>
          <a:miter lim="800000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solidFill>
                <a:schemeClr val="tx1"/>
              </a:solidFill>
            </a:rPr>
            <a:t>Forming</a:t>
          </a:r>
          <a:r>
            <a:rPr lang="en-GB" sz="3200" b="1" kern="1200" dirty="0">
              <a:solidFill>
                <a:schemeClr val="tx1"/>
              </a:solidFill>
            </a:rPr>
            <a:t>:</a:t>
          </a:r>
          <a:r>
            <a:rPr lang="en-GB" sz="3200" b="0" kern="1200" dirty="0">
              <a:solidFill>
                <a:schemeClr val="tx1"/>
              </a:solidFill>
            </a:rPr>
            <a:t> </a:t>
          </a:r>
          <a:endParaRPr lang="en-GB" sz="3200" kern="1200" dirty="0">
            <a:solidFill>
              <a:schemeClr val="tx1"/>
            </a:solidFill>
          </a:endParaRPr>
        </a:p>
      </dsp:txBody>
      <dsp:txXfrm>
        <a:off x="35811" y="217299"/>
        <a:ext cx="6831313" cy="661968"/>
      </dsp:txXfrm>
    </dsp:sp>
    <dsp:sp modelId="{CBD9B037-E271-4B90-AB06-BEFC61FE0A7F}">
      <dsp:nvSpPr>
        <dsp:cNvPr id="0" name=""/>
        <dsp:cNvSpPr/>
      </dsp:nvSpPr>
      <dsp:spPr>
        <a:xfrm>
          <a:off x="0" y="735018"/>
          <a:ext cx="6902935" cy="1229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9168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GB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b="0" kern="1200" dirty="0"/>
            <a:t>How old employees treat the new employees</a:t>
          </a:r>
          <a:endParaRPr lang="en-GB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b="0" kern="1200" dirty="0"/>
            <a:t>Organizational culture</a:t>
          </a:r>
          <a:endParaRPr lang="en-GB" sz="2400" kern="1200" dirty="0"/>
        </a:p>
      </dsp:txBody>
      <dsp:txXfrm>
        <a:off x="0" y="735018"/>
        <a:ext cx="6902935" cy="122958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C69CC1-094D-4D87-9413-4C5DC4A6827E}">
      <dsp:nvSpPr>
        <dsp:cNvPr id="0" name=""/>
        <dsp:cNvSpPr/>
      </dsp:nvSpPr>
      <dsp:spPr>
        <a:xfrm>
          <a:off x="0" y="163211"/>
          <a:ext cx="5909310" cy="795811"/>
        </a:xfrm>
        <a:prstGeom prst="roundRect">
          <a:avLst/>
        </a:prstGeom>
        <a:solidFill>
          <a:schemeClr val="bg1"/>
        </a:solidFill>
        <a:ln w="12700" cap="flat" cmpd="sng" algn="ctr">
          <a:solidFill>
            <a:srgbClr val="FFC000"/>
          </a:solidFill>
          <a:prstDash val="solid"/>
          <a:miter lim="800000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solidFill>
                <a:schemeClr val="tx1"/>
              </a:solidFill>
            </a:rPr>
            <a:t>Storming</a:t>
          </a:r>
          <a:r>
            <a:rPr lang="en-GB" sz="2800" b="1" kern="1200" dirty="0"/>
            <a:t>: </a:t>
          </a:r>
          <a:endParaRPr lang="en-GB" sz="2800" kern="1200" dirty="0"/>
        </a:p>
      </dsp:txBody>
      <dsp:txXfrm>
        <a:off x="38848" y="202059"/>
        <a:ext cx="5831614" cy="718115"/>
      </dsp:txXfrm>
    </dsp:sp>
    <dsp:sp modelId="{CA4C67CB-29C2-42C9-87A9-058049C56FF8}">
      <dsp:nvSpPr>
        <dsp:cNvPr id="0" name=""/>
        <dsp:cNvSpPr/>
      </dsp:nvSpPr>
      <dsp:spPr>
        <a:xfrm>
          <a:off x="0" y="836344"/>
          <a:ext cx="5909310" cy="12445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7621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GB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b="0" i="0" kern="1200" dirty="0"/>
            <a:t>Ego &amp; disagreement </a:t>
          </a:r>
          <a:endParaRPr lang="en-GB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b="0" kern="1200" dirty="0"/>
            <a:t>M</a:t>
          </a:r>
          <a:r>
            <a:rPr lang="en-GB" sz="2400" b="0" i="0" kern="1200" dirty="0"/>
            <a:t>iscommunication</a:t>
          </a:r>
          <a:endParaRPr lang="en-GB" sz="2400" kern="1200" dirty="0"/>
        </a:p>
      </dsp:txBody>
      <dsp:txXfrm>
        <a:off x="0" y="836344"/>
        <a:ext cx="5909310" cy="124458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1067E2-2433-4C9C-BAD0-9B736FD9CA82}">
      <dsp:nvSpPr>
        <dsp:cNvPr id="0" name=""/>
        <dsp:cNvSpPr/>
      </dsp:nvSpPr>
      <dsp:spPr>
        <a:xfrm rot="5400000">
          <a:off x="-345694" y="345694"/>
          <a:ext cx="2304627" cy="1613238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C000"/>
          </a:solidFill>
          <a:prstDash val="solid"/>
          <a:miter lim="800000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Norming:</a:t>
          </a:r>
          <a:endParaRPr lang="en-GB" sz="3100" kern="1200" dirty="0"/>
        </a:p>
      </dsp:txBody>
      <dsp:txXfrm rot="-5400000">
        <a:off x="1" y="806618"/>
        <a:ext cx="1613238" cy="691389"/>
      </dsp:txXfrm>
    </dsp:sp>
    <dsp:sp modelId="{01AFD652-6918-443E-95DF-7D26075C9CA9}">
      <dsp:nvSpPr>
        <dsp:cNvPr id="0" name=""/>
        <dsp:cNvSpPr/>
      </dsp:nvSpPr>
      <dsp:spPr>
        <a:xfrm rot="5400000">
          <a:off x="2401718" y="-788479"/>
          <a:ext cx="1498007" cy="3074966"/>
        </a:xfrm>
        <a:prstGeom prst="round2Same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b="0" kern="1200" dirty="0"/>
            <a:t>The appearance</a:t>
          </a:r>
          <a:r>
            <a:rPr lang="en-US" sz="2200" b="0" i="0" kern="1200" dirty="0"/>
            <a:t> of new tasks </a:t>
          </a:r>
          <a:endParaRPr lang="en-GB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b="0" kern="1200" dirty="0"/>
            <a:t>A s</a:t>
          </a:r>
          <a:r>
            <a:rPr lang="en-US" sz="2200" b="0" i="0" kern="1200" dirty="0"/>
            <a:t>udden change of plan</a:t>
          </a:r>
          <a:endParaRPr lang="en-GB" sz="2200" kern="1200" dirty="0"/>
        </a:p>
      </dsp:txBody>
      <dsp:txXfrm rot="-5400000">
        <a:off x="1613239" y="73127"/>
        <a:ext cx="3001839" cy="135175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AAFB81-28A8-4BEF-9A73-90072897FD00}">
      <dsp:nvSpPr>
        <dsp:cNvPr id="0" name=""/>
        <dsp:cNvSpPr/>
      </dsp:nvSpPr>
      <dsp:spPr>
        <a:xfrm rot="5400000">
          <a:off x="-345694" y="345694"/>
          <a:ext cx="2304628" cy="1613239"/>
        </a:xfrm>
        <a:prstGeom prst="chevron">
          <a:avLst/>
        </a:prstGeom>
        <a:solidFill>
          <a:schemeClr val="bg1"/>
        </a:solidFill>
        <a:ln w="12700" cap="flat" cmpd="sng" algn="ctr">
          <a:solidFill>
            <a:srgbClr val="FFC000"/>
          </a:solidFill>
          <a:prstDash val="solid"/>
          <a:miter lim="800000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Performing:</a:t>
          </a:r>
          <a:r>
            <a:rPr lang="en-US" sz="2500" b="1" kern="1200" dirty="0">
              <a:solidFill>
                <a:schemeClr val="tx1"/>
              </a:solidFill>
            </a:rPr>
            <a:t> </a:t>
          </a:r>
          <a:endParaRPr lang="en-GB" sz="2500" kern="1200" dirty="0">
            <a:solidFill>
              <a:schemeClr val="tx1"/>
            </a:solidFill>
          </a:endParaRPr>
        </a:p>
      </dsp:txBody>
      <dsp:txXfrm rot="-5400000">
        <a:off x="1" y="806620"/>
        <a:ext cx="1613239" cy="691389"/>
      </dsp:txXfrm>
    </dsp:sp>
    <dsp:sp modelId="{E14049AC-FF26-4AF1-B31D-7264DF71EF7E}">
      <dsp:nvSpPr>
        <dsp:cNvPr id="0" name=""/>
        <dsp:cNvSpPr/>
      </dsp:nvSpPr>
      <dsp:spPr>
        <a:xfrm rot="5400000">
          <a:off x="2401718" y="-788478"/>
          <a:ext cx="1498008" cy="3074965"/>
        </a:xfrm>
        <a:prstGeom prst="round2Same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0" i="0" kern="1200" dirty="0"/>
            <a:t>Resignation of a member </a:t>
          </a:r>
          <a:endParaRPr lang="en-GB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0" i="0" kern="1200"/>
            <a:t>Transfer of members </a:t>
          </a:r>
          <a:endParaRPr lang="en-GB" sz="2400" kern="1200"/>
        </a:p>
      </dsp:txBody>
      <dsp:txXfrm rot="-5400000">
        <a:off x="1613240" y="73127"/>
        <a:ext cx="3001838" cy="135175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F898E6-91F7-4096-AC41-DABA1A472DD5}">
      <dsp:nvSpPr>
        <dsp:cNvPr id="0" name=""/>
        <dsp:cNvSpPr/>
      </dsp:nvSpPr>
      <dsp:spPr>
        <a:xfrm>
          <a:off x="3822238" y="1384361"/>
          <a:ext cx="2664456" cy="6340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2065"/>
              </a:lnTo>
              <a:lnTo>
                <a:pt x="2664456" y="432065"/>
              </a:lnTo>
              <a:lnTo>
                <a:pt x="2664456" y="634019"/>
              </a:lnTo>
            </a:path>
          </a:pathLst>
        </a:custGeom>
        <a:noFill/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</dsp:sp>
    <dsp:sp modelId="{87344ECA-E3CF-4D52-B988-198EBE82372B}">
      <dsp:nvSpPr>
        <dsp:cNvPr id="0" name=""/>
        <dsp:cNvSpPr/>
      </dsp:nvSpPr>
      <dsp:spPr>
        <a:xfrm>
          <a:off x="3776518" y="1384361"/>
          <a:ext cx="91440" cy="63401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3401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EAB39A-42D0-4B42-A9DF-A465C8700937}">
      <dsp:nvSpPr>
        <dsp:cNvPr id="0" name=""/>
        <dsp:cNvSpPr/>
      </dsp:nvSpPr>
      <dsp:spPr>
        <a:xfrm>
          <a:off x="1157781" y="1384361"/>
          <a:ext cx="2664456" cy="634019"/>
        </a:xfrm>
        <a:custGeom>
          <a:avLst/>
          <a:gdLst/>
          <a:ahLst/>
          <a:cxnLst/>
          <a:rect l="0" t="0" r="0" b="0"/>
          <a:pathLst>
            <a:path>
              <a:moveTo>
                <a:pt x="2664456" y="0"/>
              </a:moveTo>
              <a:lnTo>
                <a:pt x="2664456" y="432065"/>
              </a:lnTo>
              <a:lnTo>
                <a:pt x="0" y="432065"/>
              </a:lnTo>
              <a:lnTo>
                <a:pt x="0" y="634019"/>
              </a:lnTo>
            </a:path>
          </a:pathLst>
        </a:custGeom>
        <a:noFill/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</dsp:sp>
    <dsp:sp modelId="{A5BD84B1-BCB6-4685-8EAF-0EEC2AF76D90}">
      <dsp:nvSpPr>
        <dsp:cNvPr id="0" name=""/>
        <dsp:cNvSpPr/>
      </dsp:nvSpPr>
      <dsp:spPr>
        <a:xfrm>
          <a:off x="2732233" y="54"/>
          <a:ext cx="2180010" cy="1384306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94A510-26A5-4756-9072-2507289E2E79}">
      <dsp:nvSpPr>
        <dsp:cNvPr id="0" name=""/>
        <dsp:cNvSpPr/>
      </dsp:nvSpPr>
      <dsp:spPr>
        <a:xfrm>
          <a:off x="2974456" y="230166"/>
          <a:ext cx="2180010" cy="1384306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1" kern="1200" dirty="0"/>
            <a:t>Adjourning:</a:t>
          </a:r>
          <a:r>
            <a:rPr lang="en-GB" sz="3000" kern="1200" dirty="0"/>
            <a:t> </a:t>
          </a:r>
          <a:endParaRPr lang="en-US" sz="3000" kern="1200" dirty="0"/>
        </a:p>
      </dsp:txBody>
      <dsp:txXfrm>
        <a:off x="3015001" y="270711"/>
        <a:ext cx="2098920" cy="1303216"/>
      </dsp:txXfrm>
    </dsp:sp>
    <dsp:sp modelId="{D03E00E9-4496-443E-8478-7B1B97E43F9D}">
      <dsp:nvSpPr>
        <dsp:cNvPr id="0" name=""/>
        <dsp:cNvSpPr/>
      </dsp:nvSpPr>
      <dsp:spPr>
        <a:xfrm>
          <a:off x="67776" y="2018380"/>
          <a:ext cx="2180010" cy="1384306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BD0BC3-61BD-4AEA-A9DE-C2617C012242}">
      <dsp:nvSpPr>
        <dsp:cNvPr id="0" name=""/>
        <dsp:cNvSpPr/>
      </dsp:nvSpPr>
      <dsp:spPr>
        <a:xfrm>
          <a:off x="309999" y="2248492"/>
          <a:ext cx="2180010" cy="1384306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0" kern="1200" dirty="0"/>
            <a:t>C</a:t>
          </a:r>
          <a:r>
            <a:rPr lang="en-GB" sz="3000" b="0" i="0" kern="1200" dirty="0"/>
            <a:t>hange of leader, </a:t>
          </a:r>
          <a:endParaRPr lang="en-US" sz="3000" kern="1200" dirty="0"/>
        </a:p>
      </dsp:txBody>
      <dsp:txXfrm>
        <a:off x="350544" y="2289037"/>
        <a:ext cx="2098920" cy="1303216"/>
      </dsp:txXfrm>
    </dsp:sp>
    <dsp:sp modelId="{1F58B2A3-77AE-45AB-9B6F-785B3D24A773}">
      <dsp:nvSpPr>
        <dsp:cNvPr id="0" name=""/>
        <dsp:cNvSpPr/>
      </dsp:nvSpPr>
      <dsp:spPr>
        <a:xfrm>
          <a:off x="2732233" y="2018380"/>
          <a:ext cx="2180010" cy="1384306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F4352F-D2AF-4571-A607-E9FC74476F34}">
      <dsp:nvSpPr>
        <dsp:cNvPr id="0" name=""/>
        <dsp:cNvSpPr/>
      </dsp:nvSpPr>
      <dsp:spPr>
        <a:xfrm>
          <a:off x="2974456" y="2248492"/>
          <a:ext cx="2180010" cy="1384306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0" i="0" kern="1200" dirty="0"/>
            <a:t>New member</a:t>
          </a:r>
          <a:endParaRPr lang="en-US" sz="3000" kern="1200" dirty="0"/>
        </a:p>
      </dsp:txBody>
      <dsp:txXfrm>
        <a:off x="3015001" y="2289037"/>
        <a:ext cx="2098920" cy="1303216"/>
      </dsp:txXfrm>
    </dsp:sp>
    <dsp:sp modelId="{DBA6F71E-02AC-478D-816A-B7C0B7F58B7A}">
      <dsp:nvSpPr>
        <dsp:cNvPr id="0" name=""/>
        <dsp:cNvSpPr/>
      </dsp:nvSpPr>
      <dsp:spPr>
        <a:xfrm>
          <a:off x="5396690" y="2018380"/>
          <a:ext cx="2180010" cy="1384306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D35B16-9B21-443B-9828-D64FBCB41C6B}">
      <dsp:nvSpPr>
        <dsp:cNvPr id="0" name=""/>
        <dsp:cNvSpPr/>
      </dsp:nvSpPr>
      <dsp:spPr>
        <a:xfrm>
          <a:off x="5638913" y="2248492"/>
          <a:ext cx="2180010" cy="1384306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0" kern="1200"/>
            <a:t>Project expansion</a:t>
          </a:r>
          <a:endParaRPr lang="en-US" sz="3000" kern="1200"/>
        </a:p>
      </dsp:txBody>
      <dsp:txXfrm>
        <a:off x="5679458" y="2289037"/>
        <a:ext cx="2098920" cy="13032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62973-5E8C-6249-93BD-BAF7AE7072BD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FDD11-B3EC-214B-B984-1798BFAD0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5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5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5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5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5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64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EAA79-7DCE-46C3-9004-2EDC6E665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1957E2-D01A-4EE5-98A0-6EF2B07EDD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68080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62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484BA-3CDD-4CBE-B8ED-A5FF1D64E3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E0E428-53E1-4CD8-9933-11FC7D6E74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61956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184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5753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AD7A99E-5B7F-6649-9A4D-E3C41FE51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648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1C6F2FA-9D48-5647-B3AE-270F4C5B45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21317" y="1516008"/>
            <a:ext cx="3578171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23628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3A74712-E683-8D4A-897E-564DD5A5F4C0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16161775-7EDC-3249-8DBB-B8547B34CE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21317" y="1516008"/>
            <a:ext cx="3578171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2742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786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6461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0279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0497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1386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0214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4943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5178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2125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7996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3351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13553-AB8B-C341-93A5-5CC82D843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CB8C6-8818-9C4E-9A49-B52178874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203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1949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7033D-9F3E-8248-9B9F-E98406770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138" y="365125"/>
            <a:ext cx="8395138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8C34B-9896-0E40-BD81-61E38533FA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4138" y="1825625"/>
            <a:ext cx="4101662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8F99B9-D9F3-D448-81A1-3C9FA0DB5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13688" y="1825625"/>
            <a:ext cx="4375588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5173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01024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08889-95C7-C547-A1EA-A22929CE9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5581E7-B6AD-1144-AFF7-D87531D220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201"/>
            <a:ext cx="4629150" cy="45010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FC0E95-E99E-4C48-9AA8-DCB130280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47472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8150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2412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56456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7404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4075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42175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7CF91-8FB7-0B42-A329-E11BE478FD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34FCA1-D7E4-A64A-B793-6901C347C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EEFF4-2699-2845-91D9-D5A07A0788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7AE9-B962-CC42-BA86-B1E5EDE3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47482-2CC9-0E4C-870E-8D35795D5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0428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516-56E3-FE49-AF8F-9F2EF75D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EEC7E-522D-5245-80F4-6045A4C8C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3E28-50D1-DB40-925E-1865E073DF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E0FC-C5EA-7B43-A0D8-933FEEC1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9ED53-FDF6-FE4E-8218-A5DCCBEBF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7735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49A6-312A-DE4B-B032-3C87D4A1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AC8F-1D8F-4045-BA5F-AC0745D4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7A2DA-0D49-1243-97F3-8C33ED427B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AB8-7709-F248-874B-15AF8A8F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051CA-2F1D-EF43-AB3E-970DE78E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0330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CC5C1-CEEC-A54F-8061-670B3716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779F-F147-C642-A601-EB30995A30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39AF6-4ECF-C940-B2CD-54C3A8481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BBA-1744-7C44-BDC5-5E40FC4E72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CE875-541F-134E-8E16-39C758721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B6349-EA0A-2142-8CEF-E85D325A4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4582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223D-B3AF-FC43-8E2C-CD1AAF86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F013F-2912-624D-8195-A67E13901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456B4-6048-6640-9D7D-42EA2A6DD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129F5-4B35-4648-9238-99F17302C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6AB2B2-2AF7-4E41-BF6E-38905C051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B7545-C2A4-3C49-AFF2-44FB003D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D25BF-5E79-9048-9C82-AFCE84DE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1EC22-A66B-F44B-96E5-15E164D9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01771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C50D-4F82-6D41-B29B-7D5BFC9B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24865E-E560-0B4E-9395-474CD6DB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83FAC-4B1F-7341-B306-E3666ACF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7A9CF-F8E0-444E-872B-29AF2503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7489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6DEFC-6AE7-8546-81B6-A8985717AB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23E71D-C4D2-684F-A864-9E8A10CA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E9DACB-F630-B743-96E9-3C02225B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94767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CFC4-E0FF-CD48-BF1D-8282D552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5B17B-9BE6-EB49-B5FB-C098D6C4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B7D76-9210-8F49-9A78-8747A6504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5A7EF-7E39-2F4E-9A2D-6C0F4CDC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4F60D-F04A-8F46-8F4B-C293A3F2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FFEF-7F5C-3E4A-AEBA-AE008AE7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26541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54E5-EC60-7642-89FC-E0005F24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ABA9B-C852-BD4C-8EBB-DCA38AB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52852-941B-934D-8B59-88371343E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B2328-0A43-4342-A653-43844840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4BB61-D3D6-F54F-B677-477ED6253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C3A9F-519B-324E-8B37-F8E2A620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03595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F624-42BE-7644-90FA-098E6BC2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350E3-FA89-4446-9F4F-2DDCB0D72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60375-BEC7-464A-8FED-420C1DCCF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956A-D1B6-2141-8227-E96F87573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FAD8-75E0-E74B-8E53-F8DAA76AF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1851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22C87-B12F-C545-920B-2FEA49D86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4DBAF-A21F-884B-8893-93D4AB4B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BC95F-39B8-0C49-A006-DB8F65C0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0421-2463-624E-8B83-7E103ADC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072A-1BC5-4B41-9369-C7AF05D0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9034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D55A6-6F6E-F74C-9EA0-0B5928337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C1E26-42A5-B440-B9C8-CEDD2A852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9EB3-C20B-DF4F-A968-B10AB5D9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FCFFA-B6A2-F74A-8C54-0B36FE17B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AC94-14D0-8B40-AC33-71C6CF732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64054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67951-B918-894D-BB5C-B72A99F2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155AD-98F2-734A-B92B-9C6661F3C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785D2-81B9-2F43-9E4D-DCD90694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4D14-FC43-0C4F-858F-9CF6665D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1104-FF98-FB4B-B38F-9C077F96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74035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934C-B4C9-2A4C-B88F-D91E73D7B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2BD2-5D0B-BE48-AE5D-B91BF84D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626BB-7637-DB46-87CD-5A77DA4902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CCEE1-9588-4642-91F6-0AC184FD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59B8-64BF-5141-A955-95F9AB23B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25835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49ED-0700-344B-AF7A-1FAA1270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A7911-5EFA-6B4D-B369-D7ED66059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18818-A7A5-334F-9BB5-DFA66F746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B2CE8-7DFC-4B40-B4C2-64F6E9FB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BC5FC-F8C6-7C4C-94CD-C312E0BE0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FDDFD-CB88-F141-906B-DA0E35C36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8923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1F5-AB6D-1847-9672-250A387E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9861-87E1-A249-8299-7C29BE763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8CB95E-5618-844C-9757-B733223DB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7E6FB-192F-AE40-AEC5-D27B01360C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75A479-214E-D54F-8170-2D3F57C9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31FE86-DB76-8547-829A-D16D296E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7C808-3559-C84E-ADFE-CCB80B260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19476-8DF1-314F-A373-B7B26111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36212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C171-7289-D249-A793-DE9F5EB81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4DBDE-AF66-704B-98B2-37FDC1193E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70EF4-5D33-D84F-AB32-3D385BC1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884FD-90BC-1A43-9B75-28B27C1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4443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1A62C1-3DEA-5546-9E5E-C32410A1B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570D8-3B80-564F-929A-04BEC36B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8973F-C520-6D4D-A4B2-CF1EF89E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1179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9CFF-BF8F-F744-B9EE-60193117D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C392F-8BA6-C843-BFA2-37A235A7C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08ED9-A011-4342-B842-18012F2EC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CEA99-61DA-0A49-BCD4-AB149270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48789-EEBB-4C4E-8064-2E64AF75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39AF6-375A-F64D-85EE-A8E01815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78321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C32E7-F382-9F46-9FA8-FE1B6E22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8F85F5-1E2C-EA48-A168-AA871577DB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341BF9-8683-A247-94F0-3F8EAD5B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2EBB5-B5D0-C645-B0DC-15CFC0D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21C38-F234-5640-81F2-7023DE9E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6311F-C9BC-A04C-90E6-58694A8D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92823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4A9D-2A4B-E242-AD73-2213273B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8B4BA-D763-A749-B180-F12D47DD8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FC624-76C3-9848-B506-CB4DF013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07F3-6F8C-304D-B01C-87FA8B3D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49C26-FC13-B042-8323-29B4ED26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31749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1CA3-6867-2B41-A4AC-AE41453A3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E175-D0C1-6F4F-BBCE-07E66A026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1C9-1FDF-BB42-9982-77DF7AF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19CD-FADD-E442-BE32-978030C6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F8E86-7E3C-5045-B990-0EB986A57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06410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11" name="Picture 10" descr="Text&#10;&#10;Description automatically generated with medium confidence">
            <a:extLst>
              <a:ext uri="{FF2B5EF4-FFF2-40B4-BE49-F238E27FC236}">
                <a16:creationId xmlns:a16="http://schemas.microsoft.com/office/drawing/2014/main" id="{466B934A-A475-114C-AA1B-5F9F12584F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8874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only white text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736A280-2C91-F548-B032-A04AB39CF28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9387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9AAABAA-0F32-FD4D-BFBE-5CFAD828F7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25212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0F8DD660-4622-2A47-82B3-18A6984986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62873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Text&#10;&#10;Description automatically generated with medium confidence">
            <a:extLst>
              <a:ext uri="{FF2B5EF4-FFF2-40B4-BE49-F238E27FC236}">
                <a16:creationId xmlns:a16="http://schemas.microsoft.com/office/drawing/2014/main" id="{6B516FE7-964A-1E4E-9AD2-64229A0C31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8254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1B6401D3-A379-1A4C-84B3-73B1DEBDD1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3116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4D3D6F76-26A7-0E46-9BE1-B7F07294020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84105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C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chart&#10;&#10;Description automatically generated">
            <a:extLst>
              <a:ext uri="{FF2B5EF4-FFF2-40B4-BE49-F238E27FC236}">
                <a16:creationId xmlns:a16="http://schemas.microsoft.com/office/drawing/2014/main" id="{2AEF8B83-F027-5B40-9BE5-0DC1AAF1C70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72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10.png"/><Relationship Id="rId5" Type="http://schemas.openxmlformats.org/officeDocument/2006/relationships/theme" Target="../theme/theme10.xml"/><Relationship Id="rId4" Type="http://schemas.openxmlformats.org/officeDocument/2006/relationships/slideLayout" Target="../slideLayouts/slideLayout24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1.png"/><Relationship Id="rId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12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6.xml"/><Relationship Id="rId9" Type="http://schemas.openxmlformats.org/officeDocument/2006/relationships/theme" Target="../theme/theme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2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outdoor, sky, grass&#10;&#10;Description automatically generated">
            <a:extLst>
              <a:ext uri="{FF2B5EF4-FFF2-40B4-BE49-F238E27FC236}">
                <a16:creationId xmlns:a16="http://schemas.microsoft.com/office/drawing/2014/main" id="{6F6BDCC3-68A5-F445-88C0-DAB78F462C8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37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0C1BDC32-D4F1-3049-91DC-0E2B06EFA56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790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BE69152-AADC-5147-A851-5818AE827F0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742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5277B58-6235-064D-97B2-D0F4DEB59BA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6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444BC08C-2962-454D-849E-17D2822D138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471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204EC72-2D01-394B-9A9E-F65E10B37F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43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7D91359-67D2-A247-898E-E5E6274F864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895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2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82E4C30-7575-D148-87A5-842F6A4E7C8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168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6" r:id="rId2"/>
    <p:sldLayoutId id="2147483699" r:id="rId3"/>
    <p:sldLayoutId id="2147483701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B4127EB-145A-B946-9EF1-43A59ADB340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55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8" r:id="rId2"/>
    <p:sldLayoutId id="214748371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A81A8AB-655B-9F44-A0B6-888AE8CA54F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1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ext&#10;&#10;Description automatically generated with low confidence">
            <a:extLst>
              <a:ext uri="{FF2B5EF4-FFF2-40B4-BE49-F238E27FC236}">
                <a16:creationId xmlns:a16="http://schemas.microsoft.com/office/drawing/2014/main" id="{CD47BF98-06ED-7B44-BEB7-FB20FA299010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lendar&#10;&#10;Description automatically generated with low confidence">
            <a:extLst>
              <a:ext uri="{FF2B5EF4-FFF2-40B4-BE49-F238E27FC236}">
                <a16:creationId xmlns:a16="http://schemas.microsoft.com/office/drawing/2014/main" id="{3B2201CD-8F67-7B41-B60B-AFDD0004B68A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61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970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6" r:id="rId3"/>
    <p:sldLayoutId id="2147483747" r:id="rId4"/>
    <p:sldLayoutId id="2147483750" r:id="rId5"/>
    <p:sldLayoutId id="2147483751" r:id="rId6"/>
    <p:sldLayoutId id="2147483748" r:id="rId7"/>
    <p:sldLayoutId id="2147483749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77412859@N00/357147293" TargetMode="External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2D5C6C4-297C-4AB8-8AC7-600066CC2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522" y="1695190"/>
            <a:ext cx="8058149" cy="1321459"/>
          </a:xfrm>
        </p:spPr>
        <p:txBody>
          <a:bodyPr/>
          <a:lstStyle/>
          <a:p>
            <a:pPr algn="ctr"/>
            <a:r>
              <a:rPr lang="en-US" sz="3200" b="1" dirty="0"/>
              <a:t>Group Presentation</a:t>
            </a:r>
            <a:br>
              <a:rPr lang="en-US" sz="2800" b="1" dirty="0"/>
            </a:br>
            <a:r>
              <a:rPr lang="en-US" sz="3200" b="1" dirty="0"/>
              <a:t>Introducing the Modern Workplace</a:t>
            </a:r>
            <a:br>
              <a:rPr lang="en-US" sz="3200" b="1" dirty="0"/>
            </a:br>
            <a:r>
              <a:rPr lang="en-US" sz="3200" b="1" dirty="0"/>
              <a:t>LCBB4003</a:t>
            </a:r>
            <a:br>
              <a:rPr lang="en-US" sz="3200" b="1" dirty="0"/>
            </a:br>
            <a:br>
              <a:rPr lang="en-US" sz="3200" b="1" dirty="0"/>
            </a:br>
            <a:br>
              <a:rPr lang="en-US" sz="3600" b="1" dirty="0"/>
            </a:br>
            <a:endParaRPr lang="en-GB" sz="36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97BF22-A990-D9FA-855E-4F5C22C4CD16}"/>
              </a:ext>
            </a:extLst>
          </p:cNvPr>
          <p:cNvSpPr txBox="1"/>
          <p:nvPr/>
        </p:nvSpPr>
        <p:spPr>
          <a:xfrm>
            <a:off x="533981" y="3706185"/>
            <a:ext cx="574815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Lecturer: Dr Hoang Dang Nguyen</a:t>
            </a:r>
          </a:p>
          <a:p>
            <a:r>
              <a:rPr lang="en-GB" sz="2800" b="1" dirty="0">
                <a:solidFill>
                  <a:schemeClr val="bg1"/>
                </a:solidFill>
              </a:rPr>
              <a:t>Students: 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4983DC-4E9E-379A-9013-CB04D91CCF5F}"/>
              </a:ext>
            </a:extLst>
          </p:cNvPr>
          <p:cNvSpPr txBox="1"/>
          <p:nvPr/>
        </p:nvSpPr>
        <p:spPr>
          <a:xfrm>
            <a:off x="2076597" y="4183239"/>
            <a:ext cx="4572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GB" sz="20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Miroslav </a:t>
            </a:r>
            <a:r>
              <a:rPr lang="en-GB" sz="2000" b="1" i="0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Penkov</a:t>
            </a:r>
            <a:r>
              <a:rPr lang="en-GB" sz="20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(2133625) </a:t>
            </a:r>
          </a:p>
          <a:p>
            <a:pPr algn="l">
              <a:buFont typeface="+mj-lt"/>
              <a:buAutoNum type="arabicPeriod"/>
            </a:pPr>
            <a:r>
              <a:rPr lang="en-GB" sz="20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Ivo </a:t>
            </a:r>
            <a:r>
              <a:rPr lang="en-GB" sz="2000" b="1" i="0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Neshev</a:t>
            </a:r>
            <a:r>
              <a:rPr lang="en-GB" sz="20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(2130931)</a:t>
            </a:r>
          </a:p>
          <a:p>
            <a:pPr algn="l">
              <a:buFont typeface="+mj-lt"/>
              <a:buAutoNum type="arabicPeriod"/>
            </a:pPr>
            <a:r>
              <a:rPr lang="en-GB" sz="20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Cristina Elena </a:t>
            </a:r>
            <a:r>
              <a:rPr lang="en-GB" sz="2000" b="1" i="0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Negoita</a:t>
            </a:r>
            <a:r>
              <a:rPr lang="en-GB" sz="20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(2133077)</a:t>
            </a:r>
          </a:p>
          <a:p>
            <a:pPr algn="l">
              <a:buFont typeface="+mj-lt"/>
              <a:buAutoNum type="arabicPeriod"/>
            </a:pPr>
            <a:r>
              <a:rPr lang="en-GB" sz="20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Silvia </a:t>
            </a:r>
            <a:r>
              <a:rPr lang="en-GB" sz="2000" b="1" i="0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Bounegru</a:t>
            </a:r>
            <a:r>
              <a:rPr lang="en-GB" sz="20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(2132530)</a:t>
            </a:r>
          </a:p>
        </p:txBody>
      </p:sp>
    </p:spTree>
    <p:extLst>
      <p:ext uri="{BB962C8B-B14F-4D97-AF65-F5344CB8AC3E}">
        <p14:creationId xmlns:p14="http://schemas.microsoft.com/office/powerpoint/2010/main" val="1859407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58DC41E-C746-435E-AD0E-0D42E7EF3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100804"/>
            <a:ext cx="3293268" cy="1907884"/>
          </a:xfrm>
        </p:spPr>
        <p:txBody>
          <a:bodyPr vert="horz" lIns="91440" tIns="45720" rIns="91440" bIns="45720" rtlCol="0" anchor="t">
            <a:normAutofit/>
          </a:bodyPr>
          <a:lstStyle/>
          <a:p>
            <a:br>
              <a:rPr lang="en-US" sz="3500" b="1" dirty="0">
                <a:solidFill>
                  <a:schemeClr val="bg1"/>
                </a:solidFill>
              </a:rPr>
            </a:br>
            <a:br>
              <a:rPr lang="en-US" sz="3500" b="1" dirty="0">
                <a:solidFill>
                  <a:schemeClr val="bg1"/>
                </a:solidFill>
              </a:rPr>
            </a:br>
            <a:endParaRPr lang="en-US" sz="3500" b="1" dirty="0">
              <a:solidFill>
                <a:schemeClr val="bg1"/>
              </a:solidFill>
            </a:endParaRPr>
          </a:p>
        </p:txBody>
      </p:sp>
      <p:pic>
        <p:nvPicPr>
          <p:cNvPr id="2" name="Picture Placeholder 5" descr="Logo&#10;&#10;Description automatically generated">
            <a:extLst>
              <a:ext uri="{FF2B5EF4-FFF2-40B4-BE49-F238E27FC236}">
                <a16:creationId xmlns:a16="http://schemas.microsoft.com/office/drawing/2014/main" id="{8D28A16D-B269-2A52-C0A8-B0C43A980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51" b="19106"/>
          <a:stretch/>
        </p:blipFill>
        <p:spPr>
          <a:xfrm>
            <a:off x="20" y="2"/>
            <a:ext cx="9143980" cy="3418853"/>
          </a:xfrm>
          <a:custGeom>
            <a:avLst/>
            <a:gdLst/>
            <a:ahLst/>
            <a:cxnLst/>
            <a:rect l="l" t="t" r="r" b="b"/>
            <a:pathLst>
              <a:path w="12192000" h="3418853">
                <a:moveTo>
                  <a:pt x="0" y="0"/>
                </a:moveTo>
                <a:lnTo>
                  <a:pt x="12192000" y="0"/>
                </a:lnTo>
                <a:lnTo>
                  <a:pt x="12192000" y="227978"/>
                </a:lnTo>
                <a:lnTo>
                  <a:pt x="12192000" y="2065168"/>
                </a:lnTo>
                <a:lnTo>
                  <a:pt x="12192000" y="3342653"/>
                </a:lnTo>
                <a:lnTo>
                  <a:pt x="9439275" y="3418853"/>
                </a:lnTo>
                <a:lnTo>
                  <a:pt x="5572127" y="3171203"/>
                </a:lnTo>
                <a:lnTo>
                  <a:pt x="0" y="3342653"/>
                </a:lnTo>
                <a:lnTo>
                  <a:pt x="0" y="2065168"/>
                </a:lnTo>
                <a:lnTo>
                  <a:pt x="0" y="227978"/>
                </a:lnTo>
                <a:close/>
              </a:path>
            </a:pathLst>
          </a:custGeom>
        </p:spPr>
      </p:pic>
      <p:sp>
        <p:nvSpPr>
          <p:cNvPr id="11" name="Scroll: Horizontal 10">
            <a:extLst>
              <a:ext uri="{FF2B5EF4-FFF2-40B4-BE49-F238E27FC236}">
                <a16:creationId xmlns:a16="http://schemas.microsoft.com/office/drawing/2014/main" id="{C7F39BE9-DB5C-F2A5-4FAE-911217F5B465}"/>
              </a:ext>
            </a:extLst>
          </p:cNvPr>
          <p:cNvSpPr/>
          <p:nvPr/>
        </p:nvSpPr>
        <p:spPr>
          <a:xfrm>
            <a:off x="893460" y="3524976"/>
            <a:ext cx="7098815" cy="2429093"/>
          </a:xfrm>
          <a:prstGeom prst="horizontalScroll">
            <a:avLst/>
          </a:prstGeom>
          <a:noFill/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G" sz="2800" b="1" dirty="0">
                <a:ln w="22225">
                  <a:solidFill>
                    <a:srgbClr val="DFA267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HOW LEADERSHIP THEORIES </a:t>
            </a:r>
          </a:p>
          <a:p>
            <a:pPr algn="ctr"/>
            <a:r>
              <a:rPr lang="en-SG" sz="2800" b="1" dirty="0">
                <a:ln w="22225">
                  <a:solidFill>
                    <a:srgbClr val="DFA267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ARE IMPLEMENTED </a:t>
            </a:r>
          </a:p>
          <a:p>
            <a:pPr algn="ctr"/>
            <a:r>
              <a:rPr lang="en-SG" sz="2800" b="1" dirty="0">
                <a:ln w="22225">
                  <a:solidFill>
                    <a:srgbClr val="DFA267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IN DHL</a:t>
            </a:r>
            <a:endParaRPr lang="en-US" sz="2800" b="1" dirty="0">
              <a:ln w="22225">
                <a:solidFill>
                  <a:srgbClr val="DFA267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7589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7">
            <a:extLst>
              <a:ext uri="{FF2B5EF4-FFF2-40B4-BE49-F238E27FC236}">
                <a16:creationId xmlns:a16="http://schemas.microsoft.com/office/drawing/2014/main" id="{01526D89-4EB1-2A0C-614B-1AF07232F5E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69585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sz="3200" b="1" dirty="0">
                <a:solidFill>
                  <a:srgbClr val="FF0000"/>
                </a:solidFill>
                <a:effectLst>
                  <a:innerShdw blurRad="63500" dist="50800" dir="13500000">
                    <a:schemeClr val="accent2">
                      <a:alpha val="50000"/>
                    </a:schemeClr>
                  </a:innerShdw>
                </a:effectLst>
                <a:latin typeface="Sagona" panose="02010004040101010103" pitchFamily="2" charset="0"/>
                <a:ea typeface="Calibri" panose="020F0502020204030204" pitchFamily="34" charset="0"/>
              </a:rPr>
              <a:t>Organization Profile (Background)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6C7C63-6559-CDAE-728D-B55AC1FBAA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58584"/>
            <a:ext cx="7886700" cy="4672265"/>
          </a:xfrm>
        </p:spPr>
        <p:txBody>
          <a:bodyPr/>
          <a:lstStyle/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SG" sz="19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DHL was </a:t>
            </a:r>
            <a:r>
              <a:rPr lang="en-GB" sz="19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founded by Adrian </a:t>
            </a:r>
            <a:r>
              <a:rPr lang="en-GB" sz="19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Dalsey</a:t>
            </a:r>
            <a:r>
              <a:rPr lang="en-GB" sz="19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Larry Hillblom and Robert Lynn in 1969.</a:t>
            </a:r>
            <a:endParaRPr lang="en-SG" sz="19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900" dirty="0"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GB" sz="19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rovides logistics &amp; transportation services in several industries such as auto mobility, chemical, consumer, engineering and manufacturing, retail, technology, etc</a:t>
            </a:r>
            <a:r>
              <a:rPr lang="en-SG" sz="19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9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Services include freight transportation, shipping support, exporting-importing products &amp; goods, supply chain solutions, tracking, warehousing, insurance, etc.</a:t>
            </a: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SG" sz="19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Global Competitors: Fed</a:t>
            </a:r>
            <a:r>
              <a:rPr lang="en-SG" sz="1900" dirty="0">
                <a:ea typeface="Times New Roman" panose="02020603050405020304" pitchFamily="18" charset="0"/>
                <a:cs typeface="Times New Roman" panose="02020603050405020304" pitchFamily="18" charset="0"/>
              </a:rPr>
              <a:t>Ex, XPO Logistics, UPS Supply Chain Solutions etc</a:t>
            </a:r>
            <a:r>
              <a:rPr lang="en-SG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SG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Currentl</a:t>
            </a:r>
            <a:r>
              <a:rPr lang="en-SG" sz="1800" dirty="0">
                <a:ea typeface="Times New Roman" panose="02020603050405020304" pitchFamily="18" charset="0"/>
                <a:cs typeface="Times New Roman" panose="02020603050405020304" pitchFamily="18" charset="0"/>
              </a:rPr>
              <a:t>y operating in 220 countries with 380,000 employees</a:t>
            </a: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1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000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6680413-28D8-44C8-0F76-60DCCDAE66B0}"/>
              </a:ext>
            </a:extLst>
          </p:cNvPr>
          <p:cNvCxnSpPr>
            <a:cxnSpLocks/>
          </p:cNvCxnSpPr>
          <p:nvPr/>
        </p:nvCxnSpPr>
        <p:spPr>
          <a:xfrm>
            <a:off x="0" y="1267212"/>
            <a:ext cx="3486038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Text, logo&#10;&#10;Description automatically generated">
            <a:extLst>
              <a:ext uri="{FF2B5EF4-FFF2-40B4-BE49-F238E27FC236}">
                <a16:creationId xmlns:a16="http://schemas.microsoft.com/office/drawing/2014/main" id="{E4B4917B-7908-7CEA-FFA1-834C0000E9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59" b="32683"/>
          <a:stretch/>
        </p:blipFill>
        <p:spPr>
          <a:xfrm>
            <a:off x="7091833" y="5292337"/>
            <a:ext cx="1898603" cy="73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500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85CC9-58F7-2018-7510-E30765EEA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72640"/>
          </a:xfrm>
        </p:spPr>
        <p:txBody>
          <a:bodyPr/>
          <a:lstStyle/>
          <a:p>
            <a:pPr algn="ctr"/>
            <a:r>
              <a:rPr lang="en-GB" sz="3200" b="1" dirty="0">
                <a:solidFill>
                  <a:srgbClr val="FF0000"/>
                </a:solidFill>
                <a:effectLst/>
                <a:latin typeface="Sagona" panose="02010004040101010103" pitchFamily="2" charset="0"/>
                <a:ea typeface="Calibri" panose="020F0502020204030204" pitchFamily="34" charset="0"/>
              </a:rPr>
              <a:t>Organization Profile (Performance)</a:t>
            </a:r>
            <a:br>
              <a:rPr lang="en-US" sz="3200" dirty="0">
                <a:solidFill>
                  <a:srgbClr val="FF0000"/>
                </a:solidFill>
                <a:latin typeface="Sagona" panose="02010004040101010103" pitchFamily="2" charset="0"/>
                <a:ea typeface="Source Sans Pro Black" panose="020B0803030403020204" pitchFamily="34" charset="0"/>
                <a:cs typeface="Times New Roman" panose="02020603050405020304" pitchFamily="18" charset="0"/>
              </a:rPr>
            </a:br>
            <a:endParaRPr lang="en-GB" sz="3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0D98D4-42BA-0F73-D5A0-565BAE446F4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28650" y="1022350"/>
            <a:ext cx="7886700" cy="499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Sagona" panose="02010004040101010103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Expanded business till 1998 </a:t>
            </a:r>
          </a:p>
        </p:txBody>
      </p:sp>
      <p:pic>
        <p:nvPicPr>
          <p:cNvPr id="5" name="Picture 4" descr="Text, logo&#10;&#10;Description automatically generated">
            <a:extLst>
              <a:ext uri="{FF2B5EF4-FFF2-40B4-BE49-F238E27FC236}">
                <a16:creationId xmlns:a16="http://schemas.microsoft.com/office/drawing/2014/main" id="{DFACFA6D-60BF-0130-E4F2-52A0B8AEEF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59" b="32683"/>
          <a:stretch/>
        </p:blipFill>
        <p:spPr>
          <a:xfrm>
            <a:off x="432771" y="1716401"/>
            <a:ext cx="3587798" cy="871860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E3C1AFB-2335-3AEE-49F3-42329F045F94}"/>
              </a:ext>
            </a:extLst>
          </p:cNvPr>
          <p:cNvCxnSpPr>
            <a:cxnSpLocks/>
          </p:cNvCxnSpPr>
          <p:nvPr/>
        </p:nvCxnSpPr>
        <p:spPr>
          <a:xfrm>
            <a:off x="2370621" y="2960359"/>
            <a:ext cx="6773379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57074DE-9F2E-F4B8-925B-DF656E3E8F63}"/>
              </a:ext>
            </a:extLst>
          </p:cNvPr>
          <p:cNvCxnSpPr>
            <a:cxnSpLocks/>
          </p:cNvCxnSpPr>
          <p:nvPr/>
        </p:nvCxnSpPr>
        <p:spPr>
          <a:xfrm flipV="1">
            <a:off x="0" y="1022350"/>
            <a:ext cx="3438867" cy="13961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CC97209-462A-C448-487A-6A2FA9BBE600}"/>
              </a:ext>
            </a:extLst>
          </p:cNvPr>
          <p:cNvSpPr txBox="1"/>
          <p:nvPr/>
        </p:nvSpPr>
        <p:spPr>
          <a:xfrm>
            <a:off x="2370621" y="3132060"/>
            <a:ext cx="6082794" cy="20489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Sagona" panose="02010004040101010103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Deutsche Post bought shares of DHL in 1998</a:t>
            </a: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Sagona" panose="02010004040101010103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Acquired </a:t>
            </a:r>
            <a:r>
              <a:rPr lang="en-GB" sz="2000" dirty="0">
                <a:latin typeface="Sagona" panose="02010004040101010103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DHL entirely in 2002</a:t>
            </a:r>
            <a:r>
              <a:rPr lang="en-US" sz="2000" dirty="0">
                <a:latin typeface="Sagona" panose="02010004040101010103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merged with Deutsche Post</a:t>
            </a: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dirty="0">
              <a:latin typeface="Sagona" panose="02010004040101010103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A550DDA-B8EB-106B-FA6A-619DD540F0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9094" y="4962891"/>
            <a:ext cx="6534026" cy="936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359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2DE91-594D-1B47-9FB9-2D72D111E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584176"/>
          </a:xfrm>
        </p:spPr>
        <p:txBody>
          <a:bodyPr/>
          <a:lstStyle/>
          <a:p>
            <a:pPr algn="ctr"/>
            <a:r>
              <a:rPr lang="en-GB" sz="3200" b="1" dirty="0">
                <a:solidFill>
                  <a:srgbClr val="FF0000"/>
                </a:solidFill>
                <a:effectLst/>
                <a:latin typeface="Sagona" panose="02010004040101010103" pitchFamily="2" charset="0"/>
                <a:ea typeface="Calibri" panose="020F0502020204030204" pitchFamily="34" charset="0"/>
              </a:rPr>
              <a:t>Organization Profile (Competitors)</a:t>
            </a:r>
            <a:br>
              <a:rPr lang="en-US" sz="4400" dirty="0">
                <a:solidFill>
                  <a:srgbClr val="FF0000"/>
                </a:solidFill>
                <a:latin typeface="Sagona" panose="02010004040101010103" pitchFamily="2" charset="0"/>
                <a:ea typeface="Source Sans Pro Black" panose="020B080303040302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EEF864-9152-0A13-2E86-45B4925667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067" y="1244827"/>
            <a:ext cx="3280235" cy="467668"/>
          </a:xfrm>
        </p:spPr>
        <p:txBody>
          <a:bodyPr/>
          <a:lstStyle/>
          <a:p>
            <a:r>
              <a:rPr lang="en-US" sz="2000" b="1" i="0" u="none" strike="noStrike" dirty="0">
                <a:solidFill>
                  <a:srgbClr val="202124"/>
                </a:solidFill>
                <a:effectLst/>
              </a:rPr>
              <a:t>FedEx Logistics</a:t>
            </a:r>
            <a:r>
              <a:rPr lang="en-GB" sz="20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400" b="0" i="0" u="none" strike="noStrike" dirty="0">
              <a:solidFill>
                <a:srgbClr val="202124"/>
              </a:solidFill>
              <a:effectLst/>
            </a:endParaRPr>
          </a:p>
          <a:p>
            <a:pPr marL="0" indent="0">
              <a:buNone/>
            </a:pPr>
            <a:endParaRPr lang="en-GB" sz="2400" dirty="0">
              <a:effectLst/>
              <a:latin typeface="Sagona" panose="02010004040101010103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24FE41F-D97E-32F0-E05F-1960EEA9AC15}"/>
              </a:ext>
            </a:extLst>
          </p:cNvPr>
          <p:cNvCxnSpPr>
            <a:cxnSpLocks/>
          </p:cNvCxnSpPr>
          <p:nvPr/>
        </p:nvCxnSpPr>
        <p:spPr>
          <a:xfrm>
            <a:off x="0" y="1026084"/>
            <a:ext cx="3486038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2" descr="FedEx Express - Wikipedia">
            <a:extLst>
              <a:ext uri="{FF2B5EF4-FFF2-40B4-BE49-F238E27FC236}">
                <a16:creationId xmlns:a16="http://schemas.microsoft.com/office/drawing/2014/main" id="{A25A833E-5DB3-85F9-5DEA-66A6094955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8719" y="2667867"/>
            <a:ext cx="3569122" cy="1914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0A01F19-540C-14A5-48B2-D11EB95BE8C4}"/>
              </a:ext>
            </a:extLst>
          </p:cNvPr>
          <p:cNvSpPr txBox="1"/>
          <p:nvPr/>
        </p:nvSpPr>
        <p:spPr>
          <a:xfrm>
            <a:off x="3709844" y="1345889"/>
            <a:ext cx="4484855" cy="5062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202124"/>
                </a:solidFill>
                <a:effectLst/>
              </a:rPr>
              <a:t>UPS Supply Chain Solutions</a:t>
            </a:r>
            <a:endParaRPr lang="en-GB" sz="2000" b="1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8" descr="TNT Express | Second Life Aviation Wiki | Fandom">
            <a:extLst>
              <a:ext uri="{FF2B5EF4-FFF2-40B4-BE49-F238E27FC236}">
                <a16:creationId xmlns:a16="http://schemas.microsoft.com/office/drawing/2014/main" id="{3AE6E87D-EC3B-863A-52AF-C0BFBB2E1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476" y="4380195"/>
            <a:ext cx="3613812" cy="1280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D0006B3-E598-2126-2E07-F11D1A78E354}"/>
              </a:ext>
            </a:extLst>
          </p:cNvPr>
          <p:cNvSpPr txBox="1"/>
          <p:nvPr/>
        </p:nvSpPr>
        <p:spPr>
          <a:xfrm>
            <a:off x="3803007" y="3625059"/>
            <a:ext cx="3554074" cy="498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TNT Express UK</a:t>
            </a:r>
            <a:endParaRPr lang="en-GB" sz="2000" b="1" dirty="0">
              <a:effectLst/>
              <a:latin typeface="Sagona" panose="02010004040101010103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4" descr="Coyote News Archives - Coyote Logistics Europe">
            <a:extLst>
              <a:ext uri="{FF2B5EF4-FFF2-40B4-BE49-F238E27FC236}">
                <a16:creationId xmlns:a16="http://schemas.microsoft.com/office/drawing/2014/main" id="{A48685A5-B0CE-CF2D-1C55-BF715B8DA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476" y="1960820"/>
            <a:ext cx="3613812" cy="1407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6374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25AEBB-AB8F-1C31-A45E-31A3C2F6A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305" y="365126"/>
            <a:ext cx="7886700" cy="1023924"/>
          </a:xfrm>
        </p:spPr>
        <p:txBody>
          <a:bodyPr/>
          <a:lstStyle/>
          <a:p>
            <a:pPr algn="ctr"/>
            <a:r>
              <a:rPr lang="en-SG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  <a:t>DHL: Organisational Structure &amp; Performance</a:t>
            </a:r>
            <a:br>
              <a:rPr lang="en-SG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</a:b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9D2F81-3384-C53E-1042-C0B81B488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067" y="1841065"/>
            <a:ext cx="7886700" cy="3175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Centralised &amp; Multidivisional Structure. </a:t>
            </a:r>
          </a:p>
          <a:p>
            <a:pPr marL="342900" marR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ea typeface="Times New Roman" panose="02020603050405020304" pitchFamily="18" charset="0"/>
                <a:cs typeface="Times New Roman" panose="02020603050405020304" pitchFamily="18" charset="0"/>
              </a:rPr>
              <a:t>It has five divisions.</a:t>
            </a:r>
          </a:p>
          <a:p>
            <a:pPr marL="342900" marR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Each division are subdivided into different function, business units and regions. </a:t>
            </a:r>
            <a:endParaRPr lang="en-US" sz="3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4FCDB4E-6604-DC54-8EFC-18AD1004FC56}"/>
              </a:ext>
            </a:extLst>
          </p:cNvPr>
          <p:cNvCxnSpPr>
            <a:cxnSpLocks/>
          </p:cNvCxnSpPr>
          <p:nvPr/>
        </p:nvCxnSpPr>
        <p:spPr>
          <a:xfrm>
            <a:off x="0" y="1558237"/>
            <a:ext cx="548339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9555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ED4DB-583C-3266-B523-4BE80A098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SG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  <a:t>DHL: Organisational Structure &amp; Performance</a:t>
            </a:r>
            <a:br>
              <a:rPr lang="en-SG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</a:br>
            <a:endParaRPr lang="en-GB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B41535A-A43A-D196-336B-A378EAB287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0642614"/>
              </p:ext>
            </p:extLst>
          </p:nvPr>
        </p:nvGraphicFramePr>
        <p:xfrm>
          <a:off x="552450" y="1566801"/>
          <a:ext cx="7886700" cy="44498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51CC2F6-0FB9-F9C9-DB8B-C957E199E1CF}"/>
              </a:ext>
            </a:extLst>
          </p:cNvPr>
          <p:cNvCxnSpPr>
            <a:cxnSpLocks/>
          </p:cNvCxnSpPr>
          <p:nvPr/>
        </p:nvCxnSpPr>
        <p:spPr>
          <a:xfrm flipV="1">
            <a:off x="0" y="1524921"/>
            <a:ext cx="3438867" cy="13961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7382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1E058-0628-175C-8A6B-5CB4B7348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044866"/>
          </a:xfrm>
        </p:spPr>
        <p:txBody>
          <a:bodyPr/>
          <a:lstStyle/>
          <a:p>
            <a:pPr algn="ctr"/>
            <a:r>
              <a:rPr lang="en-SG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  <a:t>DHL: Organisational Structure &amp; Performance</a:t>
            </a:r>
            <a:br>
              <a:rPr lang="en-SG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</a:br>
            <a:endParaRPr lang="en-GB" dirty="0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D4946390-0D08-FFC8-63E3-0A2F60906C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0932" y="1366774"/>
            <a:ext cx="6588751" cy="649809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en-GB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 Functions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5458451-9A49-1D23-D9B4-9DBBF3A74002}"/>
              </a:ext>
            </a:extLst>
          </p:cNvPr>
          <p:cNvCxnSpPr>
            <a:cxnSpLocks/>
          </p:cNvCxnSpPr>
          <p:nvPr/>
        </p:nvCxnSpPr>
        <p:spPr>
          <a:xfrm>
            <a:off x="7899683" y="2420934"/>
            <a:ext cx="0" cy="27174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C261A7D6-E680-3C7D-6312-E6D8A42839F5}"/>
              </a:ext>
            </a:extLst>
          </p:cNvPr>
          <p:cNvSpPr/>
          <p:nvPr/>
        </p:nvSpPr>
        <p:spPr>
          <a:xfrm>
            <a:off x="579790" y="2546100"/>
            <a:ext cx="2378943" cy="88920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chemeClr val="tx1"/>
                </a:solidFill>
              </a:rPr>
              <a:t>Corporate Centre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042ADA-3840-D600-1B24-C8FF054D2876}"/>
              </a:ext>
            </a:extLst>
          </p:cNvPr>
          <p:cNvSpPr/>
          <p:nvPr/>
        </p:nvSpPr>
        <p:spPr>
          <a:xfrm>
            <a:off x="3449324" y="2692683"/>
            <a:ext cx="2212127" cy="8892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chemeClr val="tx1"/>
                </a:solidFill>
              </a:rPr>
              <a:t>Global Business Services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890C673-E678-40CC-3B66-871BC7EC9ACF}"/>
              </a:ext>
            </a:extLst>
          </p:cNvPr>
          <p:cNvSpPr/>
          <p:nvPr/>
        </p:nvSpPr>
        <p:spPr>
          <a:xfrm>
            <a:off x="6109649" y="2734432"/>
            <a:ext cx="2469035" cy="1034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Customer Solutions &amp; Innovation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B9B8362-FC16-1D03-B7E1-1FBBAACBC278}"/>
              </a:ext>
            </a:extLst>
          </p:cNvPr>
          <p:cNvSpPr/>
          <p:nvPr/>
        </p:nvSpPr>
        <p:spPr>
          <a:xfrm>
            <a:off x="628650" y="3538937"/>
            <a:ext cx="2141618" cy="64980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chemeClr val="tx1"/>
                </a:solidFill>
              </a:rPr>
              <a:t>CEO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EEAE90C-8DE5-A734-DE9E-28FBBE17D0C8}"/>
              </a:ext>
            </a:extLst>
          </p:cNvPr>
          <p:cNvSpPr/>
          <p:nvPr/>
        </p:nvSpPr>
        <p:spPr>
          <a:xfrm>
            <a:off x="628650" y="4365541"/>
            <a:ext cx="2050876" cy="64980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chemeClr val="tx1"/>
                </a:solidFill>
              </a:rPr>
              <a:t>Finance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4BB3D0D-5DF1-C8F4-02E4-7CD7ACA2C33B}"/>
              </a:ext>
            </a:extLst>
          </p:cNvPr>
          <p:cNvSpPr/>
          <p:nvPr/>
        </p:nvSpPr>
        <p:spPr>
          <a:xfrm>
            <a:off x="628650" y="5150027"/>
            <a:ext cx="2749744" cy="64980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chemeClr val="tx1"/>
                </a:solidFill>
              </a:rPr>
              <a:t>Human Resource</a:t>
            </a:r>
            <a:endParaRPr lang="en-US" sz="2400" b="1" dirty="0">
              <a:solidFill>
                <a:schemeClr val="tx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42CB580-7D26-EE5A-1880-52D18B46824B}"/>
              </a:ext>
            </a:extLst>
          </p:cNvPr>
          <p:cNvCxnSpPr>
            <a:cxnSpLocks/>
          </p:cNvCxnSpPr>
          <p:nvPr/>
        </p:nvCxnSpPr>
        <p:spPr>
          <a:xfrm>
            <a:off x="4464922" y="2105434"/>
            <a:ext cx="0" cy="3155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A62E53B-E83F-8B16-F177-ADC22FDFBCC2}"/>
              </a:ext>
            </a:extLst>
          </p:cNvPr>
          <p:cNvCxnSpPr>
            <a:cxnSpLocks/>
          </p:cNvCxnSpPr>
          <p:nvPr/>
        </p:nvCxnSpPr>
        <p:spPr>
          <a:xfrm flipH="1">
            <a:off x="1305802" y="2420934"/>
            <a:ext cx="659388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984E31E-497D-E54A-21E9-FC992043EFCD}"/>
              </a:ext>
            </a:extLst>
          </p:cNvPr>
          <p:cNvCxnSpPr>
            <a:cxnSpLocks/>
          </p:cNvCxnSpPr>
          <p:nvPr/>
        </p:nvCxnSpPr>
        <p:spPr>
          <a:xfrm>
            <a:off x="1305802" y="2397174"/>
            <a:ext cx="0" cy="29550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BE91C37A-C577-03C5-C4E0-097B308D759C}"/>
              </a:ext>
            </a:extLst>
          </p:cNvPr>
          <p:cNvCxnSpPr>
            <a:cxnSpLocks/>
          </p:cNvCxnSpPr>
          <p:nvPr/>
        </p:nvCxnSpPr>
        <p:spPr>
          <a:xfrm flipV="1">
            <a:off x="4464922" y="2263184"/>
            <a:ext cx="0" cy="13399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A1747379-8C23-EBC4-D8A6-4C784CF18F2A}"/>
              </a:ext>
            </a:extLst>
          </p:cNvPr>
          <p:cNvCxnSpPr>
            <a:cxnSpLocks/>
          </p:cNvCxnSpPr>
          <p:nvPr/>
        </p:nvCxnSpPr>
        <p:spPr>
          <a:xfrm flipV="1">
            <a:off x="1310932" y="3364726"/>
            <a:ext cx="0" cy="17421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E8CBEC59-BC4E-6F5C-1A38-ED5C01FAAE98}"/>
              </a:ext>
            </a:extLst>
          </p:cNvPr>
          <p:cNvCxnSpPr>
            <a:cxnSpLocks/>
          </p:cNvCxnSpPr>
          <p:nvPr/>
        </p:nvCxnSpPr>
        <p:spPr>
          <a:xfrm>
            <a:off x="1348230" y="4188745"/>
            <a:ext cx="0" cy="1767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140625F0-B220-92F4-7546-6AAB77A3B464}"/>
              </a:ext>
            </a:extLst>
          </p:cNvPr>
          <p:cNvCxnSpPr>
            <a:cxnSpLocks/>
          </p:cNvCxnSpPr>
          <p:nvPr/>
        </p:nvCxnSpPr>
        <p:spPr>
          <a:xfrm>
            <a:off x="1346380" y="4982830"/>
            <a:ext cx="1850" cy="16719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00FC8A52-51E1-ACEF-B972-83B082E45CFA}"/>
              </a:ext>
            </a:extLst>
          </p:cNvPr>
          <p:cNvCxnSpPr>
            <a:cxnSpLocks/>
          </p:cNvCxnSpPr>
          <p:nvPr/>
        </p:nvCxnSpPr>
        <p:spPr>
          <a:xfrm>
            <a:off x="3726287" y="5643228"/>
            <a:ext cx="5368852" cy="5263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6324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5E2E8-5710-8D2D-B0E7-4072FBFA2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577196"/>
          </a:xfrm>
        </p:spPr>
        <p:txBody>
          <a:bodyPr/>
          <a:lstStyle/>
          <a:p>
            <a:pPr algn="ctr"/>
            <a:r>
              <a:rPr lang="en-SG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  <a:t>DHL: Task &amp; Skills of Managers</a:t>
            </a:r>
            <a:br>
              <a:rPr lang="en-SG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</a:b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3EB1326-41E8-4EE7-6DD9-01F08D195D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554" y="2275300"/>
            <a:ext cx="3609219" cy="340985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E209436-3A18-DA36-B5C9-C12737E300FD}"/>
              </a:ext>
            </a:extLst>
          </p:cNvPr>
          <p:cNvSpPr/>
          <p:nvPr/>
        </p:nvSpPr>
        <p:spPr>
          <a:xfrm>
            <a:off x="304227" y="2240515"/>
            <a:ext cx="6346288" cy="3793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</a:rPr>
              <a:t>Communication skills</a:t>
            </a:r>
          </a:p>
          <a:p>
            <a:pPr marL="342900" indent="-342900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</a:rPr>
              <a:t>Presentation skills</a:t>
            </a:r>
          </a:p>
          <a:p>
            <a:pPr marL="342900" indent="-342900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</a:rPr>
              <a:t>Leadership skills</a:t>
            </a:r>
          </a:p>
          <a:p>
            <a:pPr marL="342900" indent="-342900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</a:rPr>
              <a:t>Teamworking</a:t>
            </a:r>
          </a:p>
          <a:p>
            <a:pPr marL="342900" indent="-342900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</a:rPr>
              <a:t>Result-orientation</a:t>
            </a:r>
          </a:p>
          <a:p>
            <a:pPr marL="342900" indent="-342900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</a:rPr>
              <a:t>Analytical </a:t>
            </a:r>
            <a:r>
              <a:rPr lang="en-GB" sz="2000" dirty="0">
                <a:solidFill>
                  <a:srgbClr val="000000"/>
                </a:solidFill>
              </a:rPr>
              <a:t>skills</a:t>
            </a:r>
          </a:p>
          <a:p>
            <a:pPr marL="342900" indent="-342900" rtl="0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</a:rPr>
              <a:t>Problem-solving skills</a:t>
            </a:r>
          </a:p>
          <a:p>
            <a:pPr marL="342900" marR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dirty="0">
              <a:effectLst/>
              <a:latin typeface="Sagona" panose="02010004040101010103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3BF3C8-D5B4-CE41-14E9-6B0251901547}"/>
              </a:ext>
            </a:extLst>
          </p:cNvPr>
          <p:cNvSpPr/>
          <p:nvPr/>
        </p:nvSpPr>
        <p:spPr>
          <a:xfrm>
            <a:off x="361368" y="1453946"/>
            <a:ext cx="5557802" cy="78656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800"/>
              </a:spcAft>
            </a:pPr>
            <a:r>
              <a:rPr lang="en-GB" sz="2400" dirty="0">
                <a:solidFill>
                  <a:schemeClr val="tx1"/>
                </a:solidFill>
                <a:effectLst/>
                <a:latin typeface="Sagona" panose="02010004040101010103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Common Skills required for </a:t>
            </a:r>
            <a:r>
              <a:rPr lang="en-GB" sz="2400" b="0" i="0" u="none" strike="noStrike" dirty="0">
                <a:solidFill>
                  <a:schemeClr val="tx1"/>
                </a:solidFill>
                <a:effectLst/>
                <a:latin typeface="Sagona" panose="02010004040101010103" pitchFamily="2" charset="0"/>
              </a:rPr>
              <a:t>manager-level Employees at DHL: </a:t>
            </a:r>
            <a:endParaRPr lang="en-GB" sz="3600" b="0" dirty="0">
              <a:solidFill>
                <a:schemeClr val="tx1"/>
              </a:solidFill>
              <a:effectLst/>
              <a:latin typeface="Sagona" panose="02010004040101010103" pitchFamily="2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DC3FC3A-0881-A8F7-4A03-BB9CF888D325}"/>
              </a:ext>
            </a:extLst>
          </p:cNvPr>
          <p:cNvCxnSpPr>
            <a:cxnSpLocks/>
          </p:cNvCxnSpPr>
          <p:nvPr/>
        </p:nvCxnSpPr>
        <p:spPr>
          <a:xfrm>
            <a:off x="61707" y="1147560"/>
            <a:ext cx="372153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9859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F604295-B4DC-8BDF-1F0D-A71DE238A06B}"/>
              </a:ext>
            </a:extLst>
          </p:cNvPr>
          <p:cNvSpPr/>
          <p:nvPr/>
        </p:nvSpPr>
        <p:spPr>
          <a:xfrm>
            <a:off x="860217" y="1460091"/>
            <a:ext cx="1924050" cy="529687"/>
          </a:xfrm>
          <a:prstGeom prst="roundRect">
            <a:avLst>
              <a:gd name="adj" fmla="val 27916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cs typeface="Arial" panose="020B0604020202020204" pitchFamily="34" charset="0"/>
              </a:rPr>
              <a:t>Skills</a:t>
            </a:r>
            <a:endParaRPr lang="en-US" sz="32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F29364-40F2-8C6E-89DB-BA55F28ED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45293"/>
            <a:ext cx="7886700" cy="556255"/>
          </a:xfrm>
        </p:spPr>
        <p:txBody>
          <a:bodyPr/>
          <a:lstStyle/>
          <a:p>
            <a:pPr algn="ctr"/>
            <a:r>
              <a:rPr lang="en-SG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  <a:t>DHL: Task &amp; Skills of Managers</a:t>
            </a:r>
            <a:br>
              <a:rPr lang="en-SG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</a:br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BAFA142-48B1-87C6-EBE5-954A6D5146D9}"/>
              </a:ext>
            </a:extLst>
          </p:cNvPr>
          <p:cNvGrpSpPr/>
          <p:nvPr/>
        </p:nvGrpSpPr>
        <p:grpSpPr>
          <a:xfrm>
            <a:off x="269092" y="2147211"/>
            <a:ext cx="8377165" cy="3827108"/>
            <a:chOff x="534573" y="2660864"/>
            <a:chExt cx="11378691" cy="378924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BED5FF1C-0B13-C9BB-9A7B-2DA7C536F5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200" b="91800" l="10000" r="90000">
                          <a14:foregroundMark x1="46333" y1="9200" x2="51667" y2="11000"/>
                          <a14:foregroundMark x1="63444" y1="39400" x2="61556" y2="61000"/>
                          <a14:foregroundMark x1="36000" y1="43800" x2="54111" y2="66200"/>
                          <a14:foregroundMark x1="43111" y1="58600" x2="51000" y2="58200"/>
                          <a14:foregroundMark x1="51000" y1="58200" x2="56444" y2="58200"/>
                          <a14:foregroundMark x1="42889" y1="90200" x2="49556" y2="91800"/>
                          <a14:foregroundMark x1="45000" y1="51400" x2="55444" y2="55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156" r="23245"/>
            <a:stretch/>
          </p:blipFill>
          <p:spPr>
            <a:xfrm>
              <a:off x="4602745" y="2718112"/>
              <a:ext cx="3299027" cy="3151306"/>
            </a:xfrm>
            <a:prstGeom prst="rect">
              <a:avLst/>
            </a:prstGeom>
          </p:spPr>
        </p:pic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358CA9A5-5B90-E784-49EC-B06790864C7E}"/>
                </a:ext>
              </a:extLst>
            </p:cNvPr>
            <p:cNvSpPr/>
            <p:nvPr/>
          </p:nvSpPr>
          <p:spPr>
            <a:xfrm>
              <a:off x="620532" y="2718112"/>
              <a:ext cx="4091938" cy="557251"/>
            </a:xfrm>
            <a:prstGeom prst="roundRect">
              <a:avLst>
                <a:gd name="adj" fmla="val 4833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  <a:cs typeface="Arial" panose="020B0604020202020204" pitchFamily="34" charset="0"/>
                </a:rPr>
                <a:t>Excellent Communication Skills 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FB202925-8E35-1A3C-D88B-936CE14C9935}"/>
                </a:ext>
              </a:extLst>
            </p:cNvPr>
            <p:cNvSpPr/>
            <p:nvPr/>
          </p:nvSpPr>
          <p:spPr>
            <a:xfrm>
              <a:off x="629530" y="3464992"/>
              <a:ext cx="4114024" cy="574518"/>
            </a:xfrm>
            <a:prstGeom prst="roundRect">
              <a:avLst>
                <a:gd name="adj" fmla="val 4833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  <a:cs typeface="Arial" panose="020B0604020202020204" pitchFamily="34" charset="0"/>
                </a:rPr>
                <a:t>English Language Proficiency 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EC838D49-647E-50E4-350E-7346E8F405F9}"/>
                </a:ext>
              </a:extLst>
            </p:cNvPr>
            <p:cNvSpPr/>
            <p:nvPr/>
          </p:nvSpPr>
          <p:spPr>
            <a:xfrm>
              <a:off x="534573" y="4106182"/>
              <a:ext cx="4114024" cy="671748"/>
            </a:xfrm>
            <a:prstGeom prst="roundRect">
              <a:avLst>
                <a:gd name="adj" fmla="val 4833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GB" dirty="0">
                  <a:solidFill>
                    <a:schemeClr val="tx1"/>
                  </a:solidFill>
                  <a:cs typeface="Arial" panose="020B0604020202020204" pitchFamily="34" charset="0"/>
                </a:rPr>
                <a:t>Strong MS Word, PowerPoint &amp; Excel Skills 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6FAC18B3-D187-7ADF-CAAA-F44D2CD7BB68}"/>
                </a:ext>
              </a:extLst>
            </p:cNvPr>
            <p:cNvSpPr/>
            <p:nvPr/>
          </p:nvSpPr>
          <p:spPr>
            <a:xfrm>
              <a:off x="724487" y="4892427"/>
              <a:ext cx="4114024" cy="671748"/>
            </a:xfrm>
            <a:prstGeom prst="roundRect">
              <a:avLst>
                <a:gd name="adj" fmla="val 4833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GB" dirty="0">
                  <a:solidFill>
                    <a:schemeClr val="tx1"/>
                  </a:solidFill>
                  <a:cs typeface="Arial" panose="020B0604020202020204" pitchFamily="34" charset="0"/>
                </a:rPr>
                <a:t>Expertise In Project Management Tools 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98B87544-8A7B-7457-C6FC-81845B843808}"/>
                </a:ext>
              </a:extLst>
            </p:cNvPr>
            <p:cNvSpPr/>
            <p:nvPr/>
          </p:nvSpPr>
          <p:spPr>
            <a:xfrm>
              <a:off x="1128941" y="5667165"/>
              <a:ext cx="3347224" cy="671748"/>
            </a:xfrm>
            <a:prstGeom prst="roundRect">
              <a:avLst>
                <a:gd name="adj" fmla="val 4833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GB" dirty="0">
                  <a:solidFill>
                    <a:schemeClr val="tx1"/>
                  </a:solidFill>
                  <a:cs typeface="Arial" panose="020B0604020202020204" pitchFamily="34" charset="0"/>
                </a:rPr>
                <a:t>Data Analysis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341CF526-B374-44ED-16AA-0C10BD89571F}"/>
                </a:ext>
              </a:extLst>
            </p:cNvPr>
            <p:cNvSpPr/>
            <p:nvPr/>
          </p:nvSpPr>
          <p:spPr>
            <a:xfrm>
              <a:off x="7787658" y="2660864"/>
              <a:ext cx="4091938" cy="671748"/>
            </a:xfrm>
            <a:prstGeom prst="roundRect">
              <a:avLst>
                <a:gd name="adj" fmla="val 4833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cs typeface="Arial" panose="020B0604020202020204" pitchFamily="34" charset="0"/>
                </a:rPr>
                <a:t>Planning And Leading A Project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2AD902DD-CCD6-782F-6742-5CD40FC3F1E2}"/>
                </a:ext>
              </a:extLst>
            </p:cNvPr>
            <p:cNvSpPr/>
            <p:nvPr/>
          </p:nvSpPr>
          <p:spPr>
            <a:xfrm>
              <a:off x="7707341" y="3416377"/>
              <a:ext cx="4114024" cy="671748"/>
            </a:xfrm>
            <a:prstGeom prst="roundRect">
              <a:avLst>
                <a:gd name="adj" fmla="val 4833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cs typeface="Arial" panose="020B0604020202020204" pitchFamily="34" charset="0"/>
                </a:rPr>
                <a:t>Identifying The Scope And Budget Estimations</a:t>
              </a:r>
              <a:endParaRPr lang="en-US" dirty="0">
                <a:solidFill>
                  <a:schemeClr val="tx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954B08C-5ACE-CB16-5DEF-8A74BADD9C44}"/>
                </a:ext>
              </a:extLst>
            </p:cNvPr>
            <p:cNvSpPr/>
            <p:nvPr/>
          </p:nvSpPr>
          <p:spPr>
            <a:xfrm>
              <a:off x="7765572" y="4164927"/>
              <a:ext cx="4114024" cy="727500"/>
            </a:xfrm>
            <a:prstGeom prst="roundRect">
              <a:avLst>
                <a:gd name="adj" fmla="val 4833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GB" dirty="0">
                  <a:solidFill>
                    <a:schemeClr val="tx1"/>
                  </a:solidFill>
                  <a:cs typeface="Arial" panose="020B0604020202020204" pitchFamily="34" charset="0"/>
                </a:rPr>
                <a:t>Resource Allocation, Team creation, and Monitoring</a:t>
              </a: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AD3919AD-9DA5-34E8-A536-C70A353C8753}"/>
                </a:ext>
              </a:extLst>
            </p:cNvPr>
            <p:cNvSpPr/>
            <p:nvPr/>
          </p:nvSpPr>
          <p:spPr>
            <a:xfrm>
              <a:off x="7988948" y="5011381"/>
              <a:ext cx="3924316" cy="671748"/>
            </a:xfrm>
            <a:prstGeom prst="roundRect">
              <a:avLst>
                <a:gd name="adj" fmla="val 4833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r>
                <a:rPr lang="en-GB" dirty="0">
                  <a:solidFill>
                    <a:schemeClr val="tx1"/>
                  </a:solidFill>
                  <a:cs typeface="Arial" panose="020B0604020202020204" pitchFamily="34" charset="0"/>
                </a:rPr>
                <a:t>Analyse Project Progress</a:t>
              </a: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B187B363-99AC-E9BA-0E3C-3DFA9234B384}"/>
                </a:ext>
              </a:extLst>
            </p:cNvPr>
            <p:cNvSpPr/>
            <p:nvPr/>
          </p:nvSpPr>
          <p:spPr>
            <a:xfrm>
              <a:off x="8349324" y="5778361"/>
              <a:ext cx="3212812" cy="671748"/>
            </a:xfrm>
            <a:prstGeom prst="roundRect">
              <a:avLst>
                <a:gd name="adj" fmla="val 4833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GB" dirty="0">
                  <a:solidFill>
                    <a:schemeClr val="tx1"/>
                  </a:solidFill>
                  <a:cs typeface="Arial" panose="020B0604020202020204" pitchFamily="34" charset="0"/>
                </a:rPr>
                <a:t>Resolve Critical Problems. </a:t>
              </a:r>
            </a:p>
          </p:txBody>
        </p:sp>
      </p:grpSp>
      <p:graphicFrame>
        <p:nvGraphicFramePr>
          <p:cNvPr id="18" name="Table 6">
            <a:extLst>
              <a:ext uri="{FF2B5EF4-FFF2-40B4-BE49-F238E27FC236}">
                <a16:creationId xmlns:a16="http://schemas.microsoft.com/office/drawing/2014/main" id="{844A5ACF-1F2C-3067-2F6B-6D23C6CD99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4131039"/>
              </p:ext>
            </p:extLst>
          </p:nvPr>
        </p:nvGraphicFramePr>
        <p:xfrm>
          <a:off x="1228507" y="943736"/>
          <a:ext cx="6498522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98522">
                  <a:extLst>
                    <a:ext uri="{9D8B030D-6E8A-4147-A177-3AD203B41FA5}">
                      <a16:colId xmlns:a16="http://schemas.microsoft.com/office/drawing/2014/main" val="2009032403"/>
                    </a:ext>
                  </a:extLst>
                </a:gridCol>
              </a:tblGrid>
              <a:tr h="407864">
                <a:tc>
                  <a:txBody>
                    <a:bodyPr/>
                    <a:lstStyle/>
                    <a:p>
                      <a:pPr algn="ctr"/>
                      <a:r>
                        <a:rPr lang="en-GB" sz="2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Example: Principal Project Manager</a:t>
                      </a:r>
                      <a:endParaRPr lang="en-US" sz="2400" b="1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1931757"/>
                  </a:ext>
                </a:extLst>
              </a:tr>
            </a:tbl>
          </a:graphicData>
        </a:graphic>
      </p:graphicFrame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BE2AAC0-EB54-0B54-8A63-53B67C573C37}"/>
              </a:ext>
            </a:extLst>
          </p:cNvPr>
          <p:cNvSpPr/>
          <p:nvPr/>
        </p:nvSpPr>
        <p:spPr>
          <a:xfrm>
            <a:off x="6026433" y="1485538"/>
            <a:ext cx="2125979" cy="504240"/>
          </a:xfrm>
          <a:prstGeom prst="roundRect">
            <a:avLst>
              <a:gd name="adj" fmla="val 30628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cs typeface="Arial" panose="020B0604020202020204" pitchFamily="34" charset="0"/>
              </a:rPr>
              <a:t>Tasks</a:t>
            </a:r>
            <a:endParaRPr lang="en-US" sz="32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BCA40EB-74FA-2E82-A930-BFF4C9986644}"/>
              </a:ext>
            </a:extLst>
          </p:cNvPr>
          <p:cNvCxnSpPr>
            <a:cxnSpLocks/>
          </p:cNvCxnSpPr>
          <p:nvPr/>
        </p:nvCxnSpPr>
        <p:spPr>
          <a:xfrm>
            <a:off x="0" y="938473"/>
            <a:ext cx="5368852" cy="5263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443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>
            <a:extLst>
              <a:ext uri="{FF2B5EF4-FFF2-40B4-BE49-F238E27FC236}">
                <a16:creationId xmlns:a16="http://schemas.microsoft.com/office/drawing/2014/main" id="{DA1C0411-5168-F141-3952-D7B2508B8C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6" r="12317" b="1"/>
          <a:stretch/>
        </p:blipFill>
        <p:spPr bwMode="auto">
          <a:xfrm>
            <a:off x="4348157" y="10"/>
            <a:ext cx="4795614" cy="5143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024CC2-88EE-187B-0697-BF094CED6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723" y="681095"/>
            <a:ext cx="3602727" cy="1633382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SG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  <a:t>DHL: Task &amp; Skills of Managers</a:t>
            </a:r>
            <a:br>
              <a:rPr lang="en-SG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</a:br>
            <a:br>
              <a:rPr lang="en-US" sz="37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endParaRPr lang="en-US" sz="3700" kern="120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71F346-ECA6-4949-4B2F-4C33A7969497}"/>
              </a:ext>
            </a:extLst>
          </p:cNvPr>
          <p:cNvSpPr txBox="1"/>
          <p:nvPr/>
        </p:nvSpPr>
        <p:spPr>
          <a:xfrm>
            <a:off x="221955" y="1931959"/>
            <a:ext cx="3892367" cy="34152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  <a:ea typeface="+mj-ea"/>
                <a:cs typeface="+mj-cs"/>
              </a:defRPr>
            </a:lvl1pPr>
          </a:lstStyle>
          <a:p>
            <a:pPr algn="l" defTabSz="914400"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effectLst/>
                <a:latin typeface="+mn-lt"/>
                <a:ea typeface="+mn-ea"/>
                <a:cs typeface="+mn-cs"/>
              </a:rPr>
              <a:t>Managers at DHL</a:t>
            </a:r>
          </a:p>
          <a:p>
            <a:pPr indent="-228600" algn="l" defTabSz="9144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b="0" dirty="0">
              <a:solidFill>
                <a:srgbClr val="000000"/>
              </a:solidFill>
              <a:effectLst/>
              <a:latin typeface="+mn-lt"/>
              <a:ea typeface="+mn-ea"/>
              <a:cs typeface="+mn-cs"/>
            </a:endParaRPr>
          </a:p>
          <a:p>
            <a:pPr marL="285750" indent="-228600" algn="l" defTabSz="9144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dirty="0">
                <a:solidFill>
                  <a:srgbClr val="000000"/>
                </a:solidFill>
                <a:effectLst/>
                <a:latin typeface="+mn-lt"/>
                <a:ea typeface="+mn-ea"/>
                <a:cs typeface="+mn-cs"/>
              </a:rPr>
              <a:t>Creates a learning environment for employees</a:t>
            </a:r>
          </a:p>
          <a:p>
            <a:pPr marL="285750" indent="-228600" algn="l" defTabSz="9144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dirty="0">
                <a:solidFill>
                  <a:srgbClr val="000000"/>
                </a:solidFill>
                <a:effectLst/>
                <a:latin typeface="+mn-lt"/>
                <a:ea typeface="+mn-ea"/>
                <a:cs typeface="+mn-cs"/>
              </a:rPr>
              <a:t>Mentor the subordinates</a:t>
            </a:r>
          </a:p>
          <a:p>
            <a:pPr marL="285750" indent="-228600" algn="l" defTabSz="9144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dirty="0">
                <a:solidFill>
                  <a:srgbClr val="000000"/>
                </a:solidFill>
                <a:effectLst/>
                <a:latin typeface="+mn-lt"/>
                <a:ea typeface="+mn-ea"/>
                <a:cs typeface="+mn-cs"/>
              </a:rPr>
              <a:t>Coaches to develop a career</a:t>
            </a:r>
          </a:p>
          <a:p>
            <a:pPr marL="285750" indent="-228600" algn="l" defTabSz="9144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dirty="0">
                <a:solidFill>
                  <a:srgbClr val="000000"/>
                </a:solidFill>
                <a:effectLst/>
                <a:latin typeface="+mn-lt"/>
                <a:ea typeface="+mn-ea"/>
                <a:cs typeface="+mn-cs"/>
              </a:rPr>
              <a:t>Provide feedbacks</a:t>
            </a:r>
          </a:p>
          <a:p>
            <a:pPr marL="285750" indent="-228600" algn="l" defTabSz="9144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dirty="0">
                <a:solidFill>
                  <a:srgbClr val="000000"/>
                </a:solidFill>
                <a:effectLst/>
                <a:latin typeface="+mn-lt"/>
                <a:ea typeface="+mn-ea"/>
                <a:cs typeface="+mn-cs"/>
              </a:rPr>
              <a:t>Implements Learn &amp; Grow model with DGEF Framework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3F59CEF-B19E-5C26-2322-C8FD98987DA4}"/>
              </a:ext>
            </a:extLst>
          </p:cNvPr>
          <p:cNvSpPr txBox="1"/>
          <p:nvPr/>
        </p:nvSpPr>
        <p:spPr>
          <a:xfrm>
            <a:off x="4655762" y="5093052"/>
            <a:ext cx="4308352" cy="8871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  <a:ea typeface="+mj-ea"/>
                <a:cs typeface="+mj-cs"/>
              </a:defRPr>
            </a:lvl1pPr>
          </a:lstStyle>
          <a:p>
            <a:r>
              <a:rPr lang="en-GB" sz="1800" b="0" i="1" dirty="0">
                <a:solidFill>
                  <a:schemeClr val="tx1"/>
                </a:solidFill>
                <a:effectLst/>
                <a:latin typeface="+mn-lt"/>
              </a:rPr>
              <a:t>Vice President Global Talent Attraction, Talent Management and Engagement, DHL Global Forwarding, Freight</a:t>
            </a:r>
            <a:endParaRPr lang="en-US" sz="1800" b="0" i="1" dirty="0">
              <a:solidFill>
                <a:schemeClr val="tx1"/>
              </a:solidFill>
              <a:effectLst/>
              <a:latin typeface="+mn-lt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5FA5192-6D76-8EEE-8830-1F6A54A77CF6}"/>
              </a:ext>
            </a:extLst>
          </p:cNvPr>
          <p:cNvCxnSpPr>
            <a:cxnSpLocks/>
          </p:cNvCxnSpPr>
          <p:nvPr/>
        </p:nvCxnSpPr>
        <p:spPr>
          <a:xfrm>
            <a:off x="0" y="1901733"/>
            <a:ext cx="3301612" cy="5263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62120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20C31-2710-BC45-3DE1-44AD262ED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234" y="338069"/>
            <a:ext cx="3950766" cy="19380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SG" sz="3200" b="1" dirty="0">
                <a:solidFill>
                  <a:srgbClr val="FF0000"/>
                </a:solidFill>
                <a:latin typeface="Sagona" panose="02010004040101010103" pitchFamily="2" charset="0"/>
              </a:rPr>
              <a:t>DHL Implemented Leadership Theories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D9D7D1B-5642-341F-6605-4D122B749815}"/>
              </a:ext>
            </a:extLst>
          </p:cNvPr>
          <p:cNvSpPr/>
          <p:nvPr/>
        </p:nvSpPr>
        <p:spPr>
          <a:xfrm>
            <a:off x="430037" y="2670059"/>
            <a:ext cx="3510581" cy="3694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marR="0" indent="-228600" defTabSz="914400"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Transactional Theory of      leadership</a:t>
            </a:r>
          </a:p>
          <a:p>
            <a:pPr marL="285750" marR="0" indent="-228600" algn="ctr" defTabSz="914400"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Transformational &amp;</a:t>
            </a:r>
          </a:p>
          <a:p>
            <a:pPr marL="285750" marR="0" indent="-228600" algn="ctr" defTabSz="914400"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Contingencies 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01AABF6-60AB-466B-79CA-094D8BFD87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-3" b="962"/>
          <a:stretch/>
        </p:blipFill>
        <p:spPr>
          <a:xfrm>
            <a:off x="4467298" y="-4"/>
            <a:ext cx="4676702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</p:spPr>
      </p:pic>
      <p:pic>
        <p:nvPicPr>
          <p:cNvPr id="7" name="Picture 6" descr="Text, logo&#10;&#10;Description automatically generated">
            <a:extLst>
              <a:ext uri="{FF2B5EF4-FFF2-40B4-BE49-F238E27FC236}">
                <a16:creationId xmlns:a16="http://schemas.microsoft.com/office/drawing/2014/main" id="{FEC9D2A9-C60F-714D-DB6F-AE4435DB9AF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3" r="2" b="6968"/>
          <a:stretch/>
        </p:blipFill>
        <p:spPr>
          <a:xfrm>
            <a:off x="4572000" y="3802961"/>
            <a:ext cx="4577331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88B6B10-AEA0-E6D5-9D55-B567C13C29E2}"/>
              </a:ext>
            </a:extLst>
          </p:cNvPr>
          <p:cNvCxnSpPr>
            <a:cxnSpLocks/>
          </p:cNvCxnSpPr>
          <p:nvPr/>
        </p:nvCxnSpPr>
        <p:spPr>
          <a:xfrm>
            <a:off x="0" y="2279276"/>
            <a:ext cx="3301612" cy="5263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10729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CDA44-3067-AB2E-EFBC-C98040E69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3938487" cy="146367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  <a:t>The Transactional Theory</a:t>
            </a:r>
            <a:br>
              <a:rPr lang="en-US" sz="4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41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5EB363-0E29-5C95-F385-8AF3972C69AA}"/>
              </a:ext>
            </a:extLst>
          </p:cNvPr>
          <p:cNvSpPr txBox="1"/>
          <p:nvPr/>
        </p:nvSpPr>
        <p:spPr>
          <a:xfrm>
            <a:off x="523876" y="1430931"/>
            <a:ext cx="4148035" cy="458596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285750" marR="0" indent="-228600" defTabSz="9144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</a:rPr>
              <a:t>DHL's leaders and managers follow the transactional Theory and value the corporate structure since it allows them to give additional perks to their employees. </a:t>
            </a:r>
          </a:p>
          <a:p>
            <a:pPr marL="285750" marR="0" indent="-228600" defTabSz="9144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</a:rPr>
              <a:t>Managers at DHL Express that follow the transactional leadership style motivate and teach their employees to enhance their performance while keeping the company's original structure. </a:t>
            </a:r>
          </a:p>
          <a:p>
            <a:pPr marL="285750" marR="0" indent="-228600" defTabSz="9144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</a:rPr>
              <a:t>Considering DHL is currently the market leader, transactional leaders will only accept extraordinary performance. If a subordinate doesn't perform, they'll be replaced.</a:t>
            </a:r>
          </a:p>
        </p:txBody>
      </p:sp>
      <p:pic>
        <p:nvPicPr>
          <p:cNvPr id="7" name="Picture 2" descr="Thoughts on purpose – How the pandemic brought the best out of DHL Express  | DHL Logistics of Things">
            <a:extLst>
              <a:ext uri="{FF2B5EF4-FFF2-40B4-BE49-F238E27FC236}">
                <a16:creationId xmlns:a16="http://schemas.microsoft.com/office/drawing/2014/main" id="{38E3FD75-34AC-3C95-AB44-E1CED60003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88" r="30977"/>
          <a:stretch/>
        </p:blipFill>
        <p:spPr bwMode="auto">
          <a:xfrm>
            <a:off x="4671911" y="10"/>
            <a:ext cx="4472089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15AF8EE-2E08-C1F5-BC40-8563EB0AE87A}"/>
              </a:ext>
            </a:extLst>
          </p:cNvPr>
          <p:cNvCxnSpPr>
            <a:cxnSpLocks/>
          </p:cNvCxnSpPr>
          <p:nvPr/>
        </p:nvCxnSpPr>
        <p:spPr>
          <a:xfrm>
            <a:off x="0" y="1357282"/>
            <a:ext cx="418809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78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06CE0-46E7-6ACA-DA71-FAB859270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6064" y="288344"/>
            <a:ext cx="4355178" cy="1505556"/>
          </a:xfrm>
        </p:spPr>
        <p:txBody>
          <a:bodyPr>
            <a:noAutofit/>
          </a:bodyPr>
          <a:lstStyle/>
          <a:p>
            <a:r>
              <a:rPr lang="en-SG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  <a:t>The Transformation Theory </a:t>
            </a:r>
            <a:b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  <a:ea typeface="Source Sans Pro Black" panose="020B0803030403020204" pitchFamily="34" charset="0"/>
                <a:cs typeface="Times New Roman" panose="02020603050405020304" pitchFamily="18" charset="0"/>
              </a:rPr>
            </a:br>
            <a:endParaRPr lang="en-GB" sz="3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15FEA6-9B88-999F-85A0-2DDEC08C23C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790223" y="2018595"/>
            <a:ext cx="4997351" cy="418761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85750" marR="0" indent="-285750"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SG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When facing major market difficulties, DHL Express' senior executives use transformational leadership. </a:t>
            </a:r>
          </a:p>
          <a:p>
            <a:pPr marL="285750" marR="0" indent="-285750"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SG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Transformational leaders inspire adaptability and innovation at DHL Express. </a:t>
            </a:r>
          </a:p>
          <a:p>
            <a:pPr marL="285750" marR="0" indent="-285750"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SG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Transformative leaders may encourage employees without micromanaging. </a:t>
            </a:r>
          </a:p>
          <a:p>
            <a:pPr marL="285750" marR="0" indent="-285750"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SG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Influence, intellectual stimulation, encouraging subordinates, and giving them more room in operations are all business tactics. These are practices of transformational leaders</a:t>
            </a:r>
            <a:r>
              <a:rPr lang="en-SG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DHL Express U.S. | 2022 100 Best Companies | Fortune">
            <a:extLst>
              <a:ext uri="{FF2B5EF4-FFF2-40B4-BE49-F238E27FC236}">
                <a16:creationId xmlns:a16="http://schemas.microsoft.com/office/drawing/2014/main" id="{10EED7B4-F73E-9960-8C09-B78F8FBDE3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3" r="23776" b="-1"/>
          <a:stretch/>
        </p:blipFill>
        <p:spPr bwMode="auto">
          <a:xfrm>
            <a:off x="20" y="10"/>
            <a:ext cx="3790203" cy="6009901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8FC136C-B094-F00A-EF9F-46FAB41C71F1}"/>
              </a:ext>
            </a:extLst>
          </p:cNvPr>
          <p:cNvCxnSpPr>
            <a:cxnSpLocks/>
          </p:cNvCxnSpPr>
          <p:nvPr/>
        </p:nvCxnSpPr>
        <p:spPr>
          <a:xfrm>
            <a:off x="5842368" y="1396031"/>
            <a:ext cx="3301612" cy="5263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38095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740DE-1073-8EAE-70A1-B37B1D3D8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2774" y="670559"/>
            <a:ext cx="3512491" cy="2148841"/>
          </a:xfrm>
        </p:spPr>
        <p:txBody>
          <a:bodyPr anchor="t">
            <a:normAutofit/>
          </a:bodyPr>
          <a:lstStyle/>
          <a:p>
            <a:r>
              <a:rPr lang="en-GB" sz="3700" b="1" dirty="0">
                <a:solidFill>
                  <a:srgbClr val="FF0000"/>
                </a:solidFill>
                <a:effectLst/>
                <a:latin typeface="Sagona" panose="02010004040101010103" pitchFamily="2" charset="0"/>
                <a:ea typeface="Calibri" panose="020F0502020204030204" pitchFamily="34" charset="0"/>
              </a:rPr>
              <a:t>The Theory of Contingencies</a:t>
            </a:r>
            <a:br>
              <a:rPr lang="en-US" sz="3700" dirty="0">
                <a:latin typeface="Sagona" panose="02010004040101010103" pitchFamily="2" charset="0"/>
                <a:ea typeface="Source Sans Pro Black" panose="020B0803030403020204" pitchFamily="34" charset="0"/>
                <a:cs typeface="Times New Roman" panose="02020603050405020304" pitchFamily="18" charset="0"/>
              </a:rPr>
            </a:br>
            <a:endParaRPr lang="en-GB" sz="37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EDD44E-5DEE-B171-2948-5FE117F5748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097753" y="670559"/>
            <a:ext cx="3416836" cy="5445076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marL="285750" marR="0" indent="-285750"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SG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DHL executives adopt The Theory of Contingency to support employee advancement. </a:t>
            </a:r>
          </a:p>
          <a:p>
            <a:pPr marL="285750" marR="0" indent="-285750"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SG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According to this perspective, the amount of difficulty is the most important component in a leader's job performance. </a:t>
            </a:r>
          </a:p>
          <a:p>
            <a:pPr marL="285750" marR="0" indent="-285750"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SG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There will always be hard situations, no matter how great a leader is. The Theory's main argument. </a:t>
            </a:r>
          </a:p>
          <a:p>
            <a:pPr marL="285750" marR="0" indent="-285750"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SG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DHL's management recognizes the company's success rests on more than its abilities.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CAREERS AT DHL | DHL JOBS">
            <a:extLst>
              <a:ext uri="{FF2B5EF4-FFF2-40B4-BE49-F238E27FC236}">
                <a16:creationId xmlns:a16="http://schemas.microsoft.com/office/drawing/2014/main" id="{105ADA16-4D27-F102-E1E8-D7C065F10A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4" r="617" b="3"/>
          <a:stretch/>
        </p:blipFill>
        <p:spPr bwMode="auto">
          <a:xfrm>
            <a:off x="62841" y="2225652"/>
            <a:ext cx="4836298" cy="3752849"/>
          </a:xfrm>
          <a:custGeom>
            <a:avLst/>
            <a:gdLst/>
            <a:ahLst/>
            <a:cxnLst/>
            <a:rect l="l" t="t" r="r" b="b"/>
            <a:pathLst>
              <a:path w="6448424" h="3752849">
                <a:moveTo>
                  <a:pt x="0" y="0"/>
                </a:moveTo>
                <a:lnTo>
                  <a:pt x="137978" y="22215"/>
                </a:lnTo>
                <a:cubicBezTo>
                  <a:pt x="196046" y="32277"/>
                  <a:pt x="252469" y="42437"/>
                  <a:pt x="295660" y="49771"/>
                </a:cubicBezTo>
                <a:cubicBezTo>
                  <a:pt x="364885" y="66610"/>
                  <a:pt x="403214" y="32071"/>
                  <a:pt x="456941" y="65635"/>
                </a:cubicBezTo>
                <a:cubicBezTo>
                  <a:pt x="529612" y="69090"/>
                  <a:pt x="662508" y="71245"/>
                  <a:pt x="731691" y="70501"/>
                </a:cubicBezTo>
                <a:cubicBezTo>
                  <a:pt x="768741" y="62400"/>
                  <a:pt x="808263" y="64633"/>
                  <a:pt x="841820" y="61171"/>
                </a:cubicBezTo>
                <a:cubicBezTo>
                  <a:pt x="958973" y="43639"/>
                  <a:pt x="1009730" y="45863"/>
                  <a:pt x="1068219" y="39136"/>
                </a:cubicBezTo>
                <a:cubicBezTo>
                  <a:pt x="1104329" y="33447"/>
                  <a:pt x="1156536" y="44203"/>
                  <a:pt x="1174190" y="38808"/>
                </a:cubicBezTo>
                <a:cubicBezTo>
                  <a:pt x="1188943" y="36385"/>
                  <a:pt x="1213832" y="14880"/>
                  <a:pt x="1225923" y="34507"/>
                </a:cubicBezTo>
                <a:cubicBezTo>
                  <a:pt x="1305283" y="8501"/>
                  <a:pt x="1319617" y="30839"/>
                  <a:pt x="1385617" y="18003"/>
                </a:cubicBezTo>
                <a:cubicBezTo>
                  <a:pt x="1461876" y="-26747"/>
                  <a:pt x="1519510" y="56342"/>
                  <a:pt x="1563967" y="4638"/>
                </a:cubicBezTo>
                <a:lnTo>
                  <a:pt x="1676634" y="10582"/>
                </a:lnTo>
                <a:lnTo>
                  <a:pt x="1769429" y="20265"/>
                </a:lnTo>
                <a:cubicBezTo>
                  <a:pt x="1790625" y="23534"/>
                  <a:pt x="1880369" y="18448"/>
                  <a:pt x="1900584" y="27732"/>
                </a:cubicBezTo>
                <a:cubicBezTo>
                  <a:pt x="2072430" y="22762"/>
                  <a:pt x="2014935" y="5831"/>
                  <a:pt x="2127041" y="22101"/>
                </a:cubicBezTo>
                <a:cubicBezTo>
                  <a:pt x="2168847" y="65820"/>
                  <a:pt x="2153052" y="28773"/>
                  <a:pt x="2211644" y="44507"/>
                </a:cubicBezTo>
                <a:cubicBezTo>
                  <a:pt x="2211201" y="9921"/>
                  <a:pt x="2277596" y="73686"/>
                  <a:pt x="2299605" y="38004"/>
                </a:cubicBezTo>
                <a:cubicBezTo>
                  <a:pt x="2309570" y="41997"/>
                  <a:pt x="2318531" y="46991"/>
                  <a:pt x="2327359" y="52270"/>
                </a:cubicBezTo>
                <a:lnTo>
                  <a:pt x="2331995" y="55017"/>
                </a:lnTo>
                <a:lnTo>
                  <a:pt x="2353777" y="59755"/>
                </a:lnTo>
                <a:lnTo>
                  <a:pt x="2355893" y="68914"/>
                </a:lnTo>
                <a:lnTo>
                  <a:pt x="2385794" y="81650"/>
                </a:lnTo>
                <a:cubicBezTo>
                  <a:pt x="2397613" y="85211"/>
                  <a:pt x="2411061" y="87627"/>
                  <a:pt x="2427010" y="88184"/>
                </a:cubicBezTo>
                <a:cubicBezTo>
                  <a:pt x="2486314" y="76422"/>
                  <a:pt x="2553170" y="126870"/>
                  <a:pt x="2627153" y="110451"/>
                </a:cubicBezTo>
                <a:cubicBezTo>
                  <a:pt x="2653722" y="107383"/>
                  <a:pt x="2732043" y="116068"/>
                  <a:pt x="2744462" y="128780"/>
                </a:cubicBezTo>
                <a:cubicBezTo>
                  <a:pt x="2760299" y="132873"/>
                  <a:pt x="2780248" y="130843"/>
                  <a:pt x="2785202" y="143610"/>
                </a:cubicBezTo>
                <a:cubicBezTo>
                  <a:pt x="2794558" y="159316"/>
                  <a:pt x="2856498" y="142821"/>
                  <a:pt x="2844667" y="159029"/>
                </a:cubicBezTo>
                <a:cubicBezTo>
                  <a:pt x="2888530" y="147871"/>
                  <a:pt x="2914187" y="181391"/>
                  <a:pt x="2946649" y="192330"/>
                </a:cubicBezTo>
                <a:cubicBezTo>
                  <a:pt x="2981872" y="180417"/>
                  <a:pt x="3015239" y="215115"/>
                  <a:pt x="3088812" y="226485"/>
                </a:cubicBezTo>
                <a:cubicBezTo>
                  <a:pt x="3127734" y="212524"/>
                  <a:pt x="3138301" y="234381"/>
                  <a:pt x="3208669" y="217774"/>
                </a:cubicBezTo>
                <a:cubicBezTo>
                  <a:pt x="3242208" y="219284"/>
                  <a:pt x="3229623" y="233297"/>
                  <a:pt x="3290045" y="235553"/>
                </a:cubicBezTo>
                <a:cubicBezTo>
                  <a:pt x="3399655" y="215239"/>
                  <a:pt x="3444518" y="245862"/>
                  <a:pt x="3529335" y="249571"/>
                </a:cubicBezTo>
                <a:cubicBezTo>
                  <a:pt x="3623697" y="257405"/>
                  <a:pt x="3587652" y="268832"/>
                  <a:pt x="3716766" y="252690"/>
                </a:cubicBezTo>
                <a:cubicBezTo>
                  <a:pt x="3723469" y="267318"/>
                  <a:pt x="3737863" y="269842"/>
                  <a:pt x="3765333" y="266823"/>
                </a:cubicBezTo>
                <a:cubicBezTo>
                  <a:pt x="3810754" y="271601"/>
                  <a:pt x="3792745" y="303866"/>
                  <a:pt x="3846897" y="290090"/>
                </a:cubicBezTo>
                <a:cubicBezTo>
                  <a:pt x="3830941" y="306608"/>
                  <a:pt x="3929114" y="308026"/>
                  <a:pt x="3900217" y="323590"/>
                </a:cubicBezTo>
                <a:cubicBezTo>
                  <a:pt x="3922367" y="343425"/>
                  <a:pt x="3948574" y="318948"/>
                  <a:pt x="3971444" y="336662"/>
                </a:cubicBezTo>
                <a:cubicBezTo>
                  <a:pt x="4002781" y="344193"/>
                  <a:pt x="3960997" y="315419"/>
                  <a:pt x="3997868" y="318867"/>
                </a:cubicBezTo>
                <a:cubicBezTo>
                  <a:pt x="4041159" y="326219"/>
                  <a:pt x="4055435" y="293981"/>
                  <a:pt x="4070852" y="339615"/>
                </a:cubicBezTo>
                <a:cubicBezTo>
                  <a:pt x="4121286" y="335828"/>
                  <a:pt x="4121920" y="355506"/>
                  <a:pt x="4180483" y="373369"/>
                </a:cubicBezTo>
                <a:cubicBezTo>
                  <a:pt x="4211379" y="366707"/>
                  <a:pt x="4230171" y="374664"/>
                  <a:pt x="4246264" y="387458"/>
                </a:cubicBezTo>
                <a:cubicBezTo>
                  <a:pt x="4308508" y="393310"/>
                  <a:pt x="4357326" y="416142"/>
                  <a:pt x="4423169" y="431783"/>
                </a:cubicBezTo>
                <a:lnTo>
                  <a:pt x="4446752" y="435383"/>
                </a:lnTo>
                <a:lnTo>
                  <a:pt x="4446954" y="435566"/>
                </a:lnTo>
                <a:cubicBezTo>
                  <a:pt x="4508528" y="480137"/>
                  <a:pt x="4617740" y="529869"/>
                  <a:pt x="4662523" y="553169"/>
                </a:cubicBezTo>
                <a:cubicBezTo>
                  <a:pt x="4720320" y="547046"/>
                  <a:pt x="4678644" y="560102"/>
                  <a:pt x="4715641" y="575354"/>
                </a:cubicBezTo>
                <a:cubicBezTo>
                  <a:pt x="4682056" y="593278"/>
                  <a:pt x="4768370" y="586520"/>
                  <a:pt x="4742071" y="614016"/>
                </a:cubicBezTo>
                <a:cubicBezTo>
                  <a:pt x="4749637" y="615922"/>
                  <a:pt x="4757797" y="616899"/>
                  <a:pt x="4766183" y="617675"/>
                </a:cubicBezTo>
                <a:lnTo>
                  <a:pt x="4770562" y="618094"/>
                </a:lnTo>
                <a:lnTo>
                  <a:pt x="4783240" y="624350"/>
                </a:lnTo>
                <a:lnTo>
                  <a:pt x="4792882" y="620401"/>
                </a:lnTo>
                <a:lnTo>
                  <a:pt x="4816310" y="625721"/>
                </a:lnTo>
                <a:cubicBezTo>
                  <a:pt x="4824144" y="628595"/>
                  <a:pt x="4831482" y="632720"/>
                  <a:pt x="4837953" y="638824"/>
                </a:cubicBezTo>
                <a:cubicBezTo>
                  <a:pt x="4848645" y="668753"/>
                  <a:pt x="4922266" y="669148"/>
                  <a:pt x="4933914" y="707398"/>
                </a:cubicBezTo>
                <a:cubicBezTo>
                  <a:pt x="4940833" y="719653"/>
                  <a:pt x="4978358" y="746502"/>
                  <a:pt x="4995259" y="744825"/>
                </a:cubicBezTo>
                <a:cubicBezTo>
                  <a:pt x="5005107" y="749034"/>
                  <a:pt x="5010567" y="758092"/>
                  <a:pt x="5024744" y="753396"/>
                </a:cubicBezTo>
                <a:cubicBezTo>
                  <a:pt x="5047511" y="761361"/>
                  <a:pt x="5109162" y="783016"/>
                  <a:pt x="5131877" y="792613"/>
                </a:cubicBezTo>
                <a:cubicBezTo>
                  <a:pt x="5132671" y="802792"/>
                  <a:pt x="5144554" y="806683"/>
                  <a:pt x="5161031" y="810975"/>
                </a:cubicBezTo>
                <a:lnTo>
                  <a:pt x="5176815" y="815342"/>
                </a:lnTo>
                <a:lnTo>
                  <a:pt x="5180064" y="831233"/>
                </a:lnTo>
                <a:cubicBezTo>
                  <a:pt x="5202966" y="819270"/>
                  <a:pt x="5188976" y="863361"/>
                  <a:pt x="5215059" y="865080"/>
                </a:cubicBezTo>
                <a:cubicBezTo>
                  <a:pt x="5235765" y="864786"/>
                  <a:pt x="5236347" y="878098"/>
                  <a:pt x="5245643" y="887119"/>
                </a:cubicBezTo>
                <a:cubicBezTo>
                  <a:pt x="5267660" y="891609"/>
                  <a:pt x="5295742" y="939348"/>
                  <a:pt x="5295952" y="957174"/>
                </a:cubicBezTo>
                <a:cubicBezTo>
                  <a:pt x="5284322" y="1008946"/>
                  <a:pt x="5374979" y="1038019"/>
                  <a:pt x="5367826" y="1079140"/>
                </a:cubicBezTo>
                <a:cubicBezTo>
                  <a:pt x="5371668" y="1089190"/>
                  <a:pt x="5377921" y="1097135"/>
                  <a:pt x="5385646" y="1103730"/>
                </a:cubicBezTo>
                <a:lnTo>
                  <a:pt x="5410965" y="1119397"/>
                </a:lnTo>
                <a:lnTo>
                  <a:pt x="5436960" y="1130910"/>
                </a:lnTo>
                <a:lnTo>
                  <a:pt x="5442083" y="1133134"/>
                </a:lnTo>
                <a:cubicBezTo>
                  <a:pt x="5451910" y="1137346"/>
                  <a:pt x="5457170" y="1169188"/>
                  <a:pt x="5465219" y="1174479"/>
                </a:cubicBezTo>
                <a:cubicBezTo>
                  <a:pt x="5488744" y="1195184"/>
                  <a:pt x="5467141" y="1223401"/>
                  <a:pt x="5488171" y="1238604"/>
                </a:cubicBezTo>
                <a:cubicBezTo>
                  <a:pt x="5523491" y="1271811"/>
                  <a:pt x="5486623" y="1305961"/>
                  <a:pt x="5562172" y="1320840"/>
                </a:cubicBezTo>
                <a:cubicBezTo>
                  <a:pt x="5601634" y="1385316"/>
                  <a:pt x="5636528" y="1453139"/>
                  <a:pt x="5686905" y="1512529"/>
                </a:cubicBezTo>
                <a:cubicBezTo>
                  <a:pt x="5729049" y="1575678"/>
                  <a:pt x="5699691" y="1553768"/>
                  <a:pt x="5748726" y="1623716"/>
                </a:cubicBezTo>
                <a:cubicBezTo>
                  <a:pt x="5783098" y="1689734"/>
                  <a:pt x="5789710" y="1639740"/>
                  <a:pt x="5842593" y="1726595"/>
                </a:cubicBezTo>
                <a:cubicBezTo>
                  <a:pt x="5837824" y="1733043"/>
                  <a:pt x="5862023" y="1845188"/>
                  <a:pt x="5861042" y="1851837"/>
                </a:cubicBezTo>
                <a:cubicBezTo>
                  <a:pt x="5874156" y="1887981"/>
                  <a:pt x="5901790" y="1919218"/>
                  <a:pt x="5921290" y="1943460"/>
                </a:cubicBezTo>
                <a:lnTo>
                  <a:pt x="5978046" y="1997284"/>
                </a:lnTo>
                <a:lnTo>
                  <a:pt x="5992479" y="2056720"/>
                </a:lnTo>
                <a:cubicBezTo>
                  <a:pt x="6011078" y="2079033"/>
                  <a:pt x="6072687" y="2117397"/>
                  <a:pt x="6089639" y="2131171"/>
                </a:cubicBezTo>
                <a:lnTo>
                  <a:pt x="6094199" y="2139379"/>
                </a:lnTo>
                <a:lnTo>
                  <a:pt x="6094822" y="2139386"/>
                </a:lnTo>
                <a:cubicBezTo>
                  <a:pt x="6096947" y="2140841"/>
                  <a:pt x="6098876" y="2143416"/>
                  <a:pt x="6100692" y="2147736"/>
                </a:cubicBezTo>
                <a:lnTo>
                  <a:pt x="6102516" y="2154343"/>
                </a:lnTo>
                <a:lnTo>
                  <a:pt x="6111361" y="2170264"/>
                </a:lnTo>
                <a:lnTo>
                  <a:pt x="6215475" y="2270153"/>
                </a:lnTo>
                <a:lnTo>
                  <a:pt x="6255966" y="2335401"/>
                </a:lnTo>
                <a:lnTo>
                  <a:pt x="6272711" y="2385144"/>
                </a:lnTo>
                <a:cubicBezTo>
                  <a:pt x="6282320" y="2406495"/>
                  <a:pt x="6299066" y="2405139"/>
                  <a:pt x="6304347" y="2439388"/>
                </a:cubicBezTo>
                <a:cubicBezTo>
                  <a:pt x="6297131" y="2486231"/>
                  <a:pt x="6325530" y="2500962"/>
                  <a:pt x="6326729" y="2549400"/>
                </a:cubicBezTo>
                <a:cubicBezTo>
                  <a:pt x="6325926" y="2572066"/>
                  <a:pt x="6339111" y="2599957"/>
                  <a:pt x="6344663" y="2628839"/>
                </a:cubicBezTo>
                <a:lnTo>
                  <a:pt x="6375811" y="2639204"/>
                </a:lnTo>
                <a:cubicBezTo>
                  <a:pt x="6375427" y="2643533"/>
                  <a:pt x="6375041" y="2647863"/>
                  <a:pt x="6374657" y="2652193"/>
                </a:cubicBezTo>
                <a:cubicBezTo>
                  <a:pt x="6373555" y="2658134"/>
                  <a:pt x="6371943" y="2662665"/>
                  <a:pt x="6369740" y="2664642"/>
                </a:cubicBezTo>
                <a:cubicBezTo>
                  <a:pt x="6368032" y="2674540"/>
                  <a:pt x="6371528" y="2686899"/>
                  <a:pt x="6361964" y="2690172"/>
                </a:cubicBezTo>
                <a:cubicBezTo>
                  <a:pt x="6350507" y="2696218"/>
                  <a:pt x="6369375" y="2734440"/>
                  <a:pt x="6355511" y="2727335"/>
                </a:cubicBezTo>
                <a:cubicBezTo>
                  <a:pt x="6358746" y="2734104"/>
                  <a:pt x="6360434" y="2742096"/>
                  <a:pt x="6361058" y="2750592"/>
                </a:cubicBezTo>
                <a:cubicBezTo>
                  <a:pt x="6361013" y="2751998"/>
                  <a:pt x="6360970" y="2753408"/>
                  <a:pt x="6360926" y="2754814"/>
                </a:cubicBezTo>
                <a:lnTo>
                  <a:pt x="6339285" y="2810353"/>
                </a:lnTo>
                <a:cubicBezTo>
                  <a:pt x="6360091" y="2854187"/>
                  <a:pt x="6313103" y="2870086"/>
                  <a:pt x="6325672" y="2908809"/>
                </a:cubicBezTo>
                <a:cubicBezTo>
                  <a:pt x="6341563" y="2966972"/>
                  <a:pt x="6291836" y="2935388"/>
                  <a:pt x="6333498" y="3009772"/>
                </a:cubicBezTo>
                <a:cubicBezTo>
                  <a:pt x="6345476" y="3039254"/>
                  <a:pt x="6345955" y="3068963"/>
                  <a:pt x="6334947" y="3095405"/>
                </a:cubicBezTo>
                <a:lnTo>
                  <a:pt x="6344768" y="3155941"/>
                </a:lnTo>
                <a:cubicBezTo>
                  <a:pt x="6348643" y="3153663"/>
                  <a:pt x="6311793" y="3186588"/>
                  <a:pt x="6314754" y="3197987"/>
                </a:cubicBezTo>
                <a:cubicBezTo>
                  <a:pt x="6318695" y="3221971"/>
                  <a:pt x="6319257" y="3226752"/>
                  <a:pt x="6304230" y="3239690"/>
                </a:cubicBezTo>
                <a:cubicBezTo>
                  <a:pt x="6306321" y="3248567"/>
                  <a:pt x="6307305" y="3254005"/>
                  <a:pt x="6308837" y="3264003"/>
                </a:cubicBezTo>
                <a:cubicBezTo>
                  <a:pt x="6301812" y="3288243"/>
                  <a:pt x="6298529" y="3302527"/>
                  <a:pt x="6309285" y="3324103"/>
                </a:cubicBezTo>
                <a:cubicBezTo>
                  <a:pt x="6301188" y="3343007"/>
                  <a:pt x="6329285" y="3359307"/>
                  <a:pt x="6342503" y="3405661"/>
                </a:cubicBezTo>
                <a:cubicBezTo>
                  <a:pt x="6338012" y="3447477"/>
                  <a:pt x="6408325" y="3505721"/>
                  <a:pt x="6401531" y="3550593"/>
                </a:cubicBezTo>
                <a:cubicBezTo>
                  <a:pt x="6395655" y="3579549"/>
                  <a:pt x="6423437" y="3594758"/>
                  <a:pt x="6427705" y="3624684"/>
                </a:cubicBezTo>
                <a:cubicBezTo>
                  <a:pt x="6416402" y="3629199"/>
                  <a:pt x="6435787" y="3639516"/>
                  <a:pt x="6448424" y="3657106"/>
                </a:cubicBezTo>
                <a:lnTo>
                  <a:pt x="6444014" y="3752742"/>
                </a:lnTo>
                <a:cubicBezTo>
                  <a:pt x="6443990" y="3752777"/>
                  <a:pt x="6443967" y="3752813"/>
                  <a:pt x="6443946" y="3752849"/>
                </a:cubicBezTo>
                <a:lnTo>
                  <a:pt x="0" y="375284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A90CC3A-4D33-2AB3-A4E7-834A32919F5A}"/>
              </a:ext>
            </a:extLst>
          </p:cNvPr>
          <p:cNvCxnSpPr>
            <a:cxnSpLocks/>
          </p:cNvCxnSpPr>
          <p:nvPr/>
        </p:nvCxnSpPr>
        <p:spPr>
          <a:xfrm>
            <a:off x="5155365" y="593314"/>
            <a:ext cx="404447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07085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BAB00-9954-19C0-6F9D-EB50FCBF7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30663"/>
            <a:ext cx="7886700" cy="975064"/>
          </a:xfrm>
        </p:spPr>
        <p:txBody>
          <a:bodyPr/>
          <a:lstStyle/>
          <a:p>
            <a:r>
              <a:rPr lang="en-GB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Factors Influencing Groups and Team Behaviour</a:t>
            </a:r>
            <a:br>
              <a:rPr lang="en-SG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</a:br>
            <a:endParaRPr lang="en-GB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3CD67DD-2181-7D95-1147-FD33AE226645}"/>
              </a:ext>
            </a:extLst>
          </p:cNvPr>
          <p:cNvGrpSpPr/>
          <p:nvPr/>
        </p:nvGrpSpPr>
        <p:grpSpPr>
          <a:xfrm>
            <a:off x="424369" y="1414545"/>
            <a:ext cx="8027175" cy="4712293"/>
            <a:chOff x="5763258" y="1889727"/>
            <a:chExt cx="6808366" cy="4712293"/>
          </a:xfrm>
          <a:solidFill>
            <a:schemeClr val="bg1"/>
          </a:solidFill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A7D6BFF-BB7D-4948-B51A-5B3E515201B7}"/>
                </a:ext>
              </a:extLst>
            </p:cNvPr>
            <p:cNvSpPr/>
            <p:nvPr/>
          </p:nvSpPr>
          <p:spPr>
            <a:xfrm>
              <a:off x="7498080" y="2537460"/>
              <a:ext cx="3634740" cy="363474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aphicFrame>
          <p:nvGraphicFramePr>
            <p:cNvPr id="7" name="Diagram 6">
              <a:extLst>
                <a:ext uri="{FF2B5EF4-FFF2-40B4-BE49-F238E27FC236}">
                  <a16:creationId xmlns:a16="http://schemas.microsoft.com/office/drawing/2014/main" id="{877B7B0F-C97C-1673-38E2-E538D3A303E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671830070"/>
                </p:ext>
              </p:extLst>
            </p:nvPr>
          </p:nvGraphicFramePr>
          <p:xfrm>
            <a:off x="5763258" y="1889727"/>
            <a:ext cx="6808366" cy="471229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288775BC-7301-D3E9-32E4-AFCB70BA89CD}"/>
                </a:ext>
              </a:extLst>
            </p:cNvPr>
            <p:cNvSpPr txBox="1"/>
            <p:nvPr/>
          </p:nvSpPr>
          <p:spPr>
            <a:xfrm>
              <a:off x="8183880" y="3799276"/>
              <a:ext cx="2274570" cy="1345628"/>
            </a:xfrm>
            <a:prstGeom prst="rect">
              <a:avLst/>
            </a:prstGeom>
            <a:grpFill/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en-US"/>
              </a:defPPr>
              <a:lvl1pPr algn="ctr">
                <a:lnSpc>
                  <a:spcPct val="90000"/>
                </a:lnSpc>
                <a:spcBef>
                  <a:spcPct val="0"/>
                </a:spcBef>
                <a:buNone/>
                <a:defRPr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agona" panose="02010004040101010103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solidFill>
                    <a:schemeClr val="tx1"/>
                  </a:solidFill>
                </a:rPr>
                <a:t>TUCKMAN’S THEORY</a:t>
              </a:r>
              <a:endParaRPr lang="en-US" sz="2400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DD486CD-6321-7510-8A7C-6B4F0D47D8D6}"/>
              </a:ext>
            </a:extLst>
          </p:cNvPr>
          <p:cNvCxnSpPr>
            <a:cxnSpLocks/>
          </p:cNvCxnSpPr>
          <p:nvPr/>
        </p:nvCxnSpPr>
        <p:spPr>
          <a:xfrm>
            <a:off x="0" y="1300464"/>
            <a:ext cx="3301612" cy="5263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38936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D0E90-A496-EB9F-97A7-C69BB71F0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  <a:t>Factors Influencing Groups and Team Behaviour</a:t>
            </a:r>
            <a:br>
              <a:rPr lang="en-SG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</a:br>
            <a:endParaRPr lang="en-GB" dirty="0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E236D297-756B-AE7B-6971-E925CAA493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3249357"/>
              </p:ext>
            </p:extLst>
          </p:nvPr>
        </p:nvGraphicFramePr>
        <p:xfrm>
          <a:off x="740333" y="1621771"/>
          <a:ext cx="6902935" cy="19660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5BE21A0C-C3AD-5B55-D8FF-1EE4FBA0B6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40003224"/>
              </p:ext>
            </p:extLst>
          </p:nvPr>
        </p:nvGraphicFramePr>
        <p:xfrm>
          <a:off x="2707334" y="3764047"/>
          <a:ext cx="5909310" cy="21214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5EFE599-C4B9-6CEB-1798-91AD82E77B13}"/>
              </a:ext>
            </a:extLst>
          </p:cNvPr>
          <p:cNvCxnSpPr>
            <a:cxnSpLocks/>
          </p:cNvCxnSpPr>
          <p:nvPr/>
        </p:nvCxnSpPr>
        <p:spPr>
          <a:xfrm>
            <a:off x="0" y="1472813"/>
            <a:ext cx="404447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8817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F6EE4-5388-6D8C-8090-E9E934C64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63507"/>
            <a:ext cx="3103372" cy="493098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b="1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  <a:t>Factors Influencing Groups and Team </a:t>
            </a:r>
            <a:r>
              <a:rPr lang="en-US" sz="3200" b="1" kern="12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  <a:t>Behaviour</a:t>
            </a:r>
            <a:br>
              <a:rPr lang="en-US" sz="3200" b="1" kern="12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endParaRPr lang="en-US" sz="3200" kern="12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3" name="Content Placeholder 22">
            <a:extLst>
              <a:ext uri="{FF2B5EF4-FFF2-40B4-BE49-F238E27FC236}">
                <a16:creationId xmlns:a16="http://schemas.microsoft.com/office/drawing/2014/main" id="{5F686F2C-F87E-E2C3-D8C8-669BFE9756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1077585"/>
              </p:ext>
            </p:extLst>
          </p:nvPr>
        </p:nvGraphicFramePr>
        <p:xfrm>
          <a:off x="3714473" y="412076"/>
          <a:ext cx="4688205" cy="23046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4" name="Diagram 23">
            <a:extLst>
              <a:ext uri="{FF2B5EF4-FFF2-40B4-BE49-F238E27FC236}">
                <a16:creationId xmlns:a16="http://schemas.microsoft.com/office/drawing/2014/main" id="{7DA4BAE1-21E6-394D-C62D-DE18707352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6194445"/>
              </p:ext>
            </p:extLst>
          </p:nvPr>
        </p:nvGraphicFramePr>
        <p:xfrm>
          <a:off x="3732022" y="3589866"/>
          <a:ext cx="4688205" cy="2304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7FF9D38-426F-C0D8-C19A-116261AA7D8C}"/>
              </a:ext>
            </a:extLst>
          </p:cNvPr>
          <p:cNvCxnSpPr>
            <a:cxnSpLocks/>
          </p:cNvCxnSpPr>
          <p:nvPr/>
        </p:nvCxnSpPr>
        <p:spPr>
          <a:xfrm>
            <a:off x="3350473" y="2163847"/>
            <a:ext cx="0" cy="3804184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56184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5A520-3A57-D9A1-D658-85A6ED57C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  <a:t>Factors Influencing Groups and Team Behaviour</a:t>
            </a:r>
            <a:br>
              <a:rPr lang="en-SG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</a:br>
            <a:endParaRPr lang="en-GB" dirty="0"/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1F09385F-1C8B-D6A9-700A-E694A57994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5234818"/>
              </p:ext>
            </p:extLst>
          </p:nvPr>
        </p:nvGraphicFramePr>
        <p:xfrm>
          <a:off x="628650" y="2021069"/>
          <a:ext cx="7886700" cy="36328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C69CE1C-7E04-FA68-A53F-74BE5A6EDA60}"/>
              </a:ext>
            </a:extLst>
          </p:cNvPr>
          <p:cNvCxnSpPr>
            <a:cxnSpLocks/>
          </p:cNvCxnSpPr>
          <p:nvPr/>
        </p:nvCxnSpPr>
        <p:spPr>
          <a:xfrm>
            <a:off x="0" y="1539439"/>
            <a:ext cx="4460318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48818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A77BB-112C-4004-9936-F4530ED4A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4781"/>
            <a:ext cx="7886700" cy="775518"/>
          </a:xfrm>
        </p:spPr>
        <p:txBody>
          <a:bodyPr/>
          <a:lstStyle/>
          <a:p>
            <a:pPr algn="ctr"/>
            <a:r>
              <a:rPr lang="en-GB" b="1" dirty="0">
                <a:latin typeface="+mn-lt"/>
              </a:rPr>
              <a:t>References</a:t>
            </a:r>
            <a:endParaRPr lang="en-GB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E5D75F-CDD3-4185-9C31-46D89C08E2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511" y="1140644"/>
            <a:ext cx="8663233" cy="5036319"/>
          </a:xfrm>
        </p:spPr>
        <p:txBody>
          <a:bodyPr/>
          <a:lstStyle/>
          <a:p>
            <a:pPr marL="800100" lvl="1" indent="-342900">
              <a:buFont typeface="Symbol" panose="05050102010706020507" pitchFamily="18" charset="2"/>
              <a:buChar char=""/>
            </a:pPr>
            <a:endParaRPr lang="en-US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>
              <a:buNone/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F7ADA68-8D3C-E26E-85C7-4981C4656611}"/>
              </a:ext>
            </a:extLst>
          </p:cNvPr>
          <p:cNvSpPr/>
          <p:nvPr/>
        </p:nvSpPr>
        <p:spPr>
          <a:xfrm>
            <a:off x="466658" y="927138"/>
            <a:ext cx="8048692" cy="464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Baker, M. (2021) Tuckman's theory: Five stages of team development, FreshBooks. Available at: https://www.freshbooks.com/hub/other/tuckmans-theory (Accessed: November 12, 2022). 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Beckham, S. (2013) Management report - introduction DHL Express is a division of the German logistics company Deutsche Post DHL Providing International Express Mail: Course hero, Management Report - Introduction DHL Express is a division of the German logistics company Deutsche Post DHL providing international express mail | Course Hero. Course hero. Available at: https://www.coursehero.com/file/13185426/Management-Report/ (Accessed: November 12, 2022).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Benton, C. (2019) “Strategic and Operational Roles of Procurement within DHL Coursework,” Ivy Panda, 15 July. Available at: https://ivypanda.com/essays/strategic-and-operational-roles-of-procurement-within-dhl/#:~:text=Centralization%20versus%20Decentralization&amp;text=DHL%20uses%20a%20centralized%20procurement%20system%20where%20most%20of%20the,are%20made%20at%20its%20headquarters. (Accessed: n.d.).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DHL Group, D.P. (2021) At a glance, DHL. Available at: https://www.dpdhl.com/en/about-us/at-a-glance.html (Accessed: November 12, 2022).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Kerkhof-Guenther, D. (2021) How do we really learn at work? DHL. DHL Global Insights. Available at: https://www.dhl.com/global-en/delivered/insights/how-do-we-really-learn-at-work.html (Accessed: November 12, 2022). 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Rudd, P. (2017) DHL: Logistics Company for the world, UK Essays. UK Essays. Available at: https://www.ukessays.com/essays/information-technology/dhl-the-logistics-company-for-the-world-information-technology-essay.php (Accessed: November 11, 2022). </a:t>
            </a:r>
          </a:p>
        </p:txBody>
      </p:sp>
    </p:spTree>
    <p:extLst>
      <p:ext uri="{BB962C8B-B14F-4D97-AF65-F5344CB8AC3E}">
        <p14:creationId xmlns:p14="http://schemas.microsoft.com/office/powerpoint/2010/main" val="2254313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8EE98-9CBD-9618-1F29-3DE441114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653977"/>
          </a:xfrm>
        </p:spPr>
        <p:txBody>
          <a:bodyPr/>
          <a:lstStyle/>
          <a:p>
            <a:pPr algn="ctr"/>
            <a:r>
              <a:rPr lang="en-GB" b="1" dirty="0">
                <a:latin typeface="+mn-lt"/>
              </a:rPr>
              <a:t>References</a:t>
            </a:r>
            <a:endParaRPr lang="en-GB" dirty="0">
              <a:latin typeface="+mn-lt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90E769-98DC-9333-E469-D97F85F31E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828" y="1154513"/>
            <a:ext cx="7886700" cy="4036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Bass, B. M., &amp; Riggio, R. E. (2018). </a:t>
            </a:r>
            <a:r>
              <a:rPr lang="en-SG" sz="11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Transformation leadership</a:t>
            </a: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(5th ed.). L. Erlbaum Associates. </a:t>
            </a:r>
            <a:endParaRPr lang="en-US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SG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Boehnke</a:t>
            </a: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K. (2019). </a:t>
            </a:r>
            <a:r>
              <a:rPr lang="en-SG" sz="11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Transformation leadership: An examination of cross-cultural differences and similarities</a:t>
            </a: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(2nd ed.). Richard Ivey School of Business, University of Western Ontario. </a:t>
            </a:r>
            <a:endParaRPr lang="en-US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Collins, J. (2017). </a:t>
            </a:r>
            <a:r>
              <a:rPr lang="en-SG" sz="11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Leadership perspectives: Knowledge into action</a:t>
            </a: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(4th ed.). Palgrave Macmillan. </a:t>
            </a:r>
            <a:endParaRPr lang="en-US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Donaldson, L. (2020). </a:t>
            </a:r>
            <a:r>
              <a:rPr lang="en-SG" sz="11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Contingency theory</a:t>
            </a: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(3rd ed.). Dartmouth. </a:t>
            </a:r>
            <a:endParaRPr lang="en-US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Gill, R. (2015). </a:t>
            </a:r>
            <a:r>
              <a:rPr lang="en-SG" sz="11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Theory and practice of leadership</a:t>
            </a: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(2nd ed.). SAGE. </a:t>
            </a:r>
            <a:endParaRPr lang="en-US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Hersey, P. (2022). </a:t>
            </a:r>
            <a:r>
              <a:rPr lang="en-SG" sz="11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Situational leadership</a:t>
            </a: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(5th ed.). </a:t>
            </a:r>
            <a:r>
              <a:rPr lang="en-SG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Center</a:t>
            </a: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for Leadership Studies. </a:t>
            </a:r>
            <a:endParaRPr lang="en-US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Itzkowitz, G. (2020). </a:t>
            </a:r>
            <a:r>
              <a:rPr lang="en-SG" sz="11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Contingency theory: Rethinking the boundaries of Social Thought</a:t>
            </a: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(3rd ed.). Univ. Press of America. </a:t>
            </a:r>
            <a:endParaRPr lang="en-US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James, K., &amp; Collins, J. (2015). </a:t>
            </a:r>
            <a:r>
              <a:rPr lang="en-SG" sz="11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Leadership perspectives: Knowledge into action</a:t>
            </a: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(3rd ed.). Palgrave Macmillan. </a:t>
            </a:r>
            <a:endParaRPr lang="en-US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Manning, W. L. (2021). </a:t>
            </a:r>
            <a:r>
              <a:rPr lang="en-SG" sz="11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Situational leadership</a:t>
            </a: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(4th ed.). Air Command and Staff College, Air University. </a:t>
            </a:r>
            <a:endParaRPr lang="en-US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Tannenbaum, R., Weschler, I. R., &amp; </a:t>
            </a:r>
            <a:r>
              <a:rPr lang="en-SG" sz="1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Massarik</a:t>
            </a: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F. (2016). </a:t>
            </a:r>
            <a:r>
              <a:rPr lang="en-SG" sz="11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Leadership and organisation: A behavioural science approach</a:t>
            </a:r>
            <a:r>
              <a:rPr lang="en-SG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(3rd ed.). Routledge. </a:t>
            </a:r>
            <a:endParaRPr lang="en-US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162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5" descr="Logo&#10;&#10;Description automatically generated">
            <a:extLst>
              <a:ext uri="{FF2B5EF4-FFF2-40B4-BE49-F238E27FC236}">
                <a16:creationId xmlns:a16="http://schemas.microsoft.com/office/drawing/2014/main" id="{8F20B52F-F4F5-ABD2-C1C9-C5A5B64EF8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57" r="24198" b="-1"/>
          <a:stretch/>
        </p:blipFill>
        <p:spPr>
          <a:xfrm>
            <a:off x="4348157" y="10"/>
            <a:ext cx="4795614" cy="51434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4A9A27-9807-3785-7D65-3A60E7314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749" y="806450"/>
            <a:ext cx="3326077" cy="1064231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Sagona" panose="02010004040101010103" pitchFamily="2" charset="0"/>
              </a:rPr>
              <a:t>Thank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2A5856-4CE0-773A-B5C9-D01CE0B3E3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748" y="2561357"/>
            <a:ext cx="3602726" cy="3045693"/>
          </a:xfrm>
        </p:spPr>
        <p:txBody>
          <a:bodyPr anchor="ctr">
            <a:normAutofit/>
          </a:bodyPr>
          <a:lstStyle/>
          <a:p>
            <a:r>
              <a:rPr lang="en-GB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gona" panose="02010004040101010103" pitchFamily="2" charset="0"/>
              </a:rPr>
              <a:t>Questions?</a:t>
            </a:r>
          </a:p>
          <a:p>
            <a:endParaRPr lang="en-GB" sz="150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GB" sz="15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0321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ub 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Sub 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Text Break / Info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Text Break Info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Logo Only_Image Bkgr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4B39123-6EEF-44A3-BB4E-6DBCD963DCD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547D3B3-2CEC-47BE-8F2F-5C3164EBC5A8}">
  <ds:schemaRefs>
    <ds:schemaRef ds:uri="http://purl.org/dc/elements/1.1/"/>
    <ds:schemaRef ds:uri="http://schemas.microsoft.com/office/2006/metadata/properties"/>
    <ds:schemaRef ds:uri="http://purl.org/dc/terms/"/>
    <ds:schemaRef ds:uri="http://www.w3.org/XML/1998/namespace"/>
    <ds:schemaRef ds:uri="http://purl.org/dc/dcmitype/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211f9404-bca0-4bcf-9c1d-965ccb6f8d2d"/>
  </ds:schemaRefs>
</ds:datastoreItem>
</file>

<file path=customXml/itemProps3.xml><?xml version="1.0" encoding="utf-8"?>
<ds:datastoreItem xmlns:ds="http://schemas.openxmlformats.org/officeDocument/2006/customXml" ds:itemID="{BAE1112E-EDC2-4AC9-9B76-EB457A03CEA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865</TotalTime>
  <Words>1307</Words>
  <Application>Microsoft Office PowerPoint</Application>
  <PresentationFormat>On-screen Show (4:3)</PresentationFormat>
  <Paragraphs>144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15</vt:i4>
      </vt:variant>
      <vt:variant>
        <vt:lpstr>Slide Titles</vt:lpstr>
      </vt:variant>
      <vt:variant>
        <vt:i4>22</vt:i4>
      </vt:variant>
    </vt:vector>
  </HeadingPairs>
  <TitlesOfParts>
    <vt:vector size="44" baseType="lpstr">
      <vt:lpstr>Arial</vt:lpstr>
      <vt:lpstr>Arial</vt:lpstr>
      <vt:lpstr>Arial Black</vt:lpstr>
      <vt:lpstr>Calibri</vt:lpstr>
      <vt:lpstr>Calibri Light</vt:lpstr>
      <vt:lpstr>Sagona</vt:lpstr>
      <vt:lpstr>Symbol</vt:lpstr>
      <vt:lpstr>Title Slide 1</vt:lpstr>
      <vt:lpstr>Title Slide 2</vt:lpstr>
      <vt:lpstr>Title Slide 3</vt:lpstr>
      <vt:lpstr>Title Slide 4</vt:lpstr>
      <vt:lpstr>Sub Title 1</vt:lpstr>
      <vt:lpstr>Sub Title 2</vt:lpstr>
      <vt:lpstr>Sub Title 3</vt:lpstr>
      <vt:lpstr>Sub Title 4</vt:lpstr>
      <vt:lpstr>Text 1</vt:lpstr>
      <vt:lpstr>Text 2</vt:lpstr>
      <vt:lpstr>Text 3</vt:lpstr>
      <vt:lpstr>Text 4</vt:lpstr>
      <vt:lpstr>Text Break / Info Slide 1</vt:lpstr>
      <vt:lpstr>Text Break Info Slide 2</vt:lpstr>
      <vt:lpstr>UWTSD Logo Only_Image Bkgrnd</vt:lpstr>
      <vt:lpstr>Group Presentation Introducing the Modern Workplace LCBB4003   </vt:lpstr>
      <vt:lpstr>  </vt:lpstr>
      <vt:lpstr>Organization Profile (Background)</vt:lpstr>
      <vt:lpstr>Organization Profile (Performance) </vt:lpstr>
      <vt:lpstr>Organization Profile (Competitors) </vt:lpstr>
      <vt:lpstr>DHL: Organisational Structure &amp; Performance </vt:lpstr>
      <vt:lpstr>DHL: Organisational Structure &amp; Performance </vt:lpstr>
      <vt:lpstr>DHL: Organisational Structure &amp; Performance </vt:lpstr>
      <vt:lpstr>DHL: Task &amp; Skills of Managers </vt:lpstr>
      <vt:lpstr>DHL: Task &amp; Skills of Managers </vt:lpstr>
      <vt:lpstr>DHL: Task &amp; Skills of Managers  </vt:lpstr>
      <vt:lpstr>DHL Implemented Leadership Theories</vt:lpstr>
      <vt:lpstr>The Transactional Theory </vt:lpstr>
      <vt:lpstr>The Transformation Theory  </vt:lpstr>
      <vt:lpstr>The Theory of Contingencies </vt:lpstr>
      <vt:lpstr>Factors Influencing Groups and Team Behaviour </vt:lpstr>
      <vt:lpstr>Factors Influencing Groups and Team Behaviour </vt:lpstr>
      <vt:lpstr>Factors Influencing Groups and Team Behaviour </vt:lpstr>
      <vt:lpstr>Factors Influencing Groups and Team Behaviour </vt:lpstr>
      <vt:lpstr>References</vt:lpstr>
      <vt:lpstr>References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silviasilvia802@yahoo.com</cp:lastModifiedBy>
  <cp:revision>95</cp:revision>
  <dcterms:created xsi:type="dcterms:W3CDTF">2021-03-10T12:10:47Z</dcterms:created>
  <dcterms:modified xsi:type="dcterms:W3CDTF">2022-11-19T21:44:11Z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