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29"/>
  </p:notesMasterIdLst>
  <p:handoutMasterIdLst>
    <p:handoutMasterId r:id="rId30"/>
  </p:handoutMasterIdLst>
  <p:sldIdLst>
    <p:sldId id="256" r:id="rId5"/>
    <p:sldId id="298" r:id="rId6"/>
    <p:sldId id="258" r:id="rId7"/>
    <p:sldId id="279" r:id="rId8"/>
    <p:sldId id="280" r:id="rId9"/>
    <p:sldId id="282" r:id="rId10"/>
    <p:sldId id="281" r:id="rId11"/>
    <p:sldId id="297" r:id="rId12"/>
    <p:sldId id="272" r:id="rId13"/>
    <p:sldId id="286" r:id="rId14"/>
    <p:sldId id="302" r:id="rId15"/>
    <p:sldId id="303" r:id="rId16"/>
    <p:sldId id="275" r:id="rId17"/>
    <p:sldId id="270" r:id="rId18"/>
    <p:sldId id="288" r:id="rId19"/>
    <p:sldId id="264" r:id="rId20"/>
    <p:sldId id="292" r:id="rId21"/>
    <p:sldId id="289" r:id="rId22"/>
    <p:sldId id="273" r:id="rId23"/>
    <p:sldId id="293" r:id="rId24"/>
    <p:sldId id="294" r:id="rId25"/>
    <p:sldId id="274" r:id="rId26"/>
    <p:sldId id="299" r:id="rId27"/>
    <p:sldId id="271"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98989"/>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62C716-CD14-EC24-D759-30404856DE33}" v="3903" dt="2024-02-27T17:25:52.402"/>
    <p1510:client id="{2A2B59C1-7E9B-2F06-8C2B-B8D47E3749F7}" v="916" dt="2024-02-28T23:19:21.152"/>
    <p1510:client id="{6ADB89FB-26BF-B33C-6FD0-3FB68F4777B4}" v="2173" dt="2024-02-28T19:37:13.2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handoutMaster" Target="handoutMasters/handoutMaster1.xml"/><Relationship Id="rId35" Type="http://schemas.microsoft.com/office/2015/10/relationships/revisionInfo" Target="revisionInfo.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0F20539-E77A-43E4-9277-C2127830B5AA}"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AD0C46C0-2FF0-4BA8-9E25-9CD5EA92682F}">
      <dgm:prSet phldrT="[Text]" phldr="0"/>
      <dgm:spPr/>
      <dgm:t>
        <a:bodyPr/>
        <a:lstStyle/>
        <a:p>
          <a:pPr algn="l" rtl="0"/>
          <a:r>
            <a:rPr lang="en-US" dirty="0">
              <a:solidFill>
                <a:schemeClr val="tx1"/>
              </a:solidFill>
              <a:latin typeface="Calibri"/>
              <a:cs typeface="Calibri"/>
            </a:rPr>
            <a:t> Active listening </a:t>
          </a:r>
        </a:p>
      </dgm:t>
    </dgm:pt>
    <dgm:pt modelId="{0F38A2DA-EDA8-4DB8-BD39-974A8A8D68D6}" type="parTrans" cxnId="{4C56F127-0113-4E1A-944F-62FE1271E3E0}">
      <dgm:prSet/>
      <dgm:spPr/>
      <dgm:t>
        <a:bodyPr/>
        <a:lstStyle/>
        <a:p>
          <a:endParaRPr lang="en-US"/>
        </a:p>
      </dgm:t>
    </dgm:pt>
    <dgm:pt modelId="{671C82E3-12FC-47F7-BCD0-28A972096C0E}" type="sibTrans" cxnId="{4C56F127-0113-4E1A-944F-62FE1271E3E0}">
      <dgm:prSet/>
      <dgm:spPr/>
      <dgm:t>
        <a:bodyPr/>
        <a:lstStyle/>
        <a:p>
          <a:endParaRPr lang="en-US"/>
        </a:p>
      </dgm:t>
    </dgm:pt>
    <dgm:pt modelId="{FABA6E8C-B50B-4162-BD46-90A4CDBAD335}">
      <dgm:prSet phldr="0"/>
      <dgm:spPr/>
      <dgm:t>
        <a:bodyPr/>
        <a:lstStyle/>
        <a:p>
          <a:pPr algn="l" rtl="0"/>
          <a:r>
            <a:rPr lang="en-US" dirty="0">
              <a:solidFill>
                <a:schemeClr val="tx1"/>
              </a:solidFill>
              <a:latin typeface="Calibri"/>
              <a:cs typeface="Calibri"/>
            </a:rPr>
            <a:t> Communication</a:t>
          </a:r>
        </a:p>
      </dgm:t>
    </dgm:pt>
    <dgm:pt modelId="{08FA6D2C-79AC-4FDB-9109-2E24A4D7F16D}" type="parTrans" cxnId="{E7EFE8FF-266A-45E3-A81F-B0FC4EB63DE5}">
      <dgm:prSet/>
      <dgm:spPr/>
    </dgm:pt>
    <dgm:pt modelId="{FE725A5A-02DB-4A67-96F6-327174E46B91}" type="sibTrans" cxnId="{E7EFE8FF-266A-45E3-A81F-B0FC4EB63DE5}">
      <dgm:prSet/>
      <dgm:spPr/>
    </dgm:pt>
    <dgm:pt modelId="{1F1BB5F7-A72C-4151-9709-D46F210B99D1}">
      <dgm:prSet phldr="0"/>
      <dgm:spPr/>
      <dgm:t>
        <a:bodyPr/>
        <a:lstStyle/>
        <a:p>
          <a:pPr algn="l" rtl="0"/>
          <a:r>
            <a:rPr lang="en-US" dirty="0">
              <a:solidFill>
                <a:schemeClr val="tx1"/>
              </a:solidFill>
              <a:latin typeface="Calibri"/>
              <a:cs typeface="Calibri"/>
            </a:rPr>
            <a:t> Warm and positive energy</a:t>
          </a:r>
        </a:p>
      </dgm:t>
    </dgm:pt>
    <dgm:pt modelId="{A5D4DEDE-99FC-4EDA-B555-0CC020E75D07}" type="parTrans" cxnId="{53946381-A1B2-48DC-82FE-D796FD896669}">
      <dgm:prSet/>
      <dgm:spPr/>
    </dgm:pt>
    <dgm:pt modelId="{9617C2FF-354F-4360-9DCD-812185AEDAEC}" type="sibTrans" cxnId="{53946381-A1B2-48DC-82FE-D796FD896669}">
      <dgm:prSet/>
      <dgm:spPr/>
    </dgm:pt>
    <dgm:pt modelId="{984A1494-C419-4A02-B4B4-46E50E3BD04A}">
      <dgm:prSet phldr="0"/>
      <dgm:spPr/>
      <dgm:t>
        <a:bodyPr/>
        <a:lstStyle/>
        <a:p>
          <a:pPr algn="l" rtl="0"/>
          <a:r>
            <a:rPr lang="en-US" dirty="0">
              <a:solidFill>
                <a:schemeClr val="tx1"/>
              </a:solidFill>
              <a:latin typeface="Calibri"/>
              <a:cs typeface="Calibri"/>
            </a:rPr>
            <a:t> Adaptability</a:t>
          </a:r>
        </a:p>
      </dgm:t>
    </dgm:pt>
    <dgm:pt modelId="{5D77DC91-7E85-4D2C-91B3-413606DF4A17}" type="parTrans" cxnId="{CE63169A-E894-448F-B3A3-A30842140494}">
      <dgm:prSet/>
      <dgm:spPr/>
    </dgm:pt>
    <dgm:pt modelId="{248233B6-0062-4540-BCEA-93C02F1650AF}" type="sibTrans" cxnId="{CE63169A-E894-448F-B3A3-A30842140494}">
      <dgm:prSet/>
      <dgm:spPr/>
    </dgm:pt>
    <dgm:pt modelId="{74298A3A-9A4F-4F32-B45E-8B4BA3A5A88B}">
      <dgm:prSet phldr="0"/>
      <dgm:spPr/>
      <dgm:t>
        <a:bodyPr/>
        <a:lstStyle/>
        <a:p>
          <a:pPr algn="l" rtl="0"/>
          <a:r>
            <a:rPr lang="en-US" dirty="0">
              <a:solidFill>
                <a:schemeClr val="tx1"/>
              </a:solidFill>
              <a:latin typeface="Calibri"/>
              <a:cs typeface="Calibri"/>
            </a:rPr>
            <a:t> Professional boundaries</a:t>
          </a:r>
        </a:p>
      </dgm:t>
    </dgm:pt>
    <dgm:pt modelId="{3E0B4A26-6B2D-44D0-8AB0-5B80935BDD9A}" type="parTrans" cxnId="{4E07FAB0-5F40-4C44-B951-BDC5D8272081}">
      <dgm:prSet/>
      <dgm:spPr/>
    </dgm:pt>
    <dgm:pt modelId="{9A46791A-F848-43BD-B8D8-02D775090C36}" type="sibTrans" cxnId="{4E07FAB0-5F40-4C44-B951-BDC5D8272081}">
      <dgm:prSet/>
      <dgm:spPr/>
    </dgm:pt>
    <dgm:pt modelId="{664A4F08-8D4C-4C4C-A082-63A77C0C9384}">
      <dgm:prSet phldr="0"/>
      <dgm:spPr/>
      <dgm:t>
        <a:bodyPr/>
        <a:lstStyle/>
        <a:p>
          <a:pPr algn="l" rtl="0"/>
          <a:r>
            <a:rPr lang="en-US" dirty="0">
              <a:solidFill>
                <a:schemeClr val="tx1"/>
              </a:solidFill>
              <a:latin typeface="Calibri"/>
              <a:cs typeface="Calibri"/>
            </a:rPr>
            <a:t> Flexibility</a:t>
          </a:r>
          <a:endParaRPr lang="en-US" dirty="0">
            <a:solidFill>
              <a:schemeClr val="tx1"/>
            </a:solidFill>
          </a:endParaRPr>
        </a:p>
      </dgm:t>
    </dgm:pt>
    <dgm:pt modelId="{F1A8909B-BC6E-4455-A1D6-8743B030AD40}" type="parTrans" cxnId="{72EB469B-C07B-4096-8213-A83282045625}">
      <dgm:prSet/>
      <dgm:spPr/>
    </dgm:pt>
    <dgm:pt modelId="{CB4C4F85-3B90-4A57-A42C-6B189581EC96}" type="sibTrans" cxnId="{72EB469B-C07B-4096-8213-A83282045625}">
      <dgm:prSet/>
      <dgm:spPr/>
    </dgm:pt>
    <dgm:pt modelId="{312443D8-6767-4630-BBCF-0D28B9D7FABE}">
      <dgm:prSet phldr="0"/>
      <dgm:spPr/>
      <dgm:t>
        <a:bodyPr/>
        <a:lstStyle/>
        <a:p>
          <a:pPr algn="l" rtl="0"/>
          <a:r>
            <a:rPr lang="en-US" dirty="0">
              <a:solidFill>
                <a:schemeClr val="tx1"/>
              </a:solidFill>
              <a:latin typeface="Calibri"/>
              <a:cs typeface="Calibri"/>
            </a:rPr>
            <a:t> Non-judgemental attitude</a:t>
          </a:r>
          <a:endParaRPr lang="en-US" dirty="0"/>
        </a:p>
      </dgm:t>
    </dgm:pt>
    <dgm:pt modelId="{222E5D1A-8DE2-4485-9249-D37AEDA5D13C}" type="parTrans" cxnId="{F81E5F52-5ED9-4C69-A20C-D5D023E5C80E}">
      <dgm:prSet/>
      <dgm:spPr/>
    </dgm:pt>
    <dgm:pt modelId="{DA2F6FD6-6EA8-41ED-BCDF-78771B0345BE}" type="sibTrans" cxnId="{F81E5F52-5ED9-4C69-A20C-D5D023E5C80E}">
      <dgm:prSet/>
      <dgm:spPr/>
    </dgm:pt>
    <dgm:pt modelId="{365D1AC6-EF17-46FD-B581-8DD3588C2B40}" type="pres">
      <dgm:prSet presAssocID="{40F20539-E77A-43E4-9277-C2127830B5AA}" presName="diagram" presStyleCnt="0">
        <dgm:presLayoutVars>
          <dgm:dir/>
          <dgm:resizeHandles val="exact"/>
        </dgm:presLayoutVars>
      </dgm:prSet>
      <dgm:spPr/>
    </dgm:pt>
    <dgm:pt modelId="{6251BA74-AC3A-4C95-81E1-13056D98F8F4}" type="pres">
      <dgm:prSet presAssocID="{AD0C46C0-2FF0-4BA8-9E25-9CD5EA92682F}" presName="node" presStyleLbl="node1" presStyleIdx="0" presStyleCnt="7">
        <dgm:presLayoutVars>
          <dgm:bulletEnabled val="1"/>
        </dgm:presLayoutVars>
      </dgm:prSet>
      <dgm:spPr/>
    </dgm:pt>
    <dgm:pt modelId="{9AF7F99F-4060-4877-A99F-1DC82EA6785F}" type="pres">
      <dgm:prSet presAssocID="{671C82E3-12FC-47F7-BCD0-28A972096C0E}" presName="sibTrans" presStyleCnt="0"/>
      <dgm:spPr/>
    </dgm:pt>
    <dgm:pt modelId="{D7D7A161-1583-4E32-A45F-3079FD5C97AD}" type="pres">
      <dgm:prSet presAssocID="{FABA6E8C-B50B-4162-BD46-90A4CDBAD335}" presName="node" presStyleLbl="node1" presStyleIdx="1" presStyleCnt="7">
        <dgm:presLayoutVars>
          <dgm:bulletEnabled val="1"/>
        </dgm:presLayoutVars>
      </dgm:prSet>
      <dgm:spPr/>
    </dgm:pt>
    <dgm:pt modelId="{5D5EB9AE-E09B-41AC-B9B6-34F3FC80F780}" type="pres">
      <dgm:prSet presAssocID="{FE725A5A-02DB-4A67-96F6-327174E46B91}" presName="sibTrans" presStyleCnt="0"/>
      <dgm:spPr/>
    </dgm:pt>
    <dgm:pt modelId="{09480022-6F34-4AB2-9056-C7E896F75C65}" type="pres">
      <dgm:prSet presAssocID="{1F1BB5F7-A72C-4151-9709-D46F210B99D1}" presName="node" presStyleLbl="node1" presStyleIdx="2" presStyleCnt="7">
        <dgm:presLayoutVars>
          <dgm:bulletEnabled val="1"/>
        </dgm:presLayoutVars>
      </dgm:prSet>
      <dgm:spPr/>
    </dgm:pt>
    <dgm:pt modelId="{74A9B5E6-4DAC-490B-BCD8-1B7C9A8E6CD1}" type="pres">
      <dgm:prSet presAssocID="{9617C2FF-354F-4360-9DCD-812185AEDAEC}" presName="sibTrans" presStyleCnt="0"/>
      <dgm:spPr/>
    </dgm:pt>
    <dgm:pt modelId="{E4BDC54D-BC34-4441-AA61-8A5023445A55}" type="pres">
      <dgm:prSet presAssocID="{984A1494-C419-4A02-B4B4-46E50E3BD04A}" presName="node" presStyleLbl="node1" presStyleIdx="3" presStyleCnt="7">
        <dgm:presLayoutVars>
          <dgm:bulletEnabled val="1"/>
        </dgm:presLayoutVars>
      </dgm:prSet>
      <dgm:spPr/>
    </dgm:pt>
    <dgm:pt modelId="{D8A8AF83-AF56-4F4C-B584-583B714B374C}" type="pres">
      <dgm:prSet presAssocID="{248233B6-0062-4540-BCEA-93C02F1650AF}" presName="sibTrans" presStyleCnt="0"/>
      <dgm:spPr/>
    </dgm:pt>
    <dgm:pt modelId="{4D2D782E-6654-414C-986A-2630BC993D81}" type="pres">
      <dgm:prSet presAssocID="{664A4F08-8D4C-4C4C-A082-63A77C0C9384}" presName="node" presStyleLbl="node1" presStyleIdx="4" presStyleCnt="7">
        <dgm:presLayoutVars>
          <dgm:bulletEnabled val="1"/>
        </dgm:presLayoutVars>
      </dgm:prSet>
      <dgm:spPr/>
    </dgm:pt>
    <dgm:pt modelId="{EC4C47AD-9562-47D1-B380-D88A9429DB76}" type="pres">
      <dgm:prSet presAssocID="{CB4C4F85-3B90-4A57-A42C-6B189581EC96}" presName="sibTrans" presStyleCnt="0"/>
      <dgm:spPr/>
    </dgm:pt>
    <dgm:pt modelId="{94F04E74-6E81-4631-9A12-2C351AD86857}" type="pres">
      <dgm:prSet presAssocID="{312443D8-6767-4630-BBCF-0D28B9D7FABE}" presName="node" presStyleLbl="node1" presStyleIdx="5" presStyleCnt="7">
        <dgm:presLayoutVars>
          <dgm:bulletEnabled val="1"/>
        </dgm:presLayoutVars>
      </dgm:prSet>
      <dgm:spPr/>
    </dgm:pt>
    <dgm:pt modelId="{04D375C0-9DBE-4CA3-8F4B-A0FF3B1C7DB6}" type="pres">
      <dgm:prSet presAssocID="{DA2F6FD6-6EA8-41ED-BCDF-78771B0345BE}" presName="sibTrans" presStyleCnt="0"/>
      <dgm:spPr/>
    </dgm:pt>
    <dgm:pt modelId="{000281AE-8487-4D3C-86A3-AF58E15AB167}" type="pres">
      <dgm:prSet presAssocID="{74298A3A-9A4F-4F32-B45E-8B4BA3A5A88B}" presName="node" presStyleLbl="node1" presStyleIdx="6" presStyleCnt="7">
        <dgm:presLayoutVars>
          <dgm:bulletEnabled val="1"/>
        </dgm:presLayoutVars>
      </dgm:prSet>
      <dgm:spPr/>
    </dgm:pt>
  </dgm:ptLst>
  <dgm:cxnLst>
    <dgm:cxn modelId="{8D7F1F17-8751-4F35-BC11-CCAE6A799D6E}" type="presOf" srcId="{1F1BB5F7-A72C-4151-9709-D46F210B99D1}" destId="{09480022-6F34-4AB2-9056-C7E896F75C65}" srcOrd="0" destOrd="0" presId="urn:microsoft.com/office/officeart/2005/8/layout/default"/>
    <dgm:cxn modelId="{4C56F127-0113-4E1A-944F-62FE1271E3E0}" srcId="{40F20539-E77A-43E4-9277-C2127830B5AA}" destId="{AD0C46C0-2FF0-4BA8-9E25-9CD5EA92682F}" srcOrd="0" destOrd="0" parTransId="{0F38A2DA-EDA8-4DB8-BD39-974A8A8D68D6}" sibTransId="{671C82E3-12FC-47F7-BCD0-28A972096C0E}"/>
    <dgm:cxn modelId="{84ED8A3C-805C-4227-8BC6-305D59C798B3}" type="presOf" srcId="{FABA6E8C-B50B-4162-BD46-90A4CDBAD335}" destId="{D7D7A161-1583-4E32-A45F-3079FD5C97AD}" srcOrd="0" destOrd="0" presId="urn:microsoft.com/office/officeart/2005/8/layout/default"/>
    <dgm:cxn modelId="{0C9E6263-CD2D-4DCE-89C7-F387D5F3409E}" type="presOf" srcId="{74298A3A-9A4F-4F32-B45E-8B4BA3A5A88B}" destId="{000281AE-8487-4D3C-86A3-AF58E15AB167}" srcOrd="0" destOrd="0" presId="urn:microsoft.com/office/officeart/2005/8/layout/default"/>
    <dgm:cxn modelId="{96A17F66-B32B-4B13-AE40-EE5B0A2F2A3D}" type="presOf" srcId="{984A1494-C419-4A02-B4B4-46E50E3BD04A}" destId="{E4BDC54D-BC34-4441-AA61-8A5023445A55}" srcOrd="0" destOrd="0" presId="urn:microsoft.com/office/officeart/2005/8/layout/default"/>
    <dgm:cxn modelId="{F81E5F52-5ED9-4C69-A20C-D5D023E5C80E}" srcId="{40F20539-E77A-43E4-9277-C2127830B5AA}" destId="{312443D8-6767-4630-BBCF-0D28B9D7FABE}" srcOrd="5" destOrd="0" parTransId="{222E5D1A-8DE2-4485-9249-D37AEDA5D13C}" sibTransId="{DA2F6FD6-6EA8-41ED-BCDF-78771B0345BE}"/>
    <dgm:cxn modelId="{C95BA853-C2A9-442D-9E4B-18FEE220BB3A}" type="presOf" srcId="{664A4F08-8D4C-4C4C-A082-63A77C0C9384}" destId="{4D2D782E-6654-414C-986A-2630BC993D81}" srcOrd="0" destOrd="0" presId="urn:microsoft.com/office/officeart/2005/8/layout/default"/>
    <dgm:cxn modelId="{91D46474-9C18-46E4-BF9F-06EDF6B74C3E}" type="presOf" srcId="{312443D8-6767-4630-BBCF-0D28B9D7FABE}" destId="{94F04E74-6E81-4631-9A12-2C351AD86857}" srcOrd="0" destOrd="0" presId="urn:microsoft.com/office/officeart/2005/8/layout/default"/>
    <dgm:cxn modelId="{D225A855-18BC-4363-AE34-65637B095C64}" type="presOf" srcId="{AD0C46C0-2FF0-4BA8-9E25-9CD5EA92682F}" destId="{6251BA74-AC3A-4C95-81E1-13056D98F8F4}" srcOrd="0" destOrd="0" presId="urn:microsoft.com/office/officeart/2005/8/layout/default"/>
    <dgm:cxn modelId="{53946381-A1B2-48DC-82FE-D796FD896669}" srcId="{40F20539-E77A-43E4-9277-C2127830B5AA}" destId="{1F1BB5F7-A72C-4151-9709-D46F210B99D1}" srcOrd="2" destOrd="0" parTransId="{A5D4DEDE-99FC-4EDA-B555-0CC020E75D07}" sibTransId="{9617C2FF-354F-4360-9DCD-812185AEDAEC}"/>
    <dgm:cxn modelId="{CE63169A-E894-448F-B3A3-A30842140494}" srcId="{40F20539-E77A-43E4-9277-C2127830B5AA}" destId="{984A1494-C419-4A02-B4B4-46E50E3BD04A}" srcOrd="3" destOrd="0" parTransId="{5D77DC91-7E85-4D2C-91B3-413606DF4A17}" sibTransId="{248233B6-0062-4540-BCEA-93C02F1650AF}"/>
    <dgm:cxn modelId="{72EB469B-C07B-4096-8213-A83282045625}" srcId="{40F20539-E77A-43E4-9277-C2127830B5AA}" destId="{664A4F08-8D4C-4C4C-A082-63A77C0C9384}" srcOrd="4" destOrd="0" parTransId="{F1A8909B-BC6E-4455-A1D6-8743B030AD40}" sibTransId="{CB4C4F85-3B90-4A57-A42C-6B189581EC96}"/>
    <dgm:cxn modelId="{4E07FAB0-5F40-4C44-B951-BDC5D8272081}" srcId="{40F20539-E77A-43E4-9277-C2127830B5AA}" destId="{74298A3A-9A4F-4F32-B45E-8B4BA3A5A88B}" srcOrd="6" destOrd="0" parTransId="{3E0B4A26-6B2D-44D0-8AB0-5B80935BDD9A}" sibTransId="{9A46791A-F848-43BD-B8D8-02D775090C36}"/>
    <dgm:cxn modelId="{CD9C78F5-A57C-42C5-8055-466B74630E16}" type="presOf" srcId="{40F20539-E77A-43E4-9277-C2127830B5AA}" destId="{365D1AC6-EF17-46FD-B581-8DD3588C2B40}" srcOrd="0" destOrd="0" presId="urn:microsoft.com/office/officeart/2005/8/layout/default"/>
    <dgm:cxn modelId="{E7EFE8FF-266A-45E3-A81F-B0FC4EB63DE5}" srcId="{40F20539-E77A-43E4-9277-C2127830B5AA}" destId="{FABA6E8C-B50B-4162-BD46-90A4CDBAD335}" srcOrd="1" destOrd="0" parTransId="{08FA6D2C-79AC-4FDB-9109-2E24A4D7F16D}" sibTransId="{FE725A5A-02DB-4A67-96F6-327174E46B91}"/>
    <dgm:cxn modelId="{AD719C9D-A3E6-4E9E-8035-625F1E932C3D}" type="presParOf" srcId="{365D1AC6-EF17-46FD-B581-8DD3588C2B40}" destId="{6251BA74-AC3A-4C95-81E1-13056D98F8F4}" srcOrd="0" destOrd="0" presId="urn:microsoft.com/office/officeart/2005/8/layout/default"/>
    <dgm:cxn modelId="{A046A070-985D-4B6C-BCB2-EDC215E222DC}" type="presParOf" srcId="{365D1AC6-EF17-46FD-B581-8DD3588C2B40}" destId="{9AF7F99F-4060-4877-A99F-1DC82EA6785F}" srcOrd="1" destOrd="0" presId="urn:microsoft.com/office/officeart/2005/8/layout/default"/>
    <dgm:cxn modelId="{A9507F15-5E99-4E06-BEC8-651FFA5DE1B9}" type="presParOf" srcId="{365D1AC6-EF17-46FD-B581-8DD3588C2B40}" destId="{D7D7A161-1583-4E32-A45F-3079FD5C97AD}" srcOrd="2" destOrd="0" presId="urn:microsoft.com/office/officeart/2005/8/layout/default"/>
    <dgm:cxn modelId="{0F1A5FEB-A21D-468B-BC9B-7C8D2A2CB382}" type="presParOf" srcId="{365D1AC6-EF17-46FD-B581-8DD3588C2B40}" destId="{5D5EB9AE-E09B-41AC-B9B6-34F3FC80F780}" srcOrd="3" destOrd="0" presId="urn:microsoft.com/office/officeart/2005/8/layout/default"/>
    <dgm:cxn modelId="{8EF93759-DD95-4520-9403-FF1DC0AC74C9}" type="presParOf" srcId="{365D1AC6-EF17-46FD-B581-8DD3588C2B40}" destId="{09480022-6F34-4AB2-9056-C7E896F75C65}" srcOrd="4" destOrd="0" presId="urn:microsoft.com/office/officeart/2005/8/layout/default"/>
    <dgm:cxn modelId="{03069FAE-4AC2-4FF8-99D2-93710217D21E}" type="presParOf" srcId="{365D1AC6-EF17-46FD-B581-8DD3588C2B40}" destId="{74A9B5E6-4DAC-490B-BCD8-1B7C9A8E6CD1}" srcOrd="5" destOrd="0" presId="urn:microsoft.com/office/officeart/2005/8/layout/default"/>
    <dgm:cxn modelId="{8DAD0BF2-A1B9-47DF-95D3-607F6FA1618D}" type="presParOf" srcId="{365D1AC6-EF17-46FD-B581-8DD3588C2B40}" destId="{E4BDC54D-BC34-4441-AA61-8A5023445A55}" srcOrd="6" destOrd="0" presId="urn:microsoft.com/office/officeart/2005/8/layout/default"/>
    <dgm:cxn modelId="{77F3A8D9-D995-42BA-9D85-23084BCBA412}" type="presParOf" srcId="{365D1AC6-EF17-46FD-B581-8DD3588C2B40}" destId="{D8A8AF83-AF56-4F4C-B584-583B714B374C}" srcOrd="7" destOrd="0" presId="urn:microsoft.com/office/officeart/2005/8/layout/default"/>
    <dgm:cxn modelId="{BB90B529-FE6F-483F-8374-D8046479FDFF}" type="presParOf" srcId="{365D1AC6-EF17-46FD-B581-8DD3588C2B40}" destId="{4D2D782E-6654-414C-986A-2630BC993D81}" srcOrd="8" destOrd="0" presId="urn:microsoft.com/office/officeart/2005/8/layout/default"/>
    <dgm:cxn modelId="{20D68795-72BC-409B-963E-AF8ADBAF3290}" type="presParOf" srcId="{365D1AC6-EF17-46FD-B581-8DD3588C2B40}" destId="{EC4C47AD-9562-47D1-B380-D88A9429DB76}" srcOrd="9" destOrd="0" presId="urn:microsoft.com/office/officeart/2005/8/layout/default"/>
    <dgm:cxn modelId="{37857D30-D0BC-44A9-B3E1-FE88B2519B47}" type="presParOf" srcId="{365D1AC6-EF17-46FD-B581-8DD3588C2B40}" destId="{94F04E74-6E81-4631-9A12-2C351AD86857}" srcOrd="10" destOrd="0" presId="urn:microsoft.com/office/officeart/2005/8/layout/default"/>
    <dgm:cxn modelId="{8D7C49FD-0B37-414F-A273-8DAF4D2EF61D}" type="presParOf" srcId="{365D1AC6-EF17-46FD-B581-8DD3588C2B40}" destId="{04D375C0-9DBE-4CA3-8F4B-A0FF3B1C7DB6}" srcOrd="11" destOrd="0" presId="urn:microsoft.com/office/officeart/2005/8/layout/default"/>
    <dgm:cxn modelId="{93FCAB40-17B8-4DE8-84DB-0632B1A717C8}" type="presParOf" srcId="{365D1AC6-EF17-46FD-B581-8DD3588C2B40}" destId="{000281AE-8487-4D3C-86A3-AF58E15AB167}"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4B6BDFB-6413-4926-A7E1-9F2F5AB39CD2}"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6EAE2D00-5EFB-413F-BCF8-1FE943F0C215}">
      <dgm:prSet phldrT="[Text]" phldr="0"/>
      <dgm:spPr/>
      <dgm:t>
        <a:bodyPr/>
        <a:lstStyle/>
        <a:p>
          <a:pPr algn="l"/>
          <a:r>
            <a:rPr lang="en-US" dirty="0">
              <a:solidFill>
                <a:schemeClr val="tx1"/>
              </a:solidFill>
              <a:latin typeface="Calibri"/>
              <a:cs typeface="Calibri"/>
            </a:rPr>
            <a:t>Cookery</a:t>
          </a:r>
        </a:p>
      </dgm:t>
    </dgm:pt>
    <dgm:pt modelId="{B7F76547-7493-4848-AB74-7E41D5328F5C}" type="parTrans" cxnId="{C1FD70B8-2889-4A6D-90E3-9AC53F79E72F}">
      <dgm:prSet/>
      <dgm:spPr/>
      <dgm:t>
        <a:bodyPr/>
        <a:lstStyle/>
        <a:p>
          <a:endParaRPr lang="en-US"/>
        </a:p>
      </dgm:t>
    </dgm:pt>
    <dgm:pt modelId="{E4554058-0B1F-4A25-BE01-DB33300817C7}" type="sibTrans" cxnId="{C1FD70B8-2889-4A6D-90E3-9AC53F79E72F}">
      <dgm:prSet/>
      <dgm:spPr/>
      <dgm:t>
        <a:bodyPr/>
        <a:lstStyle/>
        <a:p>
          <a:endParaRPr lang="en-US"/>
        </a:p>
      </dgm:t>
    </dgm:pt>
    <dgm:pt modelId="{E093BEF0-E138-40FB-97CB-DFD5424AEC3D}">
      <dgm:prSet phldr="0"/>
      <dgm:spPr/>
      <dgm:t>
        <a:bodyPr/>
        <a:lstStyle/>
        <a:p>
          <a:pPr algn="l" rtl="0"/>
          <a:r>
            <a:rPr lang="en-US" dirty="0">
              <a:solidFill>
                <a:schemeClr val="tx1"/>
              </a:solidFill>
              <a:latin typeface="Calibri"/>
              <a:cs typeface="Calibri"/>
            </a:rPr>
            <a:t>Team building activities</a:t>
          </a:r>
        </a:p>
      </dgm:t>
    </dgm:pt>
    <dgm:pt modelId="{11F2E703-7AB7-4EEF-9852-4A2801967231}" type="parTrans" cxnId="{2271FFDC-CC6B-4BE8-BF73-CC1C9FD279F7}">
      <dgm:prSet/>
      <dgm:spPr/>
    </dgm:pt>
    <dgm:pt modelId="{820B1AEF-2189-4D49-A979-A4242AA4F807}" type="sibTrans" cxnId="{2271FFDC-CC6B-4BE8-BF73-CC1C9FD279F7}">
      <dgm:prSet/>
      <dgm:spPr/>
    </dgm:pt>
    <dgm:pt modelId="{52E67A1C-3D3D-47D5-B533-0D8344C9CED1}">
      <dgm:prSet phldr="0"/>
      <dgm:spPr/>
      <dgm:t>
        <a:bodyPr/>
        <a:lstStyle/>
        <a:p>
          <a:pPr algn="l"/>
          <a:r>
            <a:rPr lang="en-US" dirty="0">
              <a:solidFill>
                <a:schemeClr val="tx1"/>
              </a:solidFill>
              <a:latin typeface="Calibri"/>
              <a:cs typeface="Calibri"/>
            </a:rPr>
            <a:t>Games</a:t>
          </a:r>
        </a:p>
      </dgm:t>
    </dgm:pt>
    <dgm:pt modelId="{6FA27D71-6938-470B-87F5-D4C7B27349CC}" type="parTrans" cxnId="{1DA16592-0019-4AE0-A2AF-A2A29538F8DC}">
      <dgm:prSet/>
      <dgm:spPr/>
    </dgm:pt>
    <dgm:pt modelId="{47A75770-E070-4F03-901D-387791B91AFD}" type="sibTrans" cxnId="{1DA16592-0019-4AE0-A2AF-A2A29538F8DC}">
      <dgm:prSet/>
      <dgm:spPr/>
    </dgm:pt>
    <dgm:pt modelId="{08A266CF-88EE-453C-9CE7-7B6E391D9234}">
      <dgm:prSet phldr="0"/>
      <dgm:spPr/>
      <dgm:t>
        <a:bodyPr/>
        <a:lstStyle/>
        <a:p>
          <a:pPr algn="l" rtl="0"/>
          <a:r>
            <a:rPr lang="en-US" dirty="0">
              <a:solidFill>
                <a:schemeClr val="tx1"/>
              </a:solidFill>
              <a:latin typeface="Calibri"/>
              <a:cs typeface="Calibri"/>
            </a:rPr>
            <a:t>Outdoor activities</a:t>
          </a:r>
          <a:endParaRPr lang="en-US" dirty="0">
            <a:solidFill>
              <a:schemeClr val="tx1"/>
            </a:solidFill>
            <a:latin typeface="Tenorite"/>
            <a:cs typeface="Calibri"/>
          </a:endParaRPr>
        </a:p>
      </dgm:t>
    </dgm:pt>
    <dgm:pt modelId="{E930181B-5E28-4F14-9625-D12631C48D38}" type="parTrans" cxnId="{19B4F051-6A54-4FAC-B2FC-3F2849AD229E}">
      <dgm:prSet/>
      <dgm:spPr/>
    </dgm:pt>
    <dgm:pt modelId="{5EC10B5D-1A3E-4DDD-9770-C2BC7F28E6AF}" type="sibTrans" cxnId="{19B4F051-6A54-4FAC-B2FC-3F2849AD229E}">
      <dgm:prSet/>
      <dgm:spPr/>
    </dgm:pt>
    <dgm:pt modelId="{C185707E-94CA-4616-9BD5-601B1F79A6B4}">
      <dgm:prSet phldr="0"/>
      <dgm:spPr/>
      <dgm:t>
        <a:bodyPr/>
        <a:lstStyle/>
        <a:p>
          <a:pPr algn="l" rtl="0"/>
          <a:r>
            <a:rPr lang="en-US" dirty="0">
              <a:solidFill>
                <a:schemeClr val="tx1"/>
              </a:solidFill>
              <a:latin typeface="Calibri"/>
              <a:cs typeface="Calibri"/>
            </a:rPr>
            <a:t>Sports</a:t>
          </a:r>
        </a:p>
      </dgm:t>
    </dgm:pt>
    <dgm:pt modelId="{A2917ED3-A882-4FF9-BBA2-F1F3800F744C}" type="parTrans" cxnId="{6F601A9A-A381-4029-8C30-E8BAB0CB853B}">
      <dgm:prSet/>
      <dgm:spPr/>
    </dgm:pt>
    <dgm:pt modelId="{A7C7AC33-99D7-4911-A097-424EB6783A01}" type="sibTrans" cxnId="{6F601A9A-A381-4029-8C30-E8BAB0CB853B}">
      <dgm:prSet/>
      <dgm:spPr/>
    </dgm:pt>
    <dgm:pt modelId="{E7042F51-E8B2-47BE-B535-0E9D6E012182}">
      <dgm:prSet phldr="0"/>
      <dgm:spPr/>
      <dgm:t>
        <a:bodyPr/>
        <a:lstStyle/>
        <a:p>
          <a:pPr algn="l" rtl="0"/>
          <a:r>
            <a:rPr lang="en-US" dirty="0">
              <a:solidFill>
                <a:schemeClr val="tx1"/>
              </a:solidFill>
              <a:latin typeface="Calibri"/>
              <a:cs typeface="Calibri"/>
            </a:rPr>
            <a:t>Music</a:t>
          </a:r>
          <a:endParaRPr lang="en-US" dirty="0">
            <a:solidFill>
              <a:schemeClr val="tx1"/>
            </a:solidFill>
            <a:latin typeface="Tenorite"/>
            <a:cs typeface="Calibri"/>
          </a:endParaRPr>
        </a:p>
      </dgm:t>
    </dgm:pt>
    <dgm:pt modelId="{DCFD33E2-B58E-47E1-BFFA-B2167329C3AC}" type="parTrans" cxnId="{9CB104AB-3011-4719-87F3-47A1C961FFA0}">
      <dgm:prSet/>
      <dgm:spPr/>
    </dgm:pt>
    <dgm:pt modelId="{57405084-9E17-46A4-9BC4-172815EC7C63}" type="sibTrans" cxnId="{9CB104AB-3011-4719-87F3-47A1C961FFA0}">
      <dgm:prSet/>
      <dgm:spPr/>
    </dgm:pt>
    <dgm:pt modelId="{A75907AC-8C7D-48E8-849E-7A7A2BD03410}">
      <dgm:prSet phldr="0"/>
      <dgm:spPr/>
      <dgm:t>
        <a:bodyPr/>
        <a:lstStyle/>
        <a:p>
          <a:pPr rtl="0"/>
          <a:r>
            <a:rPr lang="en-US" dirty="0">
              <a:solidFill>
                <a:schemeClr val="tx1"/>
              </a:solidFill>
              <a:latin typeface="Calibri"/>
              <a:cs typeface="Calibri"/>
            </a:rPr>
            <a:t>Drama</a:t>
          </a:r>
          <a:endParaRPr lang="en-US" dirty="0">
            <a:solidFill>
              <a:schemeClr val="tx1"/>
            </a:solidFill>
            <a:latin typeface="Tenorite"/>
            <a:cs typeface="Calibri"/>
          </a:endParaRPr>
        </a:p>
      </dgm:t>
    </dgm:pt>
    <dgm:pt modelId="{27E3E209-2C76-40A9-AFA2-8234E832D017}" type="parTrans" cxnId="{306A88C4-646F-4BE5-9E42-F1E4C5AE2E23}">
      <dgm:prSet/>
      <dgm:spPr/>
    </dgm:pt>
    <dgm:pt modelId="{CE061F39-53D4-4697-9691-21EBDE77DCCF}" type="sibTrans" cxnId="{306A88C4-646F-4BE5-9E42-F1E4C5AE2E23}">
      <dgm:prSet/>
      <dgm:spPr/>
    </dgm:pt>
    <dgm:pt modelId="{96857A79-DEB0-43C5-A364-B71D00067448}">
      <dgm:prSet phldr="0"/>
      <dgm:spPr/>
      <dgm:t>
        <a:bodyPr/>
        <a:lstStyle/>
        <a:p>
          <a:pPr algn="l" rtl="0"/>
          <a:r>
            <a:rPr lang="en-US" dirty="0">
              <a:solidFill>
                <a:schemeClr val="tx1"/>
              </a:solidFill>
              <a:latin typeface="Calibri"/>
              <a:cs typeface="Calibri"/>
            </a:rPr>
            <a:t>Arts and crafts</a:t>
          </a:r>
          <a:endParaRPr lang="en-US" dirty="0">
            <a:solidFill>
              <a:schemeClr val="tx1"/>
            </a:solidFill>
            <a:latin typeface="Tenorite"/>
            <a:cs typeface="Calibri"/>
          </a:endParaRPr>
        </a:p>
      </dgm:t>
    </dgm:pt>
    <dgm:pt modelId="{3DCA1FD8-A253-4462-996C-8FDB36621D72}" type="parTrans" cxnId="{CFE80F17-87CC-4B59-B90A-073FD8055BFA}">
      <dgm:prSet/>
      <dgm:spPr/>
    </dgm:pt>
    <dgm:pt modelId="{B2C3C9D7-B6FB-40C3-B943-B8A0B4A89D9D}" type="sibTrans" cxnId="{CFE80F17-87CC-4B59-B90A-073FD8055BFA}">
      <dgm:prSet/>
      <dgm:spPr/>
    </dgm:pt>
    <dgm:pt modelId="{EC08044A-779A-4C67-AE4F-4DFB6CFB0140}">
      <dgm:prSet phldr="0"/>
      <dgm:spPr/>
      <dgm:t>
        <a:bodyPr/>
        <a:lstStyle/>
        <a:p>
          <a:pPr algn="l"/>
          <a:r>
            <a:rPr lang="en-US" dirty="0">
              <a:solidFill>
                <a:schemeClr val="tx1"/>
              </a:solidFill>
              <a:latin typeface="Calibri"/>
              <a:cs typeface="Calibri"/>
            </a:rPr>
            <a:t>Quizzes</a:t>
          </a:r>
          <a:endParaRPr lang="en-US" dirty="0">
            <a:solidFill>
              <a:schemeClr val="tx1"/>
            </a:solidFill>
          </a:endParaRPr>
        </a:p>
      </dgm:t>
    </dgm:pt>
    <dgm:pt modelId="{C4EB0FFB-1D67-4177-BDA2-E79A6D3A2AEC}" type="parTrans" cxnId="{7E3E4B60-1104-40FB-9A42-070A42E3A1E6}">
      <dgm:prSet/>
      <dgm:spPr/>
    </dgm:pt>
    <dgm:pt modelId="{D3D4D46B-1A10-4E63-8B85-3BAFE45219D8}" type="sibTrans" cxnId="{7E3E4B60-1104-40FB-9A42-070A42E3A1E6}">
      <dgm:prSet/>
      <dgm:spPr/>
    </dgm:pt>
    <dgm:pt modelId="{0C0AB964-5FA6-4EDD-B610-E1D53A83A936}" type="pres">
      <dgm:prSet presAssocID="{54B6BDFB-6413-4926-A7E1-9F2F5AB39CD2}" presName="diagram" presStyleCnt="0">
        <dgm:presLayoutVars>
          <dgm:dir/>
          <dgm:resizeHandles val="exact"/>
        </dgm:presLayoutVars>
      </dgm:prSet>
      <dgm:spPr/>
    </dgm:pt>
    <dgm:pt modelId="{90ED5DFC-184F-403D-B9DD-94034E9F30CE}" type="pres">
      <dgm:prSet presAssocID="{E093BEF0-E138-40FB-97CB-DFD5424AEC3D}" presName="node" presStyleLbl="node1" presStyleIdx="0" presStyleCnt="9">
        <dgm:presLayoutVars>
          <dgm:bulletEnabled val="1"/>
        </dgm:presLayoutVars>
      </dgm:prSet>
      <dgm:spPr/>
    </dgm:pt>
    <dgm:pt modelId="{B40A9897-05F2-43B4-AF50-A2F260B6EF05}" type="pres">
      <dgm:prSet presAssocID="{820B1AEF-2189-4D49-A979-A4242AA4F807}" presName="sibTrans" presStyleCnt="0"/>
      <dgm:spPr/>
    </dgm:pt>
    <dgm:pt modelId="{546B066A-4DAC-4FB9-BB9C-53CE70BCC1E6}" type="pres">
      <dgm:prSet presAssocID="{C185707E-94CA-4616-9BD5-601B1F79A6B4}" presName="node" presStyleLbl="node1" presStyleIdx="1" presStyleCnt="9">
        <dgm:presLayoutVars>
          <dgm:bulletEnabled val="1"/>
        </dgm:presLayoutVars>
      </dgm:prSet>
      <dgm:spPr/>
    </dgm:pt>
    <dgm:pt modelId="{C1375D51-B7C9-4B7A-8F95-7E986C082620}" type="pres">
      <dgm:prSet presAssocID="{A7C7AC33-99D7-4911-A097-424EB6783A01}" presName="sibTrans" presStyleCnt="0"/>
      <dgm:spPr/>
    </dgm:pt>
    <dgm:pt modelId="{083D3A1D-3397-4E91-9467-8AC9513AA54C}" type="pres">
      <dgm:prSet presAssocID="{08A266CF-88EE-453C-9CE7-7B6E391D9234}" presName="node" presStyleLbl="node1" presStyleIdx="2" presStyleCnt="9">
        <dgm:presLayoutVars>
          <dgm:bulletEnabled val="1"/>
        </dgm:presLayoutVars>
      </dgm:prSet>
      <dgm:spPr/>
    </dgm:pt>
    <dgm:pt modelId="{93D87283-D269-47FD-B942-CB2E2DF724A3}" type="pres">
      <dgm:prSet presAssocID="{5EC10B5D-1A3E-4DDD-9770-C2BC7F28E6AF}" presName="sibTrans" presStyleCnt="0"/>
      <dgm:spPr/>
    </dgm:pt>
    <dgm:pt modelId="{6A6D634C-97A8-4C32-B6E4-90B31CC902DE}" type="pres">
      <dgm:prSet presAssocID="{A75907AC-8C7D-48E8-849E-7A7A2BD03410}" presName="node" presStyleLbl="node1" presStyleIdx="3" presStyleCnt="9">
        <dgm:presLayoutVars>
          <dgm:bulletEnabled val="1"/>
        </dgm:presLayoutVars>
      </dgm:prSet>
      <dgm:spPr/>
    </dgm:pt>
    <dgm:pt modelId="{F2C1616E-519F-4C03-8F7A-41566D9916F5}" type="pres">
      <dgm:prSet presAssocID="{CE061F39-53D4-4697-9691-21EBDE77DCCF}" presName="sibTrans" presStyleCnt="0"/>
      <dgm:spPr/>
    </dgm:pt>
    <dgm:pt modelId="{521F3C76-E3B1-47BE-B867-480A91264E57}" type="pres">
      <dgm:prSet presAssocID="{E7042F51-E8B2-47BE-B535-0E9D6E012182}" presName="node" presStyleLbl="node1" presStyleIdx="4" presStyleCnt="9">
        <dgm:presLayoutVars>
          <dgm:bulletEnabled val="1"/>
        </dgm:presLayoutVars>
      </dgm:prSet>
      <dgm:spPr/>
    </dgm:pt>
    <dgm:pt modelId="{ADF6A98A-525B-4A65-860B-AA12A7936756}" type="pres">
      <dgm:prSet presAssocID="{57405084-9E17-46A4-9BC4-172815EC7C63}" presName="sibTrans" presStyleCnt="0"/>
      <dgm:spPr/>
    </dgm:pt>
    <dgm:pt modelId="{C756F69F-C836-422D-B859-E028EA4FF2FF}" type="pres">
      <dgm:prSet presAssocID="{96857A79-DEB0-43C5-A364-B71D00067448}" presName="node" presStyleLbl="node1" presStyleIdx="5" presStyleCnt="9">
        <dgm:presLayoutVars>
          <dgm:bulletEnabled val="1"/>
        </dgm:presLayoutVars>
      </dgm:prSet>
      <dgm:spPr/>
    </dgm:pt>
    <dgm:pt modelId="{A93CCD80-7145-4DAA-A270-00AB9C6D6169}" type="pres">
      <dgm:prSet presAssocID="{B2C3C9D7-B6FB-40C3-B943-B8A0B4A89D9D}" presName="sibTrans" presStyleCnt="0"/>
      <dgm:spPr/>
    </dgm:pt>
    <dgm:pt modelId="{42A6077C-E403-4ED6-BA30-BFB8E9E6A3EF}" type="pres">
      <dgm:prSet presAssocID="{EC08044A-779A-4C67-AE4F-4DFB6CFB0140}" presName="node" presStyleLbl="node1" presStyleIdx="6" presStyleCnt="9">
        <dgm:presLayoutVars>
          <dgm:bulletEnabled val="1"/>
        </dgm:presLayoutVars>
      </dgm:prSet>
      <dgm:spPr/>
    </dgm:pt>
    <dgm:pt modelId="{65AD3F6B-621D-4B61-9FFF-8D04202DFDCD}" type="pres">
      <dgm:prSet presAssocID="{D3D4D46B-1A10-4E63-8B85-3BAFE45219D8}" presName="sibTrans" presStyleCnt="0"/>
      <dgm:spPr/>
    </dgm:pt>
    <dgm:pt modelId="{CAFFC37B-3763-48ED-9A37-905C15F76EDF}" type="pres">
      <dgm:prSet presAssocID="{52E67A1C-3D3D-47D5-B533-0D8344C9CED1}" presName="node" presStyleLbl="node1" presStyleIdx="7" presStyleCnt="9">
        <dgm:presLayoutVars>
          <dgm:bulletEnabled val="1"/>
        </dgm:presLayoutVars>
      </dgm:prSet>
      <dgm:spPr/>
    </dgm:pt>
    <dgm:pt modelId="{7981C782-B879-4E19-AA98-7B35490430AB}" type="pres">
      <dgm:prSet presAssocID="{47A75770-E070-4F03-901D-387791B91AFD}" presName="sibTrans" presStyleCnt="0"/>
      <dgm:spPr/>
    </dgm:pt>
    <dgm:pt modelId="{08F81298-0D9C-44E8-B44F-B1BFECA72BB7}" type="pres">
      <dgm:prSet presAssocID="{6EAE2D00-5EFB-413F-BCF8-1FE943F0C215}" presName="node" presStyleLbl="node1" presStyleIdx="8" presStyleCnt="9">
        <dgm:presLayoutVars>
          <dgm:bulletEnabled val="1"/>
        </dgm:presLayoutVars>
      </dgm:prSet>
      <dgm:spPr/>
    </dgm:pt>
  </dgm:ptLst>
  <dgm:cxnLst>
    <dgm:cxn modelId="{DF1E7307-0978-4E00-ADC6-1DECC8752E27}" type="presOf" srcId="{E093BEF0-E138-40FB-97CB-DFD5424AEC3D}" destId="{90ED5DFC-184F-403D-B9DD-94034E9F30CE}" srcOrd="0" destOrd="0" presId="urn:microsoft.com/office/officeart/2005/8/layout/default"/>
    <dgm:cxn modelId="{CFE80F17-87CC-4B59-B90A-073FD8055BFA}" srcId="{54B6BDFB-6413-4926-A7E1-9F2F5AB39CD2}" destId="{96857A79-DEB0-43C5-A364-B71D00067448}" srcOrd="5" destOrd="0" parTransId="{3DCA1FD8-A253-4462-996C-8FDB36621D72}" sibTransId="{B2C3C9D7-B6FB-40C3-B943-B8A0B4A89D9D}"/>
    <dgm:cxn modelId="{7E3E4B60-1104-40FB-9A42-070A42E3A1E6}" srcId="{54B6BDFB-6413-4926-A7E1-9F2F5AB39CD2}" destId="{EC08044A-779A-4C67-AE4F-4DFB6CFB0140}" srcOrd="6" destOrd="0" parTransId="{C4EB0FFB-1D67-4177-BDA2-E79A6D3A2AEC}" sibTransId="{D3D4D46B-1A10-4E63-8B85-3BAFE45219D8}"/>
    <dgm:cxn modelId="{19B4F051-6A54-4FAC-B2FC-3F2849AD229E}" srcId="{54B6BDFB-6413-4926-A7E1-9F2F5AB39CD2}" destId="{08A266CF-88EE-453C-9CE7-7B6E391D9234}" srcOrd="2" destOrd="0" parTransId="{E930181B-5E28-4F14-9625-D12631C48D38}" sibTransId="{5EC10B5D-1A3E-4DDD-9770-C2BC7F28E6AF}"/>
    <dgm:cxn modelId="{B8470E55-2ED7-4CCB-8A8E-4C5F5CAC85EF}" type="presOf" srcId="{6EAE2D00-5EFB-413F-BCF8-1FE943F0C215}" destId="{08F81298-0D9C-44E8-B44F-B1BFECA72BB7}" srcOrd="0" destOrd="0" presId="urn:microsoft.com/office/officeart/2005/8/layout/default"/>
    <dgm:cxn modelId="{7F983781-852A-4E90-A489-B05ECC8E1B96}" type="presOf" srcId="{96857A79-DEB0-43C5-A364-B71D00067448}" destId="{C756F69F-C836-422D-B859-E028EA4FF2FF}" srcOrd="0" destOrd="0" presId="urn:microsoft.com/office/officeart/2005/8/layout/default"/>
    <dgm:cxn modelId="{2E131E88-60EB-42AB-BD69-4FE7B378B151}" type="presOf" srcId="{08A266CF-88EE-453C-9CE7-7B6E391D9234}" destId="{083D3A1D-3397-4E91-9467-8AC9513AA54C}" srcOrd="0" destOrd="0" presId="urn:microsoft.com/office/officeart/2005/8/layout/default"/>
    <dgm:cxn modelId="{5FFB5B8A-7E41-4C5F-962C-99E32A8D3D28}" type="presOf" srcId="{52E67A1C-3D3D-47D5-B533-0D8344C9CED1}" destId="{CAFFC37B-3763-48ED-9A37-905C15F76EDF}" srcOrd="0" destOrd="0" presId="urn:microsoft.com/office/officeart/2005/8/layout/default"/>
    <dgm:cxn modelId="{4852D48E-2FFA-40B6-82CB-959DCF627464}" type="presOf" srcId="{C185707E-94CA-4616-9BD5-601B1F79A6B4}" destId="{546B066A-4DAC-4FB9-BB9C-53CE70BCC1E6}" srcOrd="0" destOrd="0" presId="urn:microsoft.com/office/officeart/2005/8/layout/default"/>
    <dgm:cxn modelId="{1DA16592-0019-4AE0-A2AF-A2A29538F8DC}" srcId="{54B6BDFB-6413-4926-A7E1-9F2F5AB39CD2}" destId="{52E67A1C-3D3D-47D5-B533-0D8344C9CED1}" srcOrd="7" destOrd="0" parTransId="{6FA27D71-6938-470B-87F5-D4C7B27349CC}" sibTransId="{47A75770-E070-4F03-901D-387791B91AFD}"/>
    <dgm:cxn modelId="{B77FA299-0CA0-49D0-AF91-EF5B8D7BFF8F}" type="presOf" srcId="{EC08044A-779A-4C67-AE4F-4DFB6CFB0140}" destId="{42A6077C-E403-4ED6-BA30-BFB8E9E6A3EF}" srcOrd="0" destOrd="0" presId="urn:microsoft.com/office/officeart/2005/8/layout/default"/>
    <dgm:cxn modelId="{6F601A9A-A381-4029-8C30-E8BAB0CB853B}" srcId="{54B6BDFB-6413-4926-A7E1-9F2F5AB39CD2}" destId="{C185707E-94CA-4616-9BD5-601B1F79A6B4}" srcOrd="1" destOrd="0" parTransId="{A2917ED3-A882-4FF9-BBA2-F1F3800F744C}" sibTransId="{A7C7AC33-99D7-4911-A097-424EB6783A01}"/>
    <dgm:cxn modelId="{9CB104AB-3011-4719-87F3-47A1C961FFA0}" srcId="{54B6BDFB-6413-4926-A7E1-9F2F5AB39CD2}" destId="{E7042F51-E8B2-47BE-B535-0E9D6E012182}" srcOrd="4" destOrd="0" parTransId="{DCFD33E2-B58E-47E1-BFFA-B2167329C3AC}" sibTransId="{57405084-9E17-46A4-9BC4-172815EC7C63}"/>
    <dgm:cxn modelId="{41E594AC-DD37-48BA-B35A-0A37204958B0}" type="presOf" srcId="{A75907AC-8C7D-48E8-849E-7A7A2BD03410}" destId="{6A6D634C-97A8-4C32-B6E4-90B31CC902DE}" srcOrd="0" destOrd="0" presId="urn:microsoft.com/office/officeart/2005/8/layout/default"/>
    <dgm:cxn modelId="{0BF2B6B2-B790-4C3F-8463-8B01DE5A5429}" type="presOf" srcId="{E7042F51-E8B2-47BE-B535-0E9D6E012182}" destId="{521F3C76-E3B1-47BE-B867-480A91264E57}" srcOrd="0" destOrd="0" presId="urn:microsoft.com/office/officeart/2005/8/layout/default"/>
    <dgm:cxn modelId="{C1FD70B8-2889-4A6D-90E3-9AC53F79E72F}" srcId="{54B6BDFB-6413-4926-A7E1-9F2F5AB39CD2}" destId="{6EAE2D00-5EFB-413F-BCF8-1FE943F0C215}" srcOrd="8" destOrd="0" parTransId="{B7F76547-7493-4848-AB74-7E41D5328F5C}" sibTransId="{E4554058-0B1F-4A25-BE01-DB33300817C7}"/>
    <dgm:cxn modelId="{306A88C4-646F-4BE5-9E42-F1E4C5AE2E23}" srcId="{54B6BDFB-6413-4926-A7E1-9F2F5AB39CD2}" destId="{A75907AC-8C7D-48E8-849E-7A7A2BD03410}" srcOrd="3" destOrd="0" parTransId="{27E3E209-2C76-40A9-AFA2-8234E832D017}" sibTransId="{CE061F39-53D4-4697-9691-21EBDE77DCCF}"/>
    <dgm:cxn modelId="{2271FFDC-CC6B-4BE8-BF73-CC1C9FD279F7}" srcId="{54B6BDFB-6413-4926-A7E1-9F2F5AB39CD2}" destId="{E093BEF0-E138-40FB-97CB-DFD5424AEC3D}" srcOrd="0" destOrd="0" parTransId="{11F2E703-7AB7-4EEF-9852-4A2801967231}" sibTransId="{820B1AEF-2189-4D49-A979-A4242AA4F807}"/>
    <dgm:cxn modelId="{D08DD4FF-17C7-41C7-847A-462E6BC844AF}" type="presOf" srcId="{54B6BDFB-6413-4926-A7E1-9F2F5AB39CD2}" destId="{0C0AB964-5FA6-4EDD-B610-E1D53A83A936}" srcOrd="0" destOrd="0" presId="urn:microsoft.com/office/officeart/2005/8/layout/default"/>
    <dgm:cxn modelId="{843AD204-3EAA-4773-B8FF-706253BB1844}" type="presParOf" srcId="{0C0AB964-5FA6-4EDD-B610-E1D53A83A936}" destId="{90ED5DFC-184F-403D-B9DD-94034E9F30CE}" srcOrd="0" destOrd="0" presId="urn:microsoft.com/office/officeart/2005/8/layout/default"/>
    <dgm:cxn modelId="{6E86DBCA-CC1C-4340-8ADD-BEE4F97CD89E}" type="presParOf" srcId="{0C0AB964-5FA6-4EDD-B610-E1D53A83A936}" destId="{B40A9897-05F2-43B4-AF50-A2F260B6EF05}" srcOrd="1" destOrd="0" presId="urn:microsoft.com/office/officeart/2005/8/layout/default"/>
    <dgm:cxn modelId="{C6A9F085-D825-4BE6-BE56-8DC298842214}" type="presParOf" srcId="{0C0AB964-5FA6-4EDD-B610-E1D53A83A936}" destId="{546B066A-4DAC-4FB9-BB9C-53CE70BCC1E6}" srcOrd="2" destOrd="0" presId="urn:microsoft.com/office/officeart/2005/8/layout/default"/>
    <dgm:cxn modelId="{3FCB4823-0182-4E3C-83AE-C77DBA147C4A}" type="presParOf" srcId="{0C0AB964-5FA6-4EDD-B610-E1D53A83A936}" destId="{C1375D51-B7C9-4B7A-8F95-7E986C082620}" srcOrd="3" destOrd="0" presId="urn:microsoft.com/office/officeart/2005/8/layout/default"/>
    <dgm:cxn modelId="{3E700F3A-B1A0-431C-AE0D-6D9368109CF3}" type="presParOf" srcId="{0C0AB964-5FA6-4EDD-B610-E1D53A83A936}" destId="{083D3A1D-3397-4E91-9467-8AC9513AA54C}" srcOrd="4" destOrd="0" presId="urn:microsoft.com/office/officeart/2005/8/layout/default"/>
    <dgm:cxn modelId="{6C304291-6F9B-4D2E-AF52-A303B433BA6C}" type="presParOf" srcId="{0C0AB964-5FA6-4EDD-B610-E1D53A83A936}" destId="{93D87283-D269-47FD-B942-CB2E2DF724A3}" srcOrd="5" destOrd="0" presId="urn:microsoft.com/office/officeart/2005/8/layout/default"/>
    <dgm:cxn modelId="{4CD54AA0-80DC-4D28-AB92-5D434BF6D9DD}" type="presParOf" srcId="{0C0AB964-5FA6-4EDD-B610-E1D53A83A936}" destId="{6A6D634C-97A8-4C32-B6E4-90B31CC902DE}" srcOrd="6" destOrd="0" presId="urn:microsoft.com/office/officeart/2005/8/layout/default"/>
    <dgm:cxn modelId="{FE4BF535-3D5F-41A9-AB2C-5D1D94B4C80A}" type="presParOf" srcId="{0C0AB964-5FA6-4EDD-B610-E1D53A83A936}" destId="{F2C1616E-519F-4C03-8F7A-41566D9916F5}" srcOrd="7" destOrd="0" presId="urn:microsoft.com/office/officeart/2005/8/layout/default"/>
    <dgm:cxn modelId="{2CE10CA0-F962-45FE-9D6B-E0FB0FA37A38}" type="presParOf" srcId="{0C0AB964-5FA6-4EDD-B610-E1D53A83A936}" destId="{521F3C76-E3B1-47BE-B867-480A91264E57}" srcOrd="8" destOrd="0" presId="urn:microsoft.com/office/officeart/2005/8/layout/default"/>
    <dgm:cxn modelId="{8D1B3E63-5190-4843-BB10-59CDEFC2BB3F}" type="presParOf" srcId="{0C0AB964-5FA6-4EDD-B610-E1D53A83A936}" destId="{ADF6A98A-525B-4A65-860B-AA12A7936756}" srcOrd="9" destOrd="0" presId="urn:microsoft.com/office/officeart/2005/8/layout/default"/>
    <dgm:cxn modelId="{6170874E-8507-487F-84E9-C53F5028AF8A}" type="presParOf" srcId="{0C0AB964-5FA6-4EDD-B610-E1D53A83A936}" destId="{C756F69F-C836-422D-B859-E028EA4FF2FF}" srcOrd="10" destOrd="0" presId="urn:microsoft.com/office/officeart/2005/8/layout/default"/>
    <dgm:cxn modelId="{3545EFF7-DDDA-418C-9271-C08219DDE592}" type="presParOf" srcId="{0C0AB964-5FA6-4EDD-B610-E1D53A83A936}" destId="{A93CCD80-7145-4DAA-A270-00AB9C6D6169}" srcOrd="11" destOrd="0" presId="urn:microsoft.com/office/officeart/2005/8/layout/default"/>
    <dgm:cxn modelId="{72FD6DF0-E462-498D-9D5C-BD9857FFA090}" type="presParOf" srcId="{0C0AB964-5FA6-4EDD-B610-E1D53A83A936}" destId="{42A6077C-E403-4ED6-BA30-BFB8E9E6A3EF}" srcOrd="12" destOrd="0" presId="urn:microsoft.com/office/officeart/2005/8/layout/default"/>
    <dgm:cxn modelId="{FED4774C-4357-4765-BAF9-A74E9167A340}" type="presParOf" srcId="{0C0AB964-5FA6-4EDD-B610-E1D53A83A936}" destId="{65AD3F6B-621D-4B61-9FFF-8D04202DFDCD}" srcOrd="13" destOrd="0" presId="urn:microsoft.com/office/officeart/2005/8/layout/default"/>
    <dgm:cxn modelId="{8DFE7EC2-24A3-4910-97FB-94E7D1F4C391}" type="presParOf" srcId="{0C0AB964-5FA6-4EDD-B610-E1D53A83A936}" destId="{CAFFC37B-3763-48ED-9A37-905C15F76EDF}" srcOrd="14" destOrd="0" presId="urn:microsoft.com/office/officeart/2005/8/layout/default"/>
    <dgm:cxn modelId="{BE91DB77-57B4-4805-945F-0E9BB39DBC42}" type="presParOf" srcId="{0C0AB964-5FA6-4EDD-B610-E1D53A83A936}" destId="{7981C782-B879-4E19-AA98-7B35490430AB}" srcOrd="15" destOrd="0" presId="urn:microsoft.com/office/officeart/2005/8/layout/default"/>
    <dgm:cxn modelId="{232C1043-44E1-47D2-A40C-17A5911504F7}" type="presParOf" srcId="{0C0AB964-5FA6-4EDD-B610-E1D53A83A936}" destId="{08F81298-0D9C-44E8-B44F-B1BFECA72BB7}" srcOrd="1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7E61DC2-23C0-45DD-B961-73A2484CE27C}"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56EEC533-7060-4DF6-BACB-B8B81030BE68}">
      <dgm:prSet phldrT="[Text]" phldr="0"/>
      <dgm:spPr/>
      <dgm:t>
        <a:bodyPr/>
        <a:lstStyle/>
        <a:p>
          <a:pPr rtl="0"/>
          <a:r>
            <a:rPr lang="en-US" dirty="0">
              <a:solidFill>
                <a:schemeClr val="tx1"/>
              </a:solidFill>
              <a:latin typeface="Tenorite"/>
            </a:rPr>
            <a:t>Active participation</a:t>
          </a:r>
          <a:endParaRPr lang="en-US" dirty="0">
            <a:solidFill>
              <a:schemeClr val="tx1"/>
            </a:solidFill>
          </a:endParaRPr>
        </a:p>
      </dgm:t>
    </dgm:pt>
    <dgm:pt modelId="{D0625D8E-4C40-4E92-B603-9F6066417D00}" type="parTrans" cxnId="{148B91FA-A642-44E5-827E-F1E51EBD5AD5}">
      <dgm:prSet/>
      <dgm:spPr/>
      <dgm:t>
        <a:bodyPr/>
        <a:lstStyle/>
        <a:p>
          <a:endParaRPr lang="en-US"/>
        </a:p>
      </dgm:t>
    </dgm:pt>
    <dgm:pt modelId="{60F2084F-6C8A-44AA-906F-029AE07B9F11}" type="sibTrans" cxnId="{148B91FA-A642-44E5-827E-F1E51EBD5AD5}">
      <dgm:prSet/>
      <dgm:spPr/>
      <dgm:t>
        <a:bodyPr/>
        <a:lstStyle/>
        <a:p>
          <a:endParaRPr lang="en-US"/>
        </a:p>
      </dgm:t>
    </dgm:pt>
    <dgm:pt modelId="{7185186D-D854-4F12-A5FB-FD0DF7833376}">
      <dgm:prSet phldrT="[Text]" phldr="0"/>
      <dgm:spPr/>
      <dgm:t>
        <a:bodyPr/>
        <a:lstStyle/>
        <a:p>
          <a:pPr rtl="0"/>
          <a:r>
            <a:rPr lang="en-US" dirty="0">
              <a:solidFill>
                <a:schemeClr val="tx1"/>
              </a:solidFill>
              <a:latin typeface="Tenorite"/>
            </a:rPr>
            <a:t>Enjoyment and achievement </a:t>
          </a:r>
          <a:endParaRPr lang="en-US" dirty="0">
            <a:solidFill>
              <a:schemeClr val="tx1"/>
            </a:solidFill>
          </a:endParaRPr>
        </a:p>
      </dgm:t>
    </dgm:pt>
    <dgm:pt modelId="{EB851D08-0953-4BA5-A942-C5A029663842}" type="parTrans" cxnId="{EB8CC5E4-EDA4-4364-BBA1-D29D38C6EA81}">
      <dgm:prSet/>
      <dgm:spPr/>
      <dgm:t>
        <a:bodyPr/>
        <a:lstStyle/>
        <a:p>
          <a:endParaRPr lang="en-US"/>
        </a:p>
      </dgm:t>
    </dgm:pt>
    <dgm:pt modelId="{935670E1-0248-418C-846A-15FE79C44CF2}" type="sibTrans" cxnId="{EB8CC5E4-EDA4-4364-BBA1-D29D38C6EA81}">
      <dgm:prSet/>
      <dgm:spPr/>
      <dgm:t>
        <a:bodyPr/>
        <a:lstStyle/>
        <a:p>
          <a:endParaRPr lang="en-US"/>
        </a:p>
      </dgm:t>
    </dgm:pt>
    <dgm:pt modelId="{36750726-6631-4632-A528-77510048D00E}">
      <dgm:prSet phldrT="[Text]" phldr="0"/>
      <dgm:spPr/>
      <dgm:t>
        <a:bodyPr/>
        <a:lstStyle/>
        <a:p>
          <a:pPr rtl="0"/>
          <a:r>
            <a:rPr lang="en-US" dirty="0">
              <a:solidFill>
                <a:schemeClr val="tx1"/>
              </a:solidFill>
              <a:latin typeface="Tenorite"/>
            </a:rPr>
            <a:t>Community involvement</a:t>
          </a:r>
          <a:endParaRPr lang="en-US" dirty="0">
            <a:solidFill>
              <a:schemeClr val="tx1"/>
            </a:solidFill>
          </a:endParaRPr>
        </a:p>
      </dgm:t>
    </dgm:pt>
    <dgm:pt modelId="{8F296A7C-6948-4769-9983-833399C00584}" type="parTrans" cxnId="{1273EF2E-4B9C-4F7C-BA47-6E0C56ACEFBD}">
      <dgm:prSet/>
      <dgm:spPr/>
      <dgm:t>
        <a:bodyPr/>
        <a:lstStyle/>
        <a:p>
          <a:endParaRPr lang="en-US"/>
        </a:p>
      </dgm:t>
    </dgm:pt>
    <dgm:pt modelId="{52BBACC0-25F7-40BE-9791-856B036CBC0D}" type="sibTrans" cxnId="{1273EF2E-4B9C-4F7C-BA47-6E0C56ACEFBD}">
      <dgm:prSet/>
      <dgm:spPr/>
      <dgm:t>
        <a:bodyPr/>
        <a:lstStyle/>
        <a:p>
          <a:endParaRPr lang="en-US"/>
        </a:p>
      </dgm:t>
    </dgm:pt>
    <dgm:pt modelId="{46E5346F-D0D1-48CF-B94D-23FC80F52427}">
      <dgm:prSet phldrT="[Text]" phldr="0"/>
      <dgm:spPr/>
      <dgm:t>
        <a:bodyPr/>
        <a:lstStyle/>
        <a:p>
          <a:pPr rtl="0"/>
          <a:r>
            <a:rPr lang="en-US" dirty="0">
              <a:solidFill>
                <a:schemeClr val="tx1"/>
              </a:solidFill>
              <a:latin typeface="Tenorite"/>
            </a:rPr>
            <a:t>Wider skills development</a:t>
          </a:r>
          <a:endParaRPr lang="en-US" dirty="0">
            <a:solidFill>
              <a:schemeClr val="tx1"/>
            </a:solidFill>
          </a:endParaRPr>
        </a:p>
      </dgm:t>
    </dgm:pt>
    <dgm:pt modelId="{0B9706A2-536D-45A9-ABFC-D1BEC488B81F}" type="parTrans" cxnId="{86960748-0172-4E5D-9CEC-5B5A20C64439}">
      <dgm:prSet/>
      <dgm:spPr/>
      <dgm:t>
        <a:bodyPr/>
        <a:lstStyle/>
        <a:p>
          <a:endParaRPr lang="en-US"/>
        </a:p>
      </dgm:t>
    </dgm:pt>
    <dgm:pt modelId="{26ED3CFA-1C92-4802-8B1E-6F2B63AD5F0D}" type="sibTrans" cxnId="{86960748-0172-4E5D-9CEC-5B5A20C64439}">
      <dgm:prSet/>
      <dgm:spPr/>
      <dgm:t>
        <a:bodyPr/>
        <a:lstStyle/>
        <a:p>
          <a:endParaRPr lang="en-US"/>
        </a:p>
      </dgm:t>
    </dgm:pt>
    <dgm:pt modelId="{2B675833-542A-4D4C-AE31-04D6756346F5}">
      <dgm:prSet phldrT="[Text]" phldr="0"/>
      <dgm:spPr/>
      <dgm:t>
        <a:bodyPr/>
        <a:lstStyle/>
        <a:p>
          <a:pPr rtl="0"/>
          <a:r>
            <a:rPr lang="en-US" dirty="0">
              <a:solidFill>
                <a:schemeClr val="tx1"/>
              </a:solidFill>
              <a:latin typeface="Tenorite"/>
            </a:rPr>
            <a:t>Team-building</a:t>
          </a:r>
          <a:endParaRPr lang="en-US" dirty="0">
            <a:solidFill>
              <a:schemeClr val="tx1"/>
            </a:solidFill>
          </a:endParaRPr>
        </a:p>
      </dgm:t>
    </dgm:pt>
    <dgm:pt modelId="{6841DFDC-86AA-4D32-B64A-9B240ADC0382}" type="parTrans" cxnId="{99039AD3-5928-433A-8089-4EC33EDE58A8}">
      <dgm:prSet/>
      <dgm:spPr/>
      <dgm:t>
        <a:bodyPr/>
        <a:lstStyle/>
        <a:p>
          <a:endParaRPr lang="en-US"/>
        </a:p>
      </dgm:t>
    </dgm:pt>
    <dgm:pt modelId="{BE165D27-6AF9-413F-884F-4CD41E5C6AA4}" type="sibTrans" cxnId="{99039AD3-5928-433A-8089-4EC33EDE58A8}">
      <dgm:prSet/>
      <dgm:spPr/>
      <dgm:t>
        <a:bodyPr/>
        <a:lstStyle/>
        <a:p>
          <a:endParaRPr lang="en-US"/>
        </a:p>
      </dgm:t>
    </dgm:pt>
    <dgm:pt modelId="{7798D7A7-3D10-45A7-9AB4-FEC9A42530A3}">
      <dgm:prSet phldrT="[Text]" phldr="0"/>
      <dgm:spPr/>
      <dgm:t>
        <a:bodyPr/>
        <a:lstStyle/>
        <a:p>
          <a:r>
            <a:rPr lang="en-US" dirty="0">
              <a:solidFill>
                <a:schemeClr val="tx1"/>
              </a:solidFill>
              <a:latin typeface="Tenorite"/>
            </a:rPr>
            <a:t>Collaberation</a:t>
          </a:r>
          <a:endParaRPr lang="en-US" dirty="0">
            <a:solidFill>
              <a:schemeClr val="tx1"/>
            </a:solidFill>
          </a:endParaRPr>
        </a:p>
      </dgm:t>
    </dgm:pt>
    <dgm:pt modelId="{150FAF31-E31C-4FE1-BB06-2703E23911D4}" type="parTrans" cxnId="{1510AD97-D88B-423D-9420-FB474A7DA6B7}">
      <dgm:prSet/>
      <dgm:spPr/>
      <dgm:t>
        <a:bodyPr/>
        <a:lstStyle/>
        <a:p>
          <a:endParaRPr lang="en-US"/>
        </a:p>
      </dgm:t>
    </dgm:pt>
    <dgm:pt modelId="{08D58100-C420-429F-A90A-0B4F774ABFD5}" type="sibTrans" cxnId="{1510AD97-D88B-423D-9420-FB474A7DA6B7}">
      <dgm:prSet/>
      <dgm:spPr/>
      <dgm:t>
        <a:bodyPr/>
        <a:lstStyle/>
        <a:p>
          <a:endParaRPr lang="en-US"/>
        </a:p>
      </dgm:t>
    </dgm:pt>
    <dgm:pt modelId="{13E5D7EA-8D0D-4654-B745-30728946520A}">
      <dgm:prSet phldrT="[Text]" phldr="0"/>
      <dgm:spPr/>
      <dgm:t>
        <a:bodyPr/>
        <a:lstStyle/>
        <a:p>
          <a:pPr rtl="0"/>
          <a:r>
            <a:rPr lang="en-US" dirty="0">
              <a:solidFill>
                <a:schemeClr val="tx1"/>
              </a:solidFill>
              <a:latin typeface="Tenorite"/>
            </a:rPr>
            <a:t>Enhanced emotional competence</a:t>
          </a:r>
          <a:endParaRPr lang="en-US" dirty="0">
            <a:solidFill>
              <a:schemeClr val="tx1"/>
            </a:solidFill>
          </a:endParaRPr>
        </a:p>
      </dgm:t>
    </dgm:pt>
    <dgm:pt modelId="{AB5404CF-E528-4E76-A537-295C06A4ABDB}" type="parTrans" cxnId="{1A49052A-2A04-42AB-AD7D-C4F3C330CCFF}">
      <dgm:prSet/>
      <dgm:spPr/>
      <dgm:t>
        <a:bodyPr/>
        <a:lstStyle/>
        <a:p>
          <a:endParaRPr lang="en-US"/>
        </a:p>
      </dgm:t>
    </dgm:pt>
    <dgm:pt modelId="{420828BA-6A54-49E6-8BC5-F3280996458D}" type="sibTrans" cxnId="{1A49052A-2A04-42AB-AD7D-C4F3C330CCFF}">
      <dgm:prSet/>
      <dgm:spPr/>
      <dgm:t>
        <a:bodyPr/>
        <a:lstStyle/>
        <a:p>
          <a:endParaRPr lang="en-US"/>
        </a:p>
      </dgm:t>
    </dgm:pt>
    <dgm:pt modelId="{19F16FA3-2E2F-402A-BD74-CD2549A832AC}">
      <dgm:prSet phldrT="[Text]" phldr="0"/>
      <dgm:spPr/>
      <dgm:t>
        <a:bodyPr/>
        <a:lstStyle/>
        <a:p>
          <a:pPr rtl="0"/>
          <a:r>
            <a:rPr lang="en-US" dirty="0">
              <a:solidFill>
                <a:schemeClr val="tx1"/>
              </a:solidFill>
              <a:latin typeface="Tenorite"/>
            </a:rPr>
            <a:t>Confidence </a:t>
          </a:r>
          <a:endParaRPr lang="en-US" dirty="0">
            <a:solidFill>
              <a:schemeClr val="tx1"/>
            </a:solidFill>
          </a:endParaRPr>
        </a:p>
      </dgm:t>
    </dgm:pt>
    <dgm:pt modelId="{7C90D135-D727-4132-B4AA-378C9F423112}" type="parTrans" cxnId="{7B8A7E55-4EF3-4808-AAA3-EA1A395DE597}">
      <dgm:prSet/>
      <dgm:spPr/>
      <dgm:t>
        <a:bodyPr/>
        <a:lstStyle/>
        <a:p>
          <a:endParaRPr lang="en-US"/>
        </a:p>
      </dgm:t>
    </dgm:pt>
    <dgm:pt modelId="{3200ED3E-8861-43E9-AE50-262870E004C2}" type="sibTrans" cxnId="{7B8A7E55-4EF3-4808-AAA3-EA1A395DE597}">
      <dgm:prSet/>
      <dgm:spPr/>
      <dgm:t>
        <a:bodyPr/>
        <a:lstStyle/>
        <a:p>
          <a:endParaRPr lang="en-US"/>
        </a:p>
      </dgm:t>
    </dgm:pt>
    <dgm:pt modelId="{9A0FEDC8-11CF-452C-B36F-98587030A27F}">
      <dgm:prSet phldrT="[Text]" phldr="0"/>
      <dgm:spPr/>
      <dgm:t>
        <a:bodyPr/>
        <a:lstStyle/>
        <a:p>
          <a:pPr rtl="0"/>
          <a:r>
            <a:rPr lang="en-US" dirty="0">
              <a:solidFill>
                <a:schemeClr val="tx1"/>
              </a:solidFill>
              <a:latin typeface="Tenorite"/>
            </a:rPr>
            <a:t>Self motivation</a:t>
          </a:r>
          <a:endParaRPr lang="en-US" dirty="0">
            <a:solidFill>
              <a:schemeClr val="tx1"/>
            </a:solidFill>
          </a:endParaRPr>
        </a:p>
      </dgm:t>
    </dgm:pt>
    <dgm:pt modelId="{4957AC8B-2918-46C6-A557-2A6A0D81FB29}" type="parTrans" cxnId="{032305B1-6991-4F99-9871-8088B670ABBF}">
      <dgm:prSet/>
      <dgm:spPr/>
      <dgm:t>
        <a:bodyPr/>
        <a:lstStyle/>
        <a:p>
          <a:endParaRPr lang="en-US"/>
        </a:p>
      </dgm:t>
    </dgm:pt>
    <dgm:pt modelId="{A65978B3-DA3F-49CC-8A2C-1C7C5A45247C}" type="sibTrans" cxnId="{032305B1-6991-4F99-9871-8088B670ABBF}">
      <dgm:prSet/>
      <dgm:spPr/>
      <dgm:t>
        <a:bodyPr/>
        <a:lstStyle/>
        <a:p>
          <a:endParaRPr lang="en-US"/>
        </a:p>
      </dgm:t>
    </dgm:pt>
    <dgm:pt modelId="{15F1DDED-4D85-4B93-B6CE-304862CC01BA}">
      <dgm:prSet phldr="0"/>
      <dgm:spPr/>
      <dgm:t>
        <a:bodyPr/>
        <a:lstStyle/>
        <a:p>
          <a:pPr rtl="0"/>
          <a:r>
            <a:rPr lang="en-US" dirty="0">
              <a:solidFill>
                <a:schemeClr val="tx1"/>
              </a:solidFill>
              <a:latin typeface="Tenorite"/>
            </a:rPr>
            <a:t>Improved health</a:t>
          </a:r>
        </a:p>
      </dgm:t>
    </dgm:pt>
    <dgm:pt modelId="{723C4E46-FED8-4007-BB32-54DD28573473}" type="parTrans" cxnId="{FA155B48-9C57-4C66-8BA3-3148ABCD717D}">
      <dgm:prSet/>
      <dgm:spPr/>
    </dgm:pt>
    <dgm:pt modelId="{5898097A-4643-4D07-9A81-5BA43BA479F6}" type="sibTrans" cxnId="{FA155B48-9C57-4C66-8BA3-3148ABCD717D}">
      <dgm:prSet/>
      <dgm:spPr/>
    </dgm:pt>
    <dgm:pt modelId="{9CF0AC33-AA1A-47EA-BB6E-1FAB019C8660}">
      <dgm:prSet phldr="0"/>
      <dgm:spPr/>
      <dgm:t>
        <a:bodyPr/>
        <a:lstStyle/>
        <a:p>
          <a:pPr rtl="0"/>
          <a:r>
            <a:rPr lang="en-US" dirty="0">
              <a:solidFill>
                <a:schemeClr val="tx1"/>
              </a:solidFill>
              <a:latin typeface="Tenorite"/>
            </a:rPr>
            <a:t>Lifelong skills</a:t>
          </a:r>
        </a:p>
      </dgm:t>
    </dgm:pt>
    <dgm:pt modelId="{0BD017F8-2386-498D-8357-251CABA058D3}" type="parTrans" cxnId="{745EFF64-B35A-442B-9130-4318DCC35819}">
      <dgm:prSet/>
      <dgm:spPr/>
    </dgm:pt>
    <dgm:pt modelId="{75E80EFB-BC46-462E-9E8A-65B82CBEA403}" type="sibTrans" cxnId="{745EFF64-B35A-442B-9130-4318DCC35819}">
      <dgm:prSet/>
      <dgm:spPr/>
    </dgm:pt>
    <dgm:pt modelId="{F77131BE-E591-41CD-83BA-DF40D2C842F4}">
      <dgm:prSet phldr="0"/>
      <dgm:spPr/>
      <dgm:t>
        <a:bodyPr/>
        <a:lstStyle/>
        <a:p>
          <a:pPr rtl="0"/>
          <a:r>
            <a:rPr lang="en-US" dirty="0">
              <a:solidFill>
                <a:schemeClr val="tx1"/>
              </a:solidFill>
              <a:latin typeface="Tenorite"/>
            </a:rPr>
            <a:t>Empowering understanding</a:t>
          </a:r>
        </a:p>
      </dgm:t>
    </dgm:pt>
    <dgm:pt modelId="{CCF76116-3D5A-4C98-8D78-6984D2742882}" type="parTrans" cxnId="{4BB468CA-B589-4E3D-839A-0FA585577814}">
      <dgm:prSet/>
      <dgm:spPr/>
    </dgm:pt>
    <dgm:pt modelId="{7443A857-6B8D-45C1-A385-B61827FC0318}" type="sibTrans" cxnId="{4BB468CA-B589-4E3D-839A-0FA585577814}">
      <dgm:prSet/>
      <dgm:spPr/>
    </dgm:pt>
    <dgm:pt modelId="{5ECF15BA-FDF5-4F89-A507-F686E0C779F0}">
      <dgm:prSet phldr="0"/>
      <dgm:spPr/>
      <dgm:t>
        <a:bodyPr/>
        <a:lstStyle/>
        <a:p>
          <a:pPr rtl="0"/>
          <a:r>
            <a:rPr lang="en-US" dirty="0">
              <a:solidFill>
                <a:schemeClr val="tx1"/>
              </a:solidFill>
              <a:latin typeface="Tenorite"/>
            </a:rPr>
            <a:t>Problem solving</a:t>
          </a:r>
        </a:p>
      </dgm:t>
    </dgm:pt>
    <dgm:pt modelId="{38A195B9-2CB5-40F6-ACDD-C31A042B619D}" type="parTrans" cxnId="{46CA959A-0EB5-46CC-903C-EDD34E47B7B5}">
      <dgm:prSet/>
      <dgm:spPr/>
    </dgm:pt>
    <dgm:pt modelId="{97508D8C-CBAB-46F4-B3A0-F062F11113AB}" type="sibTrans" cxnId="{46CA959A-0EB5-46CC-903C-EDD34E47B7B5}">
      <dgm:prSet/>
      <dgm:spPr/>
    </dgm:pt>
    <dgm:pt modelId="{B5CBC8A2-97C6-4BCC-A307-08A297BAD963}">
      <dgm:prSet phldr="0"/>
      <dgm:spPr/>
      <dgm:t>
        <a:bodyPr/>
        <a:lstStyle/>
        <a:p>
          <a:pPr rtl="0"/>
          <a:r>
            <a:rPr lang="en-US" dirty="0">
              <a:solidFill>
                <a:schemeClr val="tx1"/>
              </a:solidFill>
              <a:latin typeface="Tenorite"/>
            </a:rPr>
            <a:t>Decision making</a:t>
          </a:r>
        </a:p>
      </dgm:t>
    </dgm:pt>
    <dgm:pt modelId="{11042322-1AE3-472D-AB97-742975349A69}" type="parTrans" cxnId="{7A80570F-92C4-4EBC-8783-B67BA5E882DE}">
      <dgm:prSet/>
      <dgm:spPr/>
    </dgm:pt>
    <dgm:pt modelId="{20891934-B26B-4A6C-8491-EFA90987672A}" type="sibTrans" cxnId="{7A80570F-92C4-4EBC-8783-B67BA5E882DE}">
      <dgm:prSet/>
      <dgm:spPr/>
    </dgm:pt>
    <dgm:pt modelId="{918C3D4B-B9F0-4305-A06A-39C7F5D77C1A}">
      <dgm:prSet phldr="0"/>
      <dgm:spPr/>
      <dgm:t>
        <a:bodyPr/>
        <a:lstStyle/>
        <a:p>
          <a:endParaRPr lang="en-US" dirty="0">
            <a:solidFill>
              <a:schemeClr val="tx1"/>
            </a:solidFill>
            <a:latin typeface="Tenorite"/>
          </a:endParaRPr>
        </a:p>
      </dgm:t>
    </dgm:pt>
    <dgm:pt modelId="{D7A02E99-AE89-4C80-8AAC-BE3B9D81724C}" type="parTrans" cxnId="{A9F5BF7D-EC88-4376-9485-5C06079959D8}">
      <dgm:prSet/>
      <dgm:spPr/>
    </dgm:pt>
    <dgm:pt modelId="{C1BE15E0-B6C4-43ED-895D-17685523FAD3}" type="sibTrans" cxnId="{A9F5BF7D-EC88-4376-9485-5C06079959D8}">
      <dgm:prSet/>
      <dgm:spPr/>
    </dgm:pt>
    <dgm:pt modelId="{521E71C7-E785-4DAF-842D-70599F308871}">
      <dgm:prSet phldr="0"/>
      <dgm:spPr/>
      <dgm:t>
        <a:bodyPr/>
        <a:lstStyle/>
        <a:p>
          <a:pPr rtl="0"/>
          <a:r>
            <a:rPr lang="en-US" dirty="0">
              <a:solidFill>
                <a:schemeClr val="tx1"/>
              </a:solidFill>
              <a:latin typeface="Tenorite"/>
            </a:rPr>
            <a:t>Self-awareness and worth</a:t>
          </a:r>
        </a:p>
      </dgm:t>
    </dgm:pt>
    <dgm:pt modelId="{3E32C617-8DEC-47C1-A820-B660D12D9BD6}" type="parTrans" cxnId="{48FCF622-C17D-42B4-A00C-51D3B0D4DBCF}">
      <dgm:prSet/>
      <dgm:spPr/>
    </dgm:pt>
    <dgm:pt modelId="{0BE59DA5-B799-4FD0-B5FE-E419B0D6B923}" type="sibTrans" cxnId="{48FCF622-C17D-42B4-A00C-51D3B0D4DBCF}">
      <dgm:prSet/>
      <dgm:spPr/>
    </dgm:pt>
    <dgm:pt modelId="{61669E4A-503E-42A4-80CF-8F3722FBE106}">
      <dgm:prSet phldr="0"/>
      <dgm:spPr/>
      <dgm:t>
        <a:bodyPr/>
        <a:lstStyle/>
        <a:p>
          <a:pPr rtl="0"/>
          <a:r>
            <a:rPr lang="en-US" dirty="0">
              <a:solidFill>
                <a:schemeClr val="tx1"/>
              </a:solidFill>
              <a:latin typeface="Tenorite"/>
            </a:rPr>
            <a:t>Healthy relationships</a:t>
          </a:r>
        </a:p>
      </dgm:t>
    </dgm:pt>
    <dgm:pt modelId="{98B702B2-36F2-4D73-820B-2EC9ECE86B6B}" type="parTrans" cxnId="{05E0DB3E-D684-4103-8C09-EB794BF85FD9}">
      <dgm:prSet/>
      <dgm:spPr/>
    </dgm:pt>
    <dgm:pt modelId="{A9B56975-D711-4C22-BA2E-6A4310811656}" type="sibTrans" cxnId="{05E0DB3E-D684-4103-8C09-EB794BF85FD9}">
      <dgm:prSet/>
      <dgm:spPr/>
    </dgm:pt>
    <dgm:pt modelId="{69D2BA9F-EC01-4769-9EE0-C3FAF3982A78}">
      <dgm:prSet phldr="0"/>
      <dgm:spPr/>
      <dgm:t>
        <a:bodyPr/>
        <a:lstStyle/>
        <a:p>
          <a:pPr rtl="0"/>
          <a:r>
            <a:rPr lang="en-US" dirty="0">
              <a:solidFill>
                <a:schemeClr val="tx1"/>
              </a:solidFill>
              <a:latin typeface="Tenorite"/>
            </a:rPr>
            <a:t>Self-expression </a:t>
          </a:r>
        </a:p>
      </dgm:t>
    </dgm:pt>
    <dgm:pt modelId="{8C6DB0A2-14AC-42E0-ACE2-4D266B53811C}" type="parTrans" cxnId="{E55C3FFF-ECFC-4DE8-80F4-5123D641CDB4}">
      <dgm:prSet/>
      <dgm:spPr/>
    </dgm:pt>
    <dgm:pt modelId="{B35448B6-38EA-4CCB-B867-AD9ABB0D7ABD}" type="sibTrans" cxnId="{E55C3FFF-ECFC-4DE8-80F4-5123D641CDB4}">
      <dgm:prSet/>
      <dgm:spPr/>
    </dgm:pt>
    <dgm:pt modelId="{42849048-9AE4-4628-B34C-9876FF4CBDB9}">
      <dgm:prSet phldr="0"/>
      <dgm:spPr/>
      <dgm:t>
        <a:bodyPr/>
        <a:lstStyle/>
        <a:p>
          <a:pPr rtl="0"/>
          <a:r>
            <a:rPr lang="en-US" dirty="0">
              <a:solidFill>
                <a:schemeClr val="tx1"/>
              </a:solidFill>
              <a:latin typeface="Tenorite"/>
            </a:rPr>
            <a:t>Trust and rapport buildin</a:t>
          </a:r>
          <a:r>
            <a:rPr lang="en-US" dirty="0">
              <a:latin typeface="Tenorite"/>
            </a:rPr>
            <a:t>g</a:t>
          </a:r>
        </a:p>
      </dgm:t>
    </dgm:pt>
    <dgm:pt modelId="{4B81CD06-36F4-4BEC-9234-5A996E228685}" type="parTrans" cxnId="{D08FE317-1F80-4402-9ED5-4ECA2ECE166A}">
      <dgm:prSet/>
      <dgm:spPr/>
    </dgm:pt>
    <dgm:pt modelId="{219A3369-2F0A-4011-829A-7CD0971F6040}" type="sibTrans" cxnId="{D08FE317-1F80-4402-9ED5-4ECA2ECE166A}">
      <dgm:prSet/>
      <dgm:spPr/>
    </dgm:pt>
    <dgm:pt modelId="{AD11F435-9FF1-4EA7-AB38-6E8876E61D4B}">
      <dgm:prSet phldr="0"/>
      <dgm:spPr/>
      <dgm:t>
        <a:bodyPr/>
        <a:lstStyle/>
        <a:p>
          <a:pPr rtl="0"/>
          <a:r>
            <a:rPr lang="en-US" dirty="0">
              <a:solidFill>
                <a:schemeClr val="tx1"/>
              </a:solidFill>
              <a:latin typeface="Tenorite"/>
            </a:rPr>
            <a:t>Communication</a:t>
          </a:r>
        </a:p>
      </dgm:t>
    </dgm:pt>
    <dgm:pt modelId="{20858CCC-458A-413D-8CA7-AABD2882CE6A}" type="parTrans" cxnId="{AD2A93B6-63E0-4B9D-8DC8-04856723124D}">
      <dgm:prSet/>
      <dgm:spPr/>
    </dgm:pt>
    <dgm:pt modelId="{2528270D-213E-4D3B-A16E-AD4DC0C9286C}" type="sibTrans" cxnId="{AD2A93B6-63E0-4B9D-8DC8-04856723124D}">
      <dgm:prSet/>
      <dgm:spPr/>
    </dgm:pt>
    <dgm:pt modelId="{73B8E2AF-9EFA-44C2-AACF-766B4DB8D3FA}">
      <dgm:prSet phldr="0"/>
      <dgm:spPr/>
      <dgm:t>
        <a:bodyPr/>
        <a:lstStyle/>
        <a:p>
          <a:r>
            <a:rPr lang="en-US" dirty="0">
              <a:latin typeface="Tenorite"/>
            </a:rPr>
            <a:t>Communication</a:t>
          </a:r>
        </a:p>
      </dgm:t>
    </dgm:pt>
    <dgm:pt modelId="{35C98945-C1B8-43A5-90FC-2546779E71D2}" type="parTrans" cxnId="{21B54DC7-B11B-48CE-9D32-2811741D03CB}">
      <dgm:prSet/>
      <dgm:spPr/>
    </dgm:pt>
    <dgm:pt modelId="{246C1393-80F9-413E-B77B-B4A65373ADC1}" type="sibTrans" cxnId="{21B54DC7-B11B-48CE-9D32-2811741D03CB}">
      <dgm:prSet/>
      <dgm:spPr/>
    </dgm:pt>
    <dgm:pt modelId="{2FD4CD3D-07BC-4EAA-94D5-2FDA73F26BDF}" type="pres">
      <dgm:prSet presAssocID="{37E61DC2-23C0-45DD-B961-73A2484CE27C}" presName="Name0" presStyleCnt="0">
        <dgm:presLayoutVars>
          <dgm:dir/>
          <dgm:animLvl val="lvl"/>
          <dgm:resizeHandles val="exact"/>
        </dgm:presLayoutVars>
      </dgm:prSet>
      <dgm:spPr/>
    </dgm:pt>
    <dgm:pt modelId="{D36B1D6C-1AC2-4E1B-B845-A56CFAA52896}" type="pres">
      <dgm:prSet presAssocID="{56EEC533-7060-4DF6-BACB-B8B81030BE68}" presName="composite" presStyleCnt="0"/>
      <dgm:spPr/>
    </dgm:pt>
    <dgm:pt modelId="{2FF700AB-CECA-4725-A8CA-79E00C67D212}" type="pres">
      <dgm:prSet presAssocID="{56EEC533-7060-4DF6-BACB-B8B81030BE68}" presName="parTx" presStyleLbl="alignNode1" presStyleIdx="0" presStyleCnt="3">
        <dgm:presLayoutVars>
          <dgm:chMax val="0"/>
          <dgm:chPref val="0"/>
          <dgm:bulletEnabled val="1"/>
        </dgm:presLayoutVars>
      </dgm:prSet>
      <dgm:spPr/>
    </dgm:pt>
    <dgm:pt modelId="{51051E74-7F83-4213-8456-E8C5D922FF0C}" type="pres">
      <dgm:prSet presAssocID="{56EEC533-7060-4DF6-BACB-B8B81030BE68}" presName="desTx" presStyleLbl="alignAccFollowNode1" presStyleIdx="0" presStyleCnt="3">
        <dgm:presLayoutVars>
          <dgm:bulletEnabled val="1"/>
        </dgm:presLayoutVars>
      </dgm:prSet>
      <dgm:spPr/>
    </dgm:pt>
    <dgm:pt modelId="{6487D876-59D9-4D0E-9D76-819BF322DD9E}" type="pres">
      <dgm:prSet presAssocID="{60F2084F-6C8A-44AA-906F-029AE07B9F11}" presName="space" presStyleCnt="0"/>
      <dgm:spPr/>
    </dgm:pt>
    <dgm:pt modelId="{4C172ED1-6C5E-463C-AC1C-09526BB9FE76}" type="pres">
      <dgm:prSet presAssocID="{46E5346F-D0D1-48CF-B94D-23FC80F52427}" presName="composite" presStyleCnt="0"/>
      <dgm:spPr/>
    </dgm:pt>
    <dgm:pt modelId="{1B7BB696-DCBD-4CAE-B6AE-EF0DE258FE51}" type="pres">
      <dgm:prSet presAssocID="{46E5346F-D0D1-48CF-B94D-23FC80F52427}" presName="parTx" presStyleLbl="alignNode1" presStyleIdx="1" presStyleCnt="3">
        <dgm:presLayoutVars>
          <dgm:chMax val="0"/>
          <dgm:chPref val="0"/>
          <dgm:bulletEnabled val="1"/>
        </dgm:presLayoutVars>
      </dgm:prSet>
      <dgm:spPr/>
    </dgm:pt>
    <dgm:pt modelId="{B462C295-2EAD-49D2-A76A-E706DA49E130}" type="pres">
      <dgm:prSet presAssocID="{46E5346F-D0D1-48CF-B94D-23FC80F52427}" presName="desTx" presStyleLbl="alignAccFollowNode1" presStyleIdx="1" presStyleCnt="3">
        <dgm:presLayoutVars>
          <dgm:bulletEnabled val="1"/>
        </dgm:presLayoutVars>
      </dgm:prSet>
      <dgm:spPr/>
    </dgm:pt>
    <dgm:pt modelId="{71E2EBA3-94C7-4A79-9D85-810A757039B5}" type="pres">
      <dgm:prSet presAssocID="{26ED3CFA-1C92-4802-8B1E-6F2B63AD5F0D}" presName="space" presStyleCnt="0"/>
      <dgm:spPr/>
    </dgm:pt>
    <dgm:pt modelId="{720A0496-2EF0-4114-9B46-6FAD81B10E01}" type="pres">
      <dgm:prSet presAssocID="{13E5D7EA-8D0D-4654-B745-30728946520A}" presName="composite" presStyleCnt="0"/>
      <dgm:spPr/>
    </dgm:pt>
    <dgm:pt modelId="{AA08D4A6-8492-4EC8-A1E3-5137984EA365}" type="pres">
      <dgm:prSet presAssocID="{13E5D7EA-8D0D-4654-B745-30728946520A}" presName="parTx" presStyleLbl="alignNode1" presStyleIdx="2" presStyleCnt="3">
        <dgm:presLayoutVars>
          <dgm:chMax val="0"/>
          <dgm:chPref val="0"/>
          <dgm:bulletEnabled val="1"/>
        </dgm:presLayoutVars>
      </dgm:prSet>
      <dgm:spPr/>
    </dgm:pt>
    <dgm:pt modelId="{1BD05B36-58F4-4355-91B3-6A222C35AA91}" type="pres">
      <dgm:prSet presAssocID="{13E5D7EA-8D0D-4654-B745-30728946520A}" presName="desTx" presStyleLbl="alignAccFollowNode1" presStyleIdx="2" presStyleCnt="3">
        <dgm:presLayoutVars>
          <dgm:bulletEnabled val="1"/>
        </dgm:presLayoutVars>
      </dgm:prSet>
      <dgm:spPr/>
    </dgm:pt>
  </dgm:ptLst>
  <dgm:cxnLst>
    <dgm:cxn modelId="{D230CC0B-BDCA-42BB-8D07-F78E4015252B}" type="presOf" srcId="{5ECF15BA-FDF5-4F89-A507-F686E0C779F0}" destId="{B462C295-2EAD-49D2-A76A-E706DA49E130}" srcOrd="0" destOrd="3" presId="urn:microsoft.com/office/officeart/2005/8/layout/hList1"/>
    <dgm:cxn modelId="{9776A10D-D7D9-441D-B7FD-8515AA16836C}" type="presOf" srcId="{42849048-9AE4-4628-B34C-9876FF4CBDB9}" destId="{1BD05B36-58F4-4355-91B3-6A222C35AA91}" srcOrd="0" destOrd="6" presId="urn:microsoft.com/office/officeart/2005/8/layout/hList1"/>
    <dgm:cxn modelId="{F2BBA30D-EDAC-459C-9516-ECD6CC4B9F9E}" type="presOf" srcId="{2B675833-542A-4D4C-AE31-04D6756346F5}" destId="{B462C295-2EAD-49D2-A76A-E706DA49E130}" srcOrd="0" destOrd="0" presId="urn:microsoft.com/office/officeart/2005/8/layout/hList1"/>
    <dgm:cxn modelId="{7A80570F-92C4-4EBC-8783-B67BA5E882DE}" srcId="{46E5346F-D0D1-48CF-B94D-23FC80F52427}" destId="{B5CBC8A2-97C6-4BCC-A307-08A297BAD963}" srcOrd="4" destOrd="0" parTransId="{11042322-1AE3-472D-AB97-742975349A69}" sibTransId="{20891934-B26B-4A6C-8491-EFA90987672A}"/>
    <dgm:cxn modelId="{D08FE317-1F80-4402-9ED5-4ECA2ECE166A}" srcId="{13E5D7EA-8D0D-4654-B745-30728946520A}" destId="{42849048-9AE4-4628-B34C-9876FF4CBDB9}" srcOrd="6" destOrd="0" parTransId="{4B81CD06-36F4-4BEC-9234-5A996E228685}" sibTransId="{219A3369-2F0A-4011-829A-7CD0971F6040}"/>
    <dgm:cxn modelId="{48FCF622-C17D-42B4-A00C-51D3B0D4DBCF}" srcId="{13E5D7EA-8D0D-4654-B745-30728946520A}" destId="{521E71C7-E785-4DAF-842D-70599F308871}" srcOrd="2" destOrd="0" parTransId="{3E32C617-8DEC-47C1-A820-B660D12D9BD6}" sibTransId="{0BE59DA5-B799-4FD0-B5FE-E419B0D6B923}"/>
    <dgm:cxn modelId="{1A49052A-2A04-42AB-AD7D-C4F3C330CCFF}" srcId="{37E61DC2-23C0-45DD-B961-73A2484CE27C}" destId="{13E5D7EA-8D0D-4654-B745-30728946520A}" srcOrd="2" destOrd="0" parTransId="{AB5404CF-E528-4E76-A537-295C06A4ABDB}" sibTransId="{420828BA-6A54-49E6-8BC5-F3280996458D}"/>
    <dgm:cxn modelId="{1273EF2E-4B9C-4F7C-BA47-6E0C56ACEFBD}" srcId="{56EEC533-7060-4DF6-BACB-B8B81030BE68}" destId="{36750726-6631-4632-A528-77510048D00E}" srcOrd="1" destOrd="0" parTransId="{8F296A7C-6948-4769-9983-833399C00584}" sibTransId="{52BBACC0-25F7-40BE-9791-856B036CBC0D}"/>
    <dgm:cxn modelId="{994EF630-D979-4EFF-B188-669747751552}" type="presOf" srcId="{61669E4A-503E-42A4-80CF-8F3722FBE106}" destId="{1BD05B36-58F4-4355-91B3-6A222C35AA91}" srcOrd="0" destOrd="3" presId="urn:microsoft.com/office/officeart/2005/8/layout/hList1"/>
    <dgm:cxn modelId="{543DEE33-DA49-40D8-9930-B0A37D776FB6}" type="presOf" srcId="{9A0FEDC8-11CF-452C-B36F-98587030A27F}" destId="{1BD05B36-58F4-4355-91B3-6A222C35AA91}" srcOrd="0" destOrd="1" presId="urn:microsoft.com/office/officeart/2005/8/layout/hList1"/>
    <dgm:cxn modelId="{D3AC623D-563D-41C7-8A29-F18C13008A42}" type="presOf" srcId="{918C3D4B-B9F0-4305-A06A-39C7F5D77C1A}" destId="{B462C295-2EAD-49D2-A76A-E706DA49E130}" srcOrd="0" destOrd="5" presId="urn:microsoft.com/office/officeart/2005/8/layout/hList1"/>
    <dgm:cxn modelId="{05E0DB3E-D684-4103-8C09-EB794BF85FD9}" srcId="{13E5D7EA-8D0D-4654-B745-30728946520A}" destId="{61669E4A-503E-42A4-80CF-8F3722FBE106}" srcOrd="3" destOrd="0" parTransId="{98B702B2-36F2-4D73-820B-2EC9ECE86B6B}" sibTransId="{A9B56975-D711-4C22-BA2E-6A4310811656}"/>
    <dgm:cxn modelId="{745EFF64-B35A-442B-9130-4318DCC35819}" srcId="{56EEC533-7060-4DF6-BACB-B8B81030BE68}" destId="{9CF0AC33-AA1A-47EA-BB6E-1FAB019C8660}" srcOrd="3" destOrd="0" parTransId="{0BD017F8-2386-498D-8357-251CABA058D3}" sibTransId="{75E80EFB-BC46-462E-9E8A-65B82CBEA403}"/>
    <dgm:cxn modelId="{86960748-0172-4E5D-9CEC-5B5A20C64439}" srcId="{37E61DC2-23C0-45DD-B961-73A2484CE27C}" destId="{46E5346F-D0D1-48CF-B94D-23FC80F52427}" srcOrd="1" destOrd="0" parTransId="{0B9706A2-536D-45A9-ABFC-D1BEC488B81F}" sibTransId="{26ED3CFA-1C92-4802-8B1E-6F2B63AD5F0D}"/>
    <dgm:cxn modelId="{FA155B48-9C57-4C66-8BA3-3148ABCD717D}" srcId="{56EEC533-7060-4DF6-BACB-B8B81030BE68}" destId="{15F1DDED-4D85-4B93-B6CE-304862CC01BA}" srcOrd="2" destOrd="0" parTransId="{723C4E46-FED8-4007-BB32-54DD28573473}" sibTransId="{5898097A-4643-4D07-9A81-5BA43BA479F6}"/>
    <dgm:cxn modelId="{4D254349-CC83-4616-A5C1-DA52219FAD36}" type="presOf" srcId="{F77131BE-E591-41CD-83BA-DF40D2C842F4}" destId="{51051E74-7F83-4213-8456-E8C5D922FF0C}" srcOrd="0" destOrd="4" presId="urn:microsoft.com/office/officeart/2005/8/layout/hList1"/>
    <dgm:cxn modelId="{0219D74B-B728-4956-8C3D-0933DD5BC663}" type="presOf" srcId="{7798D7A7-3D10-45A7-9AB4-FEC9A42530A3}" destId="{B462C295-2EAD-49D2-A76A-E706DA49E130}" srcOrd="0" destOrd="1" presId="urn:microsoft.com/office/officeart/2005/8/layout/hList1"/>
    <dgm:cxn modelId="{EDA5A46D-07DE-4F07-AF52-2BE4960AD19A}" type="presOf" srcId="{19F16FA3-2E2F-402A-BD74-CD2549A832AC}" destId="{1BD05B36-58F4-4355-91B3-6A222C35AA91}" srcOrd="0" destOrd="0" presId="urn:microsoft.com/office/officeart/2005/8/layout/hList1"/>
    <dgm:cxn modelId="{A3389C52-5593-44FC-9D9D-9ABE6F69D693}" type="presOf" srcId="{7185186D-D854-4F12-A5FB-FD0DF7833376}" destId="{51051E74-7F83-4213-8456-E8C5D922FF0C}" srcOrd="0" destOrd="0" presId="urn:microsoft.com/office/officeart/2005/8/layout/hList1"/>
    <dgm:cxn modelId="{7B8A7E55-4EF3-4808-AAA3-EA1A395DE597}" srcId="{13E5D7EA-8D0D-4654-B745-30728946520A}" destId="{19F16FA3-2E2F-402A-BD74-CD2549A832AC}" srcOrd="0" destOrd="0" parTransId="{7C90D135-D727-4132-B4AA-378C9F423112}" sibTransId="{3200ED3E-8861-43E9-AE50-262870E004C2}"/>
    <dgm:cxn modelId="{0D45F578-3EA8-4F77-A57D-ADE877EAF15E}" type="presOf" srcId="{69D2BA9F-EC01-4769-9EE0-C3FAF3982A78}" destId="{1BD05B36-58F4-4355-91B3-6A222C35AA91}" srcOrd="0" destOrd="4" presId="urn:microsoft.com/office/officeart/2005/8/layout/hList1"/>
    <dgm:cxn modelId="{A9F5BF7D-EC88-4376-9485-5C06079959D8}" srcId="{46E5346F-D0D1-48CF-B94D-23FC80F52427}" destId="{918C3D4B-B9F0-4305-A06A-39C7F5D77C1A}" srcOrd="5" destOrd="0" parTransId="{D7A02E99-AE89-4C80-8AAC-BE3B9D81724C}" sibTransId="{C1BE15E0-B6C4-43ED-895D-17685523FAD3}"/>
    <dgm:cxn modelId="{19236D8B-43CB-4435-B287-8A4FF011F7E2}" type="presOf" srcId="{521E71C7-E785-4DAF-842D-70599F308871}" destId="{1BD05B36-58F4-4355-91B3-6A222C35AA91}" srcOrd="0" destOrd="2" presId="urn:microsoft.com/office/officeart/2005/8/layout/hList1"/>
    <dgm:cxn modelId="{F47A7A8B-6A0B-42BE-8DD3-39AC40DA6D48}" type="presOf" srcId="{36750726-6631-4632-A528-77510048D00E}" destId="{51051E74-7F83-4213-8456-E8C5D922FF0C}" srcOrd="0" destOrd="1" presId="urn:microsoft.com/office/officeart/2005/8/layout/hList1"/>
    <dgm:cxn modelId="{46B6478F-BB9C-40BE-A1E8-B8D15F2E06FA}" type="presOf" srcId="{B5CBC8A2-97C6-4BCC-A307-08A297BAD963}" destId="{B462C295-2EAD-49D2-A76A-E706DA49E130}" srcOrd="0" destOrd="4" presId="urn:microsoft.com/office/officeart/2005/8/layout/hList1"/>
    <dgm:cxn modelId="{8C076A91-659A-46AC-8F3F-405DBAD72B4F}" type="presOf" srcId="{AD11F435-9FF1-4EA7-AB38-6E8876E61D4B}" destId="{1BD05B36-58F4-4355-91B3-6A222C35AA91}" srcOrd="0" destOrd="5" presId="urn:microsoft.com/office/officeart/2005/8/layout/hList1"/>
    <dgm:cxn modelId="{1510AD97-D88B-423D-9420-FB474A7DA6B7}" srcId="{46E5346F-D0D1-48CF-B94D-23FC80F52427}" destId="{7798D7A7-3D10-45A7-9AB4-FEC9A42530A3}" srcOrd="1" destOrd="0" parTransId="{150FAF31-E31C-4FE1-BB06-2703E23911D4}" sibTransId="{08D58100-C420-429F-A90A-0B4F774ABFD5}"/>
    <dgm:cxn modelId="{46CA959A-0EB5-46CC-903C-EDD34E47B7B5}" srcId="{46E5346F-D0D1-48CF-B94D-23FC80F52427}" destId="{5ECF15BA-FDF5-4F89-A507-F686E0C779F0}" srcOrd="3" destOrd="0" parTransId="{38A195B9-2CB5-40F6-ACDD-C31A042B619D}" sibTransId="{97508D8C-CBAB-46F4-B3A0-F062F11113AB}"/>
    <dgm:cxn modelId="{1162EAA4-8E6B-494A-86FD-FEB05B570F30}" type="presOf" srcId="{13E5D7EA-8D0D-4654-B745-30728946520A}" destId="{AA08D4A6-8492-4EC8-A1E3-5137984EA365}" srcOrd="0" destOrd="0" presId="urn:microsoft.com/office/officeart/2005/8/layout/hList1"/>
    <dgm:cxn modelId="{505B69AA-1380-4146-8057-630919CA37B0}" type="presOf" srcId="{56EEC533-7060-4DF6-BACB-B8B81030BE68}" destId="{2FF700AB-CECA-4725-A8CA-79E00C67D212}" srcOrd="0" destOrd="0" presId="urn:microsoft.com/office/officeart/2005/8/layout/hList1"/>
    <dgm:cxn modelId="{032305B1-6991-4F99-9871-8088B670ABBF}" srcId="{13E5D7EA-8D0D-4654-B745-30728946520A}" destId="{9A0FEDC8-11CF-452C-B36F-98587030A27F}" srcOrd="1" destOrd="0" parTransId="{4957AC8B-2918-46C6-A557-2A6A0D81FB29}" sibTransId="{A65978B3-DA3F-49CC-8A2C-1C7C5A45247C}"/>
    <dgm:cxn modelId="{AD2A93B6-63E0-4B9D-8DC8-04856723124D}" srcId="{13E5D7EA-8D0D-4654-B745-30728946520A}" destId="{AD11F435-9FF1-4EA7-AB38-6E8876E61D4B}" srcOrd="5" destOrd="0" parTransId="{20858CCC-458A-413D-8CA7-AABD2882CE6A}" sibTransId="{2528270D-213E-4D3B-A16E-AD4DC0C9286C}"/>
    <dgm:cxn modelId="{4F9289BC-6618-4012-BAAE-17E3D5262F87}" type="presOf" srcId="{9CF0AC33-AA1A-47EA-BB6E-1FAB019C8660}" destId="{51051E74-7F83-4213-8456-E8C5D922FF0C}" srcOrd="0" destOrd="3" presId="urn:microsoft.com/office/officeart/2005/8/layout/hList1"/>
    <dgm:cxn modelId="{21B54DC7-B11B-48CE-9D32-2811741D03CB}" srcId="{46E5346F-D0D1-48CF-B94D-23FC80F52427}" destId="{73B8E2AF-9EFA-44C2-AACF-766B4DB8D3FA}" srcOrd="2" destOrd="0" parTransId="{35C98945-C1B8-43A5-90FC-2546779E71D2}" sibTransId="{246C1393-80F9-413E-B77B-B4A65373ADC1}"/>
    <dgm:cxn modelId="{4BB468CA-B589-4E3D-839A-0FA585577814}" srcId="{56EEC533-7060-4DF6-BACB-B8B81030BE68}" destId="{F77131BE-E591-41CD-83BA-DF40D2C842F4}" srcOrd="4" destOrd="0" parTransId="{CCF76116-3D5A-4C98-8D78-6984D2742882}" sibTransId="{7443A857-6B8D-45C1-A385-B61827FC0318}"/>
    <dgm:cxn modelId="{99039AD3-5928-433A-8089-4EC33EDE58A8}" srcId="{46E5346F-D0D1-48CF-B94D-23FC80F52427}" destId="{2B675833-542A-4D4C-AE31-04D6756346F5}" srcOrd="0" destOrd="0" parTransId="{6841DFDC-86AA-4D32-B64A-9B240ADC0382}" sibTransId="{BE165D27-6AF9-413F-884F-4CD41E5C6AA4}"/>
    <dgm:cxn modelId="{EB8CC5E4-EDA4-4364-BBA1-D29D38C6EA81}" srcId="{56EEC533-7060-4DF6-BACB-B8B81030BE68}" destId="{7185186D-D854-4F12-A5FB-FD0DF7833376}" srcOrd="0" destOrd="0" parTransId="{EB851D08-0953-4BA5-A942-C5A029663842}" sibTransId="{935670E1-0248-418C-846A-15FE79C44CF2}"/>
    <dgm:cxn modelId="{7FF0CAE8-E7C6-4BB8-B40F-5A73048ED238}" type="presOf" srcId="{73B8E2AF-9EFA-44C2-AACF-766B4DB8D3FA}" destId="{B462C295-2EAD-49D2-A76A-E706DA49E130}" srcOrd="0" destOrd="2" presId="urn:microsoft.com/office/officeart/2005/8/layout/hList1"/>
    <dgm:cxn modelId="{18C700EB-EB57-4085-BF69-6EA20AA4C042}" type="presOf" srcId="{37E61DC2-23C0-45DD-B961-73A2484CE27C}" destId="{2FD4CD3D-07BC-4EAA-94D5-2FDA73F26BDF}" srcOrd="0" destOrd="0" presId="urn:microsoft.com/office/officeart/2005/8/layout/hList1"/>
    <dgm:cxn modelId="{D2CB94EE-F084-49F9-9A27-1998C02B3E0E}" type="presOf" srcId="{15F1DDED-4D85-4B93-B6CE-304862CC01BA}" destId="{51051E74-7F83-4213-8456-E8C5D922FF0C}" srcOrd="0" destOrd="2" presId="urn:microsoft.com/office/officeart/2005/8/layout/hList1"/>
    <dgm:cxn modelId="{D00837EF-9C9C-4E5D-B5DB-84F781204967}" type="presOf" srcId="{46E5346F-D0D1-48CF-B94D-23FC80F52427}" destId="{1B7BB696-DCBD-4CAE-B6AE-EF0DE258FE51}" srcOrd="0" destOrd="0" presId="urn:microsoft.com/office/officeart/2005/8/layout/hList1"/>
    <dgm:cxn modelId="{148B91FA-A642-44E5-827E-F1E51EBD5AD5}" srcId="{37E61DC2-23C0-45DD-B961-73A2484CE27C}" destId="{56EEC533-7060-4DF6-BACB-B8B81030BE68}" srcOrd="0" destOrd="0" parTransId="{D0625D8E-4C40-4E92-B603-9F6066417D00}" sibTransId="{60F2084F-6C8A-44AA-906F-029AE07B9F11}"/>
    <dgm:cxn modelId="{E55C3FFF-ECFC-4DE8-80F4-5123D641CDB4}" srcId="{13E5D7EA-8D0D-4654-B745-30728946520A}" destId="{69D2BA9F-EC01-4769-9EE0-C3FAF3982A78}" srcOrd="4" destOrd="0" parTransId="{8C6DB0A2-14AC-42E0-ACE2-4D266B53811C}" sibTransId="{B35448B6-38EA-4CCB-B867-AD9ABB0D7ABD}"/>
    <dgm:cxn modelId="{2200546B-BAB5-4C7C-8C18-A90CB59A5610}" type="presParOf" srcId="{2FD4CD3D-07BC-4EAA-94D5-2FDA73F26BDF}" destId="{D36B1D6C-1AC2-4E1B-B845-A56CFAA52896}" srcOrd="0" destOrd="0" presId="urn:microsoft.com/office/officeart/2005/8/layout/hList1"/>
    <dgm:cxn modelId="{EC3B3A0C-B557-4E0D-84CD-6C6A81F8AC9B}" type="presParOf" srcId="{D36B1D6C-1AC2-4E1B-B845-A56CFAA52896}" destId="{2FF700AB-CECA-4725-A8CA-79E00C67D212}" srcOrd="0" destOrd="0" presId="urn:microsoft.com/office/officeart/2005/8/layout/hList1"/>
    <dgm:cxn modelId="{36814B4F-3953-4FA4-B2BD-CC79D77F74B9}" type="presParOf" srcId="{D36B1D6C-1AC2-4E1B-B845-A56CFAA52896}" destId="{51051E74-7F83-4213-8456-E8C5D922FF0C}" srcOrd="1" destOrd="0" presId="urn:microsoft.com/office/officeart/2005/8/layout/hList1"/>
    <dgm:cxn modelId="{89E8CC36-B5CA-42F8-9AC6-BC8945B397B6}" type="presParOf" srcId="{2FD4CD3D-07BC-4EAA-94D5-2FDA73F26BDF}" destId="{6487D876-59D9-4D0E-9D76-819BF322DD9E}" srcOrd="1" destOrd="0" presId="urn:microsoft.com/office/officeart/2005/8/layout/hList1"/>
    <dgm:cxn modelId="{D03BECFC-33A4-4070-B9A3-A18D548DC78A}" type="presParOf" srcId="{2FD4CD3D-07BC-4EAA-94D5-2FDA73F26BDF}" destId="{4C172ED1-6C5E-463C-AC1C-09526BB9FE76}" srcOrd="2" destOrd="0" presId="urn:microsoft.com/office/officeart/2005/8/layout/hList1"/>
    <dgm:cxn modelId="{DB63846B-904E-41AC-A2E8-2B2260DD6649}" type="presParOf" srcId="{4C172ED1-6C5E-463C-AC1C-09526BB9FE76}" destId="{1B7BB696-DCBD-4CAE-B6AE-EF0DE258FE51}" srcOrd="0" destOrd="0" presId="urn:microsoft.com/office/officeart/2005/8/layout/hList1"/>
    <dgm:cxn modelId="{8D7BE9B1-6500-452B-B34C-5D4FD16B173C}" type="presParOf" srcId="{4C172ED1-6C5E-463C-AC1C-09526BB9FE76}" destId="{B462C295-2EAD-49D2-A76A-E706DA49E130}" srcOrd="1" destOrd="0" presId="urn:microsoft.com/office/officeart/2005/8/layout/hList1"/>
    <dgm:cxn modelId="{F2CAE0E3-E8AA-482D-AFAE-9267AE5805B2}" type="presParOf" srcId="{2FD4CD3D-07BC-4EAA-94D5-2FDA73F26BDF}" destId="{71E2EBA3-94C7-4A79-9D85-810A757039B5}" srcOrd="3" destOrd="0" presId="urn:microsoft.com/office/officeart/2005/8/layout/hList1"/>
    <dgm:cxn modelId="{D14BFC64-15C0-4910-A0A2-BA60686FB825}" type="presParOf" srcId="{2FD4CD3D-07BC-4EAA-94D5-2FDA73F26BDF}" destId="{720A0496-2EF0-4114-9B46-6FAD81B10E01}" srcOrd="4" destOrd="0" presId="urn:microsoft.com/office/officeart/2005/8/layout/hList1"/>
    <dgm:cxn modelId="{56A02C08-46A3-4CB1-BBF0-AB538DE32408}" type="presParOf" srcId="{720A0496-2EF0-4114-9B46-6FAD81B10E01}" destId="{AA08D4A6-8492-4EC8-A1E3-5137984EA365}" srcOrd="0" destOrd="0" presId="urn:microsoft.com/office/officeart/2005/8/layout/hList1"/>
    <dgm:cxn modelId="{BA43A0E9-5B92-4031-A432-01201B735C8C}" type="presParOf" srcId="{720A0496-2EF0-4114-9B46-6FAD81B10E01}" destId="{1BD05B36-58F4-4355-91B3-6A222C35AA9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D79AA04-70B3-441C-A67B-E4E1DC109E2B}" type="doc">
      <dgm:prSet loTypeId="urn:microsoft.com/office/officeart/2005/8/layout/vList6" loCatId="process" qsTypeId="urn:microsoft.com/office/officeart/2005/8/quickstyle/simple1" qsCatId="simple" csTypeId="urn:microsoft.com/office/officeart/2005/8/colors/accent1_2" csCatId="accent1" phldr="1"/>
      <dgm:spPr/>
      <dgm:t>
        <a:bodyPr/>
        <a:lstStyle/>
        <a:p>
          <a:endParaRPr lang="en-US"/>
        </a:p>
      </dgm:t>
    </dgm:pt>
    <dgm:pt modelId="{38A275E4-0908-4F43-B12E-0176287D0107}">
      <dgm:prSet phldrT="[Text]" phldr="0"/>
      <dgm:spPr/>
      <dgm:t>
        <a:bodyPr/>
        <a:lstStyle/>
        <a:p>
          <a:pPr rtl="0"/>
          <a:r>
            <a:rPr lang="en-US" dirty="0">
              <a:solidFill>
                <a:schemeClr val="tx1"/>
              </a:solidFill>
              <a:latin typeface="Tenorite"/>
            </a:rPr>
            <a:t>Youth workers could</a:t>
          </a:r>
          <a:endParaRPr lang="en-US" dirty="0">
            <a:solidFill>
              <a:schemeClr val="tx1"/>
            </a:solidFill>
          </a:endParaRPr>
        </a:p>
      </dgm:t>
    </dgm:pt>
    <dgm:pt modelId="{8135D2FF-0131-4904-BFF9-21EB668F033A}" type="parTrans" cxnId="{7253EA4D-95C1-4665-83FA-38EA7064653C}">
      <dgm:prSet/>
      <dgm:spPr/>
      <dgm:t>
        <a:bodyPr/>
        <a:lstStyle/>
        <a:p>
          <a:endParaRPr lang="en-US"/>
        </a:p>
      </dgm:t>
    </dgm:pt>
    <dgm:pt modelId="{19DF3E4F-F44F-40EA-873C-74261B4646FE}" type="sibTrans" cxnId="{7253EA4D-95C1-4665-83FA-38EA7064653C}">
      <dgm:prSet/>
      <dgm:spPr/>
      <dgm:t>
        <a:bodyPr/>
        <a:lstStyle/>
        <a:p>
          <a:endParaRPr lang="en-US"/>
        </a:p>
      </dgm:t>
    </dgm:pt>
    <dgm:pt modelId="{26AE402C-1FA2-44F4-9A3B-0CEEC85AEB40}">
      <dgm:prSet phldrT="[Text]" phldr="0"/>
      <dgm:spPr/>
      <dgm:t>
        <a:bodyPr/>
        <a:lstStyle/>
        <a:p>
          <a:pPr rtl="0"/>
          <a:r>
            <a:rPr lang="en-US" dirty="0">
              <a:latin typeface="Tenorite"/>
            </a:rPr>
            <a:t>Deep breathing exercises</a:t>
          </a:r>
          <a:endParaRPr lang="en-US" dirty="0"/>
        </a:p>
      </dgm:t>
    </dgm:pt>
    <dgm:pt modelId="{83723AC1-8A21-4A00-80AD-1F51FEAA2843}" type="parTrans" cxnId="{6DDA0D6B-FD1F-428A-857B-E7B108D96CA9}">
      <dgm:prSet/>
      <dgm:spPr/>
      <dgm:t>
        <a:bodyPr/>
        <a:lstStyle/>
        <a:p>
          <a:endParaRPr lang="en-US"/>
        </a:p>
      </dgm:t>
    </dgm:pt>
    <dgm:pt modelId="{AC15DCC1-D548-464B-A860-4B2991AA9BBF}" type="sibTrans" cxnId="{6DDA0D6B-FD1F-428A-857B-E7B108D96CA9}">
      <dgm:prSet/>
      <dgm:spPr/>
      <dgm:t>
        <a:bodyPr/>
        <a:lstStyle/>
        <a:p>
          <a:endParaRPr lang="en-US"/>
        </a:p>
      </dgm:t>
    </dgm:pt>
    <dgm:pt modelId="{36FDEAF8-E7D6-4A0C-BFFE-C12337F1E780}">
      <dgm:prSet phldrT="[Text]" phldr="0"/>
      <dgm:spPr/>
      <dgm:t>
        <a:bodyPr/>
        <a:lstStyle/>
        <a:p>
          <a:pPr rtl="0"/>
          <a:r>
            <a:rPr lang="en-US" dirty="0">
              <a:latin typeface="Tenorite"/>
            </a:rPr>
            <a:t>Guided meditaion</a:t>
          </a:r>
          <a:endParaRPr lang="en-US" dirty="0"/>
        </a:p>
      </dgm:t>
    </dgm:pt>
    <dgm:pt modelId="{E9C86B83-8AAA-4ED0-9F15-17119D84991B}" type="parTrans" cxnId="{3AC9F9BE-DC30-44F3-AAF2-451CDF477ED9}">
      <dgm:prSet/>
      <dgm:spPr/>
      <dgm:t>
        <a:bodyPr/>
        <a:lstStyle/>
        <a:p>
          <a:endParaRPr lang="en-US"/>
        </a:p>
      </dgm:t>
    </dgm:pt>
    <dgm:pt modelId="{374E1888-8CAD-4A7C-B912-8E0C89B18D8F}" type="sibTrans" cxnId="{3AC9F9BE-DC30-44F3-AAF2-451CDF477ED9}">
      <dgm:prSet/>
      <dgm:spPr/>
      <dgm:t>
        <a:bodyPr/>
        <a:lstStyle/>
        <a:p>
          <a:endParaRPr lang="en-US"/>
        </a:p>
      </dgm:t>
    </dgm:pt>
    <dgm:pt modelId="{4546BB66-A5D0-4643-AE07-63F721F2DF68}">
      <dgm:prSet phldrT="[Text]" phldr="0"/>
      <dgm:spPr/>
      <dgm:t>
        <a:bodyPr/>
        <a:lstStyle/>
        <a:p>
          <a:pPr rtl="0"/>
          <a:r>
            <a:rPr lang="en-US" dirty="0">
              <a:latin typeface="Tenorite"/>
            </a:rPr>
            <a:t>Good amount of sleep</a:t>
          </a:r>
          <a:endParaRPr lang="en-US" dirty="0"/>
        </a:p>
      </dgm:t>
    </dgm:pt>
    <dgm:pt modelId="{80D65CA8-3746-41F6-8D84-FBD0D15361ED}" type="parTrans" cxnId="{98A3CC33-8C4D-4B80-A57A-5D992B1BF997}">
      <dgm:prSet/>
      <dgm:spPr/>
      <dgm:t>
        <a:bodyPr/>
        <a:lstStyle/>
        <a:p>
          <a:endParaRPr lang="en-US"/>
        </a:p>
      </dgm:t>
    </dgm:pt>
    <dgm:pt modelId="{627C2AAB-847A-4F3D-9423-0F47FED0E778}" type="sibTrans" cxnId="{98A3CC33-8C4D-4B80-A57A-5D992B1BF997}">
      <dgm:prSet/>
      <dgm:spPr/>
      <dgm:t>
        <a:bodyPr/>
        <a:lstStyle/>
        <a:p>
          <a:endParaRPr lang="en-US"/>
        </a:p>
      </dgm:t>
    </dgm:pt>
    <dgm:pt modelId="{33715B67-F430-428F-AB7F-F845867D95CF}">
      <dgm:prSet phldr="0"/>
      <dgm:spPr/>
      <dgm:t>
        <a:bodyPr/>
        <a:lstStyle/>
        <a:p>
          <a:pPr rtl="0"/>
          <a:r>
            <a:rPr lang="en-US" dirty="0">
              <a:latin typeface="Tenorite"/>
            </a:rPr>
            <a:t>Join support groups</a:t>
          </a:r>
        </a:p>
      </dgm:t>
    </dgm:pt>
    <dgm:pt modelId="{7AE2C23B-B5B9-4FE1-B132-A7EE7A57507B}" type="parTrans" cxnId="{494647C8-E982-499E-BCAB-69B673369A6C}">
      <dgm:prSet/>
      <dgm:spPr/>
    </dgm:pt>
    <dgm:pt modelId="{2E97A956-CB6A-42B1-962C-E2FB619F8E7F}" type="sibTrans" cxnId="{494647C8-E982-499E-BCAB-69B673369A6C}">
      <dgm:prSet/>
      <dgm:spPr/>
    </dgm:pt>
    <dgm:pt modelId="{E73F8E6A-7236-45CF-8DB0-E12A22CADBE5}">
      <dgm:prSet phldr="0"/>
      <dgm:spPr/>
      <dgm:t>
        <a:bodyPr/>
        <a:lstStyle/>
        <a:p>
          <a:pPr rtl="0"/>
          <a:r>
            <a:rPr lang="en-US" dirty="0">
              <a:latin typeface="Tenorite"/>
            </a:rPr>
            <a:t>Balanced diet</a:t>
          </a:r>
        </a:p>
      </dgm:t>
    </dgm:pt>
    <dgm:pt modelId="{21674FC2-DF2E-4A18-A2C5-7DCB378AB223}" type="parTrans" cxnId="{C0C43FF3-69D0-4EC7-92C1-D0080F1B6091}">
      <dgm:prSet/>
      <dgm:spPr/>
    </dgm:pt>
    <dgm:pt modelId="{9A4EEB22-767C-4116-9A88-0D77170D7DEF}" type="sibTrans" cxnId="{C0C43FF3-69D0-4EC7-92C1-D0080F1B6091}">
      <dgm:prSet/>
      <dgm:spPr/>
    </dgm:pt>
    <dgm:pt modelId="{61A7E395-E0DF-4816-AD86-759E1628DAC6}">
      <dgm:prSet phldr="0"/>
      <dgm:spPr/>
      <dgm:t>
        <a:bodyPr/>
        <a:lstStyle/>
        <a:p>
          <a:pPr rtl="0"/>
          <a:r>
            <a:rPr lang="en-US" dirty="0">
              <a:latin typeface="Tenorite"/>
            </a:rPr>
            <a:t>Yoga</a:t>
          </a:r>
        </a:p>
      </dgm:t>
    </dgm:pt>
    <dgm:pt modelId="{CD0C20A0-D461-4B92-B427-E542351F3699}" type="parTrans" cxnId="{C53CC5B6-4042-46E8-B2CB-C68E30893EB7}">
      <dgm:prSet/>
      <dgm:spPr/>
    </dgm:pt>
    <dgm:pt modelId="{885DB98F-A697-464D-9771-AE93F96EA692}" type="sibTrans" cxnId="{C53CC5B6-4042-46E8-B2CB-C68E30893EB7}">
      <dgm:prSet/>
      <dgm:spPr/>
    </dgm:pt>
    <dgm:pt modelId="{AB14FEF9-03BD-445F-AE96-F9115F54CC7D}">
      <dgm:prSet phldr="0"/>
      <dgm:spPr/>
      <dgm:t>
        <a:bodyPr/>
        <a:lstStyle/>
        <a:p>
          <a:pPr rtl="0"/>
          <a:r>
            <a:rPr lang="en-US" dirty="0">
              <a:latin typeface="Tenorite"/>
            </a:rPr>
            <a:t>Manage workload</a:t>
          </a:r>
        </a:p>
      </dgm:t>
    </dgm:pt>
    <dgm:pt modelId="{31E16D42-4EA3-4E76-B5BA-36587E5EED38}" type="parTrans" cxnId="{EF9E1F96-8AF5-4BBB-A591-C20EFA984A4F}">
      <dgm:prSet/>
      <dgm:spPr/>
    </dgm:pt>
    <dgm:pt modelId="{647A06D8-47EB-41BF-A3AA-19B9F4BDF908}" type="sibTrans" cxnId="{EF9E1F96-8AF5-4BBB-A591-C20EFA984A4F}">
      <dgm:prSet/>
      <dgm:spPr/>
    </dgm:pt>
    <dgm:pt modelId="{D8BFCA5F-1387-4032-8EFC-74B69B3B839F}">
      <dgm:prSet phldr="0"/>
      <dgm:spPr/>
      <dgm:t>
        <a:bodyPr/>
        <a:lstStyle/>
        <a:p>
          <a:pPr rtl="0"/>
          <a:r>
            <a:rPr lang="en-US" dirty="0">
              <a:latin typeface="Tenorite"/>
            </a:rPr>
            <a:t>Spend time with loved ones</a:t>
          </a:r>
        </a:p>
      </dgm:t>
    </dgm:pt>
    <dgm:pt modelId="{8F38D11D-5B3B-4643-BD30-DB9E80208992}" type="parTrans" cxnId="{FCDF7F47-65BB-4E21-ABBE-F394231B7744}">
      <dgm:prSet/>
      <dgm:spPr/>
    </dgm:pt>
    <dgm:pt modelId="{7910CDCA-904C-4945-A960-DC806E845460}" type="sibTrans" cxnId="{FCDF7F47-65BB-4E21-ABBE-F394231B7744}">
      <dgm:prSet/>
      <dgm:spPr/>
    </dgm:pt>
    <dgm:pt modelId="{9155547E-0A86-4D8E-9E12-12D5FA443136}" type="pres">
      <dgm:prSet presAssocID="{9D79AA04-70B3-441C-A67B-E4E1DC109E2B}" presName="Name0" presStyleCnt="0">
        <dgm:presLayoutVars>
          <dgm:dir/>
          <dgm:animLvl val="lvl"/>
          <dgm:resizeHandles/>
        </dgm:presLayoutVars>
      </dgm:prSet>
      <dgm:spPr/>
    </dgm:pt>
    <dgm:pt modelId="{D0062E4C-6D07-40D1-A081-1AA791BC67C4}" type="pres">
      <dgm:prSet presAssocID="{38A275E4-0908-4F43-B12E-0176287D0107}" presName="linNode" presStyleCnt="0"/>
      <dgm:spPr/>
    </dgm:pt>
    <dgm:pt modelId="{277F4190-1D83-4128-AB56-734BF6ABF335}" type="pres">
      <dgm:prSet presAssocID="{38A275E4-0908-4F43-B12E-0176287D0107}" presName="parentShp" presStyleLbl="node1" presStyleIdx="0" presStyleCnt="1">
        <dgm:presLayoutVars>
          <dgm:bulletEnabled val="1"/>
        </dgm:presLayoutVars>
      </dgm:prSet>
      <dgm:spPr/>
    </dgm:pt>
    <dgm:pt modelId="{0B9680AA-7F50-44D8-A089-64E9E7D15496}" type="pres">
      <dgm:prSet presAssocID="{38A275E4-0908-4F43-B12E-0176287D0107}" presName="childShp" presStyleLbl="bgAccFollowNode1" presStyleIdx="0" presStyleCnt="1">
        <dgm:presLayoutVars>
          <dgm:bulletEnabled val="1"/>
        </dgm:presLayoutVars>
      </dgm:prSet>
      <dgm:spPr/>
    </dgm:pt>
  </dgm:ptLst>
  <dgm:cxnLst>
    <dgm:cxn modelId="{0F39F40E-7157-4BB1-9120-965EC9F5135B}" type="presOf" srcId="{AB14FEF9-03BD-445F-AE96-F9115F54CC7D}" destId="{0B9680AA-7F50-44D8-A089-64E9E7D15496}" srcOrd="0" destOrd="6" presId="urn:microsoft.com/office/officeart/2005/8/layout/vList6"/>
    <dgm:cxn modelId="{F3B1B331-A810-480D-894A-71DE4DFB5D17}" type="presOf" srcId="{38A275E4-0908-4F43-B12E-0176287D0107}" destId="{277F4190-1D83-4128-AB56-734BF6ABF335}" srcOrd="0" destOrd="0" presId="urn:microsoft.com/office/officeart/2005/8/layout/vList6"/>
    <dgm:cxn modelId="{98A3CC33-8C4D-4B80-A57A-5D992B1BF997}" srcId="{38A275E4-0908-4F43-B12E-0176287D0107}" destId="{4546BB66-A5D0-4643-AE07-63F721F2DF68}" srcOrd="4" destOrd="0" parTransId="{80D65CA8-3746-41F6-8D84-FBD0D15361ED}" sibTransId="{627C2AAB-847A-4F3D-9423-0F47FED0E778}"/>
    <dgm:cxn modelId="{F8DBDD39-3B4F-41EA-8C66-67FB62DF7331}" type="presOf" srcId="{26AE402C-1FA2-44F4-9A3B-0CEEC85AEB40}" destId="{0B9680AA-7F50-44D8-A089-64E9E7D15496}" srcOrd="0" destOrd="0" presId="urn:microsoft.com/office/officeart/2005/8/layout/vList6"/>
    <dgm:cxn modelId="{FCDF7F47-65BB-4E21-ABBE-F394231B7744}" srcId="{38A275E4-0908-4F43-B12E-0176287D0107}" destId="{D8BFCA5F-1387-4032-8EFC-74B69B3B839F}" srcOrd="7" destOrd="0" parTransId="{8F38D11D-5B3B-4643-BD30-DB9E80208992}" sibTransId="{7910CDCA-904C-4945-A960-DC806E845460}"/>
    <dgm:cxn modelId="{6DDA0D6B-FD1F-428A-857B-E7B108D96CA9}" srcId="{38A275E4-0908-4F43-B12E-0176287D0107}" destId="{26AE402C-1FA2-44F4-9A3B-0CEEC85AEB40}" srcOrd="0" destOrd="0" parTransId="{83723AC1-8A21-4A00-80AD-1F51FEAA2843}" sibTransId="{AC15DCC1-D548-464B-A860-4B2991AA9BBF}"/>
    <dgm:cxn modelId="{DD4E1B6B-E10C-407F-BA9C-DE2232C55BFE}" type="presOf" srcId="{33715B67-F430-428F-AB7F-F845867D95CF}" destId="{0B9680AA-7F50-44D8-A089-64E9E7D15496}" srcOrd="0" destOrd="5" presId="urn:microsoft.com/office/officeart/2005/8/layout/vList6"/>
    <dgm:cxn modelId="{B839D16C-DDA4-4FCF-A63F-AB82D19A500C}" type="presOf" srcId="{36FDEAF8-E7D6-4A0C-BFFE-C12337F1E780}" destId="{0B9680AA-7F50-44D8-A089-64E9E7D15496}" srcOrd="0" destOrd="1" presId="urn:microsoft.com/office/officeart/2005/8/layout/vList6"/>
    <dgm:cxn modelId="{7253EA4D-95C1-4665-83FA-38EA7064653C}" srcId="{9D79AA04-70B3-441C-A67B-E4E1DC109E2B}" destId="{38A275E4-0908-4F43-B12E-0176287D0107}" srcOrd="0" destOrd="0" parTransId="{8135D2FF-0131-4904-BFF9-21EB668F033A}" sibTransId="{19DF3E4F-F44F-40EA-873C-74261B4646FE}"/>
    <dgm:cxn modelId="{9850F54D-C752-4898-9B1A-C19FFC5563D1}" type="presOf" srcId="{E73F8E6A-7236-45CF-8DB0-E12A22CADBE5}" destId="{0B9680AA-7F50-44D8-A089-64E9E7D15496}" srcOrd="0" destOrd="3" presId="urn:microsoft.com/office/officeart/2005/8/layout/vList6"/>
    <dgm:cxn modelId="{A66CFB87-D574-432F-A6ED-F3462A8D1B07}" type="presOf" srcId="{9D79AA04-70B3-441C-A67B-E4E1DC109E2B}" destId="{9155547E-0A86-4D8E-9E12-12D5FA443136}" srcOrd="0" destOrd="0" presId="urn:microsoft.com/office/officeart/2005/8/layout/vList6"/>
    <dgm:cxn modelId="{EF9E1F96-8AF5-4BBB-A591-C20EFA984A4F}" srcId="{38A275E4-0908-4F43-B12E-0176287D0107}" destId="{AB14FEF9-03BD-445F-AE96-F9115F54CC7D}" srcOrd="6" destOrd="0" parTransId="{31E16D42-4EA3-4E76-B5BA-36587E5EED38}" sibTransId="{647A06D8-47EB-41BF-A3AA-19B9F4BDF908}"/>
    <dgm:cxn modelId="{C53CC5B6-4042-46E8-B2CB-C68E30893EB7}" srcId="{38A275E4-0908-4F43-B12E-0176287D0107}" destId="{61A7E395-E0DF-4816-AD86-759E1628DAC6}" srcOrd="2" destOrd="0" parTransId="{CD0C20A0-D461-4B92-B427-E542351F3699}" sibTransId="{885DB98F-A697-464D-9771-AE93F96EA692}"/>
    <dgm:cxn modelId="{3AC9F9BE-DC30-44F3-AAF2-451CDF477ED9}" srcId="{38A275E4-0908-4F43-B12E-0176287D0107}" destId="{36FDEAF8-E7D6-4A0C-BFFE-C12337F1E780}" srcOrd="1" destOrd="0" parTransId="{E9C86B83-8AAA-4ED0-9F15-17119D84991B}" sibTransId="{374E1888-8CAD-4A7C-B912-8E0C89B18D8F}"/>
    <dgm:cxn modelId="{494647C8-E982-499E-BCAB-69B673369A6C}" srcId="{38A275E4-0908-4F43-B12E-0176287D0107}" destId="{33715B67-F430-428F-AB7F-F845867D95CF}" srcOrd="5" destOrd="0" parTransId="{7AE2C23B-B5B9-4FE1-B132-A7EE7A57507B}" sibTransId="{2E97A956-CB6A-42B1-962C-E2FB619F8E7F}"/>
    <dgm:cxn modelId="{D7CE2CD8-3F45-4065-951D-844A6F97FFE0}" type="presOf" srcId="{61A7E395-E0DF-4816-AD86-759E1628DAC6}" destId="{0B9680AA-7F50-44D8-A089-64E9E7D15496}" srcOrd="0" destOrd="2" presId="urn:microsoft.com/office/officeart/2005/8/layout/vList6"/>
    <dgm:cxn modelId="{E6DE78F0-A835-40B0-A2BD-E5B9369E6A1A}" type="presOf" srcId="{4546BB66-A5D0-4643-AE07-63F721F2DF68}" destId="{0B9680AA-7F50-44D8-A089-64E9E7D15496}" srcOrd="0" destOrd="4" presId="urn:microsoft.com/office/officeart/2005/8/layout/vList6"/>
    <dgm:cxn modelId="{C0C43FF3-69D0-4EC7-92C1-D0080F1B6091}" srcId="{38A275E4-0908-4F43-B12E-0176287D0107}" destId="{E73F8E6A-7236-45CF-8DB0-E12A22CADBE5}" srcOrd="3" destOrd="0" parTransId="{21674FC2-DF2E-4A18-A2C5-7DCB378AB223}" sibTransId="{9A4EEB22-767C-4116-9A88-0D77170D7DEF}"/>
    <dgm:cxn modelId="{FAE9FCF5-9885-4BC8-9EDE-8C7B66658F83}" type="presOf" srcId="{D8BFCA5F-1387-4032-8EFC-74B69B3B839F}" destId="{0B9680AA-7F50-44D8-A089-64E9E7D15496}" srcOrd="0" destOrd="7" presId="urn:microsoft.com/office/officeart/2005/8/layout/vList6"/>
    <dgm:cxn modelId="{1A893DAC-A3C4-40CB-A855-15718A8EA6A4}" type="presParOf" srcId="{9155547E-0A86-4D8E-9E12-12D5FA443136}" destId="{D0062E4C-6D07-40D1-A081-1AA791BC67C4}" srcOrd="0" destOrd="0" presId="urn:microsoft.com/office/officeart/2005/8/layout/vList6"/>
    <dgm:cxn modelId="{5F18FCDD-FBCA-417D-A44F-AC75B2597EB9}" type="presParOf" srcId="{D0062E4C-6D07-40D1-A081-1AA791BC67C4}" destId="{277F4190-1D83-4128-AB56-734BF6ABF335}" srcOrd="0" destOrd="0" presId="urn:microsoft.com/office/officeart/2005/8/layout/vList6"/>
    <dgm:cxn modelId="{08C0739D-1845-4F2B-8CD1-F02D4432D2F1}" type="presParOf" srcId="{D0062E4C-6D07-40D1-A081-1AA791BC67C4}" destId="{0B9680AA-7F50-44D8-A089-64E9E7D15496}"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C40ECD9-BA8E-4259-A56A-22FEBE2FC811}" type="doc">
      <dgm:prSet loTypeId="urn:microsoft.com/office/officeart/2005/8/layout/vList6" loCatId="process" qsTypeId="urn:microsoft.com/office/officeart/2005/8/quickstyle/simple1" qsCatId="simple" csTypeId="urn:microsoft.com/office/officeart/2005/8/colors/accent1_2" csCatId="accent1" phldr="1"/>
      <dgm:spPr/>
      <dgm:t>
        <a:bodyPr/>
        <a:lstStyle/>
        <a:p>
          <a:endParaRPr lang="en-US"/>
        </a:p>
      </dgm:t>
    </dgm:pt>
    <dgm:pt modelId="{F52AB5AB-E148-47EE-902C-611B16EEA3F0}">
      <dgm:prSet phldrT="[Text]" phldr="0"/>
      <dgm:spPr/>
      <dgm:t>
        <a:bodyPr/>
        <a:lstStyle/>
        <a:p>
          <a:pPr rtl="0"/>
          <a:r>
            <a:rPr lang="en-US" dirty="0">
              <a:solidFill>
                <a:schemeClr val="tx1"/>
              </a:solidFill>
              <a:latin typeface="Tenorite"/>
            </a:rPr>
            <a:t>Young people could</a:t>
          </a:r>
          <a:endParaRPr lang="en-US" dirty="0">
            <a:solidFill>
              <a:schemeClr val="tx1"/>
            </a:solidFill>
          </a:endParaRPr>
        </a:p>
      </dgm:t>
    </dgm:pt>
    <dgm:pt modelId="{61F161B1-971B-4A30-96EB-A1AF8CC282C5}" type="parTrans" cxnId="{D365385E-6680-4AFC-A439-D20ECBFBD92F}">
      <dgm:prSet/>
      <dgm:spPr/>
      <dgm:t>
        <a:bodyPr/>
        <a:lstStyle/>
        <a:p>
          <a:endParaRPr lang="en-US"/>
        </a:p>
      </dgm:t>
    </dgm:pt>
    <dgm:pt modelId="{4F6A7460-5D63-4CEB-B6F8-4ECB4A0F317F}" type="sibTrans" cxnId="{D365385E-6680-4AFC-A439-D20ECBFBD92F}">
      <dgm:prSet/>
      <dgm:spPr/>
      <dgm:t>
        <a:bodyPr/>
        <a:lstStyle/>
        <a:p>
          <a:endParaRPr lang="en-US"/>
        </a:p>
      </dgm:t>
    </dgm:pt>
    <dgm:pt modelId="{F2758E55-DBD9-4C1D-B243-3515417C988E}">
      <dgm:prSet phldrT="[Text]" phldr="0"/>
      <dgm:spPr/>
      <dgm:t>
        <a:bodyPr/>
        <a:lstStyle/>
        <a:p>
          <a:pPr rtl="0"/>
          <a:r>
            <a:rPr lang="en-US" dirty="0">
              <a:latin typeface="Tenorite"/>
            </a:rPr>
            <a:t>Reflect on emotions</a:t>
          </a:r>
          <a:endParaRPr lang="en-US" dirty="0"/>
        </a:p>
      </dgm:t>
    </dgm:pt>
    <dgm:pt modelId="{8F284BB8-B603-4653-96AD-278C30D93E01}" type="parTrans" cxnId="{EDA106E5-6D73-4556-80FF-1EBC0E3AD132}">
      <dgm:prSet/>
      <dgm:spPr/>
      <dgm:t>
        <a:bodyPr/>
        <a:lstStyle/>
        <a:p>
          <a:endParaRPr lang="en-US"/>
        </a:p>
      </dgm:t>
    </dgm:pt>
    <dgm:pt modelId="{D1D4C5E7-958D-45AB-9E67-206A12C4FAD3}" type="sibTrans" cxnId="{EDA106E5-6D73-4556-80FF-1EBC0E3AD132}">
      <dgm:prSet/>
      <dgm:spPr/>
      <dgm:t>
        <a:bodyPr/>
        <a:lstStyle/>
        <a:p>
          <a:endParaRPr lang="en-US"/>
        </a:p>
      </dgm:t>
    </dgm:pt>
    <dgm:pt modelId="{16B3A5A4-DC32-49BF-B5DF-BF2970FCBC95}">
      <dgm:prSet phldrT="[Text]" phldr="0"/>
      <dgm:spPr/>
      <dgm:t>
        <a:bodyPr/>
        <a:lstStyle/>
        <a:p>
          <a:pPr rtl="0"/>
          <a:r>
            <a:rPr lang="en-US" dirty="0">
              <a:latin typeface="Tenorite"/>
            </a:rPr>
            <a:t>Healthy coping mechanisms</a:t>
          </a:r>
          <a:endParaRPr lang="en-US" dirty="0"/>
        </a:p>
      </dgm:t>
    </dgm:pt>
    <dgm:pt modelId="{AC5ADE38-D7C0-4BE8-88A3-A72FDFDAAAC1}" type="parTrans" cxnId="{B0E8CDB7-6D7B-424C-92CF-3621BF674363}">
      <dgm:prSet/>
      <dgm:spPr/>
      <dgm:t>
        <a:bodyPr/>
        <a:lstStyle/>
        <a:p>
          <a:endParaRPr lang="en-US"/>
        </a:p>
      </dgm:t>
    </dgm:pt>
    <dgm:pt modelId="{D366D82B-5BC9-451C-A566-B60EA4633EDD}" type="sibTrans" cxnId="{B0E8CDB7-6D7B-424C-92CF-3621BF674363}">
      <dgm:prSet/>
      <dgm:spPr/>
      <dgm:t>
        <a:bodyPr/>
        <a:lstStyle/>
        <a:p>
          <a:endParaRPr lang="en-US"/>
        </a:p>
      </dgm:t>
    </dgm:pt>
    <dgm:pt modelId="{1BC113D7-5DA5-47A2-B645-952EB3D7198F}">
      <dgm:prSet phldrT="[Text]" phldr="0"/>
      <dgm:spPr/>
      <dgm:t>
        <a:bodyPr/>
        <a:lstStyle/>
        <a:p>
          <a:pPr rtl="0"/>
          <a:r>
            <a:rPr lang="en-US" dirty="0">
              <a:latin typeface="Tenorite"/>
            </a:rPr>
            <a:t>Journaling and art</a:t>
          </a:r>
          <a:endParaRPr lang="en-US" dirty="0"/>
        </a:p>
      </dgm:t>
    </dgm:pt>
    <dgm:pt modelId="{A333BEC7-400A-4A51-AA9B-7DA7DDE47AD0}" type="parTrans" cxnId="{C281AB1F-07AD-4E0F-A7F6-FA5FB228A24E}">
      <dgm:prSet/>
      <dgm:spPr/>
      <dgm:t>
        <a:bodyPr/>
        <a:lstStyle/>
        <a:p>
          <a:endParaRPr lang="en-US"/>
        </a:p>
      </dgm:t>
    </dgm:pt>
    <dgm:pt modelId="{F3385668-4620-4D7A-A22A-30C327A6C133}" type="sibTrans" cxnId="{C281AB1F-07AD-4E0F-A7F6-FA5FB228A24E}">
      <dgm:prSet/>
      <dgm:spPr/>
      <dgm:t>
        <a:bodyPr/>
        <a:lstStyle/>
        <a:p>
          <a:endParaRPr lang="en-US"/>
        </a:p>
      </dgm:t>
    </dgm:pt>
    <dgm:pt modelId="{89516C86-B733-4D79-8DC1-CE04B0A0E38B}">
      <dgm:prSet phldrT="[Text]" phldr="0"/>
      <dgm:spPr/>
      <dgm:t>
        <a:bodyPr/>
        <a:lstStyle/>
        <a:p>
          <a:pPr rtl="0"/>
          <a:r>
            <a:rPr lang="en-US" dirty="0">
              <a:latin typeface="Tenorite"/>
            </a:rPr>
            <a:t>Therapy or group sessions</a:t>
          </a:r>
          <a:endParaRPr lang="en-US" dirty="0"/>
        </a:p>
      </dgm:t>
    </dgm:pt>
    <dgm:pt modelId="{FB6A9A25-A7D2-4C9F-BDF2-C2ACAEE361B7}" type="parTrans" cxnId="{CB949E76-0D3F-46B0-B132-D95419113A75}">
      <dgm:prSet/>
      <dgm:spPr/>
      <dgm:t>
        <a:bodyPr/>
        <a:lstStyle/>
        <a:p>
          <a:endParaRPr lang="en-US"/>
        </a:p>
      </dgm:t>
    </dgm:pt>
    <dgm:pt modelId="{52024887-A99E-4345-8184-C18760B276A6}" type="sibTrans" cxnId="{CB949E76-0D3F-46B0-B132-D95419113A75}">
      <dgm:prSet/>
      <dgm:spPr/>
      <dgm:t>
        <a:bodyPr/>
        <a:lstStyle/>
        <a:p>
          <a:endParaRPr lang="en-US"/>
        </a:p>
      </dgm:t>
    </dgm:pt>
    <dgm:pt modelId="{D6FA38F2-B3D8-49A5-8768-4FAC3EB656F8}">
      <dgm:prSet phldr="0"/>
      <dgm:spPr/>
      <dgm:t>
        <a:bodyPr/>
        <a:lstStyle/>
        <a:p>
          <a:pPr rtl="0"/>
          <a:r>
            <a:rPr lang="en-US" dirty="0">
              <a:latin typeface="Tenorite"/>
            </a:rPr>
            <a:t>Mindfulness exercises</a:t>
          </a:r>
        </a:p>
      </dgm:t>
    </dgm:pt>
    <dgm:pt modelId="{FB34D054-7EDD-47BF-AA21-29FE2638180E}" type="parTrans" cxnId="{FB5BEDCA-B295-4509-8776-B30B7BA7019B}">
      <dgm:prSet/>
      <dgm:spPr/>
    </dgm:pt>
    <dgm:pt modelId="{15DB16B1-28A1-4FBC-81BE-12407742AC57}" type="sibTrans" cxnId="{FB5BEDCA-B295-4509-8776-B30B7BA7019B}">
      <dgm:prSet/>
      <dgm:spPr/>
    </dgm:pt>
    <dgm:pt modelId="{7CBB0721-2127-4A84-9361-A15DB057D15C}">
      <dgm:prSet phldr="0"/>
      <dgm:spPr/>
      <dgm:t>
        <a:bodyPr/>
        <a:lstStyle/>
        <a:p>
          <a:pPr rtl="0"/>
          <a:r>
            <a:rPr lang="en-US" dirty="0">
              <a:latin typeface="Tenorite"/>
            </a:rPr>
            <a:t>Stress management </a:t>
          </a:r>
        </a:p>
      </dgm:t>
    </dgm:pt>
    <dgm:pt modelId="{E10372AF-B6CD-42F7-9D53-E4DC297FFFAF}" type="parTrans" cxnId="{E347A45C-D5D2-4FC4-8D3D-564BD83E08AF}">
      <dgm:prSet/>
      <dgm:spPr/>
    </dgm:pt>
    <dgm:pt modelId="{2A893271-6707-43F4-B21D-087D1838FC75}" type="sibTrans" cxnId="{E347A45C-D5D2-4FC4-8D3D-564BD83E08AF}">
      <dgm:prSet/>
      <dgm:spPr/>
    </dgm:pt>
    <dgm:pt modelId="{353449B2-2E8D-4126-9103-42ABBBB7D3A5}">
      <dgm:prSet phldr="0"/>
      <dgm:spPr/>
      <dgm:t>
        <a:bodyPr/>
        <a:lstStyle/>
        <a:p>
          <a:pPr rtl="0"/>
          <a:r>
            <a:rPr lang="en-US" dirty="0">
              <a:latin typeface="Tenorite"/>
            </a:rPr>
            <a:t>Conflict resolution skills</a:t>
          </a:r>
        </a:p>
      </dgm:t>
    </dgm:pt>
    <dgm:pt modelId="{8F7E663F-B3D8-43DB-B3B7-18897DD3E786}" type="parTrans" cxnId="{0DE26779-BC5B-4509-A1F4-4DCB5DD20AF9}">
      <dgm:prSet/>
      <dgm:spPr/>
    </dgm:pt>
    <dgm:pt modelId="{DFA15CCB-4B4A-40EE-90CA-9219A69EA66C}" type="sibTrans" cxnId="{0DE26779-BC5B-4509-A1F4-4DCB5DD20AF9}">
      <dgm:prSet/>
      <dgm:spPr/>
    </dgm:pt>
    <dgm:pt modelId="{DB446AA5-F794-461E-B0D3-263E02601953}" type="pres">
      <dgm:prSet presAssocID="{0C40ECD9-BA8E-4259-A56A-22FEBE2FC811}" presName="Name0" presStyleCnt="0">
        <dgm:presLayoutVars>
          <dgm:dir/>
          <dgm:animLvl val="lvl"/>
          <dgm:resizeHandles/>
        </dgm:presLayoutVars>
      </dgm:prSet>
      <dgm:spPr/>
    </dgm:pt>
    <dgm:pt modelId="{FC5BD366-BD43-40AD-9696-3241BDEF3839}" type="pres">
      <dgm:prSet presAssocID="{F52AB5AB-E148-47EE-902C-611B16EEA3F0}" presName="linNode" presStyleCnt="0"/>
      <dgm:spPr/>
    </dgm:pt>
    <dgm:pt modelId="{B0CFAE58-2825-40D4-9BEE-3F2D342C1390}" type="pres">
      <dgm:prSet presAssocID="{F52AB5AB-E148-47EE-902C-611B16EEA3F0}" presName="parentShp" presStyleLbl="node1" presStyleIdx="0" presStyleCnt="1">
        <dgm:presLayoutVars>
          <dgm:bulletEnabled val="1"/>
        </dgm:presLayoutVars>
      </dgm:prSet>
      <dgm:spPr/>
    </dgm:pt>
    <dgm:pt modelId="{D2F9094A-3439-488A-93BC-A4D1C589D3F4}" type="pres">
      <dgm:prSet presAssocID="{F52AB5AB-E148-47EE-902C-611B16EEA3F0}" presName="childShp" presStyleLbl="bgAccFollowNode1" presStyleIdx="0" presStyleCnt="1">
        <dgm:presLayoutVars>
          <dgm:bulletEnabled val="1"/>
        </dgm:presLayoutVars>
      </dgm:prSet>
      <dgm:spPr/>
    </dgm:pt>
  </dgm:ptLst>
  <dgm:cxnLst>
    <dgm:cxn modelId="{8B5A3F1A-6663-43FA-A0D7-531234D8EA79}" type="presOf" srcId="{D6FA38F2-B3D8-49A5-8768-4FAC3EB656F8}" destId="{D2F9094A-3439-488A-93BC-A4D1C589D3F4}" srcOrd="0" destOrd="4" presId="urn:microsoft.com/office/officeart/2005/8/layout/vList6"/>
    <dgm:cxn modelId="{C281AB1F-07AD-4E0F-A7F6-FA5FB228A24E}" srcId="{F52AB5AB-E148-47EE-902C-611B16EEA3F0}" destId="{1BC113D7-5DA5-47A2-B645-952EB3D7198F}" srcOrd="2" destOrd="0" parTransId="{A333BEC7-400A-4A51-AA9B-7DA7DDE47AD0}" sibTransId="{F3385668-4620-4D7A-A22A-30C327A6C133}"/>
    <dgm:cxn modelId="{E347A45C-D5D2-4FC4-8D3D-564BD83E08AF}" srcId="{F52AB5AB-E148-47EE-902C-611B16EEA3F0}" destId="{7CBB0721-2127-4A84-9361-A15DB057D15C}" srcOrd="5" destOrd="0" parTransId="{E10372AF-B6CD-42F7-9D53-E4DC297FFFAF}" sibTransId="{2A893271-6707-43F4-B21D-087D1838FC75}"/>
    <dgm:cxn modelId="{D365385E-6680-4AFC-A439-D20ECBFBD92F}" srcId="{0C40ECD9-BA8E-4259-A56A-22FEBE2FC811}" destId="{F52AB5AB-E148-47EE-902C-611B16EEA3F0}" srcOrd="0" destOrd="0" parTransId="{61F161B1-971B-4A30-96EB-A1AF8CC282C5}" sibTransId="{4F6A7460-5D63-4CEB-B6F8-4ECB4A0F317F}"/>
    <dgm:cxn modelId="{B8346A71-9405-4477-9D34-428B964A38DF}" type="presOf" srcId="{1BC113D7-5DA5-47A2-B645-952EB3D7198F}" destId="{D2F9094A-3439-488A-93BC-A4D1C589D3F4}" srcOrd="0" destOrd="2" presId="urn:microsoft.com/office/officeart/2005/8/layout/vList6"/>
    <dgm:cxn modelId="{4755C852-1B48-4EBD-9FE3-5374BCA80CC8}" type="presOf" srcId="{0C40ECD9-BA8E-4259-A56A-22FEBE2FC811}" destId="{DB446AA5-F794-461E-B0D3-263E02601953}" srcOrd="0" destOrd="0" presId="urn:microsoft.com/office/officeart/2005/8/layout/vList6"/>
    <dgm:cxn modelId="{CB949E76-0D3F-46B0-B132-D95419113A75}" srcId="{F52AB5AB-E148-47EE-902C-611B16EEA3F0}" destId="{89516C86-B733-4D79-8DC1-CE04B0A0E38B}" srcOrd="3" destOrd="0" parTransId="{FB6A9A25-A7D2-4C9F-BDF2-C2ACAEE361B7}" sibTransId="{52024887-A99E-4345-8184-C18760B276A6}"/>
    <dgm:cxn modelId="{0DE26779-BC5B-4509-A1F4-4DCB5DD20AF9}" srcId="{F52AB5AB-E148-47EE-902C-611B16EEA3F0}" destId="{353449B2-2E8D-4126-9103-42ABBBB7D3A5}" srcOrd="6" destOrd="0" parTransId="{8F7E663F-B3D8-43DB-B3B7-18897DD3E786}" sibTransId="{DFA15CCB-4B4A-40EE-90CA-9219A69EA66C}"/>
    <dgm:cxn modelId="{67DA9886-5A62-4B60-B648-6F946CE99DFA}" type="presOf" srcId="{7CBB0721-2127-4A84-9361-A15DB057D15C}" destId="{D2F9094A-3439-488A-93BC-A4D1C589D3F4}" srcOrd="0" destOrd="5" presId="urn:microsoft.com/office/officeart/2005/8/layout/vList6"/>
    <dgm:cxn modelId="{B0E8CDB7-6D7B-424C-92CF-3621BF674363}" srcId="{F52AB5AB-E148-47EE-902C-611B16EEA3F0}" destId="{16B3A5A4-DC32-49BF-B5DF-BF2970FCBC95}" srcOrd="1" destOrd="0" parTransId="{AC5ADE38-D7C0-4BE8-88A3-A72FDFDAAAC1}" sibTransId="{D366D82B-5BC9-451C-A566-B60EA4633EDD}"/>
    <dgm:cxn modelId="{574160CA-5EE3-4979-90A0-AC0DAF6F90E7}" type="presOf" srcId="{89516C86-B733-4D79-8DC1-CE04B0A0E38B}" destId="{D2F9094A-3439-488A-93BC-A4D1C589D3F4}" srcOrd="0" destOrd="3" presId="urn:microsoft.com/office/officeart/2005/8/layout/vList6"/>
    <dgm:cxn modelId="{FB5BEDCA-B295-4509-8776-B30B7BA7019B}" srcId="{F52AB5AB-E148-47EE-902C-611B16EEA3F0}" destId="{D6FA38F2-B3D8-49A5-8768-4FAC3EB656F8}" srcOrd="4" destOrd="0" parTransId="{FB34D054-7EDD-47BF-AA21-29FE2638180E}" sibTransId="{15DB16B1-28A1-4FBC-81BE-12407742AC57}"/>
    <dgm:cxn modelId="{21C5FECE-ED01-4FDB-BBF5-9FA92146988B}" type="presOf" srcId="{16B3A5A4-DC32-49BF-B5DF-BF2970FCBC95}" destId="{D2F9094A-3439-488A-93BC-A4D1C589D3F4}" srcOrd="0" destOrd="1" presId="urn:microsoft.com/office/officeart/2005/8/layout/vList6"/>
    <dgm:cxn modelId="{3EE8CAD0-66B4-4159-BED6-B763EC61EA43}" type="presOf" srcId="{353449B2-2E8D-4126-9103-42ABBBB7D3A5}" destId="{D2F9094A-3439-488A-93BC-A4D1C589D3F4}" srcOrd="0" destOrd="6" presId="urn:microsoft.com/office/officeart/2005/8/layout/vList6"/>
    <dgm:cxn modelId="{EDA106E5-6D73-4556-80FF-1EBC0E3AD132}" srcId="{F52AB5AB-E148-47EE-902C-611B16EEA3F0}" destId="{F2758E55-DBD9-4C1D-B243-3515417C988E}" srcOrd="0" destOrd="0" parTransId="{8F284BB8-B603-4653-96AD-278C30D93E01}" sibTransId="{D1D4C5E7-958D-45AB-9E67-206A12C4FAD3}"/>
    <dgm:cxn modelId="{0E711BE6-458D-4C7B-B03A-3BEE781788D1}" type="presOf" srcId="{F2758E55-DBD9-4C1D-B243-3515417C988E}" destId="{D2F9094A-3439-488A-93BC-A4D1C589D3F4}" srcOrd="0" destOrd="0" presId="urn:microsoft.com/office/officeart/2005/8/layout/vList6"/>
    <dgm:cxn modelId="{EEFB58FE-A5BE-4816-90B2-073382A4F4F9}" type="presOf" srcId="{F52AB5AB-E148-47EE-902C-611B16EEA3F0}" destId="{B0CFAE58-2825-40D4-9BEE-3F2D342C1390}" srcOrd="0" destOrd="0" presId="urn:microsoft.com/office/officeart/2005/8/layout/vList6"/>
    <dgm:cxn modelId="{CAA1614D-A8F6-49DC-8750-92F0EED9798F}" type="presParOf" srcId="{DB446AA5-F794-461E-B0D3-263E02601953}" destId="{FC5BD366-BD43-40AD-9696-3241BDEF3839}" srcOrd="0" destOrd="0" presId="urn:microsoft.com/office/officeart/2005/8/layout/vList6"/>
    <dgm:cxn modelId="{54ABEA8C-5F9D-4F47-969F-6161256E1994}" type="presParOf" srcId="{FC5BD366-BD43-40AD-9696-3241BDEF3839}" destId="{B0CFAE58-2825-40D4-9BEE-3F2D342C1390}" srcOrd="0" destOrd="0" presId="urn:microsoft.com/office/officeart/2005/8/layout/vList6"/>
    <dgm:cxn modelId="{9E3B6AA7-094B-4221-A57A-BE37A3C8A842}" type="presParOf" srcId="{FC5BD366-BD43-40AD-9696-3241BDEF3839}" destId="{D2F9094A-3439-488A-93BC-A4D1C589D3F4}"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C02D778-8F2C-43AD-8BCD-205C0338A7C8}"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B8E2D253-B805-4925-937D-3572AD785A11}">
      <dgm:prSet phldrT="[Text]" phldr="0"/>
      <dgm:spPr/>
      <dgm:t>
        <a:bodyPr/>
        <a:lstStyle/>
        <a:p>
          <a:pPr rtl="0"/>
          <a:r>
            <a:rPr lang="en-US" dirty="0">
              <a:solidFill>
                <a:schemeClr val="tx1"/>
              </a:solidFill>
              <a:latin typeface="Tenorite"/>
            </a:rPr>
            <a:t>Young minds</a:t>
          </a:r>
          <a:endParaRPr lang="en-US" dirty="0">
            <a:solidFill>
              <a:schemeClr val="tx1"/>
            </a:solidFill>
          </a:endParaRPr>
        </a:p>
      </dgm:t>
    </dgm:pt>
    <dgm:pt modelId="{487E058D-9317-436E-8048-6F34900F807B}" type="parTrans" cxnId="{469D8EEC-7023-4B04-830F-440EB4AEBBCC}">
      <dgm:prSet/>
      <dgm:spPr/>
      <dgm:t>
        <a:bodyPr/>
        <a:lstStyle/>
        <a:p>
          <a:endParaRPr lang="en-US"/>
        </a:p>
      </dgm:t>
    </dgm:pt>
    <dgm:pt modelId="{44DE7A85-18B7-44FC-AA37-C636DF7D1D01}" type="sibTrans" cxnId="{469D8EEC-7023-4B04-830F-440EB4AEBBCC}">
      <dgm:prSet/>
      <dgm:spPr/>
      <dgm:t>
        <a:bodyPr/>
        <a:lstStyle/>
        <a:p>
          <a:endParaRPr lang="en-US"/>
        </a:p>
      </dgm:t>
    </dgm:pt>
    <dgm:pt modelId="{3B80B76D-3248-499F-BBB1-1F04E60A98F3}">
      <dgm:prSet phldrT="[Text]" phldr="0"/>
      <dgm:spPr/>
      <dgm:t>
        <a:bodyPr/>
        <a:lstStyle/>
        <a:p>
          <a:pPr rtl="0"/>
          <a:r>
            <a:rPr lang="en-US" dirty="0">
              <a:solidFill>
                <a:schemeClr val="tx1"/>
              </a:solidFill>
              <a:latin typeface="Tenorite"/>
            </a:rPr>
            <a:t>Mind </a:t>
          </a:r>
          <a:endParaRPr lang="en-US" dirty="0">
            <a:solidFill>
              <a:schemeClr val="tx1"/>
            </a:solidFill>
          </a:endParaRPr>
        </a:p>
      </dgm:t>
    </dgm:pt>
    <dgm:pt modelId="{000DE7DA-C4DF-41D5-9C46-6E9E632FDC55}" type="parTrans" cxnId="{0610CC1E-35C6-4D91-82A3-EACE8196493A}">
      <dgm:prSet/>
      <dgm:spPr/>
      <dgm:t>
        <a:bodyPr/>
        <a:lstStyle/>
        <a:p>
          <a:endParaRPr lang="en-US"/>
        </a:p>
      </dgm:t>
    </dgm:pt>
    <dgm:pt modelId="{166AB695-C7BB-4B09-B0CD-06D59D780AF8}" type="sibTrans" cxnId="{0610CC1E-35C6-4D91-82A3-EACE8196493A}">
      <dgm:prSet/>
      <dgm:spPr/>
      <dgm:t>
        <a:bodyPr/>
        <a:lstStyle/>
        <a:p>
          <a:endParaRPr lang="en-US"/>
        </a:p>
      </dgm:t>
    </dgm:pt>
    <dgm:pt modelId="{76A78B8B-B292-44A5-815F-D3AD2CC84EB1}">
      <dgm:prSet phldrT="[Text]" phldr="0"/>
      <dgm:spPr/>
      <dgm:t>
        <a:bodyPr/>
        <a:lstStyle/>
        <a:p>
          <a:pPr rtl="0"/>
          <a:r>
            <a:rPr lang="en-US" dirty="0">
              <a:solidFill>
                <a:schemeClr val="tx1"/>
              </a:solidFill>
              <a:latin typeface="Tenorite"/>
            </a:rPr>
            <a:t>Head space</a:t>
          </a:r>
          <a:endParaRPr lang="en-US" dirty="0">
            <a:solidFill>
              <a:schemeClr val="tx1"/>
            </a:solidFill>
          </a:endParaRPr>
        </a:p>
      </dgm:t>
    </dgm:pt>
    <dgm:pt modelId="{06A3C273-C58A-4506-B51B-030794689757}" type="parTrans" cxnId="{4D7E1A72-9BB0-4858-8D7B-8D9CBEA1FFAC}">
      <dgm:prSet/>
      <dgm:spPr/>
      <dgm:t>
        <a:bodyPr/>
        <a:lstStyle/>
        <a:p>
          <a:endParaRPr lang="en-US"/>
        </a:p>
      </dgm:t>
    </dgm:pt>
    <dgm:pt modelId="{CDEC3FC7-97A2-460E-BB52-A8DF84B9295B}" type="sibTrans" cxnId="{4D7E1A72-9BB0-4858-8D7B-8D9CBEA1FFAC}">
      <dgm:prSet/>
      <dgm:spPr/>
      <dgm:t>
        <a:bodyPr/>
        <a:lstStyle/>
        <a:p>
          <a:endParaRPr lang="en-US"/>
        </a:p>
      </dgm:t>
    </dgm:pt>
    <dgm:pt modelId="{E965E6EF-36F6-4F4F-872E-6CF15EB131BB}">
      <dgm:prSet phldrT="[Text]" phldr="0"/>
      <dgm:spPr/>
      <dgm:t>
        <a:bodyPr/>
        <a:lstStyle/>
        <a:p>
          <a:r>
            <a:rPr lang="en-US" dirty="0">
              <a:solidFill>
                <a:schemeClr val="tx1"/>
              </a:solidFill>
              <a:latin typeface="Tenorite"/>
            </a:rPr>
            <a:t>NHS</a:t>
          </a:r>
          <a:endParaRPr lang="en-US" dirty="0">
            <a:solidFill>
              <a:schemeClr val="tx1"/>
            </a:solidFill>
          </a:endParaRPr>
        </a:p>
      </dgm:t>
    </dgm:pt>
    <dgm:pt modelId="{91804F59-0C61-4699-AC16-01C7CE913BF9}" type="parTrans" cxnId="{231AF334-B60C-4760-9684-08CF475607D1}">
      <dgm:prSet/>
      <dgm:spPr/>
      <dgm:t>
        <a:bodyPr/>
        <a:lstStyle/>
        <a:p>
          <a:endParaRPr lang="en-US"/>
        </a:p>
      </dgm:t>
    </dgm:pt>
    <dgm:pt modelId="{A7115466-E7D7-477A-81D1-391EB6995B92}" type="sibTrans" cxnId="{231AF334-B60C-4760-9684-08CF475607D1}">
      <dgm:prSet/>
      <dgm:spPr/>
      <dgm:t>
        <a:bodyPr/>
        <a:lstStyle/>
        <a:p>
          <a:endParaRPr lang="en-US"/>
        </a:p>
      </dgm:t>
    </dgm:pt>
    <dgm:pt modelId="{4764F35D-C4A1-4749-B26D-45526ECA1984}">
      <dgm:prSet phldrT="[Text]" phldr="0"/>
      <dgm:spPr/>
      <dgm:t>
        <a:bodyPr/>
        <a:lstStyle/>
        <a:p>
          <a:r>
            <a:rPr lang="en-US" dirty="0">
              <a:solidFill>
                <a:schemeClr val="tx1"/>
              </a:solidFill>
              <a:latin typeface="Tenorite"/>
            </a:rPr>
            <a:t>Samaritans</a:t>
          </a:r>
          <a:endParaRPr lang="en-US" dirty="0">
            <a:solidFill>
              <a:schemeClr val="tx1"/>
            </a:solidFill>
          </a:endParaRPr>
        </a:p>
      </dgm:t>
    </dgm:pt>
    <dgm:pt modelId="{55EB9F55-6F23-4786-B628-48586D8A7266}" type="parTrans" cxnId="{626EE108-30FE-46B6-AD27-CB58273593C6}">
      <dgm:prSet/>
      <dgm:spPr/>
      <dgm:t>
        <a:bodyPr/>
        <a:lstStyle/>
        <a:p>
          <a:endParaRPr lang="en-US"/>
        </a:p>
      </dgm:t>
    </dgm:pt>
    <dgm:pt modelId="{D9A73FF9-DB89-4779-8A14-3BDE865F6FFF}" type="sibTrans" cxnId="{626EE108-30FE-46B6-AD27-CB58273593C6}">
      <dgm:prSet/>
      <dgm:spPr/>
      <dgm:t>
        <a:bodyPr/>
        <a:lstStyle/>
        <a:p>
          <a:endParaRPr lang="en-US"/>
        </a:p>
      </dgm:t>
    </dgm:pt>
    <dgm:pt modelId="{49593CF1-2194-4A68-8FAF-79EDFDD15264}">
      <dgm:prSet phldr="0"/>
      <dgm:spPr/>
      <dgm:t>
        <a:bodyPr/>
        <a:lstStyle/>
        <a:p>
          <a:pPr rtl="0"/>
          <a:r>
            <a:rPr lang="en-US" dirty="0" err="1">
              <a:solidFill>
                <a:schemeClr val="tx1"/>
              </a:solidFill>
              <a:latin typeface="Tenorite"/>
            </a:rPr>
            <a:t>Barod</a:t>
          </a:r>
          <a:endParaRPr lang="en-US" dirty="0">
            <a:solidFill>
              <a:schemeClr val="tx1"/>
            </a:solidFill>
            <a:latin typeface="Tenorite"/>
          </a:endParaRPr>
        </a:p>
      </dgm:t>
    </dgm:pt>
    <dgm:pt modelId="{2C63FBAA-03A4-4DBD-840C-3C0D9A9F43E5}" type="parTrans" cxnId="{99B81AA1-C036-49DD-9B54-B5AD5F666A7B}">
      <dgm:prSet/>
      <dgm:spPr/>
    </dgm:pt>
    <dgm:pt modelId="{E6BC4C6E-0E47-4818-9758-B8ECCBDF3424}" type="sibTrans" cxnId="{99B81AA1-C036-49DD-9B54-B5AD5F666A7B}">
      <dgm:prSet/>
      <dgm:spPr/>
    </dgm:pt>
    <dgm:pt modelId="{213E1DC1-23F1-4A3A-A608-03CD25822B09}">
      <dgm:prSet phldr="0"/>
      <dgm:spPr/>
      <dgm:t>
        <a:bodyPr/>
        <a:lstStyle/>
        <a:p>
          <a:pPr rtl="0"/>
          <a:r>
            <a:rPr lang="en-US" dirty="0">
              <a:solidFill>
                <a:schemeClr val="tx1"/>
              </a:solidFill>
              <a:latin typeface="Tenorite"/>
            </a:rPr>
            <a:t>Choices</a:t>
          </a:r>
        </a:p>
      </dgm:t>
    </dgm:pt>
    <dgm:pt modelId="{40388DCA-CDF8-4405-9C5B-FC84B6BFE4CC}" type="parTrans" cxnId="{435924FF-E6B1-4CA0-AF1E-7614957FBB25}">
      <dgm:prSet/>
      <dgm:spPr/>
    </dgm:pt>
    <dgm:pt modelId="{FA8532C9-5A48-4070-AB1B-464EFF3C778B}" type="sibTrans" cxnId="{435924FF-E6B1-4CA0-AF1E-7614957FBB25}">
      <dgm:prSet/>
      <dgm:spPr/>
    </dgm:pt>
    <dgm:pt modelId="{1DB5908D-7128-4A5B-9D46-369C451E2E78}">
      <dgm:prSet phldr="0"/>
      <dgm:spPr/>
      <dgm:t>
        <a:bodyPr/>
        <a:lstStyle/>
        <a:p>
          <a:pPr rtl="0"/>
          <a:r>
            <a:rPr lang="en-US" dirty="0">
              <a:solidFill>
                <a:schemeClr val="tx1"/>
              </a:solidFill>
              <a:latin typeface="Tenorite"/>
            </a:rPr>
            <a:t>Mind well(NHS)</a:t>
          </a:r>
        </a:p>
      </dgm:t>
    </dgm:pt>
    <dgm:pt modelId="{E9068B33-8502-4189-9FEA-CA8B18A87CA7}" type="parTrans" cxnId="{EABA9B9A-566C-4E62-B25A-F7A184174FA9}">
      <dgm:prSet/>
      <dgm:spPr/>
    </dgm:pt>
    <dgm:pt modelId="{3B1E3CA5-A938-4AE9-8804-AF9C0CBC715C}" type="sibTrans" cxnId="{EABA9B9A-566C-4E62-B25A-F7A184174FA9}">
      <dgm:prSet/>
      <dgm:spPr/>
    </dgm:pt>
    <dgm:pt modelId="{3EDB64FE-065E-4ABD-A22C-49C055026FB4}">
      <dgm:prSet phldr="0"/>
      <dgm:spPr/>
      <dgm:t>
        <a:bodyPr/>
        <a:lstStyle/>
        <a:p>
          <a:pPr rtl="0"/>
          <a:r>
            <a:rPr lang="en-US" dirty="0">
              <a:solidFill>
                <a:schemeClr val="tx1"/>
              </a:solidFill>
              <a:latin typeface="Tenorite"/>
            </a:rPr>
            <a:t>Childline</a:t>
          </a:r>
        </a:p>
      </dgm:t>
    </dgm:pt>
    <dgm:pt modelId="{15F52933-56FF-4FEE-BD59-5C8301A5FB80}" type="parTrans" cxnId="{0A5FB725-5449-462F-9038-AD77AA40B058}">
      <dgm:prSet/>
      <dgm:spPr/>
    </dgm:pt>
    <dgm:pt modelId="{2EC6BCB5-9059-4F14-A74B-59E7465540BA}" type="sibTrans" cxnId="{0A5FB725-5449-462F-9038-AD77AA40B058}">
      <dgm:prSet/>
      <dgm:spPr/>
    </dgm:pt>
    <dgm:pt modelId="{BEFF31DC-CFD2-423A-8358-8D3777AEC704}">
      <dgm:prSet phldr="0"/>
      <dgm:spPr/>
      <dgm:t>
        <a:bodyPr/>
        <a:lstStyle/>
        <a:p>
          <a:pPr rtl="0"/>
          <a:r>
            <a:rPr lang="en-US" dirty="0">
              <a:solidFill>
                <a:schemeClr val="tx1"/>
              </a:solidFill>
              <a:latin typeface="Tenorite"/>
            </a:rPr>
            <a:t>YouTube – yoga &amp; workouts.</a:t>
          </a:r>
        </a:p>
      </dgm:t>
    </dgm:pt>
    <dgm:pt modelId="{CA628215-B3D5-4B5B-8701-A46275D3FCF0}" type="parTrans" cxnId="{CBB2491A-98C7-4FB6-9B5B-73AC52F1E4E6}">
      <dgm:prSet/>
      <dgm:spPr/>
    </dgm:pt>
    <dgm:pt modelId="{16DE1D31-43F8-4BB8-B6E3-B70F334D81E9}" type="sibTrans" cxnId="{CBB2491A-98C7-4FB6-9B5B-73AC52F1E4E6}">
      <dgm:prSet/>
      <dgm:spPr/>
    </dgm:pt>
    <dgm:pt modelId="{FC2A2937-02D6-4BF6-972A-B6F9C0FF8302}">
      <dgm:prSet phldr="0"/>
      <dgm:spPr/>
      <dgm:t>
        <a:bodyPr/>
        <a:lstStyle/>
        <a:p>
          <a:pPr rtl="0"/>
          <a:r>
            <a:rPr lang="en-US" dirty="0">
              <a:solidFill>
                <a:schemeClr val="tx1"/>
              </a:solidFill>
              <a:latin typeface="Tenorite"/>
            </a:rPr>
            <a:t>Anna freud</a:t>
          </a:r>
        </a:p>
      </dgm:t>
    </dgm:pt>
    <dgm:pt modelId="{3F2A7C51-A751-4C73-8CE1-FE35BD8B31FB}" type="parTrans" cxnId="{E145CA0A-6362-4FBB-8CCF-F7BEFF7E1BD6}">
      <dgm:prSet/>
      <dgm:spPr/>
    </dgm:pt>
    <dgm:pt modelId="{B2F5497A-5981-45FA-99CB-C8D1E3755127}" type="sibTrans" cxnId="{E145CA0A-6362-4FBB-8CCF-F7BEFF7E1BD6}">
      <dgm:prSet/>
      <dgm:spPr/>
    </dgm:pt>
    <dgm:pt modelId="{4AE73A60-0055-4730-9DB9-53B54435C63A}">
      <dgm:prSet phldr="0"/>
      <dgm:spPr/>
      <dgm:t>
        <a:bodyPr/>
        <a:lstStyle/>
        <a:p>
          <a:pPr rtl="0"/>
          <a:r>
            <a:rPr lang="en-US" dirty="0">
              <a:solidFill>
                <a:schemeClr val="tx1"/>
              </a:solidFill>
              <a:latin typeface="Tenorite"/>
            </a:rPr>
            <a:t>Red cross</a:t>
          </a:r>
        </a:p>
      </dgm:t>
    </dgm:pt>
    <dgm:pt modelId="{0B256453-2A56-48DA-9FC2-CD10D4145886}" type="parTrans" cxnId="{13680B1A-F838-4284-80F8-970720FCAA89}">
      <dgm:prSet/>
      <dgm:spPr/>
    </dgm:pt>
    <dgm:pt modelId="{E1E2565A-31E5-494E-9A73-74D0D7BCAD3C}" type="sibTrans" cxnId="{13680B1A-F838-4284-80F8-970720FCAA89}">
      <dgm:prSet/>
      <dgm:spPr/>
    </dgm:pt>
    <dgm:pt modelId="{315847CE-2AF2-4CB0-90C9-93C4422516D4}">
      <dgm:prSet phldr="0"/>
      <dgm:spPr/>
      <dgm:t>
        <a:bodyPr/>
        <a:lstStyle/>
        <a:p>
          <a:pPr rtl="0"/>
          <a:r>
            <a:rPr lang="en-US" dirty="0">
              <a:solidFill>
                <a:schemeClr val="tx1"/>
              </a:solidFill>
              <a:latin typeface="Tenorite"/>
            </a:rPr>
            <a:t>Chatty cafe scheme</a:t>
          </a:r>
        </a:p>
      </dgm:t>
    </dgm:pt>
    <dgm:pt modelId="{EF5D567C-F10B-451A-8E12-350F6542813C}" type="parTrans" cxnId="{605D28F3-9646-49B7-8C37-D8BABAE8DB93}">
      <dgm:prSet/>
      <dgm:spPr/>
    </dgm:pt>
    <dgm:pt modelId="{FC6C9744-2667-4711-B256-267BAD756B2B}" type="sibTrans" cxnId="{605D28F3-9646-49B7-8C37-D8BABAE8DB93}">
      <dgm:prSet/>
      <dgm:spPr/>
    </dgm:pt>
    <dgm:pt modelId="{7624639A-E2D5-461A-AE97-7272A41F834E}" type="pres">
      <dgm:prSet presAssocID="{EC02D778-8F2C-43AD-8BCD-205C0338A7C8}" presName="diagram" presStyleCnt="0">
        <dgm:presLayoutVars>
          <dgm:dir/>
          <dgm:resizeHandles val="exact"/>
        </dgm:presLayoutVars>
      </dgm:prSet>
      <dgm:spPr/>
    </dgm:pt>
    <dgm:pt modelId="{D496EADD-46C7-49BE-9AC1-F818898C8AD1}" type="pres">
      <dgm:prSet presAssocID="{B8E2D253-B805-4925-937D-3572AD785A11}" presName="node" presStyleLbl="node1" presStyleIdx="0" presStyleCnt="13">
        <dgm:presLayoutVars>
          <dgm:bulletEnabled val="1"/>
        </dgm:presLayoutVars>
      </dgm:prSet>
      <dgm:spPr/>
    </dgm:pt>
    <dgm:pt modelId="{F70E7353-938C-4F47-B56C-83EF95AA8C59}" type="pres">
      <dgm:prSet presAssocID="{44DE7A85-18B7-44FC-AA37-C636DF7D1D01}" presName="sibTrans" presStyleCnt="0"/>
      <dgm:spPr/>
    </dgm:pt>
    <dgm:pt modelId="{5B10F3C2-3FBA-4943-B5CE-F92AB530389C}" type="pres">
      <dgm:prSet presAssocID="{3B80B76D-3248-499F-BBB1-1F04E60A98F3}" presName="node" presStyleLbl="node1" presStyleIdx="1" presStyleCnt="13">
        <dgm:presLayoutVars>
          <dgm:bulletEnabled val="1"/>
        </dgm:presLayoutVars>
      </dgm:prSet>
      <dgm:spPr/>
    </dgm:pt>
    <dgm:pt modelId="{D3FF943D-E2FF-400A-BBB1-67C9BD86217A}" type="pres">
      <dgm:prSet presAssocID="{166AB695-C7BB-4B09-B0CD-06D59D780AF8}" presName="sibTrans" presStyleCnt="0"/>
      <dgm:spPr/>
    </dgm:pt>
    <dgm:pt modelId="{45EE2DCE-FC2E-4B38-BE10-FA45581BDED8}" type="pres">
      <dgm:prSet presAssocID="{76A78B8B-B292-44A5-815F-D3AD2CC84EB1}" presName="node" presStyleLbl="node1" presStyleIdx="2" presStyleCnt="13">
        <dgm:presLayoutVars>
          <dgm:bulletEnabled val="1"/>
        </dgm:presLayoutVars>
      </dgm:prSet>
      <dgm:spPr/>
    </dgm:pt>
    <dgm:pt modelId="{E54A51B4-B5FB-44BF-9F35-FD11BB2A396A}" type="pres">
      <dgm:prSet presAssocID="{CDEC3FC7-97A2-460E-BB52-A8DF84B9295B}" presName="sibTrans" presStyleCnt="0"/>
      <dgm:spPr/>
    </dgm:pt>
    <dgm:pt modelId="{38D2E2CB-1565-4364-9F74-11CF2D2DABB8}" type="pres">
      <dgm:prSet presAssocID="{E965E6EF-36F6-4F4F-872E-6CF15EB131BB}" presName="node" presStyleLbl="node1" presStyleIdx="3" presStyleCnt="13">
        <dgm:presLayoutVars>
          <dgm:bulletEnabled val="1"/>
        </dgm:presLayoutVars>
      </dgm:prSet>
      <dgm:spPr/>
    </dgm:pt>
    <dgm:pt modelId="{B9C02B11-B1CB-4AFD-BD58-14AC6892C0F2}" type="pres">
      <dgm:prSet presAssocID="{A7115466-E7D7-477A-81D1-391EB6995B92}" presName="sibTrans" presStyleCnt="0"/>
      <dgm:spPr/>
    </dgm:pt>
    <dgm:pt modelId="{86AD80BA-4D27-4920-871F-31926AD81DC8}" type="pres">
      <dgm:prSet presAssocID="{4764F35D-C4A1-4749-B26D-45526ECA1984}" presName="node" presStyleLbl="node1" presStyleIdx="4" presStyleCnt="13">
        <dgm:presLayoutVars>
          <dgm:bulletEnabled val="1"/>
        </dgm:presLayoutVars>
      </dgm:prSet>
      <dgm:spPr/>
    </dgm:pt>
    <dgm:pt modelId="{BA9C1352-C361-44DA-B669-50396CB91F42}" type="pres">
      <dgm:prSet presAssocID="{D9A73FF9-DB89-4779-8A14-3BDE865F6FFF}" presName="sibTrans" presStyleCnt="0"/>
      <dgm:spPr/>
    </dgm:pt>
    <dgm:pt modelId="{943DC9BD-C61E-4DC3-B763-ADD4CD631DFE}" type="pres">
      <dgm:prSet presAssocID="{49593CF1-2194-4A68-8FAF-79EDFDD15264}" presName="node" presStyleLbl="node1" presStyleIdx="5" presStyleCnt="13">
        <dgm:presLayoutVars>
          <dgm:bulletEnabled val="1"/>
        </dgm:presLayoutVars>
      </dgm:prSet>
      <dgm:spPr/>
    </dgm:pt>
    <dgm:pt modelId="{7A5FEAEF-C554-448C-92A3-A52C27E2FFD8}" type="pres">
      <dgm:prSet presAssocID="{E6BC4C6E-0E47-4818-9758-B8ECCBDF3424}" presName="sibTrans" presStyleCnt="0"/>
      <dgm:spPr/>
    </dgm:pt>
    <dgm:pt modelId="{0C87039F-466B-4B43-8280-370824C33848}" type="pres">
      <dgm:prSet presAssocID="{213E1DC1-23F1-4A3A-A608-03CD25822B09}" presName="node" presStyleLbl="node1" presStyleIdx="6" presStyleCnt="13">
        <dgm:presLayoutVars>
          <dgm:bulletEnabled val="1"/>
        </dgm:presLayoutVars>
      </dgm:prSet>
      <dgm:spPr/>
    </dgm:pt>
    <dgm:pt modelId="{712C5F39-4716-42F1-82EE-2E13D4C5FB0F}" type="pres">
      <dgm:prSet presAssocID="{FA8532C9-5A48-4070-AB1B-464EFF3C778B}" presName="sibTrans" presStyleCnt="0"/>
      <dgm:spPr/>
    </dgm:pt>
    <dgm:pt modelId="{1B6A3D5C-8F60-4600-AF45-01B7BA5E5341}" type="pres">
      <dgm:prSet presAssocID="{1DB5908D-7128-4A5B-9D46-369C451E2E78}" presName="node" presStyleLbl="node1" presStyleIdx="7" presStyleCnt="13">
        <dgm:presLayoutVars>
          <dgm:bulletEnabled val="1"/>
        </dgm:presLayoutVars>
      </dgm:prSet>
      <dgm:spPr/>
    </dgm:pt>
    <dgm:pt modelId="{EC91A692-7A09-4FF2-8448-E5DF95DE80E3}" type="pres">
      <dgm:prSet presAssocID="{3B1E3CA5-A938-4AE9-8804-AF9C0CBC715C}" presName="sibTrans" presStyleCnt="0"/>
      <dgm:spPr/>
    </dgm:pt>
    <dgm:pt modelId="{6C29BB95-D527-4F5D-BEE4-902235208CC9}" type="pres">
      <dgm:prSet presAssocID="{3EDB64FE-065E-4ABD-A22C-49C055026FB4}" presName="node" presStyleLbl="node1" presStyleIdx="8" presStyleCnt="13">
        <dgm:presLayoutVars>
          <dgm:bulletEnabled val="1"/>
        </dgm:presLayoutVars>
      </dgm:prSet>
      <dgm:spPr/>
    </dgm:pt>
    <dgm:pt modelId="{E8B9565F-2136-46E0-87AE-574027AF654C}" type="pres">
      <dgm:prSet presAssocID="{2EC6BCB5-9059-4F14-A74B-59E7465540BA}" presName="sibTrans" presStyleCnt="0"/>
      <dgm:spPr/>
    </dgm:pt>
    <dgm:pt modelId="{5BE49134-26FB-49F7-910D-9BEF10D81250}" type="pres">
      <dgm:prSet presAssocID="{BEFF31DC-CFD2-423A-8358-8D3777AEC704}" presName="node" presStyleLbl="node1" presStyleIdx="9" presStyleCnt="13">
        <dgm:presLayoutVars>
          <dgm:bulletEnabled val="1"/>
        </dgm:presLayoutVars>
      </dgm:prSet>
      <dgm:spPr/>
    </dgm:pt>
    <dgm:pt modelId="{5442BBEF-9F05-4D01-B0D6-9D50ED49A752}" type="pres">
      <dgm:prSet presAssocID="{16DE1D31-43F8-4BB8-B6E3-B70F334D81E9}" presName="sibTrans" presStyleCnt="0"/>
      <dgm:spPr/>
    </dgm:pt>
    <dgm:pt modelId="{2B2A8D10-D5A2-4793-9D27-89BEE4832BE1}" type="pres">
      <dgm:prSet presAssocID="{FC2A2937-02D6-4BF6-972A-B6F9C0FF8302}" presName="node" presStyleLbl="node1" presStyleIdx="10" presStyleCnt="13">
        <dgm:presLayoutVars>
          <dgm:bulletEnabled val="1"/>
        </dgm:presLayoutVars>
      </dgm:prSet>
      <dgm:spPr/>
    </dgm:pt>
    <dgm:pt modelId="{2152FCD0-C099-4C5A-801D-C7FDC08B0677}" type="pres">
      <dgm:prSet presAssocID="{B2F5497A-5981-45FA-99CB-C8D1E3755127}" presName="sibTrans" presStyleCnt="0"/>
      <dgm:spPr/>
    </dgm:pt>
    <dgm:pt modelId="{304F92E6-9A4A-4F11-9AAF-FC07CCC76478}" type="pres">
      <dgm:prSet presAssocID="{4AE73A60-0055-4730-9DB9-53B54435C63A}" presName="node" presStyleLbl="node1" presStyleIdx="11" presStyleCnt="13">
        <dgm:presLayoutVars>
          <dgm:bulletEnabled val="1"/>
        </dgm:presLayoutVars>
      </dgm:prSet>
      <dgm:spPr/>
    </dgm:pt>
    <dgm:pt modelId="{B6BBDB04-2F0B-48D7-8AC6-B9BDF80E6FE5}" type="pres">
      <dgm:prSet presAssocID="{E1E2565A-31E5-494E-9A73-74D0D7BCAD3C}" presName="sibTrans" presStyleCnt="0"/>
      <dgm:spPr/>
    </dgm:pt>
    <dgm:pt modelId="{C56DA56A-F0A6-408B-B61B-D3F82F6B56F4}" type="pres">
      <dgm:prSet presAssocID="{315847CE-2AF2-4CB0-90C9-93C4422516D4}" presName="node" presStyleLbl="node1" presStyleIdx="12" presStyleCnt="13">
        <dgm:presLayoutVars>
          <dgm:bulletEnabled val="1"/>
        </dgm:presLayoutVars>
      </dgm:prSet>
      <dgm:spPr/>
    </dgm:pt>
  </dgm:ptLst>
  <dgm:cxnLst>
    <dgm:cxn modelId="{626EE108-30FE-46B6-AD27-CB58273593C6}" srcId="{EC02D778-8F2C-43AD-8BCD-205C0338A7C8}" destId="{4764F35D-C4A1-4749-B26D-45526ECA1984}" srcOrd="4" destOrd="0" parTransId="{55EB9F55-6F23-4786-B628-48586D8A7266}" sibTransId="{D9A73FF9-DB89-4779-8A14-3BDE865F6FFF}"/>
    <dgm:cxn modelId="{E145CA0A-6362-4FBB-8CCF-F7BEFF7E1BD6}" srcId="{EC02D778-8F2C-43AD-8BCD-205C0338A7C8}" destId="{FC2A2937-02D6-4BF6-972A-B6F9C0FF8302}" srcOrd="10" destOrd="0" parTransId="{3F2A7C51-A751-4C73-8CE1-FE35BD8B31FB}" sibTransId="{B2F5497A-5981-45FA-99CB-C8D1E3755127}"/>
    <dgm:cxn modelId="{8A1C710B-3E97-47DF-A0D3-D07E5D3CE333}" type="presOf" srcId="{EC02D778-8F2C-43AD-8BCD-205C0338A7C8}" destId="{7624639A-E2D5-461A-AE97-7272A41F834E}" srcOrd="0" destOrd="0" presId="urn:microsoft.com/office/officeart/2005/8/layout/default"/>
    <dgm:cxn modelId="{13680B1A-F838-4284-80F8-970720FCAA89}" srcId="{EC02D778-8F2C-43AD-8BCD-205C0338A7C8}" destId="{4AE73A60-0055-4730-9DB9-53B54435C63A}" srcOrd="11" destOrd="0" parTransId="{0B256453-2A56-48DA-9FC2-CD10D4145886}" sibTransId="{E1E2565A-31E5-494E-9A73-74D0D7BCAD3C}"/>
    <dgm:cxn modelId="{CBB2491A-98C7-4FB6-9B5B-73AC52F1E4E6}" srcId="{EC02D778-8F2C-43AD-8BCD-205C0338A7C8}" destId="{BEFF31DC-CFD2-423A-8358-8D3777AEC704}" srcOrd="9" destOrd="0" parTransId="{CA628215-B3D5-4B5B-8701-A46275D3FCF0}" sibTransId="{16DE1D31-43F8-4BB8-B6E3-B70F334D81E9}"/>
    <dgm:cxn modelId="{0610CC1E-35C6-4D91-82A3-EACE8196493A}" srcId="{EC02D778-8F2C-43AD-8BCD-205C0338A7C8}" destId="{3B80B76D-3248-499F-BBB1-1F04E60A98F3}" srcOrd="1" destOrd="0" parTransId="{000DE7DA-C4DF-41D5-9C46-6E9E632FDC55}" sibTransId="{166AB695-C7BB-4B09-B0CD-06D59D780AF8}"/>
    <dgm:cxn modelId="{0A5FB725-5449-462F-9038-AD77AA40B058}" srcId="{EC02D778-8F2C-43AD-8BCD-205C0338A7C8}" destId="{3EDB64FE-065E-4ABD-A22C-49C055026FB4}" srcOrd="8" destOrd="0" parTransId="{15F52933-56FF-4FEE-BD59-5C8301A5FB80}" sibTransId="{2EC6BCB5-9059-4F14-A74B-59E7465540BA}"/>
    <dgm:cxn modelId="{231AF334-B60C-4760-9684-08CF475607D1}" srcId="{EC02D778-8F2C-43AD-8BCD-205C0338A7C8}" destId="{E965E6EF-36F6-4F4F-872E-6CF15EB131BB}" srcOrd="3" destOrd="0" parTransId="{91804F59-0C61-4699-AC16-01C7CE913BF9}" sibTransId="{A7115466-E7D7-477A-81D1-391EB6995B92}"/>
    <dgm:cxn modelId="{CB283665-CFE4-42EB-AA18-61F5A6A54E96}" type="presOf" srcId="{76A78B8B-B292-44A5-815F-D3AD2CC84EB1}" destId="{45EE2DCE-FC2E-4B38-BE10-FA45581BDED8}" srcOrd="0" destOrd="0" presId="urn:microsoft.com/office/officeart/2005/8/layout/default"/>
    <dgm:cxn modelId="{4D7E1A72-9BB0-4858-8D7B-8D9CBEA1FFAC}" srcId="{EC02D778-8F2C-43AD-8BCD-205C0338A7C8}" destId="{76A78B8B-B292-44A5-815F-D3AD2CC84EB1}" srcOrd="2" destOrd="0" parTransId="{06A3C273-C58A-4506-B51B-030794689757}" sibTransId="{CDEC3FC7-97A2-460E-BB52-A8DF84B9295B}"/>
    <dgm:cxn modelId="{E74E5580-A3C1-4D6D-9FF6-5F3BEF050C38}" type="presOf" srcId="{4AE73A60-0055-4730-9DB9-53B54435C63A}" destId="{304F92E6-9A4A-4F11-9AAF-FC07CCC76478}" srcOrd="0" destOrd="0" presId="urn:microsoft.com/office/officeart/2005/8/layout/default"/>
    <dgm:cxn modelId="{C75E9594-FDDD-4965-8E12-51B418721417}" type="presOf" srcId="{E965E6EF-36F6-4F4F-872E-6CF15EB131BB}" destId="{38D2E2CB-1565-4364-9F74-11CF2D2DABB8}" srcOrd="0" destOrd="0" presId="urn:microsoft.com/office/officeart/2005/8/layout/default"/>
    <dgm:cxn modelId="{EABA9B9A-566C-4E62-B25A-F7A184174FA9}" srcId="{EC02D778-8F2C-43AD-8BCD-205C0338A7C8}" destId="{1DB5908D-7128-4A5B-9D46-369C451E2E78}" srcOrd="7" destOrd="0" parTransId="{E9068B33-8502-4189-9FEA-CA8B18A87CA7}" sibTransId="{3B1E3CA5-A938-4AE9-8804-AF9C0CBC715C}"/>
    <dgm:cxn modelId="{99B81AA1-C036-49DD-9B54-B5AD5F666A7B}" srcId="{EC02D778-8F2C-43AD-8BCD-205C0338A7C8}" destId="{49593CF1-2194-4A68-8FAF-79EDFDD15264}" srcOrd="5" destOrd="0" parTransId="{2C63FBAA-03A4-4DBD-840C-3C0D9A9F43E5}" sibTransId="{E6BC4C6E-0E47-4818-9758-B8ECCBDF3424}"/>
    <dgm:cxn modelId="{68CAC4A1-43AE-41E4-BE24-E481A036F2DD}" type="presOf" srcId="{213E1DC1-23F1-4A3A-A608-03CD25822B09}" destId="{0C87039F-466B-4B43-8280-370824C33848}" srcOrd="0" destOrd="0" presId="urn:microsoft.com/office/officeart/2005/8/layout/default"/>
    <dgm:cxn modelId="{63091BB2-E331-45C9-A729-44FF14C94DE1}" type="presOf" srcId="{1DB5908D-7128-4A5B-9D46-369C451E2E78}" destId="{1B6A3D5C-8F60-4600-AF45-01B7BA5E5341}" srcOrd="0" destOrd="0" presId="urn:microsoft.com/office/officeart/2005/8/layout/default"/>
    <dgm:cxn modelId="{B21D7EB5-7175-4B6D-A696-7423D4B3FA7F}" type="presOf" srcId="{4764F35D-C4A1-4749-B26D-45526ECA1984}" destId="{86AD80BA-4D27-4920-871F-31926AD81DC8}" srcOrd="0" destOrd="0" presId="urn:microsoft.com/office/officeart/2005/8/layout/default"/>
    <dgm:cxn modelId="{9A6222BB-D596-4A4B-9E68-0685EAD451C9}" type="presOf" srcId="{3B80B76D-3248-499F-BBB1-1F04E60A98F3}" destId="{5B10F3C2-3FBA-4943-B5CE-F92AB530389C}" srcOrd="0" destOrd="0" presId="urn:microsoft.com/office/officeart/2005/8/layout/default"/>
    <dgm:cxn modelId="{47C0A7BB-EA0F-4F6C-8357-7D5ED95722A7}" type="presOf" srcId="{49593CF1-2194-4A68-8FAF-79EDFDD15264}" destId="{943DC9BD-C61E-4DC3-B763-ADD4CD631DFE}" srcOrd="0" destOrd="0" presId="urn:microsoft.com/office/officeart/2005/8/layout/default"/>
    <dgm:cxn modelId="{E6C90FC1-771B-4893-9B13-DA9A2DAB43B0}" type="presOf" srcId="{315847CE-2AF2-4CB0-90C9-93C4422516D4}" destId="{C56DA56A-F0A6-408B-B61B-D3F82F6B56F4}" srcOrd="0" destOrd="0" presId="urn:microsoft.com/office/officeart/2005/8/layout/default"/>
    <dgm:cxn modelId="{D263AED0-0EE0-4063-BA75-E40EB8D31699}" type="presOf" srcId="{BEFF31DC-CFD2-423A-8358-8D3777AEC704}" destId="{5BE49134-26FB-49F7-910D-9BEF10D81250}" srcOrd="0" destOrd="0" presId="urn:microsoft.com/office/officeart/2005/8/layout/default"/>
    <dgm:cxn modelId="{D4ACF3D3-8982-4908-8B0D-7BFA1B2907C8}" type="presOf" srcId="{FC2A2937-02D6-4BF6-972A-B6F9C0FF8302}" destId="{2B2A8D10-D5A2-4793-9D27-89BEE4832BE1}" srcOrd="0" destOrd="0" presId="urn:microsoft.com/office/officeart/2005/8/layout/default"/>
    <dgm:cxn modelId="{924D41D5-90F3-42ED-9252-6505D217F5D2}" type="presOf" srcId="{3EDB64FE-065E-4ABD-A22C-49C055026FB4}" destId="{6C29BB95-D527-4F5D-BEE4-902235208CC9}" srcOrd="0" destOrd="0" presId="urn:microsoft.com/office/officeart/2005/8/layout/default"/>
    <dgm:cxn modelId="{718A9EEA-8D6C-488A-8121-83459EB2C5FE}" type="presOf" srcId="{B8E2D253-B805-4925-937D-3572AD785A11}" destId="{D496EADD-46C7-49BE-9AC1-F818898C8AD1}" srcOrd="0" destOrd="0" presId="urn:microsoft.com/office/officeart/2005/8/layout/default"/>
    <dgm:cxn modelId="{469D8EEC-7023-4B04-830F-440EB4AEBBCC}" srcId="{EC02D778-8F2C-43AD-8BCD-205C0338A7C8}" destId="{B8E2D253-B805-4925-937D-3572AD785A11}" srcOrd="0" destOrd="0" parTransId="{487E058D-9317-436E-8048-6F34900F807B}" sibTransId="{44DE7A85-18B7-44FC-AA37-C636DF7D1D01}"/>
    <dgm:cxn modelId="{605D28F3-9646-49B7-8C37-D8BABAE8DB93}" srcId="{EC02D778-8F2C-43AD-8BCD-205C0338A7C8}" destId="{315847CE-2AF2-4CB0-90C9-93C4422516D4}" srcOrd="12" destOrd="0" parTransId="{EF5D567C-F10B-451A-8E12-350F6542813C}" sibTransId="{FC6C9744-2667-4711-B256-267BAD756B2B}"/>
    <dgm:cxn modelId="{435924FF-E6B1-4CA0-AF1E-7614957FBB25}" srcId="{EC02D778-8F2C-43AD-8BCD-205C0338A7C8}" destId="{213E1DC1-23F1-4A3A-A608-03CD25822B09}" srcOrd="6" destOrd="0" parTransId="{40388DCA-CDF8-4405-9C5B-FC84B6BFE4CC}" sibTransId="{FA8532C9-5A48-4070-AB1B-464EFF3C778B}"/>
    <dgm:cxn modelId="{28C0B8A9-47E8-4C53-A584-F3434253E049}" type="presParOf" srcId="{7624639A-E2D5-461A-AE97-7272A41F834E}" destId="{D496EADD-46C7-49BE-9AC1-F818898C8AD1}" srcOrd="0" destOrd="0" presId="urn:microsoft.com/office/officeart/2005/8/layout/default"/>
    <dgm:cxn modelId="{ADD9F27F-9D5C-4917-8300-2CC285E6600D}" type="presParOf" srcId="{7624639A-E2D5-461A-AE97-7272A41F834E}" destId="{F70E7353-938C-4F47-B56C-83EF95AA8C59}" srcOrd="1" destOrd="0" presId="urn:microsoft.com/office/officeart/2005/8/layout/default"/>
    <dgm:cxn modelId="{14FD4C68-5A95-4546-8EFA-BA81507B49F4}" type="presParOf" srcId="{7624639A-E2D5-461A-AE97-7272A41F834E}" destId="{5B10F3C2-3FBA-4943-B5CE-F92AB530389C}" srcOrd="2" destOrd="0" presId="urn:microsoft.com/office/officeart/2005/8/layout/default"/>
    <dgm:cxn modelId="{5B8AAE13-6B36-4A1C-A8D4-9E78DEB235B6}" type="presParOf" srcId="{7624639A-E2D5-461A-AE97-7272A41F834E}" destId="{D3FF943D-E2FF-400A-BBB1-67C9BD86217A}" srcOrd="3" destOrd="0" presId="urn:microsoft.com/office/officeart/2005/8/layout/default"/>
    <dgm:cxn modelId="{FB99BA14-A2FF-4A1F-A145-79AFF0F7D84A}" type="presParOf" srcId="{7624639A-E2D5-461A-AE97-7272A41F834E}" destId="{45EE2DCE-FC2E-4B38-BE10-FA45581BDED8}" srcOrd="4" destOrd="0" presId="urn:microsoft.com/office/officeart/2005/8/layout/default"/>
    <dgm:cxn modelId="{5394EDDC-2485-4C16-B3CB-81663BEE00AF}" type="presParOf" srcId="{7624639A-E2D5-461A-AE97-7272A41F834E}" destId="{E54A51B4-B5FB-44BF-9F35-FD11BB2A396A}" srcOrd="5" destOrd="0" presId="urn:microsoft.com/office/officeart/2005/8/layout/default"/>
    <dgm:cxn modelId="{8F1AB2E6-3441-46B2-AC3E-DCE010D5488A}" type="presParOf" srcId="{7624639A-E2D5-461A-AE97-7272A41F834E}" destId="{38D2E2CB-1565-4364-9F74-11CF2D2DABB8}" srcOrd="6" destOrd="0" presId="urn:microsoft.com/office/officeart/2005/8/layout/default"/>
    <dgm:cxn modelId="{A4AB7C12-C66D-433D-ACAC-98CDF94BA1D8}" type="presParOf" srcId="{7624639A-E2D5-461A-AE97-7272A41F834E}" destId="{B9C02B11-B1CB-4AFD-BD58-14AC6892C0F2}" srcOrd="7" destOrd="0" presId="urn:microsoft.com/office/officeart/2005/8/layout/default"/>
    <dgm:cxn modelId="{848199D2-39AB-4FE9-A951-EEA7F750F82F}" type="presParOf" srcId="{7624639A-E2D5-461A-AE97-7272A41F834E}" destId="{86AD80BA-4D27-4920-871F-31926AD81DC8}" srcOrd="8" destOrd="0" presId="urn:microsoft.com/office/officeart/2005/8/layout/default"/>
    <dgm:cxn modelId="{9F5412AF-2227-4650-A2A9-23FF58CAA756}" type="presParOf" srcId="{7624639A-E2D5-461A-AE97-7272A41F834E}" destId="{BA9C1352-C361-44DA-B669-50396CB91F42}" srcOrd="9" destOrd="0" presId="urn:microsoft.com/office/officeart/2005/8/layout/default"/>
    <dgm:cxn modelId="{F791FA0F-A43A-4B08-A261-69E84FA101FB}" type="presParOf" srcId="{7624639A-E2D5-461A-AE97-7272A41F834E}" destId="{943DC9BD-C61E-4DC3-B763-ADD4CD631DFE}" srcOrd="10" destOrd="0" presId="urn:microsoft.com/office/officeart/2005/8/layout/default"/>
    <dgm:cxn modelId="{7A37B0FB-7665-42BC-90E6-BE677586E191}" type="presParOf" srcId="{7624639A-E2D5-461A-AE97-7272A41F834E}" destId="{7A5FEAEF-C554-448C-92A3-A52C27E2FFD8}" srcOrd="11" destOrd="0" presId="urn:microsoft.com/office/officeart/2005/8/layout/default"/>
    <dgm:cxn modelId="{DF242FC5-A5F4-4B4B-8CBB-ACF1EF3855EB}" type="presParOf" srcId="{7624639A-E2D5-461A-AE97-7272A41F834E}" destId="{0C87039F-466B-4B43-8280-370824C33848}" srcOrd="12" destOrd="0" presId="urn:microsoft.com/office/officeart/2005/8/layout/default"/>
    <dgm:cxn modelId="{7442EC34-FE7E-4E27-B73A-BE7B503D1896}" type="presParOf" srcId="{7624639A-E2D5-461A-AE97-7272A41F834E}" destId="{712C5F39-4716-42F1-82EE-2E13D4C5FB0F}" srcOrd="13" destOrd="0" presId="urn:microsoft.com/office/officeart/2005/8/layout/default"/>
    <dgm:cxn modelId="{70EF3C01-C522-4EF3-8694-9989DC4C7C62}" type="presParOf" srcId="{7624639A-E2D5-461A-AE97-7272A41F834E}" destId="{1B6A3D5C-8F60-4600-AF45-01B7BA5E5341}" srcOrd="14" destOrd="0" presId="urn:microsoft.com/office/officeart/2005/8/layout/default"/>
    <dgm:cxn modelId="{468B27A3-05E1-4B22-9C97-09653F91782E}" type="presParOf" srcId="{7624639A-E2D5-461A-AE97-7272A41F834E}" destId="{EC91A692-7A09-4FF2-8448-E5DF95DE80E3}" srcOrd="15" destOrd="0" presId="urn:microsoft.com/office/officeart/2005/8/layout/default"/>
    <dgm:cxn modelId="{B1D027AE-9882-43FB-8E8A-ABC1630752C1}" type="presParOf" srcId="{7624639A-E2D5-461A-AE97-7272A41F834E}" destId="{6C29BB95-D527-4F5D-BEE4-902235208CC9}" srcOrd="16" destOrd="0" presId="urn:microsoft.com/office/officeart/2005/8/layout/default"/>
    <dgm:cxn modelId="{2389B041-6D34-4BBD-A878-32EA627253AF}" type="presParOf" srcId="{7624639A-E2D5-461A-AE97-7272A41F834E}" destId="{E8B9565F-2136-46E0-87AE-574027AF654C}" srcOrd="17" destOrd="0" presId="urn:microsoft.com/office/officeart/2005/8/layout/default"/>
    <dgm:cxn modelId="{DA2E2D43-EBC4-46D2-AB68-EDFEE1B56F43}" type="presParOf" srcId="{7624639A-E2D5-461A-AE97-7272A41F834E}" destId="{5BE49134-26FB-49F7-910D-9BEF10D81250}" srcOrd="18" destOrd="0" presId="urn:microsoft.com/office/officeart/2005/8/layout/default"/>
    <dgm:cxn modelId="{A439BBB3-3817-46ED-B61A-C6A4CC854B77}" type="presParOf" srcId="{7624639A-E2D5-461A-AE97-7272A41F834E}" destId="{5442BBEF-9F05-4D01-B0D6-9D50ED49A752}" srcOrd="19" destOrd="0" presId="urn:microsoft.com/office/officeart/2005/8/layout/default"/>
    <dgm:cxn modelId="{71B71B22-6768-4B01-992A-7162083172DD}" type="presParOf" srcId="{7624639A-E2D5-461A-AE97-7272A41F834E}" destId="{2B2A8D10-D5A2-4793-9D27-89BEE4832BE1}" srcOrd="20" destOrd="0" presId="urn:microsoft.com/office/officeart/2005/8/layout/default"/>
    <dgm:cxn modelId="{BDC63BC4-906E-46F1-BE65-8A9D143E96EC}" type="presParOf" srcId="{7624639A-E2D5-461A-AE97-7272A41F834E}" destId="{2152FCD0-C099-4C5A-801D-C7FDC08B0677}" srcOrd="21" destOrd="0" presId="urn:microsoft.com/office/officeart/2005/8/layout/default"/>
    <dgm:cxn modelId="{AD475A68-817F-4C20-B1F0-C7D3A9AC1757}" type="presParOf" srcId="{7624639A-E2D5-461A-AE97-7272A41F834E}" destId="{304F92E6-9A4A-4F11-9AAF-FC07CCC76478}" srcOrd="22" destOrd="0" presId="urn:microsoft.com/office/officeart/2005/8/layout/default"/>
    <dgm:cxn modelId="{82C39FCD-AB5F-4ED5-9F9C-2C43B47B02A1}" type="presParOf" srcId="{7624639A-E2D5-461A-AE97-7272A41F834E}" destId="{B6BBDB04-2F0B-48D7-8AC6-B9BDF80E6FE5}" srcOrd="23" destOrd="0" presId="urn:microsoft.com/office/officeart/2005/8/layout/default"/>
    <dgm:cxn modelId="{1BF14CA9-5F57-455E-BA83-C2C5517B7AD7}" type="presParOf" srcId="{7624639A-E2D5-461A-AE97-7272A41F834E}" destId="{C56DA56A-F0A6-408B-B61B-D3F82F6B56F4}" srcOrd="2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51BA74-AC3A-4C95-81E1-13056D98F8F4}">
      <dsp:nvSpPr>
        <dsp:cNvPr id="0" name=""/>
        <dsp:cNvSpPr/>
      </dsp:nvSpPr>
      <dsp:spPr>
        <a:xfrm>
          <a:off x="1028222" y="230"/>
          <a:ext cx="2263997" cy="135839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n-US" sz="2400" kern="1200" dirty="0">
              <a:solidFill>
                <a:schemeClr val="tx1"/>
              </a:solidFill>
              <a:latin typeface="Calibri"/>
              <a:cs typeface="Calibri"/>
            </a:rPr>
            <a:t> Active listening </a:t>
          </a:r>
        </a:p>
      </dsp:txBody>
      <dsp:txXfrm>
        <a:off x="1028222" y="230"/>
        <a:ext cx="2263997" cy="1358398"/>
      </dsp:txXfrm>
    </dsp:sp>
    <dsp:sp modelId="{D7D7A161-1583-4E32-A45F-3079FD5C97AD}">
      <dsp:nvSpPr>
        <dsp:cNvPr id="0" name=""/>
        <dsp:cNvSpPr/>
      </dsp:nvSpPr>
      <dsp:spPr>
        <a:xfrm>
          <a:off x="3518620" y="230"/>
          <a:ext cx="2263997" cy="135839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n-US" sz="2400" kern="1200" dirty="0">
              <a:solidFill>
                <a:schemeClr val="tx1"/>
              </a:solidFill>
              <a:latin typeface="Calibri"/>
              <a:cs typeface="Calibri"/>
            </a:rPr>
            <a:t> Communication</a:t>
          </a:r>
        </a:p>
      </dsp:txBody>
      <dsp:txXfrm>
        <a:off x="3518620" y="230"/>
        <a:ext cx="2263997" cy="1358398"/>
      </dsp:txXfrm>
    </dsp:sp>
    <dsp:sp modelId="{09480022-6F34-4AB2-9056-C7E896F75C65}">
      <dsp:nvSpPr>
        <dsp:cNvPr id="0" name=""/>
        <dsp:cNvSpPr/>
      </dsp:nvSpPr>
      <dsp:spPr>
        <a:xfrm>
          <a:off x="6009017" y="230"/>
          <a:ext cx="2263997" cy="135839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n-US" sz="2400" kern="1200" dirty="0">
              <a:solidFill>
                <a:schemeClr val="tx1"/>
              </a:solidFill>
              <a:latin typeface="Calibri"/>
              <a:cs typeface="Calibri"/>
            </a:rPr>
            <a:t> Warm and positive energy</a:t>
          </a:r>
        </a:p>
      </dsp:txBody>
      <dsp:txXfrm>
        <a:off x="6009017" y="230"/>
        <a:ext cx="2263997" cy="1358398"/>
      </dsp:txXfrm>
    </dsp:sp>
    <dsp:sp modelId="{E4BDC54D-BC34-4441-AA61-8A5023445A55}">
      <dsp:nvSpPr>
        <dsp:cNvPr id="0" name=""/>
        <dsp:cNvSpPr/>
      </dsp:nvSpPr>
      <dsp:spPr>
        <a:xfrm>
          <a:off x="1028222" y="1585029"/>
          <a:ext cx="2263997" cy="135839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n-US" sz="2400" kern="1200" dirty="0">
              <a:solidFill>
                <a:schemeClr val="tx1"/>
              </a:solidFill>
              <a:latin typeface="Calibri"/>
              <a:cs typeface="Calibri"/>
            </a:rPr>
            <a:t> Adaptability</a:t>
          </a:r>
        </a:p>
      </dsp:txBody>
      <dsp:txXfrm>
        <a:off x="1028222" y="1585029"/>
        <a:ext cx="2263997" cy="1358398"/>
      </dsp:txXfrm>
    </dsp:sp>
    <dsp:sp modelId="{4D2D782E-6654-414C-986A-2630BC993D81}">
      <dsp:nvSpPr>
        <dsp:cNvPr id="0" name=""/>
        <dsp:cNvSpPr/>
      </dsp:nvSpPr>
      <dsp:spPr>
        <a:xfrm>
          <a:off x="3518620" y="1585029"/>
          <a:ext cx="2263997" cy="135839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n-US" sz="2400" kern="1200" dirty="0">
              <a:solidFill>
                <a:schemeClr val="tx1"/>
              </a:solidFill>
              <a:latin typeface="Calibri"/>
              <a:cs typeface="Calibri"/>
            </a:rPr>
            <a:t> Flexibility</a:t>
          </a:r>
          <a:endParaRPr lang="en-US" sz="2400" kern="1200" dirty="0">
            <a:solidFill>
              <a:schemeClr val="tx1"/>
            </a:solidFill>
          </a:endParaRPr>
        </a:p>
      </dsp:txBody>
      <dsp:txXfrm>
        <a:off x="3518620" y="1585029"/>
        <a:ext cx="2263997" cy="1358398"/>
      </dsp:txXfrm>
    </dsp:sp>
    <dsp:sp modelId="{94F04E74-6E81-4631-9A12-2C351AD86857}">
      <dsp:nvSpPr>
        <dsp:cNvPr id="0" name=""/>
        <dsp:cNvSpPr/>
      </dsp:nvSpPr>
      <dsp:spPr>
        <a:xfrm>
          <a:off x="6009017" y="1585029"/>
          <a:ext cx="2263997" cy="135839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n-US" sz="2400" kern="1200" dirty="0">
              <a:solidFill>
                <a:schemeClr val="tx1"/>
              </a:solidFill>
              <a:latin typeface="Calibri"/>
              <a:cs typeface="Calibri"/>
            </a:rPr>
            <a:t> Non-judgemental attitude</a:t>
          </a:r>
          <a:endParaRPr lang="en-US" sz="2400" kern="1200" dirty="0"/>
        </a:p>
      </dsp:txBody>
      <dsp:txXfrm>
        <a:off x="6009017" y="1585029"/>
        <a:ext cx="2263997" cy="1358398"/>
      </dsp:txXfrm>
    </dsp:sp>
    <dsp:sp modelId="{000281AE-8487-4D3C-86A3-AF58E15AB167}">
      <dsp:nvSpPr>
        <dsp:cNvPr id="0" name=""/>
        <dsp:cNvSpPr/>
      </dsp:nvSpPr>
      <dsp:spPr>
        <a:xfrm>
          <a:off x="3518620" y="3169827"/>
          <a:ext cx="2263997" cy="135839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n-US" sz="2400" kern="1200" dirty="0">
              <a:solidFill>
                <a:schemeClr val="tx1"/>
              </a:solidFill>
              <a:latin typeface="Calibri"/>
              <a:cs typeface="Calibri"/>
            </a:rPr>
            <a:t> Professional boundaries</a:t>
          </a:r>
        </a:p>
      </dsp:txBody>
      <dsp:txXfrm>
        <a:off x="3518620" y="3169827"/>
        <a:ext cx="2263997" cy="135839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ED5DFC-184F-403D-B9DD-94034E9F30CE}">
      <dsp:nvSpPr>
        <dsp:cNvPr id="0" name=""/>
        <dsp:cNvSpPr/>
      </dsp:nvSpPr>
      <dsp:spPr>
        <a:xfrm>
          <a:off x="44752" y="151"/>
          <a:ext cx="2209648" cy="13257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rtl="0">
            <a:lnSpc>
              <a:spcPct val="90000"/>
            </a:lnSpc>
            <a:spcBef>
              <a:spcPct val="0"/>
            </a:spcBef>
            <a:spcAft>
              <a:spcPct val="35000"/>
            </a:spcAft>
            <a:buNone/>
          </a:pPr>
          <a:r>
            <a:rPr lang="en-US" sz="2700" kern="1200" dirty="0">
              <a:solidFill>
                <a:schemeClr val="tx1"/>
              </a:solidFill>
              <a:latin typeface="Calibri"/>
              <a:cs typeface="Calibri"/>
            </a:rPr>
            <a:t>Team building activities</a:t>
          </a:r>
        </a:p>
      </dsp:txBody>
      <dsp:txXfrm>
        <a:off x="44752" y="151"/>
        <a:ext cx="2209648" cy="1325789"/>
      </dsp:txXfrm>
    </dsp:sp>
    <dsp:sp modelId="{546B066A-4DAC-4FB9-BB9C-53CE70BCC1E6}">
      <dsp:nvSpPr>
        <dsp:cNvPr id="0" name=""/>
        <dsp:cNvSpPr/>
      </dsp:nvSpPr>
      <dsp:spPr>
        <a:xfrm>
          <a:off x="2475365" y="151"/>
          <a:ext cx="2209648" cy="13257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rtl="0">
            <a:lnSpc>
              <a:spcPct val="90000"/>
            </a:lnSpc>
            <a:spcBef>
              <a:spcPct val="0"/>
            </a:spcBef>
            <a:spcAft>
              <a:spcPct val="35000"/>
            </a:spcAft>
            <a:buNone/>
          </a:pPr>
          <a:r>
            <a:rPr lang="en-US" sz="2700" kern="1200" dirty="0">
              <a:solidFill>
                <a:schemeClr val="tx1"/>
              </a:solidFill>
              <a:latin typeface="Calibri"/>
              <a:cs typeface="Calibri"/>
            </a:rPr>
            <a:t>Sports</a:t>
          </a:r>
        </a:p>
      </dsp:txBody>
      <dsp:txXfrm>
        <a:off x="2475365" y="151"/>
        <a:ext cx="2209648" cy="1325789"/>
      </dsp:txXfrm>
    </dsp:sp>
    <dsp:sp modelId="{083D3A1D-3397-4E91-9467-8AC9513AA54C}">
      <dsp:nvSpPr>
        <dsp:cNvPr id="0" name=""/>
        <dsp:cNvSpPr/>
      </dsp:nvSpPr>
      <dsp:spPr>
        <a:xfrm>
          <a:off x="4905979" y="151"/>
          <a:ext cx="2209648" cy="13257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rtl="0">
            <a:lnSpc>
              <a:spcPct val="90000"/>
            </a:lnSpc>
            <a:spcBef>
              <a:spcPct val="0"/>
            </a:spcBef>
            <a:spcAft>
              <a:spcPct val="35000"/>
            </a:spcAft>
            <a:buNone/>
          </a:pPr>
          <a:r>
            <a:rPr lang="en-US" sz="2700" kern="1200" dirty="0">
              <a:solidFill>
                <a:schemeClr val="tx1"/>
              </a:solidFill>
              <a:latin typeface="Calibri"/>
              <a:cs typeface="Calibri"/>
            </a:rPr>
            <a:t>Outdoor activities</a:t>
          </a:r>
          <a:endParaRPr lang="en-US" sz="2700" kern="1200" dirty="0">
            <a:solidFill>
              <a:schemeClr val="tx1"/>
            </a:solidFill>
            <a:latin typeface="Tenorite"/>
            <a:cs typeface="Calibri"/>
          </a:endParaRPr>
        </a:p>
      </dsp:txBody>
      <dsp:txXfrm>
        <a:off x="4905979" y="151"/>
        <a:ext cx="2209648" cy="1325789"/>
      </dsp:txXfrm>
    </dsp:sp>
    <dsp:sp modelId="{6A6D634C-97A8-4C32-B6E4-90B31CC902DE}">
      <dsp:nvSpPr>
        <dsp:cNvPr id="0" name=""/>
        <dsp:cNvSpPr/>
      </dsp:nvSpPr>
      <dsp:spPr>
        <a:xfrm>
          <a:off x="44752" y="1546905"/>
          <a:ext cx="2209648" cy="13257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rtl="0">
            <a:lnSpc>
              <a:spcPct val="90000"/>
            </a:lnSpc>
            <a:spcBef>
              <a:spcPct val="0"/>
            </a:spcBef>
            <a:spcAft>
              <a:spcPct val="35000"/>
            </a:spcAft>
            <a:buNone/>
          </a:pPr>
          <a:r>
            <a:rPr lang="en-US" sz="2700" kern="1200" dirty="0">
              <a:solidFill>
                <a:schemeClr val="tx1"/>
              </a:solidFill>
              <a:latin typeface="Calibri"/>
              <a:cs typeface="Calibri"/>
            </a:rPr>
            <a:t>Drama</a:t>
          </a:r>
          <a:endParaRPr lang="en-US" sz="2700" kern="1200" dirty="0">
            <a:solidFill>
              <a:schemeClr val="tx1"/>
            </a:solidFill>
            <a:latin typeface="Tenorite"/>
            <a:cs typeface="Calibri"/>
          </a:endParaRPr>
        </a:p>
      </dsp:txBody>
      <dsp:txXfrm>
        <a:off x="44752" y="1546905"/>
        <a:ext cx="2209648" cy="1325789"/>
      </dsp:txXfrm>
    </dsp:sp>
    <dsp:sp modelId="{521F3C76-E3B1-47BE-B867-480A91264E57}">
      <dsp:nvSpPr>
        <dsp:cNvPr id="0" name=""/>
        <dsp:cNvSpPr/>
      </dsp:nvSpPr>
      <dsp:spPr>
        <a:xfrm>
          <a:off x="2475365" y="1546905"/>
          <a:ext cx="2209648" cy="13257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rtl="0">
            <a:lnSpc>
              <a:spcPct val="90000"/>
            </a:lnSpc>
            <a:spcBef>
              <a:spcPct val="0"/>
            </a:spcBef>
            <a:spcAft>
              <a:spcPct val="35000"/>
            </a:spcAft>
            <a:buNone/>
          </a:pPr>
          <a:r>
            <a:rPr lang="en-US" sz="2700" kern="1200" dirty="0">
              <a:solidFill>
                <a:schemeClr val="tx1"/>
              </a:solidFill>
              <a:latin typeface="Calibri"/>
              <a:cs typeface="Calibri"/>
            </a:rPr>
            <a:t>Music</a:t>
          </a:r>
          <a:endParaRPr lang="en-US" sz="2700" kern="1200" dirty="0">
            <a:solidFill>
              <a:schemeClr val="tx1"/>
            </a:solidFill>
            <a:latin typeface="Tenorite"/>
            <a:cs typeface="Calibri"/>
          </a:endParaRPr>
        </a:p>
      </dsp:txBody>
      <dsp:txXfrm>
        <a:off x="2475365" y="1546905"/>
        <a:ext cx="2209648" cy="1325789"/>
      </dsp:txXfrm>
    </dsp:sp>
    <dsp:sp modelId="{C756F69F-C836-422D-B859-E028EA4FF2FF}">
      <dsp:nvSpPr>
        <dsp:cNvPr id="0" name=""/>
        <dsp:cNvSpPr/>
      </dsp:nvSpPr>
      <dsp:spPr>
        <a:xfrm>
          <a:off x="4905979" y="1546905"/>
          <a:ext cx="2209648" cy="13257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rtl="0">
            <a:lnSpc>
              <a:spcPct val="90000"/>
            </a:lnSpc>
            <a:spcBef>
              <a:spcPct val="0"/>
            </a:spcBef>
            <a:spcAft>
              <a:spcPct val="35000"/>
            </a:spcAft>
            <a:buNone/>
          </a:pPr>
          <a:r>
            <a:rPr lang="en-US" sz="2700" kern="1200" dirty="0">
              <a:solidFill>
                <a:schemeClr val="tx1"/>
              </a:solidFill>
              <a:latin typeface="Calibri"/>
              <a:cs typeface="Calibri"/>
            </a:rPr>
            <a:t>Arts and crafts</a:t>
          </a:r>
          <a:endParaRPr lang="en-US" sz="2700" kern="1200" dirty="0">
            <a:solidFill>
              <a:schemeClr val="tx1"/>
            </a:solidFill>
            <a:latin typeface="Tenorite"/>
            <a:cs typeface="Calibri"/>
          </a:endParaRPr>
        </a:p>
      </dsp:txBody>
      <dsp:txXfrm>
        <a:off x="4905979" y="1546905"/>
        <a:ext cx="2209648" cy="1325789"/>
      </dsp:txXfrm>
    </dsp:sp>
    <dsp:sp modelId="{42A6077C-E403-4ED6-BA30-BFB8E9E6A3EF}">
      <dsp:nvSpPr>
        <dsp:cNvPr id="0" name=""/>
        <dsp:cNvSpPr/>
      </dsp:nvSpPr>
      <dsp:spPr>
        <a:xfrm>
          <a:off x="44752" y="3093659"/>
          <a:ext cx="2209648" cy="13257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solidFill>
                <a:schemeClr val="tx1"/>
              </a:solidFill>
              <a:latin typeface="Calibri"/>
              <a:cs typeface="Calibri"/>
            </a:rPr>
            <a:t>Quizzes</a:t>
          </a:r>
          <a:endParaRPr lang="en-US" sz="2700" kern="1200" dirty="0">
            <a:solidFill>
              <a:schemeClr val="tx1"/>
            </a:solidFill>
          </a:endParaRPr>
        </a:p>
      </dsp:txBody>
      <dsp:txXfrm>
        <a:off x="44752" y="3093659"/>
        <a:ext cx="2209648" cy="1325789"/>
      </dsp:txXfrm>
    </dsp:sp>
    <dsp:sp modelId="{CAFFC37B-3763-48ED-9A37-905C15F76EDF}">
      <dsp:nvSpPr>
        <dsp:cNvPr id="0" name=""/>
        <dsp:cNvSpPr/>
      </dsp:nvSpPr>
      <dsp:spPr>
        <a:xfrm>
          <a:off x="2475365" y="3093659"/>
          <a:ext cx="2209648" cy="13257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solidFill>
                <a:schemeClr val="tx1"/>
              </a:solidFill>
              <a:latin typeface="Calibri"/>
              <a:cs typeface="Calibri"/>
            </a:rPr>
            <a:t>Games</a:t>
          </a:r>
        </a:p>
      </dsp:txBody>
      <dsp:txXfrm>
        <a:off x="2475365" y="3093659"/>
        <a:ext cx="2209648" cy="1325789"/>
      </dsp:txXfrm>
    </dsp:sp>
    <dsp:sp modelId="{08F81298-0D9C-44E8-B44F-B1BFECA72BB7}">
      <dsp:nvSpPr>
        <dsp:cNvPr id="0" name=""/>
        <dsp:cNvSpPr/>
      </dsp:nvSpPr>
      <dsp:spPr>
        <a:xfrm>
          <a:off x="4905979" y="3093659"/>
          <a:ext cx="2209648" cy="13257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solidFill>
                <a:schemeClr val="tx1"/>
              </a:solidFill>
              <a:latin typeface="Calibri"/>
              <a:cs typeface="Calibri"/>
            </a:rPr>
            <a:t>Cookery</a:t>
          </a:r>
        </a:p>
      </dsp:txBody>
      <dsp:txXfrm>
        <a:off x="4905979" y="3093659"/>
        <a:ext cx="2209648" cy="132578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F700AB-CECA-4725-A8CA-79E00C67D212}">
      <dsp:nvSpPr>
        <dsp:cNvPr id="0" name=""/>
        <dsp:cNvSpPr/>
      </dsp:nvSpPr>
      <dsp:spPr>
        <a:xfrm>
          <a:off x="3481" y="703388"/>
          <a:ext cx="3394131" cy="976993"/>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09728" rIns="192024" bIns="109728" numCol="1" spcCol="1270" anchor="ctr" anchorCtr="0">
          <a:noAutofit/>
        </a:bodyPr>
        <a:lstStyle/>
        <a:p>
          <a:pPr marL="0" lvl="0" indent="0" algn="ctr" defTabSz="1200150" rtl="0">
            <a:lnSpc>
              <a:spcPct val="90000"/>
            </a:lnSpc>
            <a:spcBef>
              <a:spcPct val="0"/>
            </a:spcBef>
            <a:spcAft>
              <a:spcPct val="35000"/>
            </a:spcAft>
            <a:buNone/>
          </a:pPr>
          <a:r>
            <a:rPr lang="en-US" sz="2700" kern="1200" dirty="0">
              <a:solidFill>
                <a:schemeClr val="tx1"/>
              </a:solidFill>
              <a:latin typeface="Tenorite"/>
            </a:rPr>
            <a:t>Active participation</a:t>
          </a:r>
          <a:endParaRPr lang="en-US" sz="2700" kern="1200" dirty="0">
            <a:solidFill>
              <a:schemeClr val="tx1"/>
            </a:solidFill>
          </a:endParaRPr>
        </a:p>
      </dsp:txBody>
      <dsp:txXfrm>
        <a:off x="3481" y="703388"/>
        <a:ext cx="3394131" cy="976993"/>
      </dsp:txXfrm>
    </dsp:sp>
    <dsp:sp modelId="{51051E74-7F83-4213-8456-E8C5D922FF0C}">
      <dsp:nvSpPr>
        <dsp:cNvPr id="0" name=""/>
        <dsp:cNvSpPr/>
      </dsp:nvSpPr>
      <dsp:spPr>
        <a:xfrm>
          <a:off x="3481" y="1680381"/>
          <a:ext cx="3394131" cy="453954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4018" tIns="144018" rIns="192024" bIns="216027" numCol="1" spcCol="1270" anchor="t" anchorCtr="0">
          <a:noAutofit/>
        </a:bodyPr>
        <a:lstStyle/>
        <a:p>
          <a:pPr marL="228600" lvl="1" indent="-228600" algn="l" defTabSz="1200150" rtl="0">
            <a:lnSpc>
              <a:spcPct val="90000"/>
            </a:lnSpc>
            <a:spcBef>
              <a:spcPct val="0"/>
            </a:spcBef>
            <a:spcAft>
              <a:spcPct val="15000"/>
            </a:spcAft>
            <a:buChar char="•"/>
          </a:pPr>
          <a:r>
            <a:rPr lang="en-US" sz="2700" kern="1200" dirty="0">
              <a:solidFill>
                <a:schemeClr val="tx1"/>
              </a:solidFill>
              <a:latin typeface="Tenorite"/>
            </a:rPr>
            <a:t>Enjoyment and achievement </a:t>
          </a:r>
          <a:endParaRPr lang="en-US" sz="2700" kern="1200" dirty="0">
            <a:solidFill>
              <a:schemeClr val="tx1"/>
            </a:solidFill>
          </a:endParaRPr>
        </a:p>
        <a:p>
          <a:pPr marL="228600" lvl="1" indent="-228600" algn="l" defTabSz="1200150" rtl="0">
            <a:lnSpc>
              <a:spcPct val="90000"/>
            </a:lnSpc>
            <a:spcBef>
              <a:spcPct val="0"/>
            </a:spcBef>
            <a:spcAft>
              <a:spcPct val="15000"/>
            </a:spcAft>
            <a:buChar char="•"/>
          </a:pPr>
          <a:r>
            <a:rPr lang="en-US" sz="2700" kern="1200" dirty="0">
              <a:solidFill>
                <a:schemeClr val="tx1"/>
              </a:solidFill>
              <a:latin typeface="Tenorite"/>
            </a:rPr>
            <a:t>Community involvement</a:t>
          </a:r>
          <a:endParaRPr lang="en-US" sz="2700" kern="1200" dirty="0">
            <a:solidFill>
              <a:schemeClr val="tx1"/>
            </a:solidFill>
          </a:endParaRPr>
        </a:p>
        <a:p>
          <a:pPr marL="228600" lvl="1" indent="-228600" algn="l" defTabSz="1200150" rtl="0">
            <a:lnSpc>
              <a:spcPct val="90000"/>
            </a:lnSpc>
            <a:spcBef>
              <a:spcPct val="0"/>
            </a:spcBef>
            <a:spcAft>
              <a:spcPct val="15000"/>
            </a:spcAft>
            <a:buChar char="•"/>
          </a:pPr>
          <a:r>
            <a:rPr lang="en-US" sz="2700" kern="1200" dirty="0">
              <a:solidFill>
                <a:schemeClr val="tx1"/>
              </a:solidFill>
              <a:latin typeface="Tenorite"/>
            </a:rPr>
            <a:t>Improved health</a:t>
          </a:r>
        </a:p>
        <a:p>
          <a:pPr marL="228600" lvl="1" indent="-228600" algn="l" defTabSz="1200150" rtl="0">
            <a:lnSpc>
              <a:spcPct val="90000"/>
            </a:lnSpc>
            <a:spcBef>
              <a:spcPct val="0"/>
            </a:spcBef>
            <a:spcAft>
              <a:spcPct val="15000"/>
            </a:spcAft>
            <a:buChar char="•"/>
          </a:pPr>
          <a:r>
            <a:rPr lang="en-US" sz="2700" kern="1200" dirty="0">
              <a:solidFill>
                <a:schemeClr val="tx1"/>
              </a:solidFill>
              <a:latin typeface="Tenorite"/>
            </a:rPr>
            <a:t>Lifelong skills</a:t>
          </a:r>
        </a:p>
        <a:p>
          <a:pPr marL="228600" lvl="1" indent="-228600" algn="l" defTabSz="1200150" rtl="0">
            <a:lnSpc>
              <a:spcPct val="90000"/>
            </a:lnSpc>
            <a:spcBef>
              <a:spcPct val="0"/>
            </a:spcBef>
            <a:spcAft>
              <a:spcPct val="15000"/>
            </a:spcAft>
            <a:buChar char="•"/>
          </a:pPr>
          <a:r>
            <a:rPr lang="en-US" sz="2700" kern="1200" dirty="0">
              <a:solidFill>
                <a:schemeClr val="tx1"/>
              </a:solidFill>
              <a:latin typeface="Tenorite"/>
            </a:rPr>
            <a:t>Empowering understanding</a:t>
          </a:r>
        </a:p>
      </dsp:txBody>
      <dsp:txXfrm>
        <a:off x="3481" y="1680381"/>
        <a:ext cx="3394131" cy="4539543"/>
      </dsp:txXfrm>
    </dsp:sp>
    <dsp:sp modelId="{1B7BB696-DCBD-4CAE-B6AE-EF0DE258FE51}">
      <dsp:nvSpPr>
        <dsp:cNvPr id="0" name=""/>
        <dsp:cNvSpPr/>
      </dsp:nvSpPr>
      <dsp:spPr>
        <a:xfrm>
          <a:off x="3872791" y="703388"/>
          <a:ext cx="3394131" cy="976993"/>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09728" rIns="192024" bIns="109728" numCol="1" spcCol="1270" anchor="ctr" anchorCtr="0">
          <a:noAutofit/>
        </a:bodyPr>
        <a:lstStyle/>
        <a:p>
          <a:pPr marL="0" lvl="0" indent="0" algn="ctr" defTabSz="1200150" rtl="0">
            <a:lnSpc>
              <a:spcPct val="90000"/>
            </a:lnSpc>
            <a:spcBef>
              <a:spcPct val="0"/>
            </a:spcBef>
            <a:spcAft>
              <a:spcPct val="35000"/>
            </a:spcAft>
            <a:buNone/>
          </a:pPr>
          <a:r>
            <a:rPr lang="en-US" sz="2700" kern="1200" dirty="0">
              <a:solidFill>
                <a:schemeClr val="tx1"/>
              </a:solidFill>
              <a:latin typeface="Tenorite"/>
            </a:rPr>
            <a:t>Wider skills development</a:t>
          </a:r>
          <a:endParaRPr lang="en-US" sz="2700" kern="1200" dirty="0">
            <a:solidFill>
              <a:schemeClr val="tx1"/>
            </a:solidFill>
          </a:endParaRPr>
        </a:p>
      </dsp:txBody>
      <dsp:txXfrm>
        <a:off x="3872791" y="703388"/>
        <a:ext cx="3394131" cy="976993"/>
      </dsp:txXfrm>
    </dsp:sp>
    <dsp:sp modelId="{B462C295-2EAD-49D2-A76A-E706DA49E130}">
      <dsp:nvSpPr>
        <dsp:cNvPr id="0" name=""/>
        <dsp:cNvSpPr/>
      </dsp:nvSpPr>
      <dsp:spPr>
        <a:xfrm>
          <a:off x="3872791" y="1680381"/>
          <a:ext cx="3394131" cy="453954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4018" tIns="144018" rIns="192024" bIns="216027" numCol="1" spcCol="1270" anchor="t" anchorCtr="0">
          <a:noAutofit/>
        </a:bodyPr>
        <a:lstStyle/>
        <a:p>
          <a:pPr marL="228600" lvl="1" indent="-228600" algn="l" defTabSz="1200150" rtl="0">
            <a:lnSpc>
              <a:spcPct val="90000"/>
            </a:lnSpc>
            <a:spcBef>
              <a:spcPct val="0"/>
            </a:spcBef>
            <a:spcAft>
              <a:spcPct val="15000"/>
            </a:spcAft>
            <a:buChar char="•"/>
          </a:pPr>
          <a:r>
            <a:rPr lang="en-US" sz="2700" kern="1200" dirty="0">
              <a:solidFill>
                <a:schemeClr val="tx1"/>
              </a:solidFill>
              <a:latin typeface="Tenorite"/>
            </a:rPr>
            <a:t>Team-building</a:t>
          </a:r>
          <a:endParaRPr lang="en-US" sz="2700" kern="1200" dirty="0">
            <a:solidFill>
              <a:schemeClr val="tx1"/>
            </a:solidFill>
          </a:endParaRPr>
        </a:p>
        <a:p>
          <a:pPr marL="228600" lvl="1" indent="-228600" algn="l" defTabSz="1200150">
            <a:lnSpc>
              <a:spcPct val="90000"/>
            </a:lnSpc>
            <a:spcBef>
              <a:spcPct val="0"/>
            </a:spcBef>
            <a:spcAft>
              <a:spcPct val="15000"/>
            </a:spcAft>
            <a:buChar char="•"/>
          </a:pPr>
          <a:r>
            <a:rPr lang="en-US" sz="2700" kern="1200" dirty="0">
              <a:solidFill>
                <a:schemeClr val="tx1"/>
              </a:solidFill>
              <a:latin typeface="Tenorite"/>
            </a:rPr>
            <a:t>Collaberation</a:t>
          </a:r>
          <a:endParaRPr lang="en-US" sz="2700" kern="1200" dirty="0">
            <a:solidFill>
              <a:schemeClr val="tx1"/>
            </a:solidFill>
          </a:endParaRPr>
        </a:p>
        <a:p>
          <a:pPr marL="228600" lvl="1" indent="-228600" algn="l" defTabSz="1200150">
            <a:lnSpc>
              <a:spcPct val="90000"/>
            </a:lnSpc>
            <a:spcBef>
              <a:spcPct val="0"/>
            </a:spcBef>
            <a:spcAft>
              <a:spcPct val="15000"/>
            </a:spcAft>
            <a:buChar char="•"/>
          </a:pPr>
          <a:r>
            <a:rPr lang="en-US" sz="2700" kern="1200" dirty="0">
              <a:latin typeface="Tenorite"/>
            </a:rPr>
            <a:t>Communication</a:t>
          </a:r>
        </a:p>
        <a:p>
          <a:pPr marL="228600" lvl="1" indent="-228600" algn="l" defTabSz="1200150" rtl="0">
            <a:lnSpc>
              <a:spcPct val="90000"/>
            </a:lnSpc>
            <a:spcBef>
              <a:spcPct val="0"/>
            </a:spcBef>
            <a:spcAft>
              <a:spcPct val="15000"/>
            </a:spcAft>
            <a:buChar char="•"/>
          </a:pPr>
          <a:r>
            <a:rPr lang="en-US" sz="2700" kern="1200" dirty="0">
              <a:solidFill>
                <a:schemeClr val="tx1"/>
              </a:solidFill>
              <a:latin typeface="Tenorite"/>
            </a:rPr>
            <a:t>Problem solving</a:t>
          </a:r>
        </a:p>
        <a:p>
          <a:pPr marL="228600" lvl="1" indent="-228600" algn="l" defTabSz="1200150" rtl="0">
            <a:lnSpc>
              <a:spcPct val="90000"/>
            </a:lnSpc>
            <a:spcBef>
              <a:spcPct val="0"/>
            </a:spcBef>
            <a:spcAft>
              <a:spcPct val="15000"/>
            </a:spcAft>
            <a:buChar char="•"/>
          </a:pPr>
          <a:r>
            <a:rPr lang="en-US" sz="2700" kern="1200" dirty="0">
              <a:solidFill>
                <a:schemeClr val="tx1"/>
              </a:solidFill>
              <a:latin typeface="Tenorite"/>
            </a:rPr>
            <a:t>Decision making</a:t>
          </a:r>
        </a:p>
        <a:p>
          <a:pPr marL="228600" lvl="1" indent="-228600" algn="l" defTabSz="1200150">
            <a:lnSpc>
              <a:spcPct val="90000"/>
            </a:lnSpc>
            <a:spcBef>
              <a:spcPct val="0"/>
            </a:spcBef>
            <a:spcAft>
              <a:spcPct val="15000"/>
            </a:spcAft>
            <a:buChar char="•"/>
          </a:pPr>
          <a:endParaRPr lang="en-US" sz="2700" kern="1200" dirty="0">
            <a:solidFill>
              <a:schemeClr val="tx1"/>
            </a:solidFill>
            <a:latin typeface="Tenorite"/>
          </a:endParaRPr>
        </a:p>
      </dsp:txBody>
      <dsp:txXfrm>
        <a:off x="3872791" y="1680381"/>
        <a:ext cx="3394131" cy="4539543"/>
      </dsp:txXfrm>
    </dsp:sp>
    <dsp:sp modelId="{AA08D4A6-8492-4EC8-A1E3-5137984EA365}">
      <dsp:nvSpPr>
        <dsp:cNvPr id="0" name=""/>
        <dsp:cNvSpPr/>
      </dsp:nvSpPr>
      <dsp:spPr>
        <a:xfrm>
          <a:off x="7742101" y="703388"/>
          <a:ext cx="3394131" cy="976993"/>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09728" rIns="192024" bIns="109728" numCol="1" spcCol="1270" anchor="ctr" anchorCtr="0">
          <a:noAutofit/>
        </a:bodyPr>
        <a:lstStyle/>
        <a:p>
          <a:pPr marL="0" lvl="0" indent="0" algn="ctr" defTabSz="1200150" rtl="0">
            <a:lnSpc>
              <a:spcPct val="90000"/>
            </a:lnSpc>
            <a:spcBef>
              <a:spcPct val="0"/>
            </a:spcBef>
            <a:spcAft>
              <a:spcPct val="35000"/>
            </a:spcAft>
            <a:buNone/>
          </a:pPr>
          <a:r>
            <a:rPr lang="en-US" sz="2700" kern="1200" dirty="0">
              <a:solidFill>
                <a:schemeClr val="tx1"/>
              </a:solidFill>
              <a:latin typeface="Tenorite"/>
            </a:rPr>
            <a:t>Enhanced emotional competence</a:t>
          </a:r>
          <a:endParaRPr lang="en-US" sz="2700" kern="1200" dirty="0">
            <a:solidFill>
              <a:schemeClr val="tx1"/>
            </a:solidFill>
          </a:endParaRPr>
        </a:p>
      </dsp:txBody>
      <dsp:txXfrm>
        <a:off x="7742101" y="703388"/>
        <a:ext cx="3394131" cy="976993"/>
      </dsp:txXfrm>
    </dsp:sp>
    <dsp:sp modelId="{1BD05B36-58F4-4355-91B3-6A222C35AA91}">
      <dsp:nvSpPr>
        <dsp:cNvPr id="0" name=""/>
        <dsp:cNvSpPr/>
      </dsp:nvSpPr>
      <dsp:spPr>
        <a:xfrm>
          <a:off x="7742101" y="1680381"/>
          <a:ext cx="3394131" cy="453954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4018" tIns="144018" rIns="192024" bIns="216027" numCol="1" spcCol="1270" anchor="t" anchorCtr="0">
          <a:noAutofit/>
        </a:bodyPr>
        <a:lstStyle/>
        <a:p>
          <a:pPr marL="228600" lvl="1" indent="-228600" algn="l" defTabSz="1200150" rtl="0">
            <a:lnSpc>
              <a:spcPct val="90000"/>
            </a:lnSpc>
            <a:spcBef>
              <a:spcPct val="0"/>
            </a:spcBef>
            <a:spcAft>
              <a:spcPct val="15000"/>
            </a:spcAft>
            <a:buChar char="•"/>
          </a:pPr>
          <a:r>
            <a:rPr lang="en-US" sz="2700" kern="1200" dirty="0">
              <a:solidFill>
                <a:schemeClr val="tx1"/>
              </a:solidFill>
              <a:latin typeface="Tenorite"/>
            </a:rPr>
            <a:t>Confidence </a:t>
          </a:r>
          <a:endParaRPr lang="en-US" sz="2700" kern="1200" dirty="0">
            <a:solidFill>
              <a:schemeClr val="tx1"/>
            </a:solidFill>
          </a:endParaRPr>
        </a:p>
        <a:p>
          <a:pPr marL="228600" lvl="1" indent="-228600" algn="l" defTabSz="1200150" rtl="0">
            <a:lnSpc>
              <a:spcPct val="90000"/>
            </a:lnSpc>
            <a:spcBef>
              <a:spcPct val="0"/>
            </a:spcBef>
            <a:spcAft>
              <a:spcPct val="15000"/>
            </a:spcAft>
            <a:buChar char="•"/>
          </a:pPr>
          <a:r>
            <a:rPr lang="en-US" sz="2700" kern="1200" dirty="0">
              <a:solidFill>
                <a:schemeClr val="tx1"/>
              </a:solidFill>
              <a:latin typeface="Tenorite"/>
            </a:rPr>
            <a:t>Self motivation</a:t>
          </a:r>
          <a:endParaRPr lang="en-US" sz="2700" kern="1200" dirty="0">
            <a:solidFill>
              <a:schemeClr val="tx1"/>
            </a:solidFill>
          </a:endParaRPr>
        </a:p>
        <a:p>
          <a:pPr marL="228600" lvl="1" indent="-228600" algn="l" defTabSz="1200150" rtl="0">
            <a:lnSpc>
              <a:spcPct val="90000"/>
            </a:lnSpc>
            <a:spcBef>
              <a:spcPct val="0"/>
            </a:spcBef>
            <a:spcAft>
              <a:spcPct val="15000"/>
            </a:spcAft>
            <a:buChar char="•"/>
          </a:pPr>
          <a:r>
            <a:rPr lang="en-US" sz="2700" kern="1200" dirty="0">
              <a:solidFill>
                <a:schemeClr val="tx1"/>
              </a:solidFill>
              <a:latin typeface="Tenorite"/>
            </a:rPr>
            <a:t>Self-awareness and worth</a:t>
          </a:r>
        </a:p>
        <a:p>
          <a:pPr marL="228600" lvl="1" indent="-228600" algn="l" defTabSz="1200150" rtl="0">
            <a:lnSpc>
              <a:spcPct val="90000"/>
            </a:lnSpc>
            <a:spcBef>
              <a:spcPct val="0"/>
            </a:spcBef>
            <a:spcAft>
              <a:spcPct val="15000"/>
            </a:spcAft>
            <a:buChar char="•"/>
          </a:pPr>
          <a:r>
            <a:rPr lang="en-US" sz="2700" kern="1200" dirty="0">
              <a:solidFill>
                <a:schemeClr val="tx1"/>
              </a:solidFill>
              <a:latin typeface="Tenorite"/>
            </a:rPr>
            <a:t>Healthy relationships</a:t>
          </a:r>
        </a:p>
        <a:p>
          <a:pPr marL="228600" lvl="1" indent="-228600" algn="l" defTabSz="1200150" rtl="0">
            <a:lnSpc>
              <a:spcPct val="90000"/>
            </a:lnSpc>
            <a:spcBef>
              <a:spcPct val="0"/>
            </a:spcBef>
            <a:spcAft>
              <a:spcPct val="15000"/>
            </a:spcAft>
            <a:buChar char="•"/>
          </a:pPr>
          <a:r>
            <a:rPr lang="en-US" sz="2700" kern="1200" dirty="0">
              <a:solidFill>
                <a:schemeClr val="tx1"/>
              </a:solidFill>
              <a:latin typeface="Tenorite"/>
            </a:rPr>
            <a:t>Self-expression </a:t>
          </a:r>
        </a:p>
        <a:p>
          <a:pPr marL="228600" lvl="1" indent="-228600" algn="l" defTabSz="1200150" rtl="0">
            <a:lnSpc>
              <a:spcPct val="90000"/>
            </a:lnSpc>
            <a:spcBef>
              <a:spcPct val="0"/>
            </a:spcBef>
            <a:spcAft>
              <a:spcPct val="15000"/>
            </a:spcAft>
            <a:buChar char="•"/>
          </a:pPr>
          <a:r>
            <a:rPr lang="en-US" sz="2700" kern="1200" dirty="0">
              <a:solidFill>
                <a:schemeClr val="tx1"/>
              </a:solidFill>
              <a:latin typeface="Tenorite"/>
            </a:rPr>
            <a:t>Communication</a:t>
          </a:r>
        </a:p>
        <a:p>
          <a:pPr marL="228600" lvl="1" indent="-228600" algn="l" defTabSz="1200150" rtl="0">
            <a:lnSpc>
              <a:spcPct val="90000"/>
            </a:lnSpc>
            <a:spcBef>
              <a:spcPct val="0"/>
            </a:spcBef>
            <a:spcAft>
              <a:spcPct val="15000"/>
            </a:spcAft>
            <a:buChar char="•"/>
          </a:pPr>
          <a:r>
            <a:rPr lang="en-US" sz="2700" kern="1200" dirty="0">
              <a:solidFill>
                <a:schemeClr val="tx1"/>
              </a:solidFill>
              <a:latin typeface="Tenorite"/>
            </a:rPr>
            <a:t>Trust and rapport buildin</a:t>
          </a:r>
          <a:r>
            <a:rPr lang="en-US" sz="2700" kern="1200" dirty="0">
              <a:latin typeface="Tenorite"/>
            </a:rPr>
            <a:t>g</a:t>
          </a:r>
        </a:p>
      </dsp:txBody>
      <dsp:txXfrm>
        <a:off x="7742101" y="1680381"/>
        <a:ext cx="3394131" cy="453954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9680AA-7F50-44D8-A089-64E9E7D15496}">
      <dsp:nvSpPr>
        <dsp:cNvPr id="0" name=""/>
        <dsp:cNvSpPr/>
      </dsp:nvSpPr>
      <dsp:spPr>
        <a:xfrm>
          <a:off x="3703607" y="0"/>
          <a:ext cx="5555410" cy="5066578"/>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t" anchorCtr="0">
          <a:noAutofit/>
        </a:bodyPr>
        <a:lstStyle/>
        <a:p>
          <a:pPr marL="228600" lvl="1" indent="-228600" algn="l" defTabSz="1066800" rtl="0">
            <a:lnSpc>
              <a:spcPct val="90000"/>
            </a:lnSpc>
            <a:spcBef>
              <a:spcPct val="0"/>
            </a:spcBef>
            <a:spcAft>
              <a:spcPct val="15000"/>
            </a:spcAft>
            <a:buChar char="•"/>
          </a:pPr>
          <a:r>
            <a:rPr lang="en-US" sz="2400" kern="1200" dirty="0">
              <a:latin typeface="Tenorite"/>
            </a:rPr>
            <a:t>Deep breathing exercises</a:t>
          </a:r>
          <a:endParaRPr lang="en-US" sz="2400" kern="1200" dirty="0"/>
        </a:p>
        <a:p>
          <a:pPr marL="228600" lvl="1" indent="-228600" algn="l" defTabSz="1066800" rtl="0">
            <a:lnSpc>
              <a:spcPct val="90000"/>
            </a:lnSpc>
            <a:spcBef>
              <a:spcPct val="0"/>
            </a:spcBef>
            <a:spcAft>
              <a:spcPct val="15000"/>
            </a:spcAft>
            <a:buChar char="•"/>
          </a:pPr>
          <a:r>
            <a:rPr lang="en-US" sz="2400" kern="1200" dirty="0">
              <a:latin typeface="Tenorite"/>
            </a:rPr>
            <a:t>Guided meditaion</a:t>
          </a:r>
          <a:endParaRPr lang="en-US" sz="2400" kern="1200" dirty="0"/>
        </a:p>
        <a:p>
          <a:pPr marL="228600" lvl="1" indent="-228600" algn="l" defTabSz="1066800" rtl="0">
            <a:lnSpc>
              <a:spcPct val="90000"/>
            </a:lnSpc>
            <a:spcBef>
              <a:spcPct val="0"/>
            </a:spcBef>
            <a:spcAft>
              <a:spcPct val="15000"/>
            </a:spcAft>
            <a:buChar char="•"/>
          </a:pPr>
          <a:r>
            <a:rPr lang="en-US" sz="2400" kern="1200" dirty="0">
              <a:latin typeface="Tenorite"/>
            </a:rPr>
            <a:t>Yoga</a:t>
          </a:r>
        </a:p>
        <a:p>
          <a:pPr marL="228600" lvl="1" indent="-228600" algn="l" defTabSz="1066800" rtl="0">
            <a:lnSpc>
              <a:spcPct val="90000"/>
            </a:lnSpc>
            <a:spcBef>
              <a:spcPct val="0"/>
            </a:spcBef>
            <a:spcAft>
              <a:spcPct val="15000"/>
            </a:spcAft>
            <a:buChar char="•"/>
          </a:pPr>
          <a:r>
            <a:rPr lang="en-US" sz="2400" kern="1200" dirty="0">
              <a:latin typeface="Tenorite"/>
            </a:rPr>
            <a:t>Balanced diet</a:t>
          </a:r>
        </a:p>
        <a:p>
          <a:pPr marL="228600" lvl="1" indent="-228600" algn="l" defTabSz="1066800" rtl="0">
            <a:lnSpc>
              <a:spcPct val="90000"/>
            </a:lnSpc>
            <a:spcBef>
              <a:spcPct val="0"/>
            </a:spcBef>
            <a:spcAft>
              <a:spcPct val="15000"/>
            </a:spcAft>
            <a:buChar char="•"/>
          </a:pPr>
          <a:r>
            <a:rPr lang="en-US" sz="2400" kern="1200" dirty="0">
              <a:latin typeface="Tenorite"/>
            </a:rPr>
            <a:t>Good amount of sleep</a:t>
          </a:r>
          <a:endParaRPr lang="en-US" sz="2400" kern="1200" dirty="0"/>
        </a:p>
        <a:p>
          <a:pPr marL="228600" lvl="1" indent="-228600" algn="l" defTabSz="1066800" rtl="0">
            <a:lnSpc>
              <a:spcPct val="90000"/>
            </a:lnSpc>
            <a:spcBef>
              <a:spcPct val="0"/>
            </a:spcBef>
            <a:spcAft>
              <a:spcPct val="15000"/>
            </a:spcAft>
            <a:buChar char="•"/>
          </a:pPr>
          <a:r>
            <a:rPr lang="en-US" sz="2400" kern="1200" dirty="0">
              <a:latin typeface="Tenorite"/>
            </a:rPr>
            <a:t>Join support groups</a:t>
          </a:r>
        </a:p>
        <a:p>
          <a:pPr marL="228600" lvl="1" indent="-228600" algn="l" defTabSz="1066800" rtl="0">
            <a:lnSpc>
              <a:spcPct val="90000"/>
            </a:lnSpc>
            <a:spcBef>
              <a:spcPct val="0"/>
            </a:spcBef>
            <a:spcAft>
              <a:spcPct val="15000"/>
            </a:spcAft>
            <a:buChar char="•"/>
          </a:pPr>
          <a:r>
            <a:rPr lang="en-US" sz="2400" kern="1200" dirty="0">
              <a:latin typeface="Tenorite"/>
            </a:rPr>
            <a:t>Manage workload</a:t>
          </a:r>
        </a:p>
        <a:p>
          <a:pPr marL="228600" lvl="1" indent="-228600" algn="l" defTabSz="1066800" rtl="0">
            <a:lnSpc>
              <a:spcPct val="90000"/>
            </a:lnSpc>
            <a:spcBef>
              <a:spcPct val="0"/>
            </a:spcBef>
            <a:spcAft>
              <a:spcPct val="15000"/>
            </a:spcAft>
            <a:buChar char="•"/>
          </a:pPr>
          <a:r>
            <a:rPr lang="en-US" sz="2400" kern="1200" dirty="0">
              <a:latin typeface="Tenorite"/>
            </a:rPr>
            <a:t>Spend time with loved ones</a:t>
          </a:r>
        </a:p>
      </dsp:txBody>
      <dsp:txXfrm>
        <a:off x="3703607" y="633322"/>
        <a:ext cx="3655443" cy="3799934"/>
      </dsp:txXfrm>
    </dsp:sp>
    <dsp:sp modelId="{277F4190-1D83-4128-AB56-734BF6ABF335}">
      <dsp:nvSpPr>
        <dsp:cNvPr id="0" name=""/>
        <dsp:cNvSpPr/>
      </dsp:nvSpPr>
      <dsp:spPr>
        <a:xfrm>
          <a:off x="0" y="0"/>
          <a:ext cx="3703607" cy="506657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123825" rIns="247650" bIns="123825" numCol="1" spcCol="1270" anchor="ctr" anchorCtr="0">
          <a:noAutofit/>
        </a:bodyPr>
        <a:lstStyle/>
        <a:p>
          <a:pPr marL="0" lvl="0" indent="0" algn="ctr" defTabSz="2889250" rtl="0">
            <a:lnSpc>
              <a:spcPct val="90000"/>
            </a:lnSpc>
            <a:spcBef>
              <a:spcPct val="0"/>
            </a:spcBef>
            <a:spcAft>
              <a:spcPct val="35000"/>
            </a:spcAft>
            <a:buNone/>
          </a:pPr>
          <a:r>
            <a:rPr lang="en-US" sz="6500" kern="1200" dirty="0">
              <a:solidFill>
                <a:schemeClr val="tx1"/>
              </a:solidFill>
              <a:latin typeface="Tenorite"/>
            </a:rPr>
            <a:t>Youth workers could</a:t>
          </a:r>
          <a:endParaRPr lang="en-US" sz="6500" kern="1200" dirty="0">
            <a:solidFill>
              <a:schemeClr val="tx1"/>
            </a:solidFill>
          </a:endParaRPr>
        </a:p>
      </dsp:txBody>
      <dsp:txXfrm>
        <a:off x="180795" y="180795"/>
        <a:ext cx="3342017" cy="470498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F9094A-3439-488A-93BC-A4D1C589D3F4}">
      <dsp:nvSpPr>
        <dsp:cNvPr id="0" name=""/>
        <dsp:cNvSpPr/>
      </dsp:nvSpPr>
      <dsp:spPr>
        <a:xfrm>
          <a:off x="4376467" y="0"/>
          <a:ext cx="6564701" cy="6116126"/>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t" anchorCtr="0">
          <a:noAutofit/>
        </a:bodyPr>
        <a:lstStyle/>
        <a:p>
          <a:pPr marL="285750" lvl="1" indent="-285750" algn="l" defTabSz="1333500" rtl="0">
            <a:lnSpc>
              <a:spcPct val="90000"/>
            </a:lnSpc>
            <a:spcBef>
              <a:spcPct val="0"/>
            </a:spcBef>
            <a:spcAft>
              <a:spcPct val="15000"/>
            </a:spcAft>
            <a:buChar char="•"/>
          </a:pPr>
          <a:r>
            <a:rPr lang="en-US" sz="3000" kern="1200" dirty="0">
              <a:latin typeface="Tenorite"/>
            </a:rPr>
            <a:t>Reflect on emotions</a:t>
          </a:r>
          <a:endParaRPr lang="en-US" sz="3000" kern="1200" dirty="0"/>
        </a:p>
        <a:p>
          <a:pPr marL="285750" lvl="1" indent="-285750" algn="l" defTabSz="1333500" rtl="0">
            <a:lnSpc>
              <a:spcPct val="90000"/>
            </a:lnSpc>
            <a:spcBef>
              <a:spcPct val="0"/>
            </a:spcBef>
            <a:spcAft>
              <a:spcPct val="15000"/>
            </a:spcAft>
            <a:buChar char="•"/>
          </a:pPr>
          <a:r>
            <a:rPr lang="en-US" sz="3000" kern="1200" dirty="0">
              <a:latin typeface="Tenorite"/>
            </a:rPr>
            <a:t>Healthy coping mechanisms</a:t>
          </a:r>
          <a:endParaRPr lang="en-US" sz="3000" kern="1200" dirty="0"/>
        </a:p>
        <a:p>
          <a:pPr marL="285750" lvl="1" indent="-285750" algn="l" defTabSz="1333500" rtl="0">
            <a:lnSpc>
              <a:spcPct val="90000"/>
            </a:lnSpc>
            <a:spcBef>
              <a:spcPct val="0"/>
            </a:spcBef>
            <a:spcAft>
              <a:spcPct val="15000"/>
            </a:spcAft>
            <a:buChar char="•"/>
          </a:pPr>
          <a:r>
            <a:rPr lang="en-US" sz="3000" kern="1200" dirty="0">
              <a:latin typeface="Tenorite"/>
            </a:rPr>
            <a:t>Journaling and art</a:t>
          </a:r>
          <a:endParaRPr lang="en-US" sz="3000" kern="1200" dirty="0"/>
        </a:p>
        <a:p>
          <a:pPr marL="285750" lvl="1" indent="-285750" algn="l" defTabSz="1333500" rtl="0">
            <a:lnSpc>
              <a:spcPct val="90000"/>
            </a:lnSpc>
            <a:spcBef>
              <a:spcPct val="0"/>
            </a:spcBef>
            <a:spcAft>
              <a:spcPct val="15000"/>
            </a:spcAft>
            <a:buChar char="•"/>
          </a:pPr>
          <a:r>
            <a:rPr lang="en-US" sz="3000" kern="1200" dirty="0">
              <a:latin typeface="Tenorite"/>
            </a:rPr>
            <a:t>Therapy or group sessions</a:t>
          </a:r>
          <a:endParaRPr lang="en-US" sz="3000" kern="1200" dirty="0"/>
        </a:p>
        <a:p>
          <a:pPr marL="285750" lvl="1" indent="-285750" algn="l" defTabSz="1333500" rtl="0">
            <a:lnSpc>
              <a:spcPct val="90000"/>
            </a:lnSpc>
            <a:spcBef>
              <a:spcPct val="0"/>
            </a:spcBef>
            <a:spcAft>
              <a:spcPct val="15000"/>
            </a:spcAft>
            <a:buChar char="•"/>
          </a:pPr>
          <a:r>
            <a:rPr lang="en-US" sz="3000" kern="1200" dirty="0">
              <a:latin typeface="Tenorite"/>
            </a:rPr>
            <a:t>Mindfulness exercises</a:t>
          </a:r>
        </a:p>
        <a:p>
          <a:pPr marL="285750" lvl="1" indent="-285750" algn="l" defTabSz="1333500" rtl="0">
            <a:lnSpc>
              <a:spcPct val="90000"/>
            </a:lnSpc>
            <a:spcBef>
              <a:spcPct val="0"/>
            </a:spcBef>
            <a:spcAft>
              <a:spcPct val="15000"/>
            </a:spcAft>
            <a:buChar char="•"/>
          </a:pPr>
          <a:r>
            <a:rPr lang="en-US" sz="3000" kern="1200" dirty="0">
              <a:latin typeface="Tenorite"/>
            </a:rPr>
            <a:t>Stress management </a:t>
          </a:r>
        </a:p>
        <a:p>
          <a:pPr marL="285750" lvl="1" indent="-285750" algn="l" defTabSz="1333500" rtl="0">
            <a:lnSpc>
              <a:spcPct val="90000"/>
            </a:lnSpc>
            <a:spcBef>
              <a:spcPct val="0"/>
            </a:spcBef>
            <a:spcAft>
              <a:spcPct val="15000"/>
            </a:spcAft>
            <a:buChar char="•"/>
          </a:pPr>
          <a:r>
            <a:rPr lang="en-US" sz="3000" kern="1200" dirty="0">
              <a:latin typeface="Tenorite"/>
            </a:rPr>
            <a:t>Conflict resolution skills</a:t>
          </a:r>
        </a:p>
      </dsp:txBody>
      <dsp:txXfrm>
        <a:off x="4376467" y="764516"/>
        <a:ext cx="4271154" cy="4587094"/>
      </dsp:txXfrm>
    </dsp:sp>
    <dsp:sp modelId="{B0CFAE58-2825-40D4-9BEE-3F2D342C1390}">
      <dsp:nvSpPr>
        <dsp:cNvPr id="0" name=""/>
        <dsp:cNvSpPr/>
      </dsp:nvSpPr>
      <dsp:spPr>
        <a:xfrm>
          <a:off x="0" y="0"/>
          <a:ext cx="4376467" cy="611612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123825" rIns="247650" bIns="123825" numCol="1" spcCol="1270" anchor="ctr" anchorCtr="0">
          <a:noAutofit/>
        </a:bodyPr>
        <a:lstStyle/>
        <a:p>
          <a:pPr marL="0" lvl="0" indent="0" algn="ctr" defTabSz="2889250" rtl="0">
            <a:lnSpc>
              <a:spcPct val="90000"/>
            </a:lnSpc>
            <a:spcBef>
              <a:spcPct val="0"/>
            </a:spcBef>
            <a:spcAft>
              <a:spcPct val="35000"/>
            </a:spcAft>
            <a:buNone/>
          </a:pPr>
          <a:r>
            <a:rPr lang="en-US" sz="6500" kern="1200" dirty="0">
              <a:solidFill>
                <a:schemeClr val="tx1"/>
              </a:solidFill>
              <a:latin typeface="Tenorite"/>
            </a:rPr>
            <a:t>Young people could</a:t>
          </a:r>
          <a:endParaRPr lang="en-US" sz="6500" kern="1200" dirty="0">
            <a:solidFill>
              <a:schemeClr val="tx1"/>
            </a:solidFill>
          </a:endParaRPr>
        </a:p>
      </dsp:txBody>
      <dsp:txXfrm>
        <a:off x="213642" y="213642"/>
        <a:ext cx="3949183" cy="568884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96EADD-46C7-49BE-9AC1-F818898C8AD1}">
      <dsp:nvSpPr>
        <dsp:cNvPr id="0" name=""/>
        <dsp:cNvSpPr/>
      </dsp:nvSpPr>
      <dsp:spPr>
        <a:xfrm>
          <a:off x="375870" y="991"/>
          <a:ext cx="1945000" cy="1167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solidFill>
                <a:schemeClr val="tx1"/>
              </a:solidFill>
              <a:latin typeface="Tenorite"/>
            </a:rPr>
            <a:t>Young minds</a:t>
          </a:r>
          <a:endParaRPr lang="en-US" sz="2300" kern="1200" dirty="0">
            <a:solidFill>
              <a:schemeClr val="tx1"/>
            </a:solidFill>
          </a:endParaRPr>
        </a:p>
      </dsp:txBody>
      <dsp:txXfrm>
        <a:off x="375870" y="991"/>
        <a:ext cx="1945000" cy="1167000"/>
      </dsp:txXfrm>
    </dsp:sp>
    <dsp:sp modelId="{5B10F3C2-3FBA-4943-B5CE-F92AB530389C}">
      <dsp:nvSpPr>
        <dsp:cNvPr id="0" name=""/>
        <dsp:cNvSpPr/>
      </dsp:nvSpPr>
      <dsp:spPr>
        <a:xfrm>
          <a:off x="2515370" y="991"/>
          <a:ext cx="1945000" cy="1167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solidFill>
                <a:schemeClr val="tx1"/>
              </a:solidFill>
              <a:latin typeface="Tenorite"/>
            </a:rPr>
            <a:t>Mind </a:t>
          </a:r>
          <a:endParaRPr lang="en-US" sz="2300" kern="1200" dirty="0">
            <a:solidFill>
              <a:schemeClr val="tx1"/>
            </a:solidFill>
          </a:endParaRPr>
        </a:p>
      </dsp:txBody>
      <dsp:txXfrm>
        <a:off x="2515370" y="991"/>
        <a:ext cx="1945000" cy="1167000"/>
      </dsp:txXfrm>
    </dsp:sp>
    <dsp:sp modelId="{45EE2DCE-FC2E-4B38-BE10-FA45581BDED8}">
      <dsp:nvSpPr>
        <dsp:cNvPr id="0" name=""/>
        <dsp:cNvSpPr/>
      </dsp:nvSpPr>
      <dsp:spPr>
        <a:xfrm>
          <a:off x="4654871" y="991"/>
          <a:ext cx="1945000" cy="1167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solidFill>
                <a:schemeClr val="tx1"/>
              </a:solidFill>
              <a:latin typeface="Tenorite"/>
            </a:rPr>
            <a:t>Head space</a:t>
          </a:r>
          <a:endParaRPr lang="en-US" sz="2300" kern="1200" dirty="0">
            <a:solidFill>
              <a:schemeClr val="tx1"/>
            </a:solidFill>
          </a:endParaRPr>
        </a:p>
      </dsp:txBody>
      <dsp:txXfrm>
        <a:off x="4654871" y="991"/>
        <a:ext cx="1945000" cy="1167000"/>
      </dsp:txXfrm>
    </dsp:sp>
    <dsp:sp modelId="{38D2E2CB-1565-4364-9F74-11CF2D2DABB8}">
      <dsp:nvSpPr>
        <dsp:cNvPr id="0" name=""/>
        <dsp:cNvSpPr/>
      </dsp:nvSpPr>
      <dsp:spPr>
        <a:xfrm>
          <a:off x="6794372" y="991"/>
          <a:ext cx="1945000" cy="1167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solidFill>
                <a:schemeClr val="tx1"/>
              </a:solidFill>
              <a:latin typeface="Tenorite"/>
            </a:rPr>
            <a:t>NHS</a:t>
          </a:r>
          <a:endParaRPr lang="en-US" sz="2300" kern="1200" dirty="0">
            <a:solidFill>
              <a:schemeClr val="tx1"/>
            </a:solidFill>
          </a:endParaRPr>
        </a:p>
      </dsp:txBody>
      <dsp:txXfrm>
        <a:off x="6794372" y="991"/>
        <a:ext cx="1945000" cy="1167000"/>
      </dsp:txXfrm>
    </dsp:sp>
    <dsp:sp modelId="{86AD80BA-4D27-4920-871F-31926AD81DC8}">
      <dsp:nvSpPr>
        <dsp:cNvPr id="0" name=""/>
        <dsp:cNvSpPr/>
      </dsp:nvSpPr>
      <dsp:spPr>
        <a:xfrm>
          <a:off x="375870" y="1362492"/>
          <a:ext cx="1945000" cy="1167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solidFill>
                <a:schemeClr val="tx1"/>
              </a:solidFill>
              <a:latin typeface="Tenorite"/>
            </a:rPr>
            <a:t>Samaritans</a:t>
          </a:r>
          <a:endParaRPr lang="en-US" sz="2300" kern="1200" dirty="0">
            <a:solidFill>
              <a:schemeClr val="tx1"/>
            </a:solidFill>
          </a:endParaRPr>
        </a:p>
      </dsp:txBody>
      <dsp:txXfrm>
        <a:off x="375870" y="1362492"/>
        <a:ext cx="1945000" cy="1167000"/>
      </dsp:txXfrm>
    </dsp:sp>
    <dsp:sp modelId="{943DC9BD-C61E-4DC3-B763-ADD4CD631DFE}">
      <dsp:nvSpPr>
        <dsp:cNvPr id="0" name=""/>
        <dsp:cNvSpPr/>
      </dsp:nvSpPr>
      <dsp:spPr>
        <a:xfrm>
          <a:off x="2515370" y="1362492"/>
          <a:ext cx="1945000" cy="1167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err="1">
              <a:solidFill>
                <a:schemeClr val="tx1"/>
              </a:solidFill>
              <a:latin typeface="Tenorite"/>
            </a:rPr>
            <a:t>Barod</a:t>
          </a:r>
          <a:endParaRPr lang="en-US" sz="2300" kern="1200" dirty="0">
            <a:solidFill>
              <a:schemeClr val="tx1"/>
            </a:solidFill>
            <a:latin typeface="Tenorite"/>
          </a:endParaRPr>
        </a:p>
      </dsp:txBody>
      <dsp:txXfrm>
        <a:off x="2515370" y="1362492"/>
        <a:ext cx="1945000" cy="1167000"/>
      </dsp:txXfrm>
    </dsp:sp>
    <dsp:sp modelId="{0C87039F-466B-4B43-8280-370824C33848}">
      <dsp:nvSpPr>
        <dsp:cNvPr id="0" name=""/>
        <dsp:cNvSpPr/>
      </dsp:nvSpPr>
      <dsp:spPr>
        <a:xfrm>
          <a:off x="4654871" y="1362492"/>
          <a:ext cx="1945000" cy="1167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solidFill>
                <a:schemeClr val="tx1"/>
              </a:solidFill>
              <a:latin typeface="Tenorite"/>
            </a:rPr>
            <a:t>Choices</a:t>
          </a:r>
        </a:p>
      </dsp:txBody>
      <dsp:txXfrm>
        <a:off x="4654871" y="1362492"/>
        <a:ext cx="1945000" cy="1167000"/>
      </dsp:txXfrm>
    </dsp:sp>
    <dsp:sp modelId="{1B6A3D5C-8F60-4600-AF45-01B7BA5E5341}">
      <dsp:nvSpPr>
        <dsp:cNvPr id="0" name=""/>
        <dsp:cNvSpPr/>
      </dsp:nvSpPr>
      <dsp:spPr>
        <a:xfrm>
          <a:off x="6794372" y="1362492"/>
          <a:ext cx="1945000" cy="1167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solidFill>
                <a:schemeClr val="tx1"/>
              </a:solidFill>
              <a:latin typeface="Tenorite"/>
            </a:rPr>
            <a:t>Mind well(NHS)</a:t>
          </a:r>
        </a:p>
      </dsp:txBody>
      <dsp:txXfrm>
        <a:off x="6794372" y="1362492"/>
        <a:ext cx="1945000" cy="1167000"/>
      </dsp:txXfrm>
    </dsp:sp>
    <dsp:sp modelId="{6C29BB95-D527-4F5D-BEE4-902235208CC9}">
      <dsp:nvSpPr>
        <dsp:cNvPr id="0" name=""/>
        <dsp:cNvSpPr/>
      </dsp:nvSpPr>
      <dsp:spPr>
        <a:xfrm>
          <a:off x="375870" y="2723992"/>
          <a:ext cx="1945000" cy="1167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solidFill>
                <a:schemeClr val="tx1"/>
              </a:solidFill>
              <a:latin typeface="Tenorite"/>
            </a:rPr>
            <a:t>Childline</a:t>
          </a:r>
        </a:p>
      </dsp:txBody>
      <dsp:txXfrm>
        <a:off x="375870" y="2723992"/>
        <a:ext cx="1945000" cy="1167000"/>
      </dsp:txXfrm>
    </dsp:sp>
    <dsp:sp modelId="{5BE49134-26FB-49F7-910D-9BEF10D81250}">
      <dsp:nvSpPr>
        <dsp:cNvPr id="0" name=""/>
        <dsp:cNvSpPr/>
      </dsp:nvSpPr>
      <dsp:spPr>
        <a:xfrm>
          <a:off x="2515370" y="2723992"/>
          <a:ext cx="1945000" cy="1167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solidFill>
                <a:schemeClr val="tx1"/>
              </a:solidFill>
              <a:latin typeface="Tenorite"/>
            </a:rPr>
            <a:t>YouTube – yoga &amp; workouts.</a:t>
          </a:r>
        </a:p>
      </dsp:txBody>
      <dsp:txXfrm>
        <a:off x="2515370" y="2723992"/>
        <a:ext cx="1945000" cy="1167000"/>
      </dsp:txXfrm>
    </dsp:sp>
    <dsp:sp modelId="{2B2A8D10-D5A2-4793-9D27-89BEE4832BE1}">
      <dsp:nvSpPr>
        <dsp:cNvPr id="0" name=""/>
        <dsp:cNvSpPr/>
      </dsp:nvSpPr>
      <dsp:spPr>
        <a:xfrm>
          <a:off x="4654871" y="2723992"/>
          <a:ext cx="1945000" cy="1167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solidFill>
                <a:schemeClr val="tx1"/>
              </a:solidFill>
              <a:latin typeface="Tenorite"/>
            </a:rPr>
            <a:t>Anna freud</a:t>
          </a:r>
        </a:p>
      </dsp:txBody>
      <dsp:txXfrm>
        <a:off x="4654871" y="2723992"/>
        <a:ext cx="1945000" cy="1167000"/>
      </dsp:txXfrm>
    </dsp:sp>
    <dsp:sp modelId="{304F92E6-9A4A-4F11-9AAF-FC07CCC76478}">
      <dsp:nvSpPr>
        <dsp:cNvPr id="0" name=""/>
        <dsp:cNvSpPr/>
      </dsp:nvSpPr>
      <dsp:spPr>
        <a:xfrm>
          <a:off x="6794372" y="2723992"/>
          <a:ext cx="1945000" cy="1167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solidFill>
                <a:schemeClr val="tx1"/>
              </a:solidFill>
              <a:latin typeface="Tenorite"/>
            </a:rPr>
            <a:t>Red cross</a:t>
          </a:r>
        </a:p>
      </dsp:txBody>
      <dsp:txXfrm>
        <a:off x="6794372" y="2723992"/>
        <a:ext cx="1945000" cy="1167000"/>
      </dsp:txXfrm>
    </dsp:sp>
    <dsp:sp modelId="{C56DA56A-F0A6-408B-B61B-D3F82F6B56F4}">
      <dsp:nvSpPr>
        <dsp:cNvPr id="0" name=""/>
        <dsp:cNvSpPr/>
      </dsp:nvSpPr>
      <dsp:spPr>
        <a:xfrm>
          <a:off x="3585121" y="4085492"/>
          <a:ext cx="1945000" cy="1167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solidFill>
                <a:schemeClr val="tx1"/>
              </a:solidFill>
              <a:latin typeface="Tenorite"/>
            </a:rPr>
            <a:t>Chatty cafe scheme</a:t>
          </a:r>
        </a:p>
      </dsp:txBody>
      <dsp:txXfrm>
        <a:off x="3585121" y="4085492"/>
        <a:ext cx="1945000" cy="1167000"/>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E7F456E-01A6-4013-ACA5-F5492591A24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484983A3-9B9B-4D61-97C9-B9E239A3159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56F32FC-4BD9-442A-A8C6-51598C909FE3}" type="datetimeFigureOut">
              <a:rPr lang="en-US" smtClean="0"/>
              <a:t>2/28/2024</a:t>
            </a:fld>
            <a:endParaRPr lang="en-US"/>
          </a:p>
        </p:txBody>
      </p:sp>
      <p:sp>
        <p:nvSpPr>
          <p:cNvPr id="4" name="Footer Placeholder 3">
            <a:extLst>
              <a:ext uri="{FF2B5EF4-FFF2-40B4-BE49-F238E27FC236}">
                <a16:creationId xmlns:a16="http://schemas.microsoft.com/office/drawing/2014/main" id="{5EEABE74-7A97-4D17-8390-42ADD25C33C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B42C1DBD-1052-425E-BF3C-983304BED57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8EEFA9E-C190-4F5C-8394-BD5F1CD55C02}" type="slidenum">
              <a:rPr lang="en-US" smtClean="0"/>
              <a:t>‹#›</a:t>
            </a:fld>
            <a:endParaRPr lang="en-US"/>
          </a:p>
        </p:txBody>
      </p:sp>
    </p:spTree>
    <p:extLst>
      <p:ext uri="{BB962C8B-B14F-4D97-AF65-F5344CB8AC3E}">
        <p14:creationId xmlns:p14="http://schemas.microsoft.com/office/powerpoint/2010/main" val="23248019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6371FA-A98D-41E8-93F4-09945841298A}" type="datetimeFigureOut">
              <a:rPr lang="en-US" smtClean="0"/>
              <a:t>2/28/2024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289C57-55D7-40A4-A101-E74FAC7A092B}" type="slidenum">
              <a:rPr lang="en-US" smtClean="0"/>
              <a:t>‹#›</a:t>
            </a:fld>
            <a:endParaRPr lang="en-US"/>
          </a:p>
        </p:txBody>
      </p:sp>
    </p:spTree>
    <p:extLst>
      <p:ext uri="{BB962C8B-B14F-4D97-AF65-F5344CB8AC3E}">
        <p14:creationId xmlns:p14="http://schemas.microsoft.com/office/powerpoint/2010/main" val="28399023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 Id="rId5" Type="http://schemas.openxmlformats.org/officeDocument/2006/relationships/image" Target="../media/image12.svg"/><Relationship Id="rId4" Type="http://schemas.openxmlformats.org/officeDocument/2006/relationships/image" Target="../media/image11.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5B3628-62D7-4A6D-A79F-34DE91DBA31E}"/>
              </a:ext>
            </a:extLst>
          </p:cNvPr>
          <p:cNvSpPr>
            <a:spLocks noGrp="1"/>
          </p:cNvSpPr>
          <p:nvPr>
            <p:ph type="ctrTitle" hasCustomPrompt="1"/>
          </p:nvPr>
        </p:nvSpPr>
        <p:spPr>
          <a:xfrm>
            <a:off x="6416040" y="4434840"/>
            <a:ext cx="4941771" cy="1122202"/>
          </a:xfrm>
        </p:spPr>
        <p:txBody>
          <a:bodyPr anchor="b">
            <a:noAutofit/>
          </a:bodyPr>
          <a:lstStyle>
            <a:lvl1pPr algn="l">
              <a:defRPr sz="3600" spc="150" baseline="0"/>
            </a:lvl1pPr>
          </a:lstStyle>
          <a:p>
            <a:r>
              <a:rPr lang="en-US"/>
              <a:t>CLICK TO EDIT MASTER TITLE STYLE</a:t>
            </a:r>
          </a:p>
        </p:txBody>
      </p:sp>
      <p:sp>
        <p:nvSpPr>
          <p:cNvPr id="3" name="Subtitle 2">
            <a:extLst>
              <a:ext uri="{FF2B5EF4-FFF2-40B4-BE49-F238E27FC236}">
                <a16:creationId xmlns:a16="http://schemas.microsoft.com/office/drawing/2014/main" id="{55457758-A125-4CEA-A3D5-CBD010417BD2}"/>
              </a:ext>
            </a:extLst>
          </p:cNvPr>
          <p:cNvSpPr>
            <a:spLocks noGrp="1"/>
          </p:cNvSpPr>
          <p:nvPr>
            <p:ph type="subTitle" idx="1"/>
          </p:nvPr>
        </p:nvSpPr>
        <p:spPr>
          <a:xfrm>
            <a:off x="6416041" y="5586890"/>
            <a:ext cx="4941770" cy="396660"/>
          </a:xfrm>
        </p:spPr>
        <p:txBody>
          <a:bodyPr>
            <a:normAutofit/>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8" name="Graphic 7">
            <a:extLst>
              <a:ext uri="{FF2B5EF4-FFF2-40B4-BE49-F238E27FC236}">
                <a16:creationId xmlns:a16="http://schemas.microsoft.com/office/drawing/2014/main" id="{A04F1E16-9A84-4D0E-9706-79C396AF6AE6}"/>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9358" t="23650" b="-1"/>
          <a:stretch/>
        </p:blipFill>
        <p:spPr>
          <a:xfrm>
            <a:off x="0" y="0"/>
            <a:ext cx="9488312" cy="5054323"/>
          </a:xfrm>
          <a:prstGeom prst="rect">
            <a:avLst/>
          </a:prstGeom>
        </p:spPr>
      </p:pic>
    </p:spTree>
    <p:extLst>
      <p:ext uri="{BB962C8B-B14F-4D97-AF65-F5344CB8AC3E}">
        <p14:creationId xmlns:p14="http://schemas.microsoft.com/office/powerpoint/2010/main" val="17768265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Agenda">
    <p:bg>
      <p:bgPr>
        <a:solidFill>
          <a:schemeClr val="tx1"/>
        </a:solidFill>
        <a:effectLst/>
      </p:bgPr>
    </p:bg>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D514C6BF-376E-43E8-881D-2E767426990A}"/>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t="18301" r="28341" b="23071"/>
          <a:stretch/>
        </p:blipFill>
        <p:spPr>
          <a:xfrm>
            <a:off x="5488815" y="0"/>
            <a:ext cx="6703185" cy="6858000"/>
          </a:xfrm>
          <a:prstGeom prst="rect">
            <a:avLst/>
          </a:prstGeom>
        </p:spPr>
      </p:pic>
      <p:sp>
        <p:nvSpPr>
          <p:cNvPr id="2" name="Title 1">
            <a:extLst>
              <a:ext uri="{FF2B5EF4-FFF2-40B4-BE49-F238E27FC236}">
                <a16:creationId xmlns:a16="http://schemas.microsoft.com/office/drawing/2014/main" id="{3F0A9B92-C2D0-466A-A680-A35832C452B3}"/>
              </a:ext>
            </a:extLst>
          </p:cNvPr>
          <p:cNvSpPr>
            <a:spLocks noGrp="1"/>
          </p:cNvSpPr>
          <p:nvPr>
            <p:ph type="title" hasCustomPrompt="1"/>
          </p:nvPr>
        </p:nvSpPr>
        <p:spPr>
          <a:xfrm>
            <a:off x="1333500" y="1020445"/>
            <a:ext cx="2895600" cy="1325563"/>
          </a:xfrm>
        </p:spPr>
        <p:txBody>
          <a:bodyPr anchor="b">
            <a:normAutofit/>
          </a:bodyPr>
          <a:lstStyle>
            <a:lvl1pPr>
              <a:defRPr sz="2800" spc="150" baseline="0">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2DA41CE6-5A88-4C5C-B2A4-6A5D2153B16F}"/>
              </a:ext>
            </a:extLst>
          </p:cNvPr>
          <p:cNvSpPr>
            <a:spLocks noGrp="1"/>
          </p:cNvSpPr>
          <p:nvPr>
            <p:ph idx="1"/>
          </p:nvPr>
        </p:nvSpPr>
        <p:spPr>
          <a:xfrm>
            <a:off x="1333500" y="2924175"/>
            <a:ext cx="2895600" cy="2519363"/>
          </a:xfrm>
        </p:spPr>
        <p:txBody>
          <a:bodyPr>
            <a:normAutofit/>
          </a:bodyPr>
          <a:lstStyle>
            <a:lvl1pPr marL="0" indent="0">
              <a:lnSpc>
                <a:spcPct val="150000"/>
              </a:lnSpc>
              <a:buNone/>
              <a:defRPr sz="1400">
                <a:solidFill>
                  <a:schemeClr val="bg1"/>
                </a:solidFill>
              </a:defRPr>
            </a:lvl1pPr>
            <a:lvl2pPr marL="457200" indent="0">
              <a:lnSpc>
                <a:spcPct val="150000"/>
              </a:lnSpc>
              <a:buNone/>
              <a:defRPr sz="1400">
                <a:solidFill>
                  <a:schemeClr val="bg1"/>
                </a:solidFill>
              </a:defRPr>
            </a:lvl2pPr>
            <a:lvl3pPr marL="914400" indent="0">
              <a:lnSpc>
                <a:spcPct val="150000"/>
              </a:lnSpc>
              <a:buNone/>
              <a:defRPr sz="1400">
                <a:solidFill>
                  <a:schemeClr val="bg1"/>
                </a:solidFill>
              </a:defRPr>
            </a:lvl3pPr>
            <a:lvl4pPr marL="1371600" indent="0">
              <a:lnSpc>
                <a:spcPct val="150000"/>
              </a:lnSpc>
              <a:buNone/>
              <a:defRPr sz="1400">
                <a:solidFill>
                  <a:schemeClr val="bg1"/>
                </a:solidFill>
              </a:defRPr>
            </a:lvl4pPr>
            <a:lvl5pPr marL="1828800" indent="0">
              <a:lnSpc>
                <a:spcPct val="150000"/>
              </a:lnSpc>
              <a:buNone/>
              <a:defRPr sz="14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39F5093-3C53-4152-B8FE-0522E0795269}"/>
              </a:ext>
            </a:extLst>
          </p:cNvPr>
          <p:cNvSpPr>
            <a:spLocks noGrp="1"/>
          </p:cNvSpPr>
          <p:nvPr>
            <p:ph type="dt" sz="half" idx="10"/>
          </p:nvPr>
        </p:nvSpPr>
        <p:spPr>
          <a:xfrm>
            <a:off x="1333500" y="6356350"/>
            <a:ext cx="985157" cy="365125"/>
          </a:xfrm>
        </p:spPr>
        <p:txBody>
          <a:bodyPr/>
          <a:lstStyle>
            <a:lvl1pPr>
              <a:defRPr sz="900"/>
            </a:lvl1pPr>
          </a:lstStyle>
          <a:p>
            <a:r>
              <a:rPr lang="en-US"/>
              <a:t>20XX</a:t>
            </a:r>
          </a:p>
        </p:txBody>
      </p:sp>
      <p:sp>
        <p:nvSpPr>
          <p:cNvPr id="5" name="Footer Placeholder 4">
            <a:extLst>
              <a:ext uri="{FF2B5EF4-FFF2-40B4-BE49-F238E27FC236}">
                <a16:creationId xmlns:a16="http://schemas.microsoft.com/office/drawing/2014/main" id="{7727F11D-8AF8-44D6-A48B-D8C7779B8B08}"/>
              </a:ext>
            </a:extLst>
          </p:cNvPr>
          <p:cNvSpPr>
            <a:spLocks noGrp="1"/>
          </p:cNvSpPr>
          <p:nvPr>
            <p:ph type="ftr" sz="quarter" idx="11"/>
          </p:nvPr>
        </p:nvSpPr>
        <p:spPr>
          <a:xfrm>
            <a:off x="2669886" y="6356349"/>
            <a:ext cx="2482842" cy="365125"/>
          </a:xfrm>
        </p:spPr>
        <p:txBody>
          <a:bodyPr/>
          <a:lstStyle>
            <a:lvl1pPr>
              <a:defRPr sz="900"/>
            </a:lvl1pPr>
          </a:lstStyle>
          <a:p>
            <a:r>
              <a:rPr lang="en-US"/>
              <a:t>PRESENTATION TITLE</a:t>
            </a:r>
          </a:p>
        </p:txBody>
      </p:sp>
      <p:sp>
        <p:nvSpPr>
          <p:cNvPr id="6" name="Slide Number Placeholder 5">
            <a:extLst>
              <a:ext uri="{FF2B5EF4-FFF2-40B4-BE49-F238E27FC236}">
                <a16:creationId xmlns:a16="http://schemas.microsoft.com/office/drawing/2014/main" id="{658C0879-6B0F-4AF6-A997-EC61DA8964AE}"/>
              </a:ext>
            </a:extLst>
          </p:cNvPr>
          <p:cNvSpPr>
            <a:spLocks noGrp="1"/>
          </p:cNvSpPr>
          <p:nvPr>
            <p:ph type="sldNum" sz="quarter" idx="12"/>
          </p:nvPr>
        </p:nvSpPr>
        <p:spPr>
          <a:xfrm>
            <a:off x="5536305" y="6356350"/>
            <a:ext cx="987552" cy="365125"/>
          </a:xfrm>
        </p:spPr>
        <p:txBody>
          <a:bodyPr/>
          <a:lstStyle>
            <a:lvl1pPr>
              <a:defRPr sz="900"/>
            </a:lvl1pPr>
          </a:lstStyle>
          <a:p>
            <a:fld id="{A49DFD55-3C28-40EF-9E31-A92D2E4017FF}" type="slidenum">
              <a:rPr lang="en-US" smtClean="0"/>
              <a:pPr/>
              <a:t>‹#›</a:t>
            </a:fld>
            <a:endParaRPr lang="en-US"/>
          </a:p>
        </p:txBody>
      </p:sp>
    </p:spTree>
    <p:extLst>
      <p:ext uri="{BB962C8B-B14F-4D97-AF65-F5344CB8AC3E}">
        <p14:creationId xmlns:p14="http://schemas.microsoft.com/office/powerpoint/2010/main" val="982124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roduc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3821F-4537-4AE7-8829-C2E3AE60F6E1}"/>
              </a:ext>
            </a:extLst>
          </p:cNvPr>
          <p:cNvSpPr>
            <a:spLocks noGrp="1"/>
          </p:cNvSpPr>
          <p:nvPr>
            <p:ph type="title" hasCustomPrompt="1"/>
          </p:nvPr>
        </p:nvSpPr>
        <p:spPr>
          <a:xfrm>
            <a:off x="1362075" y="1671639"/>
            <a:ext cx="5111750" cy="1204912"/>
          </a:xfrm>
        </p:spPr>
        <p:txBody>
          <a:bodyPr anchor="b">
            <a:normAutofit/>
          </a:bodyPr>
          <a:lstStyle>
            <a:lvl1pPr>
              <a:defRPr lang="en-US" sz="2800" kern="1200" spc="150" baseline="0" dirty="0">
                <a:solidFill>
                  <a:schemeClr val="tx1"/>
                </a:solidFill>
                <a:latin typeface="+mj-lt"/>
                <a:ea typeface="+mj-ea"/>
                <a:cs typeface="+mj-cs"/>
              </a:defRPr>
            </a:lvl1pPr>
          </a:lstStyle>
          <a:p>
            <a:r>
              <a:rPr lang="en-US"/>
              <a:t>CLICK TO EDIT MASTER TITLE STYLE</a:t>
            </a:r>
          </a:p>
        </p:txBody>
      </p:sp>
      <p:sp>
        <p:nvSpPr>
          <p:cNvPr id="3" name="Text Placeholder 2">
            <a:extLst>
              <a:ext uri="{FF2B5EF4-FFF2-40B4-BE49-F238E27FC236}">
                <a16:creationId xmlns:a16="http://schemas.microsoft.com/office/drawing/2014/main" id="{92FD4279-EA62-4397-878A-73F4948DB176}"/>
              </a:ext>
            </a:extLst>
          </p:cNvPr>
          <p:cNvSpPr>
            <a:spLocks noGrp="1"/>
          </p:cNvSpPr>
          <p:nvPr>
            <p:ph type="body" idx="1"/>
          </p:nvPr>
        </p:nvSpPr>
        <p:spPr>
          <a:xfrm>
            <a:off x="1362075" y="3660774"/>
            <a:ext cx="5111750" cy="1525588"/>
          </a:xfrm>
        </p:spPr>
        <p:txBody>
          <a:bodyPr>
            <a:normAutofit/>
          </a:bodyPr>
          <a:lstStyle>
            <a:lvl1pPr marL="0" indent="0">
              <a:lnSpc>
                <a:spcPct val="100000"/>
              </a:lnSpc>
              <a:buNone/>
              <a:defRPr sz="1400" spc="5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C11EBF9-6826-475B-8079-C11128991BAE}"/>
              </a:ext>
            </a:extLst>
          </p:cNvPr>
          <p:cNvSpPr>
            <a:spLocks noGrp="1"/>
          </p:cNvSpPr>
          <p:nvPr>
            <p:ph type="dt" sz="half" idx="10"/>
          </p:nvPr>
        </p:nvSpPr>
        <p:spPr>
          <a:xfrm>
            <a:off x="838200" y="6356350"/>
            <a:ext cx="1219200" cy="365125"/>
          </a:xfrm>
        </p:spPr>
        <p:txBody>
          <a:bodyPr/>
          <a:lstStyle>
            <a:lvl1pPr>
              <a:defRPr sz="900"/>
            </a:lvl1pPr>
          </a:lstStyle>
          <a:p>
            <a:r>
              <a:rPr lang="en-US"/>
              <a:t>20XX</a:t>
            </a:r>
          </a:p>
        </p:txBody>
      </p:sp>
      <p:sp>
        <p:nvSpPr>
          <p:cNvPr id="5" name="Footer Placeholder 4">
            <a:extLst>
              <a:ext uri="{FF2B5EF4-FFF2-40B4-BE49-F238E27FC236}">
                <a16:creationId xmlns:a16="http://schemas.microsoft.com/office/drawing/2014/main" id="{3FB726A3-DF54-47D2-8C3A-34FD43A19E8E}"/>
              </a:ext>
            </a:extLst>
          </p:cNvPr>
          <p:cNvSpPr>
            <a:spLocks noGrp="1"/>
          </p:cNvSpPr>
          <p:nvPr>
            <p:ph type="ftr" sz="quarter" idx="11"/>
          </p:nvPr>
        </p:nvSpPr>
        <p:spPr>
          <a:xfrm>
            <a:off x="2463800" y="6356350"/>
            <a:ext cx="3479800" cy="365125"/>
          </a:xfrm>
        </p:spPr>
        <p:txBody>
          <a:bodyPr/>
          <a:lstStyle>
            <a:lvl1pPr>
              <a:defRPr sz="900"/>
            </a:lvl1pPr>
          </a:lstStyle>
          <a:p>
            <a:r>
              <a:rPr lang="en-US"/>
              <a:t>PRESENTATION TITLE</a:t>
            </a:r>
          </a:p>
        </p:txBody>
      </p:sp>
      <p:sp>
        <p:nvSpPr>
          <p:cNvPr id="6" name="Slide Number Placeholder 5">
            <a:extLst>
              <a:ext uri="{FF2B5EF4-FFF2-40B4-BE49-F238E27FC236}">
                <a16:creationId xmlns:a16="http://schemas.microsoft.com/office/drawing/2014/main" id="{D0CD125A-4493-4967-9146-841D0EF3BC63}"/>
              </a:ext>
            </a:extLst>
          </p:cNvPr>
          <p:cNvSpPr>
            <a:spLocks noGrp="1"/>
          </p:cNvSpPr>
          <p:nvPr>
            <p:ph type="sldNum" sz="quarter" idx="12"/>
          </p:nvPr>
        </p:nvSpPr>
        <p:spPr/>
        <p:txBody>
          <a:bodyPr/>
          <a:lstStyle>
            <a:lvl1pPr>
              <a:defRPr sz="900"/>
            </a:lvl1pPr>
          </a:lstStyle>
          <a:p>
            <a:fld id="{A49DFD55-3C28-40EF-9E31-A92D2E4017FF}" type="slidenum">
              <a:rPr lang="en-US" smtClean="0"/>
              <a:pPr/>
              <a:t>‹#›</a:t>
            </a:fld>
            <a:endParaRPr lang="en-US"/>
          </a:p>
        </p:txBody>
      </p:sp>
      <p:grpSp>
        <p:nvGrpSpPr>
          <p:cNvPr id="7" name="Group 6">
            <a:extLst>
              <a:ext uri="{FF2B5EF4-FFF2-40B4-BE49-F238E27FC236}">
                <a16:creationId xmlns:a16="http://schemas.microsoft.com/office/drawing/2014/main" id="{D7A1CF8B-3479-49A3-A30E-2F2ECE962075}"/>
              </a:ext>
            </a:extLst>
          </p:cNvPr>
          <p:cNvGrpSpPr/>
          <p:nvPr userDrawn="1"/>
        </p:nvGrpSpPr>
        <p:grpSpPr>
          <a:xfrm>
            <a:off x="6953250" y="-25401"/>
            <a:ext cx="5238750" cy="6902451"/>
            <a:chOff x="6953250" y="-25401"/>
            <a:chExt cx="5238750" cy="6902451"/>
          </a:xfrm>
        </p:grpSpPr>
        <p:cxnSp>
          <p:nvCxnSpPr>
            <p:cNvPr id="14" name="Straight Connector 13">
              <a:extLst>
                <a:ext uri="{FF2B5EF4-FFF2-40B4-BE49-F238E27FC236}">
                  <a16:creationId xmlns:a16="http://schemas.microsoft.com/office/drawing/2014/main" id="{49FBD260-5143-4B12-B9F8-33E48D548909}"/>
                </a:ext>
              </a:extLst>
            </p:cNvPr>
            <p:cNvCxnSpPr/>
            <p:nvPr userDrawn="1"/>
          </p:nvCxnSpPr>
          <p:spPr>
            <a:xfrm>
              <a:off x="9096375" y="1497012"/>
              <a:ext cx="30956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D87F08D6-2CA7-4A5A-BE34-07113DCA535D}"/>
                </a:ext>
              </a:extLst>
            </p:cNvPr>
            <p:cNvCxnSpPr/>
            <p:nvPr userDrawn="1"/>
          </p:nvCxnSpPr>
          <p:spPr>
            <a:xfrm flipH="1">
              <a:off x="6953250" y="-25401"/>
              <a:ext cx="3790950" cy="690245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249735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Section Brea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5B3628-62D7-4A6D-A79F-34DE91DBA31E}"/>
              </a:ext>
            </a:extLst>
          </p:cNvPr>
          <p:cNvSpPr>
            <a:spLocks noGrp="1"/>
          </p:cNvSpPr>
          <p:nvPr>
            <p:ph type="ctrTitle" hasCustomPrompt="1"/>
          </p:nvPr>
        </p:nvSpPr>
        <p:spPr>
          <a:xfrm>
            <a:off x="6991350" y="2148840"/>
            <a:ext cx="4179570" cy="1715531"/>
          </a:xfrm>
        </p:spPr>
        <p:txBody>
          <a:bodyPr anchor="b">
            <a:noAutofit/>
          </a:bodyPr>
          <a:lstStyle>
            <a:lvl1pPr algn="l">
              <a:defRPr sz="3600" spc="150" baseline="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55457758-A125-4CEA-A3D5-CBD010417BD2}"/>
              </a:ext>
            </a:extLst>
          </p:cNvPr>
          <p:cNvSpPr>
            <a:spLocks noGrp="1"/>
          </p:cNvSpPr>
          <p:nvPr>
            <p:ph type="subTitle" idx="1"/>
          </p:nvPr>
        </p:nvSpPr>
        <p:spPr>
          <a:xfrm>
            <a:off x="6991350" y="3962003"/>
            <a:ext cx="4179570" cy="365125"/>
          </a:xfrm>
        </p:spPr>
        <p:txBody>
          <a:bodyPr>
            <a:normAutofit/>
          </a:bodyPr>
          <a:lstStyle>
            <a:lvl1pPr marL="0" indent="0" algn="l">
              <a:buNone/>
              <a:defRPr sz="1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5" name="Graphic 4">
            <a:extLst>
              <a:ext uri="{FF2B5EF4-FFF2-40B4-BE49-F238E27FC236}">
                <a16:creationId xmlns:a16="http://schemas.microsoft.com/office/drawing/2014/main" id="{F05D2CCB-CCFC-4A8A-ADA9-C1E4D13B968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828675"/>
            <a:ext cx="5876925" cy="5200650"/>
          </a:xfrm>
          <a:prstGeom prst="rect">
            <a:avLst/>
          </a:prstGeom>
        </p:spPr>
      </p:pic>
    </p:spTree>
    <p:extLst>
      <p:ext uri="{BB962C8B-B14F-4D97-AF65-F5344CB8AC3E}">
        <p14:creationId xmlns:p14="http://schemas.microsoft.com/office/powerpoint/2010/main" val="2699512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hart">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C4E19-B78B-4E39-B661-7E6A2E6C5002}"/>
              </a:ext>
            </a:extLst>
          </p:cNvPr>
          <p:cNvSpPr>
            <a:spLocks noGrp="1"/>
          </p:cNvSpPr>
          <p:nvPr>
            <p:ph type="title" hasCustomPrompt="1"/>
          </p:nvPr>
        </p:nvSpPr>
        <p:spPr/>
        <p:txBody>
          <a:bodyPr>
            <a:normAutofit/>
          </a:bodyPr>
          <a:lstStyle>
            <a:lvl1pPr algn="ctr">
              <a:defRPr lang="en-US" sz="2800" kern="1200" spc="150" baseline="0" dirty="0">
                <a:solidFill>
                  <a:schemeClr val="tx1"/>
                </a:solidFill>
                <a:latin typeface="+mj-lt"/>
                <a:ea typeface="+mj-ea"/>
                <a:cs typeface="+mj-cs"/>
              </a:defRPr>
            </a:lvl1pPr>
          </a:lstStyle>
          <a:p>
            <a:r>
              <a:rPr lang="en-US"/>
              <a:t>CLICK TO EDIT MASTER TITLE STYLE</a:t>
            </a:r>
          </a:p>
        </p:txBody>
      </p:sp>
      <p:sp>
        <p:nvSpPr>
          <p:cNvPr id="3" name="Date Placeholder 2">
            <a:extLst>
              <a:ext uri="{FF2B5EF4-FFF2-40B4-BE49-F238E27FC236}">
                <a16:creationId xmlns:a16="http://schemas.microsoft.com/office/drawing/2014/main" id="{7E085D26-FA83-4414-959E-98936A772670}"/>
              </a:ext>
            </a:extLst>
          </p:cNvPr>
          <p:cNvSpPr>
            <a:spLocks noGrp="1"/>
          </p:cNvSpPr>
          <p:nvPr>
            <p:ph type="dt" sz="half" idx="10"/>
          </p:nvPr>
        </p:nvSpPr>
        <p:spPr/>
        <p:txBody>
          <a:bodyPr/>
          <a:lstStyle>
            <a:lvl1pPr>
              <a:defRPr sz="900"/>
            </a:lvl1pPr>
          </a:lstStyle>
          <a:p>
            <a:r>
              <a:rPr lang="en-US"/>
              <a:t>20XX</a:t>
            </a:r>
          </a:p>
        </p:txBody>
      </p:sp>
      <p:sp>
        <p:nvSpPr>
          <p:cNvPr id="4" name="Footer Placeholder 3">
            <a:extLst>
              <a:ext uri="{FF2B5EF4-FFF2-40B4-BE49-F238E27FC236}">
                <a16:creationId xmlns:a16="http://schemas.microsoft.com/office/drawing/2014/main" id="{1FB52E93-DE4C-4341-8D83-F0230E38B1A1}"/>
              </a:ext>
            </a:extLst>
          </p:cNvPr>
          <p:cNvSpPr>
            <a:spLocks noGrp="1"/>
          </p:cNvSpPr>
          <p:nvPr>
            <p:ph type="ftr" sz="quarter" idx="11"/>
          </p:nvPr>
        </p:nvSpPr>
        <p:spPr/>
        <p:txBody>
          <a:bodyPr/>
          <a:lstStyle>
            <a:lvl1pPr>
              <a:defRPr sz="900"/>
            </a:lvl1pPr>
          </a:lstStyle>
          <a:p>
            <a:r>
              <a:rPr lang="en-US"/>
              <a:t>PRESENTATION TITLE</a:t>
            </a:r>
          </a:p>
        </p:txBody>
      </p:sp>
      <p:sp>
        <p:nvSpPr>
          <p:cNvPr id="5" name="Slide Number Placeholder 4">
            <a:extLst>
              <a:ext uri="{FF2B5EF4-FFF2-40B4-BE49-F238E27FC236}">
                <a16:creationId xmlns:a16="http://schemas.microsoft.com/office/drawing/2014/main" id="{AC467230-4A0F-4B18-8BA9-C3B2FDD59CB0}"/>
              </a:ext>
            </a:extLst>
          </p:cNvPr>
          <p:cNvSpPr>
            <a:spLocks noGrp="1"/>
          </p:cNvSpPr>
          <p:nvPr>
            <p:ph type="sldNum" sz="quarter" idx="12"/>
          </p:nvPr>
        </p:nvSpPr>
        <p:spPr/>
        <p:txBody>
          <a:bodyPr/>
          <a:lstStyle>
            <a:lvl1pPr>
              <a:defRPr sz="900"/>
            </a:lvl1pPr>
          </a:lstStyle>
          <a:p>
            <a:fld id="{A49DFD55-3C28-40EF-9E31-A92D2E4017FF}" type="slidenum">
              <a:rPr lang="en-US" smtClean="0"/>
              <a:pPr/>
              <a:t>‹#›</a:t>
            </a:fld>
            <a:endParaRPr lang="en-US"/>
          </a:p>
        </p:txBody>
      </p:sp>
      <p:sp>
        <p:nvSpPr>
          <p:cNvPr id="7" name="Chart Placeholder 6">
            <a:extLst>
              <a:ext uri="{FF2B5EF4-FFF2-40B4-BE49-F238E27FC236}">
                <a16:creationId xmlns:a16="http://schemas.microsoft.com/office/drawing/2014/main" id="{08AF2DB4-A973-4307-B59C-6058A138835C}"/>
              </a:ext>
            </a:extLst>
          </p:cNvPr>
          <p:cNvSpPr>
            <a:spLocks noGrp="1"/>
          </p:cNvSpPr>
          <p:nvPr>
            <p:ph type="chart" sz="quarter" idx="13"/>
          </p:nvPr>
        </p:nvSpPr>
        <p:spPr>
          <a:xfrm>
            <a:off x="838200" y="2111608"/>
            <a:ext cx="10515600" cy="3744912"/>
          </a:xfrm>
        </p:spPr>
        <p:txBody>
          <a:bodyPr/>
          <a:lstStyle/>
          <a:p>
            <a:endParaRPr lang="en-US"/>
          </a:p>
        </p:txBody>
      </p:sp>
    </p:spTree>
    <p:extLst>
      <p:ext uri="{BB962C8B-B14F-4D97-AF65-F5344CB8AC3E}">
        <p14:creationId xmlns:p14="http://schemas.microsoft.com/office/powerpoint/2010/main" val="14852777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ble">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C4E19-B78B-4E39-B661-7E6A2E6C5002}"/>
              </a:ext>
            </a:extLst>
          </p:cNvPr>
          <p:cNvSpPr>
            <a:spLocks noGrp="1"/>
          </p:cNvSpPr>
          <p:nvPr>
            <p:ph type="title" hasCustomPrompt="1"/>
          </p:nvPr>
        </p:nvSpPr>
        <p:spPr/>
        <p:txBody>
          <a:bodyPr>
            <a:normAutofit/>
          </a:bodyPr>
          <a:lstStyle>
            <a:lvl1pPr algn="ctr">
              <a:defRPr lang="en-US" sz="2800" kern="1200" spc="150" baseline="0" dirty="0">
                <a:solidFill>
                  <a:schemeClr val="tx1"/>
                </a:solidFill>
                <a:latin typeface="+mj-lt"/>
                <a:ea typeface="+mj-ea"/>
                <a:cs typeface="+mj-cs"/>
              </a:defRPr>
            </a:lvl1pPr>
          </a:lstStyle>
          <a:p>
            <a:r>
              <a:rPr lang="en-US"/>
              <a:t>CLICK TO EDIT MASTER TITLE STYLE</a:t>
            </a:r>
          </a:p>
        </p:txBody>
      </p:sp>
      <p:sp>
        <p:nvSpPr>
          <p:cNvPr id="8" name="Table Placeholder 7">
            <a:extLst>
              <a:ext uri="{FF2B5EF4-FFF2-40B4-BE49-F238E27FC236}">
                <a16:creationId xmlns:a16="http://schemas.microsoft.com/office/drawing/2014/main" id="{C3975522-461E-4D79-B5B9-BF9471B54688}"/>
              </a:ext>
            </a:extLst>
          </p:cNvPr>
          <p:cNvSpPr>
            <a:spLocks noGrp="1"/>
          </p:cNvSpPr>
          <p:nvPr>
            <p:ph type="tbl" sz="quarter" idx="14"/>
          </p:nvPr>
        </p:nvSpPr>
        <p:spPr>
          <a:xfrm>
            <a:off x="838200" y="2111381"/>
            <a:ext cx="10515600" cy="3744913"/>
          </a:xfrm>
        </p:spPr>
        <p:txBody>
          <a:bodyPr/>
          <a:lstStyle/>
          <a:p>
            <a:endParaRPr lang="en-US"/>
          </a:p>
        </p:txBody>
      </p:sp>
      <p:sp>
        <p:nvSpPr>
          <p:cNvPr id="3" name="Date Placeholder 2">
            <a:extLst>
              <a:ext uri="{FF2B5EF4-FFF2-40B4-BE49-F238E27FC236}">
                <a16:creationId xmlns:a16="http://schemas.microsoft.com/office/drawing/2014/main" id="{7E085D26-FA83-4414-959E-98936A772670}"/>
              </a:ext>
            </a:extLst>
          </p:cNvPr>
          <p:cNvSpPr>
            <a:spLocks noGrp="1"/>
          </p:cNvSpPr>
          <p:nvPr>
            <p:ph type="dt" sz="half" idx="10"/>
          </p:nvPr>
        </p:nvSpPr>
        <p:spPr/>
        <p:txBody>
          <a:bodyPr/>
          <a:lstStyle>
            <a:lvl1pPr>
              <a:defRPr sz="900"/>
            </a:lvl1pPr>
          </a:lstStyle>
          <a:p>
            <a:r>
              <a:rPr lang="en-US"/>
              <a:t>20XX</a:t>
            </a:r>
          </a:p>
        </p:txBody>
      </p:sp>
      <p:sp>
        <p:nvSpPr>
          <p:cNvPr id="4" name="Footer Placeholder 3">
            <a:extLst>
              <a:ext uri="{FF2B5EF4-FFF2-40B4-BE49-F238E27FC236}">
                <a16:creationId xmlns:a16="http://schemas.microsoft.com/office/drawing/2014/main" id="{1FB52E93-DE4C-4341-8D83-F0230E38B1A1}"/>
              </a:ext>
            </a:extLst>
          </p:cNvPr>
          <p:cNvSpPr>
            <a:spLocks noGrp="1"/>
          </p:cNvSpPr>
          <p:nvPr>
            <p:ph type="ftr" sz="quarter" idx="11"/>
          </p:nvPr>
        </p:nvSpPr>
        <p:spPr/>
        <p:txBody>
          <a:bodyPr/>
          <a:lstStyle>
            <a:lvl1pPr>
              <a:defRPr sz="900"/>
            </a:lvl1pPr>
          </a:lstStyle>
          <a:p>
            <a:r>
              <a:rPr lang="en-US"/>
              <a:t>PRESENTATION TITLE</a:t>
            </a:r>
          </a:p>
        </p:txBody>
      </p:sp>
      <p:sp>
        <p:nvSpPr>
          <p:cNvPr id="5" name="Slide Number Placeholder 4">
            <a:extLst>
              <a:ext uri="{FF2B5EF4-FFF2-40B4-BE49-F238E27FC236}">
                <a16:creationId xmlns:a16="http://schemas.microsoft.com/office/drawing/2014/main" id="{AC467230-4A0F-4B18-8BA9-C3B2FDD59CB0}"/>
              </a:ext>
            </a:extLst>
          </p:cNvPr>
          <p:cNvSpPr>
            <a:spLocks noGrp="1"/>
          </p:cNvSpPr>
          <p:nvPr>
            <p:ph type="sldNum" sz="quarter" idx="12"/>
          </p:nvPr>
        </p:nvSpPr>
        <p:spPr/>
        <p:txBody>
          <a:bodyPr/>
          <a:lstStyle>
            <a:lvl1pPr>
              <a:defRPr sz="900"/>
            </a:lvl1pPr>
          </a:lstStyle>
          <a:p>
            <a:fld id="{A49DFD55-3C28-40EF-9E31-A92D2E4017FF}" type="slidenum">
              <a:rPr lang="en-US" smtClean="0"/>
              <a:pPr/>
              <a:t>‹#›</a:t>
            </a:fld>
            <a:endParaRPr lang="en-US"/>
          </a:p>
        </p:txBody>
      </p:sp>
    </p:spTree>
    <p:extLst>
      <p:ext uri="{BB962C8B-B14F-4D97-AF65-F5344CB8AC3E}">
        <p14:creationId xmlns:p14="http://schemas.microsoft.com/office/powerpoint/2010/main" val="3370680036"/>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EE644D4-F9A4-4237-BD5C-4B97ABA9337E}"/>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5581650" cy="6858000"/>
          </a:xfrm>
          <a:prstGeom prst="rect">
            <a:avLst/>
          </a:prstGeom>
        </p:spPr>
      </p:pic>
      <p:sp>
        <p:nvSpPr>
          <p:cNvPr id="2" name="Title 1">
            <a:extLst>
              <a:ext uri="{FF2B5EF4-FFF2-40B4-BE49-F238E27FC236}">
                <a16:creationId xmlns:a16="http://schemas.microsoft.com/office/drawing/2014/main" id="{C2FF67A8-55FA-435D-A18C-96D63D22B53E}"/>
              </a:ext>
            </a:extLst>
          </p:cNvPr>
          <p:cNvSpPr>
            <a:spLocks noGrp="1"/>
          </p:cNvSpPr>
          <p:nvPr>
            <p:ph type="title" hasCustomPrompt="1"/>
          </p:nvPr>
        </p:nvSpPr>
        <p:spPr>
          <a:xfrm>
            <a:off x="4657724" y="2809875"/>
            <a:ext cx="6696075" cy="1909763"/>
          </a:xfrm>
        </p:spPr>
        <p:txBody>
          <a:bodyPr anchor="b">
            <a:normAutofit/>
          </a:bodyPr>
          <a:lstStyle>
            <a:lvl1pPr>
              <a:defRPr lang="en-US" sz="2800" kern="1200" spc="150" baseline="0" dirty="0">
                <a:solidFill>
                  <a:schemeClr val="tx1"/>
                </a:solidFill>
                <a:latin typeface="+mj-lt"/>
                <a:ea typeface="+mj-ea"/>
                <a:cs typeface="+mj-cs"/>
              </a:defRPr>
            </a:lvl1pPr>
          </a:lstStyle>
          <a:p>
            <a:r>
              <a:rPr lang="en-US"/>
              <a:t>CLICK TO EDIT MASTER TITLE STYLE</a:t>
            </a:r>
          </a:p>
        </p:txBody>
      </p:sp>
      <p:sp>
        <p:nvSpPr>
          <p:cNvPr id="10" name="Subtitle 2">
            <a:extLst>
              <a:ext uri="{FF2B5EF4-FFF2-40B4-BE49-F238E27FC236}">
                <a16:creationId xmlns:a16="http://schemas.microsoft.com/office/drawing/2014/main" id="{104828DA-5EC5-4A00-9A7B-CD9668EF24D1}"/>
              </a:ext>
            </a:extLst>
          </p:cNvPr>
          <p:cNvSpPr>
            <a:spLocks noGrp="1"/>
          </p:cNvSpPr>
          <p:nvPr>
            <p:ph type="subTitle" idx="1"/>
          </p:nvPr>
        </p:nvSpPr>
        <p:spPr>
          <a:xfrm>
            <a:off x="4657725" y="5028803"/>
            <a:ext cx="6696074" cy="365125"/>
          </a:xfrm>
        </p:spPr>
        <p:txBody>
          <a:bodyPr anchor="b">
            <a:normAutofit/>
          </a:bodyPr>
          <a:lstStyle>
            <a:lvl1pPr marL="0" indent="0" algn="l">
              <a:buNone/>
              <a:defRPr sz="1600">
                <a:solidFill>
                  <a:schemeClr val="bg2">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3" name="Date Placeholder 2">
            <a:extLst>
              <a:ext uri="{FF2B5EF4-FFF2-40B4-BE49-F238E27FC236}">
                <a16:creationId xmlns:a16="http://schemas.microsoft.com/office/drawing/2014/main" id="{D9303E9A-96BC-4283-A6E1-5948AEB119F4}"/>
              </a:ext>
            </a:extLst>
          </p:cNvPr>
          <p:cNvSpPr>
            <a:spLocks noGrp="1"/>
          </p:cNvSpPr>
          <p:nvPr>
            <p:ph type="dt" sz="half" idx="10"/>
          </p:nvPr>
        </p:nvSpPr>
        <p:spPr>
          <a:xfrm>
            <a:off x="4676774" y="6356350"/>
            <a:ext cx="1695450" cy="365125"/>
          </a:xfrm>
        </p:spPr>
        <p:txBody>
          <a:bodyPr/>
          <a:lstStyle>
            <a:lvl1pPr>
              <a:defRPr sz="900"/>
            </a:lvl1pPr>
          </a:lstStyle>
          <a:p>
            <a:r>
              <a:rPr lang="en-US"/>
              <a:t>20XX</a:t>
            </a:r>
          </a:p>
        </p:txBody>
      </p:sp>
      <p:sp>
        <p:nvSpPr>
          <p:cNvPr id="4" name="Footer Placeholder 3">
            <a:extLst>
              <a:ext uri="{FF2B5EF4-FFF2-40B4-BE49-F238E27FC236}">
                <a16:creationId xmlns:a16="http://schemas.microsoft.com/office/drawing/2014/main" id="{45A19C49-052B-4D3E-B227-1D787463CE96}"/>
              </a:ext>
            </a:extLst>
          </p:cNvPr>
          <p:cNvSpPr>
            <a:spLocks noGrp="1"/>
          </p:cNvSpPr>
          <p:nvPr>
            <p:ph type="ftr" sz="quarter" idx="11"/>
          </p:nvPr>
        </p:nvSpPr>
        <p:spPr>
          <a:xfrm>
            <a:off x="6743699" y="6356350"/>
            <a:ext cx="2543175" cy="365125"/>
          </a:xfrm>
        </p:spPr>
        <p:txBody>
          <a:bodyPr/>
          <a:lstStyle>
            <a:lvl1pPr>
              <a:defRPr sz="900"/>
            </a:lvl1pPr>
          </a:lstStyle>
          <a:p>
            <a:r>
              <a:rPr lang="en-US"/>
              <a:t>PRESENTATION TITLE</a:t>
            </a:r>
          </a:p>
        </p:txBody>
      </p:sp>
      <p:sp>
        <p:nvSpPr>
          <p:cNvPr id="5" name="Slide Number Placeholder 4">
            <a:extLst>
              <a:ext uri="{FF2B5EF4-FFF2-40B4-BE49-F238E27FC236}">
                <a16:creationId xmlns:a16="http://schemas.microsoft.com/office/drawing/2014/main" id="{4E5E724A-95F0-41B6-A77E-EDD067272C27}"/>
              </a:ext>
            </a:extLst>
          </p:cNvPr>
          <p:cNvSpPr>
            <a:spLocks noGrp="1"/>
          </p:cNvSpPr>
          <p:nvPr>
            <p:ph type="sldNum" sz="quarter" idx="12"/>
          </p:nvPr>
        </p:nvSpPr>
        <p:spPr>
          <a:xfrm>
            <a:off x="9658350" y="6356350"/>
            <a:ext cx="1695450" cy="365125"/>
          </a:xfrm>
        </p:spPr>
        <p:txBody>
          <a:bodyPr/>
          <a:lstStyle>
            <a:lvl1pPr>
              <a:defRPr sz="900"/>
            </a:lvl1pPr>
          </a:lstStyle>
          <a:p>
            <a:fld id="{A49DFD55-3C28-40EF-9E31-A92D2E4017FF}" type="slidenum">
              <a:rPr lang="en-US" smtClean="0"/>
              <a:pPr/>
              <a:t>‹#›</a:t>
            </a:fld>
            <a:endParaRPr lang="en-US"/>
          </a:p>
        </p:txBody>
      </p:sp>
      <p:cxnSp>
        <p:nvCxnSpPr>
          <p:cNvPr id="9" name="Straight Connector 8">
            <a:extLst>
              <a:ext uri="{FF2B5EF4-FFF2-40B4-BE49-F238E27FC236}">
                <a16:creationId xmlns:a16="http://schemas.microsoft.com/office/drawing/2014/main" id="{BDAC7E4E-FE06-4E90-8107-6B543E5515ED}"/>
              </a:ext>
              <a:ext uri="{C183D7F6-B498-43B3-948B-1728B52AA6E4}">
                <adec:decorative xmlns:adec="http://schemas.microsoft.com/office/drawing/2017/decorative" val="1"/>
              </a:ext>
            </a:extLst>
          </p:cNvPr>
          <p:cNvCxnSpPr/>
          <p:nvPr userDrawn="1"/>
        </p:nvCxnSpPr>
        <p:spPr>
          <a:xfrm flipV="1">
            <a:off x="2209800" y="0"/>
            <a:ext cx="243840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30656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Slide 4 People">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CF3B5C-31C4-46BA-9FAD-72DF917A84DA}"/>
              </a:ext>
            </a:extLst>
          </p:cNvPr>
          <p:cNvSpPr>
            <a:spLocks noGrp="1"/>
          </p:cNvSpPr>
          <p:nvPr>
            <p:ph type="title" hasCustomPrompt="1"/>
          </p:nvPr>
        </p:nvSpPr>
        <p:spPr>
          <a:xfrm>
            <a:off x="1885156" y="892177"/>
            <a:ext cx="8421688" cy="1325563"/>
          </a:xfrm>
        </p:spPr>
        <p:txBody>
          <a:bodyPr>
            <a:normAutofit/>
          </a:bodyPr>
          <a:lstStyle>
            <a:lvl1pPr algn="ctr">
              <a:defRPr lang="en-US" sz="2800" kern="1200" spc="150" baseline="0" dirty="0">
                <a:solidFill>
                  <a:schemeClr val="tx1"/>
                </a:solidFill>
                <a:latin typeface="+mj-lt"/>
                <a:ea typeface="+mj-ea"/>
                <a:cs typeface="+mj-cs"/>
              </a:defRPr>
            </a:lvl1pPr>
          </a:lstStyle>
          <a:p>
            <a:r>
              <a:rPr lang="en-US"/>
              <a:t>CLICK TO EDIT MASTER TITLE STYLE</a:t>
            </a:r>
          </a:p>
        </p:txBody>
      </p:sp>
      <p:sp>
        <p:nvSpPr>
          <p:cNvPr id="11" name="Picture Placeholder 10">
            <a:extLst>
              <a:ext uri="{FF2B5EF4-FFF2-40B4-BE49-F238E27FC236}">
                <a16:creationId xmlns:a16="http://schemas.microsoft.com/office/drawing/2014/main" id="{B0BDE76A-30A6-4268-9656-28A484C3DCC9}"/>
              </a:ext>
            </a:extLst>
          </p:cNvPr>
          <p:cNvSpPr>
            <a:spLocks noGrp="1"/>
          </p:cNvSpPr>
          <p:nvPr>
            <p:ph type="pic" sz="quarter" idx="14"/>
          </p:nvPr>
        </p:nvSpPr>
        <p:spPr>
          <a:xfrm>
            <a:off x="1487181" y="2886074"/>
            <a:ext cx="1845511" cy="1845511"/>
          </a:xfrm>
          <a:solidFill>
            <a:schemeClr val="bg1">
              <a:lumMod val="95000"/>
            </a:schemeClr>
          </a:solidFill>
        </p:spPr>
        <p:txBody>
          <a:bodyPr/>
          <a:lstStyle/>
          <a:p>
            <a:endParaRPr lang="en-US"/>
          </a:p>
        </p:txBody>
      </p:sp>
      <p:sp>
        <p:nvSpPr>
          <p:cNvPr id="3" name="Text Placeholder 2">
            <a:extLst>
              <a:ext uri="{FF2B5EF4-FFF2-40B4-BE49-F238E27FC236}">
                <a16:creationId xmlns:a16="http://schemas.microsoft.com/office/drawing/2014/main" id="{B659CD1F-9DFB-4048-9B9B-2BD7D4EC6400}"/>
              </a:ext>
            </a:extLst>
          </p:cNvPr>
          <p:cNvSpPr>
            <a:spLocks noGrp="1"/>
          </p:cNvSpPr>
          <p:nvPr>
            <p:ph type="body" idx="1" hasCustomPrompt="1"/>
          </p:nvPr>
        </p:nvSpPr>
        <p:spPr>
          <a:xfrm>
            <a:off x="1228568" y="5084524"/>
            <a:ext cx="2317707" cy="343061"/>
          </a:xfrm>
        </p:spPr>
        <p:txBody>
          <a:bodyPr anchor="ctr">
            <a:noAutofit/>
          </a:bodyPr>
          <a:lstStyle>
            <a:lvl1pPr marL="0" indent="0" algn="ctr">
              <a:buNone/>
              <a:defRPr lang="en-US" sz="140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26" name="Text Placeholder 2">
            <a:extLst>
              <a:ext uri="{FF2B5EF4-FFF2-40B4-BE49-F238E27FC236}">
                <a16:creationId xmlns:a16="http://schemas.microsoft.com/office/drawing/2014/main" id="{A02C0876-23F7-41FA-9AC9-721097D1A3CD}"/>
              </a:ext>
            </a:extLst>
          </p:cNvPr>
          <p:cNvSpPr>
            <a:spLocks noGrp="1"/>
          </p:cNvSpPr>
          <p:nvPr>
            <p:ph type="body" idx="21" hasCustomPrompt="1"/>
          </p:nvPr>
        </p:nvSpPr>
        <p:spPr>
          <a:xfrm>
            <a:off x="1487181" y="5464114"/>
            <a:ext cx="1845511" cy="343061"/>
          </a:xfrm>
        </p:spPr>
        <p:txBody>
          <a:bodyPr anchor="t">
            <a:noAutofit/>
          </a:bodyPr>
          <a:lstStyle>
            <a:lvl1pPr marL="0" indent="0" algn="ctr">
              <a:buNone/>
              <a:defRPr lang="en-US" sz="1000" kern="1200" spc="150" baseline="0" dirty="0" smtClean="0">
                <a:solidFill>
                  <a:schemeClr val="tx1"/>
                </a:solidFill>
                <a:latin typeface="+mn-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17" name="Picture Placeholder 10">
            <a:extLst>
              <a:ext uri="{FF2B5EF4-FFF2-40B4-BE49-F238E27FC236}">
                <a16:creationId xmlns:a16="http://schemas.microsoft.com/office/drawing/2014/main" id="{C4CA5C9C-91D5-44B1-A82A-A49732B4691A}"/>
              </a:ext>
            </a:extLst>
          </p:cNvPr>
          <p:cNvSpPr>
            <a:spLocks noGrp="1"/>
          </p:cNvSpPr>
          <p:nvPr>
            <p:ph type="pic" sz="quarter" idx="15"/>
          </p:nvPr>
        </p:nvSpPr>
        <p:spPr>
          <a:xfrm>
            <a:off x="3836914" y="2886074"/>
            <a:ext cx="1845511" cy="1845511"/>
          </a:xfrm>
          <a:solidFill>
            <a:schemeClr val="bg1">
              <a:lumMod val="95000"/>
            </a:schemeClr>
          </a:solidFill>
        </p:spPr>
        <p:txBody>
          <a:bodyPr/>
          <a:lstStyle/>
          <a:p>
            <a:endParaRPr lang="en-US"/>
          </a:p>
        </p:txBody>
      </p:sp>
      <p:sp>
        <p:nvSpPr>
          <p:cNvPr id="23" name="Text Placeholder 2">
            <a:extLst>
              <a:ext uri="{FF2B5EF4-FFF2-40B4-BE49-F238E27FC236}">
                <a16:creationId xmlns:a16="http://schemas.microsoft.com/office/drawing/2014/main" id="{572D0301-10F1-41B4-BEF8-C53FA4D66214}"/>
              </a:ext>
            </a:extLst>
          </p:cNvPr>
          <p:cNvSpPr>
            <a:spLocks noGrp="1"/>
          </p:cNvSpPr>
          <p:nvPr>
            <p:ph type="body" idx="18" hasCustomPrompt="1"/>
          </p:nvPr>
        </p:nvSpPr>
        <p:spPr>
          <a:xfrm>
            <a:off x="3578300" y="5084524"/>
            <a:ext cx="2330816" cy="343061"/>
          </a:xfrm>
        </p:spPr>
        <p:txBody>
          <a:bodyPr anchor="ctr">
            <a:noAutofit/>
          </a:bodyPr>
          <a:lstStyle>
            <a:lvl1pPr marL="0" indent="0" algn="ctr">
              <a:buNone/>
              <a:defRPr lang="en-US" sz="140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27" name="Text Placeholder 2">
            <a:extLst>
              <a:ext uri="{FF2B5EF4-FFF2-40B4-BE49-F238E27FC236}">
                <a16:creationId xmlns:a16="http://schemas.microsoft.com/office/drawing/2014/main" id="{7ADEB263-F204-4A78-A5E0-7361EFE0B921}"/>
              </a:ext>
            </a:extLst>
          </p:cNvPr>
          <p:cNvSpPr>
            <a:spLocks noGrp="1"/>
          </p:cNvSpPr>
          <p:nvPr>
            <p:ph type="body" idx="22" hasCustomPrompt="1"/>
          </p:nvPr>
        </p:nvSpPr>
        <p:spPr>
          <a:xfrm>
            <a:off x="3836913" y="5478796"/>
            <a:ext cx="1855949" cy="343061"/>
          </a:xfrm>
        </p:spPr>
        <p:txBody>
          <a:bodyPr anchor="t">
            <a:noAutofit/>
          </a:bodyPr>
          <a:lstStyle>
            <a:lvl1pPr marL="0" indent="0" algn="ctr">
              <a:buNone/>
              <a:defRPr lang="en-US" sz="1000" kern="1200" spc="150" baseline="0" dirty="0" smtClean="0">
                <a:solidFill>
                  <a:schemeClr val="tx1"/>
                </a:solidFill>
                <a:latin typeface="+mn-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18" name="Picture Placeholder 10">
            <a:extLst>
              <a:ext uri="{FF2B5EF4-FFF2-40B4-BE49-F238E27FC236}">
                <a16:creationId xmlns:a16="http://schemas.microsoft.com/office/drawing/2014/main" id="{4EBC7D6F-397D-4C5A-AA62-F683F88531A2}"/>
              </a:ext>
            </a:extLst>
          </p:cNvPr>
          <p:cNvSpPr>
            <a:spLocks noGrp="1"/>
          </p:cNvSpPr>
          <p:nvPr>
            <p:ph type="pic" sz="quarter" idx="16"/>
          </p:nvPr>
        </p:nvSpPr>
        <p:spPr>
          <a:xfrm>
            <a:off x="6327578" y="2886074"/>
            <a:ext cx="1845511" cy="1845511"/>
          </a:xfrm>
          <a:solidFill>
            <a:schemeClr val="bg1">
              <a:lumMod val="95000"/>
            </a:schemeClr>
          </a:solidFill>
        </p:spPr>
        <p:txBody>
          <a:bodyPr/>
          <a:lstStyle/>
          <a:p>
            <a:pPr lvl="1"/>
            <a:endParaRPr lang="en-US"/>
          </a:p>
        </p:txBody>
      </p:sp>
      <p:sp>
        <p:nvSpPr>
          <p:cNvPr id="24" name="Text Placeholder 2">
            <a:extLst>
              <a:ext uri="{FF2B5EF4-FFF2-40B4-BE49-F238E27FC236}">
                <a16:creationId xmlns:a16="http://schemas.microsoft.com/office/drawing/2014/main" id="{E767B9DE-7410-43CC-90CF-52D67EF03D48}"/>
              </a:ext>
            </a:extLst>
          </p:cNvPr>
          <p:cNvSpPr>
            <a:spLocks noGrp="1"/>
          </p:cNvSpPr>
          <p:nvPr>
            <p:ph type="body" idx="19" hasCustomPrompt="1"/>
          </p:nvPr>
        </p:nvSpPr>
        <p:spPr>
          <a:xfrm>
            <a:off x="6068964" y="5084524"/>
            <a:ext cx="2317707" cy="343061"/>
          </a:xfrm>
        </p:spPr>
        <p:txBody>
          <a:bodyPr anchor="ctr">
            <a:noAutofit/>
          </a:bodyPr>
          <a:lstStyle>
            <a:lvl1pPr marL="0" indent="0" algn="ctr">
              <a:buNone/>
              <a:defRPr lang="en-US" sz="140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28" name="Text Placeholder 2">
            <a:extLst>
              <a:ext uri="{FF2B5EF4-FFF2-40B4-BE49-F238E27FC236}">
                <a16:creationId xmlns:a16="http://schemas.microsoft.com/office/drawing/2014/main" id="{103678F5-B025-46E2-BD45-E77861487165}"/>
              </a:ext>
            </a:extLst>
          </p:cNvPr>
          <p:cNvSpPr>
            <a:spLocks noGrp="1"/>
          </p:cNvSpPr>
          <p:nvPr>
            <p:ph type="body" idx="23" hasCustomPrompt="1"/>
          </p:nvPr>
        </p:nvSpPr>
        <p:spPr>
          <a:xfrm>
            <a:off x="6327577" y="5478796"/>
            <a:ext cx="1845511" cy="343061"/>
          </a:xfrm>
        </p:spPr>
        <p:txBody>
          <a:bodyPr anchor="t">
            <a:noAutofit/>
          </a:bodyPr>
          <a:lstStyle>
            <a:lvl1pPr marL="0" indent="0" algn="ctr">
              <a:buNone/>
              <a:defRPr lang="en-US" sz="1000" kern="1200" spc="150" baseline="0" dirty="0" smtClean="0">
                <a:solidFill>
                  <a:schemeClr val="tx1"/>
                </a:solidFill>
                <a:latin typeface="+mn-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19" name="Picture Placeholder 10">
            <a:extLst>
              <a:ext uri="{FF2B5EF4-FFF2-40B4-BE49-F238E27FC236}">
                <a16:creationId xmlns:a16="http://schemas.microsoft.com/office/drawing/2014/main" id="{92E6B581-A522-4758-A9A4-8B9C7B860CF2}"/>
              </a:ext>
            </a:extLst>
          </p:cNvPr>
          <p:cNvSpPr>
            <a:spLocks noGrp="1"/>
          </p:cNvSpPr>
          <p:nvPr>
            <p:ph type="pic" sz="quarter" idx="17"/>
          </p:nvPr>
        </p:nvSpPr>
        <p:spPr>
          <a:xfrm>
            <a:off x="8747458" y="2886074"/>
            <a:ext cx="1845511" cy="1845511"/>
          </a:xfrm>
          <a:solidFill>
            <a:schemeClr val="bg1">
              <a:lumMod val="95000"/>
            </a:schemeClr>
          </a:solidFill>
        </p:spPr>
        <p:txBody>
          <a:bodyPr/>
          <a:lstStyle/>
          <a:p>
            <a:endParaRPr lang="en-US"/>
          </a:p>
        </p:txBody>
      </p:sp>
      <p:sp>
        <p:nvSpPr>
          <p:cNvPr id="25" name="Text Placeholder 2">
            <a:extLst>
              <a:ext uri="{FF2B5EF4-FFF2-40B4-BE49-F238E27FC236}">
                <a16:creationId xmlns:a16="http://schemas.microsoft.com/office/drawing/2014/main" id="{E13DFE1F-4534-4828-990E-B052F51FC65C}"/>
              </a:ext>
            </a:extLst>
          </p:cNvPr>
          <p:cNvSpPr>
            <a:spLocks noGrp="1"/>
          </p:cNvSpPr>
          <p:nvPr>
            <p:ph type="body" idx="20" hasCustomPrompt="1"/>
          </p:nvPr>
        </p:nvSpPr>
        <p:spPr>
          <a:xfrm>
            <a:off x="8488845" y="5084524"/>
            <a:ext cx="2317706" cy="343061"/>
          </a:xfrm>
        </p:spPr>
        <p:txBody>
          <a:bodyPr anchor="ctr">
            <a:noAutofit/>
          </a:bodyPr>
          <a:lstStyle>
            <a:lvl1pPr marL="0" indent="0" algn="ctr">
              <a:buNone/>
              <a:defRPr lang="en-US" sz="140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29" name="Text Placeholder 2">
            <a:extLst>
              <a:ext uri="{FF2B5EF4-FFF2-40B4-BE49-F238E27FC236}">
                <a16:creationId xmlns:a16="http://schemas.microsoft.com/office/drawing/2014/main" id="{7E3F385B-4DD9-4F3C-A02B-179B9FA61292}"/>
              </a:ext>
            </a:extLst>
          </p:cNvPr>
          <p:cNvSpPr>
            <a:spLocks noGrp="1"/>
          </p:cNvSpPr>
          <p:nvPr>
            <p:ph type="body" idx="24" hasCustomPrompt="1"/>
          </p:nvPr>
        </p:nvSpPr>
        <p:spPr>
          <a:xfrm>
            <a:off x="8747458" y="5464114"/>
            <a:ext cx="1845510" cy="343061"/>
          </a:xfrm>
        </p:spPr>
        <p:txBody>
          <a:bodyPr anchor="t">
            <a:noAutofit/>
          </a:bodyPr>
          <a:lstStyle>
            <a:lvl1pPr marL="0" indent="0" algn="ctr">
              <a:buNone/>
              <a:defRPr lang="en-US" sz="1000" kern="1200" spc="150" baseline="0" dirty="0" smtClean="0">
                <a:solidFill>
                  <a:schemeClr val="tx1"/>
                </a:solidFill>
                <a:latin typeface="+mn-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7" name="Date Placeholder 6">
            <a:extLst>
              <a:ext uri="{FF2B5EF4-FFF2-40B4-BE49-F238E27FC236}">
                <a16:creationId xmlns:a16="http://schemas.microsoft.com/office/drawing/2014/main" id="{F255C16C-AA88-4BBF-8040-11ECFED618E0}"/>
              </a:ext>
            </a:extLst>
          </p:cNvPr>
          <p:cNvSpPr>
            <a:spLocks noGrp="1"/>
          </p:cNvSpPr>
          <p:nvPr>
            <p:ph type="dt" sz="half" idx="10"/>
          </p:nvPr>
        </p:nvSpPr>
        <p:spPr/>
        <p:txBody>
          <a:bodyPr/>
          <a:lstStyle>
            <a:lvl1pPr>
              <a:defRPr sz="900"/>
            </a:lvl1pPr>
          </a:lstStyle>
          <a:p>
            <a:r>
              <a:rPr lang="en-US"/>
              <a:t>20XX</a:t>
            </a:r>
          </a:p>
        </p:txBody>
      </p:sp>
      <p:sp>
        <p:nvSpPr>
          <p:cNvPr id="8" name="Footer Placeholder 7">
            <a:extLst>
              <a:ext uri="{FF2B5EF4-FFF2-40B4-BE49-F238E27FC236}">
                <a16:creationId xmlns:a16="http://schemas.microsoft.com/office/drawing/2014/main" id="{CBE560E3-F935-488F-8F0E-191D7B6B54B8}"/>
              </a:ext>
            </a:extLst>
          </p:cNvPr>
          <p:cNvSpPr>
            <a:spLocks noGrp="1"/>
          </p:cNvSpPr>
          <p:nvPr>
            <p:ph type="ftr" sz="quarter" idx="11"/>
          </p:nvPr>
        </p:nvSpPr>
        <p:spPr/>
        <p:txBody>
          <a:bodyPr/>
          <a:lstStyle>
            <a:lvl1pPr>
              <a:defRPr sz="900"/>
            </a:lvl1pPr>
          </a:lstStyle>
          <a:p>
            <a:r>
              <a:rPr lang="en-US"/>
              <a:t>PRESENTATION TITLE</a:t>
            </a:r>
          </a:p>
        </p:txBody>
      </p:sp>
      <p:sp>
        <p:nvSpPr>
          <p:cNvPr id="9" name="Slide Number Placeholder 8">
            <a:extLst>
              <a:ext uri="{FF2B5EF4-FFF2-40B4-BE49-F238E27FC236}">
                <a16:creationId xmlns:a16="http://schemas.microsoft.com/office/drawing/2014/main" id="{9B9CD8B2-CC23-467F-B0EE-2CC06D6308BD}"/>
              </a:ext>
            </a:extLst>
          </p:cNvPr>
          <p:cNvSpPr>
            <a:spLocks noGrp="1"/>
          </p:cNvSpPr>
          <p:nvPr>
            <p:ph type="sldNum" sz="quarter" idx="12"/>
          </p:nvPr>
        </p:nvSpPr>
        <p:spPr/>
        <p:txBody>
          <a:bodyPr/>
          <a:lstStyle>
            <a:lvl1pPr>
              <a:defRPr sz="900"/>
            </a:lvl1pPr>
          </a:lstStyle>
          <a:p>
            <a:fld id="{A49DFD55-3C28-40EF-9E31-A92D2E4017FF}" type="slidenum">
              <a:rPr lang="en-US" smtClean="0"/>
              <a:pPr/>
              <a:t>‹#›</a:t>
            </a:fld>
            <a:endParaRPr lang="en-US"/>
          </a:p>
        </p:txBody>
      </p:sp>
      <p:grpSp>
        <p:nvGrpSpPr>
          <p:cNvPr id="4" name="Group 3">
            <a:extLst>
              <a:ext uri="{FF2B5EF4-FFF2-40B4-BE49-F238E27FC236}">
                <a16:creationId xmlns:a16="http://schemas.microsoft.com/office/drawing/2014/main" id="{73C911F2-9041-416A-B83C-F23B354E063B}"/>
              </a:ext>
              <a:ext uri="{C183D7F6-B498-43B3-948B-1728B52AA6E4}">
                <adec:decorative xmlns:adec="http://schemas.microsoft.com/office/drawing/2017/decorative" val="1"/>
              </a:ext>
            </a:extLst>
          </p:cNvPr>
          <p:cNvGrpSpPr/>
          <p:nvPr userDrawn="1"/>
        </p:nvGrpSpPr>
        <p:grpSpPr>
          <a:xfrm>
            <a:off x="7334250" y="0"/>
            <a:ext cx="4857750" cy="1724025"/>
            <a:chOff x="7334250" y="0"/>
            <a:chExt cx="4857750" cy="1724025"/>
          </a:xfrm>
        </p:grpSpPr>
        <p:cxnSp>
          <p:nvCxnSpPr>
            <p:cNvPr id="10" name="Straight Connector 9">
              <a:extLst>
                <a:ext uri="{FF2B5EF4-FFF2-40B4-BE49-F238E27FC236}">
                  <a16:creationId xmlns:a16="http://schemas.microsoft.com/office/drawing/2014/main" id="{4E4B72DA-52CB-4D39-A342-8857B4D959B2}"/>
                </a:ext>
              </a:extLst>
            </p:cNvPr>
            <p:cNvCxnSpPr/>
            <p:nvPr userDrawn="1"/>
          </p:nvCxnSpPr>
          <p:spPr>
            <a:xfrm flipH="1" flipV="1">
              <a:off x="7334250" y="0"/>
              <a:ext cx="4857750" cy="762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21D9BCDA-DFB7-41A4-A7C7-CEE86CEDCBE5}"/>
                </a:ext>
              </a:extLst>
            </p:cNvPr>
            <p:cNvCxnSpPr>
              <a:cxnSpLocks/>
            </p:cNvCxnSpPr>
            <p:nvPr userDrawn="1"/>
          </p:nvCxnSpPr>
          <p:spPr>
            <a:xfrm>
              <a:off x="11487150" y="0"/>
              <a:ext cx="704850" cy="17240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51227852"/>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Slide 8 People">
    <p:bg>
      <p:bgPr>
        <a:solidFill>
          <a:schemeClr val="bg1"/>
        </a:solidFill>
        <a:effectLst/>
      </p:bgPr>
    </p:b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187AAB93-862D-455E-9E73-3D0DAEFDEDB4}"/>
              </a:ext>
              <a:ext uri="{C183D7F6-B498-43B3-948B-1728B52AA6E4}">
                <adec:decorative xmlns:adec="http://schemas.microsoft.com/office/drawing/2017/decorative" val="1"/>
              </a:ext>
            </a:extLst>
          </p:cNvPr>
          <p:cNvGrpSpPr/>
          <p:nvPr userDrawn="1"/>
        </p:nvGrpSpPr>
        <p:grpSpPr>
          <a:xfrm>
            <a:off x="0" y="473953"/>
            <a:ext cx="12192000" cy="5621336"/>
            <a:chOff x="0" y="473953"/>
            <a:chExt cx="12192000" cy="5621336"/>
          </a:xfrm>
        </p:grpSpPr>
        <p:pic>
          <p:nvPicPr>
            <p:cNvPr id="13" name="Graphic 12">
              <a:extLst>
                <a:ext uri="{FF2B5EF4-FFF2-40B4-BE49-F238E27FC236}">
                  <a16:creationId xmlns:a16="http://schemas.microsoft.com/office/drawing/2014/main" id="{B0DFD584-E5CF-41EF-B51E-679CE22DDF9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473953"/>
              <a:ext cx="2057400" cy="1647825"/>
            </a:xfrm>
            <a:prstGeom prst="rect">
              <a:avLst/>
            </a:prstGeom>
          </p:spPr>
        </p:pic>
        <p:pic>
          <p:nvPicPr>
            <p:cNvPr id="14" name="Graphic 13">
              <a:extLst>
                <a:ext uri="{FF2B5EF4-FFF2-40B4-BE49-F238E27FC236}">
                  <a16:creationId xmlns:a16="http://schemas.microsoft.com/office/drawing/2014/main" id="{E5C02DDF-25A6-42C7-9525-F279CE2095C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1049000" y="5180889"/>
              <a:ext cx="1143000" cy="914400"/>
            </a:xfrm>
            <a:prstGeom prst="rect">
              <a:avLst/>
            </a:prstGeom>
          </p:spPr>
        </p:pic>
      </p:grpSp>
      <p:sp>
        <p:nvSpPr>
          <p:cNvPr id="2" name="Title 1">
            <a:extLst>
              <a:ext uri="{FF2B5EF4-FFF2-40B4-BE49-F238E27FC236}">
                <a16:creationId xmlns:a16="http://schemas.microsoft.com/office/drawing/2014/main" id="{81CF3B5C-31C4-46BA-9FAD-72DF917A84DA}"/>
              </a:ext>
            </a:extLst>
          </p:cNvPr>
          <p:cNvSpPr>
            <a:spLocks noGrp="1"/>
          </p:cNvSpPr>
          <p:nvPr>
            <p:ph type="title" hasCustomPrompt="1"/>
          </p:nvPr>
        </p:nvSpPr>
        <p:spPr>
          <a:xfrm>
            <a:off x="1885156" y="892177"/>
            <a:ext cx="8421688" cy="1325563"/>
          </a:xfrm>
        </p:spPr>
        <p:txBody>
          <a:bodyPr>
            <a:normAutofit/>
          </a:bodyPr>
          <a:lstStyle>
            <a:lvl1pPr algn="ctr">
              <a:defRPr lang="en-US" sz="2800" kern="1200" spc="150" baseline="0" dirty="0">
                <a:solidFill>
                  <a:schemeClr val="tx1"/>
                </a:solidFill>
                <a:latin typeface="+mj-lt"/>
                <a:ea typeface="+mj-ea"/>
                <a:cs typeface="+mj-cs"/>
              </a:defRPr>
            </a:lvl1pPr>
          </a:lstStyle>
          <a:p>
            <a:r>
              <a:rPr lang="en-US"/>
              <a:t>CLICK TO EDIT MASTER TITLE STYLE</a:t>
            </a:r>
          </a:p>
        </p:txBody>
      </p:sp>
      <p:sp>
        <p:nvSpPr>
          <p:cNvPr id="11" name="Picture Placeholder 10">
            <a:extLst>
              <a:ext uri="{FF2B5EF4-FFF2-40B4-BE49-F238E27FC236}">
                <a16:creationId xmlns:a16="http://schemas.microsoft.com/office/drawing/2014/main" id="{B0BDE76A-30A6-4268-9656-28A484C3DCC9}"/>
              </a:ext>
            </a:extLst>
          </p:cNvPr>
          <p:cNvSpPr>
            <a:spLocks noGrp="1"/>
          </p:cNvSpPr>
          <p:nvPr>
            <p:ph type="pic" sz="quarter" idx="14"/>
          </p:nvPr>
        </p:nvSpPr>
        <p:spPr>
          <a:xfrm>
            <a:off x="1877176" y="2428875"/>
            <a:ext cx="1066800" cy="1066800"/>
          </a:xfrm>
          <a:solidFill>
            <a:schemeClr val="tx1"/>
          </a:solidFill>
        </p:spPr>
        <p:txBody>
          <a:bodyPr>
            <a:normAutofit/>
          </a:bodyPr>
          <a:lstStyle>
            <a:lvl1pPr marL="0" indent="0" algn="l">
              <a:lnSpc>
                <a:spcPct val="100000"/>
              </a:lnSpc>
              <a:buFont typeface="Arial" panose="020B0604020202020204" pitchFamily="34" charset="0"/>
              <a:buNone/>
              <a:defRPr sz="900">
                <a:solidFill>
                  <a:sysClr val="windowText" lastClr="000000"/>
                </a:solidFill>
              </a:defRPr>
            </a:lvl1pPr>
          </a:lstStyle>
          <a:p>
            <a:endParaRPr lang="en-US"/>
          </a:p>
        </p:txBody>
      </p:sp>
      <p:sp>
        <p:nvSpPr>
          <p:cNvPr id="3" name="Text Placeholder 2">
            <a:extLst>
              <a:ext uri="{FF2B5EF4-FFF2-40B4-BE49-F238E27FC236}">
                <a16:creationId xmlns:a16="http://schemas.microsoft.com/office/drawing/2014/main" id="{B659CD1F-9DFB-4048-9B9B-2BD7D4EC6400}"/>
              </a:ext>
            </a:extLst>
          </p:cNvPr>
          <p:cNvSpPr>
            <a:spLocks noGrp="1"/>
          </p:cNvSpPr>
          <p:nvPr>
            <p:ph type="body" idx="1" hasCustomPrompt="1"/>
          </p:nvPr>
        </p:nvSpPr>
        <p:spPr>
          <a:xfrm>
            <a:off x="1500168" y="3654378"/>
            <a:ext cx="1828800" cy="343061"/>
          </a:xfrm>
        </p:spPr>
        <p:txBody>
          <a:bodyPr anchor="t">
            <a:noAutofit/>
          </a:bodyPr>
          <a:lstStyle>
            <a:lvl1pPr marL="0" indent="0" algn="ctr">
              <a:buNone/>
              <a:defRPr lang="en-US" sz="105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26" name="Text Placeholder 2">
            <a:extLst>
              <a:ext uri="{FF2B5EF4-FFF2-40B4-BE49-F238E27FC236}">
                <a16:creationId xmlns:a16="http://schemas.microsoft.com/office/drawing/2014/main" id="{A02C0876-23F7-41FA-9AC9-721097D1A3CD}"/>
              </a:ext>
            </a:extLst>
          </p:cNvPr>
          <p:cNvSpPr>
            <a:spLocks noGrp="1"/>
          </p:cNvSpPr>
          <p:nvPr>
            <p:ph type="body" idx="21" hasCustomPrompt="1"/>
          </p:nvPr>
        </p:nvSpPr>
        <p:spPr>
          <a:xfrm>
            <a:off x="1500168" y="3809747"/>
            <a:ext cx="1828800" cy="343061"/>
          </a:xfrm>
        </p:spPr>
        <p:txBody>
          <a:bodyPr anchor="ctr">
            <a:noAutofit/>
          </a:bodyPr>
          <a:lstStyle>
            <a:lvl1pPr marL="0" indent="0" algn="ctr">
              <a:buNone/>
              <a:defRPr lang="en-US" sz="900" kern="1200" spc="150" baseline="0" dirty="0" smtClean="0">
                <a:solidFill>
                  <a:schemeClr val="accent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17" name="Picture Placeholder 10">
            <a:extLst>
              <a:ext uri="{FF2B5EF4-FFF2-40B4-BE49-F238E27FC236}">
                <a16:creationId xmlns:a16="http://schemas.microsoft.com/office/drawing/2014/main" id="{C4CA5C9C-91D5-44B1-A82A-A49732B4691A}"/>
              </a:ext>
            </a:extLst>
          </p:cNvPr>
          <p:cNvSpPr>
            <a:spLocks noGrp="1"/>
          </p:cNvSpPr>
          <p:nvPr>
            <p:ph type="pic" sz="quarter" idx="15"/>
          </p:nvPr>
        </p:nvSpPr>
        <p:spPr>
          <a:xfrm>
            <a:off x="4226270" y="2428875"/>
            <a:ext cx="1066800" cy="1066800"/>
          </a:xfrm>
          <a:solidFill>
            <a:schemeClr val="tx1"/>
          </a:solidFill>
        </p:spPr>
        <p:txBody>
          <a:bodyPr>
            <a:normAutofit/>
          </a:bodyPr>
          <a:lstStyle>
            <a:lvl1pPr marL="0" indent="0" algn="l">
              <a:lnSpc>
                <a:spcPct val="100000"/>
              </a:lnSpc>
              <a:buNone/>
              <a:defRPr sz="900">
                <a:solidFill>
                  <a:sysClr val="windowText" lastClr="000000"/>
                </a:solidFill>
              </a:defRPr>
            </a:lvl1pPr>
          </a:lstStyle>
          <a:p>
            <a:endParaRPr lang="en-US"/>
          </a:p>
        </p:txBody>
      </p:sp>
      <p:sp>
        <p:nvSpPr>
          <p:cNvPr id="23" name="Text Placeholder 2">
            <a:extLst>
              <a:ext uri="{FF2B5EF4-FFF2-40B4-BE49-F238E27FC236}">
                <a16:creationId xmlns:a16="http://schemas.microsoft.com/office/drawing/2014/main" id="{572D0301-10F1-41B4-BEF8-C53FA4D66214}"/>
              </a:ext>
            </a:extLst>
          </p:cNvPr>
          <p:cNvSpPr>
            <a:spLocks noGrp="1"/>
          </p:cNvSpPr>
          <p:nvPr>
            <p:ph type="body" idx="18" hasCustomPrompt="1"/>
          </p:nvPr>
        </p:nvSpPr>
        <p:spPr>
          <a:xfrm>
            <a:off x="3849262" y="3654378"/>
            <a:ext cx="1828800" cy="343061"/>
          </a:xfrm>
        </p:spPr>
        <p:txBody>
          <a:bodyPr anchor="t">
            <a:noAutofit/>
          </a:bodyPr>
          <a:lstStyle>
            <a:lvl1pPr marL="0" indent="0" algn="ctr">
              <a:buNone/>
              <a:defRPr lang="en-US" sz="105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27" name="Text Placeholder 2">
            <a:extLst>
              <a:ext uri="{FF2B5EF4-FFF2-40B4-BE49-F238E27FC236}">
                <a16:creationId xmlns:a16="http://schemas.microsoft.com/office/drawing/2014/main" id="{7ADEB263-F204-4A78-A5E0-7361EFE0B921}"/>
              </a:ext>
            </a:extLst>
          </p:cNvPr>
          <p:cNvSpPr>
            <a:spLocks noGrp="1"/>
          </p:cNvSpPr>
          <p:nvPr>
            <p:ph type="body" idx="22" hasCustomPrompt="1"/>
          </p:nvPr>
        </p:nvSpPr>
        <p:spPr>
          <a:xfrm>
            <a:off x="3849262" y="3809747"/>
            <a:ext cx="1828800" cy="343061"/>
          </a:xfrm>
        </p:spPr>
        <p:txBody>
          <a:bodyPr anchor="ctr">
            <a:noAutofit/>
          </a:bodyPr>
          <a:lstStyle>
            <a:lvl1pPr marL="0" indent="0" algn="ctr">
              <a:buNone/>
              <a:defRPr lang="en-US" sz="900" kern="1200" spc="150" baseline="0" dirty="0" smtClean="0">
                <a:solidFill>
                  <a:schemeClr val="accent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32" name="Picture Placeholder 10">
            <a:extLst>
              <a:ext uri="{FF2B5EF4-FFF2-40B4-BE49-F238E27FC236}">
                <a16:creationId xmlns:a16="http://schemas.microsoft.com/office/drawing/2014/main" id="{1938DB4D-239F-4E8E-8802-0470B0131189}"/>
              </a:ext>
            </a:extLst>
          </p:cNvPr>
          <p:cNvSpPr>
            <a:spLocks noGrp="1"/>
          </p:cNvSpPr>
          <p:nvPr>
            <p:ph type="pic" sz="quarter" idx="37"/>
          </p:nvPr>
        </p:nvSpPr>
        <p:spPr>
          <a:xfrm>
            <a:off x="6655584" y="2428875"/>
            <a:ext cx="1066800" cy="1066800"/>
          </a:xfrm>
          <a:solidFill>
            <a:schemeClr val="tx1"/>
          </a:solidFill>
        </p:spPr>
        <p:txBody>
          <a:bodyPr>
            <a:normAutofit/>
          </a:bodyPr>
          <a:lstStyle>
            <a:lvl1pPr marL="0" indent="0" algn="l">
              <a:lnSpc>
                <a:spcPct val="100000"/>
              </a:lnSpc>
              <a:buNone/>
              <a:defRPr sz="900">
                <a:solidFill>
                  <a:sysClr val="windowText" lastClr="000000"/>
                </a:solidFill>
              </a:defRPr>
            </a:lvl1pPr>
          </a:lstStyle>
          <a:p>
            <a:endParaRPr lang="en-US"/>
          </a:p>
        </p:txBody>
      </p:sp>
      <p:sp>
        <p:nvSpPr>
          <p:cNvPr id="24" name="Text Placeholder 2">
            <a:extLst>
              <a:ext uri="{FF2B5EF4-FFF2-40B4-BE49-F238E27FC236}">
                <a16:creationId xmlns:a16="http://schemas.microsoft.com/office/drawing/2014/main" id="{E767B9DE-7410-43CC-90CF-52D67EF03D48}"/>
              </a:ext>
            </a:extLst>
          </p:cNvPr>
          <p:cNvSpPr>
            <a:spLocks noGrp="1"/>
          </p:cNvSpPr>
          <p:nvPr>
            <p:ph type="body" idx="19" hasCustomPrompt="1"/>
          </p:nvPr>
        </p:nvSpPr>
        <p:spPr>
          <a:xfrm>
            <a:off x="6198355" y="3654378"/>
            <a:ext cx="2105135" cy="343061"/>
          </a:xfrm>
        </p:spPr>
        <p:txBody>
          <a:bodyPr anchor="t">
            <a:noAutofit/>
          </a:bodyPr>
          <a:lstStyle>
            <a:lvl1pPr marL="0" indent="0" algn="ctr">
              <a:buNone/>
              <a:defRPr lang="en-US" sz="105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28" name="Text Placeholder 2">
            <a:extLst>
              <a:ext uri="{FF2B5EF4-FFF2-40B4-BE49-F238E27FC236}">
                <a16:creationId xmlns:a16="http://schemas.microsoft.com/office/drawing/2014/main" id="{103678F5-B025-46E2-BD45-E77861487165}"/>
              </a:ext>
            </a:extLst>
          </p:cNvPr>
          <p:cNvSpPr>
            <a:spLocks noGrp="1"/>
          </p:cNvSpPr>
          <p:nvPr>
            <p:ph type="body" idx="23" hasCustomPrompt="1"/>
          </p:nvPr>
        </p:nvSpPr>
        <p:spPr>
          <a:xfrm>
            <a:off x="6095999" y="3809747"/>
            <a:ext cx="2299855" cy="343061"/>
          </a:xfrm>
        </p:spPr>
        <p:txBody>
          <a:bodyPr anchor="ctr">
            <a:noAutofit/>
          </a:bodyPr>
          <a:lstStyle>
            <a:lvl1pPr marL="0" indent="0" algn="ctr">
              <a:buNone/>
              <a:defRPr lang="en-US" sz="900" kern="1200" spc="150" baseline="0" dirty="0" smtClean="0">
                <a:solidFill>
                  <a:schemeClr val="accent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19" name="Picture Placeholder 10">
            <a:extLst>
              <a:ext uri="{FF2B5EF4-FFF2-40B4-BE49-F238E27FC236}">
                <a16:creationId xmlns:a16="http://schemas.microsoft.com/office/drawing/2014/main" id="{92E6B581-A522-4758-A9A4-8B9C7B860CF2}"/>
              </a:ext>
            </a:extLst>
          </p:cNvPr>
          <p:cNvSpPr>
            <a:spLocks noGrp="1"/>
          </p:cNvSpPr>
          <p:nvPr>
            <p:ph type="pic" sz="quarter" idx="17"/>
          </p:nvPr>
        </p:nvSpPr>
        <p:spPr>
          <a:xfrm>
            <a:off x="9136814" y="2428875"/>
            <a:ext cx="1066800" cy="1066800"/>
          </a:xfrm>
          <a:solidFill>
            <a:schemeClr val="tx1"/>
          </a:solidFill>
        </p:spPr>
        <p:txBody>
          <a:bodyPr>
            <a:normAutofit/>
          </a:bodyPr>
          <a:lstStyle>
            <a:lvl1pPr marL="0" indent="0" algn="l">
              <a:lnSpc>
                <a:spcPct val="100000"/>
              </a:lnSpc>
              <a:buNone/>
              <a:defRPr sz="900">
                <a:solidFill>
                  <a:sysClr val="windowText" lastClr="000000"/>
                </a:solidFill>
              </a:defRPr>
            </a:lvl1pPr>
          </a:lstStyle>
          <a:p>
            <a:endParaRPr lang="en-US"/>
          </a:p>
        </p:txBody>
      </p:sp>
      <p:sp>
        <p:nvSpPr>
          <p:cNvPr id="25" name="Text Placeholder 2">
            <a:extLst>
              <a:ext uri="{FF2B5EF4-FFF2-40B4-BE49-F238E27FC236}">
                <a16:creationId xmlns:a16="http://schemas.microsoft.com/office/drawing/2014/main" id="{E13DFE1F-4534-4828-990E-B052F51FC65C}"/>
              </a:ext>
            </a:extLst>
          </p:cNvPr>
          <p:cNvSpPr>
            <a:spLocks noGrp="1"/>
          </p:cNvSpPr>
          <p:nvPr>
            <p:ph type="body" idx="20" hasCustomPrompt="1"/>
          </p:nvPr>
        </p:nvSpPr>
        <p:spPr>
          <a:xfrm>
            <a:off x="8759806" y="3654378"/>
            <a:ext cx="1828800" cy="343061"/>
          </a:xfrm>
        </p:spPr>
        <p:txBody>
          <a:bodyPr anchor="t">
            <a:noAutofit/>
          </a:bodyPr>
          <a:lstStyle>
            <a:lvl1pPr marL="0" indent="0" algn="ctr">
              <a:buNone/>
              <a:defRPr lang="en-US" sz="105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29" name="Text Placeholder 2">
            <a:extLst>
              <a:ext uri="{FF2B5EF4-FFF2-40B4-BE49-F238E27FC236}">
                <a16:creationId xmlns:a16="http://schemas.microsoft.com/office/drawing/2014/main" id="{7E3F385B-4DD9-4F3C-A02B-179B9FA61292}"/>
              </a:ext>
            </a:extLst>
          </p:cNvPr>
          <p:cNvSpPr>
            <a:spLocks noGrp="1"/>
          </p:cNvSpPr>
          <p:nvPr>
            <p:ph type="body" idx="24" hasCustomPrompt="1"/>
          </p:nvPr>
        </p:nvSpPr>
        <p:spPr>
          <a:xfrm>
            <a:off x="8744480" y="3809747"/>
            <a:ext cx="1844126" cy="343061"/>
          </a:xfrm>
        </p:spPr>
        <p:txBody>
          <a:bodyPr anchor="ctr">
            <a:noAutofit/>
          </a:bodyPr>
          <a:lstStyle>
            <a:lvl1pPr marL="0" indent="0" algn="ctr">
              <a:buNone/>
              <a:defRPr lang="en-US" sz="900" kern="1200" spc="150" baseline="0" dirty="0" smtClean="0">
                <a:solidFill>
                  <a:schemeClr val="accent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55" name="Picture Placeholder 10">
            <a:extLst>
              <a:ext uri="{FF2B5EF4-FFF2-40B4-BE49-F238E27FC236}">
                <a16:creationId xmlns:a16="http://schemas.microsoft.com/office/drawing/2014/main" id="{1EBAEB1D-A7F9-4F90-B642-4277D3802BAB}"/>
              </a:ext>
            </a:extLst>
          </p:cNvPr>
          <p:cNvSpPr>
            <a:spLocks noGrp="1"/>
          </p:cNvSpPr>
          <p:nvPr>
            <p:ph type="pic" sz="quarter" idx="26"/>
          </p:nvPr>
        </p:nvSpPr>
        <p:spPr>
          <a:xfrm>
            <a:off x="1877176" y="4287711"/>
            <a:ext cx="1066800" cy="1066800"/>
          </a:xfrm>
          <a:solidFill>
            <a:schemeClr val="tx1"/>
          </a:solidFill>
        </p:spPr>
        <p:txBody>
          <a:bodyPr>
            <a:normAutofit/>
          </a:bodyPr>
          <a:lstStyle>
            <a:lvl1pPr marL="0" indent="0" algn="l">
              <a:lnSpc>
                <a:spcPct val="100000"/>
              </a:lnSpc>
              <a:buNone/>
              <a:defRPr sz="900">
                <a:solidFill>
                  <a:sysClr val="windowText" lastClr="000000"/>
                </a:solidFill>
              </a:defRPr>
            </a:lvl1pPr>
          </a:lstStyle>
          <a:p>
            <a:endParaRPr lang="en-US"/>
          </a:p>
        </p:txBody>
      </p:sp>
      <p:sp>
        <p:nvSpPr>
          <p:cNvPr id="54" name="Text Placeholder 2">
            <a:extLst>
              <a:ext uri="{FF2B5EF4-FFF2-40B4-BE49-F238E27FC236}">
                <a16:creationId xmlns:a16="http://schemas.microsoft.com/office/drawing/2014/main" id="{22930C5B-603C-494E-A467-8B394D01D406}"/>
              </a:ext>
            </a:extLst>
          </p:cNvPr>
          <p:cNvSpPr>
            <a:spLocks noGrp="1"/>
          </p:cNvSpPr>
          <p:nvPr>
            <p:ph type="body" idx="25" hasCustomPrompt="1"/>
          </p:nvPr>
        </p:nvSpPr>
        <p:spPr>
          <a:xfrm>
            <a:off x="1500168" y="5513214"/>
            <a:ext cx="1828800" cy="343061"/>
          </a:xfrm>
        </p:spPr>
        <p:txBody>
          <a:bodyPr anchor="t">
            <a:noAutofit/>
          </a:bodyPr>
          <a:lstStyle>
            <a:lvl1pPr marL="0" indent="0" algn="ctr">
              <a:buNone/>
              <a:defRPr lang="en-US" sz="105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62" name="Text Placeholder 2">
            <a:extLst>
              <a:ext uri="{FF2B5EF4-FFF2-40B4-BE49-F238E27FC236}">
                <a16:creationId xmlns:a16="http://schemas.microsoft.com/office/drawing/2014/main" id="{540C455F-A23B-493F-B95E-AB485D91DA6A}"/>
              </a:ext>
            </a:extLst>
          </p:cNvPr>
          <p:cNvSpPr>
            <a:spLocks noGrp="1"/>
          </p:cNvSpPr>
          <p:nvPr>
            <p:ph type="body" idx="33" hasCustomPrompt="1"/>
          </p:nvPr>
        </p:nvSpPr>
        <p:spPr>
          <a:xfrm>
            <a:off x="1500168" y="5668583"/>
            <a:ext cx="1828800" cy="343061"/>
          </a:xfrm>
        </p:spPr>
        <p:txBody>
          <a:bodyPr anchor="ctr">
            <a:noAutofit/>
          </a:bodyPr>
          <a:lstStyle>
            <a:lvl1pPr marL="0" indent="0" algn="ctr">
              <a:buNone/>
              <a:defRPr lang="en-US" sz="900" kern="1200" spc="150" baseline="0" dirty="0" smtClean="0">
                <a:solidFill>
                  <a:schemeClr val="accent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56" name="Picture Placeholder 10">
            <a:extLst>
              <a:ext uri="{FF2B5EF4-FFF2-40B4-BE49-F238E27FC236}">
                <a16:creationId xmlns:a16="http://schemas.microsoft.com/office/drawing/2014/main" id="{9461A69E-14C8-4325-89AF-D4257C1C05BA}"/>
              </a:ext>
            </a:extLst>
          </p:cNvPr>
          <p:cNvSpPr>
            <a:spLocks noGrp="1"/>
          </p:cNvSpPr>
          <p:nvPr>
            <p:ph type="pic" sz="quarter" idx="27"/>
          </p:nvPr>
        </p:nvSpPr>
        <p:spPr>
          <a:xfrm>
            <a:off x="4226270" y="4287711"/>
            <a:ext cx="1066800" cy="1066800"/>
          </a:xfrm>
          <a:solidFill>
            <a:schemeClr val="tx1"/>
          </a:solidFill>
        </p:spPr>
        <p:txBody>
          <a:bodyPr>
            <a:normAutofit/>
          </a:bodyPr>
          <a:lstStyle>
            <a:lvl1pPr marL="0" indent="0" algn="l">
              <a:lnSpc>
                <a:spcPct val="100000"/>
              </a:lnSpc>
              <a:buNone/>
              <a:defRPr sz="900">
                <a:solidFill>
                  <a:sysClr val="windowText" lastClr="000000"/>
                </a:solidFill>
              </a:defRPr>
            </a:lvl1pPr>
          </a:lstStyle>
          <a:p>
            <a:endParaRPr lang="en-US"/>
          </a:p>
        </p:txBody>
      </p:sp>
      <p:sp>
        <p:nvSpPr>
          <p:cNvPr id="59" name="Text Placeholder 2">
            <a:extLst>
              <a:ext uri="{FF2B5EF4-FFF2-40B4-BE49-F238E27FC236}">
                <a16:creationId xmlns:a16="http://schemas.microsoft.com/office/drawing/2014/main" id="{6D1C374C-DAF7-40EF-B279-4EC7A2AFE6A2}"/>
              </a:ext>
            </a:extLst>
          </p:cNvPr>
          <p:cNvSpPr>
            <a:spLocks noGrp="1"/>
          </p:cNvSpPr>
          <p:nvPr>
            <p:ph type="body" idx="30" hasCustomPrompt="1"/>
          </p:nvPr>
        </p:nvSpPr>
        <p:spPr>
          <a:xfrm>
            <a:off x="3849262" y="5513214"/>
            <a:ext cx="1828800" cy="343061"/>
          </a:xfrm>
        </p:spPr>
        <p:txBody>
          <a:bodyPr anchor="t">
            <a:noAutofit/>
          </a:bodyPr>
          <a:lstStyle>
            <a:lvl1pPr marL="0" indent="0" algn="ctr">
              <a:buNone/>
              <a:defRPr lang="en-US" sz="105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63" name="Text Placeholder 2">
            <a:extLst>
              <a:ext uri="{FF2B5EF4-FFF2-40B4-BE49-F238E27FC236}">
                <a16:creationId xmlns:a16="http://schemas.microsoft.com/office/drawing/2014/main" id="{421FF438-E4E8-4643-BCB3-4A1C12429042}"/>
              </a:ext>
            </a:extLst>
          </p:cNvPr>
          <p:cNvSpPr>
            <a:spLocks noGrp="1"/>
          </p:cNvSpPr>
          <p:nvPr>
            <p:ph type="body" idx="34" hasCustomPrompt="1"/>
          </p:nvPr>
        </p:nvSpPr>
        <p:spPr>
          <a:xfrm>
            <a:off x="3849262" y="5668583"/>
            <a:ext cx="1828800" cy="343061"/>
          </a:xfrm>
        </p:spPr>
        <p:txBody>
          <a:bodyPr anchor="ctr">
            <a:noAutofit/>
          </a:bodyPr>
          <a:lstStyle>
            <a:lvl1pPr marL="0" indent="0" algn="ctr">
              <a:buNone/>
              <a:defRPr lang="en-US" sz="900" kern="1200" spc="150" baseline="0" dirty="0" smtClean="0">
                <a:solidFill>
                  <a:schemeClr val="accent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33" name="Picture Placeholder 10">
            <a:extLst>
              <a:ext uri="{FF2B5EF4-FFF2-40B4-BE49-F238E27FC236}">
                <a16:creationId xmlns:a16="http://schemas.microsoft.com/office/drawing/2014/main" id="{E029C5CA-EDDA-4BF9-9051-8B09E98EE1E2}"/>
              </a:ext>
            </a:extLst>
          </p:cNvPr>
          <p:cNvSpPr>
            <a:spLocks noGrp="1"/>
          </p:cNvSpPr>
          <p:nvPr>
            <p:ph type="pic" sz="quarter" idx="38"/>
          </p:nvPr>
        </p:nvSpPr>
        <p:spPr>
          <a:xfrm>
            <a:off x="6655584" y="4287711"/>
            <a:ext cx="1066800" cy="1066800"/>
          </a:xfrm>
          <a:solidFill>
            <a:schemeClr val="tx1"/>
          </a:solidFill>
        </p:spPr>
        <p:txBody>
          <a:bodyPr>
            <a:normAutofit/>
          </a:bodyPr>
          <a:lstStyle>
            <a:lvl1pPr marL="0" indent="0" algn="l">
              <a:lnSpc>
                <a:spcPct val="100000"/>
              </a:lnSpc>
              <a:buNone/>
              <a:defRPr sz="900">
                <a:solidFill>
                  <a:sysClr val="windowText" lastClr="000000"/>
                </a:solidFill>
              </a:defRPr>
            </a:lvl1pPr>
          </a:lstStyle>
          <a:p>
            <a:endParaRPr lang="en-US"/>
          </a:p>
        </p:txBody>
      </p:sp>
      <p:sp>
        <p:nvSpPr>
          <p:cNvPr id="60" name="Text Placeholder 2">
            <a:extLst>
              <a:ext uri="{FF2B5EF4-FFF2-40B4-BE49-F238E27FC236}">
                <a16:creationId xmlns:a16="http://schemas.microsoft.com/office/drawing/2014/main" id="{D4FEDD19-A7BA-45BB-93A0-F1E896C9F26D}"/>
              </a:ext>
            </a:extLst>
          </p:cNvPr>
          <p:cNvSpPr>
            <a:spLocks noGrp="1"/>
          </p:cNvSpPr>
          <p:nvPr>
            <p:ph type="body" idx="31" hasCustomPrompt="1"/>
          </p:nvPr>
        </p:nvSpPr>
        <p:spPr>
          <a:xfrm>
            <a:off x="6339926" y="5513214"/>
            <a:ext cx="1828800" cy="343061"/>
          </a:xfrm>
        </p:spPr>
        <p:txBody>
          <a:bodyPr anchor="t">
            <a:noAutofit/>
          </a:bodyPr>
          <a:lstStyle>
            <a:lvl1pPr marL="0" indent="0" algn="ctr">
              <a:buNone/>
              <a:defRPr lang="en-US" sz="105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64" name="Text Placeholder 2">
            <a:extLst>
              <a:ext uri="{FF2B5EF4-FFF2-40B4-BE49-F238E27FC236}">
                <a16:creationId xmlns:a16="http://schemas.microsoft.com/office/drawing/2014/main" id="{A12F0175-7AEE-46B1-9590-D4A427680DC7}"/>
              </a:ext>
            </a:extLst>
          </p:cNvPr>
          <p:cNvSpPr>
            <a:spLocks noGrp="1"/>
          </p:cNvSpPr>
          <p:nvPr>
            <p:ph type="body" idx="35" hasCustomPrompt="1"/>
          </p:nvPr>
        </p:nvSpPr>
        <p:spPr>
          <a:xfrm>
            <a:off x="6339926" y="5668583"/>
            <a:ext cx="1813474" cy="343061"/>
          </a:xfrm>
        </p:spPr>
        <p:txBody>
          <a:bodyPr anchor="ctr">
            <a:noAutofit/>
          </a:bodyPr>
          <a:lstStyle>
            <a:lvl1pPr marL="0" indent="0" algn="ctr">
              <a:buNone/>
              <a:defRPr lang="en-US" sz="900" kern="1200" spc="150" baseline="0" dirty="0" smtClean="0">
                <a:solidFill>
                  <a:schemeClr val="accent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58" name="Picture Placeholder 10">
            <a:extLst>
              <a:ext uri="{FF2B5EF4-FFF2-40B4-BE49-F238E27FC236}">
                <a16:creationId xmlns:a16="http://schemas.microsoft.com/office/drawing/2014/main" id="{622ED9F4-EB9B-4588-8501-BFECB846EE73}"/>
              </a:ext>
            </a:extLst>
          </p:cNvPr>
          <p:cNvSpPr>
            <a:spLocks noGrp="1"/>
          </p:cNvSpPr>
          <p:nvPr>
            <p:ph type="pic" sz="quarter" idx="29"/>
          </p:nvPr>
        </p:nvSpPr>
        <p:spPr>
          <a:xfrm>
            <a:off x="9136814" y="4287711"/>
            <a:ext cx="1066800" cy="1066800"/>
          </a:xfrm>
          <a:solidFill>
            <a:schemeClr val="tx1"/>
          </a:solidFill>
        </p:spPr>
        <p:txBody>
          <a:bodyPr>
            <a:normAutofit/>
          </a:bodyPr>
          <a:lstStyle>
            <a:lvl1pPr marL="0" indent="0" algn="l">
              <a:lnSpc>
                <a:spcPct val="100000"/>
              </a:lnSpc>
              <a:buNone/>
              <a:defRPr sz="900">
                <a:solidFill>
                  <a:sysClr val="windowText" lastClr="000000"/>
                </a:solidFill>
              </a:defRPr>
            </a:lvl1pPr>
          </a:lstStyle>
          <a:p>
            <a:endParaRPr lang="en-US"/>
          </a:p>
        </p:txBody>
      </p:sp>
      <p:sp>
        <p:nvSpPr>
          <p:cNvPr id="61" name="Text Placeholder 2">
            <a:extLst>
              <a:ext uri="{FF2B5EF4-FFF2-40B4-BE49-F238E27FC236}">
                <a16:creationId xmlns:a16="http://schemas.microsoft.com/office/drawing/2014/main" id="{5026D39F-46AB-4680-9A52-F367344A3531}"/>
              </a:ext>
            </a:extLst>
          </p:cNvPr>
          <p:cNvSpPr>
            <a:spLocks noGrp="1"/>
          </p:cNvSpPr>
          <p:nvPr>
            <p:ph type="body" idx="32" hasCustomPrompt="1"/>
          </p:nvPr>
        </p:nvSpPr>
        <p:spPr>
          <a:xfrm>
            <a:off x="8759806" y="5513214"/>
            <a:ext cx="1828800" cy="343061"/>
          </a:xfrm>
        </p:spPr>
        <p:txBody>
          <a:bodyPr anchor="t">
            <a:noAutofit/>
          </a:bodyPr>
          <a:lstStyle>
            <a:lvl1pPr marL="0" indent="0" algn="ctr">
              <a:buNone/>
              <a:defRPr lang="en-US" sz="105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65" name="Text Placeholder 2">
            <a:extLst>
              <a:ext uri="{FF2B5EF4-FFF2-40B4-BE49-F238E27FC236}">
                <a16:creationId xmlns:a16="http://schemas.microsoft.com/office/drawing/2014/main" id="{04E11FE2-6320-4E8C-A5B3-8104AF329ADA}"/>
              </a:ext>
            </a:extLst>
          </p:cNvPr>
          <p:cNvSpPr>
            <a:spLocks noGrp="1"/>
          </p:cNvSpPr>
          <p:nvPr>
            <p:ph type="body" idx="36" hasCustomPrompt="1"/>
          </p:nvPr>
        </p:nvSpPr>
        <p:spPr>
          <a:xfrm>
            <a:off x="8744480" y="5668583"/>
            <a:ext cx="1844126" cy="343061"/>
          </a:xfrm>
        </p:spPr>
        <p:txBody>
          <a:bodyPr anchor="ctr">
            <a:noAutofit/>
          </a:bodyPr>
          <a:lstStyle>
            <a:lvl1pPr marL="0" indent="0" algn="ctr">
              <a:buNone/>
              <a:defRPr lang="en-US" sz="900" kern="1200" spc="150" baseline="0" dirty="0" smtClean="0">
                <a:solidFill>
                  <a:schemeClr val="accent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7" name="Date Placeholder 6">
            <a:extLst>
              <a:ext uri="{FF2B5EF4-FFF2-40B4-BE49-F238E27FC236}">
                <a16:creationId xmlns:a16="http://schemas.microsoft.com/office/drawing/2014/main" id="{F255C16C-AA88-4BBF-8040-11ECFED618E0}"/>
              </a:ext>
            </a:extLst>
          </p:cNvPr>
          <p:cNvSpPr>
            <a:spLocks noGrp="1"/>
          </p:cNvSpPr>
          <p:nvPr>
            <p:ph type="dt" sz="half" idx="10"/>
          </p:nvPr>
        </p:nvSpPr>
        <p:spPr/>
        <p:txBody>
          <a:bodyPr/>
          <a:lstStyle>
            <a:lvl1pPr>
              <a:defRPr sz="900">
                <a:solidFill>
                  <a:srgbClr val="898989"/>
                </a:solidFill>
              </a:defRPr>
            </a:lvl1pPr>
          </a:lstStyle>
          <a:p>
            <a:r>
              <a:rPr lang="en-US"/>
              <a:t>20XX</a:t>
            </a:r>
          </a:p>
        </p:txBody>
      </p:sp>
      <p:sp>
        <p:nvSpPr>
          <p:cNvPr id="8" name="Footer Placeholder 7">
            <a:extLst>
              <a:ext uri="{FF2B5EF4-FFF2-40B4-BE49-F238E27FC236}">
                <a16:creationId xmlns:a16="http://schemas.microsoft.com/office/drawing/2014/main" id="{CBE560E3-F935-488F-8F0E-191D7B6B54B8}"/>
              </a:ext>
            </a:extLst>
          </p:cNvPr>
          <p:cNvSpPr>
            <a:spLocks noGrp="1"/>
          </p:cNvSpPr>
          <p:nvPr>
            <p:ph type="ftr" sz="quarter" idx="11"/>
          </p:nvPr>
        </p:nvSpPr>
        <p:spPr/>
        <p:txBody>
          <a:bodyPr/>
          <a:lstStyle>
            <a:lvl1pPr>
              <a:defRPr sz="900">
                <a:solidFill>
                  <a:srgbClr val="898989"/>
                </a:solidFill>
              </a:defRPr>
            </a:lvl1pPr>
          </a:lstStyle>
          <a:p>
            <a:r>
              <a:rPr lang="en-US"/>
              <a:t>PRESENTATION TITLE</a:t>
            </a:r>
          </a:p>
        </p:txBody>
      </p:sp>
      <p:sp>
        <p:nvSpPr>
          <p:cNvPr id="9" name="Slide Number Placeholder 8">
            <a:extLst>
              <a:ext uri="{FF2B5EF4-FFF2-40B4-BE49-F238E27FC236}">
                <a16:creationId xmlns:a16="http://schemas.microsoft.com/office/drawing/2014/main" id="{9B9CD8B2-CC23-467F-B0EE-2CC06D6308BD}"/>
              </a:ext>
            </a:extLst>
          </p:cNvPr>
          <p:cNvSpPr>
            <a:spLocks noGrp="1"/>
          </p:cNvSpPr>
          <p:nvPr>
            <p:ph type="sldNum" sz="quarter" idx="12"/>
          </p:nvPr>
        </p:nvSpPr>
        <p:spPr/>
        <p:txBody>
          <a:bodyPr/>
          <a:lstStyle>
            <a:lvl1pPr>
              <a:defRPr sz="900">
                <a:solidFill>
                  <a:srgbClr val="898989"/>
                </a:solidFill>
              </a:defRPr>
            </a:lvl1pPr>
          </a:lstStyle>
          <a:p>
            <a:fld id="{A49DFD55-3C28-40EF-9E31-A92D2E4017FF}" type="slidenum">
              <a:rPr lang="en-US" smtClean="0"/>
              <a:pPr/>
              <a:t>‹#›</a:t>
            </a:fld>
            <a:endParaRPr lang="en-US"/>
          </a:p>
        </p:txBody>
      </p:sp>
    </p:spTree>
    <p:extLst>
      <p:ext uri="{BB962C8B-B14F-4D97-AF65-F5344CB8AC3E}">
        <p14:creationId xmlns:p14="http://schemas.microsoft.com/office/powerpoint/2010/main" val="2857120649"/>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mart Art">
    <p:bg>
      <p:bgRef idx="1001">
        <a:schemeClr val="bg1"/>
      </p:bgRef>
    </p:bg>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E786F69D-D4FA-4075-A7EC-8D31A184F630}"/>
              </a:ext>
              <a:ext uri="{C183D7F6-B498-43B3-948B-1728B52AA6E4}">
                <adec:decorative xmlns:adec="http://schemas.microsoft.com/office/drawing/2017/decorative" val="1"/>
              </a:ext>
            </a:extLst>
          </p:cNvPr>
          <p:cNvGrpSpPr/>
          <p:nvPr userDrawn="1"/>
        </p:nvGrpSpPr>
        <p:grpSpPr>
          <a:xfrm>
            <a:off x="0" y="0"/>
            <a:ext cx="2590800" cy="1027906"/>
            <a:chOff x="0" y="0"/>
            <a:chExt cx="2590800" cy="1027906"/>
          </a:xfrm>
        </p:grpSpPr>
        <p:cxnSp>
          <p:nvCxnSpPr>
            <p:cNvPr id="10" name="Straight Connector 9">
              <a:extLst>
                <a:ext uri="{FF2B5EF4-FFF2-40B4-BE49-F238E27FC236}">
                  <a16:creationId xmlns:a16="http://schemas.microsoft.com/office/drawing/2014/main" id="{66988B2D-0240-4256-8268-4B9FF1E72363}"/>
                </a:ext>
              </a:extLst>
            </p:cNvPr>
            <p:cNvCxnSpPr>
              <a:cxnSpLocks/>
            </p:cNvCxnSpPr>
            <p:nvPr userDrawn="1"/>
          </p:nvCxnSpPr>
          <p:spPr>
            <a:xfrm flipV="1">
              <a:off x="0" y="0"/>
              <a:ext cx="2590800" cy="762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D8EEAAE1-3D04-41C3-B2D2-B3BEF34C3B27}"/>
                </a:ext>
              </a:extLst>
            </p:cNvPr>
            <p:cNvCxnSpPr>
              <a:cxnSpLocks/>
            </p:cNvCxnSpPr>
            <p:nvPr userDrawn="1"/>
          </p:nvCxnSpPr>
          <p:spPr>
            <a:xfrm flipH="1">
              <a:off x="0" y="0"/>
              <a:ext cx="704850" cy="102790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EE5C4E19-B78B-4E39-B661-7E6A2E6C5002}"/>
              </a:ext>
            </a:extLst>
          </p:cNvPr>
          <p:cNvSpPr>
            <a:spLocks noGrp="1"/>
          </p:cNvSpPr>
          <p:nvPr>
            <p:ph type="title" hasCustomPrompt="1"/>
          </p:nvPr>
        </p:nvSpPr>
        <p:spPr/>
        <p:txBody>
          <a:bodyPr>
            <a:normAutofit/>
          </a:bodyPr>
          <a:lstStyle>
            <a:lvl1pPr algn="ctr">
              <a:defRPr lang="en-US" sz="2800" kern="1200" spc="150" baseline="0" dirty="0">
                <a:solidFill>
                  <a:schemeClr val="tx1"/>
                </a:solidFill>
                <a:latin typeface="+mj-lt"/>
                <a:ea typeface="+mj-ea"/>
                <a:cs typeface="+mj-cs"/>
              </a:defRPr>
            </a:lvl1pPr>
          </a:lstStyle>
          <a:p>
            <a:r>
              <a:rPr lang="en-US"/>
              <a:t>CLICK TO EDIT MASTER TITLE STYLE</a:t>
            </a:r>
          </a:p>
        </p:txBody>
      </p:sp>
      <p:sp>
        <p:nvSpPr>
          <p:cNvPr id="7" name="SmartArt Placeholder 6">
            <a:extLst>
              <a:ext uri="{FF2B5EF4-FFF2-40B4-BE49-F238E27FC236}">
                <a16:creationId xmlns:a16="http://schemas.microsoft.com/office/drawing/2014/main" id="{156CA116-0F6E-4EE9-B34F-03BA07161A7A}"/>
              </a:ext>
            </a:extLst>
          </p:cNvPr>
          <p:cNvSpPr>
            <a:spLocks noGrp="1"/>
          </p:cNvSpPr>
          <p:nvPr>
            <p:ph type="dgm" sz="quarter" idx="15"/>
          </p:nvPr>
        </p:nvSpPr>
        <p:spPr>
          <a:xfrm>
            <a:off x="838200" y="2111375"/>
            <a:ext cx="10515600" cy="3744913"/>
          </a:xfrm>
        </p:spPr>
        <p:txBody>
          <a:bodyPr/>
          <a:lstStyle/>
          <a:p>
            <a:endParaRPr lang="en-US"/>
          </a:p>
        </p:txBody>
      </p:sp>
      <p:sp>
        <p:nvSpPr>
          <p:cNvPr id="3" name="Date Placeholder 2">
            <a:extLst>
              <a:ext uri="{FF2B5EF4-FFF2-40B4-BE49-F238E27FC236}">
                <a16:creationId xmlns:a16="http://schemas.microsoft.com/office/drawing/2014/main" id="{7E085D26-FA83-4414-959E-98936A772670}"/>
              </a:ext>
            </a:extLst>
          </p:cNvPr>
          <p:cNvSpPr>
            <a:spLocks noGrp="1"/>
          </p:cNvSpPr>
          <p:nvPr>
            <p:ph type="dt" sz="half" idx="10"/>
          </p:nvPr>
        </p:nvSpPr>
        <p:spPr/>
        <p:txBody>
          <a:bodyPr/>
          <a:lstStyle>
            <a:lvl1pPr>
              <a:defRPr sz="900"/>
            </a:lvl1pPr>
          </a:lstStyle>
          <a:p>
            <a:r>
              <a:rPr lang="en-US"/>
              <a:t>20XX</a:t>
            </a:r>
          </a:p>
        </p:txBody>
      </p:sp>
      <p:sp>
        <p:nvSpPr>
          <p:cNvPr id="4" name="Footer Placeholder 3">
            <a:extLst>
              <a:ext uri="{FF2B5EF4-FFF2-40B4-BE49-F238E27FC236}">
                <a16:creationId xmlns:a16="http://schemas.microsoft.com/office/drawing/2014/main" id="{1FB52E93-DE4C-4341-8D83-F0230E38B1A1}"/>
              </a:ext>
            </a:extLst>
          </p:cNvPr>
          <p:cNvSpPr>
            <a:spLocks noGrp="1"/>
          </p:cNvSpPr>
          <p:nvPr>
            <p:ph type="ftr" sz="quarter" idx="11"/>
          </p:nvPr>
        </p:nvSpPr>
        <p:spPr/>
        <p:txBody>
          <a:bodyPr/>
          <a:lstStyle>
            <a:lvl1pPr>
              <a:defRPr sz="900"/>
            </a:lvl1pPr>
          </a:lstStyle>
          <a:p>
            <a:r>
              <a:rPr lang="en-US"/>
              <a:t>PRESENTATION TITLE</a:t>
            </a:r>
          </a:p>
        </p:txBody>
      </p:sp>
      <p:sp>
        <p:nvSpPr>
          <p:cNvPr id="5" name="Slide Number Placeholder 4">
            <a:extLst>
              <a:ext uri="{FF2B5EF4-FFF2-40B4-BE49-F238E27FC236}">
                <a16:creationId xmlns:a16="http://schemas.microsoft.com/office/drawing/2014/main" id="{AC467230-4A0F-4B18-8BA9-C3B2FDD59CB0}"/>
              </a:ext>
            </a:extLst>
          </p:cNvPr>
          <p:cNvSpPr>
            <a:spLocks noGrp="1"/>
          </p:cNvSpPr>
          <p:nvPr>
            <p:ph type="sldNum" sz="quarter" idx="12"/>
          </p:nvPr>
        </p:nvSpPr>
        <p:spPr/>
        <p:txBody>
          <a:bodyPr/>
          <a:lstStyle>
            <a:lvl1pPr>
              <a:defRPr sz="900"/>
            </a:lvl1pPr>
          </a:lstStyle>
          <a:p>
            <a:fld id="{A49DFD55-3C28-40EF-9E31-A92D2E4017FF}" type="slidenum">
              <a:rPr lang="en-US" smtClean="0"/>
              <a:pPr/>
              <a:t>‹#›</a:t>
            </a:fld>
            <a:endParaRPr lang="en-US"/>
          </a:p>
        </p:txBody>
      </p:sp>
    </p:spTree>
    <p:extLst>
      <p:ext uri="{BB962C8B-B14F-4D97-AF65-F5344CB8AC3E}">
        <p14:creationId xmlns:p14="http://schemas.microsoft.com/office/powerpoint/2010/main" val="268311559"/>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sp>
        <p:nvSpPr>
          <p:cNvPr id="12" name="Graphic 10">
            <a:extLst>
              <a:ext uri="{FF2B5EF4-FFF2-40B4-BE49-F238E27FC236}">
                <a16:creationId xmlns:a16="http://schemas.microsoft.com/office/drawing/2014/main" id="{9D2AF524-D4B4-4A3A-9CE4-EDAFE1D5A37B}"/>
              </a:ext>
              <a:ext uri="{C183D7F6-B498-43B3-948B-1728B52AA6E4}">
                <adec:decorative xmlns:adec="http://schemas.microsoft.com/office/drawing/2017/decorative" val="1"/>
              </a:ext>
            </a:extLst>
          </p:cNvPr>
          <p:cNvSpPr/>
          <p:nvPr/>
        </p:nvSpPr>
        <p:spPr>
          <a:xfrm>
            <a:off x="2113884" y="0"/>
            <a:ext cx="10078116" cy="6858000"/>
          </a:xfrm>
          <a:custGeom>
            <a:avLst/>
            <a:gdLst>
              <a:gd name="connsiteX0" fmla="*/ 3793236 w 10078116"/>
              <a:gd name="connsiteY0" fmla="*/ 6858000 h 6858000"/>
              <a:gd name="connsiteX1" fmla="*/ 0 w 10078116"/>
              <a:gd name="connsiteY1" fmla="*/ 0 h 6858000"/>
              <a:gd name="connsiteX2" fmla="*/ 10078116 w 10078116"/>
              <a:gd name="connsiteY2" fmla="*/ 0 h 6858000"/>
              <a:gd name="connsiteX3" fmla="*/ 10078116 w 1007811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0078116" h="6858000">
                <a:moveTo>
                  <a:pt x="3793236" y="6858000"/>
                </a:moveTo>
                <a:lnTo>
                  <a:pt x="0" y="0"/>
                </a:lnTo>
                <a:lnTo>
                  <a:pt x="10078116" y="0"/>
                </a:lnTo>
                <a:lnTo>
                  <a:pt x="10078116" y="6858000"/>
                </a:lnTo>
                <a:close/>
              </a:path>
            </a:pathLst>
          </a:custGeom>
          <a:solidFill>
            <a:schemeClr val="accent1"/>
          </a:solidFill>
          <a:ln w="9525"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E3987A5-99A6-4B33-BAAF-53159635382E}"/>
              </a:ext>
            </a:extLst>
          </p:cNvPr>
          <p:cNvSpPr>
            <a:spLocks noGrp="1"/>
          </p:cNvSpPr>
          <p:nvPr>
            <p:ph type="title" hasCustomPrompt="1"/>
          </p:nvPr>
        </p:nvSpPr>
        <p:spPr>
          <a:xfrm>
            <a:off x="838200" y="5509419"/>
            <a:ext cx="4082142" cy="585788"/>
          </a:xfrm>
        </p:spPr>
        <p:txBody>
          <a:bodyPr>
            <a:normAutofit/>
          </a:bodyPr>
          <a:lstStyle>
            <a:lvl1pPr>
              <a:defRPr lang="en-US" sz="2800" kern="1200" spc="150" baseline="0" dirty="0">
                <a:solidFill>
                  <a:schemeClr val="tx1"/>
                </a:solidFill>
                <a:latin typeface="+mj-lt"/>
                <a:ea typeface="+mj-ea"/>
                <a:cs typeface="+mj-cs"/>
              </a:defRPr>
            </a:lvl1pPr>
          </a:lstStyle>
          <a:p>
            <a:r>
              <a:rPr lang="en-US"/>
              <a:t>CLICK TO EDIT TITLE</a:t>
            </a:r>
          </a:p>
        </p:txBody>
      </p:sp>
      <p:sp>
        <p:nvSpPr>
          <p:cNvPr id="16" name="Text Placeholder 15">
            <a:extLst>
              <a:ext uri="{FF2B5EF4-FFF2-40B4-BE49-F238E27FC236}">
                <a16:creationId xmlns:a16="http://schemas.microsoft.com/office/drawing/2014/main" id="{3BABF6CA-407C-4BF0-8234-1321A676E756}"/>
              </a:ext>
            </a:extLst>
          </p:cNvPr>
          <p:cNvSpPr>
            <a:spLocks noGrp="1"/>
          </p:cNvSpPr>
          <p:nvPr>
            <p:ph type="body" sz="quarter" idx="13"/>
          </p:nvPr>
        </p:nvSpPr>
        <p:spPr>
          <a:xfrm>
            <a:off x="166074" y="1507772"/>
            <a:ext cx="2141764" cy="514350"/>
          </a:xfrm>
        </p:spPr>
        <p:txBody>
          <a:bodyPr anchor="ctr">
            <a:normAutofit/>
          </a:bodyPr>
          <a:lstStyle>
            <a:lvl1pPr marL="0" indent="0" algn="r">
              <a:buNone/>
              <a:defRPr sz="2000"/>
            </a:lvl1pPr>
          </a:lstStyle>
          <a:p>
            <a:pPr lvl="0"/>
            <a:r>
              <a:rPr lang="en-US"/>
              <a:t>Click to edit</a:t>
            </a:r>
          </a:p>
        </p:txBody>
      </p:sp>
      <p:sp>
        <p:nvSpPr>
          <p:cNvPr id="17" name="Text Placeholder 15">
            <a:extLst>
              <a:ext uri="{FF2B5EF4-FFF2-40B4-BE49-F238E27FC236}">
                <a16:creationId xmlns:a16="http://schemas.microsoft.com/office/drawing/2014/main" id="{76D8129B-5B68-421C-968C-3663C86EFC7C}"/>
              </a:ext>
            </a:extLst>
          </p:cNvPr>
          <p:cNvSpPr>
            <a:spLocks noGrp="1"/>
          </p:cNvSpPr>
          <p:nvPr>
            <p:ph type="body" sz="quarter" idx="14"/>
          </p:nvPr>
        </p:nvSpPr>
        <p:spPr>
          <a:xfrm>
            <a:off x="732131" y="2584097"/>
            <a:ext cx="2141764" cy="514350"/>
          </a:xfrm>
        </p:spPr>
        <p:txBody>
          <a:bodyPr anchor="ctr">
            <a:normAutofit/>
          </a:bodyPr>
          <a:lstStyle>
            <a:lvl1pPr marL="0" indent="0" algn="r">
              <a:buNone/>
              <a:defRPr sz="2000"/>
            </a:lvl1pPr>
          </a:lstStyle>
          <a:p>
            <a:pPr lvl="0"/>
            <a:r>
              <a:rPr lang="en-US"/>
              <a:t>Click to edit</a:t>
            </a:r>
          </a:p>
        </p:txBody>
      </p:sp>
      <p:sp>
        <p:nvSpPr>
          <p:cNvPr id="18" name="Text Placeholder 15">
            <a:extLst>
              <a:ext uri="{FF2B5EF4-FFF2-40B4-BE49-F238E27FC236}">
                <a16:creationId xmlns:a16="http://schemas.microsoft.com/office/drawing/2014/main" id="{6C741DCA-8EBD-44F5-9D38-E938A628ADCD}"/>
              </a:ext>
            </a:extLst>
          </p:cNvPr>
          <p:cNvSpPr>
            <a:spLocks noGrp="1"/>
          </p:cNvSpPr>
          <p:nvPr>
            <p:ph type="body" sz="quarter" idx="15"/>
          </p:nvPr>
        </p:nvSpPr>
        <p:spPr>
          <a:xfrm>
            <a:off x="1338556" y="3660422"/>
            <a:ext cx="2141764" cy="514350"/>
          </a:xfrm>
        </p:spPr>
        <p:txBody>
          <a:bodyPr anchor="ctr">
            <a:normAutofit/>
          </a:bodyPr>
          <a:lstStyle>
            <a:lvl1pPr marL="0" indent="0" algn="r">
              <a:buNone/>
              <a:defRPr sz="2000"/>
            </a:lvl1pPr>
          </a:lstStyle>
          <a:p>
            <a:pPr lvl="0"/>
            <a:r>
              <a:rPr lang="en-US"/>
              <a:t>Click to edit</a:t>
            </a:r>
          </a:p>
        </p:txBody>
      </p:sp>
      <p:sp>
        <p:nvSpPr>
          <p:cNvPr id="19" name="Text Placeholder 15">
            <a:extLst>
              <a:ext uri="{FF2B5EF4-FFF2-40B4-BE49-F238E27FC236}">
                <a16:creationId xmlns:a16="http://schemas.microsoft.com/office/drawing/2014/main" id="{5C43C6B1-A1BD-4A90-8B4B-F361C1BEDD26}"/>
              </a:ext>
            </a:extLst>
          </p:cNvPr>
          <p:cNvSpPr>
            <a:spLocks noGrp="1"/>
          </p:cNvSpPr>
          <p:nvPr>
            <p:ph type="body" sz="quarter" idx="16"/>
          </p:nvPr>
        </p:nvSpPr>
        <p:spPr>
          <a:xfrm>
            <a:off x="1922756" y="4736748"/>
            <a:ext cx="2141764" cy="514350"/>
          </a:xfrm>
        </p:spPr>
        <p:txBody>
          <a:bodyPr anchor="ctr">
            <a:normAutofit/>
          </a:bodyPr>
          <a:lstStyle>
            <a:lvl1pPr marL="0" indent="0" algn="r">
              <a:buNone/>
              <a:defRPr sz="2000"/>
            </a:lvl1pPr>
          </a:lstStyle>
          <a:p>
            <a:pPr lvl="0"/>
            <a:r>
              <a:rPr lang="en-US"/>
              <a:t>Click to edit</a:t>
            </a:r>
          </a:p>
        </p:txBody>
      </p:sp>
      <p:sp>
        <p:nvSpPr>
          <p:cNvPr id="34" name="Text Placeholder 15">
            <a:extLst>
              <a:ext uri="{FF2B5EF4-FFF2-40B4-BE49-F238E27FC236}">
                <a16:creationId xmlns:a16="http://schemas.microsoft.com/office/drawing/2014/main" id="{0C66E1BD-33F0-4B94-BF94-CD4698F85C3D}"/>
              </a:ext>
            </a:extLst>
          </p:cNvPr>
          <p:cNvSpPr>
            <a:spLocks noGrp="1"/>
          </p:cNvSpPr>
          <p:nvPr>
            <p:ph type="body" sz="quarter" idx="17" hasCustomPrompt="1"/>
          </p:nvPr>
        </p:nvSpPr>
        <p:spPr>
          <a:xfrm>
            <a:off x="4401536" y="1613528"/>
            <a:ext cx="5102680" cy="1010842"/>
          </a:xfrm>
        </p:spPr>
        <p:txBody>
          <a:bodyPr anchor="t">
            <a:normAutofit/>
          </a:bodyPr>
          <a:lstStyle>
            <a:lvl1pPr marL="0" indent="0" algn="l">
              <a:lnSpc>
                <a:spcPct val="100000"/>
              </a:lnSpc>
              <a:buNone/>
              <a:defRPr sz="1400" spc="50" baseline="0"/>
            </a:lvl1pPr>
          </a:lstStyle>
          <a:p>
            <a:pPr lvl="0"/>
            <a:r>
              <a:rPr lang="en-US"/>
              <a:t>Click to edit master text style</a:t>
            </a:r>
          </a:p>
        </p:txBody>
      </p:sp>
      <p:sp>
        <p:nvSpPr>
          <p:cNvPr id="35" name="Text Placeholder 15">
            <a:extLst>
              <a:ext uri="{FF2B5EF4-FFF2-40B4-BE49-F238E27FC236}">
                <a16:creationId xmlns:a16="http://schemas.microsoft.com/office/drawing/2014/main" id="{2D4661B1-6559-407A-9AEC-A46A0570AE8F}"/>
              </a:ext>
            </a:extLst>
          </p:cNvPr>
          <p:cNvSpPr>
            <a:spLocks noGrp="1"/>
          </p:cNvSpPr>
          <p:nvPr>
            <p:ph type="body" sz="quarter" idx="18" hasCustomPrompt="1"/>
          </p:nvPr>
        </p:nvSpPr>
        <p:spPr>
          <a:xfrm>
            <a:off x="4986029" y="2682564"/>
            <a:ext cx="5102680" cy="1010842"/>
          </a:xfrm>
        </p:spPr>
        <p:txBody>
          <a:bodyPr anchor="t">
            <a:normAutofit/>
          </a:bodyPr>
          <a:lstStyle>
            <a:lvl1pPr marL="0" indent="0" algn="l">
              <a:lnSpc>
                <a:spcPct val="100000"/>
              </a:lnSpc>
              <a:buNone/>
              <a:defRPr sz="1400" spc="50" baseline="0"/>
            </a:lvl1pPr>
          </a:lstStyle>
          <a:p>
            <a:pPr lvl="0"/>
            <a:r>
              <a:rPr lang="en-US"/>
              <a:t>Click to edit master text style</a:t>
            </a:r>
          </a:p>
        </p:txBody>
      </p:sp>
      <p:sp>
        <p:nvSpPr>
          <p:cNvPr id="36" name="Text Placeholder 15">
            <a:extLst>
              <a:ext uri="{FF2B5EF4-FFF2-40B4-BE49-F238E27FC236}">
                <a16:creationId xmlns:a16="http://schemas.microsoft.com/office/drawing/2014/main" id="{DCC983F7-6A25-42C0-811C-EA32138C5B80}"/>
              </a:ext>
            </a:extLst>
          </p:cNvPr>
          <p:cNvSpPr>
            <a:spLocks noGrp="1"/>
          </p:cNvSpPr>
          <p:nvPr>
            <p:ph type="body" sz="quarter" idx="19" hasCustomPrompt="1"/>
          </p:nvPr>
        </p:nvSpPr>
        <p:spPr>
          <a:xfrm>
            <a:off x="5576938" y="3755394"/>
            <a:ext cx="5102680" cy="1010842"/>
          </a:xfrm>
        </p:spPr>
        <p:txBody>
          <a:bodyPr anchor="t">
            <a:normAutofit/>
          </a:bodyPr>
          <a:lstStyle>
            <a:lvl1pPr marL="0" indent="0" algn="l">
              <a:lnSpc>
                <a:spcPct val="100000"/>
              </a:lnSpc>
              <a:buNone/>
              <a:defRPr sz="1400" spc="50" baseline="0"/>
            </a:lvl1pPr>
          </a:lstStyle>
          <a:p>
            <a:pPr lvl="0"/>
            <a:r>
              <a:rPr lang="en-US"/>
              <a:t>Click to edit master text style</a:t>
            </a:r>
          </a:p>
        </p:txBody>
      </p:sp>
      <p:sp>
        <p:nvSpPr>
          <p:cNvPr id="37" name="Text Placeholder 15">
            <a:extLst>
              <a:ext uri="{FF2B5EF4-FFF2-40B4-BE49-F238E27FC236}">
                <a16:creationId xmlns:a16="http://schemas.microsoft.com/office/drawing/2014/main" id="{E83DA0EB-27DD-416A-8DA5-4AFDC8587E5C}"/>
              </a:ext>
            </a:extLst>
          </p:cNvPr>
          <p:cNvSpPr>
            <a:spLocks noGrp="1"/>
          </p:cNvSpPr>
          <p:nvPr>
            <p:ph type="body" sz="quarter" idx="20" hasCustomPrompt="1"/>
          </p:nvPr>
        </p:nvSpPr>
        <p:spPr>
          <a:xfrm>
            <a:off x="6175280" y="4824430"/>
            <a:ext cx="5102680" cy="1010842"/>
          </a:xfrm>
        </p:spPr>
        <p:txBody>
          <a:bodyPr anchor="t">
            <a:normAutofit/>
          </a:bodyPr>
          <a:lstStyle>
            <a:lvl1pPr marL="0" indent="0" algn="l">
              <a:lnSpc>
                <a:spcPct val="100000"/>
              </a:lnSpc>
              <a:buNone/>
              <a:defRPr sz="1400" spc="50" baseline="0"/>
            </a:lvl1pPr>
          </a:lstStyle>
          <a:p>
            <a:pPr lvl="0"/>
            <a:r>
              <a:rPr lang="en-US"/>
              <a:t>Click to edit master text style</a:t>
            </a:r>
          </a:p>
        </p:txBody>
      </p:sp>
      <p:sp>
        <p:nvSpPr>
          <p:cNvPr id="5" name="Date Placeholder 4">
            <a:extLst>
              <a:ext uri="{FF2B5EF4-FFF2-40B4-BE49-F238E27FC236}">
                <a16:creationId xmlns:a16="http://schemas.microsoft.com/office/drawing/2014/main" id="{874DC36F-5D3E-439D-80B5-32633FC34434}"/>
              </a:ext>
            </a:extLst>
          </p:cNvPr>
          <p:cNvSpPr>
            <a:spLocks noGrp="1"/>
          </p:cNvSpPr>
          <p:nvPr>
            <p:ph type="dt" sz="half" idx="10"/>
          </p:nvPr>
        </p:nvSpPr>
        <p:spPr/>
        <p:txBody>
          <a:bodyPr/>
          <a:lstStyle>
            <a:lvl1pPr>
              <a:defRPr sz="900">
                <a:solidFill>
                  <a:srgbClr val="898989"/>
                </a:solidFill>
              </a:defRPr>
            </a:lvl1pPr>
          </a:lstStyle>
          <a:p>
            <a:r>
              <a:rPr lang="en-US"/>
              <a:t>20XX</a:t>
            </a:r>
          </a:p>
        </p:txBody>
      </p:sp>
      <p:sp>
        <p:nvSpPr>
          <p:cNvPr id="6" name="Footer Placeholder 5">
            <a:extLst>
              <a:ext uri="{FF2B5EF4-FFF2-40B4-BE49-F238E27FC236}">
                <a16:creationId xmlns:a16="http://schemas.microsoft.com/office/drawing/2014/main" id="{6C710A8A-CEC9-4787-A745-C28DD965F7DD}"/>
              </a:ext>
            </a:extLst>
          </p:cNvPr>
          <p:cNvSpPr>
            <a:spLocks noGrp="1"/>
          </p:cNvSpPr>
          <p:nvPr>
            <p:ph type="ftr" sz="quarter" idx="11"/>
          </p:nvPr>
        </p:nvSpPr>
        <p:spPr>
          <a:xfrm>
            <a:off x="6749143" y="6356350"/>
            <a:ext cx="3775981" cy="365125"/>
          </a:xfrm>
        </p:spPr>
        <p:txBody>
          <a:bodyPr/>
          <a:lstStyle>
            <a:lvl1pPr>
              <a:defRPr sz="900"/>
            </a:lvl1pPr>
          </a:lstStyle>
          <a:p>
            <a:r>
              <a:rPr lang="en-US"/>
              <a:t>PRESENTATION TITLE</a:t>
            </a:r>
          </a:p>
        </p:txBody>
      </p:sp>
      <p:sp>
        <p:nvSpPr>
          <p:cNvPr id="7" name="Slide Number Placeholder 6">
            <a:extLst>
              <a:ext uri="{FF2B5EF4-FFF2-40B4-BE49-F238E27FC236}">
                <a16:creationId xmlns:a16="http://schemas.microsoft.com/office/drawing/2014/main" id="{4162BD04-8F01-472A-9456-4702A2218BB5}"/>
              </a:ext>
            </a:extLst>
          </p:cNvPr>
          <p:cNvSpPr>
            <a:spLocks noGrp="1"/>
          </p:cNvSpPr>
          <p:nvPr>
            <p:ph type="sldNum" sz="quarter" idx="12"/>
          </p:nvPr>
        </p:nvSpPr>
        <p:spPr>
          <a:xfrm>
            <a:off x="10810874" y="6356350"/>
            <a:ext cx="542925" cy="365125"/>
          </a:xfrm>
        </p:spPr>
        <p:txBody>
          <a:bodyPr/>
          <a:lstStyle>
            <a:lvl1pPr>
              <a:defRPr sz="900"/>
            </a:lvl1pPr>
          </a:lstStyle>
          <a:p>
            <a:fld id="{A49DFD55-3C28-40EF-9E31-A92D2E4017FF}" type="slidenum">
              <a:rPr lang="en-US" smtClean="0"/>
              <a:pPr/>
              <a:t>‹#›</a:t>
            </a:fld>
            <a:endParaRPr lang="en-US"/>
          </a:p>
        </p:txBody>
      </p:sp>
      <p:cxnSp>
        <p:nvCxnSpPr>
          <p:cNvPr id="3" name="Straight Connector 2">
            <a:extLst>
              <a:ext uri="{FF2B5EF4-FFF2-40B4-BE49-F238E27FC236}">
                <a16:creationId xmlns:a16="http://schemas.microsoft.com/office/drawing/2014/main" id="{D3795F91-C721-4363-956D-756673AE7957}"/>
              </a:ext>
              <a:ext uri="{C183D7F6-B498-43B3-948B-1728B52AA6E4}">
                <adec:decorative xmlns:adec="http://schemas.microsoft.com/office/drawing/2017/decorative" val="1"/>
              </a:ext>
            </a:extLst>
          </p:cNvPr>
          <p:cNvCxnSpPr>
            <a:cxnSpLocks/>
          </p:cNvCxnSpPr>
          <p:nvPr userDrawn="1"/>
        </p:nvCxnSpPr>
        <p:spPr>
          <a:xfrm>
            <a:off x="4353515" y="5023933"/>
            <a:ext cx="1513211" cy="0"/>
          </a:xfrm>
          <a:prstGeom prst="line">
            <a:avLst/>
          </a:prstGeom>
          <a:ln w="6350">
            <a:solidFill>
              <a:schemeClr val="tx1"/>
            </a:solidFill>
          </a:ln>
        </p:spPr>
        <p:style>
          <a:lnRef idx="1">
            <a:schemeClr val="accent5"/>
          </a:lnRef>
          <a:fillRef idx="0">
            <a:schemeClr val="accent5"/>
          </a:fillRef>
          <a:effectRef idx="0">
            <a:schemeClr val="accent5"/>
          </a:effectRef>
          <a:fontRef idx="minor">
            <a:schemeClr val="tx1"/>
          </a:fontRef>
        </p:style>
      </p:cxnSp>
      <p:cxnSp>
        <p:nvCxnSpPr>
          <p:cNvPr id="4" name="Straight Connector 3">
            <a:extLst>
              <a:ext uri="{FF2B5EF4-FFF2-40B4-BE49-F238E27FC236}">
                <a16:creationId xmlns:a16="http://schemas.microsoft.com/office/drawing/2014/main" id="{8AC14461-E27D-413D-B31A-47B74646AF25}"/>
              </a:ext>
              <a:ext uri="{C183D7F6-B498-43B3-948B-1728B52AA6E4}">
                <adec:decorative xmlns:adec="http://schemas.microsoft.com/office/drawing/2017/decorative" val="1"/>
              </a:ext>
            </a:extLst>
          </p:cNvPr>
          <p:cNvCxnSpPr>
            <a:cxnSpLocks/>
          </p:cNvCxnSpPr>
          <p:nvPr userDrawn="1"/>
        </p:nvCxnSpPr>
        <p:spPr>
          <a:xfrm>
            <a:off x="3759917" y="3948451"/>
            <a:ext cx="1513211" cy="0"/>
          </a:xfrm>
          <a:prstGeom prst="line">
            <a:avLst/>
          </a:prstGeom>
          <a:ln w="6350">
            <a:solidFill>
              <a:schemeClr val="tx1"/>
            </a:solidFill>
          </a:ln>
        </p:spPr>
        <p:style>
          <a:lnRef idx="1">
            <a:schemeClr val="accent5"/>
          </a:lnRef>
          <a:fillRef idx="0">
            <a:schemeClr val="accent5"/>
          </a:fillRef>
          <a:effectRef idx="0">
            <a:schemeClr val="accent5"/>
          </a:effectRef>
          <a:fontRef idx="minor">
            <a:schemeClr val="tx1"/>
          </a:fontRef>
        </p:style>
      </p:cxnSp>
      <p:cxnSp>
        <p:nvCxnSpPr>
          <p:cNvPr id="8" name="Straight Connector 7">
            <a:extLst>
              <a:ext uri="{FF2B5EF4-FFF2-40B4-BE49-F238E27FC236}">
                <a16:creationId xmlns:a16="http://schemas.microsoft.com/office/drawing/2014/main" id="{4D6AEA4C-7710-4829-BA87-8DD77F15932C}"/>
              </a:ext>
              <a:ext uri="{C183D7F6-B498-43B3-948B-1728B52AA6E4}">
                <adec:decorative xmlns:adec="http://schemas.microsoft.com/office/drawing/2017/decorative" val="1"/>
              </a:ext>
            </a:extLst>
          </p:cNvPr>
          <p:cNvCxnSpPr>
            <a:cxnSpLocks/>
          </p:cNvCxnSpPr>
          <p:nvPr userDrawn="1"/>
        </p:nvCxnSpPr>
        <p:spPr>
          <a:xfrm>
            <a:off x="3173453" y="2872686"/>
            <a:ext cx="1513211" cy="0"/>
          </a:xfrm>
          <a:prstGeom prst="line">
            <a:avLst/>
          </a:prstGeom>
          <a:ln w="6350">
            <a:solidFill>
              <a:schemeClr val="tx1"/>
            </a:solidFill>
          </a:ln>
        </p:spPr>
        <p:style>
          <a:lnRef idx="1">
            <a:schemeClr val="accent5"/>
          </a:lnRef>
          <a:fillRef idx="0">
            <a:schemeClr val="accent5"/>
          </a:fillRef>
          <a:effectRef idx="0">
            <a:schemeClr val="accent5"/>
          </a:effectRef>
          <a:fontRef idx="minor">
            <a:schemeClr val="tx1"/>
          </a:fontRef>
        </p:style>
      </p:cxnSp>
      <p:cxnSp>
        <p:nvCxnSpPr>
          <p:cNvPr id="9" name="Straight Connector 8">
            <a:extLst>
              <a:ext uri="{FF2B5EF4-FFF2-40B4-BE49-F238E27FC236}">
                <a16:creationId xmlns:a16="http://schemas.microsoft.com/office/drawing/2014/main" id="{E9BD473E-6203-491C-87AC-54AC0AB23333}"/>
              </a:ext>
              <a:ext uri="{C183D7F6-B498-43B3-948B-1728B52AA6E4}">
                <adec:decorative xmlns:adec="http://schemas.microsoft.com/office/drawing/2017/decorative" val="1"/>
              </a:ext>
            </a:extLst>
          </p:cNvPr>
          <p:cNvCxnSpPr>
            <a:cxnSpLocks/>
          </p:cNvCxnSpPr>
          <p:nvPr userDrawn="1"/>
        </p:nvCxnSpPr>
        <p:spPr>
          <a:xfrm>
            <a:off x="2586263" y="1796083"/>
            <a:ext cx="1513211" cy="0"/>
          </a:xfrm>
          <a:prstGeom prst="line">
            <a:avLst/>
          </a:prstGeom>
          <a:ln w="6350">
            <a:solidFill>
              <a:schemeClr val="tx1"/>
            </a:solidFill>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11652594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Two Content">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CF3B5C-31C4-46BA-9FAD-72DF917A84DA}"/>
              </a:ext>
            </a:extLst>
          </p:cNvPr>
          <p:cNvSpPr>
            <a:spLocks noGrp="1"/>
          </p:cNvSpPr>
          <p:nvPr>
            <p:ph type="title" hasCustomPrompt="1"/>
          </p:nvPr>
        </p:nvSpPr>
        <p:spPr>
          <a:xfrm>
            <a:off x="2933700" y="892177"/>
            <a:ext cx="8421688" cy="1325563"/>
          </a:xfrm>
        </p:spPr>
        <p:txBody>
          <a:bodyPr>
            <a:normAutofit/>
          </a:bodyPr>
          <a:lstStyle>
            <a:lvl1pPr>
              <a:defRPr lang="en-US" sz="2800" kern="1200" spc="150" baseline="0" dirty="0">
                <a:solidFill>
                  <a:schemeClr val="tx1"/>
                </a:solidFill>
                <a:latin typeface="+mj-lt"/>
                <a:ea typeface="+mj-ea"/>
                <a:cs typeface="+mj-cs"/>
              </a:defRPr>
            </a:lvl1pPr>
          </a:lstStyle>
          <a:p>
            <a:r>
              <a:rPr lang="en-US"/>
              <a:t>CLICK TO EDIT MASTER TITLE STYLE</a:t>
            </a:r>
          </a:p>
        </p:txBody>
      </p:sp>
      <p:sp>
        <p:nvSpPr>
          <p:cNvPr id="3" name="Text Placeholder 2">
            <a:extLst>
              <a:ext uri="{FF2B5EF4-FFF2-40B4-BE49-F238E27FC236}">
                <a16:creationId xmlns:a16="http://schemas.microsoft.com/office/drawing/2014/main" id="{B659CD1F-9DFB-4048-9B9B-2BD7D4EC6400}"/>
              </a:ext>
            </a:extLst>
          </p:cNvPr>
          <p:cNvSpPr>
            <a:spLocks noGrp="1"/>
          </p:cNvSpPr>
          <p:nvPr>
            <p:ph type="body" idx="1" hasCustomPrompt="1"/>
          </p:nvPr>
        </p:nvSpPr>
        <p:spPr>
          <a:xfrm>
            <a:off x="2933700" y="2776936"/>
            <a:ext cx="3924300" cy="823912"/>
          </a:xfrm>
        </p:spPr>
        <p:txBody>
          <a:bodyPr anchor="b">
            <a:noAutofit/>
          </a:bodyPr>
          <a:lstStyle>
            <a:lvl1pPr marL="0" indent="0">
              <a:buNone/>
              <a:defRPr lang="en-US" sz="200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a:t>
            </a:r>
          </a:p>
        </p:txBody>
      </p:sp>
      <p:sp>
        <p:nvSpPr>
          <p:cNvPr id="4" name="Content Placeholder 3">
            <a:extLst>
              <a:ext uri="{FF2B5EF4-FFF2-40B4-BE49-F238E27FC236}">
                <a16:creationId xmlns:a16="http://schemas.microsoft.com/office/drawing/2014/main" id="{AC9B20CF-6B91-4562-B799-0ABDAEBC0D2A}"/>
              </a:ext>
            </a:extLst>
          </p:cNvPr>
          <p:cNvSpPr>
            <a:spLocks noGrp="1"/>
          </p:cNvSpPr>
          <p:nvPr>
            <p:ph sz="half" idx="2"/>
          </p:nvPr>
        </p:nvSpPr>
        <p:spPr>
          <a:xfrm>
            <a:off x="2933700" y="3834606"/>
            <a:ext cx="3924300" cy="1997867"/>
          </a:xfrm>
        </p:spPr>
        <p:txBody>
          <a:bodyPr>
            <a:normAutofit/>
          </a:bodyPr>
          <a:lstStyle>
            <a:lvl1pPr marL="0" indent="0">
              <a:lnSpc>
                <a:spcPct val="100000"/>
              </a:lnSpc>
              <a:buNone/>
              <a:defRPr sz="1400" spc="50" baseline="0"/>
            </a:lvl1pPr>
            <a:lvl2pPr marL="457200" indent="0">
              <a:lnSpc>
                <a:spcPct val="100000"/>
              </a:lnSpc>
              <a:buNone/>
              <a:defRPr sz="1400" spc="50" baseline="0"/>
            </a:lvl2pPr>
            <a:lvl3pPr marL="914400" indent="0">
              <a:lnSpc>
                <a:spcPct val="100000"/>
              </a:lnSpc>
              <a:buNone/>
              <a:defRPr sz="1400" spc="50" baseline="0"/>
            </a:lvl3pPr>
            <a:lvl4pPr marL="1371600" indent="0">
              <a:lnSpc>
                <a:spcPct val="100000"/>
              </a:lnSpc>
              <a:buNone/>
              <a:defRPr sz="1400" spc="50" baseline="0"/>
            </a:lvl4pPr>
            <a:lvl5pPr marL="1828800" indent="0">
              <a:lnSpc>
                <a:spcPct val="100000"/>
              </a:lnSpc>
              <a:buNone/>
              <a:defRPr sz="1400" spc="5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374FC39-67F6-42EA-BCD1-F69AE2F0F22D}"/>
              </a:ext>
            </a:extLst>
          </p:cNvPr>
          <p:cNvSpPr>
            <a:spLocks noGrp="1"/>
          </p:cNvSpPr>
          <p:nvPr>
            <p:ph type="body" sz="quarter" idx="3" hasCustomPrompt="1"/>
          </p:nvPr>
        </p:nvSpPr>
        <p:spPr>
          <a:xfrm>
            <a:off x="7410173" y="2776936"/>
            <a:ext cx="3943627" cy="823912"/>
          </a:xfrm>
        </p:spPr>
        <p:txBody>
          <a:bodyPr anchor="b">
            <a:noAutofit/>
          </a:bodyPr>
          <a:lstStyle>
            <a:lvl1pPr marL="0" indent="0">
              <a:buNone/>
              <a:defRPr lang="en-US" sz="200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000"/>
              </a:spcBef>
              <a:buFont typeface="Arial" panose="020B0604020202020204" pitchFamily="34" charset="0"/>
              <a:buNone/>
            </a:pPr>
            <a:r>
              <a:rPr lang="en-US"/>
              <a:t>CLICK TO EDIT MASTER TEXT</a:t>
            </a:r>
          </a:p>
        </p:txBody>
      </p:sp>
      <p:sp>
        <p:nvSpPr>
          <p:cNvPr id="6" name="Content Placeholder 5">
            <a:extLst>
              <a:ext uri="{FF2B5EF4-FFF2-40B4-BE49-F238E27FC236}">
                <a16:creationId xmlns:a16="http://schemas.microsoft.com/office/drawing/2014/main" id="{B36EE64B-44BF-4634-97BC-5ED74C6DF280}"/>
              </a:ext>
            </a:extLst>
          </p:cNvPr>
          <p:cNvSpPr>
            <a:spLocks noGrp="1"/>
          </p:cNvSpPr>
          <p:nvPr>
            <p:ph sz="quarter" idx="4"/>
          </p:nvPr>
        </p:nvSpPr>
        <p:spPr>
          <a:xfrm>
            <a:off x="7410173" y="3834606"/>
            <a:ext cx="3943627" cy="1997867"/>
          </a:xfrm>
        </p:spPr>
        <p:txBody>
          <a:bodyPr>
            <a:normAutofit/>
          </a:bodyPr>
          <a:lstStyle>
            <a:lvl1pPr marL="0" indent="0">
              <a:lnSpc>
                <a:spcPct val="100000"/>
              </a:lnSpc>
              <a:buNone/>
              <a:defRPr sz="1400" spc="50" baseline="0"/>
            </a:lvl1pPr>
            <a:lvl2pPr marL="457200" indent="0">
              <a:lnSpc>
                <a:spcPct val="100000"/>
              </a:lnSpc>
              <a:buNone/>
              <a:defRPr sz="1400" spc="50" baseline="0"/>
            </a:lvl2pPr>
            <a:lvl3pPr marL="914400" indent="0">
              <a:lnSpc>
                <a:spcPct val="100000"/>
              </a:lnSpc>
              <a:buNone/>
              <a:defRPr sz="1400" spc="50" baseline="0"/>
            </a:lvl3pPr>
            <a:lvl4pPr marL="1371600" indent="0">
              <a:lnSpc>
                <a:spcPct val="100000"/>
              </a:lnSpc>
              <a:buNone/>
              <a:defRPr sz="1400" spc="50" baseline="0"/>
            </a:lvl4pPr>
            <a:lvl5pPr marL="1828800" indent="0">
              <a:lnSpc>
                <a:spcPct val="100000"/>
              </a:lnSpc>
              <a:buNone/>
              <a:defRPr sz="1400" spc="5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255C16C-AA88-4BBF-8040-11ECFED618E0}"/>
              </a:ext>
            </a:extLst>
          </p:cNvPr>
          <p:cNvSpPr>
            <a:spLocks noGrp="1"/>
          </p:cNvSpPr>
          <p:nvPr>
            <p:ph type="dt" sz="half" idx="10"/>
          </p:nvPr>
        </p:nvSpPr>
        <p:spPr/>
        <p:txBody>
          <a:bodyPr/>
          <a:lstStyle>
            <a:lvl1pPr>
              <a:defRPr sz="900"/>
            </a:lvl1pPr>
          </a:lstStyle>
          <a:p>
            <a:r>
              <a:rPr lang="en-US"/>
              <a:t>20XX</a:t>
            </a:r>
          </a:p>
        </p:txBody>
      </p:sp>
      <p:sp>
        <p:nvSpPr>
          <p:cNvPr id="8" name="Footer Placeholder 7">
            <a:extLst>
              <a:ext uri="{FF2B5EF4-FFF2-40B4-BE49-F238E27FC236}">
                <a16:creationId xmlns:a16="http://schemas.microsoft.com/office/drawing/2014/main" id="{CBE560E3-F935-488F-8F0E-191D7B6B54B8}"/>
              </a:ext>
            </a:extLst>
          </p:cNvPr>
          <p:cNvSpPr>
            <a:spLocks noGrp="1"/>
          </p:cNvSpPr>
          <p:nvPr>
            <p:ph type="ftr" sz="quarter" idx="11"/>
          </p:nvPr>
        </p:nvSpPr>
        <p:spPr/>
        <p:txBody>
          <a:bodyPr/>
          <a:lstStyle>
            <a:lvl1pPr>
              <a:defRPr sz="900"/>
            </a:lvl1pPr>
          </a:lstStyle>
          <a:p>
            <a:r>
              <a:rPr lang="en-US"/>
              <a:t>PRESENTATION TITLE</a:t>
            </a:r>
          </a:p>
        </p:txBody>
      </p:sp>
      <p:sp>
        <p:nvSpPr>
          <p:cNvPr id="9" name="Slide Number Placeholder 8">
            <a:extLst>
              <a:ext uri="{FF2B5EF4-FFF2-40B4-BE49-F238E27FC236}">
                <a16:creationId xmlns:a16="http://schemas.microsoft.com/office/drawing/2014/main" id="{9B9CD8B2-CC23-467F-B0EE-2CC06D6308BD}"/>
              </a:ext>
            </a:extLst>
          </p:cNvPr>
          <p:cNvSpPr>
            <a:spLocks noGrp="1"/>
          </p:cNvSpPr>
          <p:nvPr>
            <p:ph type="sldNum" sz="quarter" idx="12"/>
          </p:nvPr>
        </p:nvSpPr>
        <p:spPr/>
        <p:txBody>
          <a:bodyPr/>
          <a:lstStyle>
            <a:lvl1pPr>
              <a:defRPr sz="900"/>
            </a:lvl1pPr>
          </a:lstStyle>
          <a:p>
            <a:fld id="{A49DFD55-3C28-40EF-9E31-A92D2E4017FF}" type="slidenum">
              <a:rPr lang="en-US" smtClean="0"/>
              <a:pPr/>
              <a:t>‹#›</a:t>
            </a:fld>
            <a:endParaRPr lang="en-US"/>
          </a:p>
        </p:txBody>
      </p:sp>
      <p:pic>
        <p:nvPicPr>
          <p:cNvPr id="11" name="Graphic 10">
            <a:extLst>
              <a:ext uri="{FF2B5EF4-FFF2-40B4-BE49-F238E27FC236}">
                <a16:creationId xmlns:a16="http://schemas.microsoft.com/office/drawing/2014/main" id="{EE24E1DB-1F20-4C28-8069-D9219D1F8BBD}"/>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39434" t="20278" b="22673"/>
          <a:stretch/>
        </p:blipFill>
        <p:spPr>
          <a:xfrm>
            <a:off x="25785" y="0"/>
            <a:ext cx="4368030" cy="3912394"/>
          </a:xfrm>
          <a:prstGeom prst="rect">
            <a:avLst/>
          </a:prstGeom>
        </p:spPr>
      </p:pic>
    </p:spTree>
    <p:extLst>
      <p:ext uri="{BB962C8B-B14F-4D97-AF65-F5344CB8AC3E}">
        <p14:creationId xmlns:p14="http://schemas.microsoft.com/office/powerpoint/2010/main" val="24324519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hree Content">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CF3B5C-31C4-46BA-9FAD-72DF917A84DA}"/>
              </a:ext>
            </a:extLst>
          </p:cNvPr>
          <p:cNvSpPr>
            <a:spLocks noGrp="1"/>
          </p:cNvSpPr>
          <p:nvPr>
            <p:ph type="title" hasCustomPrompt="1"/>
          </p:nvPr>
        </p:nvSpPr>
        <p:spPr>
          <a:xfrm>
            <a:off x="1885156" y="892177"/>
            <a:ext cx="8421688" cy="1325563"/>
          </a:xfrm>
        </p:spPr>
        <p:txBody>
          <a:bodyPr>
            <a:normAutofit/>
          </a:bodyPr>
          <a:lstStyle>
            <a:lvl1pPr algn="ctr">
              <a:defRPr lang="en-US" sz="2800" kern="1200" spc="150" baseline="0" dirty="0">
                <a:solidFill>
                  <a:schemeClr val="tx1"/>
                </a:solidFill>
                <a:latin typeface="+mj-lt"/>
                <a:ea typeface="+mj-ea"/>
                <a:cs typeface="+mj-cs"/>
              </a:defRPr>
            </a:lvl1pPr>
          </a:lstStyle>
          <a:p>
            <a:r>
              <a:rPr lang="en-US"/>
              <a:t>CLICK TO EDIT MASTER TITLE STYLE</a:t>
            </a:r>
          </a:p>
        </p:txBody>
      </p:sp>
      <p:sp>
        <p:nvSpPr>
          <p:cNvPr id="3" name="Text Placeholder 2">
            <a:extLst>
              <a:ext uri="{FF2B5EF4-FFF2-40B4-BE49-F238E27FC236}">
                <a16:creationId xmlns:a16="http://schemas.microsoft.com/office/drawing/2014/main" id="{B659CD1F-9DFB-4048-9B9B-2BD7D4EC6400}"/>
              </a:ext>
            </a:extLst>
          </p:cNvPr>
          <p:cNvSpPr>
            <a:spLocks noGrp="1"/>
          </p:cNvSpPr>
          <p:nvPr>
            <p:ph type="body" idx="1" hasCustomPrompt="1"/>
          </p:nvPr>
        </p:nvSpPr>
        <p:spPr>
          <a:xfrm>
            <a:off x="1243104" y="2776936"/>
            <a:ext cx="2882475" cy="823912"/>
          </a:xfrm>
        </p:spPr>
        <p:txBody>
          <a:bodyPr anchor="b">
            <a:noAutofit/>
          </a:bodyPr>
          <a:lstStyle>
            <a:lvl1pPr marL="0" indent="0">
              <a:buNone/>
              <a:defRPr lang="en-US" sz="200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a:t>
            </a:r>
          </a:p>
        </p:txBody>
      </p:sp>
      <p:sp>
        <p:nvSpPr>
          <p:cNvPr id="4" name="Content Placeholder 3">
            <a:extLst>
              <a:ext uri="{FF2B5EF4-FFF2-40B4-BE49-F238E27FC236}">
                <a16:creationId xmlns:a16="http://schemas.microsoft.com/office/drawing/2014/main" id="{AC9B20CF-6B91-4562-B799-0ABDAEBC0D2A}"/>
              </a:ext>
            </a:extLst>
          </p:cNvPr>
          <p:cNvSpPr>
            <a:spLocks noGrp="1"/>
          </p:cNvSpPr>
          <p:nvPr>
            <p:ph sz="half" idx="2"/>
          </p:nvPr>
        </p:nvSpPr>
        <p:spPr>
          <a:xfrm>
            <a:off x="1243104" y="3834606"/>
            <a:ext cx="2882475" cy="1997867"/>
          </a:xfrm>
        </p:spPr>
        <p:txBody>
          <a:bodyPr>
            <a:normAutofit/>
          </a:bodyPr>
          <a:lstStyle>
            <a:lvl1pPr marL="0" indent="0">
              <a:lnSpc>
                <a:spcPct val="100000"/>
              </a:lnSpc>
              <a:buNone/>
              <a:defRPr sz="1400" spc="50" baseline="0"/>
            </a:lvl1pPr>
            <a:lvl2pPr marL="457200" indent="0">
              <a:lnSpc>
                <a:spcPct val="100000"/>
              </a:lnSpc>
              <a:buNone/>
              <a:defRPr sz="1400" spc="50" baseline="0"/>
            </a:lvl2pPr>
            <a:lvl3pPr marL="914400" indent="0">
              <a:lnSpc>
                <a:spcPct val="100000"/>
              </a:lnSpc>
              <a:buNone/>
              <a:defRPr sz="1400" spc="50" baseline="0"/>
            </a:lvl3pPr>
            <a:lvl4pPr marL="1371600" indent="0">
              <a:lnSpc>
                <a:spcPct val="100000"/>
              </a:lnSpc>
              <a:buNone/>
              <a:defRPr sz="1400" spc="50" baseline="0"/>
            </a:lvl4pPr>
            <a:lvl5pPr marL="1828800" indent="0">
              <a:lnSpc>
                <a:spcPct val="100000"/>
              </a:lnSpc>
              <a:buNone/>
              <a:defRPr sz="1400" spc="5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374FC39-67F6-42EA-BCD1-F69AE2F0F22D}"/>
              </a:ext>
            </a:extLst>
          </p:cNvPr>
          <p:cNvSpPr>
            <a:spLocks noGrp="1"/>
          </p:cNvSpPr>
          <p:nvPr>
            <p:ph type="body" sz="quarter" idx="3" hasCustomPrompt="1"/>
          </p:nvPr>
        </p:nvSpPr>
        <p:spPr>
          <a:xfrm>
            <a:off x="4647665" y="2776936"/>
            <a:ext cx="2896671" cy="823912"/>
          </a:xfrm>
        </p:spPr>
        <p:txBody>
          <a:bodyPr anchor="b">
            <a:noAutofit/>
          </a:bodyPr>
          <a:lstStyle>
            <a:lvl1pPr marL="0" indent="0">
              <a:buNone/>
              <a:defRPr lang="en-US" sz="200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000"/>
              </a:spcBef>
              <a:buFont typeface="Arial" panose="020B0604020202020204" pitchFamily="34" charset="0"/>
              <a:buNone/>
            </a:pPr>
            <a:r>
              <a:rPr lang="en-US"/>
              <a:t>CLICK TO EDIT MASTER TEXT</a:t>
            </a:r>
          </a:p>
        </p:txBody>
      </p:sp>
      <p:sp>
        <p:nvSpPr>
          <p:cNvPr id="6" name="Content Placeholder 5">
            <a:extLst>
              <a:ext uri="{FF2B5EF4-FFF2-40B4-BE49-F238E27FC236}">
                <a16:creationId xmlns:a16="http://schemas.microsoft.com/office/drawing/2014/main" id="{B36EE64B-44BF-4634-97BC-5ED74C6DF280}"/>
              </a:ext>
            </a:extLst>
          </p:cNvPr>
          <p:cNvSpPr>
            <a:spLocks noGrp="1"/>
          </p:cNvSpPr>
          <p:nvPr>
            <p:ph sz="quarter" idx="4"/>
          </p:nvPr>
        </p:nvSpPr>
        <p:spPr>
          <a:xfrm>
            <a:off x="4647665" y="3834606"/>
            <a:ext cx="2896671" cy="1997867"/>
          </a:xfrm>
        </p:spPr>
        <p:txBody>
          <a:bodyPr>
            <a:normAutofit/>
          </a:bodyPr>
          <a:lstStyle>
            <a:lvl1pPr marL="0" indent="0">
              <a:lnSpc>
                <a:spcPct val="100000"/>
              </a:lnSpc>
              <a:buNone/>
              <a:defRPr sz="1400" spc="50" baseline="0"/>
            </a:lvl1pPr>
            <a:lvl2pPr marL="457200" indent="0">
              <a:lnSpc>
                <a:spcPct val="100000"/>
              </a:lnSpc>
              <a:buNone/>
              <a:defRPr sz="1400" spc="50" baseline="0"/>
            </a:lvl2pPr>
            <a:lvl3pPr marL="914400" indent="0">
              <a:lnSpc>
                <a:spcPct val="100000"/>
              </a:lnSpc>
              <a:buNone/>
              <a:defRPr sz="1400" spc="50" baseline="0"/>
            </a:lvl3pPr>
            <a:lvl4pPr marL="1371600" indent="0">
              <a:lnSpc>
                <a:spcPct val="100000"/>
              </a:lnSpc>
              <a:buNone/>
              <a:defRPr sz="1400" spc="50" baseline="0"/>
            </a:lvl4pPr>
            <a:lvl5pPr marL="1828800" indent="0">
              <a:lnSpc>
                <a:spcPct val="100000"/>
              </a:lnSpc>
              <a:buNone/>
              <a:defRPr sz="1400" spc="5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1" name="Text Placeholder 2">
            <a:extLst>
              <a:ext uri="{FF2B5EF4-FFF2-40B4-BE49-F238E27FC236}">
                <a16:creationId xmlns:a16="http://schemas.microsoft.com/office/drawing/2014/main" id="{1F60A771-8BBC-4565-AB09-402DA7CB2780}"/>
              </a:ext>
            </a:extLst>
          </p:cNvPr>
          <p:cNvSpPr>
            <a:spLocks noGrp="1"/>
          </p:cNvSpPr>
          <p:nvPr>
            <p:ph type="body" idx="13" hasCustomPrompt="1"/>
          </p:nvPr>
        </p:nvSpPr>
        <p:spPr>
          <a:xfrm>
            <a:off x="8066421" y="2776936"/>
            <a:ext cx="2882475" cy="823912"/>
          </a:xfrm>
        </p:spPr>
        <p:txBody>
          <a:bodyPr anchor="b">
            <a:noAutofit/>
          </a:bodyPr>
          <a:lstStyle>
            <a:lvl1pPr marL="0" indent="0">
              <a:buNone/>
              <a:defRPr lang="en-US" sz="200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a:t>
            </a:r>
          </a:p>
        </p:txBody>
      </p:sp>
      <p:sp>
        <p:nvSpPr>
          <p:cNvPr id="22" name="Content Placeholder 3">
            <a:extLst>
              <a:ext uri="{FF2B5EF4-FFF2-40B4-BE49-F238E27FC236}">
                <a16:creationId xmlns:a16="http://schemas.microsoft.com/office/drawing/2014/main" id="{C464A9BD-B815-4632-8F54-6EB70E48BAFF}"/>
              </a:ext>
            </a:extLst>
          </p:cNvPr>
          <p:cNvSpPr>
            <a:spLocks noGrp="1"/>
          </p:cNvSpPr>
          <p:nvPr>
            <p:ph sz="half" idx="14"/>
          </p:nvPr>
        </p:nvSpPr>
        <p:spPr>
          <a:xfrm>
            <a:off x="8066421" y="3834606"/>
            <a:ext cx="2882475" cy="1997867"/>
          </a:xfrm>
        </p:spPr>
        <p:txBody>
          <a:bodyPr>
            <a:normAutofit/>
          </a:bodyPr>
          <a:lstStyle>
            <a:lvl1pPr marL="0" indent="0">
              <a:lnSpc>
                <a:spcPct val="100000"/>
              </a:lnSpc>
              <a:buNone/>
              <a:defRPr sz="1400" spc="50" baseline="0"/>
            </a:lvl1pPr>
            <a:lvl2pPr marL="457200" indent="0">
              <a:lnSpc>
                <a:spcPct val="100000"/>
              </a:lnSpc>
              <a:buNone/>
              <a:defRPr sz="1400" spc="50" baseline="0"/>
            </a:lvl2pPr>
            <a:lvl3pPr marL="914400" indent="0">
              <a:lnSpc>
                <a:spcPct val="100000"/>
              </a:lnSpc>
              <a:buNone/>
              <a:defRPr sz="1400" spc="50" baseline="0"/>
            </a:lvl3pPr>
            <a:lvl4pPr marL="1371600" indent="0">
              <a:lnSpc>
                <a:spcPct val="100000"/>
              </a:lnSpc>
              <a:buNone/>
              <a:defRPr sz="1400" spc="50" baseline="0"/>
            </a:lvl4pPr>
            <a:lvl5pPr marL="1828800" indent="0">
              <a:lnSpc>
                <a:spcPct val="100000"/>
              </a:lnSpc>
              <a:buNone/>
              <a:defRPr sz="1400" spc="5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255C16C-AA88-4BBF-8040-11ECFED618E0}"/>
              </a:ext>
            </a:extLst>
          </p:cNvPr>
          <p:cNvSpPr>
            <a:spLocks noGrp="1"/>
          </p:cNvSpPr>
          <p:nvPr>
            <p:ph type="dt" sz="half" idx="10"/>
          </p:nvPr>
        </p:nvSpPr>
        <p:spPr/>
        <p:txBody>
          <a:bodyPr/>
          <a:lstStyle>
            <a:lvl1pPr>
              <a:defRPr sz="900"/>
            </a:lvl1pPr>
          </a:lstStyle>
          <a:p>
            <a:r>
              <a:rPr lang="en-US"/>
              <a:t>20XX</a:t>
            </a:r>
          </a:p>
        </p:txBody>
      </p:sp>
      <p:sp>
        <p:nvSpPr>
          <p:cNvPr id="8" name="Footer Placeholder 7">
            <a:extLst>
              <a:ext uri="{FF2B5EF4-FFF2-40B4-BE49-F238E27FC236}">
                <a16:creationId xmlns:a16="http://schemas.microsoft.com/office/drawing/2014/main" id="{CBE560E3-F935-488F-8F0E-191D7B6B54B8}"/>
              </a:ext>
            </a:extLst>
          </p:cNvPr>
          <p:cNvSpPr>
            <a:spLocks noGrp="1"/>
          </p:cNvSpPr>
          <p:nvPr>
            <p:ph type="ftr" sz="quarter" idx="11"/>
          </p:nvPr>
        </p:nvSpPr>
        <p:spPr/>
        <p:txBody>
          <a:bodyPr/>
          <a:lstStyle>
            <a:lvl1pPr>
              <a:defRPr sz="900"/>
            </a:lvl1pPr>
          </a:lstStyle>
          <a:p>
            <a:r>
              <a:rPr lang="en-US"/>
              <a:t>PRESENTATION TITLE</a:t>
            </a:r>
          </a:p>
        </p:txBody>
      </p:sp>
      <p:sp>
        <p:nvSpPr>
          <p:cNvPr id="9" name="Slide Number Placeholder 8">
            <a:extLst>
              <a:ext uri="{FF2B5EF4-FFF2-40B4-BE49-F238E27FC236}">
                <a16:creationId xmlns:a16="http://schemas.microsoft.com/office/drawing/2014/main" id="{9B9CD8B2-CC23-467F-B0EE-2CC06D6308BD}"/>
              </a:ext>
            </a:extLst>
          </p:cNvPr>
          <p:cNvSpPr>
            <a:spLocks noGrp="1"/>
          </p:cNvSpPr>
          <p:nvPr>
            <p:ph type="sldNum" sz="quarter" idx="12"/>
          </p:nvPr>
        </p:nvSpPr>
        <p:spPr/>
        <p:txBody>
          <a:bodyPr/>
          <a:lstStyle>
            <a:lvl1pPr>
              <a:defRPr sz="900"/>
            </a:lvl1pPr>
          </a:lstStyle>
          <a:p>
            <a:fld id="{A49DFD55-3C28-40EF-9E31-A92D2E4017FF}" type="slidenum">
              <a:rPr lang="en-US" smtClean="0"/>
              <a:pPr/>
              <a:t>‹#›</a:t>
            </a:fld>
            <a:endParaRPr lang="en-US"/>
          </a:p>
        </p:txBody>
      </p:sp>
      <p:grpSp>
        <p:nvGrpSpPr>
          <p:cNvPr id="10" name="Group 9">
            <a:extLst>
              <a:ext uri="{FF2B5EF4-FFF2-40B4-BE49-F238E27FC236}">
                <a16:creationId xmlns:a16="http://schemas.microsoft.com/office/drawing/2014/main" id="{B2368EF4-1233-48C7-8DB5-75844BFCD594}"/>
              </a:ext>
              <a:ext uri="{C183D7F6-B498-43B3-948B-1728B52AA6E4}">
                <adec:decorative xmlns:adec="http://schemas.microsoft.com/office/drawing/2017/decorative" val="1"/>
              </a:ext>
            </a:extLst>
          </p:cNvPr>
          <p:cNvGrpSpPr/>
          <p:nvPr userDrawn="1"/>
        </p:nvGrpSpPr>
        <p:grpSpPr>
          <a:xfrm>
            <a:off x="0" y="0"/>
            <a:ext cx="2238376" cy="3105150"/>
            <a:chOff x="0" y="0"/>
            <a:chExt cx="2238376" cy="3105150"/>
          </a:xfrm>
        </p:grpSpPr>
        <p:cxnSp>
          <p:nvCxnSpPr>
            <p:cNvPr id="16" name="Straight Connector 15">
              <a:extLst>
                <a:ext uri="{FF2B5EF4-FFF2-40B4-BE49-F238E27FC236}">
                  <a16:creationId xmlns:a16="http://schemas.microsoft.com/office/drawing/2014/main" id="{463D7850-C2A6-43CE-BBE4-8E81A0A593BF}"/>
                </a:ext>
              </a:extLst>
            </p:cNvPr>
            <p:cNvCxnSpPr>
              <a:cxnSpLocks/>
            </p:cNvCxnSpPr>
            <p:nvPr userDrawn="1"/>
          </p:nvCxnSpPr>
          <p:spPr>
            <a:xfrm flipH="1">
              <a:off x="0" y="0"/>
              <a:ext cx="1238250" cy="310515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EBAD3E03-2E3B-440C-9105-6F9D33006D66}"/>
                </a:ext>
              </a:extLst>
            </p:cNvPr>
            <p:cNvCxnSpPr>
              <a:cxnSpLocks/>
            </p:cNvCxnSpPr>
            <p:nvPr userDrawn="1"/>
          </p:nvCxnSpPr>
          <p:spPr>
            <a:xfrm flipH="1">
              <a:off x="0" y="0"/>
              <a:ext cx="2238376" cy="24765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118896713"/>
      </p:ext>
    </p:extLst>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ummar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3821F-4537-4AE7-8829-C2E3AE60F6E1}"/>
              </a:ext>
            </a:extLst>
          </p:cNvPr>
          <p:cNvSpPr>
            <a:spLocks noGrp="1"/>
          </p:cNvSpPr>
          <p:nvPr>
            <p:ph type="title" hasCustomPrompt="1"/>
          </p:nvPr>
        </p:nvSpPr>
        <p:spPr>
          <a:xfrm>
            <a:off x="5476875" y="1671639"/>
            <a:ext cx="5111750" cy="1204912"/>
          </a:xfrm>
        </p:spPr>
        <p:txBody>
          <a:bodyPr anchor="b">
            <a:normAutofit/>
          </a:bodyPr>
          <a:lstStyle>
            <a:lvl1pPr>
              <a:defRPr lang="en-US" sz="2800" kern="1200" spc="150" baseline="0" dirty="0">
                <a:solidFill>
                  <a:schemeClr val="tx1"/>
                </a:solidFill>
                <a:latin typeface="+mj-lt"/>
                <a:ea typeface="+mj-ea"/>
                <a:cs typeface="+mj-cs"/>
              </a:defRPr>
            </a:lvl1pPr>
          </a:lstStyle>
          <a:p>
            <a:r>
              <a:rPr lang="en-US"/>
              <a:t>CLICK TO EDIT MASTER TITLE STYLE</a:t>
            </a:r>
          </a:p>
        </p:txBody>
      </p:sp>
      <p:sp>
        <p:nvSpPr>
          <p:cNvPr id="3" name="Text Placeholder 2">
            <a:extLst>
              <a:ext uri="{FF2B5EF4-FFF2-40B4-BE49-F238E27FC236}">
                <a16:creationId xmlns:a16="http://schemas.microsoft.com/office/drawing/2014/main" id="{92FD4279-EA62-4397-878A-73F4948DB176}"/>
              </a:ext>
            </a:extLst>
          </p:cNvPr>
          <p:cNvSpPr>
            <a:spLocks noGrp="1"/>
          </p:cNvSpPr>
          <p:nvPr>
            <p:ph type="body" idx="1"/>
          </p:nvPr>
        </p:nvSpPr>
        <p:spPr>
          <a:xfrm>
            <a:off x="5476875" y="3660774"/>
            <a:ext cx="5111750" cy="1525588"/>
          </a:xfrm>
        </p:spPr>
        <p:txBody>
          <a:bodyPr>
            <a:normAutofit/>
          </a:bodyPr>
          <a:lstStyle>
            <a:lvl1pPr marL="0" indent="0">
              <a:lnSpc>
                <a:spcPct val="100000"/>
              </a:lnSpc>
              <a:buNone/>
              <a:defRPr sz="1400" spc="5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grpSp>
        <p:nvGrpSpPr>
          <p:cNvPr id="4" name="Group 3">
            <a:extLst>
              <a:ext uri="{FF2B5EF4-FFF2-40B4-BE49-F238E27FC236}">
                <a16:creationId xmlns:a16="http://schemas.microsoft.com/office/drawing/2014/main" id="{D74AA03A-263D-4B5F-B05B-7D6923A9A4D3}"/>
              </a:ext>
            </a:extLst>
          </p:cNvPr>
          <p:cNvGrpSpPr/>
          <p:nvPr userDrawn="1"/>
        </p:nvGrpSpPr>
        <p:grpSpPr>
          <a:xfrm>
            <a:off x="0" y="0"/>
            <a:ext cx="4762501" cy="5186363"/>
            <a:chOff x="0" y="0"/>
            <a:chExt cx="4762501" cy="5186363"/>
          </a:xfrm>
        </p:grpSpPr>
        <p:cxnSp>
          <p:nvCxnSpPr>
            <p:cNvPr id="23" name="Straight Connector 22">
              <a:extLst>
                <a:ext uri="{FF2B5EF4-FFF2-40B4-BE49-F238E27FC236}">
                  <a16:creationId xmlns:a16="http://schemas.microsoft.com/office/drawing/2014/main" id="{D87F08D6-2CA7-4A5A-BE34-07113DCA535D}"/>
                </a:ext>
              </a:extLst>
            </p:cNvPr>
            <p:cNvCxnSpPr>
              <a:cxnSpLocks/>
            </p:cNvCxnSpPr>
            <p:nvPr userDrawn="1"/>
          </p:nvCxnSpPr>
          <p:spPr>
            <a:xfrm flipH="1" flipV="1">
              <a:off x="0" y="876300"/>
              <a:ext cx="4762500" cy="16287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A768C87F-B9C3-4DFF-8454-F3F52CE4346B}"/>
                </a:ext>
              </a:extLst>
            </p:cNvPr>
            <p:cNvCxnSpPr>
              <a:cxnSpLocks/>
            </p:cNvCxnSpPr>
            <p:nvPr userDrawn="1"/>
          </p:nvCxnSpPr>
          <p:spPr>
            <a:xfrm flipH="1" flipV="1">
              <a:off x="2638425" y="0"/>
              <a:ext cx="2124076" cy="51863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1" name="Date Placeholder 6">
            <a:extLst>
              <a:ext uri="{FF2B5EF4-FFF2-40B4-BE49-F238E27FC236}">
                <a16:creationId xmlns:a16="http://schemas.microsoft.com/office/drawing/2014/main" id="{71F34533-9677-48AF-9374-976825F4BB7E}"/>
              </a:ext>
            </a:extLst>
          </p:cNvPr>
          <p:cNvSpPr>
            <a:spLocks noGrp="1"/>
          </p:cNvSpPr>
          <p:nvPr>
            <p:ph type="dt" sz="half" idx="10"/>
          </p:nvPr>
        </p:nvSpPr>
        <p:spPr>
          <a:xfrm>
            <a:off x="838200" y="6356350"/>
            <a:ext cx="2743200" cy="365125"/>
          </a:xfrm>
        </p:spPr>
        <p:txBody>
          <a:bodyPr/>
          <a:lstStyle>
            <a:lvl1pPr>
              <a:defRPr sz="900"/>
            </a:lvl1pPr>
          </a:lstStyle>
          <a:p>
            <a:r>
              <a:rPr lang="en-US"/>
              <a:t>20XX</a:t>
            </a:r>
          </a:p>
        </p:txBody>
      </p:sp>
      <p:sp>
        <p:nvSpPr>
          <p:cNvPr id="22" name="Footer Placeholder 7">
            <a:extLst>
              <a:ext uri="{FF2B5EF4-FFF2-40B4-BE49-F238E27FC236}">
                <a16:creationId xmlns:a16="http://schemas.microsoft.com/office/drawing/2014/main" id="{4FAB8A26-B99E-4F96-8327-A932A14F2C03}"/>
              </a:ext>
            </a:extLst>
          </p:cNvPr>
          <p:cNvSpPr>
            <a:spLocks noGrp="1"/>
          </p:cNvSpPr>
          <p:nvPr>
            <p:ph type="ftr" sz="quarter" idx="11"/>
          </p:nvPr>
        </p:nvSpPr>
        <p:spPr>
          <a:xfrm>
            <a:off x="4038600" y="6356350"/>
            <a:ext cx="4114800" cy="365125"/>
          </a:xfrm>
        </p:spPr>
        <p:txBody>
          <a:bodyPr/>
          <a:lstStyle>
            <a:lvl1pPr>
              <a:defRPr sz="900"/>
            </a:lvl1pPr>
          </a:lstStyle>
          <a:p>
            <a:r>
              <a:rPr lang="en-US"/>
              <a:t>PRESENTATION TITLE</a:t>
            </a:r>
          </a:p>
        </p:txBody>
      </p:sp>
      <p:sp>
        <p:nvSpPr>
          <p:cNvPr id="24" name="Slide Number Placeholder 8">
            <a:extLst>
              <a:ext uri="{FF2B5EF4-FFF2-40B4-BE49-F238E27FC236}">
                <a16:creationId xmlns:a16="http://schemas.microsoft.com/office/drawing/2014/main" id="{EB0962D2-BCC3-48AB-A769-2A7327D29191}"/>
              </a:ext>
            </a:extLst>
          </p:cNvPr>
          <p:cNvSpPr>
            <a:spLocks noGrp="1"/>
          </p:cNvSpPr>
          <p:nvPr>
            <p:ph type="sldNum" sz="quarter" idx="12"/>
          </p:nvPr>
        </p:nvSpPr>
        <p:spPr>
          <a:xfrm>
            <a:off x="8610600" y="6356350"/>
            <a:ext cx="2743200" cy="365125"/>
          </a:xfrm>
        </p:spPr>
        <p:txBody>
          <a:bodyPr/>
          <a:lstStyle>
            <a:lvl1pPr>
              <a:defRPr sz="900"/>
            </a:lvl1pPr>
          </a:lstStyle>
          <a:p>
            <a:fld id="{A49DFD55-3C28-40EF-9E31-A92D2E4017FF}" type="slidenum">
              <a:rPr lang="en-US" smtClean="0"/>
              <a:pPr/>
              <a:t>‹#›</a:t>
            </a:fld>
            <a:endParaRPr lang="en-US"/>
          </a:p>
        </p:txBody>
      </p:sp>
    </p:spTree>
    <p:extLst>
      <p:ext uri="{BB962C8B-B14F-4D97-AF65-F5344CB8AC3E}">
        <p14:creationId xmlns:p14="http://schemas.microsoft.com/office/powerpoint/2010/main" val="917780591"/>
      </p:ext>
    </p:extLst>
  </p:cSld>
  <p:clrMapOvr>
    <a:masterClrMapping/>
  </p:clrMapOvr>
  <p:extLst>
    <p:ext uri="{DCECCB84-F9BA-43D5-87BE-67443E8EF086}">
      <p15:sldGuideLst xmlns:p15="http://schemas.microsoft.com/office/powerpoint/2012/main">
        <p15:guide id="1" pos="300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Closing">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5B3628-62D7-4A6D-A79F-34DE91DBA31E}"/>
              </a:ext>
            </a:extLst>
          </p:cNvPr>
          <p:cNvSpPr>
            <a:spLocks noGrp="1"/>
          </p:cNvSpPr>
          <p:nvPr>
            <p:ph type="ctrTitle" hasCustomPrompt="1"/>
          </p:nvPr>
        </p:nvSpPr>
        <p:spPr>
          <a:xfrm>
            <a:off x="4267200" y="1615736"/>
            <a:ext cx="4179570" cy="1524735"/>
          </a:xfrm>
        </p:spPr>
        <p:txBody>
          <a:bodyPr anchor="b">
            <a:noAutofit/>
          </a:bodyPr>
          <a:lstStyle>
            <a:lvl1pPr algn="l">
              <a:defRPr sz="3600" spc="150" baseline="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55457758-A125-4CEA-A3D5-CBD010417BD2}"/>
              </a:ext>
            </a:extLst>
          </p:cNvPr>
          <p:cNvSpPr>
            <a:spLocks noGrp="1"/>
          </p:cNvSpPr>
          <p:nvPr>
            <p:ph type="subTitle" idx="1"/>
          </p:nvPr>
        </p:nvSpPr>
        <p:spPr>
          <a:xfrm>
            <a:off x="4267200" y="3238103"/>
            <a:ext cx="4179570" cy="1371997"/>
          </a:xfrm>
        </p:spPr>
        <p:txBody>
          <a:bodyPr>
            <a:normAutofit/>
          </a:bodyPr>
          <a:lstStyle>
            <a:lvl1pPr marL="0" indent="0" algn="l">
              <a:lnSpc>
                <a:spcPct val="150000"/>
              </a:lnSpc>
              <a:buNone/>
              <a:defRPr sz="1400" spc="5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6" name="Graphic 5">
            <a:extLst>
              <a:ext uri="{FF2B5EF4-FFF2-40B4-BE49-F238E27FC236}">
                <a16:creationId xmlns:a16="http://schemas.microsoft.com/office/drawing/2014/main" id="{ED3361C9-310A-4255-A94E-B77588962DA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3176938" cy="6858000"/>
          </a:xfrm>
          <a:prstGeom prst="rect">
            <a:avLst/>
          </a:prstGeom>
        </p:spPr>
      </p:pic>
      <p:sp>
        <p:nvSpPr>
          <p:cNvPr id="9" name="Date Placeholder 6">
            <a:extLst>
              <a:ext uri="{FF2B5EF4-FFF2-40B4-BE49-F238E27FC236}">
                <a16:creationId xmlns:a16="http://schemas.microsoft.com/office/drawing/2014/main" id="{BF358517-D7B7-40D0-A9D0-B650C80898AC}"/>
              </a:ext>
            </a:extLst>
          </p:cNvPr>
          <p:cNvSpPr>
            <a:spLocks noGrp="1"/>
          </p:cNvSpPr>
          <p:nvPr>
            <p:ph type="dt" sz="half" idx="10"/>
          </p:nvPr>
        </p:nvSpPr>
        <p:spPr>
          <a:xfrm>
            <a:off x="4267200" y="6356350"/>
            <a:ext cx="1774371" cy="365125"/>
          </a:xfrm>
        </p:spPr>
        <p:txBody>
          <a:bodyPr/>
          <a:lstStyle>
            <a:lvl1pPr>
              <a:defRPr sz="900"/>
            </a:lvl1pPr>
          </a:lstStyle>
          <a:p>
            <a:r>
              <a:rPr lang="en-US"/>
              <a:t>20XX</a:t>
            </a:r>
          </a:p>
        </p:txBody>
      </p:sp>
      <p:sp>
        <p:nvSpPr>
          <p:cNvPr id="10" name="Footer Placeholder 7">
            <a:extLst>
              <a:ext uri="{FF2B5EF4-FFF2-40B4-BE49-F238E27FC236}">
                <a16:creationId xmlns:a16="http://schemas.microsoft.com/office/drawing/2014/main" id="{6026D44C-0B39-4DE1-A0FC-5615DDAAE3CE}"/>
              </a:ext>
            </a:extLst>
          </p:cNvPr>
          <p:cNvSpPr>
            <a:spLocks noGrp="1"/>
          </p:cNvSpPr>
          <p:nvPr>
            <p:ph type="ftr" sz="quarter" idx="11"/>
          </p:nvPr>
        </p:nvSpPr>
        <p:spPr>
          <a:xfrm>
            <a:off x="6479721" y="6356350"/>
            <a:ext cx="2661557" cy="365125"/>
          </a:xfrm>
        </p:spPr>
        <p:txBody>
          <a:bodyPr/>
          <a:lstStyle>
            <a:lvl1pPr>
              <a:defRPr sz="900"/>
            </a:lvl1pPr>
          </a:lstStyle>
          <a:p>
            <a:r>
              <a:rPr lang="en-US"/>
              <a:t>PRESENTATION TITLE</a:t>
            </a:r>
          </a:p>
        </p:txBody>
      </p:sp>
      <p:sp>
        <p:nvSpPr>
          <p:cNvPr id="11" name="Slide Number Placeholder 8">
            <a:extLst>
              <a:ext uri="{FF2B5EF4-FFF2-40B4-BE49-F238E27FC236}">
                <a16:creationId xmlns:a16="http://schemas.microsoft.com/office/drawing/2014/main" id="{0F8222B4-B618-42C4-8BDB-D2E4DF2F22C3}"/>
              </a:ext>
            </a:extLst>
          </p:cNvPr>
          <p:cNvSpPr>
            <a:spLocks noGrp="1"/>
          </p:cNvSpPr>
          <p:nvPr>
            <p:ph type="sldNum" sz="quarter" idx="12"/>
          </p:nvPr>
        </p:nvSpPr>
        <p:spPr>
          <a:xfrm>
            <a:off x="9579428" y="6356350"/>
            <a:ext cx="1774371" cy="365125"/>
          </a:xfrm>
        </p:spPr>
        <p:txBody>
          <a:bodyPr/>
          <a:lstStyle>
            <a:lvl1pPr>
              <a:defRPr sz="900"/>
            </a:lvl1pPr>
          </a:lstStyle>
          <a:p>
            <a:fld id="{A49DFD55-3C28-40EF-9E31-A92D2E4017FF}" type="slidenum">
              <a:rPr lang="en-US" smtClean="0"/>
              <a:pPr/>
              <a:t>‹#›</a:t>
            </a:fld>
            <a:endParaRPr lang="en-US"/>
          </a:p>
        </p:txBody>
      </p:sp>
    </p:spTree>
    <p:extLst>
      <p:ext uri="{BB962C8B-B14F-4D97-AF65-F5344CB8AC3E}">
        <p14:creationId xmlns:p14="http://schemas.microsoft.com/office/powerpoint/2010/main" val="12911404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4C17E5-24ED-44BC-BA50-02EF903552E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833D101-3AF0-4F06-90ED-B83615C36C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2AE9FDE-AF95-49F8-A927-35A23C9E653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20XX</a:t>
            </a:r>
          </a:p>
        </p:txBody>
      </p:sp>
      <p:sp>
        <p:nvSpPr>
          <p:cNvPr id="5" name="Footer Placeholder 4">
            <a:extLst>
              <a:ext uri="{FF2B5EF4-FFF2-40B4-BE49-F238E27FC236}">
                <a16:creationId xmlns:a16="http://schemas.microsoft.com/office/drawing/2014/main" id="{CC2E900D-8FF9-4E80-860D-89C2D3B4E4E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PRESENTATION TITLE</a:t>
            </a:r>
          </a:p>
        </p:txBody>
      </p:sp>
      <p:sp>
        <p:nvSpPr>
          <p:cNvPr id="6" name="Slide Number Placeholder 5">
            <a:extLst>
              <a:ext uri="{FF2B5EF4-FFF2-40B4-BE49-F238E27FC236}">
                <a16:creationId xmlns:a16="http://schemas.microsoft.com/office/drawing/2014/main" id="{F1A66A0C-1415-46A3-A1FF-BE18C70873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9DFD55-3C28-40EF-9E31-A92D2E4017FF}" type="slidenum">
              <a:rPr lang="en-US" smtClean="0"/>
              <a:t>‹#›</a:t>
            </a:fld>
            <a:endParaRPr lang="en-US"/>
          </a:p>
        </p:txBody>
      </p:sp>
    </p:spTree>
    <p:extLst>
      <p:ext uri="{BB962C8B-B14F-4D97-AF65-F5344CB8AC3E}">
        <p14:creationId xmlns:p14="http://schemas.microsoft.com/office/powerpoint/2010/main" val="23190612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1" r:id="rId4"/>
    <p:sldLayoutId id="2147483666" r:id="rId5"/>
    <p:sldLayoutId id="2147483667" r:id="rId6"/>
    <p:sldLayoutId id="2147483654" r:id="rId7"/>
    <p:sldLayoutId id="2147483663" r:id="rId8"/>
    <p:sldLayoutId id="2147483662" r:id="rId9"/>
    <p:sldLayoutId id="2147483668" r:id="rId10"/>
    <p:sldLayoutId id="2147483652" r:id="rId11"/>
    <p:sldLayoutId id="2147483653" r:id="rId12"/>
    <p:sldLayoutId id="2147483660" r:id="rId13"/>
    <p:sldLayoutId id="2147483664" r:id="rId14"/>
    <p:sldLayoutId id="2147483665" r:id="rId15"/>
  </p:sldLayoutIdLst>
  <p:hf hdr="0" dt="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diagramLayout" Target="../diagrams/layout1.xml"/><Relationship Id="rId7" Type="http://schemas.openxmlformats.org/officeDocument/2006/relationships/image" Target="../media/image17.jpeg"/><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diagramLayout" Target="../diagrams/layout2.xml"/><Relationship Id="rId7" Type="http://schemas.openxmlformats.org/officeDocument/2006/relationships/image" Target="../media/image19.jpeg"/><Relationship Id="rId2" Type="http://schemas.openxmlformats.org/officeDocument/2006/relationships/diagramData" Target="../diagrams/data2.xml"/><Relationship Id="rId1" Type="http://schemas.openxmlformats.org/officeDocument/2006/relationships/slideLayout" Target="../slideLayouts/slideLayout3.xml"/><Relationship Id="rId6" Type="http://schemas.microsoft.com/office/2007/relationships/diagramDrawing" Target="../diagrams/drawing2.xml"/><Relationship Id="rId5" Type="http://schemas.openxmlformats.org/officeDocument/2006/relationships/diagramColors" Target="../diagrams/colors2.xml"/><Relationship Id="rId10" Type="http://schemas.openxmlformats.org/officeDocument/2006/relationships/image" Target="../media/image22.jpeg"/><Relationship Id="rId4" Type="http://schemas.openxmlformats.org/officeDocument/2006/relationships/diagramQuickStyle" Target="../diagrams/quickStyle2.xml"/><Relationship Id="rId9" Type="http://schemas.openxmlformats.org/officeDocument/2006/relationships/image" Target="../media/image21.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s://www.oxfordlearnersdictionaries.com/definition/english/craft_1?q=crafts" TargetMode="External"/><Relationship Id="rId1" Type="http://schemas.openxmlformats.org/officeDocument/2006/relationships/slideLayout" Target="../slideLayouts/slideLayout8.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8.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hyperlink" Target="https://practicalpages.wordpress.com/2017/03/06/head-hands-heart-for-teens/" TargetMode="External"/><Relationship Id="rId2" Type="http://schemas.openxmlformats.org/officeDocument/2006/relationships/image" Target="../media/image29.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8.xml"/><Relationship Id="rId5" Type="http://schemas.openxmlformats.org/officeDocument/2006/relationships/image" Target="../media/image35.jpeg"/><Relationship Id="rId4" Type="http://schemas.openxmlformats.org/officeDocument/2006/relationships/image" Target="../media/image34.jpeg"/></Relationships>
</file>

<file path=ppt/slides/_rels/slide1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0.xml"/><Relationship Id="rId5" Type="http://schemas.openxmlformats.org/officeDocument/2006/relationships/image" Target="../media/image39.jpeg"/><Relationship Id="rId4" Type="http://schemas.openxmlformats.org/officeDocument/2006/relationships/image" Target="../media/image38.jpeg"/></Relationships>
</file>

<file path=ppt/slides/_rels/slide1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diagramLayout" Target="../diagrams/layout4.xml"/><Relationship Id="rId7" Type="http://schemas.openxmlformats.org/officeDocument/2006/relationships/image" Target="../media/image43.jpeg"/><Relationship Id="rId2" Type="http://schemas.openxmlformats.org/officeDocument/2006/relationships/diagramData" Target="../diagrams/data4.xml"/><Relationship Id="rId1" Type="http://schemas.openxmlformats.org/officeDocument/2006/relationships/slideLayout" Target="../slideLayouts/slideLayout10.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 Id="rId9" Type="http://schemas.openxmlformats.org/officeDocument/2006/relationships/image" Target="../media/image45.jpeg"/></Relationships>
</file>

<file path=ppt/slides/_rels/slide20.xml.rels><?xml version="1.0" encoding="UTF-8" standalone="yes"?>
<Relationships xmlns="http://schemas.openxmlformats.org/package/2006/relationships"><Relationship Id="rId8" Type="http://schemas.openxmlformats.org/officeDocument/2006/relationships/image" Target="../media/image47.jpeg"/><Relationship Id="rId3" Type="http://schemas.openxmlformats.org/officeDocument/2006/relationships/diagramLayout" Target="../diagrams/layout5.xml"/><Relationship Id="rId7" Type="http://schemas.openxmlformats.org/officeDocument/2006/relationships/image" Target="../media/image46.jpeg"/><Relationship Id="rId2" Type="http://schemas.openxmlformats.org/officeDocument/2006/relationships/diagramData" Target="../diagrams/data5.xml"/><Relationship Id="rId1" Type="http://schemas.openxmlformats.org/officeDocument/2006/relationships/slideLayout" Target="../slideLayouts/slideLayout8.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 Id="rId9" Type="http://schemas.openxmlformats.org/officeDocument/2006/relationships/image" Target="../media/image48.png"/></Relationships>
</file>

<file path=ppt/slides/_rels/slide21.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diagramLayout" Target="../diagrams/layout6.xml"/><Relationship Id="rId7" Type="http://schemas.openxmlformats.org/officeDocument/2006/relationships/image" Target="../media/image49.png"/><Relationship Id="rId2" Type="http://schemas.openxmlformats.org/officeDocument/2006/relationships/diagramData" Target="../diagrams/data6.xml"/><Relationship Id="rId1" Type="http://schemas.openxmlformats.org/officeDocument/2006/relationships/slideLayout" Target="../slideLayouts/slideLayout10.xml"/><Relationship Id="rId6" Type="http://schemas.microsoft.com/office/2007/relationships/diagramDrawing" Target="../diagrams/drawing6.xml"/><Relationship Id="rId5" Type="http://schemas.openxmlformats.org/officeDocument/2006/relationships/diagramColors" Target="../diagrams/colors6.xml"/><Relationship Id="rId10" Type="http://schemas.openxmlformats.org/officeDocument/2006/relationships/image" Target="../media/image52.jpeg"/><Relationship Id="rId4" Type="http://schemas.openxmlformats.org/officeDocument/2006/relationships/diagramQuickStyle" Target="../diagrams/quickStyle6.xml"/><Relationship Id="rId9" Type="http://schemas.openxmlformats.org/officeDocument/2006/relationships/image" Target="../media/image51.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8" Type="http://schemas.openxmlformats.org/officeDocument/2006/relationships/hyperlink" Target="https://joblink.socialworkers.org/job/child-and-adolescent-therapist-portland-maine-140362" TargetMode="External"/><Relationship Id="rId3" Type="http://schemas.openxmlformats.org/officeDocument/2006/relationships/hyperlink" Target="https://www.mind.org.uk/media-a/5740/five-ways-to-wellbeing.pdf" TargetMode="External"/><Relationship Id="rId7" Type="http://schemas.openxmlformats.org/officeDocument/2006/relationships/hyperlink" Target="https://gov.wales/sites/default/files/publications/2019-11/national-youth-service-strategy-for-wales-2007-2010-positive-futures_0.pdf" TargetMode="External"/><Relationship Id="rId12" Type="http://schemas.openxmlformats.org/officeDocument/2006/relationships/hyperlink" Target="https://mft.nhs.uk/rmch/services/camhs/parents/psychosis/mind-logo/" TargetMode="External"/><Relationship Id="rId2" Type="http://schemas.openxmlformats.org/officeDocument/2006/relationships/hyperlink" Target="https://pjp-eu.coe.int/documents/42128013/47262208/CompetencemodelForYoutworker.pdf/d23b55f2-ac35-7bbd-718a-a01d58e1b613" TargetMode="External"/><Relationship Id="rId1" Type="http://schemas.openxmlformats.org/officeDocument/2006/relationships/slideLayout" Target="../slideLayouts/slideLayout10.xml"/><Relationship Id="rId6" Type="http://schemas.openxmlformats.org/officeDocument/2006/relationships/hyperlink" Target="https://www.youthlink.scot/education-skills/youth-work-outcomes-skills/" TargetMode="External"/><Relationship Id="rId11" Type="http://schemas.openxmlformats.org/officeDocument/2006/relationships/hyperlink" Target="https://www.headspace.com/mindfulness/self-care-ideas" TargetMode="External"/><Relationship Id="rId5" Type="http://schemas.openxmlformats.org/officeDocument/2006/relationships/hyperlink" Target="https://www.nhs.uk/better-health/get-active/home-workout-videos/" TargetMode="External"/><Relationship Id="rId10" Type="http://schemas.openxmlformats.org/officeDocument/2006/relationships/hyperlink" Target="https://www.mind.org.uk/about-us/our-policy-work/women-side-by-side/women-side-by-side-toolkit/self-care/" TargetMode="External"/><Relationship Id="rId4" Type="http://schemas.openxmlformats.org/officeDocument/2006/relationships/hyperlink" Target="https://www.nya.org.uk/youth-work/" TargetMode="External"/><Relationship Id="rId9" Type="http://schemas.openxmlformats.org/officeDocument/2006/relationships/hyperlink" Target="https://www.counseling.org/knowledge-center/mental-health-resources/self-care-resources-for-counselors"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75451-6A4B-484B-9ED1-353CCE25B0F4}"/>
              </a:ext>
            </a:extLst>
          </p:cNvPr>
          <p:cNvSpPr>
            <a:spLocks noGrp="1"/>
          </p:cNvSpPr>
          <p:nvPr>
            <p:ph type="ctrTitle"/>
          </p:nvPr>
        </p:nvSpPr>
        <p:spPr>
          <a:xfrm>
            <a:off x="6416040" y="4434840"/>
            <a:ext cx="4941771" cy="1122202"/>
          </a:xfrm>
        </p:spPr>
        <p:txBody>
          <a:bodyPr/>
          <a:lstStyle/>
          <a:p>
            <a:r>
              <a:rPr lang="en-US"/>
              <a:t>Llinos Davies</a:t>
            </a:r>
          </a:p>
        </p:txBody>
      </p:sp>
      <p:sp>
        <p:nvSpPr>
          <p:cNvPr id="3" name="Subtitle 2">
            <a:extLst>
              <a:ext uri="{FF2B5EF4-FFF2-40B4-BE49-F238E27FC236}">
                <a16:creationId xmlns:a16="http://schemas.microsoft.com/office/drawing/2014/main" id="{0236A1B4-B8D1-4A72-8E20-0703F54BF1FE}"/>
              </a:ext>
            </a:extLst>
          </p:cNvPr>
          <p:cNvSpPr>
            <a:spLocks noGrp="1"/>
          </p:cNvSpPr>
          <p:nvPr>
            <p:ph type="subTitle" idx="1"/>
          </p:nvPr>
        </p:nvSpPr>
        <p:spPr>
          <a:xfrm>
            <a:off x="6416041" y="5586890"/>
            <a:ext cx="4941770" cy="396660"/>
          </a:xfrm>
        </p:spPr>
        <p:txBody>
          <a:bodyPr vert="horz" lIns="91440" tIns="45720" rIns="91440" bIns="45720" rtlCol="0" anchor="t">
            <a:normAutofit/>
          </a:bodyPr>
          <a:lstStyle/>
          <a:p>
            <a:r>
              <a:rPr lang="en-US"/>
              <a:t>ECYW4004</a:t>
            </a:r>
          </a:p>
        </p:txBody>
      </p:sp>
    </p:spTree>
    <p:extLst>
      <p:ext uri="{BB962C8B-B14F-4D97-AF65-F5344CB8AC3E}">
        <p14:creationId xmlns:p14="http://schemas.microsoft.com/office/powerpoint/2010/main" val="25860588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90698F9E-AC44-D27E-297B-5F8E770D4C00}"/>
              </a:ext>
            </a:extLst>
          </p:cNvPr>
          <p:cNvSpPr>
            <a:spLocks noGrp="1"/>
          </p:cNvSpPr>
          <p:nvPr>
            <p:ph type="sldNum" sz="quarter" idx="12"/>
          </p:nvPr>
        </p:nvSpPr>
        <p:spPr/>
        <p:txBody>
          <a:bodyPr/>
          <a:lstStyle/>
          <a:p>
            <a:fld id="{A49DFD55-3C28-40EF-9E31-A92D2E4017FF}" type="slidenum">
              <a:rPr lang="en-US" smtClean="0"/>
              <a:pPr/>
              <a:t>2</a:t>
            </a:fld>
            <a:endParaRPr lang="en-US"/>
          </a:p>
        </p:txBody>
      </p:sp>
      <p:sp>
        <p:nvSpPr>
          <p:cNvPr id="17" name="Text Placeholder 2">
            <a:extLst>
              <a:ext uri="{FF2B5EF4-FFF2-40B4-BE49-F238E27FC236}">
                <a16:creationId xmlns:a16="http://schemas.microsoft.com/office/drawing/2014/main" id="{9D5232F9-FD00-464A-9F17-619C91AEF8F3}"/>
              </a:ext>
            </a:extLst>
          </p:cNvPr>
          <p:cNvSpPr>
            <a:spLocks noGrp="1"/>
          </p:cNvSpPr>
          <p:nvPr/>
        </p:nvSpPr>
        <p:spPr>
          <a:xfrm>
            <a:off x="1275811" y="726180"/>
            <a:ext cx="8911478" cy="1884298"/>
          </a:xfrm>
          <a:prstGeom prst="rect">
            <a:avLst/>
          </a:prstGeom>
        </p:spPr>
        <p:txBody>
          <a:bodyPr vert="horz" lIns="91440" tIns="45720" rIns="91440" bIns="45720" rtlCol="0" anchor="t">
            <a:normAutofit/>
          </a:bodyPr>
          <a:lstStyle>
            <a:lvl1pPr marL="0" indent="0" algn="l" defTabSz="914400" rtl="0" eaLnBrk="1" latinLnBrk="0" hangingPunct="1">
              <a:lnSpc>
                <a:spcPct val="100000"/>
              </a:lnSpc>
              <a:spcBef>
                <a:spcPts val="1000"/>
              </a:spcBef>
              <a:buFont typeface="Arial" panose="020B0604020202020204" pitchFamily="34" charset="0"/>
              <a:buNone/>
              <a:defRPr sz="1400" kern="1200" spc="50" baseline="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r>
              <a:rPr lang="en-US" sz="2800" b="1" u="sng" dirty="0">
                <a:latin typeface="Calibri"/>
                <a:ea typeface="Calibri"/>
                <a:cs typeface="Calibri"/>
              </a:rPr>
              <a:t>Skills</a:t>
            </a:r>
            <a:endParaRPr lang="en-US" sz="1100" b="1" u="sng" dirty="0">
              <a:latin typeface="Calibri"/>
              <a:ea typeface="Calibri"/>
              <a:cs typeface="Calibri"/>
            </a:endParaRPr>
          </a:p>
          <a:p>
            <a:br>
              <a:rPr lang="en-US" sz="2800" dirty="0">
                <a:latin typeface="Calibri"/>
                <a:ea typeface="Calibri"/>
                <a:cs typeface="Calibri"/>
              </a:rPr>
            </a:br>
            <a:br>
              <a:rPr lang="en-US" sz="1100" dirty="0">
                <a:latin typeface="Calibri"/>
                <a:ea typeface="Calibri"/>
                <a:cs typeface="Calibri"/>
              </a:rPr>
            </a:br>
            <a:endParaRPr lang="en-US" sz="1100" dirty="0">
              <a:latin typeface="Calibri"/>
              <a:ea typeface="Calibri"/>
              <a:cs typeface="Calibri"/>
            </a:endParaRPr>
          </a:p>
          <a:p>
            <a:endParaRPr lang="en-US" sz="1100">
              <a:latin typeface="Calibri"/>
              <a:ea typeface="Calibri"/>
              <a:cs typeface="Calibri"/>
            </a:endParaRPr>
          </a:p>
          <a:p>
            <a:endParaRPr lang="en-US"/>
          </a:p>
        </p:txBody>
      </p:sp>
      <p:graphicFrame>
        <p:nvGraphicFramePr>
          <p:cNvPr id="18" name="Diagram 17">
            <a:extLst>
              <a:ext uri="{FF2B5EF4-FFF2-40B4-BE49-F238E27FC236}">
                <a16:creationId xmlns:a16="http://schemas.microsoft.com/office/drawing/2014/main" id="{1B04C38E-6EDE-139B-5A06-2B9E9CE7FA2F}"/>
              </a:ext>
            </a:extLst>
          </p:cNvPr>
          <p:cNvGraphicFramePr/>
          <p:nvPr>
            <p:extLst>
              <p:ext uri="{D42A27DB-BD31-4B8C-83A1-F6EECF244321}">
                <p14:modId xmlns:p14="http://schemas.microsoft.com/office/powerpoint/2010/main" val="1843382550"/>
              </p:ext>
            </p:extLst>
          </p:nvPr>
        </p:nvGraphicFramePr>
        <p:xfrm>
          <a:off x="1259935" y="1102241"/>
          <a:ext cx="9301238" cy="45284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36" name="Picture 935" descr="Hands on ears">
            <a:extLst>
              <a:ext uri="{FF2B5EF4-FFF2-40B4-BE49-F238E27FC236}">
                <a16:creationId xmlns:a16="http://schemas.microsoft.com/office/drawing/2014/main" id="{A8632608-8B0B-8036-A0AF-7A750AC4FEE2}"/>
              </a:ext>
            </a:extLst>
          </p:cNvPr>
          <p:cNvPicPr>
            <a:picLocks noChangeAspect="1"/>
          </p:cNvPicPr>
          <p:nvPr/>
        </p:nvPicPr>
        <p:blipFill>
          <a:blip r:embed="rId7"/>
          <a:stretch>
            <a:fillRect/>
          </a:stretch>
        </p:blipFill>
        <p:spPr>
          <a:xfrm>
            <a:off x="0" y="4972859"/>
            <a:ext cx="2817963" cy="1886849"/>
          </a:xfrm>
          <a:prstGeom prst="rect">
            <a:avLst/>
          </a:prstGeom>
        </p:spPr>
      </p:pic>
      <p:pic>
        <p:nvPicPr>
          <p:cNvPr id="937" name="Picture 936" descr="Red lips">
            <a:extLst>
              <a:ext uri="{FF2B5EF4-FFF2-40B4-BE49-F238E27FC236}">
                <a16:creationId xmlns:a16="http://schemas.microsoft.com/office/drawing/2014/main" id="{442DD81E-8E62-7779-4166-BC88CFF2CBAC}"/>
              </a:ext>
            </a:extLst>
          </p:cNvPr>
          <p:cNvPicPr>
            <a:picLocks noChangeAspect="1"/>
          </p:cNvPicPr>
          <p:nvPr/>
        </p:nvPicPr>
        <p:blipFill>
          <a:blip r:embed="rId8"/>
          <a:stretch>
            <a:fillRect/>
          </a:stretch>
        </p:blipFill>
        <p:spPr>
          <a:xfrm>
            <a:off x="9421927" y="4914899"/>
            <a:ext cx="2808449" cy="1988390"/>
          </a:xfrm>
          <a:prstGeom prst="rect">
            <a:avLst/>
          </a:prstGeom>
        </p:spPr>
      </p:pic>
      <p:sp>
        <p:nvSpPr>
          <p:cNvPr id="10" name="TextBox 9">
            <a:extLst>
              <a:ext uri="{FF2B5EF4-FFF2-40B4-BE49-F238E27FC236}">
                <a16:creationId xmlns:a16="http://schemas.microsoft.com/office/drawing/2014/main" id="{32C5981F-B5DE-2A2B-5202-B8E914FC868B}"/>
              </a:ext>
            </a:extLst>
          </p:cNvPr>
          <p:cNvSpPr txBox="1"/>
          <p:nvPr/>
        </p:nvSpPr>
        <p:spPr>
          <a:xfrm>
            <a:off x="3475413" y="6025919"/>
            <a:ext cx="574871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ea typeface="+mn-lt"/>
                <a:cs typeface="+mn-lt"/>
              </a:rPr>
              <a:t>(e.g., Council of Europe, 2021, p. 12; National Youth Agency, n.d.</a:t>
            </a:r>
            <a:r>
              <a:rPr lang="en-US" sz="1200" dirty="0">
                <a:solidFill>
                  <a:srgbClr val="E3E3E3"/>
                </a:solidFill>
                <a:ea typeface="+mn-lt"/>
                <a:cs typeface="+mn-lt"/>
              </a:rPr>
              <a:t>)</a:t>
            </a:r>
          </a:p>
          <a:p>
            <a:r>
              <a:rPr lang="en-US" sz="1200" dirty="0">
                <a:solidFill>
                  <a:srgbClr val="E3E3E3"/>
                </a:solidFill>
                <a:ea typeface="+mn-lt"/>
                <a:cs typeface="+mn-lt"/>
              </a:rPr>
              <a:t>e.g., National Youth Agency, n.d.)</a:t>
            </a:r>
            <a:endParaRPr lang="en-US" dirty="0"/>
          </a:p>
          <a:p>
            <a:endParaRPr lang="en-US" sz="1200" dirty="0">
              <a:solidFill>
                <a:srgbClr val="E3E3E3"/>
              </a:solidFill>
            </a:endParaRPr>
          </a:p>
        </p:txBody>
      </p:sp>
    </p:spTree>
    <p:extLst>
      <p:ext uri="{BB962C8B-B14F-4D97-AF65-F5344CB8AC3E}">
        <p14:creationId xmlns:p14="http://schemas.microsoft.com/office/powerpoint/2010/main" val="20731536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8D51ED20-04D4-4894-B0C2-9C541A61A734}"/>
              </a:ext>
            </a:extLst>
          </p:cNvPr>
          <p:cNvSpPr>
            <a:spLocks noGrp="1"/>
          </p:cNvSpPr>
          <p:nvPr>
            <p:ph type="ftr" sz="quarter" idx="11"/>
          </p:nvPr>
        </p:nvSpPr>
        <p:spPr>
          <a:xfrm>
            <a:off x="2463800" y="6356350"/>
            <a:ext cx="3479800" cy="365125"/>
          </a:xfrm>
        </p:spPr>
        <p:txBody>
          <a:bodyPr/>
          <a:lstStyle/>
          <a:p>
            <a:endParaRPr lang="en-US"/>
          </a:p>
        </p:txBody>
      </p:sp>
      <p:sp>
        <p:nvSpPr>
          <p:cNvPr id="6" name="Slide Number Placeholder 5">
            <a:extLst>
              <a:ext uri="{FF2B5EF4-FFF2-40B4-BE49-F238E27FC236}">
                <a16:creationId xmlns:a16="http://schemas.microsoft.com/office/drawing/2014/main" id="{7BC1787E-7110-4989-B0B8-DD4E0ACC09DF}"/>
              </a:ext>
            </a:extLst>
          </p:cNvPr>
          <p:cNvSpPr>
            <a:spLocks noGrp="1"/>
          </p:cNvSpPr>
          <p:nvPr>
            <p:ph type="sldNum" sz="quarter" idx="12"/>
          </p:nvPr>
        </p:nvSpPr>
        <p:spPr>
          <a:xfrm>
            <a:off x="8610600" y="6356350"/>
            <a:ext cx="2743200" cy="365125"/>
          </a:xfrm>
        </p:spPr>
        <p:txBody>
          <a:bodyPr/>
          <a:lstStyle/>
          <a:p>
            <a:fld id="{A49DFD55-3C28-40EF-9E31-A92D2E4017FF}" type="slidenum">
              <a:rPr lang="en-US" dirty="0" smtClean="0"/>
              <a:pPr/>
              <a:t>3</a:t>
            </a:fld>
            <a:endParaRPr lang="en-US"/>
          </a:p>
        </p:txBody>
      </p:sp>
      <p:sp>
        <p:nvSpPr>
          <p:cNvPr id="4" name="TextBox 3">
            <a:extLst>
              <a:ext uri="{FF2B5EF4-FFF2-40B4-BE49-F238E27FC236}">
                <a16:creationId xmlns:a16="http://schemas.microsoft.com/office/drawing/2014/main" id="{0765A36A-6E99-C790-90E8-68152B536DB7}"/>
              </a:ext>
            </a:extLst>
          </p:cNvPr>
          <p:cNvSpPr txBox="1"/>
          <p:nvPr/>
        </p:nvSpPr>
        <p:spPr>
          <a:xfrm>
            <a:off x="727494" y="1022047"/>
            <a:ext cx="8359763"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u="sng" dirty="0"/>
              <a:t>Tools and approaches</a:t>
            </a:r>
            <a:br>
              <a:rPr lang="en-US" sz="1600" dirty="0">
                <a:latin typeface="Calibri"/>
                <a:ea typeface="Calibri"/>
                <a:cs typeface="Calibri"/>
              </a:rPr>
            </a:br>
            <a:endParaRPr lang="en-US" sz="1600">
              <a:latin typeface="Calibri"/>
              <a:ea typeface="Calibri"/>
              <a:cs typeface="Calibri"/>
            </a:endParaRPr>
          </a:p>
        </p:txBody>
      </p:sp>
      <p:graphicFrame>
        <p:nvGraphicFramePr>
          <p:cNvPr id="9" name="Diagram 8">
            <a:extLst>
              <a:ext uri="{FF2B5EF4-FFF2-40B4-BE49-F238E27FC236}">
                <a16:creationId xmlns:a16="http://schemas.microsoft.com/office/drawing/2014/main" id="{EDEF108F-4F17-1348-EA6D-BB0FAAEB6F10}"/>
              </a:ext>
            </a:extLst>
          </p:cNvPr>
          <p:cNvGraphicFramePr/>
          <p:nvPr>
            <p:extLst>
              <p:ext uri="{D42A27DB-BD31-4B8C-83A1-F6EECF244321}">
                <p14:modId xmlns:p14="http://schemas.microsoft.com/office/powerpoint/2010/main" val="3942319348"/>
              </p:ext>
            </p:extLst>
          </p:nvPr>
        </p:nvGraphicFramePr>
        <p:xfrm>
          <a:off x="1366762" y="1926771"/>
          <a:ext cx="7160380" cy="4419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76" name="Picture 275" descr="Baseball players running on field">
            <a:extLst>
              <a:ext uri="{FF2B5EF4-FFF2-40B4-BE49-F238E27FC236}">
                <a16:creationId xmlns:a16="http://schemas.microsoft.com/office/drawing/2014/main" id="{5BD38A73-89F0-9574-6499-20E8C811B4D7}"/>
              </a:ext>
            </a:extLst>
          </p:cNvPr>
          <p:cNvPicPr>
            <a:picLocks noChangeAspect="1"/>
          </p:cNvPicPr>
          <p:nvPr/>
        </p:nvPicPr>
        <p:blipFill>
          <a:blip r:embed="rId7"/>
          <a:stretch>
            <a:fillRect/>
          </a:stretch>
        </p:blipFill>
        <p:spPr>
          <a:xfrm>
            <a:off x="9770534" y="-56243"/>
            <a:ext cx="2423887" cy="1890487"/>
          </a:xfrm>
          <a:prstGeom prst="rect">
            <a:avLst/>
          </a:prstGeom>
        </p:spPr>
      </p:pic>
      <p:pic>
        <p:nvPicPr>
          <p:cNvPr id="277" name="Picture 276" descr="Close-up of treble cleff on music sheet">
            <a:extLst>
              <a:ext uri="{FF2B5EF4-FFF2-40B4-BE49-F238E27FC236}">
                <a16:creationId xmlns:a16="http://schemas.microsoft.com/office/drawing/2014/main" id="{9CD85B35-1929-528F-620B-682C59DF61BF}"/>
              </a:ext>
            </a:extLst>
          </p:cNvPr>
          <p:cNvPicPr>
            <a:picLocks noChangeAspect="1"/>
          </p:cNvPicPr>
          <p:nvPr/>
        </p:nvPicPr>
        <p:blipFill>
          <a:blip r:embed="rId8"/>
          <a:stretch>
            <a:fillRect/>
          </a:stretch>
        </p:blipFill>
        <p:spPr>
          <a:xfrm>
            <a:off x="9770534" y="1733852"/>
            <a:ext cx="2423886" cy="1793725"/>
          </a:xfrm>
          <a:prstGeom prst="rect">
            <a:avLst/>
          </a:prstGeom>
        </p:spPr>
      </p:pic>
      <p:pic>
        <p:nvPicPr>
          <p:cNvPr id="278" name="Picture 277" descr="Artist's hands with a paint tube">
            <a:extLst>
              <a:ext uri="{FF2B5EF4-FFF2-40B4-BE49-F238E27FC236}">
                <a16:creationId xmlns:a16="http://schemas.microsoft.com/office/drawing/2014/main" id="{A31D2884-3C19-7E8A-AA29-EB8D26FD5FAA}"/>
              </a:ext>
            </a:extLst>
          </p:cNvPr>
          <p:cNvPicPr>
            <a:picLocks noChangeAspect="1"/>
          </p:cNvPicPr>
          <p:nvPr/>
        </p:nvPicPr>
        <p:blipFill>
          <a:blip r:embed="rId9"/>
          <a:stretch>
            <a:fillRect/>
          </a:stretch>
        </p:blipFill>
        <p:spPr>
          <a:xfrm>
            <a:off x="9772951" y="3538601"/>
            <a:ext cx="2419049" cy="1643465"/>
          </a:xfrm>
          <a:prstGeom prst="rect">
            <a:avLst/>
          </a:prstGeom>
        </p:spPr>
      </p:pic>
      <p:pic>
        <p:nvPicPr>
          <p:cNvPr id="279" name="Picture 278" descr="Battle between pawn and king">
            <a:extLst>
              <a:ext uri="{FF2B5EF4-FFF2-40B4-BE49-F238E27FC236}">
                <a16:creationId xmlns:a16="http://schemas.microsoft.com/office/drawing/2014/main" id="{AB5E358C-7087-84A1-6A80-4E6D0FE37C5B}"/>
              </a:ext>
            </a:extLst>
          </p:cNvPr>
          <p:cNvPicPr>
            <a:picLocks noChangeAspect="1"/>
          </p:cNvPicPr>
          <p:nvPr/>
        </p:nvPicPr>
        <p:blipFill>
          <a:blip r:embed="rId10"/>
          <a:stretch>
            <a:fillRect/>
          </a:stretch>
        </p:blipFill>
        <p:spPr>
          <a:xfrm>
            <a:off x="9772952" y="5175923"/>
            <a:ext cx="2419049" cy="1682916"/>
          </a:xfrm>
          <a:prstGeom prst="rect">
            <a:avLst/>
          </a:prstGeom>
        </p:spPr>
      </p:pic>
    </p:spTree>
    <p:extLst>
      <p:ext uri="{BB962C8B-B14F-4D97-AF65-F5344CB8AC3E}">
        <p14:creationId xmlns:p14="http://schemas.microsoft.com/office/powerpoint/2010/main" val="35715163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497CF8A5-40FE-CC3A-D228-138BC92D4425}"/>
              </a:ext>
            </a:extLst>
          </p:cNvPr>
          <p:cNvSpPr>
            <a:spLocks noGrp="1"/>
          </p:cNvSpPr>
          <p:nvPr>
            <p:ph type="sldNum" sz="quarter" idx="12"/>
          </p:nvPr>
        </p:nvSpPr>
        <p:spPr/>
        <p:txBody>
          <a:bodyPr/>
          <a:lstStyle/>
          <a:p>
            <a:fld id="{A49DFD55-3C28-40EF-9E31-A92D2E4017FF}" type="slidenum">
              <a:rPr lang="en-US" smtClean="0"/>
              <a:pPr/>
              <a:t>4</a:t>
            </a:fld>
            <a:endParaRPr lang="en-US"/>
          </a:p>
        </p:txBody>
      </p:sp>
      <p:sp>
        <p:nvSpPr>
          <p:cNvPr id="6" name="TextBox 5">
            <a:extLst>
              <a:ext uri="{FF2B5EF4-FFF2-40B4-BE49-F238E27FC236}">
                <a16:creationId xmlns:a16="http://schemas.microsoft.com/office/drawing/2014/main" id="{C2D17684-D052-90BD-18DF-F0AEB3FBEEC4}"/>
              </a:ext>
            </a:extLst>
          </p:cNvPr>
          <p:cNvSpPr txBox="1"/>
          <p:nvPr/>
        </p:nvSpPr>
        <p:spPr>
          <a:xfrm>
            <a:off x="892023" y="2056190"/>
            <a:ext cx="10326309" cy="19082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ea typeface="+mn-lt"/>
                <a:cs typeface="+mn-lt"/>
              </a:rPr>
              <a:t>Positive relationships with supportive adults can improve young people's mental health and well-being and reassure them that they have someone to turn to when in need. </a:t>
            </a:r>
            <a:r>
              <a:rPr lang="en-US" sz="2000" dirty="0">
                <a:ea typeface="+mn-lt"/>
                <a:cs typeface="+mn-lt"/>
              </a:rPr>
              <a:t>(</a:t>
            </a:r>
            <a:r>
              <a:rPr lang="en-US" sz="2000" dirty="0" err="1">
                <a:ea typeface="+mn-lt"/>
                <a:cs typeface="+mn-lt"/>
              </a:rPr>
              <a:t>YoungMinds</a:t>
            </a:r>
            <a:r>
              <a:rPr lang="en-US" sz="2000" dirty="0">
                <a:ea typeface="+mn-lt"/>
                <a:cs typeface="+mn-lt"/>
              </a:rPr>
              <a:t>, n.d.).</a:t>
            </a:r>
            <a:endParaRPr lang="en-US" sz="2000"/>
          </a:p>
          <a:p>
            <a:endParaRPr lang="en-US" sz="1600"/>
          </a:p>
          <a:p>
            <a:pPr algn="l"/>
            <a:endParaRPr lang="en-US"/>
          </a:p>
        </p:txBody>
      </p:sp>
    </p:spTree>
    <p:extLst>
      <p:ext uri="{BB962C8B-B14F-4D97-AF65-F5344CB8AC3E}">
        <p14:creationId xmlns:p14="http://schemas.microsoft.com/office/powerpoint/2010/main" val="4112251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40">
            <a:extLst>
              <a:ext uri="{FF2B5EF4-FFF2-40B4-BE49-F238E27FC236}">
                <a16:creationId xmlns:a16="http://schemas.microsoft.com/office/drawing/2014/main" id="{D3FEFB99-DF02-4074-979F-B369C314FF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B2E0E3-29C4-1C6C-BCDF-4D9AE2293C54}"/>
              </a:ext>
            </a:extLst>
          </p:cNvPr>
          <p:cNvSpPr>
            <a:spLocks noGrp="1"/>
          </p:cNvSpPr>
          <p:nvPr>
            <p:ph type="title"/>
          </p:nvPr>
        </p:nvSpPr>
        <p:spPr>
          <a:xfrm>
            <a:off x="4458013" y="3982717"/>
            <a:ext cx="7284627" cy="2237108"/>
          </a:xfrm>
        </p:spPr>
        <p:txBody>
          <a:bodyPr vert="horz" lIns="91440" tIns="45720" rIns="91440" bIns="45720" rtlCol="0" anchor="t">
            <a:noAutofit/>
          </a:bodyPr>
          <a:lstStyle/>
          <a:p>
            <a:pPr algn="r"/>
            <a:r>
              <a:rPr lang="en-US" sz="2000" b="1" kern="1200" dirty="0">
                <a:latin typeface="+mj-lt"/>
                <a:ea typeface="+mj-ea"/>
                <a:cs typeface="+mj-cs"/>
              </a:rPr>
              <a:t>craft</a:t>
            </a:r>
            <a:endParaRPr lang="en-US" sz="2000" kern="1200" dirty="0">
              <a:latin typeface="+mj-lt"/>
            </a:endParaRPr>
          </a:p>
          <a:p>
            <a:pPr algn="r"/>
            <a:r>
              <a:rPr lang="en-US" sz="2000" i="1" kern="1200" dirty="0">
                <a:latin typeface="+mj-lt"/>
                <a:ea typeface="+mj-ea"/>
                <a:cs typeface="+mj-cs"/>
              </a:rPr>
              <a:t>noun</a:t>
            </a:r>
            <a:endParaRPr lang="en-US" sz="2000" kern="1200" dirty="0">
              <a:latin typeface="+mj-lt"/>
            </a:endParaRPr>
          </a:p>
          <a:p>
            <a:pPr algn="r"/>
            <a:endParaRPr lang="en-US" sz="2000" kern="1200" dirty="0">
              <a:latin typeface="+mj-lt"/>
            </a:endParaRPr>
          </a:p>
          <a:p>
            <a:pPr algn="r"/>
            <a:r>
              <a:rPr lang="en-US" sz="2000" kern="1200">
                <a:latin typeface="+mj-lt"/>
                <a:ea typeface="+mj-ea"/>
                <a:cs typeface="+mj-cs"/>
              </a:rPr>
              <a:t>[countable, uncountable] an activity involving </a:t>
            </a:r>
            <a:r>
              <a:rPr lang="en-US" sz="2000" kern="1200" dirty="0">
                <a:latin typeface="+mj-lt"/>
                <a:ea typeface="+mj-ea"/>
                <a:cs typeface="+mj-cs"/>
              </a:rPr>
              <a:t>a special skill at making things with your hands</a:t>
            </a:r>
            <a:endParaRPr lang="en-US" sz="2000" kern="1200" dirty="0">
              <a:latin typeface="+mj-lt"/>
            </a:endParaRPr>
          </a:p>
          <a:p>
            <a:pPr algn="r"/>
            <a:br>
              <a:rPr lang="en-US" sz="1400" kern="1200" dirty="0"/>
            </a:br>
            <a:r>
              <a:rPr lang="en-US" sz="1400" kern="1200" dirty="0">
                <a:latin typeface="+mj-lt"/>
                <a:ea typeface="+mj-ea"/>
                <a:cs typeface="+mj-cs"/>
                <a:hlinkClick r:id="rId2">
                  <a:extLst>
                    <a:ext uri="{A12FA001-AC4F-418D-AE19-62706E023703}">
                      <ahyp:hlinkClr xmlns:ahyp="http://schemas.microsoft.com/office/drawing/2018/hyperlinkcolor" val="tx"/>
                    </a:ext>
                  </a:extLst>
                </a:hlinkClick>
              </a:rPr>
              <a:t>https://www.oxfordlearnersdictionaries.com/definition/english/craft_1?q=crafts</a:t>
            </a:r>
            <a:endParaRPr lang="en-US" sz="1400" kern="1200">
              <a:latin typeface="+mj-lt"/>
            </a:endParaRPr>
          </a:p>
          <a:p>
            <a:pPr algn="r"/>
            <a:endParaRPr lang="en-US" sz="900" kern="1200">
              <a:solidFill>
                <a:schemeClr val="tx2"/>
              </a:solidFill>
              <a:latin typeface="+mj-lt"/>
              <a:ea typeface="+mj-ea"/>
              <a:cs typeface="+mj-cs"/>
            </a:endParaRPr>
          </a:p>
        </p:txBody>
      </p:sp>
      <p:pic>
        <p:nvPicPr>
          <p:cNvPr id="3" name="Picture 2" descr="Dirty apron used for painting hung on a wall">
            <a:extLst>
              <a:ext uri="{FF2B5EF4-FFF2-40B4-BE49-F238E27FC236}">
                <a16:creationId xmlns:a16="http://schemas.microsoft.com/office/drawing/2014/main" id="{F18C3234-DD94-81FF-028D-2C215FD58FFE}"/>
              </a:ext>
            </a:extLst>
          </p:cNvPr>
          <p:cNvPicPr>
            <a:picLocks noChangeAspect="1"/>
          </p:cNvPicPr>
          <p:nvPr/>
        </p:nvPicPr>
        <p:blipFill rotWithShape="1">
          <a:blip r:embed="rId3">
            <a:alphaModFix/>
          </a:blip>
          <a:srcRect l="25170" r="7077" b="-3"/>
          <a:stretch/>
        </p:blipFill>
        <p:spPr>
          <a:xfrm>
            <a:off x="4966006" y="198381"/>
            <a:ext cx="3765946" cy="3765946"/>
          </a:xfrm>
          <a:custGeom>
            <a:avLst/>
            <a:gdLst/>
            <a:ahLst/>
            <a:cxnLst/>
            <a:rect l="l" t="t" r="r" b="b"/>
            <a:pathLst>
              <a:path w="6057610" h="6057610">
                <a:moveTo>
                  <a:pt x="3028805" y="0"/>
                </a:moveTo>
                <a:cubicBezTo>
                  <a:pt x="4701568" y="0"/>
                  <a:pt x="6057610" y="1356042"/>
                  <a:pt x="6057610" y="3028805"/>
                </a:cubicBezTo>
                <a:cubicBezTo>
                  <a:pt x="6057610" y="4701568"/>
                  <a:pt x="4701568" y="6057610"/>
                  <a:pt x="3028805" y="6057610"/>
                </a:cubicBezTo>
                <a:cubicBezTo>
                  <a:pt x="1356042" y="6057610"/>
                  <a:pt x="0" y="4701568"/>
                  <a:pt x="0" y="3028805"/>
                </a:cubicBezTo>
                <a:cubicBezTo>
                  <a:pt x="0" y="1356042"/>
                  <a:pt x="1356042" y="0"/>
                  <a:pt x="3028805" y="0"/>
                </a:cubicBezTo>
                <a:close/>
              </a:path>
            </a:pathLst>
          </a:custGeom>
          <a:effectLst>
            <a:softEdge rad="0"/>
          </a:effectLst>
        </p:spPr>
      </p:pic>
      <p:pic>
        <p:nvPicPr>
          <p:cNvPr id="5" name="Picture 4" descr="Close-up of knitting needles on table with marled grey yarn, with ball of yarn in background">
            <a:extLst>
              <a:ext uri="{FF2B5EF4-FFF2-40B4-BE49-F238E27FC236}">
                <a16:creationId xmlns:a16="http://schemas.microsoft.com/office/drawing/2014/main" id="{20E59B92-5151-B4DA-C300-4788491E0DC7}"/>
              </a:ext>
            </a:extLst>
          </p:cNvPr>
          <p:cNvPicPr>
            <a:picLocks noChangeAspect="1"/>
          </p:cNvPicPr>
          <p:nvPr/>
        </p:nvPicPr>
        <p:blipFill rotWithShape="1">
          <a:blip r:embed="rId4">
            <a:alphaModFix/>
          </a:blip>
          <a:srcRect t="9591" r="2" b="2"/>
          <a:stretch/>
        </p:blipFill>
        <p:spPr>
          <a:xfrm>
            <a:off x="1199083" y="10"/>
            <a:ext cx="4125131" cy="2489417"/>
          </a:xfrm>
          <a:custGeom>
            <a:avLst/>
            <a:gdLst/>
            <a:ahLst/>
            <a:cxnLst/>
            <a:rect l="l" t="t" r="r" b="b"/>
            <a:pathLst>
              <a:path w="4125131" h="2489417">
                <a:moveTo>
                  <a:pt x="44777" y="0"/>
                </a:moveTo>
                <a:lnTo>
                  <a:pt x="4080354" y="0"/>
                </a:lnTo>
                <a:lnTo>
                  <a:pt x="4083227" y="11173"/>
                </a:lnTo>
                <a:cubicBezTo>
                  <a:pt x="4110702" y="145441"/>
                  <a:pt x="4125131" y="284462"/>
                  <a:pt x="4125131" y="426852"/>
                </a:cubicBezTo>
                <a:cubicBezTo>
                  <a:pt x="4125131" y="1565976"/>
                  <a:pt x="3201689" y="2489417"/>
                  <a:pt x="2062565" y="2489417"/>
                </a:cubicBezTo>
                <a:cubicBezTo>
                  <a:pt x="923442" y="2489417"/>
                  <a:pt x="0" y="1565976"/>
                  <a:pt x="0" y="426852"/>
                </a:cubicBezTo>
                <a:cubicBezTo>
                  <a:pt x="0" y="284462"/>
                  <a:pt x="14429" y="145441"/>
                  <a:pt x="41904" y="11173"/>
                </a:cubicBezTo>
                <a:close/>
              </a:path>
            </a:pathLst>
          </a:custGeom>
          <a:effectLst>
            <a:softEdge rad="0"/>
          </a:effectLst>
        </p:spPr>
      </p:pic>
      <p:pic>
        <p:nvPicPr>
          <p:cNvPr id="6" name="Picture 5" descr="Hands hot gluing a rope rainbow with rainbow pieces on wood table with pin cushion, scissors, and more rope">
            <a:extLst>
              <a:ext uri="{FF2B5EF4-FFF2-40B4-BE49-F238E27FC236}">
                <a16:creationId xmlns:a16="http://schemas.microsoft.com/office/drawing/2014/main" id="{3E454299-4AD1-17EF-5225-0E1A6A4D1F51}"/>
              </a:ext>
            </a:extLst>
          </p:cNvPr>
          <p:cNvPicPr>
            <a:picLocks noChangeAspect="1"/>
          </p:cNvPicPr>
          <p:nvPr/>
        </p:nvPicPr>
        <p:blipFill rotWithShape="1">
          <a:blip r:embed="rId5">
            <a:alphaModFix/>
          </a:blip>
          <a:srcRect t="2440" r="-1" b="20901"/>
          <a:stretch/>
        </p:blipFill>
        <p:spPr>
          <a:xfrm>
            <a:off x="-7" y="2090403"/>
            <a:ext cx="4151360" cy="4767590"/>
          </a:xfrm>
          <a:custGeom>
            <a:avLst/>
            <a:gdLst/>
            <a:ahLst/>
            <a:cxnLst/>
            <a:rect l="l" t="t" r="r" b="b"/>
            <a:pathLst>
              <a:path w="4231752" h="4859916">
                <a:moveTo>
                  <a:pt x="1051869" y="0"/>
                </a:moveTo>
                <a:cubicBezTo>
                  <a:pt x="2808070" y="0"/>
                  <a:pt x="4231752" y="1423682"/>
                  <a:pt x="4231752" y="3179883"/>
                </a:cubicBezTo>
                <a:cubicBezTo>
                  <a:pt x="4231752" y="3728696"/>
                  <a:pt x="4092721" y="4245036"/>
                  <a:pt x="3847958" y="4695604"/>
                </a:cubicBezTo>
                <a:lnTo>
                  <a:pt x="3748135" y="4859916"/>
                </a:lnTo>
                <a:lnTo>
                  <a:pt x="0" y="4859916"/>
                </a:lnTo>
                <a:lnTo>
                  <a:pt x="0" y="181856"/>
                </a:lnTo>
                <a:lnTo>
                  <a:pt x="106268" y="142962"/>
                </a:lnTo>
                <a:cubicBezTo>
                  <a:pt x="404983" y="50052"/>
                  <a:pt x="722581" y="0"/>
                  <a:pt x="1051869" y="0"/>
                </a:cubicBezTo>
                <a:close/>
              </a:path>
            </a:pathLst>
          </a:custGeom>
          <a:effectLst>
            <a:softEdge rad="0"/>
          </a:effectLst>
        </p:spPr>
      </p:pic>
      <p:grpSp>
        <p:nvGrpSpPr>
          <p:cNvPr id="47" name="Group 46">
            <a:extLst>
              <a:ext uri="{FF2B5EF4-FFF2-40B4-BE49-F238E27FC236}">
                <a16:creationId xmlns:a16="http://schemas.microsoft.com/office/drawing/2014/main" id="{B690E963-1C95-47AD-B5D6-1D75F938E1C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966008" y="178095"/>
            <a:ext cx="3806641" cy="3806637"/>
            <a:chOff x="4966008" y="178095"/>
            <a:chExt cx="3806641" cy="3806637"/>
          </a:xfrm>
        </p:grpSpPr>
        <p:sp>
          <p:nvSpPr>
            <p:cNvPr id="31" name="Freeform: Shape 30">
              <a:extLst>
                <a:ext uri="{FF2B5EF4-FFF2-40B4-BE49-F238E27FC236}">
                  <a16:creationId xmlns:a16="http://schemas.microsoft.com/office/drawing/2014/main" id="{4015C684-F358-4950-AC5D-B07CC800F8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82587" y="297799"/>
              <a:ext cx="3707369" cy="3567230"/>
            </a:xfrm>
            <a:custGeom>
              <a:avLst/>
              <a:gdLst>
                <a:gd name="connsiteX0" fmla="*/ 3016472 w 5391150"/>
                <a:gd name="connsiteY0" fmla="*/ 571500 h 5123497"/>
                <a:gd name="connsiteX1" fmla="*/ 3774758 w 5391150"/>
                <a:gd name="connsiteY1" fmla="*/ 729234 h 5123497"/>
                <a:gd name="connsiteX2" fmla="*/ 4324255 w 5391150"/>
                <a:gd name="connsiteY2" fmla="*/ 1153573 h 5123497"/>
                <a:gd name="connsiteX3" fmla="*/ 4819650 w 5391150"/>
                <a:gd name="connsiteY3" fmla="*/ 2684336 h 5123497"/>
                <a:gd name="connsiteX4" fmla="*/ 4609719 w 5391150"/>
                <a:gd name="connsiteY4" fmla="*/ 3278029 h 5123497"/>
                <a:gd name="connsiteX5" fmla="*/ 3943350 w 5391150"/>
                <a:gd name="connsiteY5" fmla="*/ 3869912 h 5123497"/>
                <a:gd name="connsiteX6" fmla="*/ 3792760 w 5391150"/>
                <a:gd name="connsiteY6" fmla="*/ 3986594 h 5123497"/>
                <a:gd name="connsiteX7" fmla="*/ 3182779 w 5391150"/>
                <a:gd name="connsiteY7" fmla="*/ 4406551 h 5123497"/>
                <a:gd name="connsiteX8" fmla="*/ 2617946 w 5391150"/>
                <a:gd name="connsiteY8" fmla="*/ 4551998 h 5123497"/>
                <a:gd name="connsiteX9" fmla="*/ 1739837 w 5391150"/>
                <a:gd name="connsiteY9" fmla="*/ 4323588 h 5123497"/>
                <a:gd name="connsiteX10" fmla="*/ 1071944 w 5391150"/>
                <a:gd name="connsiteY10" fmla="*/ 3641789 h 5123497"/>
                <a:gd name="connsiteX11" fmla="*/ 896874 w 5391150"/>
                <a:gd name="connsiteY11" fmla="*/ 3395567 h 5123497"/>
                <a:gd name="connsiteX12" fmla="*/ 571500 w 5391150"/>
                <a:gd name="connsiteY12" fmla="*/ 2684336 h 5123497"/>
                <a:gd name="connsiteX13" fmla="*/ 768572 w 5391150"/>
                <a:gd name="connsiteY13" fmla="*/ 1901571 h 5123497"/>
                <a:gd name="connsiteX14" fmla="*/ 1318546 w 5391150"/>
                <a:gd name="connsiteY14" fmla="*/ 1220153 h 5123497"/>
                <a:gd name="connsiteX15" fmla="*/ 2118646 w 5391150"/>
                <a:gd name="connsiteY15" fmla="*/ 744284 h 5123497"/>
                <a:gd name="connsiteX16" fmla="*/ 3016472 w 5391150"/>
                <a:gd name="connsiteY16" fmla="*/ 571500 h 5123497"/>
                <a:gd name="connsiteX17" fmla="*/ 3016472 w 5391150"/>
                <a:gd name="connsiteY17" fmla="*/ 0 h 5123497"/>
                <a:gd name="connsiteX18" fmla="*/ 0 w 5391150"/>
                <a:gd name="connsiteY18" fmla="*/ 2684336 h 5123497"/>
                <a:gd name="connsiteX19" fmla="*/ 599027 w 5391150"/>
                <a:gd name="connsiteY19" fmla="*/ 3962591 h 5123497"/>
                <a:gd name="connsiteX20" fmla="*/ 2617946 w 5391150"/>
                <a:gd name="connsiteY20" fmla="*/ 5123498 h 5123497"/>
                <a:gd name="connsiteX21" fmla="*/ 4144709 w 5391150"/>
                <a:gd name="connsiteY21" fmla="*/ 4436840 h 5123497"/>
                <a:gd name="connsiteX22" fmla="*/ 5391150 w 5391150"/>
                <a:gd name="connsiteY22" fmla="*/ 2684336 h 5123497"/>
                <a:gd name="connsiteX23" fmla="*/ 3016472 w 5391150"/>
                <a:gd name="connsiteY23" fmla="*/ 0 h 5123497"/>
                <a:gd name="connsiteX24" fmla="*/ 3016472 w 5391150"/>
                <a:gd name="connsiteY24" fmla="*/ 0 h 51234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391150" h="5123497">
                  <a:moveTo>
                    <a:pt x="3016472" y="571500"/>
                  </a:moveTo>
                  <a:cubicBezTo>
                    <a:pt x="3294316" y="571500"/>
                    <a:pt x="3549491" y="624554"/>
                    <a:pt x="3774758" y="729234"/>
                  </a:cubicBezTo>
                  <a:cubicBezTo>
                    <a:pt x="3985165" y="826961"/>
                    <a:pt x="4169950" y="969740"/>
                    <a:pt x="4324255" y="1153573"/>
                  </a:cubicBezTo>
                  <a:cubicBezTo>
                    <a:pt x="4643723" y="1534287"/>
                    <a:pt x="4819650" y="2077974"/>
                    <a:pt x="4819650" y="2684336"/>
                  </a:cubicBezTo>
                  <a:cubicBezTo>
                    <a:pt x="4819650" y="2915317"/>
                    <a:pt x="4756881" y="3092863"/>
                    <a:pt x="4609719" y="3278029"/>
                  </a:cubicBezTo>
                  <a:cubicBezTo>
                    <a:pt x="4450080" y="3478911"/>
                    <a:pt x="4203954" y="3668840"/>
                    <a:pt x="3943350" y="3869912"/>
                  </a:cubicBezTo>
                  <a:cubicBezTo>
                    <a:pt x="3894296" y="3907727"/>
                    <a:pt x="3843623" y="3946875"/>
                    <a:pt x="3792760" y="3986594"/>
                  </a:cubicBezTo>
                  <a:cubicBezTo>
                    <a:pt x="3575876" y="4156043"/>
                    <a:pt x="3380328" y="4304634"/>
                    <a:pt x="3182779" y="4406551"/>
                  </a:cubicBezTo>
                  <a:cubicBezTo>
                    <a:pt x="2990374" y="4505802"/>
                    <a:pt x="2810923" y="4551998"/>
                    <a:pt x="2617946" y="4551998"/>
                  </a:cubicBezTo>
                  <a:cubicBezTo>
                    <a:pt x="2277904" y="4551998"/>
                    <a:pt x="1990630" y="4477322"/>
                    <a:pt x="1739837" y="4323588"/>
                  </a:cubicBezTo>
                  <a:cubicBezTo>
                    <a:pt x="1503236" y="4178618"/>
                    <a:pt x="1284827" y="3955542"/>
                    <a:pt x="1071944" y="3641789"/>
                  </a:cubicBezTo>
                  <a:cubicBezTo>
                    <a:pt x="1011746" y="3553111"/>
                    <a:pt x="953357" y="3473006"/>
                    <a:pt x="896874" y="3395567"/>
                  </a:cubicBezTo>
                  <a:cubicBezTo>
                    <a:pt x="671227" y="3086195"/>
                    <a:pt x="571500" y="2938653"/>
                    <a:pt x="571500" y="2684336"/>
                  </a:cubicBezTo>
                  <a:cubicBezTo>
                    <a:pt x="571500" y="2418207"/>
                    <a:pt x="637794" y="2154841"/>
                    <a:pt x="768572" y="1901571"/>
                  </a:cubicBezTo>
                  <a:cubicBezTo>
                    <a:pt x="895922" y="1654969"/>
                    <a:pt x="1086041" y="1419320"/>
                    <a:pt x="1318546" y="1220153"/>
                  </a:cubicBezTo>
                  <a:cubicBezTo>
                    <a:pt x="1551337" y="1020699"/>
                    <a:pt x="1828038" y="856107"/>
                    <a:pt x="2118646" y="744284"/>
                  </a:cubicBezTo>
                  <a:cubicBezTo>
                    <a:pt x="2412397" y="631222"/>
                    <a:pt x="2722912" y="571500"/>
                    <a:pt x="3016472" y="571500"/>
                  </a:cubicBezTo>
                  <a:moveTo>
                    <a:pt x="3016472" y="0"/>
                  </a:moveTo>
                  <a:cubicBezTo>
                    <a:pt x="1518952" y="0"/>
                    <a:pt x="0" y="1201769"/>
                    <a:pt x="0" y="2684336"/>
                  </a:cubicBezTo>
                  <a:cubicBezTo>
                    <a:pt x="0" y="3240310"/>
                    <a:pt x="308324" y="3534156"/>
                    <a:pt x="599027" y="3962591"/>
                  </a:cubicBezTo>
                  <a:cubicBezTo>
                    <a:pt x="1083469" y="4676680"/>
                    <a:pt x="1687544" y="5123498"/>
                    <a:pt x="2617946" y="5123498"/>
                  </a:cubicBezTo>
                  <a:cubicBezTo>
                    <a:pt x="3245358" y="5123498"/>
                    <a:pt x="3686651" y="4794790"/>
                    <a:pt x="4144709" y="4436840"/>
                  </a:cubicBezTo>
                  <a:cubicBezTo>
                    <a:pt x="4773549" y="3945446"/>
                    <a:pt x="5391150" y="3542157"/>
                    <a:pt x="5391150" y="2684336"/>
                  </a:cubicBezTo>
                  <a:cubicBezTo>
                    <a:pt x="5391150" y="1201769"/>
                    <a:pt x="4505230" y="0"/>
                    <a:pt x="3016472" y="0"/>
                  </a:cubicBezTo>
                  <a:lnTo>
                    <a:pt x="3016472" y="0"/>
                  </a:lnTo>
                  <a:close/>
                </a:path>
              </a:pathLst>
            </a:custGeom>
            <a:solidFill>
              <a:schemeClr val="bg1">
                <a:alpha val="20000"/>
              </a:schemeClr>
            </a:solidFill>
            <a:ln w="9525"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0997ABC0-08BD-4A6F-8238-C14E249034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82587" y="297799"/>
              <a:ext cx="3707369" cy="3567230"/>
            </a:xfrm>
            <a:custGeom>
              <a:avLst/>
              <a:gdLst>
                <a:gd name="connsiteX0" fmla="*/ 3016472 w 5391150"/>
                <a:gd name="connsiteY0" fmla="*/ 476250 h 5123497"/>
                <a:gd name="connsiteX1" fmla="*/ 3814953 w 5391150"/>
                <a:gd name="connsiteY1" fmla="*/ 642842 h 5123497"/>
                <a:gd name="connsiteX2" fmla="*/ 4397312 w 5391150"/>
                <a:gd name="connsiteY2" fmla="*/ 1092327 h 5123497"/>
                <a:gd name="connsiteX3" fmla="*/ 4914900 w 5391150"/>
                <a:gd name="connsiteY3" fmla="*/ 2684336 h 5123497"/>
                <a:gd name="connsiteX4" fmla="*/ 4684300 w 5391150"/>
                <a:gd name="connsiteY4" fmla="*/ 3337275 h 5123497"/>
                <a:gd name="connsiteX5" fmla="*/ 4001548 w 5391150"/>
                <a:gd name="connsiteY5" fmla="*/ 3945255 h 5123497"/>
                <a:gd name="connsiteX6" fmla="*/ 3851434 w 5391150"/>
                <a:gd name="connsiteY6" fmla="*/ 4061555 h 5123497"/>
                <a:gd name="connsiteX7" fmla="*/ 2617946 w 5391150"/>
                <a:gd name="connsiteY7" fmla="*/ 4647248 h 5123497"/>
                <a:gd name="connsiteX8" fmla="*/ 993077 w 5391150"/>
                <a:gd name="connsiteY8" fmla="*/ 3695224 h 5123497"/>
                <a:gd name="connsiteX9" fmla="*/ 819912 w 5391150"/>
                <a:gd name="connsiteY9" fmla="*/ 3451670 h 5123497"/>
                <a:gd name="connsiteX10" fmla="*/ 476250 w 5391150"/>
                <a:gd name="connsiteY10" fmla="*/ 2684336 h 5123497"/>
                <a:gd name="connsiteX11" fmla="*/ 683895 w 5391150"/>
                <a:gd name="connsiteY11" fmla="*/ 1857947 h 5123497"/>
                <a:gd name="connsiteX12" fmla="*/ 1256538 w 5391150"/>
                <a:gd name="connsiteY12" fmla="*/ 1147858 h 5123497"/>
                <a:gd name="connsiteX13" fmla="*/ 2084451 w 5391150"/>
                <a:gd name="connsiteY13" fmla="*/ 655415 h 5123497"/>
                <a:gd name="connsiteX14" fmla="*/ 3016472 w 5391150"/>
                <a:gd name="connsiteY14" fmla="*/ 476250 h 5123497"/>
                <a:gd name="connsiteX15" fmla="*/ 3016472 w 5391150"/>
                <a:gd name="connsiteY15" fmla="*/ 0 h 5123497"/>
                <a:gd name="connsiteX16" fmla="*/ 0 w 5391150"/>
                <a:gd name="connsiteY16" fmla="*/ 2684336 h 5123497"/>
                <a:gd name="connsiteX17" fmla="*/ 599027 w 5391150"/>
                <a:gd name="connsiteY17" fmla="*/ 3962591 h 5123497"/>
                <a:gd name="connsiteX18" fmla="*/ 2617946 w 5391150"/>
                <a:gd name="connsiteY18" fmla="*/ 5123498 h 5123497"/>
                <a:gd name="connsiteX19" fmla="*/ 4144709 w 5391150"/>
                <a:gd name="connsiteY19" fmla="*/ 4436840 h 5123497"/>
                <a:gd name="connsiteX20" fmla="*/ 5391150 w 5391150"/>
                <a:gd name="connsiteY20" fmla="*/ 2684336 h 5123497"/>
                <a:gd name="connsiteX21" fmla="*/ 3016472 w 5391150"/>
                <a:gd name="connsiteY21" fmla="*/ 0 h 5123497"/>
                <a:gd name="connsiteX22" fmla="*/ 3016472 w 5391150"/>
                <a:gd name="connsiteY22" fmla="*/ 0 h 51234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391150" h="5123497">
                  <a:moveTo>
                    <a:pt x="3016472" y="476250"/>
                  </a:moveTo>
                  <a:cubicBezTo>
                    <a:pt x="3308318" y="476250"/>
                    <a:pt x="3576923" y="532352"/>
                    <a:pt x="3814953" y="642842"/>
                  </a:cubicBezTo>
                  <a:cubicBezTo>
                    <a:pt x="4038029" y="746474"/>
                    <a:pt x="4233958" y="897731"/>
                    <a:pt x="4397312" y="1092327"/>
                  </a:cubicBezTo>
                  <a:cubicBezTo>
                    <a:pt x="4731068" y="1490186"/>
                    <a:pt x="4914900" y="2055590"/>
                    <a:pt x="4914900" y="2684336"/>
                  </a:cubicBezTo>
                  <a:cubicBezTo>
                    <a:pt x="4914900" y="2935224"/>
                    <a:pt x="4843749" y="3136583"/>
                    <a:pt x="4684300" y="3337275"/>
                  </a:cubicBezTo>
                  <a:cubicBezTo>
                    <a:pt x="4517517" y="3547205"/>
                    <a:pt x="4266915" y="3740563"/>
                    <a:pt x="4001548" y="3945255"/>
                  </a:cubicBezTo>
                  <a:cubicBezTo>
                    <a:pt x="3952589" y="3982974"/>
                    <a:pt x="3902012" y="4022027"/>
                    <a:pt x="3851434" y="4061555"/>
                  </a:cubicBezTo>
                  <a:cubicBezTo>
                    <a:pt x="3398711" y="4415314"/>
                    <a:pt x="3068288" y="4647248"/>
                    <a:pt x="2617946" y="4647248"/>
                  </a:cubicBezTo>
                  <a:cubicBezTo>
                    <a:pt x="1931765" y="4647248"/>
                    <a:pt x="1445800" y="4362545"/>
                    <a:pt x="993077" y="3695224"/>
                  </a:cubicBezTo>
                  <a:cubicBezTo>
                    <a:pt x="933831" y="3607880"/>
                    <a:pt x="875919" y="3528441"/>
                    <a:pt x="819912" y="3451670"/>
                  </a:cubicBezTo>
                  <a:cubicBezTo>
                    <a:pt x="587788" y="3133439"/>
                    <a:pt x="476250" y="2967895"/>
                    <a:pt x="476250" y="2684336"/>
                  </a:cubicBezTo>
                  <a:cubicBezTo>
                    <a:pt x="476250" y="2402872"/>
                    <a:pt x="546164" y="2124837"/>
                    <a:pt x="683895" y="1857947"/>
                  </a:cubicBezTo>
                  <a:cubicBezTo>
                    <a:pt x="818674" y="1596866"/>
                    <a:pt x="1011365" y="1357884"/>
                    <a:pt x="1256538" y="1147858"/>
                  </a:cubicBezTo>
                  <a:cubicBezTo>
                    <a:pt x="1497521" y="941356"/>
                    <a:pt x="1783747" y="771049"/>
                    <a:pt x="2084451" y="655415"/>
                  </a:cubicBezTo>
                  <a:cubicBezTo>
                    <a:pt x="2393347" y="536448"/>
                    <a:pt x="2707005" y="476250"/>
                    <a:pt x="3016472" y="476250"/>
                  </a:cubicBezTo>
                  <a:moveTo>
                    <a:pt x="3016472" y="0"/>
                  </a:moveTo>
                  <a:cubicBezTo>
                    <a:pt x="1518952" y="0"/>
                    <a:pt x="0" y="1201769"/>
                    <a:pt x="0" y="2684336"/>
                  </a:cubicBezTo>
                  <a:cubicBezTo>
                    <a:pt x="0" y="3240310"/>
                    <a:pt x="308324" y="3534156"/>
                    <a:pt x="599027" y="3962591"/>
                  </a:cubicBezTo>
                  <a:cubicBezTo>
                    <a:pt x="1083469" y="4676680"/>
                    <a:pt x="1687544" y="5123498"/>
                    <a:pt x="2617946" y="5123498"/>
                  </a:cubicBezTo>
                  <a:cubicBezTo>
                    <a:pt x="3245358" y="5123498"/>
                    <a:pt x="3686651" y="4794790"/>
                    <a:pt x="4144709" y="4436840"/>
                  </a:cubicBezTo>
                  <a:cubicBezTo>
                    <a:pt x="4773549" y="3945446"/>
                    <a:pt x="5391150" y="3542157"/>
                    <a:pt x="5391150" y="2684336"/>
                  </a:cubicBezTo>
                  <a:cubicBezTo>
                    <a:pt x="5391150" y="1201769"/>
                    <a:pt x="4505230" y="0"/>
                    <a:pt x="3016472" y="0"/>
                  </a:cubicBezTo>
                  <a:lnTo>
                    <a:pt x="3016472" y="0"/>
                  </a:lnTo>
                  <a:close/>
                </a:path>
              </a:pathLst>
            </a:custGeom>
            <a:solidFill>
              <a:schemeClr val="bg1">
                <a:alpha val="20000"/>
              </a:schemeClr>
            </a:solid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855139CD-4815-48FB-9768-9DF081A491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82588" y="273205"/>
              <a:ext cx="3727034" cy="3616507"/>
            </a:xfrm>
            <a:custGeom>
              <a:avLst/>
              <a:gdLst>
                <a:gd name="connsiteX0" fmla="*/ 0 w 5419747"/>
                <a:gd name="connsiteY0" fmla="*/ 2700514 h 5194273"/>
                <a:gd name="connsiteX1" fmla="*/ 52864 w 5419747"/>
                <a:gd name="connsiteY1" fmla="*/ 2193498 h 5194273"/>
                <a:gd name="connsiteX2" fmla="*/ 211741 w 5419747"/>
                <a:gd name="connsiteY2" fmla="*/ 1707723 h 5194273"/>
                <a:gd name="connsiteX3" fmla="*/ 807434 w 5419747"/>
                <a:gd name="connsiteY3" fmla="*/ 882763 h 5194273"/>
                <a:gd name="connsiteX4" fmla="*/ 1202436 w 5419747"/>
                <a:gd name="connsiteY4" fmla="*/ 559580 h 5194273"/>
                <a:gd name="connsiteX5" fmla="*/ 1643920 w 5419747"/>
                <a:gd name="connsiteY5" fmla="*/ 302976 h 5194273"/>
                <a:gd name="connsiteX6" fmla="*/ 2623947 w 5419747"/>
                <a:gd name="connsiteY6" fmla="*/ 19989 h 5194273"/>
                <a:gd name="connsiteX7" fmla="*/ 3136868 w 5419747"/>
                <a:gd name="connsiteY7" fmla="*/ 5034 h 5194273"/>
                <a:gd name="connsiteX8" fmla="*/ 3645408 w 5419747"/>
                <a:gd name="connsiteY8" fmla="*/ 83997 h 5194273"/>
                <a:gd name="connsiteX9" fmla="*/ 4129278 w 5419747"/>
                <a:gd name="connsiteY9" fmla="*/ 267258 h 5194273"/>
                <a:gd name="connsiteX10" fmla="*/ 4557998 w 5419747"/>
                <a:gd name="connsiteY10" fmla="*/ 558627 h 5194273"/>
                <a:gd name="connsiteX11" fmla="*/ 4900803 w 5419747"/>
                <a:gd name="connsiteY11" fmla="*/ 944676 h 5194273"/>
                <a:gd name="connsiteX12" fmla="*/ 4937760 w 5419747"/>
                <a:gd name="connsiteY12" fmla="*/ 997444 h 5194273"/>
                <a:gd name="connsiteX13" fmla="*/ 4973193 w 5419747"/>
                <a:gd name="connsiteY13" fmla="*/ 1051165 h 5194273"/>
                <a:gd name="connsiteX14" fmla="*/ 5007578 w 5419747"/>
                <a:gd name="connsiteY14" fmla="*/ 1105458 h 5194273"/>
                <a:gd name="connsiteX15" fmla="*/ 5040726 w 5419747"/>
                <a:gd name="connsiteY15" fmla="*/ 1160512 h 5194273"/>
                <a:gd name="connsiteX16" fmla="*/ 5161788 w 5419747"/>
                <a:gd name="connsiteY16" fmla="*/ 1387017 h 5194273"/>
                <a:gd name="connsiteX17" fmla="*/ 5327523 w 5419747"/>
                <a:gd name="connsiteY17" fmla="*/ 1870887 h 5194273"/>
                <a:gd name="connsiteX18" fmla="*/ 5366385 w 5419747"/>
                <a:gd name="connsiteY18" fmla="*/ 2122632 h 5194273"/>
                <a:gd name="connsiteX19" fmla="*/ 5391626 w 5419747"/>
                <a:gd name="connsiteY19" fmla="*/ 2374569 h 5194273"/>
                <a:gd name="connsiteX20" fmla="*/ 5411724 w 5419747"/>
                <a:gd name="connsiteY20" fmla="*/ 2626505 h 5194273"/>
                <a:gd name="connsiteX21" fmla="*/ 5415820 w 5419747"/>
                <a:gd name="connsiteY21" fmla="*/ 2689656 h 5194273"/>
                <a:gd name="connsiteX22" fmla="*/ 5417630 w 5419747"/>
                <a:gd name="connsiteY22" fmla="*/ 2722136 h 5194273"/>
                <a:gd name="connsiteX23" fmla="*/ 5418963 w 5419747"/>
                <a:gd name="connsiteY23" fmla="*/ 2755188 h 5194273"/>
                <a:gd name="connsiteX24" fmla="*/ 5417153 w 5419747"/>
                <a:gd name="connsiteY24" fmla="*/ 2888347 h 5194273"/>
                <a:gd name="connsiteX25" fmla="*/ 5281517 w 5419747"/>
                <a:gd name="connsiteY25" fmla="*/ 3411365 h 5194273"/>
                <a:gd name="connsiteX26" fmla="*/ 4980052 w 5419747"/>
                <a:gd name="connsiteY26" fmla="*/ 3855516 h 5194273"/>
                <a:gd name="connsiteX27" fmla="*/ 4796314 w 5419747"/>
                <a:gd name="connsiteY27" fmla="*/ 4040682 h 5194273"/>
                <a:gd name="connsiteX28" fmla="*/ 4604766 w 5419747"/>
                <a:gd name="connsiteY28" fmla="*/ 4208989 h 5194273"/>
                <a:gd name="connsiteX29" fmla="*/ 4215670 w 5419747"/>
                <a:gd name="connsiteY29" fmla="*/ 4512265 h 5194273"/>
                <a:gd name="connsiteX30" fmla="*/ 4117753 w 5419747"/>
                <a:gd name="connsiteY30" fmla="*/ 4586274 h 5194273"/>
                <a:gd name="connsiteX31" fmla="*/ 4017169 w 5419747"/>
                <a:gd name="connsiteY31" fmla="*/ 4660759 h 5194273"/>
                <a:gd name="connsiteX32" fmla="*/ 3914108 w 5419747"/>
                <a:gd name="connsiteY32" fmla="*/ 4734292 h 5194273"/>
                <a:gd name="connsiteX33" fmla="*/ 3807809 w 5419747"/>
                <a:gd name="connsiteY33" fmla="*/ 4805730 h 5194273"/>
                <a:gd name="connsiteX34" fmla="*/ 3584639 w 5419747"/>
                <a:gd name="connsiteY34" fmla="*/ 4939842 h 5194273"/>
                <a:gd name="connsiteX35" fmla="*/ 3344609 w 5419747"/>
                <a:gd name="connsiteY35" fmla="*/ 5053856 h 5194273"/>
                <a:gd name="connsiteX36" fmla="*/ 2822258 w 5419747"/>
                <a:gd name="connsiteY36" fmla="*/ 5185015 h 5194273"/>
                <a:gd name="connsiteX37" fmla="*/ 2687765 w 5419747"/>
                <a:gd name="connsiteY37" fmla="*/ 5193493 h 5194273"/>
                <a:gd name="connsiteX38" fmla="*/ 2654141 w 5419747"/>
                <a:gd name="connsiteY38" fmla="*/ 5194254 h 5194273"/>
                <a:gd name="connsiteX39" fmla="*/ 2620613 w 5419747"/>
                <a:gd name="connsiteY39" fmla="*/ 5194064 h 5194273"/>
                <a:gd name="connsiteX40" fmla="*/ 2587181 w 5419747"/>
                <a:gd name="connsiteY40" fmla="*/ 5193683 h 5194273"/>
                <a:gd name="connsiteX41" fmla="*/ 2554700 w 5419747"/>
                <a:gd name="connsiteY41" fmla="*/ 5192445 h 5194273"/>
                <a:gd name="connsiteX42" fmla="*/ 2295239 w 5419747"/>
                <a:gd name="connsiteY42" fmla="*/ 5171776 h 5194273"/>
                <a:gd name="connsiteX43" fmla="*/ 2037398 w 5419747"/>
                <a:gd name="connsiteY43" fmla="*/ 5126246 h 5194273"/>
                <a:gd name="connsiteX44" fmla="*/ 1784128 w 5419747"/>
                <a:gd name="connsiteY44" fmla="*/ 5054904 h 5194273"/>
                <a:gd name="connsiteX45" fmla="*/ 1299305 w 5419747"/>
                <a:gd name="connsiteY45" fmla="*/ 4840401 h 5194273"/>
                <a:gd name="connsiteX46" fmla="*/ 890683 w 5419747"/>
                <a:gd name="connsiteY46" fmla="*/ 4506454 h 5194273"/>
                <a:gd name="connsiteX47" fmla="*/ 725043 w 5419747"/>
                <a:gd name="connsiteY47" fmla="*/ 4305477 h 5194273"/>
                <a:gd name="connsiteX48" fmla="*/ 580358 w 5419747"/>
                <a:gd name="connsiteY48" fmla="*/ 4092688 h 5194273"/>
                <a:gd name="connsiteX49" fmla="*/ 546545 w 5419747"/>
                <a:gd name="connsiteY49" fmla="*/ 4038491 h 5194273"/>
                <a:gd name="connsiteX50" fmla="*/ 514255 w 5419747"/>
                <a:gd name="connsiteY50" fmla="*/ 3985913 h 5194273"/>
                <a:gd name="connsiteX51" fmla="*/ 450533 w 5419747"/>
                <a:gd name="connsiteY51" fmla="*/ 3883995 h 5194273"/>
                <a:gd name="connsiteX52" fmla="*/ 318516 w 5419747"/>
                <a:gd name="connsiteY52" fmla="*/ 3675779 h 5194273"/>
                <a:gd name="connsiteX53" fmla="*/ 189643 w 5419747"/>
                <a:gd name="connsiteY53" fmla="*/ 3455656 h 5194273"/>
                <a:gd name="connsiteX54" fmla="*/ 131540 w 5419747"/>
                <a:gd name="connsiteY54" fmla="*/ 3338975 h 5194273"/>
                <a:gd name="connsiteX55" fmla="*/ 82201 w 5419747"/>
                <a:gd name="connsiteY55" fmla="*/ 3216864 h 5194273"/>
                <a:gd name="connsiteX56" fmla="*/ 44387 w 5419747"/>
                <a:gd name="connsiteY56" fmla="*/ 3090182 h 5194273"/>
                <a:gd name="connsiteX57" fmla="*/ 30289 w 5419747"/>
                <a:gd name="connsiteY57" fmla="*/ 3025602 h 5194273"/>
                <a:gd name="connsiteX58" fmla="*/ 24098 w 5419747"/>
                <a:gd name="connsiteY58" fmla="*/ 2993217 h 5194273"/>
                <a:gd name="connsiteX59" fmla="*/ 18955 w 5419747"/>
                <a:gd name="connsiteY59" fmla="*/ 2960737 h 5194273"/>
                <a:gd name="connsiteX60" fmla="*/ 0 w 5419747"/>
                <a:gd name="connsiteY60" fmla="*/ 2700514 h 5194273"/>
                <a:gd name="connsiteX61" fmla="*/ 155162 w 5419747"/>
                <a:gd name="connsiteY61" fmla="*/ 2700514 h 5194273"/>
                <a:gd name="connsiteX62" fmla="*/ 181642 w 5419747"/>
                <a:gd name="connsiteY62" fmla="*/ 2929305 h 5194273"/>
                <a:gd name="connsiteX63" fmla="*/ 259842 w 5419747"/>
                <a:gd name="connsiteY63" fmla="*/ 3143331 h 5194273"/>
                <a:gd name="connsiteX64" fmla="*/ 314420 w 5419747"/>
                <a:gd name="connsiteY64" fmla="*/ 3244106 h 5194273"/>
                <a:gd name="connsiteX65" fmla="*/ 377095 w 5419747"/>
                <a:gd name="connsiteY65" fmla="*/ 3341642 h 5194273"/>
                <a:gd name="connsiteX66" fmla="*/ 521875 w 5419747"/>
                <a:gd name="connsiteY66" fmla="*/ 3530142 h 5194273"/>
                <a:gd name="connsiteX67" fmla="*/ 678561 w 5419747"/>
                <a:gd name="connsiteY67" fmla="*/ 3720070 h 5194273"/>
                <a:gd name="connsiteX68" fmla="*/ 756476 w 5419747"/>
                <a:gd name="connsiteY68" fmla="*/ 3819225 h 5194273"/>
                <a:gd name="connsiteX69" fmla="*/ 793909 w 5419747"/>
                <a:gd name="connsiteY69" fmla="*/ 3867898 h 5194273"/>
                <a:gd name="connsiteX70" fmla="*/ 830580 w 5419747"/>
                <a:gd name="connsiteY70" fmla="*/ 3914475 h 5194273"/>
                <a:gd name="connsiteX71" fmla="*/ 1145667 w 5419747"/>
                <a:gd name="connsiteY71" fmla="*/ 4258709 h 5194273"/>
                <a:gd name="connsiteX72" fmla="*/ 1313212 w 5419747"/>
                <a:gd name="connsiteY72" fmla="*/ 4413585 h 5194273"/>
                <a:gd name="connsiteX73" fmla="*/ 1488662 w 5419747"/>
                <a:gd name="connsiteY73" fmla="*/ 4556365 h 5194273"/>
                <a:gd name="connsiteX74" fmla="*/ 1880616 w 5419747"/>
                <a:gd name="connsiteY74" fmla="*/ 4782203 h 5194273"/>
                <a:gd name="connsiteX75" fmla="*/ 2099882 w 5419747"/>
                <a:gd name="connsiteY75" fmla="*/ 4846020 h 5194273"/>
                <a:gd name="connsiteX76" fmla="*/ 2156079 w 5419747"/>
                <a:gd name="connsiteY76" fmla="*/ 4857260 h 5194273"/>
                <a:gd name="connsiteX77" fmla="*/ 2212753 w 5419747"/>
                <a:gd name="connsiteY77" fmla="*/ 4866690 h 5194273"/>
                <a:gd name="connsiteX78" fmla="*/ 2327148 w 5419747"/>
                <a:gd name="connsiteY78" fmla="*/ 4880215 h 5194273"/>
                <a:gd name="connsiteX79" fmla="*/ 2384679 w 5419747"/>
                <a:gd name="connsiteY79" fmla="*/ 4884597 h 5194273"/>
                <a:gd name="connsiteX80" fmla="*/ 2442401 w 5419747"/>
                <a:gd name="connsiteY80" fmla="*/ 4887645 h 5194273"/>
                <a:gd name="connsiteX81" fmla="*/ 2500313 w 5419747"/>
                <a:gd name="connsiteY81" fmla="*/ 4888978 h 5194273"/>
                <a:gd name="connsiteX82" fmla="*/ 2558320 w 5419747"/>
                <a:gd name="connsiteY82" fmla="*/ 4888693 h 5194273"/>
                <a:gd name="connsiteX83" fmla="*/ 2587371 w 5419747"/>
                <a:gd name="connsiteY83" fmla="*/ 4888407 h 5194273"/>
                <a:gd name="connsiteX84" fmla="*/ 2615374 w 5419747"/>
                <a:gd name="connsiteY84" fmla="*/ 4887168 h 5194273"/>
                <a:gd name="connsiteX85" fmla="*/ 2643283 w 5419747"/>
                <a:gd name="connsiteY85" fmla="*/ 4885740 h 5194273"/>
                <a:gd name="connsiteX86" fmla="*/ 2671096 w 5419747"/>
                <a:gd name="connsiteY86" fmla="*/ 4883454 h 5194273"/>
                <a:gd name="connsiteX87" fmla="*/ 2781395 w 5419747"/>
                <a:gd name="connsiteY87" fmla="*/ 4869833 h 5194273"/>
                <a:gd name="connsiteX88" fmla="*/ 3201543 w 5419747"/>
                <a:gd name="connsiteY88" fmla="*/ 4731911 h 5194273"/>
                <a:gd name="connsiteX89" fmla="*/ 3589687 w 5419747"/>
                <a:gd name="connsiteY89" fmla="*/ 4490071 h 5194273"/>
                <a:gd name="connsiteX90" fmla="*/ 3683794 w 5419747"/>
                <a:gd name="connsiteY90" fmla="*/ 4419015 h 5194273"/>
                <a:gd name="connsiteX91" fmla="*/ 3777901 w 5419747"/>
                <a:gd name="connsiteY91" fmla="*/ 4345577 h 5194273"/>
                <a:gd name="connsiteX92" fmla="*/ 3968496 w 5419747"/>
                <a:gd name="connsiteY92" fmla="*/ 4193177 h 5194273"/>
                <a:gd name="connsiteX93" fmla="*/ 4360259 w 5419747"/>
                <a:gd name="connsiteY93" fmla="*/ 3898188 h 5194273"/>
                <a:gd name="connsiteX94" fmla="*/ 4725257 w 5419747"/>
                <a:gd name="connsiteY94" fmla="*/ 3604818 h 5194273"/>
                <a:gd name="connsiteX95" fmla="*/ 5017103 w 5419747"/>
                <a:gd name="connsiteY95" fmla="*/ 3268585 h 5194273"/>
                <a:gd name="connsiteX96" fmla="*/ 5116544 w 5419747"/>
                <a:gd name="connsiteY96" fmla="*/ 3073132 h 5194273"/>
                <a:gd name="connsiteX97" fmla="*/ 5177124 w 5419747"/>
                <a:gd name="connsiteY97" fmla="*/ 2859582 h 5194273"/>
                <a:gd name="connsiteX98" fmla="*/ 5193887 w 5419747"/>
                <a:gd name="connsiteY98" fmla="*/ 2747568 h 5194273"/>
                <a:gd name="connsiteX99" fmla="*/ 5196650 w 5419747"/>
                <a:gd name="connsiteY99" fmla="*/ 2719183 h 5194273"/>
                <a:gd name="connsiteX100" fmla="*/ 5198745 w 5419747"/>
                <a:gd name="connsiteY100" fmla="*/ 2690227 h 5194273"/>
                <a:gd name="connsiteX101" fmla="*/ 5201793 w 5419747"/>
                <a:gd name="connsiteY101" fmla="*/ 2630410 h 5194273"/>
                <a:gd name="connsiteX102" fmla="*/ 5196555 w 5419747"/>
                <a:gd name="connsiteY102" fmla="*/ 2391238 h 5194273"/>
                <a:gd name="connsiteX103" fmla="*/ 5162931 w 5419747"/>
                <a:gd name="connsiteY103" fmla="*/ 2155017 h 5194273"/>
                <a:gd name="connsiteX104" fmla="*/ 5105876 w 5419747"/>
                <a:gd name="connsiteY104" fmla="*/ 1924512 h 5194273"/>
                <a:gd name="connsiteX105" fmla="*/ 4958525 w 5419747"/>
                <a:gd name="connsiteY105" fmla="*/ 1477314 h 5194273"/>
                <a:gd name="connsiteX106" fmla="*/ 4858131 w 5419747"/>
                <a:gd name="connsiteY106" fmla="*/ 1265001 h 5194273"/>
                <a:gd name="connsiteX107" fmla="*/ 4828890 w 5419747"/>
                <a:gd name="connsiteY107" fmla="*/ 1214138 h 5194273"/>
                <a:gd name="connsiteX108" fmla="*/ 4798124 w 5419747"/>
                <a:gd name="connsiteY108" fmla="*/ 1164227 h 5194273"/>
                <a:gd name="connsiteX109" fmla="*/ 4765548 w 5419747"/>
                <a:gd name="connsiteY109" fmla="*/ 1115459 h 5194273"/>
                <a:gd name="connsiteX110" fmla="*/ 4731544 w 5419747"/>
                <a:gd name="connsiteY110" fmla="*/ 1067739 h 5194273"/>
                <a:gd name="connsiteX111" fmla="*/ 4409599 w 5419747"/>
                <a:gd name="connsiteY111" fmla="*/ 731792 h 5194273"/>
                <a:gd name="connsiteX112" fmla="*/ 4022027 w 5419747"/>
                <a:gd name="connsiteY112" fmla="*/ 478617 h 5194273"/>
                <a:gd name="connsiteX113" fmla="*/ 3585877 w 5419747"/>
                <a:gd name="connsiteY113" fmla="*/ 319645 h 5194273"/>
                <a:gd name="connsiteX114" fmla="*/ 3123057 w 5419747"/>
                <a:gd name="connsiteY114" fmla="*/ 253732 h 5194273"/>
                <a:gd name="connsiteX115" fmla="*/ 2654046 w 5419747"/>
                <a:gd name="connsiteY115" fmla="*/ 270496 h 5194273"/>
                <a:gd name="connsiteX116" fmla="*/ 2193703 w 5419747"/>
                <a:gd name="connsiteY116" fmla="*/ 367270 h 5194273"/>
                <a:gd name="connsiteX117" fmla="*/ 1753362 w 5419747"/>
                <a:gd name="connsiteY117" fmla="*/ 535672 h 5194273"/>
                <a:gd name="connsiteX118" fmla="*/ 966502 w 5419747"/>
                <a:gd name="connsiteY118" fmla="*/ 1053070 h 5194273"/>
                <a:gd name="connsiteX119" fmla="*/ 644843 w 5419747"/>
                <a:gd name="connsiteY119" fmla="*/ 1398351 h 5194273"/>
                <a:gd name="connsiteX120" fmla="*/ 390525 w 5419747"/>
                <a:gd name="connsiteY120" fmla="*/ 1794877 h 5194273"/>
                <a:gd name="connsiteX121" fmla="*/ 217932 w 5419747"/>
                <a:gd name="connsiteY121" fmla="*/ 2233218 h 5194273"/>
                <a:gd name="connsiteX122" fmla="*/ 155162 w 5419747"/>
                <a:gd name="connsiteY122" fmla="*/ 2700514 h 5194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419747" h="5194273">
                  <a:moveTo>
                    <a:pt x="0" y="2700514"/>
                  </a:moveTo>
                  <a:cubicBezTo>
                    <a:pt x="476" y="2530493"/>
                    <a:pt x="18193" y="2360472"/>
                    <a:pt x="52864" y="2193498"/>
                  </a:cubicBezTo>
                  <a:cubicBezTo>
                    <a:pt x="87440" y="2026620"/>
                    <a:pt x="140399" y="1862981"/>
                    <a:pt x="211741" y="1707723"/>
                  </a:cubicBezTo>
                  <a:cubicBezTo>
                    <a:pt x="355092" y="1397208"/>
                    <a:pt x="562832" y="1119364"/>
                    <a:pt x="807434" y="882763"/>
                  </a:cubicBezTo>
                  <a:cubicBezTo>
                    <a:pt x="930021" y="764463"/>
                    <a:pt x="1062514" y="656544"/>
                    <a:pt x="1202436" y="559580"/>
                  </a:cubicBezTo>
                  <a:cubicBezTo>
                    <a:pt x="1342549" y="462711"/>
                    <a:pt x="1489996" y="376414"/>
                    <a:pt x="1643920" y="302976"/>
                  </a:cubicBezTo>
                  <a:cubicBezTo>
                    <a:pt x="1952149" y="157149"/>
                    <a:pt x="2284000" y="60756"/>
                    <a:pt x="2623947" y="19989"/>
                  </a:cubicBezTo>
                  <a:cubicBezTo>
                    <a:pt x="2793873" y="-109"/>
                    <a:pt x="2966276" y="-4967"/>
                    <a:pt x="3136868" y="5034"/>
                  </a:cubicBezTo>
                  <a:cubicBezTo>
                    <a:pt x="3307747" y="15417"/>
                    <a:pt x="3478530" y="40848"/>
                    <a:pt x="3645408" y="83997"/>
                  </a:cubicBezTo>
                  <a:cubicBezTo>
                    <a:pt x="3812286" y="127050"/>
                    <a:pt x="3975259" y="188010"/>
                    <a:pt x="4129278" y="267258"/>
                  </a:cubicBezTo>
                  <a:cubicBezTo>
                    <a:pt x="4283107" y="346506"/>
                    <a:pt x="4428744" y="443375"/>
                    <a:pt x="4557998" y="558627"/>
                  </a:cubicBezTo>
                  <a:cubicBezTo>
                    <a:pt x="4687348" y="673785"/>
                    <a:pt x="4801076" y="804944"/>
                    <a:pt x="4900803" y="944676"/>
                  </a:cubicBezTo>
                  <a:lnTo>
                    <a:pt x="4937760" y="997444"/>
                  </a:lnTo>
                  <a:lnTo>
                    <a:pt x="4973193" y="1051165"/>
                  </a:lnTo>
                  <a:cubicBezTo>
                    <a:pt x="4984623" y="1069263"/>
                    <a:pt x="4996339" y="1087265"/>
                    <a:pt x="5007578" y="1105458"/>
                  </a:cubicBezTo>
                  <a:lnTo>
                    <a:pt x="5040726" y="1160512"/>
                  </a:lnTo>
                  <a:cubicBezTo>
                    <a:pt x="5084064" y="1234426"/>
                    <a:pt x="5124926" y="1309769"/>
                    <a:pt x="5161788" y="1387017"/>
                  </a:cubicBezTo>
                  <a:cubicBezTo>
                    <a:pt x="5235702" y="1541512"/>
                    <a:pt x="5292661" y="1704104"/>
                    <a:pt x="5327523" y="1870887"/>
                  </a:cubicBezTo>
                  <a:cubicBezTo>
                    <a:pt x="5344859" y="1954326"/>
                    <a:pt x="5356955" y="2038431"/>
                    <a:pt x="5366385" y="2122632"/>
                  </a:cubicBezTo>
                  <a:cubicBezTo>
                    <a:pt x="5376005" y="2206738"/>
                    <a:pt x="5383720" y="2290749"/>
                    <a:pt x="5391626" y="2374569"/>
                  </a:cubicBezTo>
                  <a:cubicBezTo>
                    <a:pt x="5399152" y="2458484"/>
                    <a:pt x="5405819" y="2542399"/>
                    <a:pt x="5411724" y="2626505"/>
                  </a:cubicBezTo>
                  <a:lnTo>
                    <a:pt x="5415820" y="2689656"/>
                  </a:lnTo>
                  <a:cubicBezTo>
                    <a:pt x="5416582" y="2700038"/>
                    <a:pt x="5417058" y="2711182"/>
                    <a:pt x="5417630" y="2722136"/>
                  </a:cubicBezTo>
                  <a:cubicBezTo>
                    <a:pt x="5418202" y="2733090"/>
                    <a:pt x="5418773" y="2744139"/>
                    <a:pt x="5418963" y="2755188"/>
                  </a:cubicBezTo>
                  <a:cubicBezTo>
                    <a:pt x="5420392" y="2799289"/>
                    <a:pt x="5419916" y="2843770"/>
                    <a:pt x="5417153" y="2888347"/>
                  </a:cubicBezTo>
                  <a:cubicBezTo>
                    <a:pt x="5406867" y="3066750"/>
                    <a:pt x="5358956" y="3246487"/>
                    <a:pt x="5281517" y="3411365"/>
                  </a:cubicBezTo>
                  <a:cubicBezTo>
                    <a:pt x="5204270" y="3576719"/>
                    <a:pt x="5097780" y="3725118"/>
                    <a:pt x="4980052" y="3855516"/>
                  </a:cubicBezTo>
                  <a:cubicBezTo>
                    <a:pt x="4921186" y="3920952"/>
                    <a:pt x="4859369" y="3982293"/>
                    <a:pt x="4796314" y="4040682"/>
                  </a:cubicBezTo>
                  <a:cubicBezTo>
                    <a:pt x="4733258" y="4099070"/>
                    <a:pt x="4669346" y="4155267"/>
                    <a:pt x="4604766" y="4208989"/>
                  </a:cubicBezTo>
                  <a:cubicBezTo>
                    <a:pt x="4475893" y="4316907"/>
                    <a:pt x="4344162" y="4415300"/>
                    <a:pt x="4215670" y="4512265"/>
                  </a:cubicBezTo>
                  <a:lnTo>
                    <a:pt x="4117753" y="4586274"/>
                  </a:lnTo>
                  <a:cubicBezTo>
                    <a:pt x="4084606" y="4611134"/>
                    <a:pt x="4051173" y="4636185"/>
                    <a:pt x="4017169" y="4660759"/>
                  </a:cubicBezTo>
                  <a:cubicBezTo>
                    <a:pt x="3983260" y="4685429"/>
                    <a:pt x="3948970" y="4710003"/>
                    <a:pt x="3914108" y="4734292"/>
                  </a:cubicBezTo>
                  <a:cubicBezTo>
                    <a:pt x="3879152" y="4758390"/>
                    <a:pt x="3843909" y="4782298"/>
                    <a:pt x="3807809" y="4805730"/>
                  </a:cubicBezTo>
                  <a:cubicBezTo>
                    <a:pt x="3735991" y="4852688"/>
                    <a:pt x="3661886" y="4898218"/>
                    <a:pt x="3584639" y="4939842"/>
                  </a:cubicBezTo>
                  <a:cubicBezTo>
                    <a:pt x="3507486" y="4981656"/>
                    <a:pt x="3427666" y="5020518"/>
                    <a:pt x="3344609" y="5053856"/>
                  </a:cubicBezTo>
                  <a:cubicBezTo>
                    <a:pt x="3179255" y="5121484"/>
                    <a:pt x="3001613" y="5167108"/>
                    <a:pt x="2822258" y="5185015"/>
                  </a:cubicBezTo>
                  <a:cubicBezTo>
                    <a:pt x="2777395" y="5189302"/>
                    <a:pt x="2732532" y="5192540"/>
                    <a:pt x="2687765" y="5193493"/>
                  </a:cubicBezTo>
                  <a:lnTo>
                    <a:pt x="2654141" y="5194254"/>
                  </a:lnTo>
                  <a:cubicBezTo>
                    <a:pt x="2642997" y="5194350"/>
                    <a:pt x="2631758" y="5194064"/>
                    <a:pt x="2620613" y="5194064"/>
                  </a:cubicBezTo>
                  <a:lnTo>
                    <a:pt x="2587181" y="5193683"/>
                  </a:lnTo>
                  <a:lnTo>
                    <a:pt x="2554700" y="5192445"/>
                  </a:lnTo>
                  <a:cubicBezTo>
                    <a:pt x="2468213" y="5189683"/>
                    <a:pt x="2381536" y="5182824"/>
                    <a:pt x="2295239" y="5171776"/>
                  </a:cubicBezTo>
                  <a:cubicBezTo>
                    <a:pt x="2208848" y="5161298"/>
                    <a:pt x="2122646" y="5146249"/>
                    <a:pt x="2037398" y="5126246"/>
                  </a:cubicBezTo>
                  <a:cubicBezTo>
                    <a:pt x="1952244" y="5106053"/>
                    <a:pt x="1867757" y="5082146"/>
                    <a:pt x="1784128" y="5054904"/>
                  </a:cubicBezTo>
                  <a:cubicBezTo>
                    <a:pt x="1617155" y="4999945"/>
                    <a:pt x="1452086" y="4931555"/>
                    <a:pt x="1299305" y="4840401"/>
                  </a:cubicBezTo>
                  <a:cubicBezTo>
                    <a:pt x="1146429" y="4749437"/>
                    <a:pt x="1009936" y="4634089"/>
                    <a:pt x="890683" y="4506454"/>
                  </a:cubicBezTo>
                  <a:cubicBezTo>
                    <a:pt x="830771" y="4442732"/>
                    <a:pt x="776288" y="4374914"/>
                    <a:pt x="725043" y="4305477"/>
                  </a:cubicBezTo>
                  <a:cubicBezTo>
                    <a:pt x="674084" y="4235754"/>
                    <a:pt x="625602" y="4164983"/>
                    <a:pt x="580358" y="4092688"/>
                  </a:cubicBezTo>
                  <a:cubicBezTo>
                    <a:pt x="568738" y="4074781"/>
                    <a:pt x="557784" y="4056589"/>
                    <a:pt x="546545" y="4038491"/>
                  </a:cubicBezTo>
                  <a:lnTo>
                    <a:pt x="514255" y="3985913"/>
                  </a:lnTo>
                  <a:cubicBezTo>
                    <a:pt x="493586" y="3951909"/>
                    <a:pt x="472154" y="3918190"/>
                    <a:pt x="450533" y="3883995"/>
                  </a:cubicBezTo>
                  <a:lnTo>
                    <a:pt x="318516" y="3675779"/>
                  </a:lnTo>
                  <a:cubicBezTo>
                    <a:pt x="274225" y="3604818"/>
                    <a:pt x="230505" y="3531761"/>
                    <a:pt x="189643" y="3455656"/>
                  </a:cubicBezTo>
                  <a:cubicBezTo>
                    <a:pt x="169259" y="3417556"/>
                    <a:pt x="149543" y="3378789"/>
                    <a:pt x="131540" y="3338975"/>
                  </a:cubicBezTo>
                  <a:cubicBezTo>
                    <a:pt x="113633" y="3299065"/>
                    <a:pt x="96965" y="3258393"/>
                    <a:pt x="82201" y="3216864"/>
                  </a:cubicBezTo>
                  <a:cubicBezTo>
                    <a:pt x="67723" y="3175240"/>
                    <a:pt x="54864" y="3133044"/>
                    <a:pt x="44387" y="3090182"/>
                  </a:cubicBezTo>
                  <a:cubicBezTo>
                    <a:pt x="39434" y="3068751"/>
                    <a:pt x="34385" y="3047224"/>
                    <a:pt x="30289" y="3025602"/>
                  </a:cubicBezTo>
                  <a:lnTo>
                    <a:pt x="24098" y="2993217"/>
                  </a:lnTo>
                  <a:lnTo>
                    <a:pt x="18955" y="2960737"/>
                  </a:lnTo>
                  <a:cubicBezTo>
                    <a:pt x="5620" y="2874060"/>
                    <a:pt x="0" y="2786906"/>
                    <a:pt x="0" y="2700514"/>
                  </a:cubicBezTo>
                  <a:close/>
                  <a:moveTo>
                    <a:pt x="155162" y="2700514"/>
                  </a:moveTo>
                  <a:cubicBezTo>
                    <a:pt x="156019" y="2778048"/>
                    <a:pt x="163640" y="2855010"/>
                    <a:pt x="181642" y="2929305"/>
                  </a:cubicBezTo>
                  <a:cubicBezTo>
                    <a:pt x="199358" y="3003695"/>
                    <a:pt x="226886" y="3074847"/>
                    <a:pt x="259842" y="3143331"/>
                  </a:cubicBezTo>
                  <a:cubicBezTo>
                    <a:pt x="276511" y="3177526"/>
                    <a:pt x="294989" y="3211054"/>
                    <a:pt x="314420" y="3244106"/>
                  </a:cubicBezTo>
                  <a:cubicBezTo>
                    <a:pt x="334137" y="3277063"/>
                    <a:pt x="355187" y="3309543"/>
                    <a:pt x="377095" y="3341642"/>
                  </a:cubicBezTo>
                  <a:cubicBezTo>
                    <a:pt x="421481" y="3405650"/>
                    <a:pt x="470821" y="3467753"/>
                    <a:pt x="521875" y="3530142"/>
                  </a:cubicBezTo>
                  <a:cubicBezTo>
                    <a:pt x="572929" y="3592626"/>
                    <a:pt x="626269" y="3655110"/>
                    <a:pt x="678561" y="3720070"/>
                  </a:cubicBezTo>
                  <a:cubicBezTo>
                    <a:pt x="704755" y="3752455"/>
                    <a:pt x="730663" y="3785602"/>
                    <a:pt x="756476" y="3819225"/>
                  </a:cubicBezTo>
                  <a:lnTo>
                    <a:pt x="793909" y="3867898"/>
                  </a:lnTo>
                  <a:cubicBezTo>
                    <a:pt x="806196" y="3883424"/>
                    <a:pt x="817912" y="3899331"/>
                    <a:pt x="830580" y="3914475"/>
                  </a:cubicBezTo>
                  <a:cubicBezTo>
                    <a:pt x="929450" y="4037729"/>
                    <a:pt x="1036701" y="4151172"/>
                    <a:pt x="1145667" y="4258709"/>
                  </a:cubicBezTo>
                  <a:cubicBezTo>
                    <a:pt x="1200436" y="4312240"/>
                    <a:pt x="1256157" y="4363960"/>
                    <a:pt x="1313212" y="4413585"/>
                  </a:cubicBezTo>
                  <a:cubicBezTo>
                    <a:pt x="1370267" y="4463211"/>
                    <a:pt x="1428369" y="4511217"/>
                    <a:pt x="1488662" y="4556365"/>
                  </a:cubicBezTo>
                  <a:cubicBezTo>
                    <a:pt x="1608773" y="4646853"/>
                    <a:pt x="1738313" y="4727720"/>
                    <a:pt x="1880616" y="4782203"/>
                  </a:cubicBezTo>
                  <a:cubicBezTo>
                    <a:pt x="1951577" y="4809445"/>
                    <a:pt x="2025110" y="4830304"/>
                    <a:pt x="2099882" y="4846020"/>
                  </a:cubicBezTo>
                  <a:cubicBezTo>
                    <a:pt x="2118646" y="4849735"/>
                    <a:pt x="2137220" y="4854022"/>
                    <a:pt x="2156079" y="4857260"/>
                  </a:cubicBezTo>
                  <a:lnTo>
                    <a:pt x="2212753" y="4866690"/>
                  </a:lnTo>
                  <a:cubicBezTo>
                    <a:pt x="2250758" y="4871738"/>
                    <a:pt x="2288762" y="4877072"/>
                    <a:pt x="2327148" y="4880215"/>
                  </a:cubicBezTo>
                  <a:cubicBezTo>
                    <a:pt x="2346293" y="4882025"/>
                    <a:pt x="2365439" y="4883740"/>
                    <a:pt x="2384679" y="4884597"/>
                  </a:cubicBezTo>
                  <a:cubicBezTo>
                    <a:pt x="2403920" y="4885549"/>
                    <a:pt x="2423065" y="4887073"/>
                    <a:pt x="2442401" y="4887645"/>
                  </a:cubicBezTo>
                  <a:lnTo>
                    <a:pt x="2500313" y="4888978"/>
                  </a:lnTo>
                  <a:cubicBezTo>
                    <a:pt x="2519553" y="4889454"/>
                    <a:pt x="2538984" y="4888788"/>
                    <a:pt x="2558320" y="4888693"/>
                  </a:cubicBezTo>
                  <a:lnTo>
                    <a:pt x="2587371" y="4888407"/>
                  </a:lnTo>
                  <a:cubicBezTo>
                    <a:pt x="2596801" y="4888121"/>
                    <a:pt x="2606040" y="4887549"/>
                    <a:pt x="2615374" y="4887168"/>
                  </a:cubicBezTo>
                  <a:cubicBezTo>
                    <a:pt x="2624709" y="4886692"/>
                    <a:pt x="2634044" y="4886406"/>
                    <a:pt x="2643283" y="4885740"/>
                  </a:cubicBezTo>
                  <a:lnTo>
                    <a:pt x="2671096" y="4883454"/>
                  </a:lnTo>
                  <a:cubicBezTo>
                    <a:pt x="2708148" y="4880501"/>
                    <a:pt x="2744915" y="4875548"/>
                    <a:pt x="2781395" y="4869833"/>
                  </a:cubicBezTo>
                  <a:cubicBezTo>
                    <a:pt x="2927414" y="4845640"/>
                    <a:pt x="3067812" y="4798300"/>
                    <a:pt x="3201543" y="4731911"/>
                  </a:cubicBezTo>
                  <a:cubicBezTo>
                    <a:pt x="3335750" y="4666284"/>
                    <a:pt x="3463481" y="4582273"/>
                    <a:pt x="3589687" y="4490071"/>
                  </a:cubicBezTo>
                  <a:cubicBezTo>
                    <a:pt x="3621215" y="4467116"/>
                    <a:pt x="3652552" y="4443208"/>
                    <a:pt x="3683794" y="4419015"/>
                  </a:cubicBezTo>
                  <a:cubicBezTo>
                    <a:pt x="3715226" y="4394917"/>
                    <a:pt x="3746564" y="4370437"/>
                    <a:pt x="3777901" y="4345577"/>
                  </a:cubicBezTo>
                  <a:lnTo>
                    <a:pt x="3968496" y="4193177"/>
                  </a:lnTo>
                  <a:cubicBezTo>
                    <a:pt x="4099274" y="4089450"/>
                    <a:pt x="4231291" y="3992866"/>
                    <a:pt x="4360259" y="3898188"/>
                  </a:cubicBezTo>
                  <a:cubicBezTo>
                    <a:pt x="4489133" y="3803509"/>
                    <a:pt x="4613148" y="3707878"/>
                    <a:pt x="4725257" y="3604818"/>
                  </a:cubicBezTo>
                  <a:cubicBezTo>
                    <a:pt x="4837367" y="3501948"/>
                    <a:pt x="4938617" y="3392315"/>
                    <a:pt x="5017103" y="3268585"/>
                  </a:cubicBezTo>
                  <a:cubicBezTo>
                    <a:pt x="5056346" y="3206768"/>
                    <a:pt x="5089874" y="3141617"/>
                    <a:pt x="5116544" y="3073132"/>
                  </a:cubicBezTo>
                  <a:cubicBezTo>
                    <a:pt x="5143405" y="3004743"/>
                    <a:pt x="5162741" y="2933115"/>
                    <a:pt x="5177124" y="2859582"/>
                  </a:cubicBezTo>
                  <a:cubicBezTo>
                    <a:pt x="5184268" y="2822815"/>
                    <a:pt x="5189982" y="2785382"/>
                    <a:pt x="5193887" y="2747568"/>
                  </a:cubicBezTo>
                  <a:cubicBezTo>
                    <a:pt x="5195030" y="2738138"/>
                    <a:pt x="5195792" y="2728613"/>
                    <a:pt x="5196650" y="2719183"/>
                  </a:cubicBezTo>
                  <a:cubicBezTo>
                    <a:pt x="5197411" y="2709658"/>
                    <a:pt x="5198364" y="2700324"/>
                    <a:pt x="5198745" y="2690227"/>
                  </a:cubicBezTo>
                  <a:lnTo>
                    <a:pt x="5201793" y="2630410"/>
                  </a:lnTo>
                  <a:cubicBezTo>
                    <a:pt x="5204555" y="2550591"/>
                    <a:pt x="5202841" y="2470676"/>
                    <a:pt x="5196555" y="2391238"/>
                  </a:cubicBezTo>
                  <a:cubicBezTo>
                    <a:pt x="5190458" y="2311704"/>
                    <a:pt x="5178743" y="2232837"/>
                    <a:pt x="5162931" y="2155017"/>
                  </a:cubicBezTo>
                  <a:cubicBezTo>
                    <a:pt x="5146929" y="2077198"/>
                    <a:pt x="5126927" y="2000427"/>
                    <a:pt x="5105876" y="1924512"/>
                  </a:cubicBezTo>
                  <a:cubicBezTo>
                    <a:pt x="5063871" y="1772589"/>
                    <a:pt x="5017485" y="1622665"/>
                    <a:pt x="4958525" y="1477314"/>
                  </a:cubicBezTo>
                  <a:cubicBezTo>
                    <a:pt x="4928997" y="1404733"/>
                    <a:pt x="4896041" y="1333486"/>
                    <a:pt x="4858131" y="1265001"/>
                  </a:cubicBezTo>
                  <a:cubicBezTo>
                    <a:pt x="4848892" y="1247761"/>
                    <a:pt x="4838700" y="1230997"/>
                    <a:pt x="4828890" y="1214138"/>
                  </a:cubicBezTo>
                  <a:cubicBezTo>
                    <a:pt x="4818793" y="1197374"/>
                    <a:pt x="4808315" y="1180896"/>
                    <a:pt x="4798124" y="1164227"/>
                  </a:cubicBezTo>
                  <a:lnTo>
                    <a:pt x="4765548" y="1115459"/>
                  </a:lnTo>
                  <a:lnTo>
                    <a:pt x="4731544" y="1067739"/>
                  </a:lnTo>
                  <a:cubicBezTo>
                    <a:pt x="4638485" y="942294"/>
                    <a:pt x="4529233" y="830090"/>
                    <a:pt x="4409599" y="731792"/>
                  </a:cubicBezTo>
                  <a:cubicBezTo>
                    <a:pt x="4290251" y="633208"/>
                    <a:pt x="4160615" y="547483"/>
                    <a:pt x="4022027" y="478617"/>
                  </a:cubicBezTo>
                  <a:cubicBezTo>
                    <a:pt x="3883533" y="409561"/>
                    <a:pt x="3736943" y="356602"/>
                    <a:pt x="3585877" y="319645"/>
                  </a:cubicBezTo>
                  <a:cubicBezTo>
                    <a:pt x="3434810" y="282593"/>
                    <a:pt x="3279553" y="261257"/>
                    <a:pt x="3123057" y="253732"/>
                  </a:cubicBezTo>
                  <a:cubicBezTo>
                    <a:pt x="2966276" y="245826"/>
                    <a:pt x="2809685" y="251065"/>
                    <a:pt x="2654046" y="270496"/>
                  </a:cubicBezTo>
                  <a:cubicBezTo>
                    <a:pt x="2498503" y="290022"/>
                    <a:pt x="2344388" y="322693"/>
                    <a:pt x="2193703" y="367270"/>
                  </a:cubicBezTo>
                  <a:cubicBezTo>
                    <a:pt x="2042922" y="411657"/>
                    <a:pt x="1895856" y="469092"/>
                    <a:pt x="1753362" y="535672"/>
                  </a:cubicBezTo>
                  <a:cubicBezTo>
                    <a:pt x="1467517" y="667403"/>
                    <a:pt x="1200626" y="842091"/>
                    <a:pt x="966502" y="1053070"/>
                  </a:cubicBezTo>
                  <a:cubicBezTo>
                    <a:pt x="849821" y="1158893"/>
                    <a:pt x="741712" y="1274336"/>
                    <a:pt x="644843" y="1398351"/>
                  </a:cubicBezTo>
                  <a:cubicBezTo>
                    <a:pt x="547783" y="1522176"/>
                    <a:pt x="462153" y="1654955"/>
                    <a:pt x="390525" y="1794877"/>
                  </a:cubicBezTo>
                  <a:cubicBezTo>
                    <a:pt x="318897" y="1934704"/>
                    <a:pt x="259271" y="2081103"/>
                    <a:pt x="217932" y="2233218"/>
                  </a:cubicBezTo>
                  <a:cubicBezTo>
                    <a:pt x="176594" y="2384951"/>
                    <a:pt x="155067" y="2542685"/>
                    <a:pt x="155162" y="2700514"/>
                  </a:cubicBezTo>
                  <a:close/>
                </a:path>
              </a:pathLst>
            </a:custGeom>
            <a:solidFill>
              <a:schemeClr val="bg1">
                <a:alpha val="30000"/>
              </a:schemeClr>
            </a:solidFill>
            <a:ln w="9525" cap="flat">
              <a:noFill/>
              <a:prstDash val="solid"/>
              <a:miter/>
            </a:ln>
          </p:spPr>
          <p:txBody>
            <a:bodyPr rtlCol="0" anchor="ctr"/>
            <a:lstStyle/>
            <a:p>
              <a:endParaRPr lang="en-US"/>
            </a:p>
          </p:txBody>
        </p:sp>
        <p:sp useBgFill="1">
          <p:nvSpPr>
            <p:cNvPr id="54" name="Freeform: Shape 53">
              <a:extLst>
                <a:ext uri="{FF2B5EF4-FFF2-40B4-BE49-F238E27FC236}">
                  <a16:creationId xmlns:a16="http://schemas.microsoft.com/office/drawing/2014/main" id="{82275A1F-D313-4C27-9719-333FE38797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66008" y="178095"/>
              <a:ext cx="3806641" cy="3806637"/>
            </a:xfrm>
            <a:custGeom>
              <a:avLst/>
              <a:gdLst>
                <a:gd name="connsiteX0" fmla="*/ 2733675 w 5467350"/>
                <a:gd name="connsiteY0" fmla="*/ 0 h 5467350"/>
                <a:gd name="connsiteX1" fmla="*/ 0 w 5467350"/>
                <a:gd name="connsiteY1" fmla="*/ 2733675 h 5467350"/>
                <a:gd name="connsiteX2" fmla="*/ 2733675 w 5467350"/>
                <a:gd name="connsiteY2" fmla="*/ 5467350 h 5467350"/>
                <a:gd name="connsiteX3" fmla="*/ 5467350 w 5467350"/>
                <a:gd name="connsiteY3" fmla="*/ 2733675 h 5467350"/>
                <a:gd name="connsiteX4" fmla="*/ 2733675 w 5467350"/>
                <a:gd name="connsiteY4" fmla="*/ 0 h 5467350"/>
                <a:gd name="connsiteX5" fmla="*/ 4922615 w 5467350"/>
                <a:gd name="connsiteY5" fmla="*/ 1317212 h 5467350"/>
                <a:gd name="connsiteX6" fmla="*/ 4979765 w 5467350"/>
                <a:gd name="connsiteY6" fmla="*/ 1430941 h 5467350"/>
                <a:gd name="connsiteX7" fmla="*/ 5031105 w 5467350"/>
                <a:gd name="connsiteY7" fmla="*/ 1547146 h 5467350"/>
                <a:gd name="connsiteX8" fmla="*/ 5185029 w 5467350"/>
                <a:gd name="connsiteY8" fmla="*/ 2031873 h 5467350"/>
                <a:gd name="connsiteX9" fmla="*/ 5261610 w 5467350"/>
                <a:gd name="connsiteY9" fmla="*/ 2535079 h 5467350"/>
                <a:gd name="connsiteX10" fmla="*/ 5274183 w 5467350"/>
                <a:gd name="connsiteY10" fmla="*/ 2789206 h 5467350"/>
                <a:gd name="connsiteX11" fmla="*/ 5274755 w 5467350"/>
                <a:gd name="connsiteY11" fmla="*/ 2834831 h 5467350"/>
                <a:gd name="connsiteX12" fmla="*/ 5274850 w 5467350"/>
                <a:gd name="connsiteY12" fmla="*/ 2853023 h 5467350"/>
                <a:gd name="connsiteX13" fmla="*/ 5274564 w 5467350"/>
                <a:gd name="connsiteY13" fmla="*/ 2910554 h 5467350"/>
                <a:gd name="connsiteX14" fmla="*/ 5274469 w 5467350"/>
                <a:gd name="connsiteY14" fmla="*/ 2915222 h 5467350"/>
                <a:gd name="connsiteX15" fmla="*/ 5267325 w 5467350"/>
                <a:gd name="connsiteY15" fmla="*/ 3035713 h 5467350"/>
                <a:gd name="connsiteX16" fmla="*/ 5141119 w 5467350"/>
                <a:gd name="connsiteY16" fmla="*/ 3487674 h 5467350"/>
                <a:gd name="connsiteX17" fmla="*/ 5020342 w 5467350"/>
                <a:gd name="connsiteY17" fmla="*/ 3689509 h 5467350"/>
                <a:gd name="connsiteX18" fmla="*/ 4867656 w 5467350"/>
                <a:gd name="connsiteY18" fmla="*/ 3874865 h 5467350"/>
                <a:gd name="connsiteX19" fmla="*/ 4498467 w 5467350"/>
                <a:gd name="connsiteY19" fmla="*/ 4210907 h 5467350"/>
                <a:gd name="connsiteX20" fmla="*/ 4260723 w 5467350"/>
                <a:gd name="connsiteY20" fmla="*/ 4398359 h 5467350"/>
                <a:gd name="connsiteX21" fmla="*/ 4088130 w 5467350"/>
                <a:gd name="connsiteY21" fmla="*/ 4533519 h 5467350"/>
                <a:gd name="connsiteX22" fmla="*/ 3985736 w 5467350"/>
                <a:gd name="connsiteY22" fmla="*/ 4615434 h 5467350"/>
                <a:gd name="connsiteX23" fmla="*/ 3885343 w 5467350"/>
                <a:gd name="connsiteY23" fmla="*/ 4693730 h 5467350"/>
                <a:gd name="connsiteX24" fmla="*/ 3681984 w 5467350"/>
                <a:gd name="connsiteY24" fmla="*/ 4841463 h 5467350"/>
                <a:gd name="connsiteX25" fmla="*/ 3473958 w 5467350"/>
                <a:gd name="connsiteY25" fmla="*/ 4971383 h 5467350"/>
                <a:gd name="connsiteX26" fmla="*/ 3259550 w 5467350"/>
                <a:gd name="connsiteY26" fmla="*/ 5077683 h 5467350"/>
                <a:gd name="connsiteX27" fmla="*/ 2808065 w 5467350"/>
                <a:gd name="connsiteY27" fmla="*/ 5199698 h 5467350"/>
                <a:gd name="connsiteX28" fmla="*/ 2691289 w 5467350"/>
                <a:gd name="connsiteY28" fmla="*/ 5209889 h 5467350"/>
                <a:gd name="connsiteX29" fmla="*/ 2661476 w 5467350"/>
                <a:gd name="connsiteY29" fmla="*/ 5211414 h 5467350"/>
                <a:gd name="connsiteX30" fmla="*/ 2631853 w 5467350"/>
                <a:gd name="connsiteY30" fmla="*/ 5212176 h 5467350"/>
                <a:gd name="connsiteX31" fmla="*/ 2631567 w 5467350"/>
                <a:gd name="connsiteY31" fmla="*/ 5212176 h 5467350"/>
                <a:gd name="connsiteX32" fmla="*/ 2631281 w 5467350"/>
                <a:gd name="connsiteY32" fmla="*/ 5212176 h 5467350"/>
                <a:gd name="connsiteX33" fmla="*/ 2599754 w 5467350"/>
                <a:gd name="connsiteY33" fmla="*/ 5212652 h 5467350"/>
                <a:gd name="connsiteX34" fmla="*/ 2583561 w 5467350"/>
                <a:gd name="connsiteY34" fmla="*/ 5212556 h 5467350"/>
                <a:gd name="connsiteX35" fmla="*/ 2571274 w 5467350"/>
                <a:gd name="connsiteY35" fmla="*/ 5212556 h 5467350"/>
                <a:gd name="connsiteX36" fmla="*/ 2326577 w 5467350"/>
                <a:gd name="connsiteY36" fmla="*/ 5201889 h 5467350"/>
                <a:gd name="connsiteX37" fmla="*/ 2208371 w 5467350"/>
                <a:gd name="connsiteY37" fmla="*/ 5188458 h 5467350"/>
                <a:gd name="connsiteX38" fmla="*/ 2090642 w 5467350"/>
                <a:gd name="connsiteY38" fmla="*/ 5168646 h 5467350"/>
                <a:gd name="connsiteX39" fmla="*/ 1858613 w 5467350"/>
                <a:gd name="connsiteY39" fmla="*/ 5108544 h 5467350"/>
                <a:gd name="connsiteX40" fmla="*/ 1636395 w 5467350"/>
                <a:gd name="connsiteY40" fmla="*/ 5021676 h 5467350"/>
                <a:gd name="connsiteX41" fmla="*/ 1636205 w 5467350"/>
                <a:gd name="connsiteY41" fmla="*/ 5021580 h 5467350"/>
                <a:gd name="connsiteX42" fmla="*/ 1636014 w 5467350"/>
                <a:gd name="connsiteY42" fmla="*/ 5021485 h 5467350"/>
                <a:gd name="connsiteX43" fmla="*/ 1425512 w 5467350"/>
                <a:gd name="connsiteY43" fmla="*/ 4906518 h 5467350"/>
                <a:gd name="connsiteX44" fmla="*/ 1043273 w 5467350"/>
                <a:gd name="connsiteY44" fmla="*/ 4599528 h 5467350"/>
                <a:gd name="connsiteX45" fmla="*/ 872395 w 5467350"/>
                <a:gd name="connsiteY45" fmla="*/ 4414933 h 5467350"/>
                <a:gd name="connsiteX46" fmla="*/ 797909 w 5467350"/>
                <a:gd name="connsiteY46" fmla="*/ 4324636 h 5467350"/>
                <a:gd name="connsiteX47" fmla="*/ 791623 w 5467350"/>
                <a:gd name="connsiteY47" fmla="*/ 4316825 h 5467350"/>
                <a:gd name="connsiteX48" fmla="*/ 779145 w 5467350"/>
                <a:gd name="connsiteY48" fmla="*/ 4300728 h 5467350"/>
                <a:gd name="connsiteX49" fmla="*/ 714470 w 5467350"/>
                <a:gd name="connsiteY49" fmla="*/ 4215480 h 5467350"/>
                <a:gd name="connsiteX50" fmla="*/ 714280 w 5467350"/>
                <a:gd name="connsiteY50" fmla="*/ 4215289 h 5467350"/>
                <a:gd name="connsiteX51" fmla="*/ 714089 w 5467350"/>
                <a:gd name="connsiteY51" fmla="*/ 4215098 h 5467350"/>
                <a:gd name="connsiteX52" fmla="*/ 677132 w 5467350"/>
                <a:gd name="connsiteY52" fmla="*/ 4164806 h 5467350"/>
                <a:gd name="connsiteX53" fmla="*/ 635889 w 5467350"/>
                <a:gd name="connsiteY53" fmla="*/ 4108799 h 5467350"/>
                <a:gd name="connsiteX54" fmla="*/ 555212 w 5467350"/>
                <a:gd name="connsiteY54" fmla="*/ 4003358 h 5467350"/>
                <a:gd name="connsiteX55" fmla="*/ 491395 w 5467350"/>
                <a:gd name="connsiteY55" fmla="*/ 3921538 h 5467350"/>
                <a:gd name="connsiteX56" fmla="*/ 394907 w 5467350"/>
                <a:gd name="connsiteY56" fmla="*/ 3796760 h 5467350"/>
                <a:gd name="connsiteX57" fmla="*/ 318421 w 5467350"/>
                <a:gd name="connsiteY57" fmla="*/ 3692938 h 5467350"/>
                <a:gd name="connsiteX58" fmla="*/ 247650 w 5467350"/>
                <a:gd name="connsiteY58" fmla="*/ 3587115 h 5467350"/>
                <a:gd name="connsiteX59" fmla="*/ 183833 w 5467350"/>
                <a:gd name="connsiteY59" fmla="*/ 3478054 h 5467350"/>
                <a:gd name="connsiteX60" fmla="*/ 183642 w 5467350"/>
                <a:gd name="connsiteY60" fmla="*/ 3477673 h 5467350"/>
                <a:gd name="connsiteX61" fmla="*/ 183452 w 5467350"/>
                <a:gd name="connsiteY61" fmla="*/ 3477292 h 5467350"/>
                <a:gd name="connsiteX62" fmla="*/ 161925 w 5467350"/>
                <a:gd name="connsiteY62" fmla="*/ 3435572 h 5467350"/>
                <a:gd name="connsiteX63" fmla="*/ 155067 w 5467350"/>
                <a:gd name="connsiteY63" fmla="*/ 3421761 h 5467350"/>
                <a:gd name="connsiteX64" fmla="*/ 147542 w 5467350"/>
                <a:gd name="connsiteY64" fmla="*/ 3405378 h 5467350"/>
                <a:gd name="connsiteX65" fmla="*/ 129540 w 5467350"/>
                <a:gd name="connsiteY65" fmla="*/ 3364992 h 5467350"/>
                <a:gd name="connsiteX66" fmla="*/ 129350 w 5467350"/>
                <a:gd name="connsiteY66" fmla="*/ 3364611 h 5467350"/>
                <a:gd name="connsiteX67" fmla="*/ 129159 w 5467350"/>
                <a:gd name="connsiteY67" fmla="*/ 3364230 h 5467350"/>
                <a:gd name="connsiteX68" fmla="*/ 54769 w 5467350"/>
                <a:gd name="connsiteY68" fmla="*/ 3125343 h 5467350"/>
                <a:gd name="connsiteX69" fmla="*/ 30385 w 5467350"/>
                <a:gd name="connsiteY69" fmla="*/ 2875407 h 5467350"/>
                <a:gd name="connsiteX70" fmla="*/ 89059 w 5467350"/>
                <a:gd name="connsiteY70" fmla="*/ 2368487 h 5467350"/>
                <a:gd name="connsiteX71" fmla="*/ 161544 w 5467350"/>
                <a:gd name="connsiteY71" fmla="*/ 2123885 h 5467350"/>
                <a:gd name="connsiteX72" fmla="*/ 161735 w 5467350"/>
                <a:gd name="connsiteY72" fmla="*/ 2123504 h 5467350"/>
                <a:gd name="connsiteX73" fmla="*/ 161830 w 5467350"/>
                <a:gd name="connsiteY73" fmla="*/ 2123123 h 5467350"/>
                <a:gd name="connsiteX74" fmla="*/ 175736 w 5467350"/>
                <a:gd name="connsiteY74" fmla="*/ 2085499 h 5467350"/>
                <a:gd name="connsiteX75" fmla="*/ 184118 w 5467350"/>
                <a:gd name="connsiteY75" fmla="*/ 2063496 h 5467350"/>
                <a:gd name="connsiteX76" fmla="*/ 205835 w 5467350"/>
                <a:gd name="connsiteY76" fmla="*/ 2009299 h 5467350"/>
                <a:gd name="connsiteX77" fmla="*/ 207740 w 5467350"/>
                <a:gd name="connsiteY77" fmla="*/ 2004727 h 5467350"/>
                <a:gd name="connsiteX78" fmla="*/ 220123 w 5467350"/>
                <a:gd name="connsiteY78" fmla="*/ 1975580 h 5467350"/>
                <a:gd name="connsiteX79" fmla="*/ 233267 w 5467350"/>
                <a:gd name="connsiteY79" fmla="*/ 1946529 h 5467350"/>
                <a:gd name="connsiteX80" fmla="*/ 260033 w 5467350"/>
                <a:gd name="connsiteY80" fmla="*/ 1889189 h 5467350"/>
                <a:gd name="connsiteX81" fmla="*/ 260128 w 5467350"/>
                <a:gd name="connsiteY81" fmla="*/ 1888903 h 5467350"/>
                <a:gd name="connsiteX82" fmla="*/ 260223 w 5467350"/>
                <a:gd name="connsiteY82" fmla="*/ 1888617 h 5467350"/>
                <a:gd name="connsiteX83" fmla="*/ 382238 w 5467350"/>
                <a:gd name="connsiteY83" fmla="*/ 1665446 h 5467350"/>
                <a:gd name="connsiteX84" fmla="*/ 525590 w 5467350"/>
                <a:gd name="connsiteY84" fmla="*/ 1456373 h 5467350"/>
                <a:gd name="connsiteX85" fmla="*/ 862394 w 5467350"/>
                <a:gd name="connsiteY85" fmla="*/ 1080611 h 5467350"/>
                <a:gd name="connsiteX86" fmla="*/ 1051465 w 5467350"/>
                <a:gd name="connsiteY86" fmla="*/ 914686 h 5467350"/>
                <a:gd name="connsiteX87" fmla="*/ 1100042 w 5467350"/>
                <a:gd name="connsiteY87" fmla="*/ 875919 h 5467350"/>
                <a:gd name="connsiteX88" fmla="*/ 1108424 w 5467350"/>
                <a:gd name="connsiteY88" fmla="*/ 869347 h 5467350"/>
                <a:gd name="connsiteX89" fmla="*/ 1149858 w 5467350"/>
                <a:gd name="connsiteY89" fmla="*/ 837629 h 5467350"/>
                <a:gd name="connsiteX90" fmla="*/ 1150049 w 5467350"/>
                <a:gd name="connsiteY90" fmla="*/ 837438 h 5467350"/>
                <a:gd name="connsiteX91" fmla="*/ 1150239 w 5467350"/>
                <a:gd name="connsiteY91" fmla="*/ 837248 h 5467350"/>
                <a:gd name="connsiteX92" fmla="*/ 1251204 w 5467350"/>
                <a:gd name="connsiteY92" fmla="*/ 763429 h 5467350"/>
                <a:gd name="connsiteX93" fmla="*/ 1678305 w 5467350"/>
                <a:gd name="connsiteY93" fmla="*/ 507016 h 5467350"/>
                <a:gd name="connsiteX94" fmla="*/ 1903476 w 5467350"/>
                <a:gd name="connsiteY94" fmla="*/ 402622 h 5467350"/>
                <a:gd name="connsiteX95" fmla="*/ 2135410 w 5467350"/>
                <a:gd name="connsiteY95" fmla="*/ 316325 h 5467350"/>
                <a:gd name="connsiteX96" fmla="*/ 2373059 w 5467350"/>
                <a:gd name="connsiteY96" fmla="*/ 248698 h 5467350"/>
                <a:gd name="connsiteX97" fmla="*/ 2615089 w 5467350"/>
                <a:gd name="connsiteY97" fmla="*/ 201454 h 5467350"/>
                <a:gd name="connsiteX98" fmla="*/ 3000566 w 5467350"/>
                <a:gd name="connsiteY98" fmla="*/ 172784 h 5467350"/>
                <a:gd name="connsiteX99" fmla="*/ 3107436 w 5467350"/>
                <a:gd name="connsiteY99" fmla="*/ 175069 h 5467350"/>
                <a:gd name="connsiteX100" fmla="*/ 3352229 w 5467350"/>
                <a:gd name="connsiteY100" fmla="*/ 196406 h 5467350"/>
                <a:gd name="connsiteX101" fmla="*/ 3594926 w 5467350"/>
                <a:gd name="connsiteY101" fmla="*/ 243935 h 5467350"/>
                <a:gd name="connsiteX102" fmla="*/ 4058412 w 5467350"/>
                <a:gd name="connsiteY102" fmla="*/ 423482 h 5467350"/>
                <a:gd name="connsiteX103" fmla="*/ 4270915 w 5467350"/>
                <a:gd name="connsiteY103" fmla="*/ 556165 h 5467350"/>
                <a:gd name="connsiteX104" fmla="*/ 4465225 w 5467350"/>
                <a:gd name="connsiteY104" fmla="*/ 715328 h 5467350"/>
                <a:gd name="connsiteX105" fmla="*/ 4791742 w 5467350"/>
                <a:gd name="connsiteY105" fmla="*/ 1099566 h 5467350"/>
                <a:gd name="connsiteX106" fmla="*/ 4922615 w 5467350"/>
                <a:gd name="connsiteY106" fmla="*/ 1317212 h 5467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Lst>
              <a:rect l="l" t="t" r="r" b="b"/>
              <a:pathLst>
                <a:path w="5467350" h="5467350">
                  <a:moveTo>
                    <a:pt x="2733675" y="0"/>
                  </a:moveTo>
                  <a:cubicBezTo>
                    <a:pt x="1223867" y="0"/>
                    <a:pt x="0" y="1223867"/>
                    <a:pt x="0" y="2733675"/>
                  </a:cubicBezTo>
                  <a:cubicBezTo>
                    <a:pt x="0" y="4243483"/>
                    <a:pt x="1223867" y="5467350"/>
                    <a:pt x="2733675" y="5467350"/>
                  </a:cubicBezTo>
                  <a:cubicBezTo>
                    <a:pt x="4243483" y="5467350"/>
                    <a:pt x="5467350" y="4243483"/>
                    <a:pt x="5467350" y="2733675"/>
                  </a:cubicBezTo>
                  <a:cubicBezTo>
                    <a:pt x="5467350" y="1223867"/>
                    <a:pt x="4243483" y="0"/>
                    <a:pt x="2733675" y="0"/>
                  </a:cubicBezTo>
                  <a:close/>
                  <a:moveTo>
                    <a:pt x="4922615" y="1317212"/>
                  </a:moveTo>
                  <a:cubicBezTo>
                    <a:pt x="4943189" y="1356170"/>
                    <a:pt x="4962430" y="1394365"/>
                    <a:pt x="4979765" y="1430941"/>
                  </a:cubicBezTo>
                  <a:cubicBezTo>
                    <a:pt x="4997482" y="1468755"/>
                    <a:pt x="5014817" y="1507903"/>
                    <a:pt x="5031105" y="1547146"/>
                  </a:cubicBezTo>
                  <a:cubicBezTo>
                    <a:pt x="5093875" y="1697641"/>
                    <a:pt x="5145691" y="1860709"/>
                    <a:pt x="5185029" y="2031873"/>
                  </a:cubicBezTo>
                  <a:cubicBezTo>
                    <a:pt x="5220939" y="2188464"/>
                    <a:pt x="5246656" y="2357723"/>
                    <a:pt x="5261610" y="2535079"/>
                  </a:cubicBezTo>
                  <a:cubicBezTo>
                    <a:pt x="5268278" y="2616803"/>
                    <a:pt x="5272564" y="2702338"/>
                    <a:pt x="5274183" y="2789206"/>
                  </a:cubicBezTo>
                  <a:cubicBezTo>
                    <a:pt x="5274660" y="2804541"/>
                    <a:pt x="5274755" y="2819876"/>
                    <a:pt x="5274755" y="2834831"/>
                  </a:cubicBezTo>
                  <a:cubicBezTo>
                    <a:pt x="5274755" y="2840927"/>
                    <a:pt x="5274850" y="2846928"/>
                    <a:pt x="5274850" y="2853023"/>
                  </a:cubicBezTo>
                  <a:cubicBezTo>
                    <a:pt x="5275136" y="2872740"/>
                    <a:pt x="5274850" y="2891885"/>
                    <a:pt x="5274564" y="2910554"/>
                  </a:cubicBezTo>
                  <a:lnTo>
                    <a:pt x="5274469" y="2915222"/>
                  </a:lnTo>
                  <a:cubicBezTo>
                    <a:pt x="5273421" y="2956751"/>
                    <a:pt x="5271040" y="2997422"/>
                    <a:pt x="5267325" y="3035713"/>
                  </a:cubicBezTo>
                  <a:cubicBezTo>
                    <a:pt x="5251514" y="3197066"/>
                    <a:pt x="5209032" y="3349181"/>
                    <a:pt x="5141119" y="3487674"/>
                  </a:cubicBezTo>
                  <a:cubicBezTo>
                    <a:pt x="5108639" y="3554730"/>
                    <a:pt x="5069205" y="3620643"/>
                    <a:pt x="5020342" y="3689509"/>
                  </a:cubicBezTo>
                  <a:cubicBezTo>
                    <a:pt x="4977003" y="3750088"/>
                    <a:pt x="4926997" y="3810762"/>
                    <a:pt x="4867656" y="3874865"/>
                  </a:cubicBezTo>
                  <a:cubicBezTo>
                    <a:pt x="4770215" y="3979450"/>
                    <a:pt x="4656297" y="4083177"/>
                    <a:pt x="4498467" y="4210907"/>
                  </a:cubicBezTo>
                  <a:cubicBezTo>
                    <a:pt x="4420839" y="4273773"/>
                    <a:pt x="4339400" y="4337114"/>
                    <a:pt x="4260723" y="4398359"/>
                  </a:cubicBezTo>
                  <a:cubicBezTo>
                    <a:pt x="4204240" y="4442365"/>
                    <a:pt x="4145756" y="4487799"/>
                    <a:pt x="4088130" y="4533519"/>
                  </a:cubicBezTo>
                  <a:lnTo>
                    <a:pt x="3985736" y="4615434"/>
                  </a:lnTo>
                  <a:cubicBezTo>
                    <a:pt x="3953828" y="4640675"/>
                    <a:pt x="3919442" y="4667822"/>
                    <a:pt x="3885343" y="4693730"/>
                  </a:cubicBezTo>
                  <a:cubicBezTo>
                    <a:pt x="3807619" y="4752975"/>
                    <a:pt x="3742944" y="4799933"/>
                    <a:pt x="3681984" y="4841463"/>
                  </a:cubicBezTo>
                  <a:cubicBezTo>
                    <a:pt x="3607880" y="4891945"/>
                    <a:pt x="3539871" y="4934426"/>
                    <a:pt x="3473958" y="4971383"/>
                  </a:cubicBezTo>
                  <a:cubicBezTo>
                    <a:pt x="3397377" y="5014627"/>
                    <a:pt x="3327273" y="5049393"/>
                    <a:pt x="3259550" y="5077683"/>
                  </a:cubicBezTo>
                  <a:cubicBezTo>
                    <a:pt x="3111913" y="5140071"/>
                    <a:pt x="2959989" y="5181124"/>
                    <a:pt x="2808065" y="5199698"/>
                  </a:cubicBezTo>
                  <a:cubicBezTo>
                    <a:pt x="2761298" y="5205222"/>
                    <a:pt x="2725198" y="5208365"/>
                    <a:pt x="2691289" y="5209889"/>
                  </a:cubicBezTo>
                  <a:lnTo>
                    <a:pt x="2661476" y="5211414"/>
                  </a:lnTo>
                  <a:lnTo>
                    <a:pt x="2631853" y="5212176"/>
                  </a:lnTo>
                  <a:lnTo>
                    <a:pt x="2631567" y="5212176"/>
                  </a:lnTo>
                  <a:lnTo>
                    <a:pt x="2631281" y="5212176"/>
                  </a:lnTo>
                  <a:cubicBezTo>
                    <a:pt x="2622518" y="5212556"/>
                    <a:pt x="2612803" y="5212652"/>
                    <a:pt x="2599754" y="5212652"/>
                  </a:cubicBezTo>
                  <a:cubicBezTo>
                    <a:pt x="2594324" y="5212652"/>
                    <a:pt x="2588990" y="5212652"/>
                    <a:pt x="2583561" y="5212556"/>
                  </a:cubicBezTo>
                  <a:lnTo>
                    <a:pt x="2571274" y="5212556"/>
                  </a:lnTo>
                  <a:cubicBezTo>
                    <a:pt x="2483644" y="5212366"/>
                    <a:pt x="2403634" y="5208937"/>
                    <a:pt x="2326577" y="5201889"/>
                  </a:cubicBezTo>
                  <a:cubicBezTo>
                    <a:pt x="2286286" y="5198269"/>
                    <a:pt x="2246471" y="5193793"/>
                    <a:pt x="2208371" y="5188458"/>
                  </a:cubicBezTo>
                  <a:cubicBezTo>
                    <a:pt x="2167795" y="5182743"/>
                    <a:pt x="2128076" y="5176076"/>
                    <a:pt x="2090642" y="5168646"/>
                  </a:cubicBezTo>
                  <a:cubicBezTo>
                    <a:pt x="2009299" y="5152168"/>
                    <a:pt x="1931194" y="5131880"/>
                    <a:pt x="1858613" y="5108544"/>
                  </a:cubicBezTo>
                  <a:cubicBezTo>
                    <a:pt x="1779746" y="5083207"/>
                    <a:pt x="1704975" y="5053965"/>
                    <a:pt x="1636395" y="5021676"/>
                  </a:cubicBezTo>
                  <a:lnTo>
                    <a:pt x="1636205" y="5021580"/>
                  </a:lnTo>
                  <a:lnTo>
                    <a:pt x="1636014" y="5021485"/>
                  </a:lnTo>
                  <a:cubicBezTo>
                    <a:pt x="1568577" y="4990719"/>
                    <a:pt x="1499807" y="4953096"/>
                    <a:pt x="1425512" y="4906518"/>
                  </a:cubicBezTo>
                  <a:cubicBezTo>
                    <a:pt x="1294257" y="4823556"/>
                    <a:pt x="1165574" y="4720209"/>
                    <a:pt x="1043273" y="4599528"/>
                  </a:cubicBezTo>
                  <a:cubicBezTo>
                    <a:pt x="985838" y="4542568"/>
                    <a:pt x="928307" y="4480465"/>
                    <a:pt x="872395" y="4414933"/>
                  </a:cubicBezTo>
                  <a:cubicBezTo>
                    <a:pt x="846963" y="4385501"/>
                    <a:pt x="822103" y="4354545"/>
                    <a:pt x="797909" y="4324636"/>
                  </a:cubicBezTo>
                  <a:lnTo>
                    <a:pt x="791623" y="4316825"/>
                  </a:lnTo>
                  <a:lnTo>
                    <a:pt x="779145" y="4300728"/>
                  </a:lnTo>
                  <a:cubicBezTo>
                    <a:pt x="757619" y="4272915"/>
                    <a:pt x="735330" y="4244150"/>
                    <a:pt x="714470" y="4215480"/>
                  </a:cubicBezTo>
                  <a:lnTo>
                    <a:pt x="714280" y="4215289"/>
                  </a:lnTo>
                  <a:lnTo>
                    <a:pt x="714089" y="4215098"/>
                  </a:lnTo>
                  <a:cubicBezTo>
                    <a:pt x="701993" y="4199001"/>
                    <a:pt x="689896" y="4182332"/>
                    <a:pt x="677132" y="4164806"/>
                  </a:cubicBezTo>
                  <a:cubicBezTo>
                    <a:pt x="663702" y="4146328"/>
                    <a:pt x="649796" y="4127183"/>
                    <a:pt x="635889" y="4108799"/>
                  </a:cubicBezTo>
                  <a:cubicBezTo>
                    <a:pt x="606647" y="4069842"/>
                    <a:pt x="577406" y="4032028"/>
                    <a:pt x="555212" y="4003358"/>
                  </a:cubicBezTo>
                  <a:cubicBezTo>
                    <a:pt x="534067" y="3975926"/>
                    <a:pt x="512350" y="3948303"/>
                    <a:pt x="491395" y="3921538"/>
                  </a:cubicBezTo>
                  <a:cubicBezTo>
                    <a:pt x="459486" y="3880771"/>
                    <a:pt x="426434" y="3838575"/>
                    <a:pt x="394907" y="3796760"/>
                  </a:cubicBezTo>
                  <a:cubicBezTo>
                    <a:pt x="370142" y="3763804"/>
                    <a:pt x="343853" y="3728752"/>
                    <a:pt x="318421" y="3692938"/>
                  </a:cubicBezTo>
                  <a:cubicBezTo>
                    <a:pt x="291370" y="3653981"/>
                    <a:pt x="268796" y="3620929"/>
                    <a:pt x="247650" y="3587115"/>
                  </a:cubicBezTo>
                  <a:cubicBezTo>
                    <a:pt x="220504" y="3544157"/>
                    <a:pt x="200882" y="3510534"/>
                    <a:pt x="183833" y="3478054"/>
                  </a:cubicBezTo>
                  <a:lnTo>
                    <a:pt x="183642" y="3477673"/>
                  </a:lnTo>
                  <a:lnTo>
                    <a:pt x="183452" y="3477292"/>
                  </a:lnTo>
                  <a:cubicBezTo>
                    <a:pt x="176022" y="3463766"/>
                    <a:pt x="169164" y="3450050"/>
                    <a:pt x="161925" y="3435572"/>
                  </a:cubicBezTo>
                  <a:cubicBezTo>
                    <a:pt x="159639" y="3431000"/>
                    <a:pt x="157353" y="3426428"/>
                    <a:pt x="155067" y="3421761"/>
                  </a:cubicBezTo>
                  <a:cubicBezTo>
                    <a:pt x="152591" y="3416237"/>
                    <a:pt x="150019" y="3410807"/>
                    <a:pt x="147542" y="3405378"/>
                  </a:cubicBezTo>
                  <a:cubicBezTo>
                    <a:pt x="141065" y="3391472"/>
                    <a:pt x="134969" y="3378327"/>
                    <a:pt x="129540" y="3364992"/>
                  </a:cubicBezTo>
                  <a:lnTo>
                    <a:pt x="129350" y="3364611"/>
                  </a:lnTo>
                  <a:lnTo>
                    <a:pt x="129159" y="3364230"/>
                  </a:lnTo>
                  <a:cubicBezTo>
                    <a:pt x="97155" y="3290126"/>
                    <a:pt x="72200" y="3209735"/>
                    <a:pt x="54769" y="3125343"/>
                  </a:cubicBezTo>
                  <a:cubicBezTo>
                    <a:pt x="39148" y="3045619"/>
                    <a:pt x="30956" y="2961323"/>
                    <a:pt x="30385" y="2875407"/>
                  </a:cubicBezTo>
                  <a:cubicBezTo>
                    <a:pt x="30290" y="2705576"/>
                    <a:pt x="50102" y="2534984"/>
                    <a:pt x="89059" y="2368487"/>
                  </a:cubicBezTo>
                  <a:cubicBezTo>
                    <a:pt x="107728" y="2287619"/>
                    <a:pt x="132112" y="2205323"/>
                    <a:pt x="161544" y="2123885"/>
                  </a:cubicBezTo>
                  <a:lnTo>
                    <a:pt x="161735" y="2123504"/>
                  </a:lnTo>
                  <a:lnTo>
                    <a:pt x="161830" y="2123123"/>
                  </a:lnTo>
                  <a:cubicBezTo>
                    <a:pt x="166021" y="2110740"/>
                    <a:pt x="170688" y="2098453"/>
                    <a:pt x="175736" y="2085499"/>
                  </a:cubicBezTo>
                  <a:cubicBezTo>
                    <a:pt x="178594" y="2078164"/>
                    <a:pt x="181356" y="2070830"/>
                    <a:pt x="184118" y="2063496"/>
                  </a:cubicBezTo>
                  <a:cubicBezTo>
                    <a:pt x="190786" y="2045494"/>
                    <a:pt x="198120" y="2027873"/>
                    <a:pt x="205835" y="2009299"/>
                  </a:cubicBezTo>
                  <a:lnTo>
                    <a:pt x="207740" y="2004727"/>
                  </a:lnTo>
                  <a:lnTo>
                    <a:pt x="220123" y="1975580"/>
                  </a:lnTo>
                  <a:lnTo>
                    <a:pt x="233267" y="1946529"/>
                  </a:lnTo>
                  <a:cubicBezTo>
                    <a:pt x="240983" y="1929289"/>
                    <a:pt x="250127" y="1909096"/>
                    <a:pt x="260033" y="1889189"/>
                  </a:cubicBezTo>
                  <a:lnTo>
                    <a:pt x="260128" y="1888903"/>
                  </a:lnTo>
                  <a:lnTo>
                    <a:pt x="260223" y="1888617"/>
                  </a:lnTo>
                  <a:cubicBezTo>
                    <a:pt x="293751" y="1818513"/>
                    <a:pt x="333661" y="1745552"/>
                    <a:pt x="382238" y="1665446"/>
                  </a:cubicBezTo>
                  <a:cubicBezTo>
                    <a:pt x="425577" y="1595533"/>
                    <a:pt x="473869" y="1525143"/>
                    <a:pt x="525590" y="1456373"/>
                  </a:cubicBezTo>
                  <a:cubicBezTo>
                    <a:pt x="625507" y="1323594"/>
                    <a:pt x="738759" y="1197197"/>
                    <a:pt x="862394" y="1080611"/>
                  </a:cubicBezTo>
                  <a:cubicBezTo>
                    <a:pt x="919163" y="1026700"/>
                    <a:pt x="980980" y="972407"/>
                    <a:pt x="1051465" y="914686"/>
                  </a:cubicBezTo>
                  <a:cubicBezTo>
                    <a:pt x="1065657" y="903065"/>
                    <a:pt x="1082421" y="889349"/>
                    <a:pt x="1100042" y="875919"/>
                  </a:cubicBezTo>
                  <a:lnTo>
                    <a:pt x="1108424" y="869347"/>
                  </a:lnTo>
                  <a:cubicBezTo>
                    <a:pt x="1121950" y="858774"/>
                    <a:pt x="1135952" y="847915"/>
                    <a:pt x="1149858" y="837629"/>
                  </a:cubicBezTo>
                  <a:lnTo>
                    <a:pt x="1150049" y="837438"/>
                  </a:lnTo>
                  <a:lnTo>
                    <a:pt x="1150239" y="837248"/>
                  </a:lnTo>
                  <a:cubicBezTo>
                    <a:pt x="1186625" y="809339"/>
                    <a:pt x="1223296" y="783146"/>
                    <a:pt x="1251204" y="763429"/>
                  </a:cubicBezTo>
                  <a:cubicBezTo>
                    <a:pt x="1386554" y="668560"/>
                    <a:pt x="1530287" y="582359"/>
                    <a:pt x="1678305" y="507016"/>
                  </a:cubicBezTo>
                  <a:cubicBezTo>
                    <a:pt x="1751933" y="469583"/>
                    <a:pt x="1827657" y="434435"/>
                    <a:pt x="1903476" y="402622"/>
                  </a:cubicBezTo>
                  <a:cubicBezTo>
                    <a:pt x="1979009" y="371094"/>
                    <a:pt x="2057019" y="342043"/>
                    <a:pt x="2135410" y="316325"/>
                  </a:cubicBezTo>
                  <a:cubicBezTo>
                    <a:pt x="2210372" y="291656"/>
                    <a:pt x="2290382" y="268891"/>
                    <a:pt x="2373059" y="248698"/>
                  </a:cubicBezTo>
                  <a:cubicBezTo>
                    <a:pt x="2449925" y="230219"/>
                    <a:pt x="2531364" y="214313"/>
                    <a:pt x="2615089" y="201454"/>
                  </a:cubicBezTo>
                  <a:cubicBezTo>
                    <a:pt x="2743772" y="182404"/>
                    <a:pt x="2873597" y="172784"/>
                    <a:pt x="3000566" y="172784"/>
                  </a:cubicBezTo>
                  <a:cubicBezTo>
                    <a:pt x="3036094" y="172784"/>
                    <a:pt x="3072003" y="173546"/>
                    <a:pt x="3107436" y="175069"/>
                  </a:cubicBezTo>
                  <a:cubicBezTo>
                    <a:pt x="3189828" y="178118"/>
                    <a:pt x="3272123" y="185261"/>
                    <a:pt x="3352229" y="196406"/>
                  </a:cubicBezTo>
                  <a:cubicBezTo>
                    <a:pt x="3434620" y="207931"/>
                    <a:pt x="3516249" y="223933"/>
                    <a:pt x="3594926" y="243935"/>
                  </a:cubicBezTo>
                  <a:cubicBezTo>
                    <a:pt x="3759613" y="285750"/>
                    <a:pt x="3915537" y="346139"/>
                    <a:pt x="4058412" y="423482"/>
                  </a:cubicBezTo>
                  <a:cubicBezTo>
                    <a:pt x="4128230" y="460820"/>
                    <a:pt x="4199668" y="505397"/>
                    <a:pt x="4270915" y="556165"/>
                  </a:cubicBezTo>
                  <a:cubicBezTo>
                    <a:pt x="4337971" y="604552"/>
                    <a:pt x="4403408" y="658178"/>
                    <a:pt x="4465225" y="715328"/>
                  </a:cubicBezTo>
                  <a:cubicBezTo>
                    <a:pt x="4587621" y="829342"/>
                    <a:pt x="4697540" y="958691"/>
                    <a:pt x="4791742" y="1099566"/>
                  </a:cubicBezTo>
                  <a:cubicBezTo>
                    <a:pt x="4840129" y="1171004"/>
                    <a:pt x="4883944" y="1244156"/>
                    <a:pt x="4922615" y="1317212"/>
                  </a:cubicBezTo>
                  <a:close/>
                </a:path>
              </a:pathLst>
            </a:custGeom>
            <a:ln w="9525" cap="flat">
              <a:noFill/>
              <a:prstDash val="solid"/>
              <a:miter/>
            </a:ln>
          </p:spPr>
          <p:txBody>
            <a:bodyPr rtlCol="0" anchor="ctr"/>
            <a:lstStyle/>
            <a:p>
              <a:endParaRPr lang="en-US"/>
            </a:p>
          </p:txBody>
        </p:sp>
      </p:grpSp>
      <p:grpSp>
        <p:nvGrpSpPr>
          <p:cNvPr id="55" name="Group 54">
            <a:extLst>
              <a:ext uri="{FF2B5EF4-FFF2-40B4-BE49-F238E27FC236}">
                <a16:creationId xmlns:a16="http://schemas.microsoft.com/office/drawing/2014/main" id="{87C3F845-7B24-47B8-BBCC-83DE18E7F8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9635" y="0"/>
            <a:ext cx="4220052" cy="2578937"/>
            <a:chOff x="1109635" y="0"/>
            <a:chExt cx="4220052" cy="2578937"/>
          </a:xfrm>
        </p:grpSpPr>
        <p:sp>
          <p:nvSpPr>
            <p:cNvPr id="37" name="Freeform: Shape 36">
              <a:extLst>
                <a:ext uri="{FF2B5EF4-FFF2-40B4-BE49-F238E27FC236}">
                  <a16:creationId xmlns:a16="http://schemas.microsoft.com/office/drawing/2014/main" id="{D0A50A53-76B2-4EBD-98CB-D958322A8C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36321" y="0"/>
              <a:ext cx="4020469" cy="2502992"/>
            </a:xfrm>
            <a:custGeom>
              <a:avLst/>
              <a:gdLst>
                <a:gd name="connsiteX0" fmla="*/ 68048 w 4057646"/>
                <a:gd name="connsiteY0" fmla="*/ 0 h 2519172"/>
                <a:gd name="connsiteX1" fmla="*/ 263673 w 4057646"/>
                <a:gd name="connsiteY1" fmla="*/ 0 h 2519172"/>
                <a:gd name="connsiteX2" fmla="*/ 236664 w 4057646"/>
                <a:gd name="connsiteY2" fmla="*/ 35779 h 2519172"/>
                <a:gd name="connsiteX3" fmla="*/ 160449 w 4057646"/>
                <a:gd name="connsiteY3" fmla="*/ 186590 h 2519172"/>
                <a:gd name="connsiteX4" fmla="*/ 123371 w 4057646"/>
                <a:gd name="connsiteY4" fmla="*/ 353808 h 2519172"/>
                <a:gd name="connsiteX5" fmla="*/ 121238 w 4057646"/>
                <a:gd name="connsiteY5" fmla="*/ 375363 h 2519172"/>
                <a:gd name="connsiteX6" fmla="*/ 120135 w 4057646"/>
                <a:gd name="connsiteY6" fmla="*/ 397065 h 2519172"/>
                <a:gd name="connsiteX7" fmla="*/ 119178 w 4057646"/>
                <a:gd name="connsiteY7" fmla="*/ 418840 h 2519172"/>
                <a:gd name="connsiteX8" fmla="*/ 119252 w 4057646"/>
                <a:gd name="connsiteY8" fmla="*/ 441132 h 2519172"/>
                <a:gd name="connsiteX9" fmla="*/ 119840 w 4057646"/>
                <a:gd name="connsiteY9" fmla="*/ 485786 h 2519172"/>
                <a:gd name="connsiteX10" fmla="*/ 120282 w 4057646"/>
                <a:gd name="connsiteY10" fmla="*/ 508151 h 2519172"/>
                <a:gd name="connsiteX11" fmla="*/ 120502 w 4057646"/>
                <a:gd name="connsiteY11" fmla="*/ 519333 h 2519172"/>
                <a:gd name="connsiteX12" fmla="*/ 121386 w 4057646"/>
                <a:gd name="connsiteY12" fmla="*/ 530442 h 2519172"/>
                <a:gd name="connsiteX13" fmla="*/ 129331 w 4057646"/>
                <a:gd name="connsiteY13" fmla="*/ 619457 h 2519172"/>
                <a:gd name="connsiteX14" fmla="*/ 143087 w 4057646"/>
                <a:gd name="connsiteY14" fmla="*/ 707737 h 2519172"/>
                <a:gd name="connsiteX15" fmla="*/ 249760 w 4057646"/>
                <a:gd name="connsiteY15" fmla="*/ 1046659 h 2519172"/>
                <a:gd name="connsiteX16" fmla="*/ 416315 w 4057646"/>
                <a:gd name="connsiteY16" fmla="*/ 1357111 h 2519172"/>
                <a:gd name="connsiteX17" fmla="*/ 439783 w 4057646"/>
                <a:gd name="connsiteY17" fmla="*/ 1394189 h 2519172"/>
                <a:gd name="connsiteX18" fmla="*/ 464795 w 4057646"/>
                <a:gd name="connsiteY18" fmla="*/ 1430237 h 2519172"/>
                <a:gd name="connsiteX19" fmla="*/ 489440 w 4057646"/>
                <a:gd name="connsiteY19" fmla="*/ 1466432 h 2519172"/>
                <a:gd name="connsiteX20" fmla="*/ 515483 w 4057646"/>
                <a:gd name="connsiteY20" fmla="*/ 1501744 h 2519172"/>
                <a:gd name="connsiteX21" fmla="*/ 541084 w 4057646"/>
                <a:gd name="connsiteY21" fmla="*/ 1537350 h 2519172"/>
                <a:gd name="connsiteX22" fmla="*/ 568083 w 4057646"/>
                <a:gd name="connsiteY22" fmla="*/ 1571926 h 2519172"/>
                <a:gd name="connsiteX23" fmla="*/ 594935 w 4057646"/>
                <a:gd name="connsiteY23" fmla="*/ 1606650 h 2519172"/>
                <a:gd name="connsiteX24" fmla="*/ 623258 w 4057646"/>
                <a:gd name="connsiteY24" fmla="*/ 1640270 h 2519172"/>
                <a:gd name="connsiteX25" fmla="*/ 651802 w 4057646"/>
                <a:gd name="connsiteY25" fmla="*/ 1673669 h 2519172"/>
                <a:gd name="connsiteX26" fmla="*/ 681890 w 4057646"/>
                <a:gd name="connsiteY26" fmla="*/ 1705818 h 2519172"/>
                <a:gd name="connsiteX27" fmla="*/ 712421 w 4057646"/>
                <a:gd name="connsiteY27" fmla="*/ 1737525 h 2519172"/>
                <a:gd name="connsiteX28" fmla="*/ 720072 w 4057646"/>
                <a:gd name="connsiteY28" fmla="*/ 1745470 h 2519172"/>
                <a:gd name="connsiteX29" fmla="*/ 728090 w 4057646"/>
                <a:gd name="connsiteY29" fmla="*/ 1752974 h 2519172"/>
                <a:gd name="connsiteX30" fmla="*/ 744128 w 4057646"/>
                <a:gd name="connsiteY30" fmla="*/ 1768056 h 2519172"/>
                <a:gd name="connsiteX31" fmla="*/ 776277 w 4057646"/>
                <a:gd name="connsiteY31" fmla="*/ 1798218 h 2519172"/>
                <a:gd name="connsiteX32" fmla="*/ 784295 w 4057646"/>
                <a:gd name="connsiteY32" fmla="*/ 1805795 h 2519172"/>
                <a:gd name="connsiteX33" fmla="*/ 792682 w 4057646"/>
                <a:gd name="connsiteY33" fmla="*/ 1812931 h 2519172"/>
                <a:gd name="connsiteX34" fmla="*/ 809382 w 4057646"/>
                <a:gd name="connsiteY34" fmla="*/ 1827277 h 2519172"/>
                <a:gd name="connsiteX35" fmla="*/ 877137 w 4057646"/>
                <a:gd name="connsiteY35" fmla="*/ 1883776 h 2519172"/>
                <a:gd name="connsiteX36" fmla="*/ 1174126 w 4057646"/>
                <a:gd name="connsiteY36" fmla="*/ 2074755 h 2519172"/>
                <a:gd name="connsiteX37" fmla="*/ 1505765 w 4057646"/>
                <a:gd name="connsiteY37" fmla="*/ 2195920 h 2519172"/>
                <a:gd name="connsiteX38" fmla="*/ 1548801 w 4057646"/>
                <a:gd name="connsiteY38" fmla="*/ 2205557 h 2519172"/>
                <a:gd name="connsiteX39" fmla="*/ 1591985 w 4057646"/>
                <a:gd name="connsiteY39" fmla="*/ 2214385 h 2519172"/>
                <a:gd name="connsiteX40" fmla="*/ 1635463 w 4057646"/>
                <a:gd name="connsiteY40" fmla="*/ 2221448 h 2519172"/>
                <a:gd name="connsiteX41" fmla="*/ 1657165 w 4057646"/>
                <a:gd name="connsiteY41" fmla="*/ 2224978 h 2519172"/>
                <a:gd name="connsiteX42" fmla="*/ 1678941 w 4057646"/>
                <a:gd name="connsiteY42" fmla="*/ 2228068 h 2519172"/>
                <a:gd name="connsiteX43" fmla="*/ 1766264 w 4057646"/>
                <a:gd name="connsiteY43" fmla="*/ 2237412 h 2519172"/>
                <a:gd name="connsiteX44" fmla="*/ 1853735 w 4057646"/>
                <a:gd name="connsiteY44" fmla="*/ 2242414 h 2519172"/>
                <a:gd name="connsiteX45" fmla="*/ 1941133 w 4057646"/>
                <a:gd name="connsiteY45" fmla="*/ 2243444 h 2519172"/>
                <a:gd name="connsiteX46" fmla="*/ 1984758 w 4057646"/>
                <a:gd name="connsiteY46" fmla="*/ 2242120 h 2519172"/>
                <a:gd name="connsiteX47" fmla="*/ 2028236 w 4057646"/>
                <a:gd name="connsiteY47" fmla="*/ 2240795 h 2519172"/>
                <a:gd name="connsiteX48" fmla="*/ 2072155 w 4057646"/>
                <a:gd name="connsiteY48" fmla="*/ 2238368 h 2519172"/>
                <a:gd name="connsiteX49" fmla="*/ 2116222 w 4057646"/>
                <a:gd name="connsiteY49" fmla="*/ 2235425 h 2519172"/>
                <a:gd name="connsiteX50" fmla="*/ 2138218 w 4057646"/>
                <a:gd name="connsiteY50" fmla="*/ 2234175 h 2519172"/>
                <a:gd name="connsiteX51" fmla="*/ 2160068 w 4057646"/>
                <a:gd name="connsiteY51" fmla="*/ 2232041 h 2519172"/>
                <a:gd name="connsiteX52" fmla="*/ 2203693 w 4057646"/>
                <a:gd name="connsiteY52" fmla="*/ 2227922 h 2519172"/>
                <a:gd name="connsiteX53" fmla="*/ 2543792 w 4057646"/>
                <a:gd name="connsiteY53" fmla="*/ 2171717 h 2519172"/>
                <a:gd name="connsiteX54" fmla="*/ 2865426 w 4057646"/>
                <a:gd name="connsiteY54" fmla="*/ 2063426 h 2519172"/>
                <a:gd name="connsiteX55" fmla="*/ 2942303 w 4057646"/>
                <a:gd name="connsiteY55" fmla="*/ 2026275 h 2519172"/>
                <a:gd name="connsiteX56" fmla="*/ 3017341 w 4057646"/>
                <a:gd name="connsiteY56" fmla="*/ 1984636 h 2519172"/>
                <a:gd name="connsiteX57" fmla="*/ 3053903 w 4057646"/>
                <a:gd name="connsiteY57" fmla="*/ 1961830 h 2519172"/>
                <a:gd name="connsiteX58" fmla="*/ 3072221 w 4057646"/>
                <a:gd name="connsiteY58" fmla="*/ 1950354 h 2519172"/>
                <a:gd name="connsiteX59" fmla="*/ 3081344 w 4057646"/>
                <a:gd name="connsiteY59" fmla="*/ 1944616 h 2519172"/>
                <a:gd name="connsiteX60" fmla="*/ 3090172 w 4057646"/>
                <a:gd name="connsiteY60" fmla="*/ 1938363 h 2519172"/>
                <a:gd name="connsiteX61" fmla="*/ 3125705 w 4057646"/>
                <a:gd name="connsiteY61" fmla="*/ 1913497 h 2519172"/>
                <a:gd name="connsiteX62" fmla="*/ 3160796 w 4057646"/>
                <a:gd name="connsiteY62" fmla="*/ 1887822 h 2519172"/>
                <a:gd name="connsiteX63" fmla="*/ 3195005 w 4057646"/>
                <a:gd name="connsiteY63" fmla="*/ 1860750 h 2519172"/>
                <a:gd name="connsiteX64" fmla="*/ 3228625 w 4057646"/>
                <a:gd name="connsiteY64" fmla="*/ 1832868 h 2519172"/>
                <a:gd name="connsiteX65" fmla="*/ 3261435 w 4057646"/>
                <a:gd name="connsiteY65" fmla="*/ 1803809 h 2519172"/>
                <a:gd name="connsiteX66" fmla="*/ 3293511 w 4057646"/>
                <a:gd name="connsiteY66" fmla="*/ 1774088 h 2519172"/>
                <a:gd name="connsiteX67" fmla="*/ 3408422 w 4057646"/>
                <a:gd name="connsiteY67" fmla="*/ 1648141 h 2519172"/>
                <a:gd name="connsiteX68" fmla="*/ 3493024 w 4057646"/>
                <a:gd name="connsiteY68" fmla="*/ 1510792 h 2519172"/>
                <a:gd name="connsiteX69" fmla="*/ 3509134 w 4057646"/>
                <a:gd name="connsiteY69" fmla="*/ 1473935 h 2519172"/>
                <a:gd name="connsiteX70" fmla="*/ 3522965 w 4057646"/>
                <a:gd name="connsiteY70" fmla="*/ 1435092 h 2519172"/>
                <a:gd name="connsiteX71" fmla="*/ 3535619 w 4057646"/>
                <a:gd name="connsiteY71" fmla="*/ 1394851 h 2519172"/>
                <a:gd name="connsiteX72" fmla="*/ 3547463 w 4057646"/>
                <a:gd name="connsiteY72" fmla="*/ 1353433 h 2519172"/>
                <a:gd name="connsiteX73" fmla="*/ 3634713 w 4057646"/>
                <a:gd name="connsiteY73" fmla="*/ 995016 h 2519172"/>
                <a:gd name="connsiteX74" fmla="*/ 3749698 w 4057646"/>
                <a:gd name="connsiteY74" fmla="*/ 634906 h 2519172"/>
                <a:gd name="connsiteX75" fmla="*/ 3809287 w 4057646"/>
                <a:gd name="connsiteY75" fmla="*/ 317171 h 2519172"/>
                <a:gd name="connsiteX76" fmla="*/ 3797967 w 4057646"/>
                <a:gd name="connsiteY76" fmla="*/ 153596 h 2519172"/>
                <a:gd name="connsiteX77" fmla="*/ 3762954 w 4057646"/>
                <a:gd name="connsiteY77" fmla="*/ 0 h 2519172"/>
                <a:gd name="connsiteX78" fmla="*/ 4012007 w 4057646"/>
                <a:gd name="connsiteY78" fmla="*/ 0 h 2519172"/>
                <a:gd name="connsiteX79" fmla="*/ 4016752 w 4057646"/>
                <a:gd name="connsiteY79" fmla="*/ 15860 h 2519172"/>
                <a:gd name="connsiteX80" fmla="*/ 4057575 w 4057646"/>
                <a:gd name="connsiteY80" fmla="*/ 317613 h 2519172"/>
                <a:gd name="connsiteX81" fmla="*/ 4040434 w 4057646"/>
                <a:gd name="connsiteY81" fmla="*/ 522496 h 2519172"/>
                <a:gd name="connsiteX82" fmla="*/ 3986215 w 4057646"/>
                <a:gd name="connsiteY82" fmla="*/ 721053 h 2519172"/>
                <a:gd name="connsiteX83" fmla="*/ 3869244 w 4057646"/>
                <a:gd name="connsiteY83" fmla="*/ 1060858 h 2519172"/>
                <a:gd name="connsiteX84" fmla="*/ 3843201 w 4057646"/>
                <a:gd name="connsiteY84" fmla="*/ 1147078 h 2519172"/>
                <a:gd name="connsiteX85" fmla="*/ 3818041 w 4057646"/>
                <a:gd name="connsiteY85" fmla="*/ 1234402 h 2519172"/>
                <a:gd name="connsiteX86" fmla="*/ 3793029 w 4057646"/>
                <a:gd name="connsiteY86" fmla="*/ 1323418 h 2519172"/>
                <a:gd name="connsiteX87" fmla="*/ 3780228 w 4057646"/>
                <a:gd name="connsiteY87" fmla="*/ 1368588 h 2519172"/>
                <a:gd name="connsiteX88" fmla="*/ 3766397 w 4057646"/>
                <a:gd name="connsiteY88" fmla="*/ 1414714 h 2519172"/>
                <a:gd name="connsiteX89" fmla="*/ 3751464 w 4057646"/>
                <a:gd name="connsiteY89" fmla="*/ 1461429 h 2519172"/>
                <a:gd name="connsiteX90" fmla="*/ 3734985 w 4057646"/>
                <a:gd name="connsiteY90" fmla="*/ 1508659 h 2519172"/>
                <a:gd name="connsiteX91" fmla="*/ 3716519 w 4057646"/>
                <a:gd name="connsiteY91" fmla="*/ 1556183 h 2519172"/>
                <a:gd name="connsiteX92" fmla="*/ 3694891 w 4057646"/>
                <a:gd name="connsiteY92" fmla="*/ 1603487 h 2519172"/>
                <a:gd name="connsiteX93" fmla="*/ 3586086 w 4057646"/>
                <a:gd name="connsiteY93" fmla="*/ 1780121 h 2519172"/>
                <a:gd name="connsiteX94" fmla="*/ 3455651 w 4057646"/>
                <a:gd name="connsiteY94" fmla="*/ 1931300 h 2519172"/>
                <a:gd name="connsiteX95" fmla="*/ 3421370 w 4057646"/>
                <a:gd name="connsiteY95" fmla="*/ 1966244 h 2519172"/>
                <a:gd name="connsiteX96" fmla="*/ 3386719 w 4057646"/>
                <a:gd name="connsiteY96" fmla="*/ 2000821 h 2519172"/>
                <a:gd name="connsiteX97" fmla="*/ 3351040 w 4057646"/>
                <a:gd name="connsiteY97" fmla="*/ 2034587 h 2519172"/>
                <a:gd name="connsiteX98" fmla="*/ 3314918 w 4057646"/>
                <a:gd name="connsiteY98" fmla="*/ 2068060 h 2519172"/>
                <a:gd name="connsiteX99" fmla="*/ 3277767 w 4057646"/>
                <a:gd name="connsiteY99" fmla="*/ 2100577 h 2519172"/>
                <a:gd name="connsiteX100" fmla="*/ 3240028 w 4057646"/>
                <a:gd name="connsiteY100" fmla="*/ 2132726 h 2519172"/>
                <a:gd name="connsiteX101" fmla="*/ 3230537 w 4057646"/>
                <a:gd name="connsiteY101" fmla="*/ 2140744 h 2519172"/>
                <a:gd name="connsiteX102" fmla="*/ 3220679 w 4057646"/>
                <a:gd name="connsiteY102" fmla="*/ 2148395 h 2519172"/>
                <a:gd name="connsiteX103" fmla="*/ 3200964 w 4057646"/>
                <a:gd name="connsiteY103" fmla="*/ 2163624 h 2519172"/>
                <a:gd name="connsiteX104" fmla="*/ 3161458 w 4057646"/>
                <a:gd name="connsiteY104" fmla="*/ 2194154 h 2519172"/>
                <a:gd name="connsiteX105" fmla="*/ 3079358 w 4057646"/>
                <a:gd name="connsiteY105" fmla="*/ 2251831 h 2519172"/>
                <a:gd name="connsiteX106" fmla="*/ 2993505 w 4057646"/>
                <a:gd name="connsiteY106" fmla="*/ 2304725 h 2519172"/>
                <a:gd name="connsiteX107" fmla="*/ 2619639 w 4057646"/>
                <a:gd name="connsiteY107" fmla="*/ 2459216 h 2519172"/>
                <a:gd name="connsiteX108" fmla="*/ 2223555 w 4057646"/>
                <a:gd name="connsiteY108" fmla="*/ 2517333 h 2519172"/>
                <a:gd name="connsiteX109" fmla="*/ 2174045 w 4057646"/>
                <a:gd name="connsiteY109" fmla="*/ 2518657 h 2519172"/>
                <a:gd name="connsiteX110" fmla="*/ 2149327 w 4057646"/>
                <a:gd name="connsiteY110" fmla="*/ 2519172 h 2519172"/>
                <a:gd name="connsiteX111" fmla="*/ 2124681 w 4057646"/>
                <a:gd name="connsiteY111" fmla="*/ 2518804 h 2519172"/>
                <a:gd name="connsiteX112" fmla="*/ 2075466 w 4057646"/>
                <a:gd name="connsiteY112" fmla="*/ 2517627 h 2519172"/>
                <a:gd name="connsiteX113" fmla="*/ 2026102 w 4057646"/>
                <a:gd name="connsiteY113" fmla="*/ 2515494 h 2519172"/>
                <a:gd name="connsiteX114" fmla="*/ 1926714 w 4057646"/>
                <a:gd name="connsiteY114" fmla="*/ 2507401 h 2519172"/>
                <a:gd name="connsiteX115" fmla="*/ 1827987 w 4057646"/>
                <a:gd name="connsiteY115" fmla="*/ 2494380 h 2519172"/>
                <a:gd name="connsiteX116" fmla="*/ 1730290 w 4057646"/>
                <a:gd name="connsiteY116" fmla="*/ 2476356 h 2519172"/>
                <a:gd name="connsiteX117" fmla="*/ 1633771 w 4057646"/>
                <a:gd name="connsiteY117" fmla="*/ 2454066 h 2519172"/>
                <a:gd name="connsiteX118" fmla="*/ 1538649 w 4057646"/>
                <a:gd name="connsiteY118" fmla="*/ 2427581 h 2519172"/>
                <a:gd name="connsiteX119" fmla="*/ 1491640 w 4057646"/>
                <a:gd name="connsiteY119" fmla="*/ 2412795 h 2519172"/>
                <a:gd name="connsiteX120" fmla="*/ 1444925 w 4057646"/>
                <a:gd name="connsiteY120" fmla="*/ 2397493 h 2519172"/>
                <a:gd name="connsiteX121" fmla="*/ 1085919 w 4057646"/>
                <a:gd name="connsiteY121" fmla="*/ 2242414 h 2519172"/>
                <a:gd name="connsiteX122" fmla="*/ 756928 w 4057646"/>
                <a:gd name="connsiteY122" fmla="*/ 2034441 h 2519172"/>
                <a:gd name="connsiteX123" fmla="*/ 680934 w 4057646"/>
                <a:gd name="connsiteY123" fmla="*/ 1973601 h 2519172"/>
                <a:gd name="connsiteX124" fmla="*/ 608103 w 4057646"/>
                <a:gd name="connsiteY124" fmla="*/ 1909083 h 2519172"/>
                <a:gd name="connsiteX125" fmla="*/ 590226 w 4057646"/>
                <a:gd name="connsiteY125" fmla="*/ 1892604 h 2519172"/>
                <a:gd name="connsiteX126" fmla="*/ 581251 w 4057646"/>
                <a:gd name="connsiteY126" fmla="*/ 1884364 h 2519172"/>
                <a:gd name="connsiteX127" fmla="*/ 572644 w 4057646"/>
                <a:gd name="connsiteY127" fmla="*/ 1875757 h 2519172"/>
                <a:gd name="connsiteX128" fmla="*/ 538362 w 4057646"/>
                <a:gd name="connsiteY128" fmla="*/ 1841254 h 2519172"/>
                <a:gd name="connsiteX129" fmla="*/ 504153 w 4057646"/>
                <a:gd name="connsiteY129" fmla="*/ 1806605 h 2519172"/>
                <a:gd name="connsiteX130" fmla="*/ 471195 w 4057646"/>
                <a:gd name="connsiteY130" fmla="*/ 1770851 h 2519172"/>
                <a:gd name="connsiteX131" fmla="*/ 438385 w 4057646"/>
                <a:gd name="connsiteY131" fmla="*/ 1734877 h 2519172"/>
                <a:gd name="connsiteX132" fmla="*/ 407192 w 4057646"/>
                <a:gd name="connsiteY132" fmla="*/ 1697505 h 2519172"/>
                <a:gd name="connsiteX133" fmla="*/ 376294 w 4057646"/>
                <a:gd name="connsiteY133" fmla="*/ 1659912 h 2519172"/>
                <a:gd name="connsiteX134" fmla="*/ 347456 w 4057646"/>
                <a:gd name="connsiteY134" fmla="*/ 1620775 h 2519172"/>
                <a:gd name="connsiteX135" fmla="*/ 318986 w 4057646"/>
                <a:gd name="connsiteY135" fmla="*/ 1581343 h 2519172"/>
                <a:gd name="connsiteX136" fmla="*/ 292869 w 4057646"/>
                <a:gd name="connsiteY136" fmla="*/ 1540293 h 2519172"/>
                <a:gd name="connsiteX137" fmla="*/ 267121 w 4057646"/>
                <a:gd name="connsiteY137" fmla="*/ 1499095 h 2519172"/>
                <a:gd name="connsiteX138" fmla="*/ 243432 w 4057646"/>
                <a:gd name="connsiteY138" fmla="*/ 1456721 h 2519172"/>
                <a:gd name="connsiteX139" fmla="*/ 96152 w 4057646"/>
                <a:gd name="connsiteY139" fmla="*/ 1100216 h 2519172"/>
                <a:gd name="connsiteX140" fmla="*/ 21261 w 4057646"/>
                <a:gd name="connsiteY140" fmla="*/ 725908 h 2519172"/>
                <a:gd name="connsiteX141" fmla="*/ 11256 w 4057646"/>
                <a:gd name="connsiteY141" fmla="*/ 631522 h 2519172"/>
                <a:gd name="connsiteX142" fmla="*/ 4635 w 4057646"/>
                <a:gd name="connsiteY142" fmla="*/ 536989 h 2519172"/>
                <a:gd name="connsiteX143" fmla="*/ 3752 w 4057646"/>
                <a:gd name="connsiteY143" fmla="*/ 525145 h 2519172"/>
                <a:gd name="connsiteX144" fmla="*/ 3385 w 4057646"/>
                <a:gd name="connsiteY144" fmla="*/ 513301 h 2519172"/>
                <a:gd name="connsiteX145" fmla="*/ 2649 w 4057646"/>
                <a:gd name="connsiteY145" fmla="*/ 489612 h 2519172"/>
                <a:gd name="connsiteX146" fmla="*/ 883 w 4057646"/>
                <a:gd name="connsiteY146" fmla="*/ 442235 h 2519172"/>
                <a:gd name="connsiteX147" fmla="*/ 0 w 4057646"/>
                <a:gd name="connsiteY147" fmla="*/ 418473 h 2519172"/>
                <a:gd name="connsiteX148" fmla="*/ 73 w 4057646"/>
                <a:gd name="connsiteY148" fmla="*/ 394196 h 2519172"/>
                <a:gd name="connsiteX149" fmla="*/ 0 w 4057646"/>
                <a:gd name="connsiteY149" fmla="*/ 369919 h 2519172"/>
                <a:gd name="connsiteX150" fmla="*/ 1031 w 4057646"/>
                <a:gd name="connsiteY150" fmla="*/ 345568 h 2519172"/>
                <a:gd name="connsiteX151" fmla="*/ 24572 w 4057646"/>
                <a:gd name="connsiteY151" fmla="*/ 150101 h 2519172"/>
                <a:gd name="connsiteX152" fmla="*/ 49364 w 4057646"/>
                <a:gd name="connsiteY152" fmla="*/ 53214 h 2519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Lst>
              <a:rect l="l" t="t" r="r" b="b"/>
              <a:pathLst>
                <a:path w="4057646" h="2519172">
                  <a:moveTo>
                    <a:pt x="68048" y="0"/>
                  </a:moveTo>
                  <a:lnTo>
                    <a:pt x="263673" y="0"/>
                  </a:lnTo>
                  <a:lnTo>
                    <a:pt x="236664" y="35779"/>
                  </a:lnTo>
                  <a:cubicBezTo>
                    <a:pt x="205178" y="82494"/>
                    <a:pt x="179430" y="133108"/>
                    <a:pt x="160449" y="186590"/>
                  </a:cubicBezTo>
                  <a:cubicBezTo>
                    <a:pt x="141396" y="240073"/>
                    <a:pt x="129110" y="296352"/>
                    <a:pt x="123371" y="353808"/>
                  </a:cubicBezTo>
                  <a:lnTo>
                    <a:pt x="121238" y="375363"/>
                  </a:lnTo>
                  <a:lnTo>
                    <a:pt x="120135" y="397065"/>
                  </a:lnTo>
                  <a:lnTo>
                    <a:pt x="119178" y="418840"/>
                  </a:lnTo>
                  <a:cubicBezTo>
                    <a:pt x="119032" y="426197"/>
                    <a:pt x="119178" y="433701"/>
                    <a:pt x="119252" y="441132"/>
                  </a:cubicBezTo>
                  <a:lnTo>
                    <a:pt x="119840" y="485786"/>
                  </a:lnTo>
                  <a:lnTo>
                    <a:pt x="120282" y="508151"/>
                  </a:lnTo>
                  <a:lnTo>
                    <a:pt x="120502" y="519333"/>
                  </a:lnTo>
                  <a:lnTo>
                    <a:pt x="121386" y="530442"/>
                  </a:lnTo>
                  <a:cubicBezTo>
                    <a:pt x="123740" y="560163"/>
                    <a:pt x="126167" y="589884"/>
                    <a:pt x="129331" y="619457"/>
                  </a:cubicBezTo>
                  <a:cubicBezTo>
                    <a:pt x="133597" y="648958"/>
                    <a:pt x="138306" y="678385"/>
                    <a:pt x="143087" y="707737"/>
                  </a:cubicBezTo>
                  <a:cubicBezTo>
                    <a:pt x="165084" y="824855"/>
                    <a:pt x="202823" y="938369"/>
                    <a:pt x="249760" y="1046659"/>
                  </a:cubicBezTo>
                  <a:cubicBezTo>
                    <a:pt x="296842" y="1155097"/>
                    <a:pt x="353562" y="1258311"/>
                    <a:pt x="416315" y="1357111"/>
                  </a:cubicBezTo>
                  <a:cubicBezTo>
                    <a:pt x="424186" y="1369470"/>
                    <a:pt x="431763" y="1381977"/>
                    <a:pt x="439783" y="1394189"/>
                  </a:cubicBezTo>
                  <a:cubicBezTo>
                    <a:pt x="448169" y="1406180"/>
                    <a:pt x="456629" y="1418172"/>
                    <a:pt x="464795" y="1430237"/>
                  </a:cubicBezTo>
                  <a:lnTo>
                    <a:pt x="489440" y="1466432"/>
                  </a:lnTo>
                  <a:lnTo>
                    <a:pt x="515483" y="1501744"/>
                  </a:lnTo>
                  <a:cubicBezTo>
                    <a:pt x="524163" y="1513515"/>
                    <a:pt x="532550" y="1525505"/>
                    <a:pt x="541084" y="1537350"/>
                  </a:cubicBezTo>
                  <a:lnTo>
                    <a:pt x="568083" y="1571926"/>
                  </a:lnTo>
                  <a:lnTo>
                    <a:pt x="594935" y="1606650"/>
                  </a:lnTo>
                  <a:cubicBezTo>
                    <a:pt x="604057" y="1618126"/>
                    <a:pt x="613841" y="1629014"/>
                    <a:pt x="623258" y="1640270"/>
                  </a:cubicBezTo>
                  <a:lnTo>
                    <a:pt x="651802" y="1673669"/>
                  </a:lnTo>
                  <a:cubicBezTo>
                    <a:pt x="661366" y="1684778"/>
                    <a:pt x="671812" y="1695077"/>
                    <a:pt x="681890" y="1705818"/>
                  </a:cubicBezTo>
                  <a:lnTo>
                    <a:pt x="712421" y="1737525"/>
                  </a:lnTo>
                  <a:lnTo>
                    <a:pt x="720072" y="1745470"/>
                  </a:lnTo>
                  <a:lnTo>
                    <a:pt x="728090" y="1752974"/>
                  </a:lnTo>
                  <a:lnTo>
                    <a:pt x="744128" y="1768056"/>
                  </a:lnTo>
                  <a:lnTo>
                    <a:pt x="776277" y="1798218"/>
                  </a:lnTo>
                  <a:lnTo>
                    <a:pt x="784295" y="1805795"/>
                  </a:lnTo>
                  <a:lnTo>
                    <a:pt x="792682" y="1812931"/>
                  </a:lnTo>
                  <a:lnTo>
                    <a:pt x="809382" y="1827277"/>
                  </a:lnTo>
                  <a:cubicBezTo>
                    <a:pt x="831672" y="1846404"/>
                    <a:pt x="853595" y="1866047"/>
                    <a:pt x="877137" y="1883776"/>
                  </a:cubicBezTo>
                  <a:cubicBezTo>
                    <a:pt x="969169" y="1957122"/>
                    <a:pt x="1068337" y="2022302"/>
                    <a:pt x="1174126" y="2074755"/>
                  </a:cubicBezTo>
                  <a:cubicBezTo>
                    <a:pt x="1279841" y="2127356"/>
                    <a:pt x="1391368" y="2168185"/>
                    <a:pt x="1505765" y="2195920"/>
                  </a:cubicBezTo>
                  <a:lnTo>
                    <a:pt x="1548801" y="2205557"/>
                  </a:lnTo>
                  <a:cubicBezTo>
                    <a:pt x="1563220" y="2208573"/>
                    <a:pt x="1577345" y="2212325"/>
                    <a:pt x="1591985" y="2214385"/>
                  </a:cubicBezTo>
                  <a:lnTo>
                    <a:pt x="1635463" y="2221448"/>
                  </a:lnTo>
                  <a:lnTo>
                    <a:pt x="1657165" y="2224978"/>
                  </a:lnTo>
                  <a:cubicBezTo>
                    <a:pt x="1664375" y="2226156"/>
                    <a:pt x="1671584" y="2227406"/>
                    <a:pt x="1678941" y="2228068"/>
                  </a:cubicBezTo>
                  <a:cubicBezTo>
                    <a:pt x="1708147" y="2231159"/>
                    <a:pt x="1737206" y="2234763"/>
                    <a:pt x="1766264" y="2237412"/>
                  </a:cubicBezTo>
                  <a:lnTo>
                    <a:pt x="1853735" y="2242414"/>
                  </a:lnTo>
                  <a:lnTo>
                    <a:pt x="1941133" y="2243444"/>
                  </a:lnTo>
                  <a:cubicBezTo>
                    <a:pt x="1955626" y="2243665"/>
                    <a:pt x="1970265" y="2242487"/>
                    <a:pt x="1984758" y="2242120"/>
                  </a:cubicBezTo>
                  <a:lnTo>
                    <a:pt x="2028236" y="2240795"/>
                  </a:lnTo>
                  <a:cubicBezTo>
                    <a:pt x="2042581" y="2240649"/>
                    <a:pt x="2057442" y="2239324"/>
                    <a:pt x="2072155" y="2238368"/>
                  </a:cubicBezTo>
                  <a:lnTo>
                    <a:pt x="2116222" y="2235425"/>
                  </a:lnTo>
                  <a:lnTo>
                    <a:pt x="2138218" y="2234175"/>
                  </a:lnTo>
                  <a:lnTo>
                    <a:pt x="2160068" y="2232041"/>
                  </a:lnTo>
                  <a:cubicBezTo>
                    <a:pt x="2174633" y="2230570"/>
                    <a:pt x="2189126" y="2229172"/>
                    <a:pt x="2203693" y="2227922"/>
                  </a:cubicBezTo>
                  <a:cubicBezTo>
                    <a:pt x="2319781" y="2216445"/>
                    <a:pt x="2433368" y="2198495"/>
                    <a:pt x="2543792" y="2171717"/>
                  </a:cubicBezTo>
                  <a:cubicBezTo>
                    <a:pt x="2654142" y="2144864"/>
                    <a:pt x="2761623" y="2109700"/>
                    <a:pt x="2865426" y="2063426"/>
                  </a:cubicBezTo>
                  <a:cubicBezTo>
                    <a:pt x="2891026" y="2051287"/>
                    <a:pt x="2916628" y="2038781"/>
                    <a:pt x="2942303" y="2026275"/>
                  </a:cubicBezTo>
                  <a:cubicBezTo>
                    <a:pt x="2967168" y="2012371"/>
                    <a:pt x="2992549" y="1999129"/>
                    <a:pt x="3017341" y="1984636"/>
                  </a:cubicBezTo>
                  <a:lnTo>
                    <a:pt x="3053903" y="1961830"/>
                  </a:lnTo>
                  <a:lnTo>
                    <a:pt x="3072221" y="1950354"/>
                  </a:lnTo>
                  <a:lnTo>
                    <a:pt x="3081344" y="1944616"/>
                  </a:lnTo>
                  <a:lnTo>
                    <a:pt x="3090172" y="1938363"/>
                  </a:lnTo>
                  <a:lnTo>
                    <a:pt x="3125705" y="1913497"/>
                  </a:lnTo>
                  <a:cubicBezTo>
                    <a:pt x="3137549" y="1905184"/>
                    <a:pt x="3149614" y="1897165"/>
                    <a:pt x="3160796" y="1887822"/>
                  </a:cubicBezTo>
                  <a:lnTo>
                    <a:pt x="3195005" y="1860750"/>
                  </a:lnTo>
                  <a:cubicBezTo>
                    <a:pt x="3206407" y="1851701"/>
                    <a:pt x="3217883" y="1842726"/>
                    <a:pt x="3228625" y="1832868"/>
                  </a:cubicBezTo>
                  <a:lnTo>
                    <a:pt x="3261435" y="1803809"/>
                  </a:lnTo>
                  <a:cubicBezTo>
                    <a:pt x="3272250" y="1794024"/>
                    <a:pt x="3283432" y="1784460"/>
                    <a:pt x="3293511" y="1774088"/>
                  </a:cubicBezTo>
                  <a:cubicBezTo>
                    <a:pt x="3335223" y="1733553"/>
                    <a:pt x="3375170" y="1691987"/>
                    <a:pt x="3408422" y="1648141"/>
                  </a:cubicBezTo>
                  <a:cubicBezTo>
                    <a:pt x="3443366" y="1604811"/>
                    <a:pt x="3470071" y="1559125"/>
                    <a:pt x="3493024" y="1510792"/>
                  </a:cubicBezTo>
                  <a:lnTo>
                    <a:pt x="3509134" y="1473935"/>
                  </a:lnTo>
                  <a:lnTo>
                    <a:pt x="3522965" y="1435092"/>
                  </a:lnTo>
                  <a:cubicBezTo>
                    <a:pt x="3527894" y="1422512"/>
                    <a:pt x="3531352" y="1408240"/>
                    <a:pt x="3535619" y="1394851"/>
                  </a:cubicBezTo>
                  <a:cubicBezTo>
                    <a:pt x="3539665" y="1381168"/>
                    <a:pt x="3543858" y="1367926"/>
                    <a:pt x="3547463" y="1353433"/>
                  </a:cubicBezTo>
                  <a:cubicBezTo>
                    <a:pt x="3576816" y="1240287"/>
                    <a:pt x="3601608" y="1116401"/>
                    <a:pt x="3634713" y="995016"/>
                  </a:cubicBezTo>
                  <a:cubicBezTo>
                    <a:pt x="3667303" y="873189"/>
                    <a:pt x="3706293" y="753054"/>
                    <a:pt x="3749698" y="634906"/>
                  </a:cubicBezTo>
                  <a:cubicBezTo>
                    <a:pt x="3787732" y="532869"/>
                    <a:pt x="3807669" y="425829"/>
                    <a:pt x="3809287" y="317171"/>
                  </a:cubicBezTo>
                  <a:cubicBezTo>
                    <a:pt x="3810170" y="262842"/>
                    <a:pt x="3806216" y="208146"/>
                    <a:pt x="3797967" y="153596"/>
                  </a:cubicBezTo>
                  <a:lnTo>
                    <a:pt x="3762954" y="0"/>
                  </a:lnTo>
                  <a:lnTo>
                    <a:pt x="4012007" y="0"/>
                  </a:lnTo>
                  <a:lnTo>
                    <a:pt x="4016752" y="15860"/>
                  </a:lnTo>
                  <a:cubicBezTo>
                    <a:pt x="4042071" y="113423"/>
                    <a:pt x="4056692" y="214877"/>
                    <a:pt x="4057575" y="317613"/>
                  </a:cubicBezTo>
                  <a:cubicBezTo>
                    <a:pt x="4058384" y="386030"/>
                    <a:pt x="4052278" y="454815"/>
                    <a:pt x="4040434" y="522496"/>
                  </a:cubicBezTo>
                  <a:cubicBezTo>
                    <a:pt x="4028369" y="590178"/>
                    <a:pt x="4009904" y="656756"/>
                    <a:pt x="3986215" y="721053"/>
                  </a:cubicBezTo>
                  <a:cubicBezTo>
                    <a:pt x="3944871" y="833758"/>
                    <a:pt x="3904704" y="946461"/>
                    <a:pt x="3869244" y="1060858"/>
                  </a:cubicBezTo>
                  <a:lnTo>
                    <a:pt x="3843201" y="1147078"/>
                  </a:lnTo>
                  <a:lnTo>
                    <a:pt x="3818041" y="1234402"/>
                  </a:lnTo>
                  <a:lnTo>
                    <a:pt x="3793029" y="1323418"/>
                  </a:lnTo>
                  <a:lnTo>
                    <a:pt x="3780228" y="1368588"/>
                  </a:lnTo>
                  <a:lnTo>
                    <a:pt x="3766397" y="1414714"/>
                  </a:lnTo>
                  <a:cubicBezTo>
                    <a:pt x="3762131" y="1429943"/>
                    <a:pt x="3756613" y="1445833"/>
                    <a:pt x="3751464" y="1461429"/>
                  </a:cubicBezTo>
                  <a:cubicBezTo>
                    <a:pt x="3746019" y="1477172"/>
                    <a:pt x="3741605" y="1492695"/>
                    <a:pt x="3734985" y="1508659"/>
                  </a:cubicBezTo>
                  <a:lnTo>
                    <a:pt x="3716519" y="1556183"/>
                  </a:lnTo>
                  <a:cubicBezTo>
                    <a:pt x="3709604" y="1572000"/>
                    <a:pt x="3702174" y="1587743"/>
                    <a:pt x="3694891" y="1603487"/>
                  </a:cubicBezTo>
                  <a:cubicBezTo>
                    <a:pt x="3664434" y="1665797"/>
                    <a:pt x="3628018" y="1726784"/>
                    <a:pt x="3586086" y="1780121"/>
                  </a:cubicBezTo>
                  <a:cubicBezTo>
                    <a:pt x="3545329" y="1835001"/>
                    <a:pt x="3500454" y="1883629"/>
                    <a:pt x="3455651" y="1931300"/>
                  </a:cubicBezTo>
                  <a:cubicBezTo>
                    <a:pt x="3444690" y="1943586"/>
                    <a:pt x="3432919" y="1954768"/>
                    <a:pt x="3421370" y="1966244"/>
                  </a:cubicBezTo>
                  <a:lnTo>
                    <a:pt x="3386719" y="2000821"/>
                  </a:lnTo>
                  <a:cubicBezTo>
                    <a:pt x="3375390" y="2012592"/>
                    <a:pt x="3363105" y="2023406"/>
                    <a:pt x="3351040" y="2034587"/>
                  </a:cubicBezTo>
                  <a:lnTo>
                    <a:pt x="3314918" y="2068060"/>
                  </a:lnTo>
                  <a:cubicBezTo>
                    <a:pt x="3303074" y="2079390"/>
                    <a:pt x="3290200" y="2089836"/>
                    <a:pt x="3277767" y="2100577"/>
                  </a:cubicBezTo>
                  <a:lnTo>
                    <a:pt x="3240028" y="2132726"/>
                  </a:lnTo>
                  <a:lnTo>
                    <a:pt x="3230537" y="2140744"/>
                  </a:lnTo>
                  <a:lnTo>
                    <a:pt x="3220679" y="2148395"/>
                  </a:lnTo>
                  <a:lnTo>
                    <a:pt x="3200964" y="2163624"/>
                  </a:lnTo>
                  <a:lnTo>
                    <a:pt x="3161458" y="2194154"/>
                  </a:lnTo>
                  <a:cubicBezTo>
                    <a:pt x="3134680" y="2213944"/>
                    <a:pt x="3106798" y="2232556"/>
                    <a:pt x="3079358" y="2251831"/>
                  </a:cubicBezTo>
                  <a:cubicBezTo>
                    <a:pt x="3051034" y="2269708"/>
                    <a:pt x="3022343" y="2287363"/>
                    <a:pt x="2993505" y="2304725"/>
                  </a:cubicBezTo>
                  <a:cubicBezTo>
                    <a:pt x="2876755" y="2372112"/>
                    <a:pt x="2750073" y="2424491"/>
                    <a:pt x="2619639" y="2459216"/>
                  </a:cubicBezTo>
                  <a:cubicBezTo>
                    <a:pt x="2489205" y="2494086"/>
                    <a:pt x="2355608" y="2512330"/>
                    <a:pt x="2223555" y="2517333"/>
                  </a:cubicBezTo>
                  <a:lnTo>
                    <a:pt x="2174045" y="2518657"/>
                  </a:lnTo>
                  <a:lnTo>
                    <a:pt x="2149327" y="2519172"/>
                  </a:lnTo>
                  <a:lnTo>
                    <a:pt x="2124681" y="2518804"/>
                  </a:lnTo>
                  <a:lnTo>
                    <a:pt x="2075466" y="2517627"/>
                  </a:lnTo>
                  <a:cubicBezTo>
                    <a:pt x="2059060" y="2517186"/>
                    <a:pt x="2042802" y="2517039"/>
                    <a:pt x="2026102" y="2515494"/>
                  </a:cubicBezTo>
                  <a:cubicBezTo>
                    <a:pt x="1992850" y="2512992"/>
                    <a:pt x="1959745" y="2511006"/>
                    <a:pt x="1926714" y="2507401"/>
                  </a:cubicBezTo>
                  <a:lnTo>
                    <a:pt x="1827987" y="2494380"/>
                  </a:lnTo>
                  <a:lnTo>
                    <a:pt x="1730290" y="2476356"/>
                  </a:lnTo>
                  <a:cubicBezTo>
                    <a:pt x="1697994" y="2469146"/>
                    <a:pt x="1665846" y="2461422"/>
                    <a:pt x="1633771" y="2454066"/>
                  </a:cubicBezTo>
                  <a:cubicBezTo>
                    <a:pt x="1601843" y="2446047"/>
                    <a:pt x="1570282" y="2436263"/>
                    <a:pt x="1538649" y="2427581"/>
                  </a:cubicBezTo>
                  <a:cubicBezTo>
                    <a:pt x="1522759" y="2423535"/>
                    <a:pt x="1507309" y="2417797"/>
                    <a:pt x="1491640" y="2412795"/>
                  </a:cubicBezTo>
                  <a:lnTo>
                    <a:pt x="1444925" y="2397493"/>
                  </a:lnTo>
                  <a:cubicBezTo>
                    <a:pt x="1320965" y="2354971"/>
                    <a:pt x="1200904" y="2303106"/>
                    <a:pt x="1085919" y="2242414"/>
                  </a:cubicBezTo>
                  <a:cubicBezTo>
                    <a:pt x="971008" y="2181648"/>
                    <a:pt x="860290" y="2113010"/>
                    <a:pt x="756928" y="2034441"/>
                  </a:cubicBezTo>
                  <a:cubicBezTo>
                    <a:pt x="730592" y="2015461"/>
                    <a:pt x="705947" y="1994274"/>
                    <a:pt x="680934" y="1973601"/>
                  </a:cubicBezTo>
                  <a:cubicBezTo>
                    <a:pt x="655480" y="1953370"/>
                    <a:pt x="632012" y="1931006"/>
                    <a:pt x="608103" y="1909083"/>
                  </a:cubicBezTo>
                  <a:lnTo>
                    <a:pt x="590226" y="1892604"/>
                  </a:lnTo>
                  <a:lnTo>
                    <a:pt x="581251" y="1884364"/>
                  </a:lnTo>
                  <a:lnTo>
                    <a:pt x="572644" y="1875757"/>
                  </a:lnTo>
                  <a:lnTo>
                    <a:pt x="538362" y="1841254"/>
                  </a:lnTo>
                  <a:cubicBezTo>
                    <a:pt x="527032" y="1829631"/>
                    <a:pt x="515115" y="1818670"/>
                    <a:pt x="504153" y="1806605"/>
                  </a:cubicBezTo>
                  <a:lnTo>
                    <a:pt x="471195" y="1770851"/>
                  </a:lnTo>
                  <a:cubicBezTo>
                    <a:pt x="460307" y="1758860"/>
                    <a:pt x="448978" y="1747163"/>
                    <a:pt x="438385" y="1734877"/>
                  </a:cubicBezTo>
                  <a:lnTo>
                    <a:pt x="407192" y="1697505"/>
                  </a:lnTo>
                  <a:cubicBezTo>
                    <a:pt x="396893" y="1684999"/>
                    <a:pt x="386299" y="1672640"/>
                    <a:pt x="376294" y="1659912"/>
                  </a:cubicBezTo>
                  <a:lnTo>
                    <a:pt x="347456" y="1620775"/>
                  </a:lnTo>
                  <a:lnTo>
                    <a:pt x="318986" y="1581343"/>
                  </a:lnTo>
                  <a:lnTo>
                    <a:pt x="292869" y="1540293"/>
                  </a:lnTo>
                  <a:cubicBezTo>
                    <a:pt x="284115" y="1526682"/>
                    <a:pt x="275655" y="1512852"/>
                    <a:pt x="267121" y="1499095"/>
                  </a:cubicBezTo>
                  <a:cubicBezTo>
                    <a:pt x="258955" y="1485117"/>
                    <a:pt x="251304" y="1470845"/>
                    <a:pt x="243432" y="1456721"/>
                  </a:cubicBezTo>
                  <a:cubicBezTo>
                    <a:pt x="180607" y="1343575"/>
                    <a:pt x="132053" y="1223220"/>
                    <a:pt x="96152" y="1100216"/>
                  </a:cubicBezTo>
                  <a:cubicBezTo>
                    <a:pt x="60031" y="977139"/>
                    <a:pt x="37004" y="851560"/>
                    <a:pt x="21261" y="725908"/>
                  </a:cubicBezTo>
                  <a:cubicBezTo>
                    <a:pt x="18171" y="694348"/>
                    <a:pt x="14934" y="662935"/>
                    <a:pt x="11256" y="631522"/>
                  </a:cubicBezTo>
                  <a:cubicBezTo>
                    <a:pt x="9122" y="599962"/>
                    <a:pt x="7136" y="568475"/>
                    <a:pt x="4635" y="536989"/>
                  </a:cubicBezTo>
                  <a:lnTo>
                    <a:pt x="3752" y="525145"/>
                  </a:lnTo>
                  <a:lnTo>
                    <a:pt x="3385" y="513301"/>
                  </a:lnTo>
                  <a:lnTo>
                    <a:pt x="2649" y="489612"/>
                  </a:lnTo>
                  <a:lnTo>
                    <a:pt x="883" y="442235"/>
                  </a:lnTo>
                  <a:cubicBezTo>
                    <a:pt x="662" y="434290"/>
                    <a:pt x="73" y="426492"/>
                    <a:pt x="0" y="418473"/>
                  </a:cubicBezTo>
                  <a:lnTo>
                    <a:pt x="73" y="394196"/>
                  </a:lnTo>
                  <a:lnTo>
                    <a:pt x="0" y="369919"/>
                  </a:lnTo>
                  <a:cubicBezTo>
                    <a:pt x="221" y="361827"/>
                    <a:pt x="662" y="353660"/>
                    <a:pt x="1031" y="345568"/>
                  </a:cubicBezTo>
                  <a:cubicBezTo>
                    <a:pt x="3531" y="280609"/>
                    <a:pt x="11036" y="215134"/>
                    <a:pt x="24572" y="150101"/>
                  </a:cubicBezTo>
                  <a:cubicBezTo>
                    <a:pt x="31340" y="117622"/>
                    <a:pt x="39634" y="85271"/>
                    <a:pt x="49364" y="5321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8" name="Freeform: Shape 37">
              <a:extLst>
                <a:ext uri="{FF2B5EF4-FFF2-40B4-BE49-F238E27FC236}">
                  <a16:creationId xmlns:a16="http://schemas.microsoft.com/office/drawing/2014/main" id="{699FB6C2-DFB6-4CDA-AA03-63504F579B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95626" y="0"/>
              <a:ext cx="4061163" cy="2382175"/>
            </a:xfrm>
            <a:custGeom>
              <a:avLst/>
              <a:gdLst>
                <a:gd name="connsiteX0" fmla="*/ 76563 w 4173472"/>
                <a:gd name="connsiteY0" fmla="*/ 0 h 2479741"/>
                <a:gd name="connsiteX1" fmla="*/ 507137 w 4173472"/>
                <a:gd name="connsiteY1" fmla="*/ 0 h 2479741"/>
                <a:gd name="connsiteX2" fmla="*/ 489881 w 4173472"/>
                <a:gd name="connsiteY2" fmla="*/ 21874 h 2479741"/>
                <a:gd name="connsiteX3" fmla="*/ 375558 w 4173472"/>
                <a:gd name="connsiteY3" fmla="*/ 385809 h 2479741"/>
                <a:gd name="connsiteX4" fmla="*/ 516218 w 4173472"/>
                <a:gd name="connsiteY4" fmla="*/ 1062992 h 2479741"/>
                <a:gd name="connsiteX5" fmla="*/ 900090 w 4173472"/>
                <a:gd name="connsiteY5" fmla="*/ 1614522 h 2479741"/>
                <a:gd name="connsiteX6" fmla="*/ 2137483 w 4173472"/>
                <a:gd name="connsiteY6" fmla="*/ 2111759 h 2479741"/>
                <a:gd name="connsiteX7" fmla="*/ 2786930 w 4173472"/>
                <a:gd name="connsiteY7" fmla="*/ 2004500 h 2479741"/>
                <a:gd name="connsiteX8" fmla="*/ 3293804 w 4173472"/>
                <a:gd name="connsiteY8" fmla="*/ 1669476 h 2479741"/>
                <a:gd name="connsiteX9" fmla="*/ 3465289 w 4173472"/>
                <a:gd name="connsiteY9" fmla="*/ 1451056 h 2479741"/>
                <a:gd name="connsiteX10" fmla="*/ 3550774 w 4173472"/>
                <a:gd name="connsiteY10" fmla="*/ 1178492 h 2479741"/>
                <a:gd name="connsiteX11" fmla="*/ 3750434 w 4173472"/>
                <a:gd name="connsiteY11" fmla="*/ 533605 h 2479741"/>
                <a:gd name="connsiteX12" fmla="*/ 3784129 w 4173472"/>
                <a:gd name="connsiteY12" fmla="*/ 124013 h 2479741"/>
                <a:gd name="connsiteX13" fmla="*/ 3750753 w 4173472"/>
                <a:gd name="connsiteY13" fmla="*/ 0 h 2479741"/>
                <a:gd name="connsiteX14" fmla="*/ 4138160 w 4173472"/>
                <a:gd name="connsiteY14" fmla="*/ 0 h 2479741"/>
                <a:gd name="connsiteX15" fmla="*/ 4151855 w 4173472"/>
                <a:gd name="connsiteY15" fmla="*/ 50639 h 2479741"/>
                <a:gd name="connsiteX16" fmla="*/ 4102598 w 4173472"/>
                <a:gd name="connsiteY16" fmla="*/ 661023 h 2479741"/>
                <a:gd name="connsiteX17" fmla="*/ 3559234 w 4173472"/>
                <a:gd name="connsiteY17" fmla="*/ 1929682 h 2479741"/>
                <a:gd name="connsiteX18" fmla="*/ 2137335 w 4173472"/>
                <a:gd name="connsiteY18" fmla="*/ 2479741 h 2479741"/>
                <a:gd name="connsiteX19" fmla="*/ 636279 w 4173472"/>
                <a:gd name="connsiteY19" fmla="*/ 1876493 h 2479741"/>
                <a:gd name="connsiteX20" fmla="*/ 0 w 4173472"/>
                <a:gd name="connsiteY20" fmla="*/ 385957 h 2479741"/>
                <a:gd name="connsiteX21" fmla="*/ 72967 w 4173472"/>
                <a:gd name="connsiteY21" fmla="*/ 6797 h 2479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173472" h="2479741">
                  <a:moveTo>
                    <a:pt x="76563" y="0"/>
                  </a:moveTo>
                  <a:lnTo>
                    <a:pt x="507137" y="0"/>
                  </a:lnTo>
                  <a:lnTo>
                    <a:pt x="489881" y="21874"/>
                  </a:lnTo>
                  <a:cubicBezTo>
                    <a:pt x="410797" y="135167"/>
                    <a:pt x="375558" y="247357"/>
                    <a:pt x="375558" y="385809"/>
                  </a:cubicBezTo>
                  <a:cubicBezTo>
                    <a:pt x="375558" y="621076"/>
                    <a:pt x="422862" y="848913"/>
                    <a:pt x="516218" y="1062992"/>
                  </a:cubicBezTo>
                  <a:cubicBezTo>
                    <a:pt x="606484" y="1270009"/>
                    <a:pt x="735594" y="1455544"/>
                    <a:pt x="900090" y="1614522"/>
                  </a:cubicBezTo>
                  <a:cubicBezTo>
                    <a:pt x="1231875" y="1935126"/>
                    <a:pt x="1671364" y="2111759"/>
                    <a:pt x="2137483" y="2111759"/>
                  </a:cubicBezTo>
                  <a:cubicBezTo>
                    <a:pt x="2387609" y="2111759"/>
                    <a:pt x="2600070" y="2076668"/>
                    <a:pt x="2786930" y="2004500"/>
                  </a:cubicBezTo>
                  <a:cubicBezTo>
                    <a:pt x="2970111" y="1933728"/>
                    <a:pt x="3135931" y="1824114"/>
                    <a:pt x="3293804" y="1669476"/>
                  </a:cubicBezTo>
                  <a:cubicBezTo>
                    <a:pt x="3403566" y="1561995"/>
                    <a:pt x="3442115" y="1498728"/>
                    <a:pt x="3465289" y="1451056"/>
                  </a:cubicBezTo>
                  <a:cubicBezTo>
                    <a:pt x="3498321" y="1383154"/>
                    <a:pt x="3520317" y="1297302"/>
                    <a:pt x="3550774" y="1178492"/>
                  </a:cubicBezTo>
                  <a:cubicBezTo>
                    <a:pt x="3589764" y="1026650"/>
                    <a:pt x="3643026" y="818603"/>
                    <a:pt x="3750434" y="533605"/>
                  </a:cubicBezTo>
                  <a:cubicBezTo>
                    <a:pt x="3799705" y="402785"/>
                    <a:pt x="3810947" y="267744"/>
                    <a:pt x="3784129" y="124013"/>
                  </a:cubicBezTo>
                  <a:lnTo>
                    <a:pt x="3750753" y="0"/>
                  </a:lnTo>
                  <a:lnTo>
                    <a:pt x="4138160" y="0"/>
                  </a:lnTo>
                  <a:lnTo>
                    <a:pt x="4151855" y="50639"/>
                  </a:lnTo>
                  <a:cubicBezTo>
                    <a:pt x="4189402" y="246427"/>
                    <a:pt x="4181112" y="452654"/>
                    <a:pt x="4102598" y="661023"/>
                  </a:cubicBezTo>
                  <a:cubicBezTo>
                    <a:pt x="3821867" y="1406254"/>
                    <a:pt x="3946048" y="1550813"/>
                    <a:pt x="3559234" y="1929682"/>
                  </a:cubicBezTo>
                  <a:cubicBezTo>
                    <a:pt x="3172420" y="2308551"/>
                    <a:pt x="2727561" y="2479741"/>
                    <a:pt x="2137335" y="2479741"/>
                  </a:cubicBezTo>
                  <a:cubicBezTo>
                    <a:pt x="1552332" y="2479741"/>
                    <a:pt x="1022210" y="2249551"/>
                    <a:pt x="636279" y="1876493"/>
                  </a:cubicBezTo>
                  <a:cubicBezTo>
                    <a:pt x="243506" y="1496815"/>
                    <a:pt x="0" y="969268"/>
                    <a:pt x="0" y="385957"/>
                  </a:cubicBezTo>
                  <a:cubicBezTo>
                    <a:pt x="0" y="241417"/>
                    <a:pt x="26769" y="117415"/>
                    <a:pt x="72967" y="6797"/>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9" name="Freeform: Shape 38">
              <a:extLst>
                <a:ext uri="{FF2B5EF4-FFF2-40B4-BE49-F238E27FC236}">
                  <a16:creationId xmlns:a16="http://schemas.microsoft.com/office/drawing/2014/main" id="{1CAE5C34-D461-4332-99DA-3064B8FC05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36321" y="1"/>
              <a:ext cx="4029342" cy="2427086"/>
            </a:xfrm>
            <a:custGeom>
              <a:avLst/>
              <a:gdLst>
                <a:gd name="connsiteX0" fmla="*/ 75009 w 4088432"/>
                <a:gd name="connsiteY0" fmla="*/ 0 h 2479741"/>
                <a:gd name="connsiteX1" fmla="*/ 496703 w 4088432"/>
                <a:gd name="connsiteY1" fmla="*/ 0 h 2479741"/>
                <a:gd name="connsiteX2" fmla="*/ 479803 w 4088432"/>
                <a:gd name="connsiteY2" fmla="*/ 21874 h 2479741"/>
                <a:gd name="connsiteX3" fmla="*/ 367834 w 4088432"/>
                <a:gd name="connsiteY3" fmla="*/ 385809 h 2479741"/>
                <a:gd name="connsiteX4" fmla="*/ 505624 w 4088432"/>
                <a:gd name="connsiteY4" fmla="*/ 1062992 h 2479741"/>
                <a:gd name="connsiteX5" fmla="*/ 881624 w 4088432"/>
                <a:gd name="connsiteY5" fmla="*/ 1614522 h 2479741"/>
                <a:gd name="connsiteX6" fmla="*/ 2093784 w 4088432"/>
                <a:gd name="connsiteY6" fmla="*/ 2111759 h 2479741"/>
                <a:gd name="connsiteX7" fmla="*/ 2729989 w 4088432"/>
                <a:gd name="connsiteY7" fmla="*/ 2004500 h 2479741"/>
                <a:gd name="connsiteX8" fmla="*/ 3226565 w 4088432"/>
                <a:gd name="connsiteY8" fmla="*/ 1669476 h 2479741"/>
                <a:gd name="connsiteX9" fmla="*/ 3394591 w 4088432"/>
                <a:gd name="connsiteY9" fmla="*/ 1451056 h 2479741"/>
                <a:gd name="connsiteX10" fmla="*/ 3478384 w 4088432"/>
                <a:gd name="connsiteY10" fmla="*/ 1178492 h 2479741"/>
                <a:gd name="connsiteX11" fmla="*/ 3673924 w 4088432"/>
                <a:gd name="connsiteY11" fmla="*/ 533605 h 2479741"/>
                <a:gd name="connsiteX12" fmla="*/ 3706967 w 4088432"/>
                <a:gd name="connsiteY12" fmla="*/ 124013 h 2479741"/>
                <a:gd name="connsiteX13" fmla="*/ 3674267 w 4088432"/>
                <a:gd name="connsiteY13" fmla="*/ 0 h 2479741"/>
                <a:gd name="connsiteX14" fmla="*/ 4053847 w 4088432"/>
                <a:gd name="connsiteY14" fmla="*/ 0 h 2479741"/>
                <a:gd name="connsiteX15" fmla="*/ 4067260 w 4088432"/>
                <a:gd name="connsiteY15" fmla="*/ 50639 h 2479741"/>
                <a:gd name="connsiteX16" fmla="*/ 4019026 w 4088432"/>
                <a:gd name="connsiteY16" fmla="*/ 661023 h 2479741"/>
                <a:gd name="connsiteX17" fmla="*/ 3486697 w 4088432"/>
                <a:gd name="connsiteY17" fmla="*/ 1929682 h 2479741"/>
                <a:gd name="connsiteX18" fmla="*/ 2093784 w 4088432"/>
                <a:gd name="connsiteY18" fmla="*/ 2479741 h 2479741"/>
                <a:gd name="connsiteX19" fmla="*/ 623331 w 4088432"/>
                <a:gd name="connsiteY19" fmla="*/ 1876493 h 2479741"/>
                <a:gd name="connsiteX20" fmla="*/ 0 w 4088432"/>
                <a:gd name="connsiteY20" fmla="*/ 385957 h 2479741"/>
                <a:gd name="connsiteX21" fmla="*/ 71486 w 4088432"/>
                <a:gd name="connsiteY21" fmla="*/ 6797 h 2479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088432" h="2479741">
                  <a:moveTo>
                    <a:pt x="75009" y="0"/>
                  </a:moveTo>
                  <a:lnTo>
                    <a:pt x="496703" y="0"/>
                  </a:lnTo>
                  <a:lnTo>
                    <a:pt x="479803" y="21874"/>
                  </a:lnTo>
                  <a:cubicBezTo>
                    <a:pt x="402337" y="135167"/>
                    <a:pt x="367834" y="247357"/>
                    <a:pt x="367834" y="385809"/>
                  </a:cubicBezTo>
                  <a:cubicBezTo>
                    <a:pt x="367834" y="621076"/>
                    <a:pt x="414181" y="848913"/>
                    <a:pt x="505624" y="1062992"/>
                  </a:cubicBezTo>
                  <a:cubicBezTo>
                    <a:pt x="593979" y="1270009"/>
                    <a:pt x="720513" y="1455544"/>
                    <a:pt x="881624" y="1614522"/>
                  </a:cubicBezTo>
                  <a:cubicBezTo>
                    <a:pt x="1206643" y="1935126"/>
                    <a:pt x="1637155" y="2111759"/>
                    <a:pt x="2093784" y="2111759"/>
                  </a:cubicBezTo>
                  <a:cubicBezTo>
                    <a:pt x="2338835" y="2111759"/>
                    <a:pt x="2546955" y="2076668"/>
                    <a:pt x="2729989" y="2004500"/>
                  </a:cubicBezTo>
                  <a:cubicBezTo>
                    <a:pt x="2909492" y="1933728"/>
                    <a:pt x="3071927" y="1824114"/>
                    <a:pt x="3226565" y="1669476"/>
                  </a:cubicBezTo>
                  <a:cubicBezTo>
                    <a:pt x="3334119" y="1561995"/>
                    <a:pt x="3371859" y="1498728"/>
                    <a:pt x="3394591" y="1451056"/>
                  </a:cubicBezTo>
                  <a:cubicBezTo>
                    <a:pt x="3426961" y="1383154"/>
                    <a:pt x="3448516" y="1297302"/>
                    <a:pt x="3478384" y="1178492"/>
                  </a:cubicBezTo>
                  <a:cubicBezTo>
                    <a:pt x="3516491" y="1026650"/>
                    <a:pt x="3568724" y="818603"/>
                    <a:pt x="3673924" y="533605"/>
                  </a:cubicBezTo>
                  <a:cubicBezTo>
                    <a:pt x="3722202" y="402785"/>
                    <a:pt x="3733238" y="267744"/>
                    <a:pt x="3706967" y="124013"/>
                  </a:cubicBezTo>
                  <a:lnTo>
                    <a:pt x="3674267" y="0"/>
                  </a:lnTo>
                  <a:lnTo>
                    <a:pt x="4053847" y="0"/>
                  </a:lnTo>
                  <a:lnTo>
                    <a:pt x="4067260" y="50639"/>
                  </a:lnTo>
                  <a:cubicBezTo>
                    <a:pt x="4104034" y="246427"/>
                    <a:pt x="4095913" y="452654"/>
                    <a:pt x="4019026" y="661023"/>
                  </a:cubicBezTo>
                  <a:cubicBezTo>
                    <a:pt x="3743960" y="1406254"/>
                    <a:pt x="3865566" y="1550813"/>
                    <a:pt x="3486697" y="1929682"/>
                  </a:cubicBezTo>
                  <a:cubicBezTo>
                    <a:pt x="3107754" y="2308551"/>
                    <a:pt x="2671945" y="2479741"/>
                    <a:pt x="2093784" y="2479741"/>
                  </a:cubicBezTo>
                  <a:cubicBezTo>
                    <a:pt x="1520699" y="2479741"/>
                    <a:pt x="1001391" y="2249551"/>
                    <a:pt x="623331" y="1876493"/>
                  </a:cubicBezTo>
                  <a:cubicBezTo>
                    <a:pt x="238504" y="1496815"/>
                    <a:pt x="0" y="969268"/>
                    <a:pt x="0" y="385957"/>
                  </a:cubicBezTo>
                  <a:cubicBezTo>
                    <a:pt x="0" y="241417"/>
                    <a:pt x="26227" y="117415"/>
                    <a:pt x="71486" y="6797"/>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useBgFill="1">
          <p:nvSpPr>
            <p:cNvPr id="40" name="Freeform: Shape 39">
              <a:extLst>
                <a:ext uri="{FF2B5EF4-FFF2-40B4-BE49-F238E27FC236}">
                  <a16:creationId xmlns:a16="http://schemas.microsoft.com/office/drawing/2014/main" id="{06A0E96C-BCAB-44A5-9D9B-5A00B9882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09635" y="0"/>
              <a:ext cx="4220052" cy="2578937"/>
            </a:xfrm>
            <a:custGeom>
              <a:avLst/>
              <a:gdLst>
                <a:gd name="connsiteX0" fmla="*/ 52680 w 4259075"/>
                <a:gd name="connsiteY0" fmla="*/ 0 h 2595608"/>
                <a:gd name="connsiteX1" fmla="*/ 266378 w 4259075"/>
                <a:gd name="connsiteY1" fmla="*/ 0 h 2595608"/>
                <a:gd name="connsiteX2" fmla="*/ 242219 w 4259075"/>
                <a:gd name="connsiteY2" fmla="*/ 48699 h 2595608"/>
                <a:gd name="connsiteX3" fmla="*/ 210180 w 4259075"/>
                <a:gd name="connsiteY3" fmla="*/ 133991 h 2595608"/>
                <a:gd name="connsiteX4" fmla="*/ 172735 w 4259075"/>
                <a:gd name="connsiteY4" fmla="*/ 314155 h 2595608"/>
                <a:gd name="connsiteX5" fmla="*/ 170307 w 4259075"/>
                <a:gd name="connsiteY5" fmla="*/ 337329 h 2595608"/>
                <a:gd name="connsiteX6" fmla="*/ 168909 w 4259075"/>
                <a:gd name="connsiteY6" fmla="*/ 360650 h 2595608"/>
                <a:gd name="connsiteX7" fmla="*/ 167438 w 4259075"/>
                <a:gd name="connsiteY7" fmla="*/ 384044 h 2595608"/>
                <a:gd name="connsiteX8" fmla="*/ 167070 w 4259075"/>
                <a:gd name="connsiteY8" fmla="*/ 407953 h 2595608"/>
                <a:gd name="connsiteX9" fmla="*/ 166482 w 4259075"/>
                <a:gd name="connsiteY9" fmla="*/ 455919 h 2595608"/>
                <a:gd name="connsiteX10" fmla="*/ 166188 w 4259075"/>
                <a:gd name="connsiteY10" fmla="*/ 479901 h 2595608"/>
                <a:gd name="connsiteX11" fmla="*/ 166040 w 4259075"/>
                <a:gd name="connsiteY11" fmla="*/ 491893 h 2595608"/>
                <a:gd name="connsiteX12" fmla="*/ 166482 w 4259075"/>
                <a:gd name="connsiteY12" fmla="*/ 503884 h 2595608"/>
                <a:gd name="connsiteX13" fmla="*/ 170454 w 4259075"/>
                <a:gd name="connsiteY13" fmla="*/ 599962 h 2595608"/>
                <a:gd name="connsiteX14" fmla="*/ 179576 w 4259075"/>
                <a:gd name="connsiteY14" fmla="*/ 695746 h 2595608"/>
                <a:gd name="connsiteX15" fmla="*/ 193628 w 4259075"/>
                <a:gd name="connsiteY15" fmla="*/ 791089 h 2595608"/>
                <a:gd name="connsiteX16" fmla="*/ 195467 w 4259075"/>
                <a:gd name="connsiteY16" fmla="*/ 803006 h 2595608"/>
                <a:gd name="connsiteX17" fmla="*/ 197895 w 4259075"/>
                <a:gd name="connsiteY17" fmla="*/ 814777 h 2595608"/>
                <a:gd name="connsiteX18" fmla="*/ 202750 w 4259075"/>
                <a:gd name="connsiteY18" fmla="*/ 838393 h 2595608"/>
                <a:gd name="connsiteX19" fmla="*/ 212461 w 4259075"/>
                <a:gd name="connsiteY19" fmla="*/ 885695 h 2595608"/>
                <a:gd name="connsiteX20" fmla="*/ 264473 w 4259075"/>
                <a:gd name="connsiteY20" fmla="*/ 1071746 h 2595608"/>
                <a:gd name="connsiteX21" fmla="*/ 271903 w 4259075"/>
                <a:gd name="connsiteY21" fmla="*/ 1094773 h 2595608"/>
                <a:gd name="connsiteX22" fmla="*/ 280290 w 4259075"/>
                <a:gd name="connsiteY22" fmla="*/ 1117431 h 2595608"/>
                <a:gd name="connsiteX23" fmla="*/ 297431 w 4259075"/>
                <a:gd name="connsiteY23" fmla="*/ 1162675 h 2595608"/>
                <a:gd name="connsiteX24" fmla="*/ 335170 w 4259075"/>
                <a:gd name="connsiteY24" fmla="*/ 1251838 h 2595608"/>
                <a:gd name="connsiteX25" fmla="*/ 345029 w 4259075"/>
                <a:gd name="connsiteY25" fmla="*/ 1273981 h 2595608"/>
                <a:gd name="connsiteX26" fmla="*/ 355328 w 4259075"/>
                <a:gd name="connsiteY26" fmla="*/ 1295904 h 2595608"/>
                <a:gd name="connsiteX27" fmla="*/ 377177 w 4259075"/>
                <a:gd name="connsiteY27" fmla="*/ 1339088 h 2595608"/>
                <a:gd name="connsiteX28" fmla="*/ 399615 w 4259075"/>
                <a:gd name="connsiteY28" fmla="*/ 1382051 h 2595608"/>
                <a:gd name="connsiteX29" fmla="*/ 423818 w 4259075"/>
                <a:gd name="connsiteY29" fmla="*/ 1423984 h 2595608"/>
                <a:gd name="connsiteX30" fmla="*/ 651213 w 4259075"/>
                <a:gd name="connsiteY30" fmla="*/ 1736863 h 2595608"/>
                <a:gd name="connsiteX31" fmla="*/ 1267482 w 4259075"/>
                <a:gd name="connsiteY31" fmla="*/ 2190770 h 2595608"/>
                <a:gd name="connsiteX32" fmla="*/ 1626193 w 4259075"/>
                <a:gd name="connsiteY32" fmla="*/ 2317600 h 2595608"/>
                <a:gd name="connsiteX33" fmla="*/ 1672393 w 4259075"/>
                <a:gd name="connsiteY33" fmla="*/ 2328340 h 2595608"/>
                <a:gd name="connsiteX34" fmla="*/ 1718593 w 4259075"/>
                <a:gd name="connsiteY34" fmla="*/ 2338640 h 2595608"/>
                <a:gd name="connsiteX35" fmla="*/ 1765087 w 4259075"/>
                <a:gd name="connsiteY35" fmla="*/ 2347320 h 2595608"/>
                <a:gd name="connsiteX36" fmla="*/ 1788335 w 4259075"/>
                <a:gd name="connsiteY36" fmla="*/ 2351661 h 2595608"/>
                <a:gd name="connsiteX37" fmla="*/ 1811656 w 4259075"/>
                <a:gd name="connsiteY37" fmla="*/ 2355560 h 2595608"/>
                <a:gd name="connsiteX38" fmla="*/ 1905085 w 4259075"/>
                <a:gd name="connsiteY38" fmla="*/ 2368655 h 2595608"/>
                <a:gd name="connsiteX39" fmla="*/ 1998883 w 4259075"/>
                <a:gd name="connsiteY39" fmla="*/ 2377556 h 2595608"/>
                <a:gd name="connsiteX40" fmla="*/ 2092901 w 4259075"/>
                <a:gd name="connsiteY40" fmla="*/ 2382191 h 2595608"/>
                <a:gd name="connsiteX41" fmla="*/ 2186920 w 4259075"/>
                <a:gd name="connsiteY41" fmla="*/ 2383147 h 2595608"/>
                <a:gd name="connsiteX42" fmla="*/ 2376280 w 4259075"/>
                <a:gd name="connsiteY42" fmla="*/ 2374982 h 2595608"/>
                <a:gd name="connsiteX43" fmla="*/ 2746689 w 4259075"/>
                <a:gd name="connsiteY43" fmla="*/ 2317820 h 2595608"/>
                <a:gd name="connsiteX44" fmla="*/ 3097382 w 4259075"/>
                <a:gd name="connsiteY44" fmla="*/ 2193934 h 2595608"/>
                <a:gd name="connsiteX45" fmla="*/ 3418280 w 4259075"/>
                <a:gd name="connsiteY45" fmla="*/ 1997732 h 2595608"/>
                <a:gd name="connsiteX46" fmla="*/ 3455873 w 4259075"/>
                <a:gd name="connsiteY46" fmla="*/ 1968452 h 2595608"/>
                <a:gd name="connsiteX47" fmla="*/ 3493171 w 4259075"/>
                <a:gd name="connsiteY47" fmla="*/ 1938584 h 2595608"/>
                <a:gd name="connsiteX48" fmla="*/ 3529660 w 4259075"/>
                <a:gd name="connsiteY48" fmla="*/ 1907538 h 2595608"/>
                <a:gd name="connsiteX49" fmla="*/ 3565634 w 4259075"/>
                <a:gd name="connsiteY49" fmla="*/ 1875905 h 2595608"/>
                <a:gd name="connsiteX50" fmla="*/ 3698790 w 4259075"/>
                <a:gd name="connsiteY50" fmla="*/ 1740248 h 2595608"/>
                <a:gd name="connsiteX51" fmla="*/ 3805535 w 4259075"/>
                <a:gd name="connsiteY51" fmla="*/ 1585610 h 2595608"/>
                <a:gd name="connsiteX52" fmla="*/ 3826943 w 4259075"/>
                <a:gd name="connsiteY52" fmla="*/ 1543309 h 2595608"/>
                <a:gd name="connsiteX53" fmla="*/ 3845703 w 4259075"/>
                <a:gd name="connsiteY53" fmla="*/ 1499390 h 2595608"/>
                <a:gd name="connsiteX54" fmla="*/ 3862991 w 4259075"/>
                <a:gd name="connsiteY54" fmla="*/ 1454440 h 2595608"/>
                <a:gd name="connsiteX55" fmla="*/ 3878955 w 4259075"/>
                <a:gd name="connsiteY55" fmla="*/ 1408608 h 2595608"/>
                <a:gd name="connsiteX56" fmla="*/ 3935601 w 4259075"/>
                <a:gd name="connsiteY56" fmla="*/ 1220646 h 2595608"/>
                <a:gd name="connsiteX57" fmla="*/ 3963336 w 4259075"/>
                <a:gd name="connsiteY57" fmla="*/ 1125892 h 2595608"/>
                <a:gd name="connsiteX58" fmla="*/ 3991880 w 4259075"/>
                <a:gd name="connsiteY58" fmla="*/ 1031284 h 2595608"/>
                <a:gd name="connsiteX59" fmla="*/ 4118121 w 4259075"/>
                <a:gd name="connsiteY59" fmla="*/ 657271 h 2595608"/>
                <a:gd name="connsiteX60" fmla="*/ 4181462 w 4259075"/>
                <a:gd name="connsiteY60" fmla="*/ 275386 h 2595608"/>
                <a:gd name="connsiteX61" fmla="*/ 4159834 w 4259075"/>
                <a:gd name="connsiteY61" fmla="*/ 82935 h 2595608"/>
                <a:gd name="connsiteX62" fmla="*/ 4149387 w 4259075"/>
                <a:gd name="connsiteY62" fmla="*/ 35705 h 2595608"/>
                <a:gd name="connsiteX63" fmla="*/ 4140011 w 4259075"/>
                <a:gd name="connsiteY63" fmla="*/ 0 h 2595608"/>
                <a:gd name="connsiteX64" fmla="*/ 4206395 w 4259075"/>
                <a:gd name="connsiteY64" fmla="*/ 0 h 2595608"/>
                <a:gd name="connsiteX65" fmla="*/ 4215811 w 4259075"/>
                <a:gd name="connsiteY65" fmla="*/ 36622 h 2595608"/>
                <a:gd name="connsiteX66" fmla="*/ 4259075 w 4259075"/>
                <a:gd name="connsiteY66" fmla="*/ 465851 h 2595608"/>
                <a:gd name="connsiteX67" fmla="*/ 2129538 w 4259075"/>
                <a:gd name="connsiteY67" fmla="*/ 2595608 h 2595608"/>
                <a:gd name="connsiteX68" fmla="*/ 0 w 4259075"/>
                <a:gd name="connsiteY68" fmla="*/ 465851 h 2595608"/>
                <a:gd name="connsiteX69" fmla="*/ 43265 w 4259075"/>
                <a:gd name="connsiteY69" fmla="*/ 36622 h 2595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4259075" h="2595608">
                  <a:moveTo>
                    <a:pt x="52680" y="0"/>
                  </a:moveTo>
                  <a:lnTo>
                    <a:pt x="266378" y="0"/>
                  </a:lnTo>
                  <a:lnTo>
                    <a:pt x="242219" y="48699"/>
                  </a:lnTo>
                  <a:cubicBezTo>
                    <a:pt x="230117" y="76517"/>
                    <a:pt x="219413" y="104969"/>
                    <a:pt x="210180" y="133991"/>
                  </a:cubicBezTo>
                  <a:cubicBezTo>
                    <a:pt x="191716" y="192035"/>
                    <a:pt x="179430" y="252507"/>
                    <a:pt x="172735" y="314155"/>
                  </a:cubicBezTo>
                  <a:lnTo>
                    <a:pt x="170307" y="337329"/>
                  </a:lnTo>
                  <a:lnTo>
                    <a:pt x="168909" y="360650"/>
                  </a:lnTo>
                  <a:lnTo>
                    <a:pt x="167438" y="384044"/>
                  </a:lnTo>
                  <a:cubicBezTo>
                    <a:pt x="167144" y="391915"/>
                    <a:pt x="167217" y="400008"/>
                    <a:pt x="167070" y="407953"/>
                  </a:cubicBezTo>
                  <a:lnTo>
                    <a:pt x="166482" y="455919"/>
                  </a:lnTo>
                  <a:lnTo>
                    <a:pt x="166188" y="479901"/>
                  </a:lnTo>
                  <a:lnTo>
                    <a:pt x="166040" y="491893"/>
                  </a:lnTo>
                  <a:lnTo>
                    <a:pt x="166482" y="503884"/>
                  </a:lnTo>
                  <a:cubicBezTo>
                    <a:pt x="167880" y="535886"/>
                    <a:pt x="168836" y="567887"/>
                    <a:pt x="170454" y="599962"/>
                  </a:cubicBezTo>
                  <a:lnTo>
                    <a:pt x="179576" y="695746"/>
                  </a:lnTo>
                  <a:cubicBezTo>
                    <a:pt x="183696" y="727601"/>
                    <a:pt x="188920" y="759308"/>
                    <a:pt x="193628" y="791089"/>
                  </a:cubicBezTo>
                  <a:lnTo>
                    <a:pt x="195467" y="803006"/>
                  </a:lnTo>
                  <a:lnTo>
                    <a:pt x="197895" y="814777"/>
                  </a:lnTo>
                  <a:lnTo>
                    <a:pt x="202750" y="838393"/>
                  </a:lnTo>
                  <a:lnTo>
                    <a:pt x="212461" y="885695"/>
                  </a:lnTo>
                  <a:cubicBezTo>
                    <a:pt x="227174" y="948301"/>
                    <a:pt x="243580" y="1010759"/>
                    <a:pt x="264473" y="1071746"/>
                  </a:cubicBezTo>
                  <a:lnTo>
                    <a:pt x="271903" y="1094773"/>
                  </a:lnTo>
                  <a:cubicBezTo>
                    <a:pt x="274330" y="1102424"/>
                    <a:pt x="277494" y="1109854"/>
                    <a:pt x="280290" y="1117431"/>
                  </a:cubicBezTo>
                  <a:lnTo>
                    <a:pt x="297431" y="1162675"/>
                  </a:lnTo>
                  <a:cubicBezTo>
                    <a:pt x="308245" y="1193131"/>
                    <a:pt x="322223" y="1222264"/>
                    <a:pt x="335170" y="1251838"/>
                  </a:cubicBezTo>
                  <a:lnTo>
                    <a:pt x="345029" y="1273981"/>
                  </a:lnTo>
                  <a:cubicBezTo>
                    <a:pt x="348191" y="1281411"/>
                    <a:pt x="351576" y="1288768"/>
                    <a:pt x="355328" y="1295904"/>
                  </a:cubicBezTo>
                  <a:lnTo>
                    <a:pt x="377177" y="1339088"/>
                  </a:lnTo>
                  <a:cubicBezTo>
                    <a:pt x="384681" y="1353433"/>
                    <a:pt x="391670" y="1367999"/>
                    <a:pt x="399615" y="1382051"/>
                  </a:cubicBezTo>
                  <a:lnTo>
                    <a:pt x="423818" y="1423984"/>
                  </a:lnTo>
                  <a:cubicBezTo>
                    <a:pt x="488410" y="1535879"/>
                    <a:pt x="564993" y="1640859"/>
                    <a:pt x="651213" y="1736863"/>
                  </a:cubicBezTo>
                  <a:cubicBezTo>
                    <a:pt x="823359" y="1929387"/>
                    <a:pt x="1035894" y="2083878"/>
                    <a:pt x="1267482" y="2190770"/>
                  </a:cubicBezTo>
                  <a:cubicBezTo>
                    <a:pt x="1383276" y="2244327"/>
                    <a:pt x="1503558" y="2286849"/>
                    <a:pt x="1626193" y="2317600"/>
                  </a:cubicBezTo>
                  <a:lnTo>
                    <a:pt x="1672393" y="2328340"/>
                  </a:lnTo>
                  <a:cubicBezTo>
                    <a:pt x="1687843" y="2331798"/>
                    <a:pt x="1702997" y="2336138"/>
                    <a:pt x="1718593" y="2338640"/>
                  </a:cubicBezTo>
                  <a:lnTo>
                    <a:pt x="1765087" y="2347320"/>
                  </a:lnTo>
                  <a:lnTo>
                    <a:pt x="1788335" y="2351661"/>
                  </a:lnTo>
                  <a:cubicBezTo>
                    <a:pt x="1796060" y="2353132"/>
                    <a:pt x="1803784" y="2354677"/>
                    <a:pt x="1811656" y="2355560"/>
                  </a:cubicBezTo>
                  <a:cubicBezTo>
                    <a:pt x="1842848" y="2359900"/>
                    <a:pt x="1873893" y="2364608"/>
                    <a:pt x="1905085" y="2368655"/>
                  </a:cubicBezTo>
                  <a:cubicBezTo>
                    <a:pt x="1936425" y="2371377"/>
                    <a:pt x="1967691" y="2374393"/>
                    <a:pt x="1998883" y="2377556"/>
                  </a:cubicBezTo>
                  <a:lnTo>
                    <a:pt x="2092901" y="2382191"/>
                  </a:lnTo>
                  <a:cubicBezTo>
                    <a:pt x="2124241" y="2383074"/>
                    <a:pt x="2155580" y="2382780"/>
                    <a:pt x="2186920" y="2383147"/>
                  </a:cubicBezTo>
                  <a:cubicBezTo>
                    <a:pt x="2249966" y="2382118"/>
                    <a:pt x="2313601" y="2379837"/>
                    <a:pt x="2376280" y="2374982"/>
                  </a:cubicBezTo>
                  <a:cubicBezTo>
                    <a:pt x="2501932" y="2365565"/>
                    <a:pt x="2625966" y="2347394"/>
                    <a:pt x="2746689" y="2317820"/>
                  </a:cubicBezTo>
                  <a:cubicBezTo>
                    <a:pt x="2867412" y="2288320"/>
                    <a:pt x="2984824" y="2247196"/>
                    <a:pt x="3097382" y="2193934"/>
                  </a:cubicBezTo>
                  <a:cubicBezTo>
                    <a:pt x="3209939" y="2140524"/>
                    <a:pt x="3316978" y="2074093"/>
                    <a:pt x="3418280" y="1997732"/>
                  </a:cubicBezTo>
                  <a:lnTo>
                    <a:pt x="3455873" y="1968452"/>
                  </a:lnTo>
                  <a:cubicBezTo>
                    <a:pt x="3468453" y="1958667"/>
                    <a:pt x="3481253" y="1949177"/>
                    <a:pt x="3493171" y="1938584"/>
                  </a:cubicBezTo>
                  <a:lnTo>
                    <a:pt x="3529660" y="1907538"/>
                  </a:lnTo>
                  <a:cubicBezTo>
                    <a:pt x="3541799" y="1897091"/>
                    <a:pt x="3554232" y="1886940"/>
                    <a:pt x="3565634" y="1875905"/>
                  </a:cubicBezTo>
                  <a:cubicBezTo>
                    <a:pt x="3612570" y="1832721"/>
                    <a:pt x="3658623" y="1788508"/>
                    <a:pt x="3698790" y="1740248"/>
                  </a:cubicBezTo>
                  <a:cubicBezTo>
                    <a:pt x="3740576" y="1692871"/>
                    <a:pt x="3775152" y="1640859"/>
                    <a:pt x="3805535" y="1585610"/>
                  </a:cubicBezTo>
                  <a:cubicBezTo>
                    <a:pt x="3812745" y="1571559"/>
                    <a:pt x="3819954" y="1557508"/>
                    <a:pt x="3826943" y="1543309"/>
                  </a:cubicBezTo>
                  <a:lnTo>
                    <a:pt x="3845703" y="1499390"/>
                  </a:lnTo>
                  <a:cubicBezTo>
                    <a:pt x="3852324" y="1484897"/>
                    <a:pt x="3857253" y="1469448"/>
                    <a:pt x="3862991" y="1454440"/>
                  </a:cubicBezTo>
                  <a:cubicBezTo>
                    <a:pt x="3868583" y="1439286"/>
                    <a:pt x="3874174" y="1424204"/>
                    <a:pt x="3878955" y="1408608"/>
                  </a:cubicBezTo>
                  <a:cubicBezTo>
                    <a:pt x="3899406" y="1347033"/>
                    <a:pt x="3917431" y="1283765"/>
                    <a:pt x="3935601" y="1220646"/>
                  </a:cubicBezTo>
                  <a:lnTo>
                    <a:pt x="3963336" y="1125892"/>
                  </a:lnTo>
                  <a:lnTo>
                    <a:pt x="3991880" y="1031284"/>
                  </a:lnTo>
                  <a:cubicBezTo>
                    <a:pt x="4030576" y="905411"/>
                    <a:pt x="4073612" y="781084"/>
                    <a:pt x="4118121" y="657271"/>
                  </a:cubicBezTo>
                  <a:cubicBezTo>
                    <a:pt x="4162703" y="535077"/>
                    <a:pt x="4184551" y="404863"/>
                    <a:pt x="4181462" y="275386"/>
                  </a:cubicBezTo>
                  <a:cubicBezTo>
                    <a:pt x="4180138" y="210647"/>
                    <a:pt x="4172634" y="146202"/>
                    <a:pt x="4159834" y="82935"/>
                  </a:cubicBezTo>
                  <a:cubicBezTo>
                    <a:pt x="4156670" y="67119"/>
                    <a:pt x="4153506" y="51302"/>
                    <a:pt x="4149387" y="35705"/>
                  </a:cubicBezTo>
                  <a:lnTo>
                    <a:pt x="4140011" y="0"/>
                  </a:lnTo>
                  <a:lnTo>
                    <a:pt x="4206395" y="0"/>
                  </a:lnTo>
                  <a:lnTo>
                    <a:pt x="4215811" y="36622"/>
                  </a:lnTo>
                  <a:cubicBezTo>
                    <a:pt x="4244178" y="175266"/>
                    <a:pt x="4259075" y="318818"/>
                    <a:pt x="4259075" y="465851"/>
                  </a:cubicBezTo>
                  <a:cubicBezTo>
                    <a:pt x="4259075" y="1642109"/>
                    <a:pt x="3305650" y="2595608"/>
                    <a:pt x="2129538" y="2595608"/>
                  </a:cubicBezTo>
                  <a:cubicBezTo>
                    <a:pt x="953425" y="2595608"/>
                    <a:pt x="0" y="1642109"/>
                    <a:pt x="0" y="465851"/>
                  </a:cubicBezTo>
                  <a:cubicBezTo>
                    <a:pt x="0" y="318818"/>
                    <a:pt x="14897" y="175266"/>
                    <a:pt x="43265" y="36622"/>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42" name="Group 41">
            <a:extLst>
              <a:ext uri="{FF2B5EF4-FFF2-40B4-BE49-F238E27FC236}">
                <a16:creationId xmlns:a16="http://schemas.microsoft.com/office/drawing/2014/main" id="{C6B2BFE7-4789-415B-95EB-14492FB3B9C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49865"/>
            <a:ext cx="4175089" cy="4808132"/>
            <a:chOff x="1" y="2085789"/>
            <a:chExt cx="4166196" cy="4772207"/>
          </a:xfrm>
        </p:grpSpPr>
        <p:sp>
          <p:nvSpPr>
            <p:cNvPr id="43" name="Freeform: Shape 42">
              <a:extLst>
                <a:ext uri="{FF2B5EF4-FFF2-40B4-BE49-F238E27FC236}">
                  <a16:creationId xmlns:a16="http://schemas.microsoft.com/office/drawing/2014/main" id="{5063D438-B9BE-462F-9922-5898C81E5B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 y="2090729"/>
              <a:ext cx="4074689" cy="4767267"/>
            </a:xfrm>
            <a:custGeom>
              <a:avLst/>
              <a:gdLst>
                <a:gd name="connsiteX0" fmla="*/ 1046692 w 4074689"/>
                <a:gd name="connsiteY0" fmla="*/ 94 h 4767267"/>
                <a:gd name="connsiteX1" fmla="*/ 1337546 w 4074689"/>
                <a:gd name="connsiteY1" fmla="*/ 18298 h 4767267"/>
                <a:gd name="connsiteX2" fmla="*/ 1622724 w 4074689"/>
                <a:gd name="connsiteY2" fmla="*/ 72914 h 4767267"/>
                <a:gd name="connsiteX3" fmla="*/ 2166201 w 4074689"/>
                <a:gd name="connsiteY3" fmla="*/ 271457 h 4767267"/>
                <a:gd name="connsiteX4" fmla="*/ 2421822 w 4074689"/>
                <a:gd name="connsiteY4" fmla="*/ 407888 h 4767267"/>
                <a:gd name="connsiteX5" fmla="*/ 2665771 w 4074689"/>
                <a:gd name="connsiteY5" fmla="*/ 565095 h 4767267"/>
                <a:gd name="connsiteX6" fmla="*/ 3113618 w 4074689"/>
                <a:gd name="connsiteY6" fmla="*/ 937551 h 4767267"/>
                <a:gd name="connsiteX7" fmla="*/ 3499459 w 4074689"/>
                <a:gd name="connsiteY7" fmla="*/ 1380471 h 4767267"/>
                <a:gd name="connsiteX8" fmla="*/ 3808412 w 4074689"/>
                <a:gd name="connsiteY8" fmla="*/ 1887965 h 4767267"/>
                <a:gd name="connsiteX9" fmla="*/ 3927923 w 4074689"/>
                <a:gd name="connsiteY9" fmla="*/ 2163720 h 4767267"/>
                <a:gd name="connsiteX10" fmla="*/ 3953731 w 4074689"/>
                <a:gd name="connsiteY10" fmla="*/ 2234720 h 4767267"/>
                <a:gd name="connsiteX11" fmla="*/ 3977397 w 4074689"/>
                <a:gd name="connsiteY11" fmla="*/ 2306577 h 4767267"/>
                <a:gd name="connsiteX12" fmla="*/ 3998387 w 4074689"/>
                <a:gd name="connsiteY12" fmla="*/ 2379398 h 4767267"/>
                <a:gd name="connsiteX13" fmla="*/ 4016806 w 4074689"/>
                <a:gd name="connsiteY13" fmla="*/ 2453075 h 4767267"/>
                <a:gd name="connsiteX14" fmla="*/ 4073778 w 4074689"/>
                <a:gd name="connsiteY14" fmla="*/ 3058342 h 4767267"/>
                <a:gd name="connsiteX15" fmla="*/ 4041972 w 4074689"/>
                <a:gd name="connsiteY15" fmla="*/ 3360868 h 4767267"/>
                <a:gd name="connsiteX16" fmla="*/ 3967867 w 4074689"/>
                <a:gd name="connsiteY16" fmla="*/ 3653757 h 4767267"/>
                <a:gd name="connsiteX17" fmla="*/ 3869130 w 4074689"/>
                <a:gd name="connsiteY17" fmla="*/ 3936900 h 4767267"/>
                <a:gd name="connsiteX18" fmla="*/ 3807020 w 4074689"/>
                <a:gd name="connsiteY18" fmla="*/ 4077615 h 4767267"/>
                <a:gd name="connsiteX19" fmla="*/ 3727131 w 4074689"/>
                <a:gd name="connsiteY19" fmla="*/ 4214689 h 4767267"/>
                <a:gd name="connsiteX20" fmla="*/ 3624860 w 4074689"/>
                <a:gd name="connsiteY20" fmla="*/ 4341161 h 4767267"/>
                <a:gd name="connsiteX21" fmla="*/ 3565962 w 4074689"/>
                <a:gd name="connsiteY21" fmla="*/ 4397383 h 4767267"/>
                <a:gd name="connsiteX22" fmla="*/ 3503850 w 4074689"/>
                <a:gd name="connsiteY22" fmla="*/ 4447714 h 4767267"/>
                <a:gd name="connsiteX23" fmla="*/ 3256153 w 4074689"/>
                <a:gd name="connsiteY23" fmla="*/ 4606206 h 4767267"/>
                <a:gd name="connsiteX24" fmla="*/ 3038441 w 4074689"/>
                <a:gd name="connsiteY24" fmla="*/ 4750455 h 4767267"/>
                <a:gd name="connsiteX25" fmla="*/ 3017938 w 4074689"/>
                <a:gd name="connsiteY25" fmla="*/ 4767267 h 4767267"/>
                <a:gd name="connsiteX26" fmla="*/ 2539508 w 4074689"/>
                <a:gd name="connsiteY26" fmla="*/ 4767267 h 4767267"/>
                <a:gd name="connsiteX27" fmla="*/ 2572711 w 4074689"/>
                <a:gd name="connsiteY27" fmla="*/ 4733214 h 4767267"/>
                <a:gd name="connsiteX28" fmla="*/ 2626577 w 4074689"/>
                <a:gd name="connsiteY28" fmla="*/ 4680955 h 4767267"/>
                <a:gd name="connsiteX29" fmla="*/ 2865171 w 4074689"/>
                <a:gd name="connsiteY29" fmla="*/ 4494405 h 4767267"/>
                <a:gd name="connsiteX30" fmla="*/ 3121970 w 4074689"/>
                <a:gd name="connsiteY30" fmla="*/ 4352298 h 4767267"/>
                <a:gd name="connsiteX31" fmla="*/ 3243302 w 4074689"/>
                <a:gd name="connsiteY31" fmla="*/ 4291579 h 4767267"/>
                <a:gd name="connsiteX32" fmla="*/ 3351141 w 4074689"/>
                <a:gd name="connsiteY32" fmla="*/ 4228718 h 4767267"/>
                <a:gd name="connsiteX33" fmla="*/ 3515308 w 4074689"/>
                <a:gd name="connsiteY33" fmla="*/ 4066692 h 4767267"/>
                <a:gd name="connsiteX34" fmla="*/ 3619292 w 4074689"/>
                <a:gd name="connsiteY34" fmla="*/ 3844589 h 4767267"/>
                <a:gd name="connsiteX35" fmla="*/ 3670481 w 4074689"/>
                <a:gd name="connsiteY35" fmla="*/ 3588967 h 4767267"/>
                <a:gd name="connsiteX36" fmla="*/ 3679476 w 4074689"/>
                <a:gd name="connsiteY36" fmla="*/ 3328313 h 4767267"/>
                <a:gd name="connsiteX37" fmla="*/ 3662770 w 4074689"/>
                <a:gd name="connsiteY37" fmla="*/ 3071085 h 4767267"/>
                <a:gd name="connsiteX38" fmla="*/ 3624432 w 4074689"/>
                <a:gd name="connsiteY38" fmla="*/ 2817926 h 4767267"/>
                <a:gd name="connsiteX39" fmla="*/ 3564462 w 4074689"/>
                <a:gd name="connsiteY39" fmla="*/ 2569266 h 4767267"/>
                <a:gd name="connsiteX40" fmla="*/ 3401259 w 4074689"/>
                <a:gd name="connsiteY40" fmla="*/ 2080834 h 4767267"/>
                <a:gd name="connsiteX41" fmla="*/ 3160844 w 4074689"/>
                <a:gd name="connsiteY41" fmla="*/ 1617673 h 4767267"/>
                <a:gd name="connsiteX42" fmla="*/ 3014239 w 4074689"/>
                <a:gd name="connsiteY42" fmla="*/ 1399211 h 4767267"/>
                <a:gd name="connsiteX43" fmla="*/ 2850714 w 4074689"/>
                <a:gd name="connsiteY43" fmla="*/ 1191887 h 4767267"/>
                <a:gd name="connsiteX44" fmla="*/ 2477401 w 4074689"/>
                <a:gd name="connsiteY44" fmla="*/ 816647 h 4767267"/>
                <a:gd name="connsiteX45" fmla="*/ 2045190 w 4074689"/>
                <a:gd name="connsiteY45" fmla="*/ 511015 h 4767267"/>
                <a:gd name="connsiteX46" fmla="*/ 1987362 w 4074689"/>
                <a:gd name="connsiteY46" fmla="*/ 478889 h 4767267"/>
                <a:gd name="connsiteX47" fmla="*/ 1928785 w 4074689"/>
                <a:gd name="connsiteY47" fmla="*/ 448261 h 4767267"/>
                <a:gd name="connsiteX48" fmla="*/ 1869243 w 4074689"/>
                <a:gd name="connsiteY48" fmla="*/ 419561 h 4767267"/>
                <a:gd name="connsiteX49" fmla="*/ 1809059 w 4074689"/>
                <a:gd name="connsiteY49" fmla="*/ 392468 h 4767267"/>
                <a:gd name="connsiteX50" fmla="*/ 1561897 w 4074689"/>
                <a:gd name="connsiteY50" fmla="*/ 301763 h 4767267"/>
                <a:gd name="connsiteX51" fmla="*/ 1306490 w 4074689"/>
                <a:gd name="connsiteY51" fmla="*/ 243078 h 4767267"/>
                <a:gd name="connsiteX52" fmla="*/ 1046692 w 4074689"/>
                <a:gd name="connsiteY52" fmla="*/ 220804 h 4767267"/>
                <a:gd name="connsiteX53" fmla="*/ 524526 w 4074689"/>
                <a:gd name="connsiteY53" fmla="*/ 289662 h 4767267"/>
                <a:gd name="connsiteX54" fmla="*/ 40912 w 4074689"/>
                <a:gd name="connsiteY54" fmla="*/ 492810 h 4767267"/>
                <a:gd name="connsiteX55" fmla="*/ 0 w 4074689"/>
                <a:gd name="connsiteY55" fmla="*/ 518591 h 4767267"/>
                <a:gd name="connsiteX56" fmla="*/ 0 w 4074689"/>
                <a:gd name="connsiteY56" fmla="*/ 177282 h 4767267"/>
                <a:gd name="connsiteX57" fmla="*/ 49814 w 4074689"/>
                <a:gd name="connsiteY57" fmla="*/ 159522 h 4767267"/>
                <a:gd name="connsiteX58" fmla="*/ 472803 w 4074689"/>
                <a:gd name="connsiteY58" fmla="*/ 53745 h 4767267"/>
                <a:gd name="connsiteX59" fmla="*/ 1046692 w 4074689"/>
                <a:gd name="connsiteY59" fmla="*/ 94 h 4767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074689" h="4767267">
                  <a:moveTo>
                    <a:pt x="1046692" y="94"/>
                  </a:moveTo>
                  <a:cubicBezTo>
                    <a:pt x="1144143" y="-870"/>
                    <a:pt x="1241380" y="5662"/>
                    <a:pt x="1337546" y="18298"/>
                  </a:cubicBezTo>
                  <a:cubicBezTo>
                    <a:pt x="1433819" y="30400"/>
                    <a:pt x="1528914" y="49354"/>
                    <a:pt x="1622724" y="72914"/>
                  </a:cubicBezTo>
                  <a:cubicBezTo>
                    <a:pt x="1810344" y="120355"/>
                    <a:pt x="1992074" y="188035"/>
                    <a:pt x="2166201" y="271457"/>
                  </a:cubicBezTo>
                  <a:cubicBezTo>
                    <a:pt x="2253157" y="313436"/>
                    <a:pt x="2338614" y="358628"/>
                    <a:pt x="2421822" y="407888"/>
                  </a:cubicBezTo>
                  <a:cubicBezTo>
                    <a:pt x="2505244" y="456721"/>
                    <a:pt x="2586740" y="509087"/>
                    <a:pt x="2665771" y="565095"/>
                  </a:cubicBezTo>
                  <a:cubicBezTo>
                    <a:pt x="2823835" y="677111"/>
                    <a:pt x="2974188" y="801119"/>
                    <a:pt x="3113618" y="937551"/>
                  </a:cubicBezTo>
                  <a:cubicBezTo>
                    <a:pt x="3253047" y="1073982"/>
                    <a:pt x="3382839" y="1221658"/>
                    <a:pt x="3499459" y="1380471"/>
                  </a:cubicBezTo>
                  <a:cubicBezTo>
                    <a:pt x="3616507" y="1539070"/>
                    <a:pt x="3719849" y="1709021"/>
                    <a:pt x="3808412" y="1887965"/>
                  </a:cubicBezTo>
                  <a:cubicBezTo>
                    <a:pt x="3852317" y="1977600"/>
                    <a:pt x="3892048" y="2069696"/>
                    <a:pt x="3927923" y="2163720"/>
                  </a:cubicBezTo>
                  <a:cubicBezTo>
                    <a:pt x="3936704" y="2187279"/>
                    <a:pt x="3945806" y="2210732"/>
                    <a:pt x="3953731" y="2234720"/>
                  </a:cubicBezTo>
                  <a:lnTo>
                    <a:pt x="3977397" y="2306577"/>
                  </a:lnTo>
                  <a:lnTo>
                    <a:pt x="3998387" y="2379398"/>
                  </a:lnTo>
                  <a:cubicBezTo>
                    <a:pt x="4005241" y="2403706"/>
                    <a:pt x="4010809" y="2428444"/>
                    <a:pt x="4016806" y="2453075"/>
                  </a:cubicBezTo>
                  <a:cubicBezTo>
                    <a:pt x="4062640" y="2650547"/>
                    <a:pt x="4078918" y="2855301"/>
                    <a:pt x="4073778" y="3058342"/>
                  </a:cubicBezTo>
                  <a:cubicBezTo>
                    <a:pt x="4071101" y="3159862"/>
                    <a:pt x="4060499" y="3261275"/>
                    <a:pt x="4041972" y="3360868"/>
                  </a:cubicBezTo>
                  <a:cubicBezTo>
                    <a:pt x="4023338" y="3460460"/>
                    <a:pt x="3997530" y="3558234"/>
                    <a:pt x="3967867" y="3653757"/>
                  </a:cubicBezTo>
                  <a:cubicBezTo>
                    <a:pt x="3938310" y="3749494"/>
                    <a:pt x="3906612" y="3842769"/>
                    <a:pt x="3869130" y="3936900"/>
                  </a:cubicBezTo>
                  <a:cubicBezTo>
                    <a:pt x="3850390" y="3983912"/>
                    <a:pt x="3830043" y="4031031"/>
                    <a:pt x="3807020" y="4077615"/>
                  </a:cubicBezTo>
                  <a:cubicBezTo>
                    <a:pt x="3783567" y="4124092"/>
                    <a:pt x="3757651" y="4170354"/>
                    <a:pt x="3727131" y="4214689"/>
                  </a:cubicBezTo>
                  <a:cubicBezTo>
                    <a:pt x="3697039" y="4259238"/>
                    <a:pt x="3662663" y="4301967"/>
                    <a:pt x="3624860" y="4341161"/>
                  </a:cubicBezTo>
                  <a:cubicBezTo>
                    <a:pt x="3605906" y="4360651"/>
                    <a:pt x="3586202" y="4379499"/>
                    <a:pt x="3565962" y="4397383"/>
                  </a:cubicBezTo>
                  <a:cubicBezTo>
                    <a:pt x="3545721" y="4415159"/>
                    <a:pt x="3524839" y="4431758"/>
                    <a:pt x="3503850" y="4447714"/>
                  </a:cubicBezTo>
                  <a:cubicBezTo>
                    <a:pt x="3419464" y="4511326"/>
                    <a:pt x="3334007" y="4558980"/>
                    <a:pt x="3256153" y="4606206"/>
                  </a:cubicBezTo>
                  <a:cubicBezTo>
                    <a:pt x="3177871" y="4652897"/>
                    <a:pt x="3105693" y="4699266"/>
                    <a:pt x="3038441" y="4750455"/>
                  </a:cubicBezTo>
                  <a:lnTo>
                    <a:pt x="3017938" y="4767267"/>
                  </a:lnTo>
                  <a:lnTo>
                    <a:pt x="2539508" y="4767267"/>
                  </a:lnTo>
                  <a:lnTo>
                    <a:pt x="2572711" y="4733214"/>
                  </a:lnTo>
                  <a:cubicBezTo>
                    <a:pt x="2589631" y="4716080"/>
                    <a:pt x="2608265" y="4698089"/>
                    <a:pt x="2626577" y="4680955"/>
                  </a:cubicBezTo>
                  <a:cubicBezTo>
                    <a:pt x="2700040" y="4611775"/>
                    <a:pt x="2780785" y="4549235"/>
                    <a:pt x="2865171" y="4494405"/>
                  </a:cubicBezTo>
                  <a:cubicBezTo>
                    <a:pt x="2949450" y="4439469"/>
                    <a:pt x="3037906" y="4393635"/>
                    <a:pt x="3121970" y="4352298"/>
                  </a:cubicBezTo>
                  <a:cubicBezTo>
                    <a:pt x="3163949" y="4331737"/>
                    <a:pt x="3204858" y="4311819"/>
                    <a:pt x="3243302" y="4291579"/>
                  </a:cubicBezTo>
                  <a:cubicBezTo>
                    <a:pt x="3281855" y="4271445"/>
                    <a:pt x="3318157" y="4251099"/>
                    <a:pt x="3351141" y="4228718"/>
                  </a:cubicBezTo>
                  <a:cubicBezTo>
                    <a:pt x="3417536" y="4184382"/>
                    <a:pt x="3471294" y="4131694"/>
                    <a:pt x="3515308" y="4066692"/>
                  </a:cubicBezTo>
                  <a:cubicBezTo>
                    <a:pt x="3559000" y="4001689"/>
                    <a:pt x="3593484" y="3925870"/>
                    <a:pt x="3619292" y="3844589"/>
                  </a:cubicBezTo>
                  <a:cubicBezTo>
                    <a:pt x="3644886" y="3763308"/>
                    <a:pt x="3661271" y="3675710"/>
                    <a:pt x="3670481" y="3588967"/>
                  </a:cubicBezTo>
                  <a:cubicBezTo>
                    <a:pt x="3679368" y="3501904"/>
                    <a:pt x="3681297" y="3414733"/>
                    <a:pt x="3679476" y="3328313"/>
                  </a:cubicBezTo>
                  <a:cubicBezTo>
                    <a:pt x="3676798" y="3241785"/>
                    <a:pt x="3671016" y="3156221"/>
                    <a:pt x="3662770" y="3071085"/>
                  </a:cubicBezTo>
                  <a:cubicBezTo>
                    <a:pt x="3654524" y="2985950"/>
                    <a:pt x="3641995" y="2901456"/>
                    <a:pt x="3624432" y="2817926"/>
                  </a:cubicBezTo>
                  <a:cubicBezTo>
                    <a:pt x="3607083" y="2734290"/>
                    <a:pt x="3586415" y="2651617"/>
                    <a:pt x="3564462" y="2569266"/>
                  </a:cubicBezTo>
                  <a:cubicBezTo>
                    <a:pt x="3520556" y="2404563"/>
                    <a:pt x="3468939" y="2240181"/>
                    <a:pt x="3401259" y="2080834"/>
                  </a:cubicBezTo>
                  <a:cubicBezTo>
                    <a:pt x="3333578" y="1921592"/>
                    <a:pt x="3253047" y="1766420"/>
                    <a:pt x="3160844" y="1617673"/>
                  </a:cubicBezTo>
                  <a:cubicBezTo>
                    <a:pt x="3114475" y="1543460"/>
                    <a:pt x="3065749" y="1470426"/>
                    <a:pt x="3014239" y="1399211"/>
                  </a:cubicBezTo>
                  <a:cubicBezTo>
                    <a:pt x="2962729" y="1327997"/>
                    <a:pt x="2907792" y="1259032"/>
                    <a:pt x="2850714" y="1191887"/>
                  </a:cubicBezTo>
                  <a:cubicBezTo>
                    <a:pt x="2736878" y="1057276"/>
                    <a:pt x="2612012" y="931233"/>
                    <a:pt x="2477401" y="816647"/>
                  </a:cubicBezTo>
                  <a:cubicBezTo>
                    <a:pt x="2343112" y="701634"/>
                    <a:pt x="2198435" y="598614"/>
                    <a:pt x="2045190" y="511015"/>
                  </a:cubicBezTo>
                  <a:cubicBezTo>
                    <a:pt x="2025914" y="500307"/>
                    <a:pt x="2006746" y="489276"/>
                    <a:pt x="1987362" y="478889"/>
                  </a:cubicBezTo>
                  <a:lnTo>
                    <a:pt x="1928785" y="448261"/>
                  </a:lnTo>
                  <a:lnTo>
                    <a:pt x="1869243" y="419561"/>
                  </a:lnTo>
                  <a:cubicBezTo>
                    <a:pt x="1849324" y="410137"/>
                    <a:pt x="1829085" y="401570"/>
                    <a:pt x="1809059" y="392468"/>
                  </a:cubicBezTo>
                  <a:cubicBezTo>
                    <a:pt x="1728528" y="357129"/>
                    <a:pt x="1645748" y="327144"/>
                    <a:pt x="1561897" y="301763"/>
                  </a:cubicBezTo>
                  <a:cubicBezTo>
                    <a:pt x="1478046" y="276490"/>
                    <a:pt x="1392590" y="257107"/>
                    <a:pt x="1306490" y="243078"/>
                  </a:cubicBezTo>
                  <a:cubicBezTo>
                    <a:pt x="1220284" y="229264"/>
                    <a:pt x="1133435" y="221875"/>
                    <a:pt x="1046692" y="220804"/>
                  </a:cubicBezTo>
                  <a:cubicBezTo>
                    <a:pt x="870424" y="219519"/>
                    <a:pt x="694048" y="242757"/>
                    <a:pt x="524526" y="289662"/>
                  </a:cubicBezTo>
                  <a:cubicBezTo>
                    <a:pt x="354790" y="336139"/>
                    <a:pt x="192871" y="407246"/>
                    <a:pt x="40912" y="492810"/>
                  </a:cubicBezTo>
                  <a:lnTo>
                    <a:pt x="0" y="518591"/>
                  </a:lnTo>
                  <a:lnTo>
                    <a:pt x="0" y="177282"/>
                  </a:lnTo>
                  <a:lnTo>
                    <a:pt x="49814" y="159522"/>
                  </a:lnTo>
                  <a:cubicBezTo>
                    <a:pt x="188762" y="114083"/>
                    <a:pt x="330481" y="79607"/>
                    <a:pt x="472803" y="53745"/>
                  </a:cubicBezTo>
                  <a:cubicBezTo>
                    <a:pt x="662778" y="19369"/>
                    <a:pt x="854682" y="1592"/>
                    <a:pt x="1046692" y="94"/>
                  </a:cubicBezTo>
                  <a:close/>
                </a:path>
              </a:pathLst>
            </a:custGeom>
            <a:solidFill>
              <a:schemeClr val="bg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4" name="Freeform: Shape 43">
              <a:extLst>
                <a:ext uri="{FF2B5EF4-FFF2-40B4-BE49-F238E27FC236}">
                  <a16:creationId xmlns:a16="http://schemas.microsoft.com/office/drawing/2014/main" id="{B722CC46-32AB-4723-A136-9EA636062B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2129695"/>
              <a:ext cx="4094322" cy="4728300"/>
            </a:xfrm>
            <a:custGeom>
              <a:avLst/>
              <a:gdLst>
                <a:gd name="connsiteX0" fmla="*/ 1040588 w 4094322"/>
                <a:gd name="connsiteY0" fmla="*/ 0 h 4728300"/>
                <a:gd name="connsiteX1" fmla="*/ 4005133 w 4094322"/>
                <a:gd name="connsiteY1" fmla="*/ 3751329 h 4728300"/>
                <a:gd name="connsiteX2" fmla="*/ 3116645 w 4094322"/>
                <a:gd name="connsiteY2" fmla="*/ 4666977 h 4728300"/>
                <a:gd name="connsiteX3" fmla="*/ 3031353 w 4094322"/>
                <a:gd name="connsiteY3" fmla="*/ 4728300 h 4728300"/>
                <a:gd name="connsiteX4" fmla="*/ 2260008 w 4094322"/>
                <a:gd name="connsiteY4" fmla="*/ 4728300 h 4728300"/>
                <a:gd name="connsiteX5" fmla="*/ 2292097 w 4094322"/>
                <a:gd name="connsiteY5" fmla="*/ 4693324 h 4728300"/>
                <a:gd name="connsiteX6" fmla="*/ 2443561 w 4094322"/>
                <a:gd name="connsiteY6" fmla="*/ 4534364 h 4728300"/>
                <a:gd name="connsiteX7" fmla="*/ 3133428 w 4094322"/>
                <a:gd name="connsiteY7" fmla="*/ 4037578 h 4728300"/>
                <a:gd name="connsiteX8" fmla="*/ 3355959 w 4094322"/>
                <a:gd name="connsiteY8" fmla="*/ 3895577 h 4728300"/>
                <a:gd name="connsiteX9" fmla="*/ 3489499 w 4094322"/>
                <a:gd name="connsiteY9" fmla="*/ 3607080 h 4728300"/>
                <a:gd name="connsiteX10" fmla="*/ 3497210 w 4094322"/>
                <a:gd name="connsiteY10" fmla="*/ 2604727 h 4728300"/>
                <a:gd name="connsiteX11" fmla="*/ 3031050 w 4094322"/>
                <a:gd name="connsiteY11" fmla="*/ 1655061 h 4728300"/>
                <a:gd name="connsiteX12" fmla="*/ 2095629 w 4094322"/>
                <a:gd name="connsiteY12" fmla="*/ 837436 h 4728300"/>
                <a:gd name="connsiteX13" fmla="*/ 1040588 w 4094322"/>
                <a:gd name="connsiteY13" fmla="*/ 535445 h 4728300"/>
                <a:gd name="connsiteX14" fmla="*/ 98003 w 4094322"/>
                <a:gd name="connsiteY14" fmla="*/ 725234 h 4728300"/>
                <a:gd name="connsiteX15" fmla="*/ 0 w 4094322"/>
                <a:gd name="connsiteY15" fmla="*/ 772488 h 4728300"/>
                <a:gd name="connsiteX16" fmla="*/ 0 w 4094322"/>
                <a:gd name="connsiteY16" fmla="*/ 192390 h 4728300"/>
                <a:gd name="connsiteX17" fmla="*/ 147597 w 4094322"/>
                <a:gd name="connsiteY17" fmla="*/ 137408 h 4728300"/>
                <a:gd name="connsiteX18" fmla="*/ 1040588 w 4094322"/>
                <a:gd name="connsiteY18" fmla="*/ 0 h 4728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094322" h="4728300">
                  <a:moveTo>
                    <a:pt x="1040588" y="0"/>
                  </a:moveTo>
                  <a:cubicBezTo>
                    <a:pt x="2699182" y="0"/>
                    <a:pt x="4521409" y="1903721"/>
                    <a:pt x="4005133" y="3751329"/>
                  </a:cubicBezTo>
                  <a:cubicBezTo>
                    <a:pt x="3820846" y="4410864"/>
                    <a:pt x="3515952" y="4398225"/>
                    <a:pt x="3116645" y="4666977"/>
                  </a:cubicBezTo>
                  <a:lnTo>
                    <a:pt x="3031353" y="4728300"/>
                  </a:lnTo>
                  <a:lnTo>
                    <a:pt x="2260008" y="4728300"/>
                  </a:lnTo>
                  <a:lnTo>
                    <a:pt x="2292097" y="4693324"/>
                  </a:lnTo>
                  <a:cubicBezTo>
                    <a:pt x="2341184" y="4640489"/>
                    <a:pt x="2391515" y="4587319"/>
                    <a:pt x="2443561" y="4534364"/>
                  </a:cubicBezTo>
                  <a:cubicBezTo>
                    <a:pt x="2708070" y="4265142"/>
                    <a:pt x="2953946" y="4133636"/>
                    <a:pt x="3133428" y="4037578"/>
                  </a:cubicBezTo>
                  <a:cubicBezTo>
                    <a:pt x="3247157" y="3976644"/>
                    <a:pt x="3313659" y="3940019"/>
                    <a:pt x="3355959" y="3895577"/>
                  </a:cubicBezTo>
                  <a:cubicBezTo>
                    <a:pt x="3405648" y="3843425"/>
                    <a:pt x="3450626" y="3746295"/>
                    <a:pt x="3489499" y="3607080"/>
                  </a:cubicBezTo>
                  <a:cubicBezTo>
                    <a:pt x="3579454" y="3285063"/>
                    <a:pt x="3582024" y="2947840"/>
                    <a:pt x="3497210" y="2604727"/>
                  </a:cubicBezTo>
                  <a:cubicBezTo>
                    <a:pt x="3416679" y="2279176"/>
                    <a:pt x="3255509" y="1950841"/>
                    <a:pt x="3031050" y="1655061"/>
                  </a:cubicBezTo>
                  <a:cubicBezTo>
                    <a:pt x="2777250" y="1320622"/>
                    <a:pt x="2453734" y="1037907"/>
                    <a:pt x="2095629" y="837436"/>
                  </a:cubicBezTo>
                  <a:cubicBezTo>
                    <a:pt x="1742663" y="639857"/>
                    <a:pt x="1377811" y="535445"/>
                    <a:pt x="1040588" y="535445"/>
                  </a:cubicBezTo>
                  <a:cubicBezTo>
                    <a:pt x="711931" y="535445"/>
                    <a:pt x="392993" y="600716"/>
                    <a:pt x="98003" y="725234"/>
                  </a:cubicBezTo>
                  <a:lnTo>
                    <a:pt x="0" y="772488"/>
                  </a:lnTo>
                  <a:lnTo>
                    <a:pt x="0" y="192390"/>
                  </a:lnTo>
                  <a:lnTo>
                    <a:pt x="147597" y="137408"/>
                  </a:lnTo>
                  <a:cubicBezTo>
                    <a:pt x="429693" y="48107"/>
                    <a:pt x="729621" y="0"/>
                    <a:pt x="1040588" y="0"/>
                  </a:cubicBezTo>
                  <a:close/>
                </a:path>
              </a:pathLst>
            </a:custGeom>
            <a:solidFill>
              <a:schemeClr val="bg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5" name="Freeform: Shape 44">
              <a:extLst>
                <a:ext uri="{FF2B5EF4-FFF2-40B4-BE49-F238E27FC236}">
                  <a16:creationId xmlns:a16="http://schemas.microsoft.com/office/drawing/2014/main" id="{BB4B1F35-4E44-447F-BF3C-35B6CD2071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2129695"/>
              <a:ext cx="4094322" cy="4728300"/>
            </a:xfrm>
            <a:custGeom>
              <a:avLst/>
              <a:gdLst>
                <a:gd name="connsiteX0" fmla="*/ 1040588 w 4094322"/>
                <a:gd name="connsiteY0" fmla="*/ 0 h 4728300"/>
                <a:gd name="connsiteX1" fmla="*/ 4005133 w 4094322"/>
                <a:gd name="connsiteY1" fmla="*/ 3751329 h 4728300"/>
                <a:gd name="connsiteX2" fmla="*/ 3116645 w 4094322"/>
                <a:gd name="connsiteY2" fmla="*/ 4666977 h 4728300"/>
                <a:gd name="connsiteX3" fmla="*/ 3031353 w 4094322"/>
                <a:gd name="connsiteY3" fmla="*/ 4728300 h 4728300"/>
                <a:gd name="connsiteX4" fmla="*/ 2114750 w 4094322"/>
                <a:gd name="connsiteY4" fmla="*/ 4728300 h 4728300"/>
                <a:gd name="connsiteX5" fmla="*/ 2214069 w 4094322"/>
                <a:gd name="connsiteY5" fmla="*/ 4620048 h 4728300"/>
                <a:gd name="connsiteX6" fmla="*/ 2367207 w 4094322"/>
                <a:gd name="connsiteY6" fmla="*/ 4459402 h 4728300"/>
                <a:gd name="connsiteX7" fmla="*/ 3082882 w 4094322"/>
                <a:gd name="connsiteY7" fmla="*/ 3943232 h 4728300"/>
                <a:gd name="connsiteX8" fmla="*/ 3278427 w 4094322"/>
                <a:gd name="connsiteY8" fmla="*/ 3821793 h 4728300"/>
                <a:gd name="connsiteX9" fmla="*/ 3386372 w 4094322"/>
                <a:gd name="connsiteY9" fmla="*/ 3578380 h 4728300"/>
                <a:gd name="connsiteX10" fmla="*/ 3393333 w 4094322"/>
                <a:gd name="connsiteY10" fmla="*/ 2630535 h 4728300"/>
                <a:gd name="connsiteX11" fmla="*/ 2945809 w 4094322"/>
                <a:gd name="connsiteY11" fmla="*/ 1719850 h 4728300"/>
                <a:gd name="connsiteX12" fmla="*/ 2043369 w 4094322"/>
                <a:gd name="connsiteY12" fmla="*/ 930925 h 4728300"/>
                <a:gd name="connsiteX13" fmla="*/ 1040588 w 4094322"/>
                <a:gd name="connsiteY13" fmla="*/ 642534 h 4728300"/>
                <a:gd name="connsiteX14" fmla="*/ 139447 w 4094322"/>
                <a:gd name="connsiteY14" fmla="*/ 824024 h 4728300"/>
                <a:gd name="connsiteX15" fmla="*/ 0 w 4094322"/>
                <a:gd name="connsiteY15" fmla="*/ 891274 h 4728300"/>
                <a:gd name="connsiteX16" fmla="*/ 0 w 4094322"/>
                <a:gd name="connsiteY16" fmla="*/ 192390 h 4728300"/>
                <a:gd name="connsiteX17" fmla="*/ 147597 w 4094322"/>
                <a:gd name="connsiteY17" fmla="*/ 137408 h 4728300"/>
                <a:gd name="connsiteX18" fmla="*/ 1040588 w 4094322"/>
                <a:gd name="connsiteY18" fmla="*/ 0 h 4728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094322" h="4728300">
                  <a:moveTo>
                    <a:pt x="1040588" y="0"/>
                  </a:moveTo>
                  <a:cubicBezTo>
                    <a:pt x="2699182" y="0"/>
                    <a:pt x="4521409" y="1903721"/>
                    <a:pt x="4005133" y="3751329"/>
                  </a:cubicBezTo>
                  <a:cubicBezTo>
                    <a:pt x="3820846" y="4410864"/>
                    <a:pt x="3515952" y="4398225"/>
                    <a:pt x="3116645" y="4666977"/>
                  </a:cubicBezTo>
                  <a:lnTo>
                    <a:pt x="3031353" y="4728300"/>
                  </a:lnTo>
                  <a:lnTo>
                    <a:pt x="2114750" y="4728300"/>
                  </a:lnTo>
                  <a:lnTo>
                    <a:pt x="2214069" y="4620048"/>
                  </a:lnTo>
                  <a:cubicBezTo>
                    <a:pt x="2263598" y="4566758"/>
                    <a:pt x="2314465" y="4513053"/>
                    <a:pt x="2367207" y="4459402"/>
                  </a:cubicBezTo>
                  <a:cubicBezTo>
                    <a:pt x="2643068" y="4178614"/>
                    <a:pt x="2897297" y="4042503"/>
                    <a:pt x="3082882" y="3943232"/>
                  </a:cubicBezTo>
                  <a:cubicBezTo>
                    <a:pt x="3173908" y="3894400"/>
                    <a:pt x="3245872" y="3855955"/>
                    <a:pt x="3278427" y="3821793"/>
                  </a:cubicBezTo>
                  <a:cubicBezTo>
                    <a:pt x="3314837" y="3783562"/>
                    <a:pt x="3353174" y="3697141"/>
                    <a:pt x="3386372" y="3578380"/>
                  </a:cubicBezTo>
                  <a:cubicBezTo>
                    <a:pt x="3471400" y="3274354"/>
                    <a:pt x="3473650" y="2955442"/>
                    <a:pt x="3393333" y="2630535"/>
                  </a:cubicBezTo>
                  <a:cubicBezTo>
                    <a:pt x="3316229" y="2319013"/>
                    <a:pt x="3161485" y="2004065"/>
                    <a:pt x="2945809" y="1719850"/>
                  </a:cubicBezTo>
                  <a:cubicBezTo>
                    <a:pt x="2700788" y="1397084"/>
                    <a:pt x="2388731" y="1124221"/>
                    <a:pt x="2043369" y="930925"/>
                  </a:cubicBezTo>
                  <a:cubicBezTo>
                    <a:pt x="1706253" y="742234"/>
                    <a:pt x="1359498" y="642534"/>
                    <a:pt x="1040588" y="642534"/>
                  </a:cubicBezTo>
                  <a:cubicBezTo>
                    <a:pt x="726442" y="642534"/>
                    <a:pt x="421506" y="704941"/>
                    <a:pt x="139447" y="824024"/>
                  </a:cubicBezTo>
                  <a:lnTo>
                    <a:pt x="0" y="891274"/>
                  </a:lnTo>
                  <a:lnTo>
                    <a:pt x="0" y="192390"/>
                  </a:lnTo>
                  <a:lnTo>
                    <a:pt x="147597" y="137408"/>
                  </a:lnTo>
                  <a:cubicBezTo>
                    <a:pt x="429693" y="48107"/>
                    <a:pt x="729621" y="0"/>
                    <a:pt x="1040588" y="0"/>
                  </a:cubicBezTo>
                  <a:close/>
                </a:path>
              </a:pathLst>
            </a:custGeom>
            <a:solidFill>
              <a:schemeClr val="bg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46" name="Freeform: Shape 45">
              <a:extLst>
                <a:ext uri="{FF2B5EF4-FFF2-40B4-BE49-F238E27FC236}">
                  <a16:creationId xmlns:a16="http://schemas.microsoft.com/office/drawing/2014/main" id="{B2D1A994-76AB-4AAF-9FF7-ACAD949871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 y="2085789"/>
              <a:ext cx="4166195" cy="4772206"/>
            </a:xfrm>
            <a:custGeom>
              <a:avLst/>
              <a:gdLst>
                <a:gd name="connsiteX0" fmla="*/ 1065969 w 4166195"/>
                <a:gd name="connsiteY0" fmla="*/ 0 h 4772206"/>
                <a:gd name="connsiteX1" fmla="*/ 4166195 w 4166195"/>
                <a:gd name="connsiteY1" fmla="*/ 3100228 h 4772206"/>
                <a:gd name="connsiteX2" fmla="*/ 3792022 w 4166195"/>
                <a:gd name="connsiteY2" fmla="*/ 4577997 h 4772206"/>
                <a:gd name="connsiteX3" fmla="*/ 3674039 w 4166195"/>
                <a:gd name="connsiteY3" fmla="*/ 4772206 h 4772206"/>
                <a:gd name="connsiteX4" fmla="*/ 2867094 w 4166195"/>
                <a:gd name="connsiteY4" fmla="*/ 4772206 h 4772206"/>
                <a:gd name="connsiteX5" fmla="*/ 2962846 w 4166195"/>
                <a:gd name="connsiteY5" fmla="*/ 4685004 h 4772206"/>
                <a:gd name="connsiteX6" fmla="*/ 3336470 w 4166195"/>
                <a:gd name="connsiteY6" fmla="*/ 4432308 h 4772206"/>
                <a:gd name="connsiteX7" fmla="*/ 3580311 w 4166195"/>
                <a:gd name="connsiteY7" fmla="*/ 4282704 h 4772206"/>
                <a:gd name="connsiteX8" fmla="*/ 3763541 w 4166195"/>
                <a:gd name="connsiteY8" fmla="*/ 4093585 h 4772206"/>
                <a:gd name="connsiteX9" fmla="*/ 3877376 w 4166195"/>
                <a:gd name="connsiteY9" fmla="*/ 3853063 h 4772206"/>
                <a:gd name="connsiteX10" fmla="*/ 3945164 w 4166195"/>
                <a:gd name="connsiteY10" fmla="*/ 3585876 h 4772206"/>
                <a:gd name="connsiteX11" fmla="*/ 3956837 w 4166195"/>
                <a:gd name="connsiteY11" fmla="*/ 3517660 h 4772206"/>
                <a:gd name="connsiteX12" fmla="*/ 3966688 w 4166195"/>
                <a:gd name="connsiteY12" fmla="*/ 3449338 h 4772206"/>
                <a:gd name="connsiteX13" fmla="*/ 3974078 w 4166195"/>
                <a:gd name="connsiteY13" fmla="*/ 3380801 h 4772206"/>
                <a:gd name="connsiteX14" fmla="*/ 3979432 w 4166195"/>
                <a:gd name="connsiteY14" fmla="*/ 3312156 h 4772206"/>
                <a:gd name="connsiteX15" fmla="*/ 3982432 w 4166195"/>
                <a:gd name="connsiteY15" fmla="*/ 3037366 h 4772206"/>
                <a:gd name="connsiteX16" fmla="*/ 3978255 w 4166195"/>
                <a:gd name="connsiteY16" fmla="*/ 2968829 h 4772206"/>
                <a:gd name="connsiteX17" fmla="*/ 3971936 w 4166195"/>
                <a:gd name="connsiteY17" fmla="*/ 2900506 h 4772206"/>
                <a:gd name="connsiteX18" fmla="*/ 3964119 w 4166195"/>
                <a:gd name="connsiteY18" fmla="*/ 2832290 h 4772206"/>
                <a:gd name="connsiteX19" fmla="*/ 3954481 w 4166195"/>
                <a:gd name="connsiteY19" fmla="*/ 2764289 h 4772206"/>
                <a:gd name="connsiteX20" fmla="*/ 3898366 w 4166195"/>
                <a:gd name="connsiteY20" fmla="*/ 2495174 h 4772206"/>
                <a:gd name="connsiteX21" fmla="*/ 3709033 w 4166195"/>
                <a:gd name="connsiteY21" fmla="*/ 1976220 h 4772206"/>
                <a:gd name="connsiteX22" fmla="*/ 3580740 w 4166195"/>
                <a:gd name="connsiteY22" fmla="*/ 1728952 h 4772206"/>
                <a:gd name="connsiteX23" fmla="*/ 3432956 w 4166195"/>
                <a:gd name="connsiteY23" fmla="*/ 1490786 h 4772206"/>
                <a:gd name="connsiteX24" fmla="*/ 3266969 w 4166195"/>
                <a:gd name="connsiteY24" fmla="*/ 1262794 h 4772206"/>
                <a:gd name="connsiteX25" fmla="*/ 3083204 w 4166195"/>
                <a:gd name="connsiteY25" fmla="*/ 1046689 h 4772206"/>
                <a:gd name="connsiteX26" fmla="*/ 2882948 w 4166195"/>
                <a:gd name="connsiteY26" fmla="*/ 843433 h 4772206"/>
                <a:gd name="connsiteX27" fmla="*/ 2665557 w 4166195"/>
                <a:gd name="connsiteY27" fmla="*/ 656242 h 4772206"/>
                <a:gd name="connsiteX28" fmla="*/ 2432103 w 4166195"/>
                <a:gd name="connsiteY28" fmla="*/ 486828 h 4772206"/>
                <a:gd name="connsiteX29" fmla="*/ 2182585 w 4166195"/>
                <a:gd name="connsiteY29" fmla="*/ 339580 h 4772206"/>
                <a:gd name="connsiteX30" fmla="*/ 1918504 w 4166195"/>
                <a:gd name="connsiteY30" fmla="*/ 217605 h 4772206"/>
                <a:gd name="connsiteX31" fmla="*/ 1641679 w 4166195"/>
                <a:gd name="connsiteY31" fmla="*/ 125295 h 4772206"/>
                <a:gd name="connsiteX32" fmla="*/ 1063184 w 4166195"/>
                <a:gd name="connsiteY32" fmla="*/ 46691 h 4772206"/>
                <a:gd name="connsiteX33" fmla="*/ 481691 w 4166195"/>
                <a:gd name="connsiteY33" fmla="*/ 111159 h 4772206"/>
                <a:gd name="connsiteX34" fmla="*/ 463807 w 4166195"/>
                <a:gd name="connsiteY34" fmla="*/ 114800 h 4772206"/>
                <a:gd name="connsiteX35" fmla="*/ 446137 w 4166195"/>
                <a:gd name="connsiteY35" fmla="*/ 119298 h 4772206"/>
                <a:gd name="connsiteX36" fmla="*/ 410691 w 4166195"/>
                <a:gd name="connsiteY36" fmla="*/ 128400 h 4772206"/>
                <a:gd name="connsiteX37" fmla="*/ 340012 w 4166195"/>
                <a:gd name="connsiteY37" fmla="*/ 146820 h 4772206"/>
                <a:gd name="connsiteX38" fmla="*/ 270190 w 4166195"/>
                <a:gd name="connsiteY38" fmla="*/ 167916 h 4772206"/>
                <a:gd name="connsiteX39" fmla="*/ 200796 w 4166195"/>
                <a:gd name="connsiteY39" fmla="*/ 190190 h 4772206"/>
                <a:gd name="connsiteX40" fmla="*/ 132259 w 4166195"/>
                <a:gd name="connsiteY40" fmla="*/ 214928 h 4772206"/>
                <a:gd name="connsiteX41" fmla="*/ 64257 w 4166195"/>
                <a:gd name="connsiteY41" fmla="*/ 240736 h 4772206"/>
                <a:gd name="connsiteX42" fmla="*/ 0 w 4166195"/>
                <a:gd name="connsiteY42" fmla="*/ 268129 h 4772206"/>
                <a:gd name="connsiteX43" fmla="*/ 0 w 4166195"/>
                <a:gd name="connsiteY43" fmla="*/ 192095 h 4772206"/>
                <a:gd name="connsiteX44" fmla="*/ 144041 w 4166195"/>
                <a:gd name="connsiteY44" fmla="*/ 139377 h 4772206"/>
                <a:gd name="connsiteX45" fmla="*/ 1065969 w 4166195"/>
                <a:gd name="connsiteY45" fmla="*/ 0 h 4772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4166195" h="4772206">
                  <a:moveTo>
                    <a:pt x="1065969" y="0"/>
                  </a:moveTo>
                  <a:cubicBezTo>
                    <a:pt x="2778215" y="0"/>
                    <a:pt x="4166195" y="1387981"/>
                    <a:pt x="4166195" y="3100228"/>
                  </a:cubicBezTo>
                  <a:cubicBezTo>
                    <a:pt x="4166195" y="3635305"/>
                    <a:pt x="4030650" y="4138715"/>
                    <a:pt x="3792022" y="4577997"/>
                  </a:cubicBezTo>
                  <a:lnTo>
                    <a:pt x="3674039" y="4772206"/>
                  </a:lnTo>
                  <a:lnTo>
                    <a:pt x="2867094" y="4772206"/>
                  </a:lnTo>
                  <a:lnTo>
                    <a:pt x="2962846" y="4685004"/>
                  </a:lnTo>
                  <a:cubicBezTo>
                    <a:pt x="3078653" y="4588182"/>
                    <a:pt x="3206839" y="4504673"/>
                    <a:pt x="3336470" y="4432308"/>
                  </a:cubicBezTo>
                  <a:cubicBezTo>
                    <a:pt x="3422034" y="4383046"/>
                    <a:pt x="3506955" y="4336892"/>
                    <a:pt x="3580311" y="4282704"/>
                  </a:cubicBezTo>
                  <a:cubicBezTo>
                    <a:pt x="3653988" y="4228839"/>
                    <a:pt x="3715565" y="4166726"/>
                    <a:pt x="3763541" y="4093585"/>
                  </a:cubicBezTo>
                  <a:cubicBezTo>
                    <a:pt x="3812266" y="4021193"/>
                    <a:pt x="3848355" y="3939056"/>
                    <a:pt x="3877376" y="3853063"/>
                  </a:cubicBezTo>
                  <a:cubicBezTo>
                    <a:pt x="3906398" y="3767070"/>
                    <a:pt x="3928029" y="3676580"/>
                    <a:pt x="3945164" y="3585876"/>
                  </a:cubicBezTo>
                  <a:cubicBezTo>
                    <a:pt x="3949019" y="3563066"/>
                    <a:pt x="3953624" y="3540470"/>
                    <a:pt x="3956837" y="3517660"/>
                  </a:cubicBezTo>
                  <a:lnTo>
                    <a:pt x="3966688" y="3449338"/>
                  </a:lnTo>
                  <a:lnTo>
                    <a:pt x="3974078" y="3380801"/>
                  </a:lnTo>
                  <a:cubicBezTo>
                    <a:pt x="3976862" y="3357990"/>
                    <a:pt x="3977505" y="3334967"/>
                    <a:pt x="3979432" y="3312156"/>
                  </a:cubicBezTo>
                  <a:cubicBezTo>
                    <a:pt x="3985964" y="3220596"/>
                    <a:pt x="3986072" y="3128821"/>
                    <a:pt x="3982432" y="3037366"/>
                  </a:cubicBezTo>
                  <a:lnTo>
                    <a:pt x="3978255" y="2968829"/>
                  </a:lnTo>
                  <a:cubicBezTo>
                    <a:pt x="3976435" y="2946020"/>
                    <a:pt x="3973970" y="2923317"/>
                    <a:pt x="3971936" y="2900506"/>
                  </a:cubicBezTo>
                  <a:cubicBezTo>
                    <a:pt x="3970116" y="2877696"/>
                    <a:pt x="3966688" y="2854993"/>
                    <a:pt x="3964119" y="2832290"/>
                  </a:cubicBezTo>
                  <a:cubicBezTo>
                    <a:pt x="3961763" y="2809481"/>
                    <a:pt x="3958014" y="2786885"/>
                    <a:pt x="3954481" y="2764289"/>
                  </a:cubicBezTo>
                  <a:cubicBezTo>
                    <a:pt x="3940131" y="2673799"/>
                    <a:pt x="3921390" y="2584059"/>
                    <a:pt x="3898366" y="2495174"/>
                  </a:cubicBezTo>
                  <a:cubicBezTo>
                    <a:pt x="3851247" y="2317728"/>
                    <a:pt x="3787636" y="2144029"/>
                    <a:pt x="3709033" y="1976220"/>
                  </a:cubicBezTo>
                  <a:cubicBezTo>
                    <a:pt x="3669624" y="1892477"/>
                    <a:pt x="3626895" y="1809911"/>
                    <a:pt x="3580740" y="1728952"/>
                  </a:cubicBezTo>
                  <a:cubicBezTo>
                    <a:pt x="3535013" y="1647779"/>
                    <a:pt x="3485324" y="1568533"/>
                    <a:pt x="3432956" y="1490786"/>
                  </a:cubicBezTo>
                  <a:cubicBezTo>
                    <a:pt x="3380697" y="1412933"/>
                    <a:pt x="3324904" y="1337221"/>
                    <a:pt x="3266969" y="1262794"/>
                  </a:cubicBezTo>
                  <a:cubicBezTo>
                    <a:pt x="3208606" y="1188795"/>
                    <a:pt x="3147244" y="1116724"/>
                    <a:pt x="3083204" y="1046689"/>
                  </a:cubicBezTo>
                  <a:cubicBezTo>
                    <a:pt x="3019058" y="976867"/>
                    <a:pt x="2952770" y="908437"/>
                    <a:pt x="2882948" y="843433"/>
                  </a:cubicBezTo>
                  <a:cubicBezTo>
                    <a:pt x="2813233" y="778323"/>
                    <a:pt x="2740734" y="715783"/>
                    <a:pt x="2665557" y="656242"/>
                  </a:cubicBezTo>
                  <a:cubicBezTo>
                    <a:pt x="2590380" y="596700"/>
                    <a:pt x="2512634" y="539836"/>
                    <a:pt x="2432103" y="486828"/>
                  </a:cubicBezTo>
                  <a:cubicBezTo>
                    <a:pt x="2351357" y="434247"/>
                    <a:pt x="2268364" y="384450"/>
                    <a:pt x="2182585" y="339580"/>
                  </a:cubicBezTo>
                  <a:cubicBezTo>
                    <a:pt x="2096914" y="294495"/>
                    <a:pt x="2008994" y="253052"/>
                    <a:pt x="1918504" y="217605"/>
                  </a:cubicBezTo>
                  <a:cubicBezTo>
                    <a:pt x="1828228" y="181623"/>
                    <a:pt x="1735810" y="150460"/>
                    <a:pt x="1641679" y="125295"/>
                  </a:cubicBezTo>
                  <a:cubicBezTo>
                    <a:pt x="1453523" y="74641"/>
                    <a:pt x="1258514" y="46477"/>
                    <a:pt x="1063184" y="46691"/>
                  </a:cubicBezTo>
                  <a:cubicBezTo>
                    <a:pt x="867532" y="47334"/>
                    <a:pt x="672095" y="68859"/>
                    <a:pt x="481691" y="111159"/>
                  </a:cubicBezTo>
                  <a:lnTo>
                    <a:pt x="463807" y="114800"/>
                  </a:lnTo>
                  <a:lnTo>
                    <a:pt x="446137" y="119298"/>
                  </a:lnTo>
                  <a:lnTo>
                    <a:pt x="410691" y="128400"/>
                  </a:lnTo>
                  <a:lnTo>
                    <a:pt x="340012" y="146820"/>
                  </a:lnTo>
                  <a:cubicBezTo>
                    <a:pt x="316346" y="152388"/>
                    <a:pt x="293428" y="160740"/>
                    <a:pt x="270190" y="167916"/>
                  </a:cubicBezTo>
                  <a:lnTo>
                    <a:pt x="200796" y="190190"/>
                  </a:lnTo>
                  <a:cubicBezTo>
                    <a:pt x="177450" y="197151"/>
                    <a:pt x="155069" y="206575"/>
                    <a:pt x="132259" y="214928"/>
                  </a:cubicBezTo>
                  <a:lnTo>
                    <a:pt x="64257" y="240736"/>
                  </a:lnTo>
                  <a:lnTo>
                    <a:pt x="0" y="268129"/>
                  </a:lnTo>
                  <a:lnTo>
                    <a:pt x="0" y="192095"/>
                  </a:lnTo>
                  <a:lnTo>
                    <a:pt x="144041" y="139377"/>
                  </a:lnTo>
                  <a:cubicBezTo>
                    <a:pt x="435276" y="48796"/>
                    <a:pt x="744922" y="0"/>
                    <a:pt x="106596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pic>
        <p:nvPicPr>
          <p:cNvPr id="4" name="Picture 3" descr="Hand molding clay">
            <a:extLst>
              <a:ext uri="{FF2B5EF4-FFF2-40B4-BE49-F238E27FC236}">
                <a16:creationId xmlns:a16="http://schemas.microsoft.com/office/drawing/2014/main" id="{048BAB73-9F11-66E5-F095-EBC090A6830A}"/>
              </a:ext>
            </a:extLst>
          </p:cNvPr>
          <p:cNvPicPr>
            <a:picLocks noChangeAspect="1"/>
          </p:cNvPicPr>
          <p:nvPr/>
        </p:nvPicPr>
        <p:blipFill rotWithShape="1">
          <a:blip r:embed="rId6">
            <a:alphaModFix/>
          </a:blip>
          <a:srcRect l="12029" r="23702" b="3"/>
          <a:stretch/>
        </p:blipFill>
        <p:spPr>
          <a:xfrm>
            <a:off x="8845412" y="10"/>
            <a:ext cx="3346597" cy="3631921"/>
          </a:xfrm>
          <a:custGeom>
            <a:avLst/>
            <a:gdLst/>
            <a:ahLst/>
            <a:cxnLst/>
            <a:rect l="l" t="t" r="r" b="b"/>
            <a:pathLst>
              <a:path w="3346597" h="3631921">
                <a:moveTo>
                  <a:pt x="416855" y="0"/>
                </a:moveTo>
                <a:lnTo>
                  <a:pt x="3346597" y="0"/>
                </a:lnTo>
                <a:lnTo>
                  <a:pt x="3346597" y="3384403"/>
                </a:lnTo>
                <a:lnTo>
                  <a:pt x="3209678" y="3450360"/>
                </a:lnTo>
                <a:cubicBezTo>
                  <a:pt x="2933269" y="3567272"/>
                  <a:pt x="2629372" y="3631921"/>
                  <a:pt x="2310376" y="3631921"/>
                </a:cubicBezTo>
                <a:cubicBezTo>
                  <a:pt x="1034390" y="3631921"/>
                  <a:pt x="0" y="2597531"/>
                  <a:pt x="0" y="1321546"/>
                </a:cubicBezTo>
                <a:cubicBezTo>
                  <a:pt x="0" y="843052"/>
                  <a:pt x="145461" y="398532"/>
                  <a:pt x="394576" y="29794"/>
                </a:cubicBezTo>
                <a:close/>
              </a:path>
            </a:pathLst>
          </a:custGeom>
          <a:effectLst>
            <a:softEdge rad="0"/>
          </a:effectLst>
        </p:spPr>
      </p:pic>
      <p:grpSp>
        <p:nvGrpSpPr>
          <p:cNvPr id="48" name="Group 47">
            <a:extLst>
              <a:ext uri="{FF2B5EF4-FFF2-40B4-BE49-F238E27FC236}">
                <a16:creationId xmlns:a16="http://schemas.microsoft.com/office/drawing/2014/main" id="{0DC820FB-3E5D-48EF-AA5B-E98F0185714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782518" y="827"/>
            <a:ext cx="3408841" cy="3769972"/>
            <a:chOff x="8817522" y="-6668"/>
            <a:chExt cx="3408841" cy="3769972"/>
          </a:xfrm>
        </p:grpSpPr>
        <p:sp>
          <p:nvSpPr>
            <p:cNvPr id="49" name="Freeform: Shape 48">
              <a:extLst>
                <a:ext uri="{FF2B5EF4-FFF2-40B4-BE49-F238E27FC236}">
                  <a16:creationId xmlns:a16="http://schemas.microsoft.com/office/drawing/2014/main" id="{9D185DF8-D07D-4C02-B873-0DE4BEF970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90298" y="-6668"/>
              <a:ext cx="3336065" cy="3697744"/>
            </a:xfrm>
            <a:custGeom>
              <a:avLst/>
              <a:gdLst>
                <a:gd name="connsiteX0" fmla="*/ 361620 w 3336065"/>
                <a:gd name="connsiteY0" fmla="*/ 0 h 3697744"/>
                <a:gd name="connsiteX1" fmla="*/ 741800 w 3336065"/>
                <a:gd name="connsiteY1" fmla="*/ 0 h 3697744"/>
                <a:gd name="connsiteX2" fmla="*/ 688452 w 3336065"/>
                <a:gd name="connsiteY2" fmla="*/ 78233 h 3697744"/>
                <a:gd name="connsiteX3" fmla="*/ 502404 w 3336065"/>
                <a:gd name="connsiteY3" fmla="*/ 449115 h 3697744"/>
                <a:gd name="connsiteX4" fmla="*/ 385577 w 3336065"/>
                <a:gd name="connsiteY4" fmla="*/ 846921 h 3697744"/>
                <a:gd name="connsiteX5" fmla="*/ 354623 w 3336065"/>
                <a:gd name="connsiteY5" fmla="*/ 1051751 h 3697744"/>
                <a:gd name="connsiteX6" fmla="*/ 340808 w 3336065"/>
                <a:gd name="connsiteY6" fmla="*/ 1258202 h 3697744"/>
                <a:gd name="connsiteX7" fmla="*/ 343877 w 3336065"/>
                <a:gd name="connsiteY7" fmla="*/ 1464993 h 3697744"/>
                <a:gd name="connsiteX8" fmla="*/ 363405 w 3336065"/>
                <a:gd name="connsiteY8" fmla="*/ 1670932 h 3697744"/>
                <a:gd name="connsiteX9" fmla="*/ 458828 w 3336065"/>
                <a:gd name="connsiteY9" fmla="*/ 2074197 h 3697744"/>
                <a:gd name="connsiteX10" fmla="*/ 630316 w 3336065"/>
                <a:gd name="connsiteY10" fmla="*/ 2453243 h 3697744"/>
                <a:gd name="connsiteX11" fmla="*/ 742793 w 3336065"/>
                <a:gd name="connsiteY11" fmla="*/ 2629165 h 3697744"/>
                <a:gd name="connsiteX12" fmla="*/ 805215 w 3336065"/>
                <a:gd name="connsiteY12" fmla="*/ 2713076 h 3697744"/>
                <a:gd name="connsiteX13" fmla="*/ 872070 w 3336065"/>
                <a:gd name="connsiteY13" fmla="*/ 2794342 h 3697744"/>
                <a:gd name="connsiteX14" fmla="*/ 1173687 w 3336065"/>
                <a:gd name="connsiteY14" fmla="*/ 3088115 h 3697744"/>
                <a:gd name="connsiteX15" fmla="*/ 1214790 w 3336065"/>
                <a:gd name="connsiteY15" fmla="*/ 3121115 h 3697744"/>
                <a:gd name="connsiteX16" fmla="*/ 1256659 w 3336065"/>
                <a:gd name="connsiteY16" fmla="*/ 3153264 h 3697744"/>
                <a:gd name="connsiteX17" fmla="*/ 1299126 w 3336065"/>
                <a:gd name="connsiteY17" fmla="*/ 3184645 h 3697744"/>
                <a:gd name="connsiteX18" fmla="*/ 1342360 w 3336065"/>
                <a:gd name="connsiteY18" fmla="*/ 3215003 h 3697744"/>
                <a:gd name="connsiteX19" fmla="*/ 1522034 w 3336065"/>
                <a:gd name="connsiteY19" fmla="*/ 3326286 h 3697744"/>
                <a:gd name="connsiteX20" fmla="*/ 1911826 w 3336065"/>
                <a:gd name="connsiteY20" fmla="*/ 3490611 h 3697744"/>
                <a:gd name="connsiteX21" fmla="*/ 2330185 w 3336065"/>
                <a:gd name="connsiteY21" fmla="*/ 3554397 h 3697744"/>
                <a:gd name="connsiteX22" fmla="*/ 2383140 w 3336065"/>
                <a:gd name="connsiteY22" fmla="*/ 3554739 h 3697744"/>
                <a:gd name="connsiteX23" fmla="*/ 2434390 w 3336065"/>
                <a:gd name="connsiteY23" fmla="*/ 3552777 h 3697744"/>
                <a:gd name="connsiteX24" fmla="*/ 2535525 w 3336065"/>
                <a:gd name="connsiteY24" fmla="*/ 3539559 h 3697744"/>
                <a:gd name="connsiteX25" fmla="*/ 2727735 w 3336065"/>
                <a:gd name="connsiteY25" fmla="*/ 3476285 h 3697744"/>
                <a:gd name="connsiteX26" fmla="*/ 2900929 w 3336065"/>
                <a:gd name="connsiteY26" fmla="*/ 3368753 h 3697744"/>
                <a:gd name="connsiteX27" fmla="*/ 3055532 w 3336065"/>
                <a:gd name="connsiteY27" fmla="*/ 3229500 h 3697744"/>
                <a:gd name="connsiteX28" fmla="*/ 3197855 w 3336065"/>
                <a:gd name="connsiteY28" fmla="*/ 3070804 h 3697744"/>
                <a:gd name="connsiteX29" fmla="*/ 3266843 w 3336065"/>
                <a:gd name="connsiteY29" fmla="*/ 2987063 h 3697744"/>
                <a:gd name="connsiteX30" fmla="*/ 3336000 w 3336065"/>
                <a:gd name="connsiteY30" fmla="*/ 2901874 h 3697744"/>
                <a:gd name="connsiteX31" fmla="*/ 3336065 w 3336065"/>
                <a:gd name="connsiteY31" fmla="*/ 2901796 h 3697744"/>
                <a:gd name="connsiteX32" fmla="*/ 3336065 w 3336065"/>
                <a:gd name="connsiteY32" fmla="*/ 3254845 h 3697744"/>
                <a:gd name="connsiteX33" fmla="*/ 3192141 w 3336065"/>
                <a:gd name="connsiteY33" fmla="*/ 3384018 h 3697744"/>
                <a:gd name="connsiteX34" fmla="*/ 3001468 w 3336065"/>
                <a:gd name="connsiteY34" fmla="*/ 3520543 h 3697744"/>
                <a:gd name="connsiteX35" fmla="*/ 2788792 w 3336065"/>
                <a:gd name="connsiteY35" fmla="*/ 3625601 h 3697744"/>
                <a:gd name="connsiteX36" fmla="*/ 2559317 w 3336065"/>
                <a:gd name="connsiteY36" fmla="*/ 3685550 h 3697744"/>
                <a:gd name="connsiteX37" fmla="*/ 2441894 w 3336065"/>
                <a:gd name="connsiteY37" fmla="*/ 3696636 h 3697744"/>
                <a:gd name="connsiteX38" fmla="*/ 2412559 w 3336065"/>
                <a:gd name="connsiteY38" fmla="*/ 3697573 h 3697744"/>
                <a:gd name="connsiteX39" fmla="*/ 2383225 w 3336065"/>
                <a:gd name="connsiteY39" fmla="*/ 3697744 h 3697744"/>
                <a:gd name="connsiteX40" fmla="*/ 2326261 w 3336065"/>
                <a:gd name="connsiteY40" fmla="*/ 3696465 h 3697744"/>
                <a:gd name="connsiteX41" fmla="*/ 1440085 w 3336065"/>
                <a:gd name="connsiteY41" fmla="*/ 3496922 h 3697744"/>
                <a:gd name="connsiteX42" fmla="*/ 1234061 w 3336065"/>
                <a:gd name="connsiteY42" fmla="*/ 3394166 h 3697744"/>
                <a:gd name="connsiteX43" fmla="*/ 1038953 w 3336065"/>
                <a:gd name="connsiteY43" fmla="*/ 3270432 h 3697744"/>
                <a:gd name="connsiteX44" fmla="*/ 687791 w 3336065"/>
                <a:gd name="connsiteY44" fmla="*/ 2967792 h 3697744"/>
                <a:gd name="connsiteX45" fmla="*/ 394786 w 3336065"/>
                <a:gd name="connsiteY45" fmla="*/ 2602133 h 3697744"/>
                <a:gd name="connsiteX46" fmla="*/ 176483 w 3336065"/>
                <a:gd name="connsiteY46" fmla="*/ 2182836 h 3697744"/>
                <a:gd name="connsiteX47" fmla="*/ 41749 w 3336065"/>
                <a:gd name="connsiteY47" fmla="*/ 1726360 h 3697744"/>
                <a:gd name="connsiteX48" fmla="*/ 8407 w 3336065"/>
                <a:gd name="connsiteY48" fmla="*/ 1489637 h 3697744"/>
                <a:gd name="connsiteX49" fmla="*/ 475 w 3336065"/>
                <a:gd name="connsiteY49" fmla="*/ 1250527 h 3697744"/>
                <a:gd name="connsiteX50" fmla="*/ 17104 w 3336065"/>
                <a:gd name="connsiteY50" fmla="*/ 1012013 h 3697744"/>
                <a:gd name="connsiteX51" fmla="*/ 57098 w 3336065"/>
                <a:gd name="connsiteY51" fmla="*/ 776655 h 3697744"/>
                <a:gd name="connsiteX52" fmla="*/ 198995 w 3336065"/>
                <a:gd name="connsiteY52" fmla="*/ 322908 h 3697744"/>
                <a:gd name="connsiteX53" fmla="*/ 299161 w 3336065"/>
                <a:gd name="connsiteY53" fmla="*/ 107876 h 3697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3336065" h="3697744">
                  <a:moveTo>
                    <a:pt x="361620" y="0"/>
                  </a:moveTo>
                  <a:lnTo>
                    <a:pt x="741800" y="0"/>
                  </a:lnTo>
                  <a:lnTo>
                    <a:pt x="688452" y="78233"/>
                  </a:lnTo>
                  <a:cubicBezTo>
                    <a:pt x="615648" y="195976"/>
                    <a:pt x="553270" y="320307"/>
                    <a:pt x="502404" y="449115"/>
                  </a:cubicBezTo>
                  <a:cubicBezTo>
                    <a:pt x="451495" y="577879"/>
                    <a:pt x="412182" y="711249"/>
                    <a:pt x="385577" y="846921"/>
                  </a:cubicBezTo>
                  <a:cubicBezTo>
                    <a:pt x="372360" y="914800"/>
                    <a:pt x="362127" y="983105"/>
                    <a:pt x="354623" y="1051751"/>
                  </a:cubicBezTo>
                  <a:cubicBezTo>
                    <a:pt x="347373" y="1120398"/>
                    <a:pt x="342769" y="1189214"/>
                    <a:pt x="340808" y="1258202"/>
                  </a:cubicBezTo>
                  <a:cubicBezTo>
                    <a:pt x="339102" y="1327104"/>
                    <a:pt x="339614" y="1396176"/>
                    <a:pt x="343877" y="1464993"/>
                  </a:cubicBezTo>
                  <a:cubicBezTo>
                    <a:pt x="347288" y="1533895"/>
                    <a:pt x="354195" y="1602541"/>
                    <a:pt x="363405" y="1670932"/>
                  </a:cubicBezTo>
                  <a:cubicBezTo>
                    <a:pt x="382337" y="1807713"/>
                    <a:pt x="413888" y="1943043"/>
                    <a:pt x="458828" y="2074197"/>
                  </a:cubicBezTo>
                  <a:cubicBezTo>
                    <a:pt x="503683" y="2205349"/>
                    <a:pt x="560988" y="2332579"/>
                    <a:pt x="630316" y="2453243"/>
                  </a:cubicBezTo>
                  <a:cubicBezTo>
                    <a:pt x="665108" y="2513447"/>
                    <a:pt x="702544" y="2572287"/>
                    <a:pt x="742793" y="2629165"/>
                  </a:cubicBezTo>
                  <a:cubicBezTo>
                    <a:pt x="762832" y="2657732"/>
                    <a:pt x="783810" y="2685532"/>
                    <a:pt x="805215" y="2713076"/>
                  </a:cubicBezTo>
                  <a:cubicBezTo>
                    <a:pt x="826959" y="2740534"/>
                    <a:pt x="849131" y="2767736"/>
                    <a:pt x="872070" y="2794342"/>
                  </a:cubicBezTo>
                  <a:cubicBezTo>
                    <a:pt x="963570" y="2900850"/>
                    <a:pt x="1064791" y="2999088"/>
                    <a:pt x="1173687" y="3088115"/>
                  </a:cubicBezTo>
                  <a:cubicBezTo>
                    <a:pt x="1187501" y="3099030"/>
                    <a:pt x="1200890" y="3110371"/>
                    <a:pt x="1214790" y="3121115"/>
                  </a:cubicBezTo>
                  <a:lnTo>
                    <a:pt x="1256659" y="3153264"/>
                  </a:lnTo>
                  <a:lnTo>
                    <a:pt x="1299126" y="3184645"/>
                  </a:lnTo>
                  <a:lnTo>
                    <a:pt x="1342360" y="3215003"/>
                  </a:lnTo>
                  <a:cubicBezTo>
                    <a:pt x="1400518" y="3254656"/>
                    <a:pt x="1460295" y="3292092"/>
                    <a:pt x="1522034" y="3326286"/>
                  </a:cubicBezTo>
                  <a:cubicBezTo>
                    <a:pt x="1645342" y="3394762"/>
                    <a:pt x="1775727" y="3451556"/>
                    <a:pt x="1911826" y="3490611"/>
                  </a:cubicBezTo>
                  <a:cubicBezTo>
                    <a:pt x="2047839" y="3529496"/>
                    <a:pt x="2188799" y="3551157"/>
                    <a:pt x="2330185" y="3554397"/>
                  </a:cubicBezTo>
                  <a:lnTo>
                    <a:pt x="2383140" y="3554739"/>
                  </a:lnTo>
                  <a:cubicBezTo>
                    <a:pt x="2400280" y="3554482"/>
                    <a:pt x="2417335" y="3553885"/>
                    <a:pt x="2434390" y="3552777"/>
                  </a:cubicBezTo>
                  <a:cubicBezTo>
                    <a:pt x="2468415" y="3550218"/>
                    <a:pt x="2502269" y="3546125"/>
                    <a:pt x="2535525" y="3539559"/>
                  </a:cubicBezTo>
                  <a:cubicBezTo>
                    <a:pt x="2602126" y="3526682"/>
                    <a:pt x="2666679" y="3505279"/>
                    <a:pt x="2727735" y="3476285"/>
                  </a:cubicBezTo>
                  <a:cubicBezTo>
                    <a:pt x="2788962" y="3447462"/>
                    <a:pt x="2846523" y="3410539"/>
                    <a:pt x="2900929" y="3368753"/>
                  </a:cubicBezTo>
                  <a:cubicBezTo>
                    <a:pt x="2955419" y="3327054"/>
                    <a:pt x="3006499" y="3279727"/>
                    <a:pt x="3055532" y="3229500"/>
                  </a:cubicBezTo>
                  <a:cubicBezTo>
                    <a:pt x="3104650" y="3179273"/>
                    <a:pt x="3151381" y="3125636"/>
                    <a:pt x="3197855" y="3070804"/>
                  </a:cubicBezTo>
                  <a:cubicBezTo>
                    <a:pt x="3221050" y="3043345"/>
                    <a:pt x="3243903" y="3015289"/>
                    <a:pt x="3266843" y="2987063"/>
                  </a:cubicBezTo>
                  <a:lnTo>
                    <a:pt x="3336000" y="2901874"/>
                  </a:lnTo>
                  <a:lnTo>
                    <a:pt x="3336065" y="2901796"/>
                  </a:lnTo>
                  <a:lnTo>
                    <a:pt x="3336065" y="3254845"/>
                  </a:lnTo>
                  <a:lnTo>
                    <a:pt x="3192141" y="3384018"/>
                  </a:lnTo>
                  <a:cubicBezTo>
                    <a:pt x="3132194" y="3433136"/>
                    <a:pt x="3068665" y="3479355"/>
                    <a:pt x="3001468" y="3520543"/>
                  </a:cubicBezTo>
                  <a:cubicBezTo>
                    <a:pt x="2934271" y="3561646"/>
                    <a:pt x="2863067" y="3597461"/>
                    <a:pt x="2788792" y="3625601"/>
                  </a:cubicBezTo>
                  <a:cubicBezTo>
                    <a:pt x="2714517" y="3653656"/>
                    <a:pt x="2637344" y="3673952"/>
                    <a:pt x="2559317" y="3685550"/>
                  </a:cubicBezTo>
                  <a:cubicBezTo>
                    <a:pt x="2520262" y="3691178"/>
                    <a:pt x="2481121" y="3695185"/>
                    <a:pt x="2441894" y="3696636"/>
                  </a:cubicBezTo>
                  <a:lnTo>
                    <a:pt x="2412559" y="3697573"/>
                  </a:lnTo>
                  <a:lnTo>
                    <a:pt x="2383225" y="3697744"/>
                  </a:lnTo>
                  <a:lnTo>
                    <a:pt x="2326261" y="3696465"/>
                  </a:lnTo>
                  <a:cubicBezTo>
                    <a:pt x="2022939" y="3686317"/>
                    <a:pt x="1721236" y="3619461"/>
                    <a:pt x="1440085" y="3496922"/>
                  </a:cubicBezTo>
                  <a:cubicBezTo>
                    <a:pt x="1369904" y="3466138"/>
                    <a:pt x="1300917" y="3432028"/>
                    <a:pt x="1234061" y="3394166"/>
                  </a:cubicBezTo>
                  <a:cubicBezTo>
                    <a:pt x="1166950" y="3356474"/>
                    <a:pt x="1101885" y="3315116"/>
                    <a:pt x="1038953" y="3270432"/>
                  </a:cubicBezTo>
                  <a:cubicBezTo>
                    <a:pt x="913257" y="3180979"/>
                    <a:pt x="795919" y="3079160"/>
                    <a:pt x="687791" y="2967792"/>
                  </a:cubicBezTo>
                  <a:cubicBezTo>
                    <a:pt x="579748" y="2856763"/>
                    <a:pt x="480488" y="2733627"/>
                    <a:pt x="394786" y="2602133"/>
                  </a:cubicBezTo>
                  <a:cubicBezTo>
                    <a:pt x="309000" y="2470383"/>
                    <a:pt x="235920" y="2329680"/>
                    <a:pt x="176483" y="2182836"/>
                  </a:cubicBezTo>
                  <a:cubicBezTo>
                    <a:pt x="116961" y="2035993"/>
                    <a:pt x="72106" y="1882755"/>
                    <a:pt x="41749" y="1726360"/>
                  </a:cubicBezTo>
                  <a:cubicBezTo>
                    <a:pt x="26399" y="1648164"/>
                    <a:pt x="15655" y="1569029"/>
                    <a:pt x="8407" y="1489637"/>
                  </a:cubicBezTo>
                  <a:cubicBezTo>
                    <a:pt x="2096" y="1410161"/>
                    <a:pt x="-1315" y="1330344"/>
                    <a:pt x="475" y="1250527"/>
                  </a:cubicBezTo>
                  <a:cubicBezTo>
                    <a:pt x="1840" y="1170795"/>
                    <a:pt x="7468" y="1091149"/>
                    <a:pt x="17104" y="1012013"/>
                  </a:cubicBezTo>
                  <a:cubicBezTo>
                    <a:pt x="26570" y="932878"/>
                    <a:pt x="40043" y="854341"/>
                    <a:pt x="57098" y="776655"/>
                  </a:cubicBezTo>
                  <a:cubicBezTo>
                    <a:pt x="91038" y="621284"/>
                    <a:pt x="138621" y="469325"/>
                    <a:pt x="198995" y="322908"/>
                  </a:cubicBezTo>
                  <a:cubicBezTo>
                    <a:pt x="229204" y="249721"/>
                    <a:pt x="262642" y="177956"/>
                    <a:pt x="299161" y="107876"/>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0" name="Freeform: Shape 49">
              <a:extLst>
                <a:ext uri="{FF2B5EF4-FFF2-40B4-BE49-F238E27FC236}">
                  <a16:creationId xmlns:a16="http://schemas.microsoft.com/office/drawing/2014/main" id="{94186681-C66A-4722-BE24-42F93C80EF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74742" y="-6667"/>
              <a:ext cx="3351621" cy="3735009"/>
            </a:xfrm>
            <a:custGeom>
              <a:avLst/>
              <a:gdLst>
                <a:gd name="connsiteX0" fmla="*/ 372906 w 3351621"/>
                <a:gd name="connsiteY0" fmla="*/ 0 h 3735009"/>
                <a:gd name="connsiteX1" fmla="*/ 1010936 w 3351621"/>
                <a:gd name="connsiteY1" fmla="*/ 0 h 3735009"/>
                <a:gd name="connsiteX2" fmla="*/ 942320 w 3351621"/>
                <a:gd name="connsiteY2" fmla="*/ 76816 h 3735009"/>
                <a:gd name="connsiteX3" fmla="*/ 660453 w 3351621"/>
                <a:gd name="connsiteY3" fmla="*/ 550336 h 3735009"/>
                <a:gd name="connsiteX4" fmla="*/ 511734 w 3351621"/>
                <a:gd name="connsiteY4" fmla="*/ 1301266 h 3735009"/>
                <a:gd name="connsiteX5" fmla="*/ 635212 w 3351621"/>
                <a:gd name="connsiteY5" fmla="*/ 1988325 h 3735009"/>
                <a:gd name="connsiteX6" fmla="*/ 974777 w 3351621"/>
                <a:gd name="connsiteY6" fmla="*/ 2564612 h 3735009"/>
                <a:gd name="connsiteX7" fmla="*/ 1601802 w 3351621"/>
                <a:gd name="connsiteY7" fmla="*/ 3046160 h 3735009"/>
                <a:gd name="connsiteX8" fmla="*/ 2391362 w 3351621"/>
                <a:gd name="connsiteY8" fmla="*/ 3223360 h 3735009"/>
                <a:gd name="connsiteX9" fmla="*/ 3210170 w 3351621"/>
                <a:gd name="connsiteY9" fmla="*/ 2672400 h 3735009"/>
                <a:gd name="connsiteX10" fmla="*/ 3325718 w 3351621"/>
                <a:gd name="connsiteY10" fmla="*/ 2546459 h 3735009"/>
                <a:gd name="connsiteX11" fmla="*/ 3351621 w 3351621"/>
                <a:gd name="connsiteY11" fmla="*/ 2519286 h 3735009"/>
                <a:gd name="connsiteX12" fmla="*/ 3351621 w 3351621"/>
                <a:gd name="connsiteY12" fmla="*/ 3268699 h 3735009"/>
                <a:gd name="connsiteX13" fmla="*/ 3346790 w 3351621"/>
                <a:gd name="connsiteY13" fmla="*/ 3273755 h 3735009"/>
                <a:gd name="connsiteX14" fmla="*/ 2391277 w 3351621"/>
                <a:gd name="connsiteY14" fmla="*/ 3735009 h 3735009"/>
                <a:gd name="connsiteX15" fmla="*/ 585582 w 3351621"/>
                <a:gd name="connsiteY15" fmla="*/ 2896843 h 3735009"/>
                <a:gd name="connsiteX16" fmla="*/ 0 w 3351621"/>
                <a:gd name="connsiteY16" fmla="*/ 1301266 h 3735009"/>
                <a:gd name="connsiteX17" fmla="*/ 288617 w 3351621"/>
                <a:gd name="connsiteY17" fmla="*/ 141207 h 3735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351621" h="3735009">
                  <a:moveTo>
                    <a:pt x="372906" y="0"/>
                  </a:moveTo>
                  <a:lnTo>
                    <a:pt x="1010936" y="0"/>
                  </a:lnTo>
                  <a:lnTo>
                    <a:pt x="942320" y="76816"/>
                  </a:lnTo>
                  <a:cubicBezTo>
                    <a:pt x="826323" y="219906"/>
                    <a:pt x="731828" y="378550"/>
                    <a:pt x="660453" y="550336"/>
                  </a:cubicBezTo>
                  <a:cubicBezTo>
                    <a:pt x="561791" y="787826"/>
                    <a:pt x="511734" y="1040496"/>
                    <a:pt x="511734" y="1301266"/>
                  </a:cubicBezTo>
                  <a:cubicBezTo>
                    <a:pt x="511734" y="1538330"/>
                    <a:pt x="553263" y="1769425"/>
                    <a:pt x="635212" y="1988325"/>
                  </a:cubicBezTo>
                  <a:cubicBezTo>
                    <a:pt x="714262" y="2199465"/>
                    <a:pt x="828530" y="2393295"/>
                    <a:pt x="974777" y="2564612"/>
                  </a:cubicBezTo>
                  <a:cubicBezTo>
                    <a:pt x="1147628" y="2767140"/>
                    <a:pt x="1364482" y="2933597"/>
                    <a:pt x="1601802" y="3046160"/>
                  </a:cubicBezTo>
                  <a:cubicBezTo>
                    <a:pt x="1849696" y="3163754"/>
                    <a:pt x="2115327" y="3223360"/>
                    <a:pt x="2391362" y="3223360"/>
                  </a:cubicBezTo>
                  <a:cubicBezTo>
                    <a:pt x="2693831" y="3223360"/>
                    <a:pt x="2880157" y="3034477"/>
                    <a:pt x="3210170" y="2672400"/>
                  </a:cubicBezTo>
                  <a:cubicBezTo>
                    <a:pt x="3247904" y="2630999"/>
                    <a:pt x="3286278" y="2588894"/>
                    <a:pt x="3325718" y="2546459"/>
                  </a:cubicBezTo>
                  <a:lnTo>
                    <a:pt x="3351621" y="2519286"/>
                  </a:lnTo>
                  <a:lnTo>
                    <a:pt x="3351621" y="3268699"/>
                  </a:lnTo>
                  <a:lnTo>
                    <a:pt x="3346790" y="3273755"/>
                  </a:lnTo>
                  <a:cubicBezTo>
                    <a:pt x="3086960" y="3532881"/>
                    <a:pt x="2804007" y="3735009"/>
                    <a:pt x="2391277" y="3735009"/>
                  </a:cubicBezTo>
                  <a:cubicBezTo>
                    <a:pt x="1670363" y="3735009"/>
                    <a:pt x="1023980" y="3410369"/>
                    <a:pt x="585582" y="2896843"/>
                  </a:cubicBezTo>
                  <a:cubicBezTo>
                    <a:pt x="220862" y="2469616"/>
                    <a:pt x="0" y="1911662"/>
                    <a:pt x="0" y="1301266"/>
                  </a:cubicBezTo>
                  <a:cubicBezTo>
                    <a:pt x="0" y="881234"/>
                    <a:pt x="104553" y="486052"/>
                    <a:pt x="288617" y="141207"/>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1" name="Freeform: Shape 50">
              <a:extLst>
                <a:ext uri="{FF2B5EF4-FFF2-40B4-BE49-F238E27FC236}">
                  <a16:creationId xmlns:a16="http://schemas.microsoft.com/office/drawing/2014/main" id="{205EE617-9E12-49E3-9A3F-F5951BA973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74742" y="-6667"/>
              <a:ext cx="3351621" cy="3735009"/>
            </a:xfrm>
            <a:custGeom>
              <a:avLst/>
              <a:gdLst>
                <a:gd name="connsiteX0" fmla="*/ 372906 w 3351621"/>
                <a:gd name="connsiteY0" fmla="*/ 0 h 3735009"/>
                <a:gd name="connsiteX1" fmla="*/ 896642 w 3351621"/>
                <a:gd name="connsiteY1" fmla="*/ 0 h 3735009"/>
                <a:gd name="connsiteX2" fmla="*/ 875998 w 3351621"/>
                <a:gd name="connsiteY2" fmla="*/ 23109 h 3735009"/>
                <a:gd name="connsiteX3" fmla="*/ 581659 w 3351621"/>
                <a:gd name="connsiteY3" fmla="*/ 517590 h 3735009"/>
                <a:gd name="connsiteX4" fmla="*/ 426374 w 3351621"/>
                <a:gd name="connsiteY4" fmla="*/ 1301266 h 3735009"/>
                <a:gd name="connsiteX5" fmla="*/ 555395 w 3351621"/>
                <a:gd name="connsiteY5" fmla="*/ 2018256 h 3735009"/>
                <a:gd name="connsiteX6" fmla="*/ 909968 w 3351621"/>
                <a:gd name="connsiteY6" fmla="*/ 2620041 h 3735009"/>
                <a:gd name="connsiteX7" fmla="*/ 1565305 w 3351621"/>
                <a:gd name="connsiteY7" fmla="*/ 3123248 h 3735009"/>
                <a:gd name="connsiteX8" fmla="*/ 2391362 w 3351621"/>
                <a:gd name="connsiteY8" fmla="*/ 3308635 h 3735009"/>
                <a:gd name="connsiteX9" fmla="*/ 2821658 w 3351621"/>
                <a:gd name="connsiteY9" fmla="*/ 3165715 h 3735009"/>
                <a:gd name="connsiteX10" fmla="*/ 3273189 w 3351621"/>
                <a:gd name="connsiteY10" fmla="*/ 2729789 h 3735009"/>
                <a:gd name="connsiteX11" fmla="*/ 3351621 w 3351621"/>
                <a:gd name="connsiteY11" fmla="*/ 2644299 h 3735009"/>
                <a:gd name="connsiteX12" fmla="*/ 3351621 w 3351621"/>
                <a:gd name="connsiteY12" fmla="*/ 3268699 h 3735009"/>
                <a:gd name="connsiteX13" fmla="*/ 3346790 w 3351621"/>
                <a:gd name="connsiteY13" fmla="*/ 3273755 h 3735009"/>
                <a:gd name="connsiteX14" fmla="*/ 2391277 w 3351621"/>
                <a:gd name="connsiteY14" fmla="*/ 3735009 h 3735009"/>
                <a:gd name="connsiteX15" fmla="*/ 585582 w 3351621"/>
                <a:gd name="connsiteY15" fmla="*/ 2896843 h 3735009"/>
                <a:gd name="connsiteX16" fmla="*/ 0 w 3351621"/>
                <a:gd name="connsiteY16" fmla="*/ 1301266 h 3735009"/>
                <a:gd name="connsiteX17" fmla="*/ 288617 w 3351621"/>
                <a:gd name="connsiteY17" fmla="*/ 141207 h 3735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351621" h="3735009">
                  <a:moveTo>
                    <a:pt x="372906" y="0"/>
                  </a:moveTo>
                  <a:lnTo>
                    <a:pt x="896642" y="0"/>
                  </a:lnTo>
                  <a:lnTo>
                    <a:pt x="875998" y="23109"/>
                  </a:lnTo>
                  <a:cubicBezTo>
                    <a:pt x="754885" y="172515"/>
                    <a:pt x="656232" y="338193"/>
                    <a:pt x="581659" y="517590"/>
                  </a:cubicBezTo>
                  <a:cubicBezTo>
                    <a:pt x="478647" y="765484"/>
                    <a:pt x="426374" y="1029153"/>
                    <a:pt x="426374" y="1301266"/>
                  </a:cubicBezTo>
                  <a:cubicBezTo>
                    <a:pt x="426374" y="1548563"/>
                    <a:pt x="469779" y="1789805"/>
                    <a:pt x="555395" y="2018256"/>
                  </a:cubicBezTo>
                  <a:cubicBezTo>
                    <a:pt x="637941" y="2238692"/>
                    <a:pt x="757240" y="2441219"/>
                    <a:pt x="909968" y="2620041"/>
                  </a:cubicBezTo>
                  <a:cubicBezTo>
                    <a:pt x="1090579" y="2831608"/>
                    <a:pt x="1317240" y="3005569"/>
                    <a:pt x="1565305" y="3123248"/>
                  </a:cubicBezTo>
                  <a:cubicBezTo>
                    <a:pt x="1824711" y="3246300"/>
                    <a:pt x="2102621" y="3308635"/>
                    <a:pt x="2391362" y="3308635"/>
                  </a:cubicBezTo>
                  <a:cubicBezTo>
                    <a:pt x="2548609" y="3308635"/>
                    <a:pt x="2681296" y="3264548"/>
                    <a:pt x="2821658" y="3165715"/>
                  </a:cubicBezTo>
                  <a:cubicBezTo>
                    <a:pt x="2972936" y="3059206"/>
                    <a:pt x="3118755" y="2899146"/>
                    <a:pt x="3273189" y="2729789"/>
                  </a:cubicBezTo>
                  <a:lnTo>
                    <a:pt x="3351621" y="2644299"/>
                  </a:lnTo>
                  <a:lnTo>
                    <a:pt x="3351621" y="3268699"/>
                  </a:lnTo>
                  <a:lnTo>
                    <a:pt x="3346790" y="3273755"/>
                  </a:lnTo>
                  <a:cubicBezTo>
                    <a:pt x="3086960" y="3532881"/>
                    <a:pt x="2804007" y="3735009"/>
                    <a:pt x="2391277" y="3735009"/>
                  </a:cubicBezTo>
                  <a:cubicBezTo>
                    <a:pt x="1670363" y="3735009"/>
                    <a:pt x="1023980" y="3410369"/>
                    <a:pt x="585582" y="2896843"/>
                  </a:cubicBezTo>
                  <a:cubicBezTo>
                    <a:pt x="220862" y="2469616"/>
                    <a:pt x="0" y="1911662"/>
                    <a:pt x="0" y="1301266"/>
                  </a:cubicBezTo>
                  <a:cubicBezTo>
                    <a:pt x="0" y="881234"/>
                    <a:pt x="104553" y="486052"/>
                    <a:pt x="288617" y="141207"/>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52" name="Freeform: Shape 51">
              <a:extLst>
                <a:ext uri="{FF2B5EF4-FFF2-40B4-BE49-F238E27FC236}">
                  <a16:creationId xmlns:a16="http://schemas.microsoft.com/office/drawing/2014/main" id="{1153EB7D-D831-41B5-8C56-B4D24049BB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17522" y="-6668"/>
              <a:ext cx="3408840" cy="3769972"/>
            </a:xfrm>
            <a:custGeom>
              <a:avLst/>
              <a:gdLst>
                <a:gd name="connsiteX0" fmla="*/ 373601 w 3408840"/>
                <a:gd name="connsiteY0" fmla="*/ 0 h 3769972"/>
                <a:gd name="connsiteX1" fmla="*/ 558190 w 3408840"/>
                <a:gd name="connsiteY1" fmla="*/ 0 h 3769972"/>
                <a:gd name="connsiteX2" fmla="*/ 466519 w 3408840"/>
                <a:gd name="connsiteY2" fmla="*/ 165961 h 3769972"/>
                <a:gd name="connsiteX3" fmla="*/ 377171 w 3408840"/>
                <a:gd name="connsiteY3" fmla="*/ 367422 h 3769972"/>
                <a:gd name="connsiteX4" fmla="*/ 254631 w 3408840"/>
                <a:gd name="connsiteY4" fmla="*/ 787912 h 3769972"/>
                <a:gd name="connsiteX5" fmla="*/ 212590 w 3408840"/>
                <a:gd name="connsiteY5" fmla="*/ 1222558 h 3769972"/>
                <a:gd name="connsiteX6" fmla="*/ 248832 w 3408840"/>
                <a:gd name="connsiteY6" fmla="*/ 1657203 h 3769972"/>
                <a:gd name="connsiteX7" fmla="*/ 364806 w 3408840"/>
                <a:gd name="connsiteY7" fmla="*/ 2077949 h 3769972"/>
                <a:gd name="connsiteX8" fmla="*/ 824181 w 3408840"/>
                <a:gd name="connsiteY8" fmla="*/ 2822228 h 3769972"/>
                <a:gd name="connsiteX9" fmla="*/ 1536993 w 3408840"/>
                <a:gd name="connsiteY9" fmla="*/ 3346753 h 3769972"/>
                <a:gd name="connsiteX10" fmla="*/ 1587732 w 3408840"/>
                <a:gd name="connsiteY10" fmla="*/ 3370545 h 3769972"/>
                <a:gd name="connsiteX11" fmla="*/ 1613144 w 3408840"/>
                <a:gd name="connsiteY11" fmla="*/ 3382483 h 3769972"/>
                <a:gd name="connsiteX12" fmla="*/ 1639153 w 3408840"/>
                <a:gd name="connsiteY12" fmla="*/ 3393058 h 3769972"/>
                <a:gd name="connsiteX13" fmla="*/ 1691170 w 3408840"/>
                <a:gd name="connsiteY13" fmla="*/ 3414291 h 3769972"/>
                <a:gd name="connsiteX14" fmla="*/ 1743614 w 3408840"/>
                <a:gd name="connsiteY14" fmla="*/ 3434587 h 3769972"/>
                <a:gd name="connsiteX15" fmla="*/ 1850037 w 3408840"/>
                <a:gd name="connsiteY15" fmla="*/ 3471510 h 3769972"/>
                <a:gd name="connsiteX16" fmla="*/ 1958507 w 3408840"/>
                <a:gd name="connsiteY16" fmla="*/ 3503233 h 3769972"/>
                <a:gd name="connsiteX17" fmla="*/ 2406200 w 3408840"/>
                <a:gd name="connsiteY17" fmla="*/ 3575205 h 3769972"/>
                <a:gd name="connsiteX18" fmla="*/ 2463163 w 3408840"/>
                <a:gd name="connsiteY18" fmla="*/ 3578872 h 3769972"/>
                <a:gd name="connsiteX19" fmla="*/ 2518848 w 3408840"/>
                <a:gd name="connsiteY19" fmla="*/ 3579725 h 3769972"/>
                <a:gd name="connsiteX20" fmla="*/ 2574362 w 3408840"/>
                <a:gd name="connsiteY20" fmla="*/ 3577933 h 3769972"/>
                <a:gd name="connsiteX21" fmla="*/ 2629705 w 3408840"/>
                <a:gd name="connsiteY21" fmla="*/ 3573414 h 3769972"/>
                <a:gd name="connsiteX22" fmla="*/ 2684707 w 3408840"/>
                <a:gd name="connsiteY22" fmla="*/ 3566081 h 3769972"/>
                <a:gd name="connsiteX23" fmla="*/ 2739283 w 3408840"/>
                <a:gd name="connsiteY23" fmla="*/ 3555762 h 3769972"/>
                <a:gd name="connsiteX24" fmla="*/ 2793177 w 3408840"/>
                <a:gd name="connsiteY24" fmla="*/ 3542203 h 3769972"/>
                <a:gd name="connsiteX25" fmla="*/ 2846388 w 3408840"/>
                <a:gd name="connsiteY25" fmla="*/ 3525745 h 3769972"/>
                <a:gd name="connsiteX26" fmla="*/ 3050025 w 3408840"/>
                <a:gd name="connsiteY26" fmla="*/ 3432455 h 3769972"/>
                <a:gd name="connsiteX27" fmla="*/ 3236606 w 3408840"/>
                <a:gd name="connsiteY27" fmla="*/ 3303178 h 3769972"/>
                <a:gd name="connsiteX28" fmla="*/ 3407753 w 3408840"/>
                <a:gd name="connsiteY28" fmla="*/ 3150195 h 3769972"/>
                <a:gd name="connsiteX29" fmla="*/ 3408840 w 3408840"/>
                <a:gd name="connsiteY29" fmla="*/ 3149108 h 3769972"/>
                <a:gd name="connsiteX30" fmla="*/ 3408840 w 3408840"/>
                <a:gd name="connsiteY30" fmla="*/ 3583590 h 3769972"/>
                <a:gd name="connsiteX31" fmla="*/ 3202835 w 3408840"/>
                <a:gd name="connsiteY31" fmla="*/ 3658987 h 3769972"/>
                <a:gd name="connsiteX32" fmla="*/ 2468706 w 3408840"/>
                <a:gd name="connsiteY32" fmla="*/ 3769972 h 3769972"/>
                <a:gd name="connsiteX33" fmla="*/ 0 w 3408840"/>
                <a:gd name="connsiteY33" fmla="*/ 1301267 h 3769972"/>
                <a:gd name="connsiteX34" fmla="*/ 297954 w 3408840"/>
                <a:gd name="connsiteY34" fmla="*/ 124521 h 37699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3408840" h="3769972">
                  <a:moveTo>
                    <a:pt x="373601" y="0"/>
                  </a:moveTo>
                  <a:lnTo>
                    <a:pt x="558190" y="0"/>
                  </a:lnTo>
                  <a:lnTo>
                    <a:pt x="466519" y="165961"/>
                  </a:lnTo>
                  <a:cubicBezTo>
                    <a:pt x="433767" y="231936"/>
                    <a:pt x="403969" y="299181"/>
                    <a:pt x="377171" y="367422"/>
                  </a:cubicBezTo>
                  <a:cubicBezTo>
                    <a:pt x="323788" y="503861"/>
                    <a:pt x="281919" y="644565"/>
                    <a:pt x="254631" y="787912"/>
                  </a:cubicBezTo>
                  <a:cubicBezTo>
                    <a:pt x="227428" y="931259"/>
                    <a:pt x="213358" y="1076823"/>
                    <a:pt x="212590" y="1222558"/>
                  </a:cubicBezTo>
                  <a:cubicBezTo>
                    <a:pt x="211482" y="1368292"/>
                    <a:pt x="223761" y="1513856"/>
                    <a:pt x="248832" y="1657203"/>
                  </a:cubicBezTo>
                  <a:cubicBezTo>
                    <a:pt x="273647" y="1800636"/>
                    <a:pt x="313214" y="1941509"/>
                    <a:pt x="364806" y="2077949"/>
                  </a:cubicBezTo>
                  <a:cubicBezTo>
                    <a:pt x="468670" y="2350488"/>
                    <a:pt x="623786" y="2605459"/>
                    <a:pt x="824181" y="2822228"/>
                  </a:cubicBezTo>
                  <a:cubicBezTo>
                    <a:pt x="1024577" y="3038997"/>
                    <a:pt x="1268122" y="3216965"/>
                    <a:pt x="1536993" y="3346753"/>
                  </a:cubicBezTo>
                  <a:lnTo>
                    <a:pt x="1587732" y="3370545"/>
                  </a:lnTo>
                  <a:lnTo>
                    <a:pt x="1613144" y="3382483"/>
                  </a:lnTo>
                  <a:lnTo>
                    <a:pt x="1639153" y="3393058"/>
                  </a:lnTo>
                  <a:lnTo>
                    <a:pt x="1691170" y="3414291"/>
                  </a:lnTo>
                  <a:cubicBezTo>
                    <a:pt x="1708566" y="3421284"/>
                    <a:pt x="1725792" y="3428873"/>
                    <a:pt x="1743614" y="3434587"/>
                  </a:cubicBezTo>
                  <a:cubicBezTo>
                    <a:pt x="1779089" y="3446696"/>
                    <a:pt x="1814307" y="3459913"/>
                    <a:pt x="1850037" y="3471510"/>
                  </a:cubicBezTo>
                  <a:lnTo>
                    <a:pt x="1958507" y="3503233"/>
                  </a:lnTo>
                  <a:cubicBezTo>
                    <a:pt x="2104326" y="3541180"/>
                    <a:pt x="2254410" y="3565654"/>
                    <a:pt x="2406200" y="3575205"/>
                  </a:cubicBezTo>
                  <a:lnTo>
                    <a:pt x="2463163" y="3578872"/>
                  </a:lnTo>
                  <a:cubicBezTo>
                    <a:pt x="2481838" y="3579384"/>
                    <a:pt x="2500258" y="3579384"/>
                    <a:pt x="2518848" y="3579725"/>
                  </a:cubicBezTo>
                  <a:cubicBezTo>
                    <a:pt x="2537352" y="3579554"/>
                    <a:pt x="2555857" y="3578445"/>
                    <a:pt x="2574362" y="3577933"/>
                  </a:cubicBezTo>
                  <a:cubicBezTo>
                    <a:pt x="2592866" y="3576910"/>
                    <a:pt x="2611200" y="3574863"/>
                    <a:pt x="2629705" y="3573414"/>
                  </a:cubicBezTo>
                  <a:cubicBezTo>
                    <a:pt x="2648039" y="3571367"/>
                    <a:pt x="2666288" y="3568468"/>
                    <a:pt x="2684707" y="3566081"/>
                  </a:cubicBezTo>
                  <a:cubicBezTo>
                    <a:pt x="2702871" y="3562840"/>
                    <a:pt x="2721034" y="3559258"/>
                    <a:pt x="2739283" y="3555762"/>
                  </a:cubicBezTo>
                  <a:cubicBezTo>
                    <a:pt x="2757190" y="3551243"/>
                    <a:pt x="2775269" y="3547064"/>
                    <a:pt x="2793177" y="3542203"/>
                  </a:cubicBezTo>
                  <a:cubicBezTo>
                    <a:pt x="2810829" y="3536660"/>
                    <a:pt x="2828821" y="3531885"/>
                    <a:pt x="2846388" y="3525745"/>
                  </a:cubicBezTo>
                  <a:cubicBezTo>
                    <a:pt x="2916825" y="3501954"/>
                    <a:pt x="2984875" y="3470061"/>
                    <a:pt x="3050025" y="3432455"/>
                  </a:cubicBezTo>
                  <a:cubicBezTo>
                    <a:pt x="3115004" y="3394422"/>
                    <a:pt x="3177425" y="3351188"/>
                    <a:pt x="3236606" y="3303178"/>
                  </a:cubicBezTo>
                  <a:cubicBezTo>
                    <a:pt x="3295957" y="3255339"/>
                    <a:pt x="3352836" y="3203918"/>
                    <a:pt x="3407753" y="3150195"/>
                  </a:cubicBezTo>
                  <a:lnTo>
                    <a:pt x="3408840" y="3149108"/>
                  </a:lnTo>
                  <a:lnTo>
                    <a:pt x="3408840" y="3583590"/>
                  </a:lnTo>
                  <a:lnTo>
                    <a:pt x="3202835" y="3658987"/>
                  </a:lnTo>
                  <a:cubicBezTo>
                    <a:pt x="2970925" y="3731116"/>
                    <a:pt x="2724355" y="3769972"/>
                    <a:pt x="2468706" y="3769972"/>
                  </a:cubicBezTo>
                  <a:cubicBezTo>
                    <a:pt x="1105247" y="3769972"/>
                    <a:pt x="0" y="2664725"/>
                    <a:pt x="0" y="1301267"/>
                  </a:cubicBezTo>
                  <a:cubicBezTo>
                    <a:pt x="0" y="875185"/>
                    <a:pt x="107934" y="474320"/>
                    <a:pt x="297954" y="124521"/>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16" name="Slide Number Placeholder 15">
            <a:extLst>
              <a:ext uri="{FF2B5EF4-FFF2-40B4-BE49-F238E27FC236}">
                <a16:creationId xmlns:a16="http://schemas.microsoft.com/office/drawing/2014/main" id="{F84E129F-F15C-C6D7-9A47-8B4A129B8631}"/>
              </a:ext>
            </a:extLst>
          </p:cNvPr>
          <p:cNvSpPr>
            <a:spLocks noGrp="1"/>
          </p:cNvSpPr>
          <p:nvPr>
            <p:ph type="sldNum" sz="quarter" idx="12"/>
          </p:nvPr>
        </p:nvSpPr>
        <p:spPr>
          <a:xfrm>
            <a:off x="9650790" y="6356350"/>
            <a:ext cx="2211010" cy="389315"/>
          </a:xfrm>
        </p:spPr>
        <p:txBody>
          <a:bodyPr vert="horz" lIns="91440" tIns="45720" rIns="91440" bIns="45720" rtlCol="0" anchor="ctr">
            <a:normAutofit/>
          </a:bodyPr>
          <a:lstStyle/>
          <a:p>
            <a:pPr>
              <a:spcAft>
                <a:spcPts val="600"/>
              </a:spcAft>
              <a:defRPr/>
            </a:pPr>
            <a:fld id="{A49DFD55-3C28-40EF-9E31-A92D2E4017FF}" type="slidenum">
              <a:rPr lang="en-US" sz="1200" smtClean="0"/>
              <a:pPr>
                <a:spcAft>
                  <a:spcPts val="600"/>
                </a:spcAft>
                <a:defRPr/>
              </a:pPr>
              <a:t>5</a:t>
            </a:fld>
            <a:endParaRPr lang="en-US" sz="1200"/>
          </a:p>
        </p:txBody>
      </p:sp>
      <p:sp>
        <p:nvSpPr>
          <p:cNvPr id="7" name="TextBox 6">
            <a:extLst>
              <a:ext uri="{FF2B5EF4-FFF2-40B4-BE49-F238E27FC236}">
                <a16:creationId xmlns:a16="http://schemas.microsoft.com/office/drawing/2014/main" id="{3061A4F9-9AA2-0453-78CC-7535B6698813}"/>
              </a:ext>
            </a:extLst>
          </p:cNvPr>
          <p:cNvSpPr txBox="1"/>
          <p:nvPr/>
        </p:nvSpPr>
        <p:spPr>
          <a:xfrm>
            <a:off x="9401024" y="6489096"/>
            <a:ext cx="246440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(Microsoft, 2024)</a:t>
            </a:r>
          </a:p>
        </p:txBody>
      </p:sp>
    </p:spTree>
    <p:extLst>
      <p:ext uri="{BB962C8B-B14F-4D97-AF65-F5344CB8AC3E}">
        <p14:creationId xmlns:p14="http://schemas.microsoft.com/office/powerpoint/2010/main" val="16342903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D9EA2FCC-BD6F-DDE9-FC0C-BCBC7FC63278}"/>
              </a:ext>
            </a:extLst>
          </p:cNvPr>
          <p:cNvSpPr txBox="1"/>
          <p:nvPr/>
        </p:nvSpPr>
        <p:spPr>
          <a:xfrm>
            <a:off x="677333" y="1657047"/>
            <a:ext cx="10350676" cy="21236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ea typeface="+mn-lt"/>
                <a:cs typeface="+mn-lt"/>
              </a:rPr>
              <a:t>Crafts can be used to build meaningful relationships with young people by active participation, wider skills development, enhanced emotional competence, communication problem solving etc. This is linked to National youth service strategy.</a:t>
            </a:r>
          </a:p>
          <a:p>
            <a:r>
              <a:rPr lang="en-US" sz="2000" dirty="0">
                <a:ea typeface="+mn-lt"/>
                <a:cs typeface="+mn-lt"/>
              </a:rPr>
              <a:t>(WAG 2007)</a:t>
            </a:r>
            <a:endParaRPr lang="en-US" sz="2000"/>
          </a:p>
        </p:txBody>
      </p:sp>
    </p:spTree>
    <p:extLst>
      <p:ext uri="{BB962C8B-B14F-4D97-AF65-F5344CB8AC3E}">
        <p14:creationId xmlns:p14="http://schemas.microsoft.com/office/powerpoint/2010/main" val="28947177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ooter Placeholder 14">
            <a:extLst>
              <a:ext uri="{FF2B5EF4-FFF2-40B4-BE49-F238E27FC236}">
                <a16:creationId xmlns:a16="http://schemas.microsoft.com/office/drawing/2014/main" id="{AA2BEFB6-F8AB-9D03-8507-C94BF6FF85B8}"/>
              </a:ext>
            </a:extLst>
          </p:cNvPr>
          <p:cNvSpPr>
            <a:spLocks noGrp="1"/>
          </p:cNvSpPr>
          <p:nvPr>
            <p:ph type="ftr" sz="quarter" idx="11"/>
          </p:nvPr>
        </p:nvSpPr>
        <p:spPr/>
        <p:txBody>
          <a:bodyPr/>
          <a:lstStyle/>
          <a:p>
            <a:r>
              <a:rPr lang="en-US"/>
              <a:t>PRESENTATION TITLE</a:t>
            </a:r>
          </a:p>
        </p:txBody>
      </p:sp>
      <p:sp>
        <p:nvSpPr>
          <p:cNvPr id="16" name="Slide Number Placeholder 15">
            <a:extLst>
              <a:ext uri="{FF2B5EF4-FFF2-40B4-BE49-F238E27FC236}">
                <a16:creationId xmlns:a16="http://schemas.microsoft.com/office/drawing/2014/main" id="{B09206C9-83F1-EFC6-9AE7-662CBC4A4D95}"/>
              </a:ext>
            </a:extLst>
          </p:cNvPr>
          <p:cNvSpPr>
            <a:spLocks noGrp="1"/>
          </p:cNvSpPr>
          <p:nvPr>
            <p:ph type="sldNum" sz="quarter" idx="12"/>
          </p:nvPr>
        </p:nvSpPr>
        <p:spPr/>
        <p:txBody>
          <a:bodyPr/>
          <a:lstStyle/>
          <a:p>
            <a:fld id="{A49DFD55-3C28-40EF-9E31-A92D2E4017FF}" type="slidenum">
              <a:rPr lang="en-US" smtClean="0"/>
              <a:pPr/>
              <a:t>7</a:t>
            </a:fld>
            <a:endParaRPr lang="en-US"/>
          </a:p>
        </p:txBody>
      </p:sp>
      <p:sp>
        <p:nvSpPr>
          <p:cNvPr id="17" name="TextBox 16">
            <a:extLst>
              <a:ext uri="{FF2B5EF4-FFF2-40B4-BE49-F238E27FC236}">
                <a16:creationId xmlns:a16="http://schemas.microsoft.com/office/drawing/2014/main" id="{ED5F76B7-C5BB-39AB-7CD4-8875B35A3821}"/>
              </a:ext>
            </a:extLst>
          </p:cNvPr>
          <p:cNvSpPr txBox="1"/>
          <p:nvPr/>
        </p:nvSpPr>
        <p:spPr>
          <a:xfrm>
            <a:off x="1481667" y="1511904"/>
            <a:ext cx="878416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graphicFrame>
        <p:nvGraphicFramePr>
          <p:cNvPr id="14" name="Diagram 13">
            <a:extLst>
              <a:ext uri="{FF2B5EF4-FFF2-40B4-BE49-F238E27FC236}">
                <a16:creationId xmlns:a16="http://schemas.microsoft.com/office/drawing/2014/main" id="{1CB16134-41D8-4E8B-F665-B3C2C2A19102}"/>
              </a:ext>
            </a:extLst>
          </p:cNvPr>
          <p:cNvGraphicFramePr/>
          <p:nvPr>
            <p:extLst>
              <p:ext uri="{D42A27DB-BD31-4B8C-83A1-F6EECF244321}">
                <p14:modId xmlns:p14="http://schemas.microsoft.com/office/powerpoint/2010/main" val="2532730821"/>
              </p:ext>
            </p:extLst>
          </p:nvPr>
        </p:nvGraphicFramePr>
        <p:xfrm>
          <a:off x="447524" y="76199"/>
          <a:ext cx="11139714" cy="69233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0" name="TextBox 19">
            <a:extLst>
              <a:ext uri="{FF2B5EF4-FFF2-40B4-BE49-F238E27FC236}">
                <a16:creationId xmlns:a16="http://schemas.microsoft.com/office/drawing/2014/main" id="{D0169F63-4B5C-E483-2F4C-82C6C375203A}"/>
              </a:ext>
            </a:extLst>
          </p:cNvPr>
          <p:cNvSpPr txBox="1"/>
          <p:nvPr/>
        </p:nvSpPr>
        <p:spPr>
          <a:xfrm>
            <a:off x="7399268" y="6558442"/>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21" name="TextBox 20">
            <a:extLst>
              <a:ext uri="{FF2B5EF4-FFF2-40B4-BE49-F238E27FC236}">
                <a16:creationId xmlns:a16="http://schemas.microsoft.com/office/drawing/2014/main" id="{1D9E8C5D-2D9A-EBD0-F6A2-BAEB1F2F3410}"/>
              </a:ext>
            </a:extLst>
          </p:cNvPr>
          <p:cNvSpPr txBox="1"/>
          <p:nvPr/>
        </p:nvSpPr>
        <p:spPr>
          <a:xfrm>
            <a:off x="9373810" y="6289523"/>
            <a:ext cx="220738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ea typeface="+mn-lt"/>
                <a:cs typeface="+mn-lt"/>
              </a:rPr>
              <a:t>(WAG 2007)</a:t>
            </a:r>
            <a:endParaRPr lang="en-US" sz="2000" dirty="0"/>
          </a:p>
        </p:txBody>
      </p:sp>
    </p:spTree>
    <p:extLst>
      <p:ext uri="{BB962C8B-B14F-4D97-AF65-F5344CB8AC3E}">
        <p14:creationId xmlns:p14="http://schemas.microsoft.com/office/powerpoint/2010/main" val="10079238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C66BDBFF-3DE7-288E-2B72-F7BF99983A1D}"/>
              </a:ext>
            </a:extLst>
          </p:cNvPr>
          <p:cNvSpPr>
            <a:spLocks noGrp="1"/>
          </p:cNvSpPr>
          <p:nvPr>
            <p:ph type="ftr" sz="quarter" idx="11"/>
          </p:nvPr>
        </p:nvSpPr>
        <p:spPr/>
        <p:txBody>
          <a:bodyPr/>
          <a:lstStyle/>
          <a:p>
            <a:r>
              <a:rPr lang="en-US" dirty="0"/>
              <a:t>PRESENTATION TITLE</a:t>
            </a:r>
          </a:p>
        </p:txBody>
      </p:sp>
      <p:sp>
        <p:nvSpPr>
          <p:cNvPr id="5" name="Slide Number Placeholder 4">
            <a:extLst>
              <a:ext uri="{FF2B5EF4-FFF2-40B4-BE49-F238E27FC236}">
                <a16:creationId xmlns:a16="http://schemas.microsoft.com/office/drawing/2014/main" id="{A64066B1-7574-D9E2-E1A0-52AB1F754852}"/>
              </a:ext>
            </a:extLst>
          </p:cNvPr>
          <p:cNvSpPr>
            <a:spLocks noGrp="1"/>
          </p:cNvSpPr>
          <p:nvPr>
            <p:ph type="sldNum" sz="quarter" idx="12"/>
          </p:nvPr>
        </p:nvSpPr>
        <p:spPr/>
        <p:txBody>
          <a:bodyPr/>
          <a:lstStyle/>
          <a:p>
            <a:fld id="{A49DFD55-3C28-40EF-9E31-A92D2E4017FF}" type="slidenum">
              <a:rPr lang="en-US" smtClean="0"/>
              <a:pPr/>
              <a:t>8</a:t>
            </a:fld>
            <a:endParaRPr lang="en-US"/>
          </a:p>
        </p:txBody>
      </p:sp>
      <p:sp>
        <p:nvSpPr>
          <p:cNvPr id="6" name="TextBox 5">
            <a:extLst>
              <a:ext uri="{FF2B5EF4-FFF2-40B4-BE49-F238E27FC236}">
                <a16:creationId xmlns:a16="http://schemas.microsoft.com/office/drawing/2014/main" id="{461F5D8B-C567-823F-F17E-8AAC008EB54E}"/>
              </a:ext>
            </a:extLst>
          </p:cNvPr>
          <p:cNvSpPr txBox="1"/>
          <p:nvPr/>
        </p:nvSpPr>
        <p:spPr>
          <a:xfrm>
            <a:off x="784771" y="1261238"/>
            <a:ext cx="10370186"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Font typeface="Arial" panose="020B0604020202020204" pitchFamily="34" charset="0"/>
              <a:buChar char="•"/>
            </a:pPr>
            <a:r>
              <a:rPr lang="en-US" sz="2800" dirty="0"/>
              <a:t>Crafts empower young people.</a:t>
            </a:r>
            <a:endParaRPr lang="en-US" dirty="0"/>
          </a:p>
          <a:p>
            <a:pPr marL="457200" indent="-457200">
              <a:buFont typeface="Arial" panose="020B0604020202020204" pitchFamily="34" charset="0"/>
              <a:buChar char="•"/>
            </a:pPr>
            <a:r>
              <a:rPr lang="en-US" sz="2800" dirty="0"/>
              <a:t>Fosters connections.</a:t>
            </a:r>
          </a:p>
          <a:p>
            <a:pPr marL="457200" indent="-457200">
              <a:buFont typeface="Arial" panose="020B0604020202020204" pitchFamily="34" charset="0"/>
              <a:buChar char="•"/>
            </a:pPr>
            <a:r>
              <a:rPr lang="en-US" sz="2800" dirty="0"/>
              <a:t>Contributing to their well-being.</a:t>
            </a:r>
          </a:p>
          <a:p>
            <a:pPr marL="457200" indent="-457200">
              <a:buFont typeface="Arial" panose="020B0604020202020204" pitchFamily="34" charset="0"/>
              <a:buChar char="•"/>
            </a:pPr>
            <a:r>
              <a:rPr lang="en-US" sz="2800" dirty="0"/>
              <a:t>Making a positive impact.</a:t>
            </a:r>
          </a:p>
        </p:txBody>
      </p:sp>
      <p:pic>
        <p:nvPicPr>
          <p:cNvPr id="2" name="Camera 1">
            <a:extLst>
              <a:ext uri="{FF2B5EF4-FFF2-40B4-BE49-F238E27FC236}">
                <a16:creationId xmlns:a16="http://schemas.microsoft.com/office/drawing/2014/main" id="{DF5CBC5B-08E4-55BC-C6E0-6585CF2E2F65}"/>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4443240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Head Hands Heart for teens | Practical Pages">
            <a:extLst>
              <a:ext uri="{FF2B5EF4-FFF2-40B4-BE49-F238E27FC236}">
                <a16:creationId xmlns:a16="http://schemas.microsoft.com/office/drawing/2014/main" id="{1BCF3E79-7E69-E558-817A-0F8B08FC3953}"/>
              </a:ext>
            </a:extLst>
          </p:cNvPr>
          <p:cNvPicPr>
            <a:picLocks noChangeAspect="1"/>
          </p:cNvPicPr>
          <p:nvPr/>
        </p:nvPicPr>
        <p:blipFill>
          <a:blip r:embed="rId2"/>
          <a:stretch>
            <a:fillRect/>
          </a:stretch>
        </p:blipFill>
        <p:spPr>
          <a:xfrm>
            <a:off x="3156123" y="643466"/>
            <a:ext cx="5879754" cy="5571067"/>
          </a:xfrm>
          <a:prstGeom prst="rect">
            <a:avLst/>
          </a:prstGeom>
        </p:spPr>
      </p:pic>
      <p:sp>
        <p:nvSpPr>
          <p:cNvPr id="16" name="Slide Number Placeholder 15">
            <a:extLst>
              <a:ext uri="{FF2B5EF4-FFF2-40B4-BE49-F238E27FC236}">
                <a16:creationId xmlns:a16="http://schemas.microsoft.com/office/drawing/2014/main" id="{A8B8560D-415F-EEE1-2E93-A11D46F4DC7C}"/>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A49DFD55-3C28-40EF-9E31-A92D2E4017FF}" type="slidenum">
              <a:rPr lang="en-US" sz="1200" dirty="0" smtClean="0"/>
              <a:pPr>
                <a:spcAft>
                  <a:spcPts val="600"/>
                </a:spcAft>
              </a:pPr>
              <a:t>9</a:t>
            </a:fld>
            <a:endParaRPr lang="en-US" sz="1200" dirty="0"/>
          </a:p>
        </p:txBody>
      </p:sp>
      <p:sp>
        <p:nvSpPr>
          <p:cNvPr id="2" name="TextBox 1">
            <a:extLst>
              <a:ext uri="{FF2B5EF4-FFF2-40B4-BE49-F238E27FC236}">
                <a16:creationId xmlns:a16="http://schemas.microsoft.com/office/drawing/2014/main" id="{B674BF45-9B27-2A88-2CD1-B07AC4979AE2}"/>
              </a:ext>
            </a:extLst>
          </p:cNvPr>
          <p:cNvSpPr txBox="1"/>
          <p:nvPr/>
        </p:nvSpPr>
        <p:spPr>
          <a:xfrm>
            <a:off x="2208148" y="1171566"/>
            <a:ext cx="285880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Knowledge and skills</a:t>
            </a:r>
          </a:p>
        </p:txBody>
      </p:sp>
      <p:sp>
        <p:nvSpPr>
          <p:cNvPr id="4" name="TextBox 3">
            <a:extLst>
              <a:ext uri="{FF2B5EF4-FFF2-40B4-BE49-F238E27FC236}">
                <a16:creationId xmlns:a16="http://schemas.microsoft.com/office/drawing/2014/main" id="{419547B0-33BE-0329-3D3B-8541728983FC}"/>
              </a:ext>
            </a:extLst>
          </p:cNvPr>
          <p:cNvSpPr txBox="1"/>
          <p:nvPr/>
        </p:nvSpPr>
        <p:spPr>
          <a:xfrm>
            <a:off x="1585902" y="3783717"/>
            <a:ext cx="263458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Compassion</a:t>
            </a:r>
          </a:p>
        </p:txBody>
      </p:sp>
      <p:sp>
        <p:nvSpPr>
          <p:cNvPr id="5" name="TextBox 4">
            <a:extLst>
              <a:ext uri="{FF2B5EF4-FFF2-40B4-BE49-F238E27FC236}">
                <a16:creationId xmlns:a16="http://schemas.microsoft.com/office/drawing/2014/main" id="{11E26375-303B-956B-6AF7-AE4483BEBCD5}"/>
              </a:ext>
            </a:extLst>
          </p:cNvPr>
          <p:cNvSpPr txBox="1"/>
          <p:nvPr/>
        </p:nvSpPr>
        <p:spPr>
          <a:xfrm>
            <a:off x="9159489" y="3721994"/>
            <a:ext cx="243839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Practical </a:t>
            </a:r>
          </a:p>
        </p:txBody>
      </p:sp>
      <p:sp>
        <p:nvSpPr>
          <p:cNvPr id="6" name="TextBox 5">
            <a:extLst>
              <a:ext uri="{FF2B5EF4-FFF2-40B4-BE49-F238E27FC236}">
                <a16:creationId xmlns:a16="http://schemas.microsoft.com/office/drawing/2014/main" id="{4DB61E73-E2D4-7B6F-4F05-99DD7BF3F617}"/>
              </a:ext>
            </a:extLst>
          </p:cNvPr>
          <p:cNvSpPr txBox="1"/>
          <p:nvPr/>
        </p:nvSpPr>
        <p:spPr>
          <a:xfrm>
            <a:off x="9333168" y="5745643"/>
            <a:ext cx="238234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ea typeface="+mn-lt"/>
                <a:cs typeface="+mn-lt"/>
                <a:hlinkClick r:id="rId3"/>
              </a:rPr>
              <a:t>https://practicalpages.wordpress.com/2017/03/06/head-hands-heart-for-teens/</a:t>
            </a:r>
            <a:r>
              <a:rPr lang="en-US" dirty="0">
                <a:ea typeface="+mn-lt"/>
                <a:cs typeface="+mn-lt"/>
              </a:rPr>
              <a:t> 2017</a:t>
            </a:r>
            <a:endParaRPr lang="en-US" dirty="0"/>
          </a:p>
        </p:txBody>
      </p:sp>
      <p:sp>
        <p:nvSpPr>
          <p:cNvPr id="7" name="TextBox 6">
            <a:extLst>
              <a:ext uri="{FF2B5EF4-FFF2-40B4-BE49-F238E27FC236}">
                <a16:creationId xmlns:a16="http://schemas.microsoft.com/office/drawing/2014/main" id="{596DBD59-4AE3-F547-DB24-B88088B615D3}"/>
              </a:ext>
            </a:extLst>
          </p:cNvPr>
          <p:cNvSpPr txBox="1"/>
          <p:nvPr/>
        </p:nvSpPr>
        <p:spPr>
          <a:xfrm>
            <a:off x="392385" y="5241148"/>
            <a:ext cx="2069839"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solidFill>
                  <a:srgbClr val="E3E3E3"/>
                </a:solidFill>
                <a:ea typeface="+mn-lt"/>
                <a:cs typeface="+mn-lt"/>
              </a:rPr>
              <a:t> </a:t>
            </a:r>
            <a:r>
              <a:rPr lang="en-US" sz="1200" dirty="0">
                <a:ea typeface="+mn-lt"/>
                <a:cs typeface="+mn-lt"/>
              </a:rPr>
              <a:t>(National Youth</a:t>
            </a:r>
            <a:endParaRPr lang="en-US"/>
          </a:p>
          <a:p>
            <a:r>
              <a:rPr lang="en-US" sz="1200" dirty="0">
                <a:ea typeface="+mn-lt"/>
                <a:cs typeface="+mn-lt"/>
              </a:rPr>
              <a:t> Agency, 2021).</a:t>
            </a:r>
            <a:endParaRPr lang="en-US" sz="1200" dirty="0"/>
          </a:p>
          <a:p>
            <a:r>
              <a:rPr lang="en-US" sz="1200" dirty="0">
                <a:ea typeface="+mn-lt"/>
                <a:cs typeface="+mn-lt"/>
              </a:rPr>
              <a:t>(Council of Europe, 2021).</a:t>
            </a:r>
            <a:endParaRPr lang="en-US" sz="1200" dirty="0"/>
          </a:p>
          <a:p>
            <a:r>
              <a:rPr lang="en-US" sz="1200" dirty="0">
                <a:ea typeface="+mn-lt"/>
                <a:cs typeface="+mn-lt"/>
              </a:rPr>
              <a:t>(</a:t>
            </a:r>
            <a:r>
              <a:rPr lang="en-US" sz="1200" err="1">
                <a:ea typeface="+mn-lt"/>
                <a:cs typeface="+mn-lt"/>
              </a:rPr>
              <a:t>YouthLink</a:t>
            </a:r>
            <a:r>
              <a:rPr lang="en-US" sz="1200" dirty="0">
                <a:ea typeface="+mn-lt"/>
                <a:cs typeface="+mn-lt"/>
              </a:rPr>
              <a:t> Scotland, 2020).</a:t>
            </a:r>
            <a:endParaRPr lang="en-US"/>
          </a:p>
          <a:p>
            <a:endParaRPr lang="en-US" sz="1200" dirty="0"/>
          </a:p>
        </p:txBody>
      </p:sp>
    </p:spTree>
    <p:extLst>
      <p:ext uri="{BB962C8B-B14F-4D97-AF65-F5344CB8AC3E}">
        <p14:creationId xmlns:p14="http://schemas.microsoft.com/office/powerpoint/2010/main" val="9590308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6234BCC6-39B9-47D9-8BF8-C665401AE2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Clay Candle Holder : 3 Steps (with Pictures) - Instructables">
            <a:extLst>
              <a:ext uri="{FF2B5EF4-FFF2-40B4-BE49-F238E27FC236}">
                <a16:creationId xmlns:a16="http://schemas.microsoft.com/office/drawing/2014/main" id="{DF6AB65A-4562-0050-58B3-3D2E0FEC39EA}"/>
              </a:ext>
            </a:extLst>
          </p:cNvPr>
          <p:cNvPicPr>
            <a:picLocks noChangeAspect="1"/>
          </p:cNvPicPr>
          <p:nvPr/>
        </p:nvPicPr>
        <p:blipFill rotWithShape="1">
          <a:blip r:embed="rId2"/>
          <a:srcRect t="17257" r="-2" b="27440"/>
          <a:stretch/>
        </p:blipFill>
        <p:spPr>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p:spPr>
      </p:pic>
      <p:pic>
        <p:nvPicPr>
          <p:cNvPr id="2" name="Picture 1" descr="Make a &quot;Diya&quot; for Diwali">
            <a:extLst>
              <a:ext uri="{FF2B5EF4-FFF2-40B4-BE49-F238E27FC236}">
                <a16:creationId xmlns:a16="http://schemas.microsoft.com/office/drawing/2014/main" id="{DAD7A2F8-82C3-91BD-3B59-E882548669FC}"/>
              </a:ext>
            </a:extLst>
          </p:cNvPr>
          <p:cNvPicPr>
            <a:picLocks noChangeAspect="1"/>
          </p:cNvPicPr>
          <p:nvPr/>
        </p:nvPicPr>
        <p:blipFill rotWithShape="1">
          <a:blip r:embed="rId3"/>
          <a:srcRect t="19774" r="-2" b="11509"/>
          <a:stretch/>
        </p:blipFill>
        <p:spPr>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p:spPr>
      </p:pic>
      <p:sp useBgFill="1">
        <p:nvSpPr>
          <p:cNvPr id="35" name="Freeform: Shape 34">
            <a:extLst>
              <a:ext uri="{FF2B5EF4-FFF2-40B4-BE49-F238E27FC236}">
                <a16:creationId xmlns:a16="http://schemas.microsoft.com/office/drawing/2014/main" id="{72A9CE9D-DAC3-40AF-B504-78A64A909F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4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4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4" y="0"/>
                </a:lnTo>
                <a:lnTo>
                  <a:pt x="4946006" y="69271"/>
                </a:lnTo>
                <a:cubicBezTo>
                  <a:pt x="5656532" y="929100"/>
                  <a:pt x="6096001" y="2116944"/>
                  <a:pt x="6096001" y="3429000"/>
                </a:cubicBezTo>
                <a:cubicBezTo>
                  <a:pt x="6096001" y="4741056"/>
                  <a:pt x="5656532" y="5928900"/>
                  <a:pt x="4946006" y="6788730"/>
                </a:cubicBezTo>
                <a:lnTo>
                  <a:pt x="4883024"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36" name="Freeform: Shape 35">
            <a:extLst>
              <a:ext uri="{FF2B5EF4-FFF2-40B4-BE49-F238E27FC236}">
                <a16:creationId xmlns:a16="http://schemas.microsoft.com/office/drawing/2014/main" id="{506D7452-6CDE-4381-86CE-07B2459383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7332" cy="6858000"/>
          </a:xfrm>
          <a:custGeom>
            <a:avLst/>
            <a:gdLst>
              <a:gd name="connsiteX0" fmla="*/ 0 w 6087332"/>
              <a:gd name="connsiteY0" fmla="*/ 0 h 6858000"/>
              <a:gd name="connsiteX1" fmla="*/ 4874355 w 6087332"/>
              <a:gd name="connsiteY1" fmla="*/ 0 h 6858000"/>
              <a:gd name="connsiteX2" fmla="*/ 4937337 w 6087332"/>
              <a:gd name="connsiteY2" fmla="*/ 69271 h 6858000"/>
              <a:gd name="connsiteX3" fmla="*/ 6087332 w 6087332"/>
              <a:gd name="connsiteY3" fmla="*/ 3429000 h 6858000"/>
              <a:gd name="connsiteX4" fmla="*/ 4937337 w 6087332"/>
              <a:gd name="connsiteY4" fmla="*/ 6788730 h 6858000"/>
              <a:gd name="connsiteX5" fmla="*/ 4874355 w 6087332"/>
              <a:gd name="connsiteY5" fmla="*/ 6858000 h 6858000"/>
              <a:gd name="connsiteX6" fmla="*/ 0 w 6087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7332" h="6858000">
                <a:moveTo>
                  <a:pt x="0" y="0"/>
                </a:moveTo>
                <a:lnTo>
                  <a:pt x="4874355" y="0"/>
                </a:lnTo>
                <a:lnTo>
                  <a:pt x="4937337" y="69271"/>
                </a:lnTo>
                <a:cubicBezTo>
                  <a:pt x="5647863" y="929100"/>
                  <a:pt x="6087332" y="2116944"/>
                  <a:pt x="6087332" y="3429000"/>
                </a:cubicBezTo>
                <a:cubicBezTo>
                  <a:pt x="6087332" y="4741056"/>
                  <a:pt x="5647863" y="5928900"/>
                  <a:pt x="4937337" y="6788730"/>
                </a:cubicBezTo>
                <a:lnTo>
                  <a:pt x="4874355"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38FF585E-3A5B-5550-32EF-26B3BEE94419}"/>
              </a:ext>
            </a:extLst>
          </p:cNvPr>
          <p:cNvSpPr txBox="1"/>
          <p:nvPr/>
        </p:nvSpPr>
        <p:spPr>
          <a:xfrm>
            <a:off x="438912" y="1524659"/>
            <a:ext cx="5019074" cy="2774088"/>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nSpc>
                <a:spcPct val="90000"/>
              </a:lnSpc>
              <a:spcBef>
                <a:spcPct val="0"/>
              </a:spcBef>
              <a:spcAft>
                <a:spcPts val="600"/>
              </a:spcAft>
            </a:pPr>
            <a:r>
              <a:rPr lang="en-US" sz="5400" kern="1200">
                <a:solidFill>
                  <a:schemeClr val="tx1"/>
                </a:solidFill>
                <a:latin typeface="+mj-lt"/>
                <a:ea typeface="+mj-ea"/>
                <a:cs typeface="+mj-cs"/>
              </a:rPr>
              <a:t>Clay pot candle holder</a:t>
            </a:r>
          </a:p>
        </p:txBody>
      </p:sp>
      <p:sp>
        <p:nvSpPr>
          <p:cNvPr id="37" name="Rectangle 36">
            <a:extLst>
              <a:ext uri="{FF2B5EF4-FFF2-40B4-BE49-F238E27FC236}">
                <a16:creationId xmlns:a16="http://schemas.microsoft.com/office/drawing/2014/main" id="{762DA937-8B55-4317-BD32-98D7AF30E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7989"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Avenir Next LT Pro"/>
            </a:endParaRPr>
          </a:p>
        </p:txBody>
      </p:sp>
      <p:sp>
        <p:nvSpPr>
          <p:cNvPr id="38" name="Rectangle 37">
            <a:extLst>
              <a:ext uri="{FF2B5EF4-FFF2-40B4-BE49-F238E27FC236}">
                <a16:creationId xmlns:a16="http://schemas.microsoft.com/office/drawing/2014/main" id="{C52EE5A8-045B-4D39-8ED1-51333408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098" y="4461119"/>
            <a:ext cx="5019074"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Slide Number Placeholder 15">
            <a:extLst>
              <a:ext uri="{FF2B5EF4-FFF2-40B4-BE49-F238E27FC236}">
                <a16:creationId xmlns:a16="http://schemas.microsoft.com/office/drawing/2014/main" id="{6C8A10B4-A4F8-700F-1F28-6EEBCD7BB523}"/>
              </a:ext>
            </a:extLst>
          </p:cNvPr>
          <p:cNvSpPr>
            <a:spLocks noGrp="1"/>
          </p:cNvSpPr>
          <p:nvPr>
            <p:ph type="sldNum" sz="quarter" idx="12"/>
          </p:nvPr>
        </p:nvSpPr>
        <p:spPr>
          <a:xfrm>
            <a:off x="10345032" y="6356350"/>
            <a:ext cx="1408055" cy="365125"/>
          </a:xfrm>
        </p:spPr>
        <p:txBody>
          <a:bodyPr vert="horz" lIns="91440" tIns="45720" rIns="91440" bIns="45720" rtlCol="0" anchor="ctr">
            <a:normAutofit/>
          </a:bodyPr>
          <a:lstStyle/>
          <a:p>
            <a:pPr>
              <a:spcAft>
                <a:spcPts val="600"/>
              </a:spcAft>
            </a:pPr>
            <a:fld id="{A49DFD55-3C28-40EF-9E31-A92D2E4017FF}" type="slidenum">
              <a:rPr lang="en-US" sz="1200">
                <a:solidFill>
                  <a:schemeClr val="bg1"/>
                </a:solidFill>
              </a:rPr>
              <a:pPr>
                <a:spcAft>
                  <a:spcPts val="600"/>
                </a:spcAft>
              </a:pPr>
              <a:t>10</a:t>
            </a:fld>
            <a:endParaRPr lang="en-US" sz="1200">
              <a:solidFill>
                <a:schemeClr val="bg1"/>
              </a:solidFill>
            </a:endParaRPr>
          </a:p>
        </p:txBody>
      </p:sp>
      <p:sp>
        <p:nvSpPr>
          <p:cNvPr id="5" name="TextBox 4">
            <a:extLst>
              <a:ext uri="{FF2B5EF4-FFF2-40B4-BE49-F238E27FC236}">
                <a16:creationId xmlns:a16="http://schemas.microsoft.com/office/drawing/2014/main" id="{C49EC5EC-F7F9-76D1-82E2-EE9E3D4BF82A}"/>
              </a:ext>
            </a:extLst>
          </p:cNvPr>
          <p:cNvSpPr txBox="1"/>
          <p:nvPr/>
        </p:nvSpPr>
        <p:spPr>
          <a:xfrm>
            <a:off x="5282595" y="6362094"/>
            <a:ext cx="188988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(Microsoft 2024)</a:t>
            </a:r>
          </a:p>
        </p:txBody>
      </p:sp>
    </p:spTree>
    <p:extLst>
      <p:ext uri="{BB962C8B-B14F-4D97-AF65-F5344CB8AC3E}">
        <p14:creationId xmlns:p14="http://schemas.microsoft.com/office/powerpoint/2010/main" val="11370978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A5CEC847-83FB-2D78-1178-880F10359549}"/>
              </a:ext>
            </a:extLst>
          </p:cNvPr>
          <p:cNvSpPr>
            <a:spLocks noGrp="1"/>
          </p:cNvSpPr>
          <p:nvPr>
            <p:ph type="sldNum" sz="quarter" idx="12"/>
          </p:nvPr>
        </p:nvSpPr>
        <p:spPr/>
        <p:txBody>
          <a:bodyPr/>
          <a:lstStyle/>
          <a:p>
            <a:fld id="{A49DFD55-3C28-40EF-9E31-A92D2E4017FF}" type="slidenum">
              <a:rPr lang="en-US" smtClean="0"/>
              <a:pPr/>
              <a:t>11</a:t>
            </a:fld>
            <a:endParaRPr lang="en-US"/>
          </a:p>
        </p:txBody>
      </p:sp>
      <p:pic>
        <p:nvPicPr>
          <p:cNvPr id="17" name="Picture 16" descr="how-to-make-an-air-dry-clay-napkin-holder_setup3.jpg?sw=680&amp;q=85">
            <a:extLst>
              <a:ext uri="{FF2B5EF4-FFF2-40B4-BE49-F238E27FC236}">
                <a16:creationId xmlns:a16="http://schemas.microsoft.com/office/drawing/2014/main" id="{16541B36-C539-ABCA-B99B-D0B1E8816DE7}"/>
              </a:ext>
            </a:extLst>
          </p:cNvPr>
          <p:cNvPicPr>
            <a:picLocks noChangeAspect="1"/>
          </p:cNvPicPr>
          <p:nvPr/>
        </p:nvPicPr>
        <p:blipFill>
          <a:blip r:embed="rId2"/>
          <a:stretch>
            <a:fillRect/>
          </a:stretch>
        </p:blipFill>
        <p:spPr>
          <a:xfrm>
            <a:off x="319844" y="232312"/>
            <a:ext cx="2410849" cy="2359472"/>
          </a:xfrm>
          <a:prstGeom prst="rect">
            <a:avLst/>
          </a:prstGeom>
        </p:spPr>
      </p:pic>
      <p:pic>
        <p:nvPicPr>
          <p:cNvPr id="20" name="Picture 19" descr="how-to-make-an-air-dry-clay-spoon-rest_1.jpg?sw=680&amp;q=85">
            <a:extLst>
              <a:ext uri="{FF2B5EF4-FFF2-40B4-BE49-F238E27FC236}">
                <a16:creationId xmlns:a16="http://schemas.microsoft.com/office/drawing/2014/main" id="{ABAE9E92-4CEC-2819-BCE6-5677619262DF}"/>
              </a:ext>
            </a:extLst>
          </p:cNvPr>
          <p:cNvPicPr>
            <a:picLocks noChangeAspect="1"/>
          </p:cNvPicPr>
          <p:nvPr/>
        </p:nvPicPr>
        <p:blipFill>
          <a:blip r:embed="rId3"/>
          <a:stretch>
            <a:fillRect/>
          </a:stretch>
        </p:blipFill>
        <p:spPr>
          <a:xfrm>
            <a:off x="2958141" y="239129"/>
            <a:ext cx="2410639" cy="2348267"/>
          </a:xfrm>
          <a:prstGeom prst="rect">
            <a:avLst/>
          </a:prstGeom>
        </p:spPr>
      </p:pic>
      <p:pic>
        <p:nvPicPr>
          <p:cNvPr id="21" name="Picture 20" descr="how-to-make-an-air-dry-clay-candle-holder_1.jpg?sw=680&amp;q=85">
            <a:extLst>
              <a:ext uri="{FF2B5EF4-FFF2-40B4-BE49-F238E27FC236}">
                <a16:creationId xmlns:a16="http://schemas.microsoft.com/office/drawing/2014/main" id="{617BECAB-4506-5B65-0C01-8AB3542A539B}"/>
              </a:ext>
            </a:extLst>
          </p:cNvPr>
          <p:cNvPicPr>
            <a:picLocks noChangeAspect="1"/>
          </p:cNvPicPr>
          <p:nvPr/>
        </p:nvPicPr>
        <p:blipFill>
          <a:blip r:embed="rId4"/>
          <a:stretch>
            <a:fillRect/>
          </a:stretch>
        </p:blipFill>
        <p:spPr>
          <a:xfrm>
            <a:off x="5721712" y="229985"/>
            <a:ext cx="2399433" cy="2359473"/>
          </a:xfrm>
          <a:prstGeom prst="rect">
            <a:avLst/>
          </a:prstGeom>
        </p:spPr>
      </p:pic>
      <p:pic>
        <p:nvPicPr>
          <p:cNvPr id="23" name="Picture 22" descr="how-to-make-an-air-dry-clay-candle-holder_3.jpg?sw=680&amp;q=85">
            <a:extLst>
              <a:ext uri="{FF2B5EF4-FFF2-40B4-BE49-F238E27FC236}">
                <a16:creationId xmlns:a16="http://schemas.microsoft.com/office/drawing/2014/main" id="{09D1A7F2-186B-DDEC-CD3F-4B2E2C8C8EF8}"/>
              </a:ext>
            </a:extLst>
          </p:cNvPr>
          <p:cNvPicPr>
            <a:picLocks noChangeAspect="1"/>
          </p:cNvPicPr>
          <p:nvPr/>
        </p:nvPicPr>
        <p:blipFill>
          <a:blip r:embed="rId5"/>
          <a:stretch>
            <a:fillRect/>
          </a:stretch>
        </p:blipFill>
        <p:spPr>
          <a:xfrm>
            <a:off x="8405522" y="233896"/>
            <a:ext cx="2437279" cy="2363701"/>
          </a:xfrm>
          <a:prstGeom prst="rect">
            <a:avLst/>
          </a:prstGeom>
        </p:spPr>
      </p:pic>
      <p:sp>
        <p:nvSpPr>
          <p:cNvPr id="3" name="TextBox 2">
            <a:extLst>
              <a:ext uri="{FF2B5EF4-FFF2-40B4-BE49-F238E27FC236}">
                <a16:creationId xmlns:a16="http://schemas.microsoft.com/office/drawing/2014/main" id="{C38BD5D2-01F9-9406-BBDD-3712513646DD}"/>
              </a:ext>
            </a:extLst>
          </p:cNvPr>
          <p:cNvSpPr txBox="1"/>
          <p:nvPr/>
        </p:nvSpPr>
        <p:spPr>
          <a:xfrm>
            <a:off x="2962088" y="2495888"/>
            <a:ext cx="2404995" cy="32624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000" b="1" dirty="0"/>
          </a:p>
          <a:p>
            <a:r>
              <a:rPr lang="en-US" sz="2000" dirty="0">
                <a:ea typeface="+mn-lt"/>
                <a:cs typeface="+mn-lt"/>
              </a:rPr>
              <a:t>Step 2</a:t>
            </a:r>
            <a:br>
              <a:rPr lang="en-US" sz="2000" dirty="0">
                <a:ea typeface="+mn-lt"/>
                <a:cs typeface="+mn-lt"/>
              </a:rPr>
            </a:br>
            <a:r>
              <a:rPr lang="en-US" sz="2000" dirty="0">
                <a:ea typeface="+mn-lt"/>
                <a:cs typeface="+mn-lt"/>
              </a:rPr>
              <a:t>Roll out a piece of clay until it's an even width. Using a knife cut a circle for the base of your candle holder.</a:t>
            </a:r>
            <a:endParaRPr lang="en-US" sz="2000"/>
          </a:p>
          <a:p>
            <a:endParaRPr lang="en-US"/>
          </a:p>
          <a:p>
            <a:endParaRPr lang="en-US" sz="1000" u="sng" dirty="0"/>
          </a:p>
          <a:p>
            <a:pPr algn="l"/>
            <a:endParaRPr lang="en-US" dirty="0"/>
          </a:p>
        </p:txBody>
      </p:sp>
      <p:sp>
        <p:nvSpPr>
          <p:cNvPr id="5" name="TextBox 4">
            <a:extLst>
              <a:ext uri="{FF2B5EF4-FFF2-40B4-BE49-F238E27FC236}">
                <a16:creationId xmlns:a16="http://schemas.microsoft.com/office/drawing/2014/main" id="{7BD118E5-C080-C7FE-393C-2D5A8560F675}"/>
              </a:ext>
            </a:extLst>
          </p:cNvPr>
          <p:cNvSpPr txBox="1"/>
          <p:nvPr/>
        </p:nvSpPr>
        <p:spPr>
          <a:xfrm>
            <a:off x="5716424" y="2754689"/>
            <a:ext cx="2398414" cy="40934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ea typeface="+mn-lt"/>
                <a:cs typeface="+mn-lt"/>
              </a:rPr>
              <a:t>Step 3</a:t>
            </a:r>
          </a:p>
          <a:p>
            <a:r>
              <a:rPr lang="en-US" sz="2000" dirty="0">
                <a:ea typeface="+mn-lt"/>
                <a:cs typeface="+mn-lt"/>
              </a:rPr>
              <a:t>Roll out a long strip of clay, making sure it is not too thin and flimsy, ideally no less than ½ cm in thickness. Use the knife to cut a strip about 3 - 4cm wide - it can be as long as you want at this stage!</a:t>
            </a:r>
            <a:endParaRPr lang="en-US" sz="2000" dirty="0"/>
          </a:p>
          <a:p>
            <a:endParaRPr lang="en-US" sz="2000" dirty="0"/>
          </a:p>
        </p:txBody>
      </p:sp>
      <p:sp>
        <p:nvSpPr>
          <p:cNvPr id="6" name="TextBox 5">
            <a:extLst>
              <a:ext uri="{FF2B5EF4-FFF2-40B4-BE49-F238E27FC236}">
                <a16:creationId xmlns:a16="http://schemas.microsoft.com/office/drawing/2014/main" id="{55D7E882-A565-3EE7-7B56-E0192478A60C}"/>
              </a:ext>
            </a:extLst>
          </p:cNvPr>
          <p:cNvSpPr txBox="1"/>
          <p:nvPr/>
        </p:nvSpPr>
        <p:spPr>
          <a:xfrm>
            <a:off x="8410101" y="2855008"/>
            <a:ext cx="2443417"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latin typeface="Tenorite"/>
                <a:cs typeface="Segoe UI"/>
              </a:rPr>
              <a:t>Step 4</a:t>
            </a:r>
          </a:p>
          <a:p>
            <a:r>
              <a:rPr lang="en-US" sz="2000" dirty="0">
                <a:latin typeface="Tenorite"/>
                <a:cs typeface="Segoe UI"/>
              </a:rPr>
              <a:t>Score the joining edges and gently press them together, using lots of water to smooth the join.</a:t>
            </a:r>
          </a:p>
        </p:txBody>
      </p:sp>
      <p:sp>
        <p:nvSpPr>
          <p:cNvPr id="2" name="TextBox 1">
            <a:extLst>
              <a:ext uri="{FF2B5EF4-FFF2-40B4-BE49-F238E27FC236}">
                <a16:creationId xmlns:a16="http://schemas.microsoft.com/office/drawing/2014/main" id="{D4027153-C24D-A858-51CE-DDBA4F01F7B5}"/>
              </a:ext>
            </a:extLst>
          </p:cNvPr>
          <p:cNvSpPr txBox="1"/>
          <p:nvPr/>
        </p:nvSpPr>
        <p:spPr>
          <a:xfrm>
            <a:off x="321236" y="2752200"/>
            <a:ext cx="2415310" cy="16004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ea typeface="+mn-lt"/>
                <a:cs typeface="+mn-lt"/>
              </a:rPr>
              <a:t>Step 1</a:t>
            </a:r>
          </a:p>
          <a:p>
            <a:r>
              <a:rPr lang="en-US" sz="2000" dirty="0">
                <a:ea typeface="+mn-lt"/>
                <a:cs typeface="+mn-lt"/>
              </a:rPr>
              <a:t>Knead the clay to loosen it up before you roll or shape it.</a:t>
            </a:r>
            <a:endParaRPr lang="en-US" sz="2000"/>
          </a:p>
          <a:p>
            <a:pPr algn="l"/>
            <a:endParaRPr lang="en-US" dirty="0"/>
          </a:p>
        </p:txBody>
      </p:sp>
      <p:sp>
        <p:nvSpPr>
          <p:cNvPr id="4" name="TextBox 3">
            <a:extLst>
              <a:ext uri="{FF2B5EF4-FFF2-40B4-BE49-F238E27FC236}">
                <a16:creationId xmlns:a16="http://schemas.microsoft.com/office/drawing/2014/main" id="{9F6B8EB3-8FAF-21EA-0869-B2FAF607DB6D}"/>
              </a:ext>
            </a:extLst>
          </p:cNvPr>
          <p:cNvSpPr txBox="1"/>
          <p:nvPr/>
        </p:nvSpPr>
        <p:spPr>
          <a:xfrm>
            <a:off x="9623007" y="5804290"/>
            <a:ext cx="2086428"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ea typeface="+mn-lt"/>
                <a:cs typeface="+mn-lt"/>
              </a:rPr>
              <a:t>Hobbycraft. (n.d.).</a:t>
            </a:r>
            <a:endParaRPr lang="en-US" dirty="0"/>
          </a:p>
        </p:txBody>
      </p:sp>
    </p:spTree>
    <p:extLst>
      <p:ext uri="{BB962C8B-B14F-4D97-AF65-F5344CB8AC3E}">
        <p14:creationId xmlns:p14="http://schemas.microsoft.com/office/powerpoint/2010/main" val="26702850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7B0D8FB2-3263-A5FF-BA20-F9F34A2255BF}"/>
              </a:ext>
            </a:extLst>
          </p:cNvPr>
          <p:cNvSpPr>
            <a:spLocks noGrp="1"/>
          </p:cNvSpPr>
          <p:nvPr>
            <p:ph type="sldNum" sz="quarter" idx="12"/>
          </p:nvPr>
        </p:nvSpPr>
        <p:spPr/>
        <p:txBody>
          <a:bodyPr/>
          <a:lstStyle/>
          <a:p>
            <a:fld id="{A49DFD55-3C28-40EF-9E31-A92D2E4017FF}" type="slidenum">
              <a:rPr lang="en-US" smtClean="0"/>
              <a:pPr/>
              <a:t>12</a:t>
            </a:fld>
            <a:endParaRPr lang="en-US"/>
          </a:p>
        </p:txBody>
      </p:sp>
      <p:pic>
        <p:nvPicPr>
          <p:cNvPr id="2" name="Picture 1" descr="how-to-make-an-air-dry-clay-candle-holder_3a.jpg?sw=680&amp;q=85">
            <a:extLst>
              <a:ext uri="{FF2B5EF4-FFF2-40B4-BE49-F238E27FC236}">
                <a16:creationId xmlns:a16="http://schemas.microsoft.com/office/drawing/2014/main" id="{15412BF1-4916-FD58-663F-CECCF87CC069}"/>
              </a:ext>
            </a:extLst>
          </p:cNvPr>
          <p:cNvPicPr>
            <a:picLocks noChangeAspect="1"/>
          </p:cNvPicPr>
          <p:nvPr/>
        </p:nvPicPr>
        <p:blipFill>
          <a:blip r:embed="rId2"/>
          <a:stretch>
            <a:fillRect/>
          </a:stretch>
        </p:blipFill>
        <p:spPr>
          <a:xfrm>
            <a:off x="434228" y="640697"/>
            <a:ext cx="2381250" cy="2371725"/>
          </a:xfrm>
          <a:prstGeom prst="rect">
            <a:avLst/>
          </a:prstGeom>
        </p:spPr>
      </p:pic>
      <p:pic>
        <p:nvPicPr>
          <p:cNvPr id="3" name="Picture 2" descr="how-to-make-an-air-dry-clay-candle-holder_5a.jpg?sw=680&amp;q=85">
            <a:extLst>
              <a:ext uri="{FF2B5EF4-FFF2-40B4-BE49-F238E27FC236}">
                <a16:creationId xmlns:a16="http://schemas.microsoft.com/office/drawing/2014/main" id="{33AB7BDE-51CB-DF9D-0C33-A234C68A92EB}"/>
              </a:ext>
            </a:extLst>
          </p:cNvPr>
          <p:cNvPicPr>
            <a:picLocks noChangeAspect="1"/>
          </p:cNvPicPr>
          <p:nvPr/>
        </p:nvPicPr>
        <p:blipFill>
          <a:blip r:embed="rId3"/>
          <a:stretch>
            <a:fillRect/>
          </a:stretch>
        </p:blipFill>
        <p:spPr>
          <a:xfrm>
            <a:off x="3234298" y="645740"/>
            <a:ext cx="2384051" cy="2384051"/>
          </a:xfrm>
          <a:prstGeom prst="rect">
            <a:avLst/>
          </a:prstGeom>
        </p:spPr>
      </p:pic>
      <p:pic>
        <p:nvPicPr>
          <p:cNvPr id="6" name="Picture 5" descr="how-to-make-an-air-dry-clay-candle-holder_6.jpg?sw=680&amp;q=85">
            <a:extLst>
              <a:ext uri="{FF2B5EF4-FFF2-40B4-BE49-F238E27FC236}">
                <a16:creationId xmlns:a16="http://schemas.microsoft.com/office/drawing/2014/main" id="{B62EA445-1F69-AE04-7E01-9201C2EC3528}"/>
              </a:ext>
            </a:extLst>
          </p:cNvPr>
          <p:cNvPicPr>
            <a:picLocks noChangeAspect="1"/>
          </p:cNvPicPr>
          <p:nvPr/>
        </p:nvPicPr>
        <p:blipFill>
          <a:blip r:embed="rId4"/>
          <a:stretch>
            <a:fillRect/>
          </a:stretch>
        </p:blipFill>
        <p:spPr>
          <a:xfrm>
            <a:off x="5974137" y="649661"/>
            <a:ext cx="2372845" cy="2376207"/>
          </a:xfrm>
          <a:prstGeom prst="rect">
            <a:avLst/>
          </a:prstGeom>
        </p:spPr>
      </p:pic>
      <p:pic>
        <p:nvPicPr>
          <p:cNvPr id="7" name="Picture 6" descr="candle-holder.jpg?sw=680&amp;q=85">
            <a:extLst>
              <a:ext uri="{FF2B5EF4-FFF2-40B4-BE49-F238E27FC236}">
                <a16:creationId xmlns:a16="http://schemas.microsoft.com/office/drawing/2014/main" id="{FA074EE6-40F1-10AD-234D-EFE847C8FD70}"/>
              </a:ext>
            </a:extLst>
          </p:cNvPr>
          <p:cNvPicPr>
            <a:picLocks noChangeAspect="1"/>
          </p:cNvPicPr>
          <p:nvPr/>
        </p:nvPicPr>
        <p:blipFill>
          <a:blip r:embed="rId5"/>
          <a:stretch>
            <a:fillRect/>
          </a:stretch>
        </p:blipFill>
        <p:spPr>
          <a:xfrm>
            <a:off x="8782890" y="636214"/>
            <a:ext cx="2391895" cy="2380689"/>
          </a:xfrm>
          <a:prstGeom prst="rect">
            <a:avLst/>
          </a:prstGeom>
        </p:spPr>
      </p:pic>
      <p:sp>
        <p:nvSpPr>
          <p:cNvPr id="8" name="TextBox 7">
            <a:extLst>
              <a:ext uri="{FF2B5EF4-FFF2-40B4-BE49-F238E27FC236}">
                <a16:creationId xmlns:a16="http://schemas.microsoft.com/office/drawing/2014/main" id="{BA876356-4263-5556-3D7A-C49817810005}"/>
              </a:ext>
            </a:extLst>
          </p:cNvPr>
          <p:cNvSpPr txBox="1"/>
          <p:nvPr/>
        </p:nvSpPr>
        <p:spPr>
          <a:xfrm>
            <a:off x="302380" y="3299866"/>
            <a:ext cx="2520612" cy="280076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solidFill>
                  <a:srgbClr val="000000"/>
                </a:solidFill>
                <a:latin typeface="Tenorite"/>
                <a:ea typeface="Segoe UI"/>
                <a:cs typeface="Segoe UI"/>
              </a:rPr>
              <a:t>Step 5</a:t>
            </a:r>
            <a:endParaRPr lang="en-US" sz="2000" i="0" dirty="0">
              <a:solidFill>
                <a:srgbClr val="000000"/>
              </a:solidFill>
              <a:latin typeface="Tenorite"/>
              <a:ea typeface="Segoe UI"/>
              <a:cs typeface="Segoe UI"/>
            </a:endParaRPr>
          </a:p>
          <a:p>
            <a:r>
              <a:rPr lang="en-US" sz="2000" b="0" i="0" u="none" strike="noStrike" baseline="0" dirty="0">
                <a:solidFill>
                  <a:srgbClr val="000000"/>
                </a:solidFill>
                <a:latin typeface="Tenorite"/>
                <a:ea typeface="Segoe UI"/>
                <a:cs typeface="Segoe UI"/>
              </a:rPr>
              <a:t>Score </a:t>
            </a:r>
            <a:r>
              <a:rPr lang="en-US" sz="2000" dirty="0">
                <a:solidFill>
                  <a:srgbClr val="000000"/>
                </a:solidFill>
                <a:latin typeface="Tenorite"/>
                <a:ea typeface="Segoe UI"/>
                <a:cs typeface="Segoe UI"/>
              </a:rPr>
              <a:t>the</a:t>
            </a:r>
            <a:r>
              <a:rPr lang="en-US" sz="2000" b="0" i="0" u="none" strike="noStrike" baseline="0" dirty="0">
                <a:solidFill>
                  <a:srgbClr val="000000"/>
                </a:solidFill>
                <a:latin typeface="Tenorite"/>
                <a:ea typeface="Segoe UI"/>
                <a:cs typeface="Segoe UI"/>
              </a:rPr>
              <a:t> base of the tube </a:t>
            </a:r>
            <a:r>
              <a:rPr lang="en-US" sz="2000" dirty="0">
                <a:solidFill>
                  <a:srgbClr val="000000"/>
                </a:solidFill>
                <a:latin typeface="Tenorite"/>
                <a:ea typeface="Segoe UI"/>
                <a:cs typeface="Segoe UI"/>
              </a:rPr>
              <a:t>and rub it with water to </a:t>
            </a:r>
            <a:r>
              <a:rPr lang="en-US" sz="2000" b="0" i="0" u="none" strike="noStrike" baseline="0" dirty="0">
                <a:solidFill>
                  <a:srgbClr val="000000"/>
                </a:solidFill>
                <a:latin typeface="Tenorite"/>
                <a:ea typeface="Segoe UI"/>
                <a:cs typeface="Segoe UI"/>
              </a:rPr>
              <a:t>join it to the circular base. Gently press down until it is secure.</a:t>
            </a:r>
            <a:r>
              <a:rPr lang="en-US" sz="2000" b="0" i="0" dirty="0">
                <a:solidFill>
                  <a:srgbClr val="000000"/>
                </a:solidFill>
                <a:latin typeface="Tenorite"/>
                <a:ea typeface="Segoe UI"/>
                <a:cs typeface="Segoe UI"/>
              </a:rPr>
              <a:t>​</a:t>
            </a:r>
          </a:p>
          <a:p>
            <a:pPr algn="l" rtl="0"/>
            <a:r>
              <a:rPr lang="en-US" sz="1800" b="0" i="0" dirty="0">
                <a:solidFill>
                  <a:srgbClr val="000000"/>
                </a:solidFill>
                <a:latin typeface="Poppins Font"/>
                <a:ea typeface="Segoe UI"/>
                <a:cs typeface="Segoe UI"/>
              </a:rPr>
              <a:t>​</a:t>
            </a:r>
          </a:p>
          <a:p>
            <a:pPr algn="l" rtl="0"/>
            <a:r>
              <a:rPr lang="en-US" sz="1800" b="0" i="0" dirty="0">
                <a:solidFill>
                  <a:srgbClr val="000000"/>
                </a:solidFill>
                <a:latin typeface="Poppins Font"/>
                <a:ea typeface="Segoe UI"/>
                <a:cs typeface="Segoe UI"/>
              </a:rPr>
              <a:t>​</a:t>
            </a:r>
          </a:p>
        </p:txBody>
      </p:sp>
      <p:sp>
        <p:nvSpPr>
          <p:cNvPr id="9" name="TextBox 8">
            <a:extLst>
              <a:ext uri="{FF2B5EF4-FFF2-40B4-BE49-F238E27FC236}">
                <a16:creationId xmlns:a16="http://schemas.microsoft.com/office/drawing/2014/main" id="{136F9FE9-5ACD-25D9-DA16-1F8378687912}"/>
              </a:ext>
            </a:extLst>
          </p:cNvPr>
          <p:cNvSpPr txBox="1"/>
          <p:nvPr/>
        </p:nvSpPr>
        <p:spPr>
          <a:xfrm>
            <a:off x="5978960" y="3298086"/>
            <a:ext cx="2343452"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latin typeface="Tenorite"/>
                <a:cs typeface="Segoe UI"/>
              </a:rPr>
              <a:t>Step 7 </a:t>
            </a:r>
            <a:endParaRPr lang="en-US" sz="2000" b="1">
              <a:latin typeface="Tenorite"/>
              <a:cs typeface="Segoe UI"/>
            </a:endParaRPr>
          </a:p>
          <a:p>
            <a:r>
              <a:rPr lang="en-US" sz="2000" dirty="0">
                <a:latin typeface="Tenorite"/>
                <a:cs typeface="Segoe UI"/>
              </a:rPr>
              <a:t>You can add small cuts to it by scoring and gluing them together with water.  </a:t>
            </a:r>
          </a:p>
          <a:p>
            <a:endParaRPr lang="en-US" sz="2000" dirty="0">
              <a:latin typeface="Tenorite"/>
              <a:cs typeface="Segoe UI"/>
            </a:endParaRPr>
          </a:p>
          <a:p>
            <a:r>
              <a:rPr lang="en-US" sz="2000" dirty="0">
                <a:latin typeface="Tenorite"/>
                <a:cs typeface="Segoe UI"/>
              </a:rPr>
              <a:t>Leave to dry for 24-48 hours. </a:t>
            </a:r>
          </a:p>
        </p:txBody>
      </p:sp>
      <p:sp>
        <p:nvSpPr>
          <p:cNvPr id="10" name="TextBox 9">
            <a:extLst>
              <a:ext uri="{FF2B5EF4-FFF2-40B4-BE49-F238E27FC236}">
                <a16:creationId xmlns:a16="http://schemas.microsoft.com/office/drawing/2014/main" id="{818D4B18-D140-B24B-134C-0A5364788B1A}"/>
              </a:ext>
            </a:extLst>
          </p:cNvPr>
          <p:cNvSpPr txBox="1"/>
          <p:nvPr/>
        </p:nvSpPr>
        <p:spPr>
          <a:xfrm>
            <a:off x="8787902" y="3301821"/>
            <a:ext cx="2388986"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t>Step 8 </a:t>
            </a:r>
          </a:p>
          <a:p>
            <a:r>
              <a:rPr lang="en-US" sz="2000" dirty="0"/>
              <a:t>Shake off any dust and your candle holder is complete.</a:t>
            </a:r>
            <a:endParaRPr lang="en-US" sz="1600"/>
          </a:p>
        </p:txBody>
      </p:sp>
      <p:sp>
        <p:nvSpPr>
          <p:cNvPr id="12" name="TextBox 11">
            <a:extLst>
              <a:ext uri="{FF2B5EF4-FFF2-40B4-BE49-F238E27FC236}">
                <a16:creationId xmlns:a16="http://schemas.microsoft.com/office/drawing/2014/main" id="{FE0F19C5-6906-13FD-CE3C-DE9D71657744}"/>
              </a:ext>
            </a:extLst>
          </p:cNvPr>
          <p:cNvSpPr txBox="1"/>
          <p:nvPr/>
        </p:nvSpPr>
        <p:spPr>
          <a:xfrm>
            <a:off x="3238678" y="3303778"/>
            <a:ext cx="2379202" cy="37240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latin typeface="Tenorite"/>
                <a:cs typeface="Segoe UI"/>
              </a:rPr>
              <a:t>Step 6</a:t>
            </a:r>
            <a:endParaRPr lang="en-US" sz="2000" b="1">
              <a:latin typeface="Tenorite"/>
              <a:cs typeface="Segoe UI"/>
            </a:endParaRPr>
          </a:p>
          <a:p>
            <a:r>
              <a:rPr lang="en-US" sz="2000" dirty="0">
                <a:latin typeface="Tenorite"/>
                <a:cs typeface="Segoe UI"/>
              </a:rPr>
              <a:t>You can use small rolls of extra clay to create a smooth join between the two pieces, wrap them around the tube and smooth them down using water.</a:t>
            </a:r>
          </a:p>
          <a:p>
            <a:endParaRPr lang="en-US">
              <a:latin typeface="Segoe UI"/>
              <a:cs typeface="Segoe UI"/>
            </a:endParaRPr>
          </a:p>
          <a:p>
            <a:pPr algn="l"/>
            <a:endParaRPr lang="en-US" dirty="0"/>
          </a:p>
        </p:txBody>
      </p:sp>
      <p:sp>
        <p:nvSpPr>
          <p:cNvPr id="11" name="TextBox 10">
            <a:extLst>
              <a:ext uri="{FF2B5EF4-FFF2-40B4-BE49-F238E27FC236}">
                <a16:creationId xmlns:a16="http://schemas.microsoft.com/office/drawing/2014/main" id="{A4331A43-89F5-8FA2-D79D-E185940FE5AB}"/>
              </a:ext>
            </a:extLst>
          </p:cNvPr>
          <p:cNvSpPr txBox="1"/>
          <p:nvPr/>
        </p:nvSpPr>
        <p:spPr>
          <a:xfrm>
            <a:off x="9298213" y="5835952"/>
            <a:ext cx="2298095" cy="5539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ea typeface="+mn-lt"/>
                <a:cs typeface="+mn-lt"/>
              </a:rPr>
              <a:t>Hobbycraft. (n.d.).</a:t>
            </a:r>
            <a:endParaRPr lang="en-US" sz="1200" dirty="0">
              <a:ea typeface="+mn-lt"/>
              <a:cs typeface="+mn-lt"/>
            </a:endParaRPr>
          </a:p>
          <a:p>
            <a:endParaRPr lang="en-US" dirty="0"/>
          </a:p>
        </p:txBody>
      </p:sp>
    </p:spTree>
    <p:extLst>
      <p:ext uri="{BB962C8B-B14F-4D97-AF65-F5344CB8AC3E}">
        <p14:creationId xmlns:p14="http://schemas.microsoft.com/office/powerpoint/2010/main" val="34237634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6F150E33-D310-DDB9-0D4F-6A056AF6E7A7}"/>
              </a:ext>
            </a:extLst>
          </p:cNvPr>
          <p:cNvSpPr>
            <a:spLocks noGrp="1"/>
          </p:cNvSpPr>
          <p:nvPr>
            <p:ph type="sldNum" sz="quarter" idx="12"/>
          </p:nvPr>
        </p:nvSpPr>
        <p:spPr/>
        <p:txBody>
          <a:bodyPr/>
          <a:lstStyle/>
          <a:p>
            <a:fld id="{A49DFD55-3C28-40EF-9E31-A92D2E4017FF}" type="slidenum">
              <a:rPr lang="en-US" smtClean="0"/>
              <a:pPr/>
              <a:t>13</a:t>
            </a:fld>
            <a:endParaRPr lang="en-US"/>
          </a:p>
        </p:txBody>
      </p:sp>
      <p:pic>
        <p:nvPicPr>
          <p:cNvPr id="8" name="Picture 7" descr="West Essex SCITT - Five ways to wellbeing">
            <a:extLst>
              <a:ext uri="{FF2B5EF4-FFF2-40B4-BE49-F238E27FC236}">
                <a16:creationId xmlns:a16="http://schemas.microsoft.com/office/drawing/2014/main" id="{F7611E98-3C96-AE5D-8A97-5C38B0136C0A}"/>
              </a:ext>
            </a:extLst>
          </p:cNvPr>
          <p:cNvPicPr>
            <a:picLocks noChangeAspect="1"/>
          </p:cNvPicPr>
          <p:nvPr/>
        </p:nvPicPr>
        <p:blipFill>
          <a:blip r:embed="rId2"/>
          <a:stretch>
            <a:fillRect/>
          </a:stretch>
        </p:blipFill>
        <p:spPr>
          <a:xfrm>
            <a:off x="4021365" y="138793"/>
            <a:ext cx="4754033" cy="3338890"/>
          </a:xfrm>
          <a:prstGeom prst="rect">
            <a:avLst/>
          </a:prstGeom>
        </p:spPr>
      </p:pic>
      <p:sp>
        <p:nvSpPr>
          <p:cNvPr id="2" name="TextBox 1">
            <a:extLst>
              <a:ext uri="{FF2B5EF4-FFF2-40B4-BE49-F238E27FC236}">
                <a16:creationId xmlns:a16="http://schemas.microsoft.com/office/drawing/2014/main" id="{22311650-2676-43AA-58CE-361A7D56E2F7}"/>
              </a:ext>
            </a:extLst>
          </p:cNvPr>
          <p:cNvSpPr txBox="1"/>
          <p:nvPr/>
        </p:nvSpPr>
        <p:spPr>
          <a:xfrm>
            <a:off x="704547" y="3489477"/>
            <a:ext cx="10970379" cy="40626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t>Connect – Team-work and collaborative games, team building games, art project and group discussions.</a:t>
            </a:r>
          </a:p>
          <a:p>
            <a:r>
              <a:rPr lang="en-US" sz="2800" dirty="0"/>
              <a:t>Be active – Sports, dance workshops.</a:t>
            </a:r>
          </a:p>
          <a:p>
            <a:r>
              <a:rPr lang="en-US" sz="2800" dirty="0"/>
              <a:t>Take notice – Nature walks, positive affirmation stones and sensory activities.</a:t>
            </a:r>
            <a:br>
              <a:rPr lang="en-US" sz="2800" dirty="0"/>
            </a:br>
            <a:r>
              <a:rPr lang="en-US" sz="2800" dirty="0"/>
              <a:t>Keep learning – Learning new crafts, skill building workshops or quest speakers.</a:t>
            </a:r>
          </a:p>
          <a:p>
            <a:r>
              <a:rPr lang="en-US" sz="2800" dirty="0"/>
              <a:t>Give – Volunteering or community-based projects.</a:t>
            </a:r>
          </a:p>
          <a:p>
            <a:endParaRPr lang="en-US" dirty="0">
              <a:ea typeface="+mn-lt"/>
              <a:cs typeface="+mn-lt"/>
            </a:endParaRPr>
          </a:p>
          <a:p>
            <a:r>
              <a:rPr lang="en-US" sz="1600" err="1">
                <a:ea typeface="+mn-lt"/>
                <a:cs typeface="+mn-lt"/>
              </a:rPr>
              <a:t>Westessex</a:t>
            </a:r>
            <a:r>
              <a:rPr lang="en-US" sz="1600" dirty="0">
                <a:ea typeface="+mn-lt"/>
                <a:cs typeface="+mn-lt"/>
              </a:rPr>
              <a:t> SCITT. (2023, September 21)</a:t>
            </a:r>
            <a:endParaRPr lang="en-US" sz="1600" dirty="0"/>
          </a:p>
        </p:txBody>
      </p:sp>
      <p:sp>
        <p:nvSpPr>
          <p:cNvPr id="3" name="TextBox 2">
            <a:extLst>
              <a:ext uri="{FF2B5EF4-FFF2-40B4-BE49-F238E27FC236}">
                <a16:creationId xmlns:a16="http://schemas.microsoft.com/office/drawing/2014/main" id="{766450DD-FAD5-314B-5C53-9AB731732829}"/>
              </a:ext>
            </a:extLst>
          </p:cNvPr>
          <p:cNvSpPr txBox="1"/>
          <p:nvPr/>
        </p:nvSpPr>
        <p:spPr>
          <a:xfrm>
            <a:off x="4250958" y="7193393"/>
            <a:ext cx="1685745"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ea typeface="+mn-lt"/>
                <a:cs typeface="+mn-lt"/>
              </a:rPr>
              <a:t>(Mind, 2023).</a:t>
            </a:r>
            <a:endParaRPr lang="en-US" sz="1600" dirty="0"/>
          </a:p>
        </p:txBody>
      </p:sp>
    </p:spTree>
    <p:extLst>
      <p:ext uri="{BB962C8B-B14F-4D97-AF65-F5344CB8AC3E}">
        <p14:creationId xmlns:p14="http://schemas.microsoft.com/office/powerpoint/2010/main" val="10691909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B6FACB3C-9069-4791-BC5C-0DB7CD19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1F2038E-D777-4B76-81DD-DD13EE91B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77762301-F83A-4BEA-9D11-E6C99FB574A8}"/>
              </a:ext>
            </a:extLst>
          </p:cNvPr>
          <p:cNvSpPr>
            <a:spLocks noGrp="1"/>
          </p:cNvSpPr>
          <p:nvPr>
            <p:ph type="title"/>
          </p:nvPr>
        </p:nvSpPr>
        <p:spPr>
          <a:xfrm>
            <a:off x="804672" y="802955"/>
            <a:ext cx="4766330" cy="1454051"/>
          </a:xfrm>
        </p:spPr>
        <p:txBody>
          <a:bodyPr vert="horz" lIns="91440" tIns="45720" rIns="91440" bIns="45720" rtlCol="0" anchor="ctr">
            <a:normAutofit/>
          </a:bodyPr>
          <a:lstStyle/>
          <a:p>
            <a:pPr algn="l"/>
            <a:r>
              <a:rPr lang="en-US" sz="3600" kern="1200" dirty="0">
                <a:latin typeface="+mj-lt"/>
                <a:ea typeface="+mj-ea"/>
                <a:cs typeface="+mj-cs"/>
              </a:rPr>
              <a:t>Counselling skills</a:t>
            </a:r>
          </a:p>
        </p:txBody>
      </p:sp>
      <p:sp>
        <p:nvSpPr>
          <p:cNvPr id="2" name="TextBox 1">
            <a:extLst>
              <a:ext uri="{FF2B5EF4-FFF2-40B4-BE49-F238E27FC236}">
                <a16:creationId xmlns:a16="http://schemas.microsoft.com/office/drawing/2014/main" id="{C1579EF5-91FE-0EEE-C146-3FF2AA385E8B}"/>
              </a:ext>
            </a:extLst>
          </p:cNvPr>
          <p:cNvSpPr txBox="1"/>
          <p:nvPr/>
        </p:nvSpPr>
        <p:spPr>
          <a:xfrm>
            <a:off x="804672" y="2421683"/>
            <a:ext cx="6894710" cy="4200142"/>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a:lnSpc>
                <a:spcPct val="90000"/>
              </a:lnSpc>
              <a:spcAft>
                <a:spcPts val="600"/>
              </a:spcAft>
            </a:pPr>
            <a:r>
              <a:rPr lang="en-US" sz="2800" dirty="0"/>
              <a:t>Youth workers are not counsellors but utilise similar skills. </a:t>
            </a:r>
            <a:endParaRPr lang="en-US"/>
          </a:p>
          <a:p>
            <a:pPr indent="-228600">
              <a:lnSpc>
                <a:spcPct val="90000"/>
              </a:lnSpc>
              <a:spcAft>
                <a:spcPts val="600"/>
              </a:spcAft>
              <a:buFont typeface="Arial" panose="020B0604020202020204" pitchFamily="34" charset="0"/>
              <a:buChar char="•"/>
            </a:pPr>
            <a:endParaRPr lang="en-US" sz="2800" dirty="0"/>
          </a:p>
          <a:p>
            <a:pPr indent="-228600">
              <a:lnSpc>
                <a:spcPct val="90000"/>
              </a:lnSpc>
              <a:spcAft>
                <a:spcPts val="600"/>
              </a:spcAft>
              <a:buFont typeface="Arial" panose="020B0604020202020204" pitchFamily="34" charset="0"/>
              <a:buChar char="•"/>
            </a:pPr>
            <a:r>
              <a:rPr lang="en-US" sz="2800" dirty="0"/>
              <a:t>Active listening: Give full attention, make eye contact, nodding.</a:t>
            </a:r>
          </a:p>
          <a:p>
            <a:pPr indent="-228600">
              <a:lnSpc>
                <a:spcPct val="90000"/>
              </a:lnSpc>
              <a:spcAft>
                <a:spcPts val="600"/>
              </a:spcAft>
              <a:buFont typeface="Arial" panose="020B0604020202020204" pitchFamily="34" charset="0"/>
              <a:buChar char="•"/>
            </a:pPr>
            <a:r>
              <a:rPr lang="en-US" sz="2800" dirty="0"/>
              <a:t>Empathy: See it through their eyes, experience emotions with them.</a:t>
            </a:r>
          </a:p>
          <a:p>
            <a:pPr indent="-228600">
              <a:lnSpc>
                <a:spcPct val="90000"/>
              </a:lnSpc>
              <a:spcAft>
                <a:spcPts val="600"/>
              </a:spcAft>
              <a:buFont typeface="Arial" panose="020B0604020202020204" pitchFamily="34" charset="0"/>
              <a:buChar char="•"/>
            </a:pPr>
            <a:r>
              <a:rPr lang="en-US" sz="2800" dirty="0"/>
              <a:t>Rapport building: Find common ground, engaging conversation and positive interaction.</a:t>
            </a:r>
          </a:p>
        </p:txBody>
      </p:sp>
      <p:grpSp>
        <p:nvGrpSpPr>
          <p:cNvPr id="22" name="Group 21">
            <a:extLst>
              <a:ext uri="{FF2B5EF4-FFF2-40B4-BE49-F238E27FC236}">
                <a16:creationId xmlns:a16="http://schemas.microsoft.com/office/drawing/2014/main" id="{DD354807-230F-4402-B1B9-F733A8F1F1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18240" y="-16714"/>
            <a:ext cx="6373761" cy="6874714"/>
            <a:chOff x="5818240" y="-1"/>
            <a:chExt cx="6373761" cy="6874714"/>
          </a:xfrm>
        </p:grpSpPr>
        <p:sp>
          <p:nvSpPr>
            <p:cNvPr id="23" name="Freeform: Shape 22">
              <a:extLst>
                <a:ext uri="{FF2B5EF4-FFF2-40B4-BE49-F238E27FC236}">
                  <a16:creationId xmlns:a16="http://schemas.microsoft.com/office/drawing/2014/main" id="{BF5A6F4A-CE87-4D5C-9382-8167967CE8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18240" y="-1"/>
              <a:ext cx="6373761" cy="6874714"/>
            </a:xfrm>
            <a:custGeom>
              <a:avLst/>
              <a:gdLst>
                <a:gd name="connsiteX0" fmla="*/ 6373761 w 6373761"/>
                <a:gd name="connsiteY0" fmla="*/ 5771297 h 6874714"/>
                <a:gd name="connsiteX1" fmla="*/ 6373761 w 6373761"/>
                <a:gd name="connsiteY1" fmla="*/ 6247960 h 6874714"/>
                <a:gd name="connsiteX2" fmla="*/ 6235932 w 6373761"/>
                <a:gd name="connsiteY2" fmla="*/ 6361930 h 6874714"/>
                <a:gd name="connsiteX3" fmla="*/ 5960375 w 6373761"/>
                <a:gd name="connsiteY3" fmla="*/ 6587489 h 6874714"/>
                <a:gd name="connsiteX4" fmla="*/ 5822907 w 6373761"/>
                <a:gd name="connsiteY4" fmla="*/ 6701871 h 6874714"/>
                <a:gd name="connsiteX5" fmla="*/ 5681115 w 6373761"/>
                <a:gd name="connsiteY5" fmla="*/ 6816896 h 6874714"/>
                <a:gd name="connsiteX6" fmla="*/ 5604096 w 6373761"/>
                <a:gd name="connsiteY6" fmla="*/ 6874714 h 6874714"/>
                <a:gd name="connsiteX7" fmla="*/ 4878485 w 6373761"/>
                <a:gd name="connsiteY7" fmla="*/ 6874714 h 6874714"/>
                <a:gd name="connsiteX8" fmla="*/ 5006014 w 6373761"/>
                <a:gd name="connsiteY8" fmla="*/ 6800200 h 6874714"/>
                <a:gd name="connsiteX9" fmla="*/ 5149855 w 6373761"/>
                <a:gd name="connsiteY9" fmla="*/ 6707667 h 6874714"/>
                <a:gd name="connsiteX10" fmla="*/ 5431866 w 6373761"/>
                <a:gd name="connsiteY10" fmla="*/ 6506210 h 6874714"/>
                <a:gd name="connsiteX11" fmla="*/ 5571036 w 6373761"/>
                <a:gd name="connsiteY11" fmla="*/ 6399557 h 6874714"/>
                <a:gd name="connsiteX12" fmla="*/ 5711649 w 6373761"/>
                <a:gd name="connsiteY12" fmla="*/ 6288912 h 6874714"/>
                <a:gd name="connsiteX13" fmla="*/ 6276589 w 6373761"/>
                <a:gd name="connsiteY13" fmla="*/ 5852379 h 6874714"/>
                <a:gd name="connsiteX14" fmla="*/ 3975975 w 6373761"/>
                <a:gd name="connsiteY14" fmla="*/ 263 h 6874714"/>
                <a:gd name="connsiteX15" fmla="*/ 4350473 w 6373761"/>
                <a:gd name="connsiteY15" fmla="*/ 24963 h 6874714"/>
                <a:gd name="connsiteX16" fmla="*/ 5077909 w 6373761"/>
                <a:gd name="connsiteY16" fmla="*/ 189450 h 6874714"/>
                <a:gd name="connsiteX17" fmla="*/ 5746507 w 6373761"/>
                <a:gd name="connsiteY17" fmla="*/ 505804 h 6874714"/>
                <a:gd name="connsiteX18" fmla="*/ 6322456 w 6373761"/>
                <a:gd name="connsiteY18" fmla="*/ 956633 h 6874714"/>
                <a:gd name="connsiteX19" fmla="*/ 6373761 w 6373761"/>
                <a:gd name="connsiteY19" fmla="*/ 1011863 h 6874714"/>
                <a:gd name="connsiteX20" fmla="*/ 6373761 w 6373761"/>
                <a:gd name="connsiteY20" fmla="*/ 1185075 h 6874714"/>
                <a:gd name="connsiteX21" fmla="*/ 6359489 w 6373761"/>
                <a:gd name="connsiteY21" fmla="*/ 1169497 h 6874714"/>
                <a:gd name="connsiteX22" fmla="*/ 6233869 w 6373761"/>
                <a:gd name="connsiteY22" fmla="*/ 1047442 h 6874714"/>
                <a:gd name="connsiteX23" fmla="*/ 5961423 w 6373761"/>
                <a:gd name="connsiteY23" fmla="*/ 827953 h 6874714"/>
                <a:gd name="connsiteX24" fmla="*/ 5663555 w 6373761"/>
                <a:gd name="connsiteY24" fmla="*/ 645304 h 6874714"/>
                <a:gd name="connsiteX25" fmla="*/ 5013827 w 6373761"/>
                <a:gd name="connsiteY25" fmla="*/ 397863 h 6874714"/>
                <a:gd name="connsiteX26" fmla="*/ 4327409 w 6373761"/>
                <a:gd name="connsiteY26" fmla="*/ 302545 h 6874714"/>
                <a:gd name="connsiteX27" fmla="*/ 3639939 w 6373761"/>
                <a:gd name="connsiteY27" fmla="*/ 338868 h 6874714"/>
                <a:gd name="connsiteX28" fmla="*/ 3302495 w 6373761"/>
                <a:gd name="connsiteY28" fmla="*/ 403659 h 6874714"/>
                <a:gd name="connsiteX29" fmla="*/ 2971604 w 6373761"/>
                <a:gd name="connsiteY29" fmla="*/ 496273 h 6874714"/>
                <a:gd name="connsiteX30" fmla="*/ 2648706 w 6373761"/>
                <a:gd name="connsiteY30" fmla="*/ 614389 h 6874714"/>
                <a:gd name="connsiteX31" fmla="*/ 2335374 w 6373761"/>
                <a:gd name="connsiteY31" fmla="*/ 757109 h 6874714"/>
                <a:gd name="connsiteX32" fmla="*/ 1741342 w 6373761"/>
                <a:gd name="connsiteY32" fmla="*/ 1107725 h 6874714"/>
                <a:gd name="connsiteX33" fmla="*/ 1600861 w 6373761"/>
                <a:gd name="connsiteY33" fmla="*/ 1208710 h 6874714"/>
                <a:gd name="connsiteX34" fmla="*/ 1531799 w 6373761"/>
                <a:gd name="connsiteY34" fmla="*/ 1260879 h 6874714"/>
                <a:gd name="connsiteX35" fmla="*/ 1463655 w 6373761"/>
                <a:gd name="connsiteY35" fmla="*/ 1314333 h 6874714"/>
                <a:gd name="connsiteX36" fmla="*/ 1200777 w 6373761"/>
                <a:gd name="connsiteY36" fmla="*/ 1541166 h 6874714"/>
                <a:gd name="connsiteX37" fmla="*/ 731501 w 6373761"/>
                <a:gd name="connsiteY37" fmla="*/ 2055754 h 6874714"/>
                <a:gd name="connsiteX38" fmla="*/ 531393 w 6373761"/>
                <a:gd name="connsiteY38" fmla="*/ 2342739 h 6874714"/>
                <a:gd name="connsiteX39" fmla="*/ 361033 w 6373761"/>
                <a:gd name="connsiteY39" fmla="*/ 2649046 h 6874714"/>
                <a:gd name="connsiteX40" fmla="*/ 323292 w 6373761"/>
                <a:gd name="connsiteY40" fmla="*/ 2728263 h 6874714"/>
                <a:gd name="connsiteX41" fmla="*/ 304945 w 6373761"/>
                <a:gd name="connsiteY41" fmla="*/ 2768193 h 6874714"/>
                <a:gd name="connsiteX42" fmla="*/ 287516 w 6373761"/>
                <a:gd name="connsiteY42" fmla="*/ 2808510 h 6874714"/>
                <a:gd name="connsiteX43" fmla="*/ 254230 w 6373761"/>
                <a:gd name="connsiteY43" fmla="*/ 2889788 h 6874714"/>
                <a:gd name="connsiteX44" fmla="*/ 223042 w 6373761"/>
                <a:gd name="connsiteY44" fmla="*/ 2971968 h 6874714"/>
                <a:gd name="connsiteX45" fmla="*/ 121611 w 6373761"/>
                <a:gd name="connsiteY45" fmla="*/ 3308544 h 6874714"/>
                <a:gd name="connsiteX46" fmla="*/ 39314 w 6373761"/>
                <a:gd name="connsiteY46" fmla="*/ 4005912 h 6874714"/>
                <a:gd name="connsiteX47" fmla="*/ 73910 w 6373761"/>
                <a:gd name="connsiteY47" fmla="*/ 4354081 h 6874714"/>
                <a:gd name="connsiteX48" fmla="*/ 179534 w 6373761"/>
                <a:gd name="connsiteY48" fmla="*/ 4687050 h 6874714"/>
                <a:gd name="connsiteX49" fmla="*/ 215964 w 6373761"/>
                <a:gd name="connsiteY49" fmla="*/ 4766654 h 6874714"/>
                <a:gd name="connsiteX50" fmla="*/ 256457 w 6373761"/>
                <a:gd name="connsiteY50" fmla="*/ 4844455 h 6874714"/>
                <a:gd name="connsiteX51" fmla="*/ 346225 w 6373761"/>
                <a:gd name="connsiteY51" fmla="*/ 4995290 h 6874714"/>
                <a:gd name="connsiteX52" fmla="*/ 445296 w 6373761"/>
                <a:gd name="connsiteY52" fmla="*/ 5140971 h 6874714"/>
                <a:gd name="connsiteX53" fmla="*/ 551443 w 6373761"/>
                <a:gd name="connsiteY53" fmla="*/ 5282531 h 6874714"/>
                <a:gd name="connsiteX54" fmla="*/ 772387 w 6373761"/>
                <a:gd name="connsiteY54" fmla="*/ 5562561 h 6874714"/>
                <a:gd name="connsiteX55" fmla="*/ 882858 w 6373761"/>
                <a:gd name="connsiteY55" fmla="*/ 5704507 h 6874714"/>
                <a:gd name="connsiteX56" fmla="*/ 990316 w 6373761"/>
                <a:gd name="connsiteY56" fmla="*/ 5848258 h 6874714"/>
                <a:gd name="connsiteX57" fmla="*/ 1097774 w 6373761"/>
                <a:gd name="connsiteY57" fmla="*/ 5987114 h 6874714"/>
                <a:gd name="connsiteX58" fmla="*/ 1210080 w 6373761"/>
                <a:gd name="connsiteY58" fmla="*/ 6121203 h 6874714"/>
                <a:gd name="connsiteX59" fmla="*/ 1448192 w 6373761"/>
                <a:gd name="connsiteY59" fmla="*/ 6374054 h 6874714"/>
                <a:gd name="connsiteX60" fmla="*/ 1982991 w 6373761"/>
                <a:gd name="connsiteY60" fmla="*/ 6796158 h 6874714"/>
                <a:gd name="connsiteX61" fmla="*/ 2118475 w 6373761"/>
                <a:gd name="connsiteY61" fmla="*/ 6874714 h 6874714"/>
                <a:gd name="connsiteX62" fmla="*/ 1569874 w 6373761"/>
                <a:gd name="connsiteY62" fmla="*/ 6874714 h 6874714"/>
                <a:gd name="connsiteX63" fmla="*/ 1507802 w 6373761"/>
                <a:gd name="connsiteY63" fmla="*/ 6817815 h 6874714"/>
                <a:gd name="connsiteX64" fmla="*/ 1256865 w 6373761"/>
                <a:gd name="connsiteY64" fmla="*/ 6543437 h 6874714"/>
                <a:gd name="connsiteX65" fmla="*/ 1038410 w 6373761"/>
                <a:gd name="connsiteY65" fmla="*/ 6248722 h 6874714"/>
                <a:gd name="connsiteX66" fmla="*/ 845380 w 6373761"/>
                <a:gd name="connsiteY66" fmla="*/ 5941386 h 6874714"/>
                <a:gd name="connsiteX67" fmla="*/ 755351 w 6373761"/>
                <a:gd name="connsiteY67" fmla="*/ 5788877 h 6874714"/>
                <a:gd name="connsiteX68" fmla="*/ 661784 w 6373761"/>
                <a:gd name="connsiteY68" fmla="*/ 5638944 h 6874714"/>
                <a:gd name="connsiteX69" fmla="*/ 466525 w 6373761"/>
                <a:gd name="connsiteY69" fmla="*/ 5340366 h 6874714"/>
                <a:gd name="connsiteX70" fmla="*/ 370992 w 6373761"/>
                <a:gd name="connsiteY70" fmla="*/ 5188502 h 6874714"/>
                <a:gd name="connsiteX71" fmla="*/ 280046 w 6373761"/>
                <a:gd name="connsiteY71" fmla="*/ 5033287 h 6874714"/>
                <a:gd name="connsiteX72" fmla="*/ 126853 w 6373761"/>
                <a:gd name="connsiteY72" fmla="*/ 4707660 h 6874714"/>
                <a:gd name="connsiteX73" fmla="*/ 30272 w 6373761"/>
                <a:gd name="connsiteY73" fmla="*/ 4362068 h 6874714"/>
                <a:gd name="connsiteX74" fmla="*/ 0 w 6373761"/>
                <a:gd name="connsiteY74" fmla="*/ 4005912 h 6874714"/>
                <a:gd name="connsiteX75" fmla="*/ 270480 w 6373761"/>
                <a:gd name="connsiteY75" fmla="*/ 2610532 h 6874714"/>
                <a:gd name="connsiteX76" fmla="*/ 415942 w 6373761"/>
                <a:gd name="connsiteY76" fmla="*/ 2280526 h 6874714"/>
                <a:gd name="connsiteX77" fmla="*/ 590102 w 6373761"/>
                <a:gd name="connsiteY77" fmla="*/ 1962626 h 6874714"/>
                <a:gd name="connsiteX78" fmla="*/ 1020719 w 6373761"/>
                <a:gd name="connsiteY78" fmla="*/ 1373070 h 6874714"/>
                <a:gd name="connsiteX79" fmla="*/ 1275080 w 6373761"/>
                <a:gd name="connsiteY79" fmla="*/ 1107081 h 6874714"/>
                <a:gd name="connsiteX80" fmla="*/ 1342437 w 6373761"/>
                <a:gd name="connsiteY80" fmla="*/ 1043965 h 6874714"/>
                <a:gd name="connsiteX81" fmla="*/ 1411106 w 6373761"/>
                <a:gd name="connsiteY81" fmla="*/ 982138 h 6874714"/>
                <a:gd name="connsiteX82" fmla="*/ 1553029 w 6373761"/>
                <a:gd name="connsiteY82" fmla="*/ 863376 h 6874714"/>
                <a:gd name="connsiteX83" fmla="*/ 2173401 w 6373761"/>
                <a:gd name="connsiteY83" fmla="*/ 454409 h 6874714"/>
                <a:gd name="connsiteX84" fmla="*/ 3599708 w 6373761"/>
                <a:gd name="connsiteY84" fmla="*/ 16332 h 6874714"/>
                <a:gd name="connsiteX85" fmla="*/ 3975975 w 6373761"/>
                <a:gd name="connsiteY85" fmla="*/ 263 h 687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373761" h="6874714">
                  <a:moveTo>
                    <a:pt x="6373761" y="5771297"/>
                  </a:moveTo>
                  <a:lnTo>
                    <a:pt x="6373761" y="6247960"/>
                  </a:lnTo>
                  <a:lnTo>
                    <a:pt x="6235932" y="6361930"/>
                  </a:lnTo>
                  <a:cubicBezTo>
                    <a:pt x="6143250" y="6437460"/>
                    <a:pt x="6051059" y="6512200"/>
                    <a:pt x="5960375" y="6587489"/>
                  </a:cubicBezTo>
                  <a:lnTo>
                    <a:pt x="5822907" y="6701871"/>
                  </a:lnTo>
                  <a:cubicBezTo>
                    <a:pt x="5776123" y="6740385"/>
                    <a:pt x="5729079" y="6778899"/>
                    <a:pt x="5681115" y="6816896"/>
                  </a:cubicBezTo>
                  <a:lnTo>
                    <a:pt x="5604096" y="6874714"/>
                  </a:lnTo>
                  <a:lnTo>
                    <a:pt x="4878485" y="6874714"/>
                  </a:lnTo>
                  <a:lnTo>
                    <a:pt x="5006014" y="6800200"/>
                  </a:lnTo>
                  <a:cubicBezTo>
                    <a:pt x="5054354" y="6770429"/>
                    <a:pt x="5102285" y="6739483"/>
                    <a:pt x="5149855" y="6707667"/>
                  </a:cubicBezTo>
                  <a:cubicBezTo>
                    <a:pt x="5244993" y="6643906"/>
                    <a:pt x="5338561" y="6576025"/>
                    <a:pt x="5431866" y="6506210"/>
                  </a:cubicBezTo>
                  <a:cubicBezTo>
                    <a:pt x="5478386" y="6471304"/>
                    <a:pt x="5524777" y="6435495"/>
                    <a:pt x="5571036" y="6399557"/>
                  </a:cubicBezTo>
                  <a:lnTo>
                    <a:pt x="5711649" y="6288912"/>
                  </a:lnTo>
                  <a:cubicBezTo>
                    <a:pt x="5902059" y="6140395"/>
                    <a:pt x="6093257" y="5998320"/>
                    <a:pt x="6276589" y="5852379"/>
                  </a:cubicBezTo>
                  <a:close/>
                  <a:moveTo>
                    <a:pt x="3975975" y="263"/>
                  </a:moveTo>
                  <a:cubicBezTo>
                    <a:pt x="4101550" y="1809"/>
                    <a:pt x="4226830" y="10149"/>
                    <a:pt x="4350473" y="24963"/>
                  </a:cubicBezTo>
                  <a:cubicBezTo>
                    <a:pt x="4598149" y="54846"/>
                    <a:pt x="4842943" y="108687"/>
                    <a:pt x="5077909" y="189450"/>
                  </a:cubicBezTo>
                  <a:cubicBezTo>
                    <a:pt x="5312876" y="269955"/>
                    <a:pt x="5537357" y="376867"/>
                    <a:pt x="5746507" y="505804"/>
                  </a:cubicBezTo>
                  <a:cubicBezTo>
                    <a:pt x="5955527" y="634999"/>
                    <a:pt x="6148688" y="786864"/>
                    <a:pt x="6322456" y="956633"/>
                  </a:cubicBezTo>
                  <a:lnTo>
                    <a:pt x="6373761" y="1011863"/>
                  </a:lnTo>
                  <a:lnTo>
                    <a:pt x="6373761" y="1185075"/>
                  </a:lnTo>
                  <a:lnTo>
                    <a:pt x="6359489" y="1169497"/>
                  </a:lnTo>
                  <a:cubicBezTo>
                    <a:pt x="6318811" y="1127602"/>
                    <a:pt x="6276917" y="1086890"/>
                    <a:pt x="6233869" y="1047442"/>
                  </a:cubicBezTo>
                  <a:cubicBezTo>
                    <a:pt x="6147509" y="968870"/>
                    <a:pt x="6056431" y="895448"/>
                    <a:pt x="5961423" y="827953"/>
                  </a:cubicBezTo>
                  <a:cubicBezTo>
                    <a:pt x="5865891" y="761102"/>
                    <a:pt x="5766688" y="699403"/>
                    <a:pt x="5663555" y="645304"/>
                  </a:cubicBezTo>
                  <a:cubicBezTo>
                    <a:pt x="5457943" y="535816"/>
                    <a:pt x="5238703" y="453894"/>
                    <a:pt x="5013827" y="397863"/>
                  </a:cubicBezTo>
                  <a:cubicBezTo>
                    <a:pt x="4788953" y="341703"/>
                    <a:pt x="4558442" y="310917"/>
                    <a:pt x="4327409" y="302545"/>
                  </a:cubicBezTo>
                  <a:cubicBezTo>
                    <a:pt x="4096111" y="293012"/>
                    <a:pt x="3867174" y="305893"/>
                    <a:pt x="3639939" y="338868"/>
                  </a:cubicBezTo>
                  <a:cubicBezTo>
                    <a:pt x="3526585" y="355999"/>
                    <a:pt x="3413885" y="377254"/>
                    <a:pt x="3302495" y="403659"/>
                  </a:cubicBezTo>
                  <a:cubicBezTo>
                    <a:pt x="3191107" y="430451"/>
                    <a:pt x="3080634" y="460978"/>
                    <a:pt x="2971604" y="496273"/>
                  </a:cubicBezTo>
                  <a:cubicBezTo>
                    <a:pt x="2862573" y="531437"/>
                    <a:pt x="2754854" y="570852"/>
                    <a:pt x="2648706" y="614389"/>
                  </a:cubicBezTo>
                  <a:cubicBezTo>
                    <a:pt x="2542690" y="658056"/>
                    <a:pt x="2438114" y="705714"/>
                    <a:pt x="2335374" y="757109"/>
                  </a:cubicBezTo>
                  <a:cubicBezTo>
                    <a:pt x="2129894" y="859769"/>
                    <a:pt x="1931228" y="976855"/>
                    <a:pt x="1741342" y="1107725"/>
                  </a:cubicBezTo>
                  <a:cubicBezTo>
                    <a:pt x="1694035" y="1140571"/>
                    <a:pt x="1646858" y="1173933"/>
                    <a:pt x="1600861" y="1208710"/>
                  </a:cubicBezTo>
                  <a:cubicBezTo>
                    <a:pt x="1577535" y="1225713"/>
                    <a:pt x="1554732" y="1243361"/>
                    <a:pt x="1531799" y="1260879"/>
                  </a:cubicBezTo>
                  <a:cubicBezTo>
                    <a:pt x="1508735" y="1278267"/>
                    <a:pt x="1486064" y="1296171"/>
                    <a:pt x="1463655" y="1314333"/>
                  </a:cubicBezTo>
                  <a:cubicBezTo>
                    <a:pt x="1373627" y="1386853"/>
                    <a:pt x="1285564" y="1462077"/>
                    <a:pt x="1200777" y="1541166"/>
                  </a:cubicBezTo>
                  <a:cubicBezTo>
                    <a:pt x="1030810" y="1698827"/>
                    <a:pt x="873161" y="1870785"/>
                    <a:pt x="731501" y="2055754"/>
                  </a:cubicBezTo>
                  <a:cubicBezTo>
                    <a:pt x="660734" y="2148239"/>
                    <a:pt x="593771" y="2243944"/>
                    <a:pt x="531393" y="2342739"/>
                  </a:cubicBezTo>
                  <a:cubicBezTo>
                    <a:pt x="470063" y="2442050"/>
                    <a:pt x="412140" y="2543810"/>
                    <a:pt x="361033" y="2649046"/>
                  </a:cubicBezTo>
                  <a:cubicBezTo>
                    <a:pt x="347798" y="2675194"/>
                    <a:pt x="335479" y="2701728"/>
                    <a:pt x="323292" y="2728263"/>
                  </a:cubicBezTo>
                  <a:lnTo>
                    <a:pt x="304945" y="2768193"/>
                  </a:lnTo>
                  <a:lnTo>
                    <a:pt x="287516" y="2808510"/>
                  </a:lnTo>
                  <a:cubicBezTo>
                    <a:pt x="276115" y="2835432"/>
                    <a:pt x="264583" y="2862352"/>
                    <a:pt x="254230" y="2889788"/>
                  </a:cubicBezTo>
                  <a:cubicBezTo>
                    <a:pt x="243877" y="2917224"/>
                    <a:pt x="232477" y="2944274"/>
                    <a:pt x="223042" y="2971968"/>
                  </a:cubicBezTo>
                  <a:cubicBezTo>
                    <a:pt x="182679" y="3081970"/>
                    <a:pt x="148475" y="3194291"/>
                    <a:pt x="121611" y="3308544"/>
                  </a:cubicBezTo>
                  <a:cubicBezTo>
                    <a:pt x="67096" y="3536534"/>
                    <a:pt x="39183" y="3771224"/>
                    <a:pt x="39314" y="4005912"/>
                  </a:cubicBezTo>
                  <a:cubicBezTo>
                    <a:pt x="39969" y="4122871"/>
                    <a:pt x="51109" y="4239571"/>
                    <a:pt x="73910" y="4354081"/>
                  </a:cubicBezTo>
                  <a:cubicBezTo>
                    <a:pt x="97892" y="4468334"/>
                    <a:pt x="132619" y="4580140"/>
                    <a:pt x="179534" y="4687050"/>
                  </a:cubicBezTo>
                  <a:cubicBezTo>
                    <a:pt x="190673" y="4713972"/>
                    <a:pt x="203647" y="4740249"/>
                    <a:pt x="215964" y="4766654"/>
                  </a:cubicBezTo>
                  <a:cubicBezTo>
                    <a:pt x="229332" y="4792674"/>
                    <a:pt x="242043" y="4818950"/>
                    <a:pt x="256457" y="4844455"/>
                  </a:cubicBezTo>
                  <a:cubicBezTo>
                    <a:pt x="283978" y="4895978"/>
                    <a:pt x="314642" y="4945956"/>
                    <a:pt x="346225" y="4995290"/>
                  </a:cubicBezTo>
                  <a:cubicBezTo>
                    <a:pt x="377676" y="5044752"/>
                    <a:pt x="411355" y="5092926"/>
                    <a:pt x="445296" y="5140971"/>
                  </a:cubicBezTo>
                  <a:cubicBezTo>
                    <a:pt x="479760" y="5188630"/>
                    <a:pt x="515537" y="5235645"/>
                    <a:pt x="551443" y="5282531"/>
                  </a:cubicBezTo>
                  <a:cubicBezTo>
                    <a:pt x="623387" y="5376434"/>
                    <a:pt x="698608" y="5468402"/>
                    <a:pt x="772387" y="5562561"/>
                  </a:cubicBezTo>
                  <a:cubicBezTo>
                    <a:pt x="809472" y="5609448"/>
                    <a:pt x="846428" y="5656719"/>
                    <a:pt x="882858" y="5704507"/>
                  </a:cubicBezTo>
                  <a:cubicBezTo>
                    <a:pt x="919159" y="5751909"/>
                    <a:pt x="955196" y="5802273"/>
                    <a:pt x="990316" y="5848258"/>
                  </a:cubicBezTo>
                  <a:cubicBezTo>
                    <a:pt x="1025175" y="5895402"/>
                    <a:pt x="1061736" y="5941129"/>
                    <a:pt x="1097774" y="5987114"/>
                  </a:cubicBezTo>
                  <a:cubicBezTo>
                    <a:pt x="1134860" y="6032326"/>
                    <a:pt x="1171684" y="6077536"/>
                    <a:pt x="1210080" y="6121203"/>
                  </a:cubicBezTo>
                  <a:cubicBezTo>
                    <a:pt x="1286350" y="6209051"/>
                    <a:pt x="1365632" y="6293677"/>
                    <a:pt x="1448192" y="6374054"/>
                  </a:cubicBezTo>
                  <a:cubicBezTo>
                    <a:pt x="1613572" y="6534420"/>
                    <a:pt x="1792057" y="6677526"/>
                    <a:pt x="1982991" y="6796158"/>
                  </a:cubicBezTo>
                  <a:lnTo>
                    <a:pt x="2118475" y="6874714"/>
                  </a:lnTo>
                  <a:lnTo>
                    <a:pt x="1569874" y="6874714"/>
                  </a:lnTo>
                  <a:lnTo>
                    <a:pt x="1507802" y="6817815"/>
                  </a:lnTo>
                  <a:cubicBezTo>
                    <a:pt x="1418412" y="6730595"/>
                    <a:pt x="1334903" y="6638562"/>
                    <a:pt x="1256865" y="6543437"/>
                  </a:cubicBezTo>
                  <a:cubicBezTo>
                    <a:pt x="1179155" y="6447861"/>
                    <a:pt x="1106817" y="6349194"/>
                    <a:pt x="1038410" y="6248722"/>
                  </a:cubicBezTo>
                  <a:cubicBezTo>
                    <a:pt x="969873" y="6148253"/>
                    <a:pt x="905922" y="6045592"/>
                    <a:pt x="845380" y="5941386"/>
                  </a:cubicBezTo>
                  <a:cubicBezTo>
                    <a:pt x="814453" y="5888704"/>
                    <a:pt x="786147" y="5839370"/>
                    <a:pt x="755351" y="5788877"/>
                  </a:cubicBezTo>
                  <a:cubicBezTo>
                    <a:pt x="724817" y="5738771"/>
                    <a:pt x="693760" y="5688665"/>
                    <a:pt x="661784" y="5638944"/>
                  </a:cubicBezTo>
                  <a:lnTo>
                    <a:pt x="466525" y="5340366"/>
                  </a:lnTo>
                  <a:cubicBezTo>
                    <a:pt x="434156" y="5290131"/>
                    <a:pt x="402181" y="5239639"/>
                    <a:pt x="370992" y="5188502"/>
                  </a:cubicBezTo>
                  <a:cubicBezTo>
                    <a:pt x="339803" y="5137364"/>
                    <a:pt x="308876" y="5086099"/>
                    <a:pt x="280046" y="5033287"/>
                  </a:cubicBezTo>
                  <a:cubicBezTo>
                    <a:pt x="222255" y="4928179"/>
                    <a:pt x="169181" y="4819982"/>
                    <a:pt x="126853" y="4707660"/>
                  </a:cubicBezTo>
                  <a:cubicBezTo>
                    <a:pt x="83739" y="4595725"/>
                    <a:pt x="51764" y="4479670"/>
                    <a:pt x="30272" y="4362068"/>
                  </a:cubicBezTo>
                  <a:cubicBezTo>
                    <a:pt x="9698" y="4244466"/>
                    <a:pt x="0" y="4125060"/>
                    <a:pt x="0" y="4005912"/>
                  </a:cubicBezTo>
                  <a:cubicBezTo>
                    <a:pt x="1704" y="3530867"/>
                    <a:pt x="95140" y="3057110"/>
                    <a:pt x="270480" y="2610532"/>
                  </a:cubicBezTo>
                  <a:cubicBezTo>
                    <a:pt x="314511" y="2498984"/>
                    <a:pt x="362212" y="2388466"/>
                    <a:pt x="415942" y="2280526"/>
                  </a:cubicBezTo>
                  <a:cubicBezTo>
                    <a:pt x="468884" y="2172197"/>
                    <a:pt x="527199" y="2066188"/>
                    <a:pt x="590102" y="1962626"/>
                  </a:cubicBezTo>
                  <a:cubicBezTo>
                    <a:pt x="716037" y="1755631"/>
                    <a:pt x="859794" y="1557653"/>
                    <a:pt x="1020719" y="1373070"/>
                  </a:cubicBezTo>
                  <a:cubicBezTo>
                    <a:pt x="1101575" y="1281101"/>
                    <a:pt x="1185969" y="1191838"/>
                    <a:pt x="1275080" y="1107081"/>
                  </a:cubicBezTo>
                  <a:cubicBezTo>
                    <a:pt x="1297227" y="1085699"/>
                    <a:pt x="1319504" y="1064575"/>
                    <a:pt x="1342437" y="1043965"/>
                  </a:cubicBezTo>
                  <a:cubicBezTo>
                    <a:pt x="1365240" y="1023226"/>
                    <a:pt x="1387648" y="1002102"/>
                    <a:pt x="1411106" y="982138"/>
                  </a:cubicBezTo>
                  <a:cubicBezTo>
                    <a:pt x="1457497" y="941563"/>
                    <a:pt x="1505065" y="902276"/>
                    <a:pt x="1553029" y="863376"/>
                  </a:cubicBezTo>
                  <a:cubicBezTo>
                    <a:pt x="1745798" y="708806"/>
                    <a:pt x="1954030" y="571882"/>
                    <a:pt x="2173401" y="454409"/>
                  </a:cubicBezTo>
                  <a:cubicBezTo>
                    <a:pt x="2612013" y="219334"/>
                    <a:pt x="3099505" y="65666"/>
                    <a:pt x="3599708" y="16332"/>
                  </a:cubicBezTo>
                  <a:cubicBezTo>
                    <a:pt x="3724530" y="3966"/>
                    <a:pt x="3850400" y="-1283"/>
                    <a:pt x="3975975" y="26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61023DD2-2E6F-4419-B404-80F08460B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5276" y="313387"/>
              <a:ext cx="6326724" cy="6561326"/>
            </a:xfrm>
            <a:custGeom>
              <a:avLst/>
              <a:gdLst>
                <a:gd name="connsiteX0" fmla="*/ 6326724 w 6326724"/>
                <a:gd name="connsiteY0" fmla="*/ 5020808 h 6561326"/>
                <a:gd name="connsiteX1" fmla="*/ 6326724 w 6326724"/>
                <a:gd name="connsiteY1" fmla="*/ 5698632 h 6561326"/>
                <a:gd name="connsiteX2" fmla="*/ 6067438 w 6326724"/>
                <a:gd name="connsiteY2" fmla="*/ 5902509 h 6561326"/>
                <a:gd name="connsiteX3" fmla="*/ 5799974 w 6326724"/>
                <a:gd name="connsiteY3" fmla="*/ 6102017 h 6561326"/>
                <a:gd name="connsiteX4" fmla="*/ 5665258 w 6326724"/>
                <a:gd name="connsiteY4" fmla="*/ 6202100 h 6561326"/>
                <a:gd name="connsiteX5" fmla="*/ 5526873 w 6326724"/>
                <a:gd name="connsiteY5" fmla="*/ 6302828 h 6561326"/>
                <a:gd name="connsiteX6" fmla="*/ 5385080 w 6326724"/>
                <a:gd name="connsiteY6" fmla="*/ 6402268 h 6561326"/>
                <a:gd name="connsiteX7" fmla="*/ 5238833 w 6326724"/>
                <a:gd name="connsiteY7" fmla="*/ 6498875 h 6561326"/>
                <a:gd name="connsiteX8" fmla="*/ 5138040 w 6326724"/>
                <a:gd name="connsiteY8" fmla="*/ 6561326 h 6561326"/>
                <a:gd name="connsiteX9" fmla="*/ 3946072 w 6326724"/>
                <a:gd name="connsiteY9" fmla="*/ 6561326 h 6561326"/>
                <a:gd name="connsiteX10" fmla="*/ 3976009 w 6326724"/>
                <a:gd name="connsiteY10" fmla="*/ 6555242 h 6561326"/>
                <a:gd name="connsiteX11" fmla="*/ 4404855 w 6326724"/>
                <a:gd name="connsiteY11" fmla="*/ 6399048 h 6561326"/>
                <a:gd name="connsiteX12" fmla="*/ 4938868 w 6326724"/>
                <a:gd name="connsiteY12" fmla="*/ 6072132 h 6561326"/>
                <a:gd name="connsiteX13" fmla="*/ 5068342 w 6326724"/>
                <a:gd name="connsiteY13" fmla="*/ 5976042 h 6561326"/>
                <a:gd name="connsiteX14" fmla="*/ 5197816 w 6326724"/>
                <a:gd name="connsiteY14" fmla="*/ 5876730 h 6561326"/>
                <a:gd name="connsiteX15" fmla="*/ 5460039 w 6326724"/>
                <a:gd name="connsiteY15" fmla="*/ 5670637 h 6561326"/>
                <a:gd name="connsiteX16" fmla="*/ 5999033 w 6326724"/>
                <a:gd name="connsiteY16" fmla="*/ 5271718 h 6561326"/>
                <a:gd name="connsiteX17" fmla="*/ 6258766 w 6326724"/>
                <a:gd name="connsiteY17" fmla="*/ 5077603 h 6561326"/>
                <a:gd name="connsiteX18" fmla="*/ 4139342 w 6326724"/>
                <a:gd name="connsiteY18" fmla="*/ 440 h 6561326"/>
                <a:gd name="connsiteX19" fmla="*/ 4315744 w 6326724"/>
                <a:gd name="connsiteY19" fmla="*/ 6808 h 6561326"/>
                <a:gd name="connsiteX20" fmla="*/ 5015400 w 6326724"/>
                <a:gd name="connsiteY20" fmla="*/ 113591 h 6561326"/>
                <a:gd name="connsiteX21" fmla="*/ 5681114 w 6326724"/>
                <a:gd name="connsiteY21" fmla="*/ 361418 h 6561326"/>
                <a:gd name="connsiteX22" fmla="*/ 6270952 w 6326724"/>
                <a:gd name="connsiteY22" fmla="*/ 755441 h 6561326"/>
                <a:gd name="connsiteX23" fmla="*/ 6326724 w 6326724"/>
                <a:gd name="connsiteY23" fmla="*/ 807432 h 6561326"/>
                <a:gd name="connsiteX24" fmla="*/ 6326724 w 6326724"/>
                <a:gd name="connsiteY24" fmla="*/ 1231565 h 6561326"/>
                <a:gd name="connsiteX25" fmla="*/ 6302093 w 6326724"/>
                <a:gd name="connsiteY25" fmla="*/ 1203002 h 6561326"/>
                <a:gd name="connsiteX26" fmla="*/ 6066914 w 6326724"/>
                <a:gd name="connsiteY26" fmla="*/ 989616 h 6561326"/>
                <a:gd name="connsiteX27" fmla="*/ 5533688 w 6326724"/>
                <a:gd name="connsiteY27" fmla="*/ 647242 h 6561326"/>
                <a:gd name="connsiteX28" fmla="*/ 4933626 w 6326724"/>
                <a:gd name="connsiteY28" fmla="*/ 432262 h 6561326"/>
                <a:gd name="connsiteX29" fmla="*/ 4296873 w 6326724"/>
                <a:gd name="connsiteY29" fmla="*/ 343126 h 6561326"/>
                <a:gd name="connsiteX30" fmla="*/ 3651602 w 6326724"/>
                <a:gd name="connsiteY30" fmla="*/ 365797 h 6561326"/>
                <a:gd name="connsiteX31" fmla="*/ 3018256 w 6326724"/>
                <a:gd name="connsiteY31" fmla="*/ 496666 h 6561326"/>
                <a:gd name="connsiteX32" fmla="*/ 2412429 w 6326724"/>
                <a:gd name="connsiteY32" fmla="*/ 724399 h 6561326"/>
                <a:gd name="connsiteX33" fmla="*/ 1329857 w 6326724"/>
                <a:gd name="connsiteY33" fmla="*/ 1424086 h 6561326"/>
                <a:gd name="connsiteX34" fmla="*/ 887314 w 6326724"/>
                <a:gd name="connsiteY34" fmla="*/ 1891015 h 6561326"/>
                <a:gd name="connsiteX35" fmla="*/ 537420 w 6326724"/>
                <a:gd name="connsiteY35" fmla="*/ 2427245 h 6561326"/>
                <a:gd name="connsiteX36" fmla="*/ 299965 w 6326724"/>
                <a:gd name="connsiteY36" fmla="*/ 3020021 h 6561326"/>
                <a:gd name="connsiteX37" fmla="*/ 213606 w 6326724"/>
                <a:gd name="connsiteY37" fmla="*/ 3651953 h 6561326"/>
                <a:gd name="connsiteX38" fmla="*/ 250036 w 6326724"/>
                <a:gd name="connsiteY38" fmla="*/ 3961352 h 6561326"/>
                <a:gd name="connsiteX39" fmla="*/ 357625 w 6326724"/>
                <a:gd name="connsiteY39" fmla="*/ 4250783 h 6561326"/>
                <a:gd name="connsiteX40" fmla="*/ 432715 w 6326724"/>
                <a:gd name="connsiteY40" fmla="*/ 4387063 h 6561326"/>
                <a:gd name="connsiteX41" fmla="*/ 518943 w 6326724"/>
                <a:gd name="connsiteY41" fmla="*/ 4518962 h 6561326"/>
                <a:gd name="connsiteX42" fmla="*/ 718133 w 6326724"/>
                <a:gd name="connsiteY42" fmla="*/ 4773874 h 6561326"/>
                <a:gd name="connsiteX43" fmla="*/ 933704 w 6326724"/>
                <a:gd name="connsiteY43" fmla="*/ 5030717 h 6561326"/>
                <a:gd name="connsiteX44" fmla="*/ 1040900 w 6326724"/>
                <a:gd name="connsiteY44" fmla="*/ 5164806 h 6561326"/>
                <a:gd name="connsiteX45" fmla="*/ 1092401 w 6326724"/>
                <a:gd name="connsiteY45" fmla="*/ 5230628 h 6561326"/>
                <a:gd name="connsiteX46" fmla="*/ 1142854 w 6326724"/>
                <a:gd name="connsiteY46" fmla="*/ 5293615 h 6561326"/>
                <a:gd name="connsiteX47" fmla="*/ 1576354 w 6326724"/>
                <a:gd name="connsiteY47" fmla="*/ 5759128 h 6561326"/>
                <a:gd name="connsiteX48" fmla="*/ 1806865 w 6326724"/>
                <a:gd name="connsiteY48" fmla="*/ 5968571 h 6561326"/>
                <a:gd name="connsiteX49" fmla="*/ 2048253 w 6326724"/>
                <a:gd name="connsiteY49" fmla="*/ 6161654 h 6561326"/>
                <a:gd name="connsiteX50" fmla="*/ 2587506 w 6326724"/>
                <a:gd name="connsiteY50" fmla="*/ 6467059 h 6561326"/>
                <a:gd name="connsiteX51" fmla="*/ 2889176 w 6326724"/>
                <a:gd name="connsiteY51" fmla="*/ 6553360 h 6561326"/>
                <a:gd name="connsiteX52" fmla="*/ 2929698 w 6326724"/>
                <a:gd name="connsiteY52" fmla="*/ 6561326 h 6561326"/>
                <a:gd name="connsiteX53" fmla="*/ 1816374 w 6326724"/>
                <a:gd name="connsiteY53" fmla="*/ 6561326 h 6561326"/>
                <a:gd name="connsiteX54" fmla="*/ 1787601 w 6326724"/>
                <a:gd name="connsiteY54" fmla="*/ 6545761 h 6561326"/>
                <a:gd name="connsiteX55" fmla="*/ 1225544 w 6326724"/>
                <a:gd name="connsiteY55" fmla="*/ 6094158 h 6561326"/>
                <a:gd name="connsiteX56" fmla="*/ 997654 w 6326724"/>
                <a:gd name="connsiteY56" fmla="*/ 5822374 h 6561326"/>
                <a:gd name="connsiteX57" fmla="*/ 798596 w 6326724"/>
                <a:gd name="connsiteY57" fmla="*/ 5534615 h 6561326"/>
                <a:gd name="connsiteX58" fmla="*/ 752075 w 6326724"/>
                <a:gd name="connsiteY58" fmla="*/ 5461324 h 6561326"/>
                <a:gd name="connsiteX59" fmla="*/ 707650 w 6326724"/>
                <a:gd name="connsiteY59" fmla="*/ 5390221 h 6561326"/>
                <a:gd name="connsiteX60" fmla="*/ 619980 w 6326724"/>
                <a:gd name="connsiteY60" fmla="*/ 5252396 h 6561326"/>
                <a:gd name="connsiteX61" fmla="*/ 438349 w 6326724"/>
                <a:gd name="connsiteY61" fmla="*/ 4970822 h 6561326"/>
                <a:gd name="connsiteX62" fmla="*/ 261044 w 6326724"/>
                <a:gd name="connsiteY62" fmla="*/ 4673145 h 6561326"/>
                <a:gd name="connsiteX63" fmla="*/ 181107 w 6326724"/>
                <a:gd name="connsiteY63" fmla="*/ 4515356 h 6561326"/>
                <a:gd name="connsiteX64" fmla="*/ 113224 w 6326724"/>
                <a:gd name="connsiteY64" fmla="*/ 4350223 h 6561326"/>
                <a:gd name="connsiteX65" fmla="*/ 61199 w 6326724"/>
                <a:gd name="connsiteY65" fmla="*/ 4178908 h 6561326"/>
                <a:gd name="connsiteX66" fmla="*/ 41804 w 6326724"/>
                <a:gd name="connsiteY66" fmla="*/ 4091577 h 6561326"/>
                <a:gd name="connsiteX67" fmla="*/ 33287 w 6326724"/>
                <a:gd name="connsiteY67" fmla="*/ 4047781 h 6561326"/>
                <a:gd name="connsiteX68" fmla="*/ 26209 w 6326724"/>
                <a:gd name="connsiteY68" fmla="*/ 4003858 h 6561326"/>
                <a:gd name="connsiteX69" fmla="*/ 0 w 6326724"/>
                <a:gd name="connsiteY69" fmla="*/ 3651953 h 6561326"/>
                <a:gd name="connsiteX70" fmla="*/ 72731 w 6326724"/>
                <a:gd name="connsiteY70" fmla="*/ 2966307 h 6561326"/>
                <a:gd name="connsiteX71" fmla="*/ 291316 w 6326724"/>
                <a:gd name="connsiteY71" fmla="*/ 2309385 h 6561326"/>
                <a:gd name="connsiteX72" fmla="*/ 1110878 w 6326724"/>
                <a:gd name="connsiteY72" fmla="*/ 1193776 h 6561326"/>
                <a:gd name="connsiteX73" fmla="*/ 1654327 w 6326724"/>
                <a:gd name="connsiteY73" fmla="*/ 756730 h 6561326"/>
                <a:gd name="connsiteX74" fmla="*/ 2261727 w 6326724"/>
                <a:gd name="connsiteY74" fmla="*/ 409720 h 6561326"/>
                <a:gd name="connsiteX75" fmla="*/ 3610060 w 6326724"/>
                <a:gd name="connsiteY75" fmla="*/ 27032 h 6561326"/>
                <a:gd name="connsiteX76" fmla="*/ 4139342 w 6326724"/>
                <a:gd name="connsiteY76" fmla="*/ 440 h 65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326724" h="6561326">
                  <a:moveTo>
                    <a:pt x="6326724" y="5020808"/>
                  </a:moveTo>
                  <a:lnTo>
                    <a:pt x="6326724" y="5698632"/>
                  </a:lnTo>
                  <a:lnTo>
                    <a:pt x="6067438" y="5902509"/>
                  </a:lnTo>
                  <a:cubicBezTo>
                    <a:pt x="5977868" y="5970407"/>
                    <a:pt x="5888364" y="6036453"/>
                    <a:pt x="5799974" y="6102017"/>
                  </a:cubicBezTo>
                  <a:lnTo>
                    <a:pt x="5665258" y="6202100"/>
                  </a:lnTo>
                  <a:cubicBezTo>
                    <a:pt x="5619654" y="6235719"/>
                    <a:pt x="5573656" y="6269596"/>
                    <a:pt x="5526873" y="6302828"/>
                  </a:cubicBezTo>
                  <a:cubicBezTo>
                    <a:pt x="5480220" y="6336189"/>
                    <a:pt x="5433044" y="6369423"/>
                    <a:pt x="5385080" y="6402268"/>
                  </a:cubicBezTo>
                  <a:cubicBezTo>
                    <a:pt x="5336988" y="6434857"/>
                    <a:pt x="5288500" y="6467187"/>
                    <a:pt x="5238833" y="6498875"/>
                  </a:cubicBezTo>
                  <a:lnTo>
                    <a:pt x="5138040" y="6561326"/>
                  </a:lnTo>
                  <a:lnTo>
                    <a:pt x="3946072" y="6561326"/>
                  </a:lnTo>
                  <a:lnTo>
                    <a:pt x="3976009" y="6555242"/>
                  </a:lnTo>
                  <a:cubicBezTo>
                    <a:pt x="4123712" y="6519227"/>
                    <a:pt x="4266863" y="6466383"/>
                    <a:pt x="4404855" y="6399048"/>
                  </a:cubicBezTo>
                  <a:cubicBezTo>
                    <a:pt x="4589500" y="6310299"/>
                    <a:pt x="4765232" y="6196690"/>
                    <a:pt x="4938868" y="6072132"/>
                  </a:cubicBezTo>
                  <a:cubicBezTo>
                    <a:pt x="4982245" y="6041089"/>
                    <a:pt x="5025359" y="6008630"/>
                    <a:pt x="5068342" y="5976042"/>
                  </a:cubicBezTo>
                  <a:cubicBezTo>
                    <a:pt x="5111588" y="5943453"/>
                    <a:pt x="5154702" y="5910349"/>
                    <a:pt x="5197816" y="5876730"/>
                  </a:cubicBezTo>
                  <a:lnTo>
                    <a:pt x="5460039" y="5670637"/>
                  </a:lnTo>
                  <a:cubicBezTo>
                    <a:pt x="5639966" y="5530365"/>
                    <a:pt x="5821596" y="5399753"/>
                    <a:pt x="5999033" y="5271718"/>
                  </a:cubicBezTo>
                  <a:cubicBezTo>
                    <a:pt x="6087686" y="5207700"/>
                    <a:pt x="6174667" y="5143360"/>
                    <a:pt x="6258766" y="5077603"/>
                  </a:cubicBezTo>
                  <a:close/>
                  <a:moveTo>
                    <a:pt x="4139342" y="440"/>
                  </a:moveTo>
                  <a:cubicBezTo>
                    <a:pt x="4198237" y="1301"/>
                    <a:pt x="4257068" y="3427"/>
                    <a:pt x="4315744" y="6808"/>
                  </a:cubicBezTo>
                  <a:cubicBezTo>
                    <a:pt x="4550841" y="20849"/>
                    <a:pt x="4785806" y="55240"/>
                    <a:pt x="5015400" y="113591"/>
                  </a:cubicBezTo>
                  <a:cubicBezTo>
                    <a:pt x="5244992" y="171812"/>
                    <a:pt x="5469212" y="254249"/>
                    <a:pt x="5681114" y="361418"/>
                  </a:cubicBezTo>
                  <a:cubicBezTo>
                    <a:pt x="5892754" y="468586"/>
                    <a:pt x="6093124" y="599584"/>
                    <a:pt x="6270952" y="755441"/>
                  </a:cubicBezTo>
                  <a:lnTo>
                    <a:pt x="6326724" y="807432"/>
                  </a:lnTo>
                  <a:lnTo>
                    <a:pt x="6326724" y="1231565"/>
                  </a:lnTo>
                  <a:lnTo>
                    <a:pt x="6302093" y="1203002"/>
                  </a:lnTo>
                  <a:cubicBezTo>
                    <a:pt x="6227937" y="1127247"/>
                    <a:pt x="6149211" y="1056081"/>
                    <a:pt x="6066914" y="989616"/>
                  </a:cubicBezTo>
                  <a:cubicBezTo>
                    <a:pt x="5902714" y="856299"/>
                    <a:pt x="5724360" y="740371"/>
                    <a:pt x="5533688" y="647242"/>
                  </a:cubicBezTo>
                  <a:cubicBezTo>
                    <a:pt x="5343146" y="553857"/>
                    <a:pt x="5141466" y="482239"/>
                    <a:pt x="4933626" y="432262"/>
                  </a:cubicBezTo>
                  <a:cubicBezTo>
                    <a:pt x="4725788" y="382156"/>
                    <a:pt x="4512182" y="353303"/>
                    <a:pt x="4296873" y="343126"/>
                  </a:cubicBezTo>
                  <a:cubicBezTo>
                    <a:pt x="4081172" y="332435"/>
                    <a:pt x="3865732" y="339520"/>
                    <a:pt x="3651602" y="365797"/>
                  </a:cubicBezTo>
                  <a:cubicBezTo>
                    <a:pt x="3437604" y="392202"/>
                    <a:pt x="3225572" y="436384"/>
                    <a:pt x="3018256" y="496666"/>
                  </a:cubicBezTo>
                  <a:cubicBezTo>
                    <a:pt x="2810809" y="556691"/>
                    <a:pt x="2608474" y="634362"/>
                    <a:pt x="2412429" y="724399"/>
                  </a:cubicBezTo>
                  <a:cubicBezTo>
                    <a:pt x="2019160" y="902541"/>
                    <a:pt x="1651969" y="1138775"/>
                    <a:pt x="1329857" y="1424086"/>
                  </a:cubicBezTo>
                  <a:cubicBezTo>
                    <a:pt x="1169326" y="1567192"/>
                    <a:pt x="1020588" y="1723307"/>
                    <a:pt x="887314" y="1891015"/>
                  </a:cubicBezTo>
                  <a:cubicBezTo>
                    <a:pt x="753778" y="2058466"/>
                    <a:pt x="635967" y="2238026"/>
                    <a:pt x="537420" y="2427245"/>
                  </a:cubicBezTo>
                  <a:cubicBezTo>
                    <a:pt x="438874" y="2616335"/>
                    <a:pt x="356839" y="2814313"/>
                    <a:pt x="299965" y="3020021"/>
                  </a:cubicBezTo>
                  <a:cubicBezTo>
                    <a:pt x="242961" y="3225212"/>
                    <a:pt x="213474" y="3438518"/>
                    <a:pt x="213606" y="3651953"/>
                  </a:cubicBezTo>
                  <a:cubicBezTo>
                    <a:pt x="214785" y="3756804"/>
                    <a:pt x="225269" y="3860881"/>
                    <a:pt x="250036" y="3961352"/>
                  </a:cubicBezTo>
                  <a:cubicBezTo>
                    <a:pt x="274412" y="4061950"/>
                    <a:pt x="312284" y="4158171"/>
                    <a:pt x="357625" y="4250783"/>
                  </a:cubicBezTo>
                  <a:cubicBezTo>
                    <a:pt x="380558" y="4297025"/>
                    <a:pt x="405982" y="4342366"/>
                    <a:pt x="432715" y="4387063"/>
                  </a:cubicBezTo>
                  <a:cubicBezTo>
                    <a:pt x="459841" y="4431630"/>
                    <a:pt x="488803" y="4475554"/>
                    <a:pt x="518943" y="4518962"/>
                  </a:cubicBezTo>
                  <a:cubicBezTo>
                    <a:pt x="580011" y="4605521"/>
                    <a:pt x="647893" y="4689504"/>
                    <a:pt x="718133" y="4773874"/>
                  </a:cubicBezTo>
                  <a:cubicBezTo>
                    <a:pt x="788374" y="4858372"/>
                    <a:pt x="861760" y="4942871"/>
                    <a:pt x="933704" y="5030717"/>
                  </a:cubicBezTo>
                  <a:cubicBezTo>
                    <a:pt x="969742" y="5074512"/>
                    <a:pt x="1005387" y="5119337"/>
                    <a:pt x="1040900" y="5164806"/>
                  </a:cubicBezTo>
                  <a:lnTo>
                    <a:pt x="1092401" y="5230628"/>
                  </a:lnTo>
                  <a:cubicBezTo>
                    <a:pt x="1109306" y="5251624"/>
                    <a:pt x="1125425" y="5273135"/>
                    <a:pt x="1142854" y="5293615"/>
                  </a:cubicBezTo>
                  <a:cubicBezTo>
                    <a:pt x="1278880" y="5460293"/>
                    <a:pt x="1426438" y="5613704"/>
                    <a:pt x="1576354" y="5759128"/>
                  </a:cubicBezTo>
                  <a:cubicBezTo>
                    <a:pt x="1651706" y="5831519"/>
                    <a:pt x="1728368" y="5901461"/>
                    <a:pt x="1806865" y="5968571"/>
                  </a:cubicBezTo>
                  <a:cubicBezTo>
                    <a:pt x="1885362" y="6035680"/>
                    <a:pt x="1965299" y="6100599"/>
                    <a:pt x="2048253" y="6161654"/>
                  </a:cubicBezTo>
                  <a:cubicBezTo>
                    <a:pt x="2213502" y="6284022"/>
                    <a:pt x="2391724" y="6393380"/>
                    <a:pt x="2587506" y="6467059"/>
                  </a:cubicBezTo>
                  <a:cubicBezTo>
                    <a:pt x="2685137" y="6503898"/>
                    <a:pt x="2786304" y="6532106"/>
                    <a:pt x="2889176" y="6553360"/>
                  </a:cubicBezTo>
                  <a:lnTo>
                    <a:pt x="2929698" y="6561326"/>
                  </a:lnTo>
                  <a:lnTo>
                    <a:pt x="1816374" y="6561326"/>
                  </a:lnTo>
                  <a:lnTo>
                    <a:pt x="1787601" y="6545761"/>
                  </a:lnTo>
                  <a:cubicBezTo>
                    <a:pt x="1577272" y="6422749"/>
                    <a:pt x="1389483" y="6266761"/>
                    <a:pt x="1225544" y="6094158"/>
                  </a:cubicBezTo>
                  <a:cubicBezTo>
                    <a:pt x="1143116" y="6007986"/>
                    <a:pt x="1068158" y="5916274"/>
                    <a:pt x="997654" y="5822374"/>
                  </a:cubicBezTo>
                  <a:cubicBezTo>
                    <a:pt x="927546" y="5728086"/>
                    <a:pt x="860842" y="5632381"/>
                    <a:pt x="798596" y="5534615"/>
                  </a:cubicBezTo>
                  <a:cubicBezTo>
                    <a:pt x="782608" y="5510399"/>
                    <a:pt x="767537" y="5485797"/>
                    <a:pt x="752075" y="5461324"/>
                  </a:cubicBezTo>
                  <a:lnTo>
                    <a:pt x="707650" y="5390221"/>
                  </a:lnTo>
                  <a:cubicBezTo>
                    <a:pt x="679213" y="5344237"/>
                    <a:pt x="649728" y="5298638"/>
                    <a:pt x="619980" y="5252396"/>
                  </a:cubicBezTo>
                  <a:lnTo>
                    <a:pt x="438349" y="4970822"/>
                  </a:lnTo>
                  <a:cubicBezTo>
                    <a:pt x="377413" y="4874860"/>
                    <a:pt x="317263" y="4776064"/>
                    <a:pt x="261044" y="4673145"/>
                  </a:cubicBezTo>
                  <a:cubicBezTo>
                    <a:pt x="233000" y="4621622"/>
                    <a:pt x="205874" y="4569197"/>
                    <a:pt x="181107" y="4515356"/>
                  </a:cubicBezTo>
                  <a:cubicBezTo>
                    <a:pt x="156470" y="4461385"/>
                    <a:pt x="133537" y="4406385"/>
                    <a:pt x="113224" y="4350223"/>
                  </a:cubicBezTo>
                  <a:cubicBezTo>
                    <a:pt x="93305" y="4293934"/>
                    <a:pt x="75614" y="4236872"/>
                    <a:pt x="61199" y="4178908"/>
                  </a:cubicBezTo>
                  <a:cubicBezTo>
                    <a:pt x="54385" y="4149927"/>
                    <a:pt x="47440" y="4120815"/>
                    <a:pt x="41804" y="4091577"/>
                  </a:cubicBezTo>
                  <a:lnTo>
                    <a:pt x="33287" y="4047781"/>
                  </a:lnTo>
                  <a:lnTo>
                    <a:pt x="26209" y="4003858"/>
                  </a:lnTo>
                  <a:cubicBezTo>
                    <a:pt x="7732" y="3886643"/>
                    <a:pt x="0" y="3768783"/>
                    <a:pt x="0" y="3651953"/>
                  </a:cubicBezTo>
                  <a:cubicBezTo>
                    <a:pt x="524" y="3422031"/>
                    <a:pt x="25030" y="3192109"/>
                    <a:pt x="72731" y="2966307"/>
                  </a:cubicBezTo>
                  <a:cubicBezTo>
                    <a:pt x="120301" y="2740634"/>
                    <a:pt x="193163" y="2519343"/>
                    <a:pt x="291316" y="2309385"/>
                  </a:cubicBezTo>
                  <a:cubicBezTo>
                    <a:pt x="488540" y="1889469"/>
                    <a:pt x="774352" y="1513736"/>
                    <a:pt x="1110878" y="1193776"/>
                  </a:cubicBezTo>
                  <a:cubicBezTo>
                    <a:pt x="1279535" y="1033797"/>
                    <a:pt x="1461821" y="887856"/>
                    <a:pt x="1654327" y="756730"/>
                  </a:cubicBezTo>
                  <a:cubicBezTo>
                    <a:pt x="1847096" y="625732"/>
                    <a:pt x="2049956" y="509031"/>
                    <a:pt x="2261727" y="409720"/>
                  </a:cubicBezTo>
                  <a:cubicBezTo>
                    <a:pt x="2685792" y="212515"/>
                    <a:pt x="3142357" y="82162"/>
                    <a:pt x="3610060" y="27032"/>
                  </a:cubicBezTo>
                  <a:cubicBezTo>
                    <a:pt x="3785399" y="6647"/>
                    <a:pt x="3962657" y="-2144"/>
                    <a:pt x="4139342" y="4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BC4A6C98-F96E-4587-B01F-A9B01BBF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1866928 h 6521594"/>
                <a:gd name="connsiteX4" fmla="*/ 6212358 w 6321679"/>
                <a:gd name="connsiteY4" fmla="*/ 1689281 h 6521594"/>
                <a:gd name="connsiteX5" fmla="*/ 6049880 w 6321679"/>
                <a:gd name="connsiteY5" fmla="*/ 1477173 h 6521594"/>
                <a:gd name="connsiteX6" fmla="*/ 5248663 w 6321679"/>
                <a:gd name="connsiteY6" fmla="*/ 869327 h 6521594"/>
                <a:gd name="connsiteX7" fmla="*/ 4150102 w 6321679"/>
                <a:gd name="connsiteY7" fmla="*/ 644042 h 6521594"/>
                <a:gd name="connsiteX8" fmla="*/ 2867946 w 6321679"/>
                <a:gd name="connsiteY8" fmla="*/ 886459 h 6521594"/>
                <a:gd name="connsiteX9" fmla="*/ 1728892 w 6321679"/>
                <a:gd name="connsiteY9" fmla="*/ 1552397 h 6521594"/>
                <a:gd name="connsiteX10" fmla="*/ 941043 w 6321679"/>
                <a:gd name="connsiteY10" fmla="*/ 2512664 h 6521594"/>
                <a:gd name="connsiteX11" fmla="*/ 655362 w 6321679"/>
                <a:gd name="connsiteY11" fmla="*/ 3630204 h 6521594"/>
                <a:gd name="connsiteX12" fmla="*/ 1128177 w 6321679"/>
                <a:gd name="connsiteY12" fmla="*/ 4667883 h 6521594"/>
                <a:gd name="connsiteX13" fmla="*/ 1366419 w 6321679"/>
                <a:gd name="connsiteY13" fmla="*/ 4997246 h 6521594"/>
                <a:gd name="connsiteX14" fmla="*/ 3601937 w 6321679"/>
                <a:gd name="connsiteY14" fmla="*/ 6284685 h 6521594"/>
                <a:gd name="connsiteX15" fmla="*/ 5298985 w 6321679"/>
                <a:gd name="connsiteY15" fmla="*/ 5492643 h 6521594"/>
                <a:gd name="connsiteX16" fmla="*/ 5505513 w 6321679"/>
                <a:gd name="connsiteY16" fmla="*/ 5335367 h 6521594"/>
                <a:gd name="connsiteX17" fmla="*/ 6252618 w 6321679"/>
                <a:gd name="connsiteY17" fmla="*/ 4722492 h 6521594"/>
                <a:gd name="connsiteX18" fmla="*/ 6321679 w 6321679"/>
                <a:gd name="connsiteY18" fmla="*/ 4651477 h 6521594"/>
                <a:gd name="connsiteX19" fmla="*/ 6321679 w 6321679"/>
                <a:gd name="connsiteY19" fmla="*/ 5523097 h 6521594"/>
                <a:gd name="connsiteX20" fmla="*/ 6024428 w 6321679"/>
                <a:gd name="connsiteY20" fmla="*/ 5754969 h 6521594"/>
                <a:gd name="connsiteX21" fmla="*/ 5702345 w 6321679"/>
                <a:gd name="connsiteY21" fmla="*/ 6000018 h 6521594"/>
                <a:gd name="connsiteX22" fmla="*/ 4988380 w 6321679"/>
                <a:gd name="connsiteY22" fmla="*/ 6506549 h 6521594"/>
                <a:gd name="connsiteX23" fmla="*/ 4961490 w 6321679"/>
                <a:gd name="connsiteY23" fmla="*/ 6521594 h 6521594"/>
                <a:gd name="connsiteX24" fmla="*/ 2011326 w 6321679"/>
                <a:gd name="connsiteY24" fmla="*/ 6521594 h 6521594"/>
                <a:gd name="connsiteX25" fmla="*/ 1982893 w 6321679"/>
                <a:gd name="connsiteY25" fmla="*/ 6505768 h 6521594"/>
                <a:gd name="connsiteX26" fmla="*/ 824149 w 6321679"/>
                <a:gd name="connsiteY26" fmla="*/ 5358682 h 6521594"/>
                <a:gd name="connsiteX27" fmla="*/ 0 w 6321679"/>
                <a:gd name="connsiteY27" fmla="*/ 3630075 h 6521594"/>
                <a:gd name="connsiteX28" fmla="*/ 4150102 w 6321679"/>
                <a:gd name="connsiteY28"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21679" h="6521594">
                  <a:moveTo>
                    <a:pt x="4150102" y="0"/>
                  </a:moveTo>
                  <a:cubicBezTo>
                    <a:pt x="4918148" y="0"/>
                    <a:pt x="5569597" y="228540"/>
                    <a:pt x="6083891" y="619943"/>
                  </a:cubicBezTo>
                  <a:lnTo>
                    <a:pt x="6321679" y="822247"/>
                  </a:lnTo>
                  <a:lnTo>
                    <a:pt x="6321679" y="1866928"/>
                  </a:lnTo>
                  <a:lnTo>
                    <a:pt x="6212358" y="1689281"/>
                  </a:lnTo>
                  <a:cubicBezTo>
                    <a:pt x="6161484" y="1615222"/>
                    <a:pt x="6107295" y="1544427"/>
                    <a:pt x="6049880" y="1477173"/>
                  </a:cubicBezTo>
                  <a:cubicBezTo>
                    <a:pt x="5825135" y="1214018"/>
                    <a:pt x="5555573" y="1009470"/>
                    <a:pt x="5248663" y="869327"/>
                  </a:cubicBezTo>
                  <a:cubicBezTo>
                    <a:pt x="4921178" y="719909"/>
                    <a:pt x="4551627" y="644042"/>
                    <a:pt x="4150102" y="644042"/>
                  </a:cubicBezTo>
                  <a:cubicBezTo>
                    <a:pt x="3724203" y="644042"/>
                    <a:pt x="3292799" y="725448"/>
                    <a:pt x="2867946" y="886459"/>
                  </a:cubicBezTo>
                  <a:cubicBezTo>
                    <a:pt x="2454234" y="1042832"/>
                    <a:pt x="2060440" y="1273141"/>
                    <a:pt x="1728892" y="1552397"/>
                  </a:cubicBezTo>
                  <a:cubicBezTo>
                    <a:pt x="1391580" y="1836419"/>
                    <a:pt x="1126473" y="2159600"/>
                    <a:pt x="941043" y="2512664"/>
                  </a:cubicBezTo>
                  <a:cubicBezTo>
                    <a:pt x="751551" y="2873583"/>
                    <a:pt x="655362" y="3249575"/>
                    <a:pt x="655362" y="3630204"/>
                  </a:cubicBezTo>
                  <a:cubicBezTo>
                    <a:pt x="655362" y="4013537"/>
                    <a:pt x="808817" y="4237405"/>
                    <a:pt x="1128177" y="4667883"/>
                  </a:cubicBezTo>
                  <a:cubicBezTo>
                    <a:pt x="1205232" y="4771702"/>
                    <a:pt x="1284908" y="4879129"/>
                    <a:pt x="1366419" y="4997246"/>
                  </a:cubicBezTo>
                  <a:cubicBezTo>
                    <a:pt x="1989282" y="5899677"/>
                    <a:pt x="2657880" y="6284685"/>
                    <a:pt x="3601937" y="6284685"/>
                  </a:cubicBezTo>
                  <a:cubicBezTo>
                    <a:pt x="4221523" y="6284685"/>
                    <a:pt x="4676122" y="5971036"/>
                    <a:pt x="5298985" y="5492643"/>
                  </a:cubicBezTo>
                  <a:cubicBezTo>
                    <a:pt x="5368571" y="5439187"/>
                    <a:pt x="5438156" y="5386375"/>
                    <a:pt x="5505513" y="5335367"/>
                  </a:cubicBezTo>
                  <a:cubicBezTo>
                    <a:pt x="5779335" y="5127761"/>
                    <a:pt x="6041730" y="4928776"/>
                    <a:pt x="6252618" y="4722492"/>
                  </a:cubicBezTo>
                  <a:lnTo>
                    <a:pt x="6321679" y="4651477"/>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A66409EC-9CC3-482A-A4A5-54ED092B3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2150195 h 6521594"/>
                <a:gd name="connsiteX4" fmla="*/ 6241288 w 6321679"/>
                <a:gd name="connsiteY4" fmla="*/ 1985338 h 6521594"/>
                <a:gd name="connsiteX5" fmla="*/ 5949367 w 6321679"/>
                <a:gd name="connsiteY5" fmla="*/ 1559997 h 6521594"/>
                <a:gd name="connsiteX6" fmla="*/ 5193362 w 6321679"/>
                <a:gd name="connsiteY6" fmla="*/ 986156 h 6521594"/>
                <a:gd name="connsiteX7" fmla="*/ 4150102 w 6321679"/>
                <a:gd name="connsiteY7" fmla="*/ 772850 h 6521594"/>
                <a:gd name="connsiteX8" fmla="*/ 2914861 w 6321679"/>
                <a:gd name="connsiteY8" fmla="*/ 1006637 h 6521594"/>
                <a:gd name="connsiteX9" fmla="*/ 1814073 w 6321679"/>
                <a:gd name="connsiteY9" fmla="*/ 1650163 h 6521594"/>
                <a:gd name="connsiteX10" fmla="*/ 1057412 w 6321679"/>
                <a:gd name="connsiteY10" fmla="*/ 2571657 h 6521594"/>
                <a:gd name="connsiteX11" fmla="*/ 786277 w 6321679"/>
                <a:gd name="connsiteY11" fmla="*/ 3630204 h 6521594"/>
                <a:gd name="connsiteX12" fmla="*/ 1233931 w 6321679"/>
                <a:gd name="connsiteY12" fmla="*/ 4592016 h 6521594"/>
                <a:gd name="connsiteX13" fmla="*/ 1474795 w 6321679"/>
                <a:gd name="connsiteY13" fmla="*/ 4924985 h 6521594"/>
                <a:gd name="connsiteX14" fmla="*/ 2393691 w 6321679"/>
                <a:gd name="connsiteY14" fmla="*/ 5846995 h 6521594"/>
                <a:gd name="connsiteX15" fmla="*/ 3601805 w 6321679"/>
                <a:gd name="connsiteY15" fmla="*/ 6155876 h 6521594"/>
                <a:gd name="connsiteX16" fmla="*/ 4378909 w 6321679"/>
                <a:gd name="connsiteY16" fmla="*/ 5959186 h 6521594"/>
                <a:gd name="connsiteX17" fmla="*/ 5218129 w 6321679"/>
                <a:gd name="connsiteY17" fmla="*/ 5391271 h 6521594"/>
                <a:gd name="connsiteX18" fmla="*/ 5425313 w 6321679"/>
                <a:gd name="connsiteY18" fmla="*/ 5233481 h 6521594"/>
                <a:gd name="connsiteX19" fmla="*/ 6254366 w 6321679"/>
                <a:gd name="connsiteY19" fmla="*/ 4534301 h 6521594"/>
                <a:gd name="connsiteX20" fmla="*/ 6321679 w 6321679"/>
                <a:gd name="connsiteY20" fmla="*/ 4456641 h 6521594"/>
                <a:gd name="connsiteX21" fmla="*/ 6321679 w 6321679"/>
                <a:gd name="connsiteY21" fmla="*/ 5523097 h 6521594"/>
                <a:gd name="connsiteX22" fmla="*/ 6024428 w 6321679"/>
                <a:gd name="connsiteY22" fmla="*/ 5754969 h 6521594"/>
                <a:gd name="connsiteX23" fmla="*/ 5702345 w 6321679"/>
                <a:gd name="connsiteY23" fmla="*/ 6000018 h 6521594"/>
                <a:gd name="connsiteX24" fmla="*/ 4988380 w 6321679"/>
                <a:gd name="connsiteY24" fmla="*/ 6506549 h 6521594"/>
                <a:gd name="connsiteX25" fmla="*/ 4961490 w 6321679"/>
                <a:gd name="connsiteY25" fmla="*/ 6521594 h 6521594"/>
                <a:gd name="connsiteX26" fmla="*/ 2011326 w 6321679"/>
                <a:gd name="connsiteY26" fmla="*/ 6521594 h 6521594"/>
                <a:gd name="connsiteX27" fmla="*/ 1982893 w 6321679"/>
                <a:gd name="connsiteY27" fmla="*/ 6505768 h 6521594"/>
                <a:gd name="connsiteX28" fmla="*/ 824149 w 6321679"/>
                <a:gd name="connsiteY28" fmla="*/ 5358682 h 6521594"/>
                <a:gd name="connsiteX29" fmla="*/ 0 w 6321679"/>
                <a:gd name="connsiteY29" fmla="*/ 3630075 h 6521594"/>
                <a:gd name="connsiteX30" fmla="*/ 4150102 w 6321679"/>
                <a:gd name="connsiteY30"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21679" h="6521594">
                  <a:moveTo>
                    <a:pt x="4150102" y="0"/>
                  </a:moveTo>
                  <a:cubicBezTo>
                    <a:pt x="4918148" y="0"/>
                    <a:pt x="5569597" y="228540"/>
                    <a:pt x="6083891" y="619943"/>
                  </a:cubicBezTo>
                  <a:lnTo>
                    <a:pt x="6321679" y="822247"/>
                  </a:lnTo>
                  <a:lnTo>
                    <a:pt x="6321679" y="2150195"/>
                  </a:lnTo>
                  <a:lnTo>
                    <a:pt x="6241288" y="1985338"/>
                  </a:lnTo>
                  <a:cubicBezTo>
                    <a:pt x="6156788" y="1831195"/>
                    <a:pt x="6059249" y="1688709"/>
                    <a:pt x="5949367" y="1559997"/>
                  </a:cubicBezTo>
                  <a:cubicBezTo>
                    <a:pt x="5737073" y="1311397"/>
                    <a:pt x="5482843" y="1118314"/>
                    <a:pt x="5193362" y="986156"/>
                  </a:cubicBezTo>
                  <a:cubicBezTo>
                    <a:pt x="4883437" y="844596"/>
                    <a:pt x="4532365" y="772850"/>
                    <a:pt x="4150102" y="772850"/>
                  </a:cubicBezTo>
                  <a:cubicBezTo>
                    <a:pt x="3746218" y="772850"/>
                    <a:pt x="3319008" y="853613"/>
                    <a:pt x="2914861" y="1006637"/>
                  </a:cubicBezTo>
                  <a:cubicBezTo>
                    <a:pt x="2515039" y="1157857"/>
                    <a:pt x="2134350" y="1380438"/>
                    <a:pt x="1814073" y="1650163"/>
                  </a:cubicBezTo>
                  <a:cubicBezTo>
                    <a:pt x="1494190" y="1919502"/>
                    <a:pt x="1232622" y="2238173"/>
                    <a:pt x="1057412" y="2571657"/>
                  </a:cubicBezTo>
                  <a:cubicBezTo>
                    <a:pt x="877486" y="2914158"/>
                    <a:pt x="786277" y="3270313"/>
                    <a:pt x="786277" y="3630204"/>
                  </a:cubicBezTo>
                  <a:cubicBezTo>
                    <a:pt x="786277" y="3974121"/>
                    <a:pt x="923483" y="4173646"/>
                    <a:pt x="1233931" y="4592016"/>
                  </a:cubicBezTo>
                  <a:cubicBezTo>
                    <a:pt x="1311641" y="4696736"/>
                    <a:pt x="1391972" y="4805064"/>
                    <a:pt x="1474795" y="4924985"/>
                  </a:cubicBezTo>
                  <a:cubicBezTo>
                    <a:pt x="1767682" y="5349278"/>
                    <a:pt x="2068172" y="5650948"/>
                    <a:pt x="2393691" y="5846995"/>
                  </a:cubicBezTo>
                  <a:cubicBezTo>
                    <a:pt x="2738735" y="6054891"/>
                    <a:pt x="3133971" y="6155876"/>
                    <a:pt x="3601805" y="6155876"/>
                  </a:cubicBezTo>
                  <a:cubicBezTo>
                    <a:pt x="3867305" y="6155876"/>
                    <a:pt x="4114196" y="6093405"/>
                    <a:pt x="4378909" y="5959186"/>
                  </a:cubicBezTo>
                  <a:cubicBezTo>
                    <a:pt x="4650699" y="5821362"/>
                    <a:pt x="4919737" y="5620421"/>
                    <a:pt x="5218129" y="5391271"/>
                  </a:cubicBezTo>
                  <a:cubicBezTo>
                    <a:pt x="5288107" y="5337558"/>
                    <a:pt x="5357824" y="5284617"/>
                    <a:pt x="5425313" y="5233481"/>
                  </a:cubicBezTo>
                  <a:cubicBezTo>
                    <a:pt x="5739037" y="4995556"/>
                    <a:pt x="6037512" y="4769168"/>
                    <a:pt x="6254366" y="4534301"/>
                  </a:cubicBezTo>
                  <a:lnTo>
                    <a:pt x="6321679" y="4456641"/>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descr="Children and Young People's Counselling Service - Kent family">
            <a:extLst>
              <a:ext uri="{FF2B5EF4-FFF2-40B4-BE49-F238E27FC236}">
                <a16:creationId xmlns:a16="http://schemas.microsoft.com/office/drawing/2014/main" id="{1EBF17A7-A53B-67A1-8902-9C914F9EB9DC}"/>
              </a:ext>
            </a:extLst>
          </p:cNvPr>
          <p:cNvPicPr>
            <a:picLocks noChangeAspect="1"/>
          </p:cNvPicPr>
          <p:nvPr/>
        </p:nvPicPr>
        <p:blipFill rotWithShape="1">
          <a:blip r:embed="rId2"/>
          <a:srcRect l="4285" r="24150" b="-1"/>
          <a:stretch/>
        </p:blipFill>
        <p:spPr>
          <a:xfrm>
            <a:off x="7708392" y="2472681"/>
            <a:ext cx="4142232" cy="2836182"/>
          </a:xfrm>
          <a:prstGeom prst="rect">
            <a:avLst/>
          </a:prstGeom>
        </p:spPr>
      </p:pic>
      <p:sp>
        <p:nvSpPr>
          <p:cNvPr id="8" name="Slide Number Placeholder 7">
            <a:extLst>
              <a:ext uri="{FF2B5EF4-FFF2-40B4-BE49-F238E27FC236}">
                <a16:creationId xmlns:a16="http://schemas.microsoft.com/office/drawing/2014/main" id="{92908AF9-2A07-4B50-BC13-471792106EC8}"/>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defRPr/>
            </a:pPr>
            <a:fld id="{A49DFD55-3C28-40EF-9E31-A92D2E4017FF}" type="slidenum">
              <a:rPr lang="en-US" sz="1200" smtClean="0"/>
              <a:pPr>
                <a:spcAft>
                  <a:spcPts val="600"/>
                </a:spcAft>
                <a:defRPr/>
              </a:pPr>
              <a:t>14</a:t>
            </a:fld>
            <a:endParaRPr lang="en-US" sz="1200"/>
          </a:p>
        </p:txBody>
      </p:sp>
      <p:sp>
        <p:nvSpPr>
          <p:cNvPr id="5" name="TextBox 4">
            <a:extLst>
              <a:ext uri="{FF2B5EF4-FFF2-40B4-BE49-F238E27FC236}">
                <a16:creationId xmlns:a16="http://schemas.microsoft.com/office/drawing/2014/main" id="{464DC6FF-1A9A-4EB0-2437-B5135D9FCD86}"/>
              </a:ext>
            </a:extLst>
          </p:cNvPr>
          <p:cNvSpPr txBox="1"/>
          <p:nvPr/>
        </p:nvSpPr>
        <p:spPr>
          <a:xfrm>
            <a:off x="8309430" y="6077856"/>
            <a:ext cx="3813022"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ea typeface="+mn-lt"/>
                <a:cs typeface="+mn-lt"/>
              </a:rPr>
              <a:t>(Kent Community Health NHS Foundation Trust. (n.d.).</a:t>
            </a:r>
            <a:endParaRPr lang="en-US" dirty="0"/>
          </a:p>
        </p:txBody>
      </p:sp>
      <p:sp>
        <p:nvSpPr>
          <p:cNvPr id="6" name="TextBox 5">
            <a:extLst>
              <a:ext uri="{FF2B5EF4-FFF2-40B4-BE49-F238E27FC236}">
                <a16:creationId xmlns:a16="http://schemas.microsoft.com/office/drawing/2014/main" id="{92315E08-9047-BCF0-9649-BAEF80D9BD2C}"/>
              </a:ext>
            </a:extLst>
          </p:cNvPr>
          <p:cNvSpPr txBox="1"/>
          <p:nvPr/>
        </p:nvSpPr>
        <p:spPr>
          <a:xfrm>
            <a:off x="8184039" y="5437341"/>
            <a:ext cx="3503441"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ea typeface="+mn-lt"/>
                <a:cs typeface="+mn-lt"/>
              </a:rPr>
              <a:t>(Johnson &amp; Smith, 2016, p. 118).</a:t>
            </a:r>
          </a:p>
          <a:p>
            <a:r>
              <a:rPr lang="en-US" sz="1200" dirty="0">
                <a:ea typeface="+mn-lt"/>
                <a:cs typeface="+mn-lt"/>
              </a:rPr>
              <a:t> (National Youth Agency, 2021, p. 14).</a:t>
            </a:r>
            <a:endParaRPr lang="en-US" sz="1200" dirty="0"/>
          </a:p>
          <a:p>
            <a:r>
              <a:rPr lang="en-US" sz="1200" dirty="0">
                <a:ea typeface="+mn-lt"/>
                <a:cs typeface="+mn-lt"/>
              </a:rPr>
              <a:t>(</a:t>
            </a:r>
            <a:r>
              <a:rPr lang="en-US" sz="1200" err="1">
                <a:ea typeface="+mn-lt"/>
                <a:cs typeface="+mn-lt"/>
              </a:rPr>
              <a:t>YouthLink</a:t>
            </a:r>
            <a:r>
              <a:rPr lang="en-US" sz="1200" dirty="0">
                <a:ea typeface="+mn-lt"/>
                <a:cs typeface="+mn-lt"/>
              </a:rPr>
              <a:t> Scotland, 2020, p. 16).</a:t>
            </a:r>
            <a:endParaRPr lang="en-US" dirty="0"/>
          </a:p>
          <a:p>
            <a:endParaRPr lang="en-US" sz="1200" dirty="0">
              <a:solidFill>
                <a:srgbClr val="E3E3E3"/>
              </a:solidFill>
              <a:ea typeface="+mn-lt"/>
              <a:cs typeface="+mn-lt"/>
            </a:endParaRPr>
          </a:p>
          <a:p>
            <a:endParaRPr lang="en-US" sz="1200" dirty="0">
              <a:solidFill>
                <a:srgbClr val="E3E3E3"/>
              </a:solidFill>
              <a:ea typeface="+mn-lt"/>
              <a:cs typeface="+mn-lt"/>
            </a:endParaRPr>
          </a:p>
        </p:txBody>
      </p:sp>
    </p:spTree>
    <p:extLst>
      <p:ext uri="{BB962C8B-B14F-4D97-AF65-F5344CB8AC3E}">
        <p14:creationId xmlns:p14="http://schemas.microsoft.com/office/powerpoint/2010/main" val="28963854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6B1267A6-FD88-1DC0-2E16-7EF4C4C82D17}"/>
              </a:ext>
            </a:extLst>
          </p:cNvPr>
          <p:cNvSpPr>
            <a:spLocks noGrp="1"/>
          </p:cNvSpPr>
          <p:nvPr>
            <p:ph type="sldNum" sz="quarter" idx="12"/>
          </p:nvPr>
        </p:nvSpPr>
        <p:spPr/>
        <p:txBody>
          <a:bodyPr/>
          <a:lstStyle/>
          <a:p>
            <a:fld id="{A49DFD55-3C28-40EF-9E31-A92D2E4017FF}" type="slidenum">
              <a:rPr lang="en-US" smtClean="0"/>
              <a:pPr/>
              <a:t>15</a:t>
            </a:fld>
            <a:endParaRPr lang="en-US"/>
          </a:p>
        </p:txBody>
      </p:sp>
      <p:sp>
        <p:nvSpPr>
          <p:cNvPr id="21" name="TextBox 20">
            <a:extLst>
              <a:ext uri="{FF2B5EF4-FFF2-40B4-BE49-F238E27FC236}">
                <a16:creationId xmlns:a16="http://schemas.microsoft.com/office/drawing/2014/main" id="{129B844C-A39D-ED95-0366-CFC207F9BFE3}"/>
              </a:ext>
            </a:extLst>
          </p:cNvPr>
          <p:cNvSpPr txBox="1"/>
          <p:nvPr/>
        </p:nvSpPr>
        <p:spPr>
          <a:xfrm>
            <a:off x="456538" y="431320"/>
            <a:ext cx="8996010" cy="578545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t>Counselling skills during crafts</a:t>
            </a:r>
          </a:p>
          <a:p>
            <a:endParaRPr lang="en-US" sz="2800" dirty="0"/>
          </a:p>
          <a:p>
            <a:pPr marL="285750" indent="-285750">
              <a:buFont typeface="Calibri"/>
              <a:buChar char="-"/>
            </a:pPr>
            <a:r>
              <a:rPr lang="en-US" sz="2800" dirty="0"/>
              <a:t>Building trust and rapport: safe and supportive environment </a:t>
            </a:r>
          </a:p>
          <a:p>
            <a:pPr marL="285750" indent="-285750">
              <a:buFont typeface="Calibri"/>
              <a:buChar char="-"/>
            </a:pPr>
            <a:endParaRPr lang="en-US" sz="2800" dirty="0"/>
          </a:p>
          <a:p>
            <a:pPr marL="285750" indent="-285750">
              <a:buFont typeface="Calibri"/>
              <a:buChar char="-"/>
            </a:pPr>
            <a:r>
              <a:rPr lang="en-US" sz="2800" dirty="0"/>
              <a:t>Understanding and responding: understand their needs, emotions and experiences.</a:t>
            </a:r>
          </a:p>
          <a:p>
            <a:pPr marL="285750" indent="-285750">
              <a:buFont typeface="Calibri"/>
              <a:buChar char="-"/>
            </a:pPr>
            <a:endParaRPr lang="en-US" sz="2800" dirty="0"/>
          </a:p>
          <a:p>
            <a:pPr marL="285750" indent="-285750">
              <a:buFont typeface="Calibri"/>
              <a:buChar char="-"/>
            </a:pPr>
            <a:r>
              <a:rPr lang="en-US" sz="2800" dirty="0"/>
              <a:t>Empowering growth: Active listening and showing empathy, encourages learning, experiment and builds confidence.</a:t>
            </a:r>
          </a:p>
          <a:p>
            <a:pPr marL="285750" indent="-285750">
              <a:buFont typeface="Calibri"/>
              <a:buChar char="-"/>
            </a:pPr>
            <a:endParaRPr lang="en-US" sz="2400" dirty="0"/>
          </a:p>
          <a:p>
            <a:endParaRPr lang="en-US" sz="2400" dirty="0"/>
          </a:p>
        </p:txBody>
      </p:sp>
      <p:pic>
        <p:nvPicPr>
          <p:cNvPr id="4" name="Picture 3" descr="How to become a child counsellor | Place2Be">
            <a:extLst>
              <a:ext uri="{FF2B5EF4-FFF2-40B4-BE49-F238E27FC236}">
                <a16:creationId xmlns:a16="http://schemas.microsoft.com/office/drawing/2014/main" id="{F8F41584-0697-EF22-1095-C9EB1F585CBB}"/>
              </a:ext>
            </a:extLst>
          </p:cNvPr>
          <p:cNvPicPr>
            <a:picLocks noChangeAspect="1"/>
          </p:cNvPicPr>
          <p:nvPr/>
        </p:nvPicPr>
        <p:blipFill>
          <a:blip r:embed="rId2"/>
          <a:stretch>
            <a:fillRect/>
          </a:stretch>
        </p:blipFill>
        <p:spPr>
          <a:xfrm>
            <a:off x="8788400" y="847876"/>
            <a:ext cx="2743200" cy="2743200"/>
          </a:xfrm>
          <a:prstGeom prst="rect">
            <a:avLst/>
          </a:prstGeom>
        </p:spPr>
      </p:pic>
      <p:sp>
        <p:nvSpPr>
          <p:cNvPr id="5" name="TextBox 4">
            <a:extLst>
              <a:ext uri="{FF2B5EF4-FFF2-40B4-BE49-F238E27FC236}">
                <a16:creationId xmlns:a16="http://schemas.microsoft.com/office/drawing/2014/main" id="{5E47D612-E967-AF74-49AF-C45D96168432}"/>
              </a:ext>
            </a:extLst>
          </p:cNvPr>
          <p:cNvSpPr txBox="1"/>
          <p:nvPr/>
        </p:nvSpPr>
        <p:spPr>
          <a:xfrm>
            <a:off x="9140976" y="3731380"/>
            <a:ext cx="3265714"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ea typeface="+mn-lt"/>
                <a:cs typeface="+mn-lt"/>
              </a:rPr>
              <a:t>(Place2Be. (n.d.)</a:t>
            </a:r>
            <a:endParaRPr lang="en-US" dirty="0"/>
          </a:p>
        </p:txBody>
      </p:sp>
      <p:sp>
        <p:nvSpPr>
          <p:cNvPr id="2" name="TextBox 1">
            <a:extLst>
              <a:ext uri="{FF2B5EF4-FFF2-40B4-BE49-F238E27FC236}">
                <a16:creationId xmlns:a16="http://schemas.microsoft.com/office/drawing/2014/main" id="{A9EECB76-43ED-C983-611E-752B847BF002}"/>
              </a:ext>
            </a:extLst>
          </p:cNvPr>
          <p:cNvSpPr txBox="1"/>
          <p:nvPr/>
        </p:nvSpPr>
        <p:spPr>
          <a:xfrm>
            <a:off x="2885278" y="5532323"/>
            <a:ext cx="4976443"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ea typeface="+mn-lt"/>
                <a:cs typeface="+mn-lt"/>
              </a:rPr>
              <a:t>(National Youth Agency, 2021, p. 15</a:t>
            </a:r>
          </a:p>
          <a:p>
            <a:r>
              <a:rPr lang="en-US" sz="1200" dirty="0">
                <a:ea typeface="+mn-lt"/>
                <a:cs typeface="+mn-lt"/>
              </a:rPr>
              <a:t>(Johnson &amp; Smith, 2016, p. 119)</a:t>
            </a:r>
            <a:endParaRPr lang="en-US" dirty="0">
              <a:ea typeface="+mn-lt"/>
              <a:cs typeface="+mn-lt"/>
            </a:endParaRPr>
          </a:p>
          <a:p>
            <a:endParaRPr lang="en-US" sz="1200" dirty="0">
              <a:solidFill>
                <a:srgbClr val="E3E3E3"/>
              </a:solidFill>
            </a:endParaRPr>
          </a:p>
        </p:txBody>
      </p:sp>
    </p:spTree>
    <p:extLst>
      <p:ext uri="{BB962C8B-B14F-4D97-AF65-F5344CB8AC3E}">
        <p14:creationId xmlns:p14="http://schemas.microsoft.com/office/powerpoint/2010/main" val="41740797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A2D15-4D68-4BF7-9421-032AE6C8852C}"/>
              </a:ext>
            </a:extLst>
          </p:cNvPr>
          <p:cNvSpPr>
            <a:spLocks noGrp="1"/>
          </p:cNvSpPr>
          <p:nvPr>
            <p:ph type="title"/>
          </p:nvPr>
        </p:nvSpPr>
        <p:spPr>
          <a:xfrm>
            <a:off x="1885156" y="674463"/>
            <a:ext cx="8421688" cy="1047373"/>
          </a:xfrm>
        </p:spPr>
        <p:txBody>
          <a:bodyPr/>
          <a:lstStyle/>
          <a:p>
            <a:r>
              <a:rPr lang="en-US"/>
              <a:t>Carl rogers</a:t>
            </a:r>
          </a:p>
        </p:txBody>
      </p:sp>
      <p:sp>
        <p:nvSpPr>
          <p:cNvPr id="25" name="Slide Number Placeholder 24">
            <a:extLst>
              <a:ext uri="{FF2B5EF4-FFF2-40B4-BE49-F238E27FC236}">
                <a16:creationId xmlns:a16="http://schemas.microsoft.com/office/drawing/2014/main" id="{148E9129-4CC6-47BA-ACD8-2C632A8660EC}"/>
              </a:ext>
            </a:extLst>
          </p:cNvPr>
          <p:cNvSpPr>
            <a:spLocks noGrp="1"/>
          </p:cNvSpPr>
          <p:nvPr>
            <p:ph type="sldNum" sz="quarter" idx="12"/>
          </p:nvPr>
        </p:nvSpPr>
        <p:spPr>
          <a:xfrm>
            <a:off x="8610600" y="6356350"/>
            <a:ext cx="2743200" cy="365125"/>
          </a:xfrm>
        </p:spPr>
        <p:txBody>
          <a:bodyPr/>
          <a:lstStyle/>
          <a:p>
            <a:fld id="{A49DFD55-3C28-40EF-9E31-A92D2E4017FF}" type="slidenum">
              <a:rPr lang="en-US" smtClean="0"/>
              <a:pPr/>
              <a:t>16</a:t>
            </a:fld>
            <a:endParaRPr lang="en-US"/>
          </a:p>
        </p:txBody>
      </p:sp>
      <p:sp>
        <p:nvSpPr>
          <p:cNvPr id="3" name="TextBox 2">
            <a:extLst>
              <a:ext uri="{FF2B5EF4-FFF2-40B4-BE49-F238E27FC236}">
                <a16:creationId xmlns:a16="http://schemas.microsoft.com/office/drawing/2014/main" id="{9478B9D5-00BB-C828-FF76-33CD2C9555ED}"/>
              </a:ext>
            </a:extLst>
          </p:cNvPr>
          <p:cNvSpPr txBox="1"/>
          <p:nvPr/>
        </p:nvSpPr>
        <p:spPr>
          <a:xfrm>
            <a:off x="1701753" y="1802352"/>
            <a:ext cx="8548397" cy="38164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t>Carl Rogers' person centered approach </a:t>
            </a:r>
          </a:p>
          <a:p>
            <a:pPr marL="457200" indent="-457200">
              <a:buFont typeface="Calibri"/>
              <a:buChar char="-"/>
            </a:pPr>
            <a:r>
              <a:rPr lang="en-US" sz="2800" dirty="0"/>
              <a:t>Inclusive and empathetic</a:t>
            </a:r>
            <a:endParaRPr lang="en-US" sz="2800"/>
          </a:p>
          <a:p>
            <a:pPr marL="457200" indent="-457200">
              <a:buFont typeface="Calibri"/>
              <a:buChar char="-"/>
            </a:pPr>
            <a:r>
              <a:rPr lang="en-US" sz="2800" dirty="0"/>
              <a:t>Fostering trust and rapport</a:t>
            </a:r>
          </a:p>
          <a:p>
            <a:pPr marL="457200" indent="-457200">
              <a:buFont typeface="Calibri"/>
              <a:buChar char="-"/>
            </a:pPr>
            <a:r>
              <a:rPr lang="en-US" sz="2800" dirty="0"/>
              <a:t>Young people to feel safe and understood</a:t>
            </a:r>
            <a:endParaRPr lang="en-US" sz="2800"/>
          </a:p>
          <a:p>
            <a:endParaRPr lang="en-US" sz="2800"/>
          </a:p>
          <a:p>
            <a:r>
              <a:rPr lang="en-US" sz="2800" dirty="0"/>
              <a:t>Understanding individual experiences is </a:t>
            </a:r>
            <a:r>
              <a:rPr lang="en-US" sz="2800"/>
              <a:t>important</a:t>
            </a:r>
            <a:r>
              <a:rPr lang="en-US" sz="2800" dirty="0"/>
              <a:t> for supporting personal growth. </a:t>
            </a:r>
          </a:p>
          <a:p>
            <a:endParaRPr lang="en-US" sz="2800"/>
          </a:p>
          <a:p>
            <a:endParaRPr lang="en-US"/>
          </a:p>
        </p:txBody>
      </p:sp>
      <p:sp>
        <p:nvSpPr>
          <p:cNvPr id="4" name="TextBox 3">
            <a:extLst>
              <a:ext uri="{FF2B5EF4-FFF2-40B4-BE49-F238E27FC236}">
                <a16:creationId xmlns:a16="http://schemas.microsoft.com/office/drawing/2014/main" id="{E227D943-13DC-DCF3-6817-E7CE5355027C}"/>
              </a:ext>
            </a:extLst>
          </p:cNvPr>
          <p:cNvSpPr txBox="1"/>
          <p:nvPr/>
        </p:nvSpPr>
        <p:spPr>
          <a:xfrm>
            <a:off x="6805879" y="5561074"/>
            <a:ext cx="5048627"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ea typeface="+mn-lt"/>
                <a:cs typeface="+mn-lt"/>
              </a:rPr>
              <a:t>(Johnson &amp; Smith, 2016, p. 118).</a:t>
            </a:r>
            <a:r>
              <a:rPr lang="en-US" sz="1200" err="1">
                <a:ea typeface="+mn-lt"/>
                <a:cs typeface="+mn-lt"/>
              </a:rPr>
              <a:t>ope</a:t>
            </a:r>
            <a:r>
              <a:rPr lang="en-US" sz="1200" dirty="0">
                <a:ea typeface="+mn-lt"/>
                <a:cs typeface="+mn-lt"/>
              </a:rPr>
              <a:t>, 202</a:t>
            </a:r>
            <a:r>
              <a:rPr lang="en-US" sz="1200" dirty="0">
                <a:solidFill>
                  <a:srgbClr val="E3E3E3"/>
                </a:solidFill>
                <a:ea typeface="+mn-lt"/>
                <a:cs typeface="+mn-lt"/>
              </a:rPr>
              <a:t>1, p. 13).l of Europe, 2021, p. 13).5, p. 386)</a:t>
            </a:r>
            <a:endParaRPr lang="en-US"/>
          </a:p>
        </p:txBody>
      </p:sp>
    </p:spTree>
    <p:extLst>
      <p:ext uri="{BB962C8B-B14F-4D97-AF65-F5344CB8AC3E}">
        <p14:creationId xmlns:p14="http://schemas.microsoft.com/office/powerpoint/2010/main" val="26193012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7C692526-F19B-7E0C-BDB0-B88D4D30E381}"/>
              </a:ext>
            </a:extLst>
          </p:cNvPr>
          <p:cNvSpPr>
            <a:spLocks noGrp="1"/>
          </p:cNvSpPr>
          <p:nvPr>
            <p:ph type="sldNum" sz="quarter" idx="12"/>
          </p:nvPr>
        </p:nvSpPr>
        <p:spPr/>
        <p:txBody>
          <a:bodyPr/>
          <a:lstStyle/>
          <a:p>
            <a:fld id="{A49DFD55-3C28-40EF-9E31-A92D2E4017FF}" type="slidenum">
              <a:rPr lang="en-US" smtClean="0"/>
              <a:pPr/>
              <a:t>17</a:t>
            </a:fld>
            <a:endParaRPr lang="en-US"/>
          </a:p>
        </p:txBody>
      </p:sp>
      <p:sp>
        <p:nvSpPr>
          <p:cNvPr id="18" name="TextBox 17">
            <a:extLst>
              <a:ext uri="{FF2B5EF4-FFF2-40B4-BE49-F238E27FC236}">
                <a16:creationId xmlns:a16="http://schemas.microsoft.com/office/drawing/2014/main" id="{95E5832B-4273-C17E-5314-392D0FE28FA5}"/>
              </a:ext>
            </a:extLst>
          </p:cNvPr>
          <p:cNvSpPr txBox="1"/>
          <p:nvPr/>
        </p:nvSpPr>
        <p:spPr>
          <a:xfrm>
            <a:off x="695431" y="462652"/>
            <a:ext cx="10923403" cy="51090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t>Tuckman's stages of development</a:t>
            </a:r>
          </a:p>
          <a:p>
            <a:endParaRPr lang="en-US" sz="2800" dirty="0"/>
          </a:p>
          <a:p>
            <a:endParaRPr lang="en-US" sz="2800" dirty="0"/>
          </a:p>
          <a:p>
            <a:r>
              <a:rPr lang="en-US" sz="2800" dirty="0"/>
              <a:t>Forming (Getting to know each other)</a:t>
            </a:r>
          </a:p>
          <a:p>
            <a:r>
              <a:rPr lang="en-US" sz="2800" dirty="0"/>
              <a:t>Storming (Having ups and downs)</a:t>
            </a:r>
          </a:p>
          <a:p>
            <a:r>
              <a:rPr lang="en-US" sz="2800" dirty="0"/>
              <a:t>Norming (Working smoothly)</a:t>
            </a:r>
          </a:p>
          <a:p>
            <a:r>
              <a:rPr lang="en-US" sz="2800" dirty="0"/>
              <a:t>Performing (Doing well)</a:t>
            </a:r>
          </a:p>
          <a:p>
            <a:r>
              <a:rPr lang="en-US" sz="2800" dirty="0"/>
              <a:t>Adjourning (Finishing up)</a:t>
            </a:r>
          </a:p>
          <a:p>
            <a:endParaRPr lang="en-US" sz="2800" dirty="0"/>
          </a:p>
          <a:p>
            <a:r>
              <a:rPr lang="en-US" sz="2800" dirty="0"/>
              <a:t>Create ways to support young people, fitting their needs and development stages.</a:t>
            </a:r>
          </a:p>
          <a:p>
            <a:endParaRPr lang="en-US" dirty="0"/>
          </a:p>
        </p:txBody>
      </p:sp>
      <p:sp>
        <p:nvSpPr>
          <p:cNvPr id="2" name="TextBox 1">
            <a:extLst>
              <a:ext uri="{FF2B5EF4-FFF2-40B4-BE49-F238E27FC236}">
                <a16:creationId xmlns:a16="http://schemas.microsoft.com/office/drawing/2014/main" id="{517605C8-0B04-CCD2-0DFE-D7B963C8586F}"/>
              </a:ext>
            </a:extLst>
          </p:cNvPr>
          <p:cNvSpPr txBox="1"/>
          <p:nvPr/>
        </p:nvSpPr>
        <p:spPr>
          <a:xfrm>
            <a:off x="7512496" y="6186511"/>
            <a:ext cx="4416136"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ea typeface="+mn-lt"/>
                <a:cs typeface="+mn-lt"/>
              </a:rPr>
              <a:t>(Tuckman, 1965, p. 386).</a:t>
            </a:r>
            <a:endParaRPr lang="en-US" sz="1600" dirty="0"/>
          </a:p>
        </p:txBody>
      </p:sp>
    </p:spTree>
    <p:extLst>
      <p:ext uri="{BB962C8B-B14F-4D97-AF65-F5344CB8AC3E}">
        <p14:creationId xmlns:p14="http://schemas.microsoft.com/office/powerpoint/2010/main" val="19624183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DE366E9-5D12-93A4-2C4A-ECE81BE64ECE}"/>
              </a:ext>
            </a:extLst>
          </p:cNvPr>
          <p:cNvSpPr>
            <a:spLocks noGrp="1"/>
          </p:cNvSpPr>
          <p:nvPr>
            <p:ph type="sldNum" sz="quarter" idx="12"/>
          </p:nvPr>
        </p:nvSpPr>
        <p:spPr/>
        <p:txBody>
          <a:bodyPr/>
          <a:lstStyle/>
          <a:p>
            <a:fld id="{A49DFD55-3C28-40EF-9E31-A92D2E4017FF}" type="slidenum">
              <a:rPr lang="en-US" smtClean="0"/>
              <a:pPr/>
              <a:t>18</a:t>
            </a:fld>
            <a:endParaRPr lang="en-US"/>
          </a:p>
        </p:txBody>
      </p:sp>
      <p:sp>
        <p:nvSpPr>
          <p:cNvPr id="2" name="TextBox 1">
            <a:extLst>
              <a:ext uri="{FF2B5EF4-FFF2-40B4-BE49-F238E27FC236}">
                <a16:creationId xmlns:a16="http://schemas.microsoft.com/office/drawing/2014/main" id="{CF8A4269-B8B7-40FF-F7E2-82634C6376DE}"/>
              </a:ext>
            </a:extLst>
          </p:cNvPr>
          <p:cNvSpPr txBox="1"/>
          <p:nvPr/>
        </p:nvSpPr>
        <p:spPr>
          <a:xfrm>
            <a:off x="838644" y="802617"/>
            <a:ext cx="9585415" cy="609397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t>Heron's facilitation styles</a:t>
            </a:r>
          </a:p>
          <a:p>
            <a:endParaRPr lang="en-US" sz="2800" dirty="0"/>
          </a:p>
          <a:p>
            <a:r>
              <a:rPr lang="en-US" sz="2800" dirty="0"/>
              <a:t>Hierarchical</a:t>
            </a:r>
            <a:br>
              <a:rPr lang="en-US" sz="2800" dirty="0"/>
            </a:br>
            <a:r>
              <a:rPr lang="en-US" sz="2800" dirty="0"/>
              <a:t>When to use – Explaining mental health, teaching coping skills or setting boundaries</a:t>
            </a:r>
          </a:p>
          <a:p>
            <a:endParaRPr lang="en-US" sz="2800" dirty="0"/>
          </a:p>
          <a:p>
            <a:r>
              <a:rPr lang="en-US" sz="2800" dirty="0"/>
              <a:t>Co-operative – Collaborating on goals, exploring feelings and brainstorming solutions together.</a:t>
            </a:r>
          </a:p>
          <a:p>
            <a:endParaRPr lang="en-US" sz="2800" dirty="0"/>
          </a:p>
          <a:p>
            <a:r>
              <a:rPr lang="en-US" sz="2800" dirty="0"/>
              <a:t>Autonomous – Nurturing independence and self-reflection. Supporting young people who are ready to manage their well-being.</a:t>
            </a:r>
          </a:p>
          <a:p>
            <a:endParaRPr lang="en-US" dirty="0"/>
          </a:p>
          <a:p>
            <a:endParaRPr lang="en-US" dirty="0"/>
          </a:p>
          <a:p>
            <a:endParaRPr lang="en-US" dirty="0"/>
          </a:p>
        </p:txBody>
      </p:sp>
      <p:sp>
        <p:nvSpPr>
          <p:cNvPr id="3" name="TextBox 2">
            <a:extLst>
              <a:ext uri="{FF2B5EF4-FFF2-40B4-BE49-F238E27FC236}">
                <a16:creationId xmlns:a16="http://schemas.microsoft.com/office/drawing/2014/main" id="{4C1BD963-C5A7-BC07-6A14-80EFFC1FE0EE}"/>
              </a:ext>
            </a:extLst>
          </p:cNvPr>
          <p:cNvSpPr txBox="1"/>
          <p:nvPr/>
        </p:nvSpPr>
        <p:spPr>
          <a:xfrm>
            <a:off x="7462583" y="6365493"/>
            <a:ext cx="4134715"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ea typeface="+mn-lt"/>
                <a:cs typeface="+mn-lt"/>
              </a:rPr>
              <a:t>(Heron, 1992, p. 72)(Heron, 1992, p. 82)</a:t>
            </a:r>
            <a:endParaRPr lang="en-US" sz="1600">
              <a:ea typeface="+mn-lt"/>
              <a:cs typeface="+mn-lt"/>
            </a:endParaRPr>
          </a:p>
        </p:txBody>
      </p:sp>
    </p:spTree>
    <p:extLst>
      <p:ext uri="{BB962C8B-B14F-4D97-AF65-F5344CB8AC3E}">
        <p14:creationId xmlns:p14="http://schemas.microsoft.com/office/powerpoint/2010/main" val="16924422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FB1E8A-E560-66E1-5057-67E04254087A}"/>
              </a:ext>
            </a:extLst>
          </p:cNvPr>
          <p:cNvSpPr>
            <a:spLocks noGrp="1"/>
          </p:cNvSpPr>
          <p:nvPr>
            <p:ph type="title"/>
          </p:nvPr>
        </p:nvSpPr>
        <p:spPr>
          <a:xfrm>
            <a:off x="622539" y="77578"/>
            <a:ext cx="7956431" cy="980507"/>
          </a:xfrm>
        </p:spPr>
        <p:txBody>
          <a:bodyPr/>
          <a:lstStyle/>
          <a:p>
            <a:r>
              <a:rPr lang="en-US" dirty="0"/>
              <a:t>Self-care</a:t>
            </a:r>
          </a:p>
        </p:txBody>
      </p:sp>
      <p:sp>
        <p:nvSpPr>
          <p:cNvPr id="5" name="Slide Number Placeholder 4">
            <a:extLst>
              <a:ext uri="{FF2B5EF4-FFF2-40B4-BE49-F238E27FC236}">
                <a16:creationId xmlns:a16="http://schemas.microsoft.com/office/drawing/2014/main" id="{7B80FD4E-0F4A-796C-E7DA-C04F6DBD3660}"/>
              </a:ext>
            </a:extLst>
          </p:cNvPr>
          <p:cNvSpPr>
            <a:spLocks noGrp="1"/>
          </p:cNvSpPr>
          <p:nvPr>
            <p:ph type="sldNum" sz="quarter" idx="12"/>
          </p:nvPr>
        </p:nvSpPr>
        <p:spPr/>
        <p:txBody>
          <a:bodyPr/>
          <a:lstStyle/>
          <a:p>
            <a:fld id="{A49DFD55-3C28-40EF-9E31-A92D2E4017FF}" type="slidenum">
              <a:rPr lang="en-US" smtClean="0"/>
              <a:pPr/>
              <a:t>19</a:t>
            </a:fld>
            <a:endParaRPr lang="en-US"/>
          </a:p>
        </p:txBody>
      </p:sp>
      <p:sp>
        <p:nvSpPr>
          <p:cNvPr id="6" name="TextBox 5">
            <a:extLst>
              <a:ext uri="{FF2B5EF4-FFF2-40B4-BE49-F238E27FC236}">
                <a16:creationId xmlns:a16="http://schemas.microsoft.com/office/drawing/2014/main" id="{628701FE-59EB-3F11-E255-DDD81E74B859}"/>
              </a:ext>
            </a:extLst>
          </p:cNvPr>
          <p:cNvSpPr txBox="1"/>
          <p:nvPr/>
        </p:nvSpPr>
        <p:spPr>
          <a:xfrm>
            <a:off x="617166" y="1023929"/>
            <a:ext cx="735038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t>Supporting ourselves to better support our young people</a:t>
            </a:r>
            <a:endParaRPr lang="en-US" dirty="0"/>
          </a:p>
        </p:txBody>
      </p:sp>
      <p:graphicFrame>
        <p:nvGraphicFramePr>
          <p:cNvPr id="168" name="Diagram 167">
            <a:extLst>
              <a:ext uri="{FF2B5EF4-FFF2-40B4-BE49-F238E27FC236}">
                <a16:creationId xmlns:a16="http://schemas.microsoft.com/office/drawing/2014/main" id="{86A86CA4-C044-860D-DDEB-E7C0C2EF7683}"/>
              </a:ext>
            </a:extLst>
          </p:cNvPr>
          <p:cNvGraphicFramePr/>
          <p:nvPr>
            <p:extLst>
              <p:ext uri="{D42A27DB-BD31-4B8C-83A1-F6EECF244321}">
                <p14:modId xmlns:p14="http://schemas.microsoft.com/office/powerpoint/2010/main" val="1859768075"/>
              </p:ext>
            </p:extLst>
          </p:nvPr>
        </p:nvGraphicFramePr>
        <p:xfrm>
          <a:off x="1063924" y="1571446"/>
          <a:ext cx="9259018" cy="50665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66" name="Picture 565" descr="A healthy, balanced diet - British Nutrition Foundation">
            <a:extLst>
              <a:ext uri="{FF2B5EF4-FFF2-40B4-BE49-F238E27FC236}">
                <a16:creationId xmlns:a16="http://schemas.microsoft.com/office/drawing/2014/main" id="{0B5E720B-5212-EEF9-115C-0B3C148B0058}"/>
              </a:ext>
            </a:extLst>
          </p:cNvPr>
          <p:cNvPicPr>
            <a:picLocks noChangeAspect="1"/>
          </p:cNvPicPr>
          <p:nvPr/>
        </p:nvPicPr>
        <p:blipFill>
          <a:blip r:embed="rId7"/>
          <a:stretch>
            <a:fillRect/>
          </a:stretch>
        </p:blipFill>
        <p:spPr>
          <a:xfrm>
            <a:off x="9056536" y="77873"/>
            <a:ext cx="3122289" cy="2575951"/>
          </a:xfrm>
          <a:prstGeom prst="rect">
            <a:avLst/>
          </a:prstGeom>
        </p:spPr>
      </p:pic>
      <p:sp>
        <p:nvSpPr>
          <p:cNvPr id="568" name="TextBox 567">
            <a:extLst>
              <a:ext uri="{FF2B5EF4-FFF2-40B4-BE49-F238E27FC236}">
                <a16:creationId xmlns:a16="http://schemas.microsoft.com/office/drawing/2014/main" id="{7A492939-AE41-6D6B-47A5-80BE8C9704AD}"/>
              </a:ext>
            </a:extLst>
          </p:cNvPr>
          <p:cNvSpPr txBox="1"/>
          <p:nvPr/>
        </p:nvSpPr>
        <p:spPr>
          <a:xfrm>
            <a:off x="9828362" y="1935192"/>
            <a:ext cx="206746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E3E3E3"/>
                </a:solidFill>
                <a:highlight>
                  <a:srgbClr val="131314"/>
                </a:highlight>
                <a:latin typeface="Google Sans"/>
              </a:rPr>
              <a:t>British Nutrition Foundation. (2024)</a:t>
            </a:r>
            <a:endParaRPr lang="en-US"/>
          </a:p>
        </p:txBody>
      </p:sp>
      <p:pic>
        <p:nvPicPr>
          <p:cNvPr id="569" name="Picture 568" descr="All About Yoga: Poses, Types, Benefits, and More">
            <a:extLst>
              <a:ext uri="{FF2B5EF4-FFF2-40B4-BE49-F238E27FC236}">
                <a16:creationId xmlns:a16="http://schemas.microsoft.com/office/drawing/2014/main" id="{ACA0D069-0DBC-68B9-DCBE-422586810761}"/>
              </a:ext>
            </a:extLst>
          </p:cNvPr>
          <p:cNvPicPr>
            <a:picLocks noChangeAspect="1"/>
          </p:cNvPicPr>
          <p:nvPr/>
        </p:nvPicPr>
        <p:blipFill>
          <a:blip r:embed="rId8"/>
          <a:stretch>
            <a:fillRect/>
          </a:stretch>
        </p:blipFill>
        <p:spPr>
          <a:xfrm>
            <a:off x="9051986" y="2557070"/>
            <a:ext cx="3145765" cy="2333328"/>
          </a:xfrm>
          <a:prstGeom prst="rect">
            <a:avLst/>
          </a:prstGeom>
        </p:spPr>
      </p:pic>
      <p:sp>
        <p:nvSpPr>
          <p:cNvPr id="570" name="TextBox 569">
            <a:extLst>
              <a:ext uri="{FF2B5EF4-FFF2-40B4-BE49-F238E27FC236}">
                <a16:creationId xmlns:a16="http://schemas.microsoft.com/office/drawing/2014/main" id="{B9993D55-C2B8-BF8E-CAC8-58628E25C7EA}"/>
              </a:ext>
            </a:extLst>
          </p:cNvPr>
          <p:cNvSpPr txBox="1"/>
          <p:nvPr/>
        </p:nvSpPr>
        <p:spPr>
          <a:xfrm>
            <a:off x="9769248" y="4617998"/>
            <a:ext cx="2424182"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ea typeface="+mn-lt"/>
                <a:cs typeface="+mn-lt"/>
              </a:rPr>
              <a:t>Everyday Health. (2023).</a:t>
            </a:r>
            <a:endParaRPr lang="en-US" dirty="0"/>
          </a:p>
        </p:txBody>
      </p:sp>
      <p:pic>
        <p:nvPicPr>
          <p:cNvPr id="571" name="Picture 570" descr="Trouble Sleeping? These 42 Expert Sleep Tips Can Help - CNET">
            <a:extLst>
              <a:ext uri="{FF2B5EF4-FFF2-40B4-BE49-F238E27FC236}">
                <a16:creationId xmlns:a16="http://schemas.microsoft.com/office/drawing/2014/main" id="{60AF4AE7-9577-7EC0-3FF3-3D5C63D4771A}"/>
              </a:ext>
            </a:extLst>
          </p:cNvPr>
          <p:cNvPicPr>
            <a:picLocks noChangeAspect="1"/>
          </p:cNvPicPr>
          <p:nvPr/>
        </p:nvPicPr>
        <p:blipFill>
          <a:blip r:embed="rId9"/>
          <a:stretch>
            <a:fillRect/>
          </a:stretch>
        </p:blipFill>
        <p:spPr>
          <a:xfrm>
            <a:off x="9052344" y="4886146"/>
            <a:ext cx="3145047" cy="1974011"/>
          </a:xfrm>
          <a:prstGeom prst="rect">
            <a:avLst/>
          </a:prstGeom>
        </p:spPr>
      </p:pic>
      <p:sp>
        <p:nvSpPr>
          <p:cNvPr id="572" name="TextBox 571">
            <a:extLst>
              <a:ext uri="{FF2B5EF4-FFF2-40B4-BE49-F238E27FC236}">
                <a16:creationId xmlns:a16="http://schemas.microsoft.com/office/drawing/2014/main" id="{9AF64F38-DB04-B7BD-BDC2-F593D7E2F83E}"/>
              </a:ext>
            </a:extLst>
          </p:cNvPr>
          <p:cNvSpPr txBox="1"/>
          <p:nvPr/>
        </p:nvSpPr>
        <p:spPr>
          <a:xfrm>
            <a:off x="9197787" y="6462890"/>
            <a:ext cx="1784474"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ea typeface="+mn-lt"/>
                <a:cs typeface="+mn-lt"/>
              </a:rPr>
              <a:t>CNET. (2023)</a:t>
            </a:r>
            <a:endParaRPr lang="en-US" dirty="0"/>
          </a:p>
        </p:txBody>
      </p:sp>
      <p:sp>
        <p:nvSpPr>
          <p:cNvPr id="8" name="TextBox 7">
            <a:extLst>
              <a:ext uri="{FF2B5EF4-FFF2-40B4-BE49-F238E27FC236}">
                <a16:creationId xmlns:a16="http://schemas.microsoft.com/office/drawing/2014/main" id="{52C3B55E-3A40-DC7D-C4F7-089058945CB1}"/>
              </a:ext>
            </a:extLst>
          </p:cNvPr>
          <p:cNvSpPr txBox="1"/>
          <p:nvPr/>
        </p:nvSpPr>
        <p:spPr>
          <a:xfrm>
            <a:off x="5433579" y="6147954"/>
            <a:ext cx="313892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ea typeface="+mn-lt"/>
                <a:cs typeface="+mn-lt"/>
              </a:rPr>
              <a:t>(National Youth Agency, 2021).(Mind, 2023)</a:t>
            </a:r>
            <a:endParaRPr lang="en-US" dirty="0"/>
          </a:p>
        </p:txBody>
      </p:sp>
    </p:spTree>
    <p:extLst>
      <p:ext uri="{BB962C8B-B14F-4D97-AF65-F5344CB8AC3E}">
        <p14:creationId xmlns:p14="http://schemas.microsoft.com/office/powerpoint/2010/main" val="35889247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EC0E57B7-3C7E-E1B5-A01C-37923DEA3F01}"/>
              </a:ext>
            </a:extLst>
          </p:cNvPr>
          <p:cNvSpPr>
            <a:spLocks noGrp="1"/>
          </p:cNvSpPr>
          <p:nvPr>
            <p:ph type="sldNum" sz="quarter" idx="12"/>
          </p:nvPr>
        </p:nvSpPr>
        <p:spPr/>
        <p:txBody>
          <a:bodyPr/>
          <a:lstStyle/>
          <a:p>
            <a:fld id="{A49DFD55-3C28-40EF-9E31-A92D2E4017FF}" type="slidenum">
              <a:rPr lang="en-US" smtClean="0"/>
              <a:pPr/>
              <a:t>20</a:t>
            </a:fld>
            <a:endParaRPr lang="en-US"/>
          </a:p>
        </p:txBody>
      </p:sp>
      <p:graphicFrame>
        <p:nvGraphicFramePr>
          <p:cNvPr id="2" name="Diagram 1">
            <a:extLst>
              <a:ext uri="{FF2B5EF4-FFF2-40B4-BE49-F238E27FC236}">
                <a16:creationId xmlns:a16="http://schemas.microsoft.com/office/drawing/2014/main" id="{0E2203EE-CFCF-3E9E-7B32-4F4D3D61A95F}"/>
              </a:ext>
            </a:extLst>
          </p:cNvPr>
          <p:cNvGraphicFramePr/>
          <p:nvPr>
            <p:extLst>
              <p:ext uri="{D42A27DB-BD31-4B8C-83A1-F6EECF244321}">
                <p14:modId xmlns:p14="http://schemas.microsoft.com/office/powerpoint/2010/main" val="1478426541"/>
              </p:ext>
            </p:extLst>
          </p:nvPr>
        </p:nvGraphicFramePr>
        <p:xfrm>
          <a:off x="230039" y="219975"/>
          <a:ext cx="10941169" cy="61161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95" name="Picture 394" descr="Person knitting">
            <a:extLst>
              <a:ext uri="{FF2B5EF4-FFF2-40B4-BE49-F238E27FC236}">
                <a16:creationId xmlns:a16="http://schemas.microsoft.com/office/drawing/2014/main" id="{B15BD476-7578-E639-545C-F699E1B9A9D7}"/>
              </a:ext>
            </a:extLst>
          </p:cNvPr>
          <p:cNvPicPr>
            <a:picLocks noChangeAspect="1"/>
          </p:cNvPicPr>
          <p:nvPr/>
        </p:nvPicPr>
        <p:blipFill>
          <a:blip r:embed="rId7"/>
          <a:stretch>
            <a:fillRect/>
          </a:stretch>
        </p:blipFill>
        <p:spPr>
          <a:xfrm>
            <a:off x="8827698" y="3468"/>
            <a:ext cx="3364302" cy="2235931"/>
          </a:xfrm>
          <a:prstGeom prst="rect">
            <a:avLst/>
          </a:prstGeom>
        </p:spPr>
      </p:pic>
      <p:pic>
        <p:nvPicPr>
          <p:cNvPr id="405" name="Picture 404" descr="50 Unique Journal Prompts for Teens | YourDictionary">
            <a:extLst>
              <a:ext uri="{FF2B5EF4-FFF2-40B4-BE49-F238E27FC236}">
                <a16:creationId xmlns:a16="http://schemas.microsoft.com/office/drawing/2014/main" id="{BD396A50-7CBF-11AF-E3FA-A7BE9E2F3FA5}"/>
              </a:ext>
            </a:extLst>
          </p:cNvPr>
          <p:cNvPicPr>
            <a:picLocks noChangeAspect="1"/>
          </p:cNvPicPr>
          <p:nvPr/>
        </p:nvPicPr>
        <p:blipFill>
          <a:blip r:embed="rId8"/>
          <a:stretch>
            <a:fillRect/>
          </a:stretch>
        </p:blipFill>
        <p:spPr>
          <a:xfrm>
            <a:off x="8807930" y="2197579"/>
            <a:ext cx="3389461" cy="2160915"/>
          </a:xfrm>
          <a:prstGeom prst="rect">
            <a:avLst/>
          </a:prstGeom>
        </p:spPr>
      </p:pic>
      <p:pic>
        <p:nvPicPr>
          <p:cNvPr id="406" name="Picture 405" descr="Stress Management | Student Care &amp; Wellbeing | Baylor University">
            <a:extLst>
              <a:ext uri="{FF2B5EF4-FFF2-40B4-BE49-F238E27FC236}">
                <a16:creationId xmlns:a16="http://schemas.microsoft.com/office/drawing/2014/main" id="{2121F861-F9B8-318F-5B34-4308F224762C}"/>
              </a:ext>
            </a:extLst>
          </p:cNvPr>
          <p:cNvPicPr>
            <a:picLocks noChangeAspect="1"/>
          </p:cNvPicPr>
          <p:nvPr/>
        </p:nvPicPr>
        <p:blipFill>
          <a:blip r:embed="rId9"/>
          <a:stretch>
            <a:fillRect/>
          </a:stretch>
        </p:blipFill>
        <p:spPr>
          <a:xfrm>
            <a:off x="8909111" y="4698969"/>
            <a:ext cx="3330874" cy="2161455"/>
          </a:xfrm>
          <a:prstGeom prst="rect">
            <a:avLst/>
          </a:prstGeom>
        </p:spPr>
      </p:pic>
      <p:sp>
        <p:nvSpPr>
          <p:cNvPr id="407" name="TextBox 406">
            <a:extLst>
              <a:ext uri="{FF2B5EF4-FFF2-40B4-BE49-F238E27FC236}">
                <a16:creationId xmlns:a16="http://schemas.microsoft.com/office/drawing/2014/main" id="{03FD145B-CC40-A88B-EE46-2A17A9C1713C}"/>
              </a:ext>
            </a:extLst>
          </p:cNvPr>
          <p:cNvSpPr txBox="1"/>
          <p:nvPr/>
        </p:nvSpPr>
        <p:spPr>
          <a:xfrm>
            <a:off x="8876998" y="6575895"/>
            <a:ext cx="2388718"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ea typeface="+mn-lt"/>
                <a:cs typeface="+mn-lt"/>
              </a:rPr>
              <a:t>Baylor University. (n.d.)</a:t>
            </a:r>
            <a:endParaRPr lang="en-US" sz="1400" dirty="0"/>
          </a:p>
        </p:txBody>
      </p:sp>
      <p:sp>
        <p:nvSpPr>
          <p:cNvPr id="408" name="TextBox 407">
            <a:extLst>
              <a:ext uri="{FF2B5EF4-FFF2-40B4-BE49-F238E27FC236}">
                <a16:creationId xmlns:a16="http://schemas.microsoft.com/office/drawing/2014/main" id="{AA45631A-598A-324D-0A33-E7CBFCBCCCD3}"/>
              </a:ext>
            </a:extLst>
          </p:cNvPr>
          <p:cNvSpPr txBox="1"/>
          <p:nvPr/>
        </p:nvSpPr>
        <p:spPr>
          <a:xfrm>
            <a:off x="8986491" y="1798852"/>
            <a:ext cx="198995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chemeClr val="bg1"/>
                </a:solidFill>
              </a:rPr>
              <a:t>Microsoft 2024)</a:t>
            </a:r>
          </a:p>
        </p:txBody>
      </p:sp>
      <p:sp>
        <p:nvSpPr>
          <p:cNvPr id="409" name="TextBox 408">
            <a:extLst>
              <a:ext uri="{FF2B5EF4-FFF2-40B4-BE49-F238E27FC236}">
                <a16:creationId xmlns:a16="http://schemas.microsoft.com/office/drawing/2014/main" id="{AB675BFA-9C6B-DFB8-5921-B41B7E62D180}"/>
              </a:ext>
            </a:extLst>
          </p:cNvPr>
          <p:cNvSpPr txBox="1"/>
          <p:nvPr/>
        </p:nvSpPr>
        <p:spPr>
          <a:xfrm>
            <a:off x="8834718" y="4041782"/>
            <a:ext cx="2462952"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err="1">
                <a:solidFill>
                  <a:schemeClr val="bg1"/>
                </a:solidFill>
                <a:ea typeface="+mn-lt"/>
                <a:cs typeface="+mn-lt"/>
              </a:rPr>
              <a:t>YourDictionary</a:t>
            </a:r>
            <a:r>
              <a:rPr lang="en-US" sz="1600" dirty="0">
                <a:solidFill>
                  <a:schemeClr val="bg1"/>
                </a:solidFill>
                <a:ea typeface="+mn-lt"/>
                <a:cs typeface="+mn-lt"/>
              </a:rPr>
              <a:t>. (n.d.).</a:t>
            </a:r>
            <a:endParaRPr lang="en-US" sz="1600" dirty="0">
              <a:solidFill>
                <a:schemeClr val="bg1"/>
              </a:solidFill>
            </a:endParaRPr>
          </a:p>
          <a:p>
            <a:pPr algn="l"/>
            <a:endParaRPr lang="en-US" dirty="0"/>
          </a:p>
        </p:txBody>
      </p:sp>
      <p:sp>
        <p:nvSpPr>
          <p:cNvPr id="6" name="TextBox 5">
            <a:extLst>
              <a:ext uri="{FF2B5EF4-FFF2-40B4-BE49-F238E27FC236}">
                <a16:creationId xmlns:a16="http://schemas.microsoft.com/office/drawing/2014/main" id="{EF3A2C35-ED04-C189-5831-0E8B684D35E5}"/>
              </a:ext>
            </a:extLst>
          </p:cNvPr>
          <p:cNvSpPr txBox="1"/>
          <p:nvPr/>
        </p:nvSpPr>
        <p:spPr>
          <a:xfrm>
            <a:off x="4849090" y="5714999"/>
            <a:ext cx="3355397"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ea typeface="+mn-lt"/>
                <a:cs typeface="+mn-lt"/>
              </a:rPr>
              <a:t>(</a:t>
            </a:r>
            <a:r>
              <a:rPr lang="en-US" sz="1600" err="1">
                <a:ea typeface="+mn-lt"/>
                <a:cs typeface="+mn-lt"/>
              </a:rPr>
              <a:t>YouthLink</a:t>
            </a:r>
            <a:r>
              <a:rPr lang="en-US" sz="1600" dirty="0">
                <a:ea typeface="+mn-lt"/>
                <a:cs typeface="+mn-lt"/>
              </a:rPr>
              <a:t> Scotland, 2020)</a:t>
            </a:r>
            <a:endParaRPr lang="en-US" sz="1600" dirty="0"/>
          </a:p>
        </p:txBody>
      </p:sp>
    </p:spTree>
    <p:extLst>
      <p:ext uri="{BB962C8B-B14F-4D97-AF65-F5344CB8AC3E}">
        <p14:creationId xmlns:p14="http://schemas.microsoft.com/office/powerpoint/2010/main" val="2627066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C1A9EC73-14BA-58C1-8827-5A5A9876941F}"/>
              </a:ext>
            </a:extLst>
          </p:cNvPr>
          <p:cNvSpPr>
            <a:spLocks noGrp="1"/>
          </p:cNvSpPr>
          <p:nvPr>
            <p:ph type="sldNum" sz="quarter" idx="12"/>
          </p:nvPr>
        </p:nvSpPr>
        <p:spPr/>
        <p:txBody>
          <a:bodyPr/>
          <a:lstStyle/>
          <a:p>
            <a:fld id="{A49DFD55-3C28-40EF-9E31-A92D2E4017FF}" type="slidenum">
              <a:rPr lang="en-US" smtClean="0"/>
              <a:pPr/>
              <a:t>21</a:t>
            </a:fld>
            <a:endParaRPr lang="en-US"/>
          </a:p>
        </p:txBody>
      </p:sp>
      <p:sp>
        <p:nvSpPr>
          <p:cNvPr id="6" name="TextBox 5">
            <a:extLst>
              <a:ext uri="{FF2B5EF4-FFF2-40B4-BE49-F238E27FC236}">
                <a16:creationId xmlns:a16="http://schemas.microsoft.com/office/drawing/2014/main" id="{D7AF5E99-ABA9-E5A6-08DF-ED3BAC445550}"/>
              </a:ext>
            </a:extLst>
          </p:cNvPr>
          <p:cNvSpPr txBox="1"/>
          <p:nvPr/>
        </p:nvSpPr>
        <p:spPr>
          <a:xfrm>
            <a:off x="1065045" y="689053"/>
            <a:ext cx="9305867"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t>Resources we can use and share with young people</a:t>
            </a:r>
          </a:p>
        </p:txBody>
      </p:sp>
      <p:graphicFrame>
        <p:nvGraphicFramePr>
          <p:cNvPr id="2" name="Diagram 1">
            <a:extLst>
              <a:ext uri="{FF2B5EF4-FFF2-40B4-BE49-F238E27FC236}">
                <a16:creationId xmlns:a16="http://schemas.microsoft.com/office/drawing/2014/main" id="{3243A912-D185-1701-C9F9-9177015A3C14}"/>
              </a:ext>
            </a:extLst>
          </p:cNvPr>
          <p:cNvGraphicFramePr/>
          <p:nvPr>
            <p:extLst>
              <p:ext uri="{D42A27DB-BD31-4B8C-83A1-F6EECF244321}">
                <p14:modId xmlns:p14="http://schemas.microsoft.com/office/powerpoint/2010/main" val="4095542820"/>
              </p:ext>
            </p:extLst>
          </p:nvPr>
        </p:nvGraphicFramePr>
        <p:xfrm>
          <a:off x="215661" y="1370163"/>
          <a:ext cx="9115243" cy="52534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1" name="Picture 60" descr="young-minds-logo - Mind Neath Port Talbot">
            <a:extLst>
              <a:ext uri="{FF2B5EF4-FFF2-40B4-BE49-F238E27FC236}">
                <a16:creationId xmlns:a16="http://schemas.microsoft.com/office/drawing/2014/main" id="{93D65504-1E0E-F3AC-F62E-C30577E4E1F6}"/>
              </a:ext>
            </a:extLst>
          </p:cNvPr>
          <p:cNvPicPr>
            <a:picLocks noChangeAspect="1"/>
          </p:cNvPicPr>
          <p:nvPr/>
        </p:nvPicPr>
        <p:blipFill>
          <a:blip r:embed="rId7"/>
          <a:stretch>
            <a:fillRect/>
          </a:stretch>
        </p:blipFill>
        <p:spPr>
          <a:xfrm>
            <a:off x="9684588" y="-41695"/>
            <a:ext cx="2513162" cy="2168107"/>
          </a:xfrm>
          <a:prstGeom prst="rect">
            <a:avLst/>
          </a:prstGeom>
        </p:spPr>
      </p:pic>
      <p:pic>
        <p:nvPicPr>
          <p:cNvPr id="76" name="Picture 75" descr="Mind-logo - Royal Manchester Children's Hospital">
            <a:extLst>
              <a:ext uri="{FF2B5EF4-FFF2-40B4-BE49-F238E27FC236}">
                <a16:creationId xmlns:a16="http://schemas.microsoft.com/office/drawing/2014/main" id="{6D638BBB-2920-44DD-0035-C4AC958145DA}"/>
              </a:ext>
            </a:extLst>
          </p:cNvPr>
          <p:cNvPicPr>
            <a:picLocks noChangeAspect="1"/>
          </p:cNvPicPr>
          <p:nvPr/>
        </p:nvPicPr>
        <p:blipFill>
          <a:blip r:embed="rId8"/>
          <a:stretch>
            <a:fillRect/>
          </a:stretch>
        </p:blipFill>
        <p:spPr>
          <a:xfrm>
            <a:off x="9583948" y="3279130"/>
            <a:ext cx="2613803" cy="1679965"/>
          </a:xfrm>
          <a:prstGeom prst="rect">
            <a:avLst/>
          </a:prstGeom>
        </p:spPr>
      </p:pic>
      <p:pic>
        <p:nvPicPr>
          <p:cNvPr id="77" name="Picture 76" descr="Barod Background - Barod">
            <a:extLst>
              <a:ext uri="{FF2B5EF4-FFF2-40B4-BE49-F238E27FC236}">
                <a16:creationId xmlns:a16="http://schemas.microsoft.com/office/drawing/2014/main" id="{68EDF743-7DA8-FE8B-EFF3-DF9F6AA68ABC}"/>
              </a:ext>
            </a:extLst>
          </p:cNvPr>
          <p:cNvPicPr>
            <a:picLocks noChangeAspect="1"/>
          </p:cNvPicPr>
          <p:nvPr/>
        </p:nvPicPr>
        <p:blipFill>
          <a:blip r:embed="rId9"/>
          <a:stretch>
            <a:fillRect/>
          </a:stretch>
        </p:blipFill>
        <p:spPr>
          <a:xfrm>
            <a:off x="9627079" y="1837966"/>
            <a:ext cx="2570672" cy="1543050"/>
          </a:xfrm>
          <a:prstGeom prst="rect">
            <a:avLst/>
          </a:prstGeom>
        </p:spPr>
      </p:pic>
      <p:pic>
        <p:nvPicPr>
          <p:cNvPr id="78" name="Picture 77" descr="headspace-app-logo-fitted-900x754-1 - The Stress Management ...">
            <a:extLst>
              <a:ext uri="{FF2B5EF4-FFF2-40B4-BE49-F238E27FC236}">
                <a16:creationId xmlns:a16="http://schemas.microsoft.com/office/drawing/2014/main" id="{699972D6-44EA-5617-5A8C-2DC636DBA344}"/>
              </a:ext>
            </a:extLst>
          </p:cNvPr>
          <p:cNvPicPr>
            <a:picLocks noChangeAspect="1"/>
          </p:cNvPicPr>
          <p:nvPr/>
        </p:nvPicPr>
        <p:blipFill>
          <a:blip r:embed="rId10"/>
          <a:stretch>
            <a:fillRect/>
          </a:stretch>
        </p:blipFill>
        <p:spPr>
          <a:xfrm>
            <a:off x="9684589" y="4896584"/>
            <a:ext cx="2513162" cy="2111286"/>
          </a:xfrm>
          <a:prstGeom prst="rect">
            <a:avLst/>
          </a:prstGeom>
        </p:spPr>
      </p:pic>
    </p:spTree>
    <p:extLst>
      <p:ext uri="{BB962C8B-B14F-4D97-AF65-F5344CB8AC3E}">
        <p14:creationId xmlns:p14="http://schemas.microsoft.com/office/powerpoint/2010/main" val="22669935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ooter Placeholder 14">
            <a:extLst>
              <a:ext uri="{FF2B5EF4-FFF2-40B4-BE49-F238E27FC236}">
                <a16:creationId xmlns:a16="http://schemas.microsoft.com/office/drawing/2014/main" id="{E302E360-1EBE-F825-E00E-A37CA5648950}"/>
              </a:ext>
            </a:extLst>
          </p:cNvPr>
          <p:cNvSpPr>
            <a:spLocks noGrp="1"/>
          </p:cNvSpPr>
          <p:nvPr>
            <p:ph type="ftr" sz="quarter" idx="11"/>
          </p:nvPr>
        </p:nvSpPr>
        <p:spPr/>
        <p:txBody>
          <a:bodyPr/>
          <a:lstStyle/>
          <a:p>
            <a:r>
              <a:rPr lang="en-US"/>
              <a:t>PRESENTATION TITLE</a:t>
            </a:r>
          </a:p>
        </p:txBody>
      </p:sp>
      <p:sp>
        <p:nvSpPr>
          <p:cNvPr id="16" name="Slide Number Placeholder 15">
            <a:extLst>
              <a:ext uri="{FF2B5EF4-FFF2-40B4-BE49-F238E27FC236}">
                <a16:creationId xmlns:a16="http://schemas.microsoft.com/office/drawing/2014/main" id="{818D0DBE-5965-43EF-374E-0BD8DE684C6B}"/>
              </a:ext>
            </a:extLst>
          </p:cNvPr>
          <p:cNvSpPr>
            <a:spLocks noGrp="1"/>
          </p:cNvSpPr>
          <p:nvPr>
            <p:ph type="sldNum" sz="quarter" idx="12"/>
          </p:nvPr>
        </p:nvSpPr>
        <p:spPr/>
        <p:txBody>
          <a:bodyPr/>
          <a:lstStyle/>
          <a:p>
            <a:fld id="{A49DFD55-3C28-40EF-9E31-A92D2E4017FF}" type="slidenum">
              <a:rPr lang="en-US" smtClean="0"/>
              <a:pPr/>
              <a:t>22</a:t>
            </a:fld>
            <a:endParaRPr lang="en-US"/>
          </a:p>
        </p:txBody>
      </p:sp>
      <p:sp>
        <p:nvSpPr>
          <p:cNvPr id="4" name="Title 3">
            <a:extLst>
              <a:ext uri="{FF2B5EF4-FFF2-40B4-BE49-F238E27FC236}">
                <a16:creationId xmlns:a16="http://schemas.microsoft.com/office/drawing/2014/main" id="{FDFA2E0F-58B2-7332-F911-0ACBC5D76368}"/>
              </a:ext>
            </a:extLst>
          </p:cNvPr>
          <p:cNvSpPr>
            <a:spLocks noGrp="1"/>
          </p:cNvSpPr>
          <p:nvPr>
            <p:ph type="title"/>
          </p:nvPr>
        </p:nvSpPr>
        <p:spPr/>
        <p:txBody>
          <a:bodyPr/>
          <a:lstStyle/>
          <a:p>
            <a:r>
              <a:rPr lang="en-US"/>
              <a:t>conclusion</a:t>
            </a:r>
          </a:p>
        </p:txBody>
      </p:sp>
      <p:sp>
        <p:nvSpPr>
          <p:cNvPr id="5" name="TextBox 4">
            <a:extLst>
              <a:ext uri="{FF2B5EF4-FFF2-40B4-BE49-F238E27FC236}">
                <a16:creationId xmlns:a16="http://schemas.microsoft.com/office/drawing/2014/main" id="{715E6ED9-8569-638A-5D25-2688681FF128}"/>
              </a:ext>
            </a:extLst>
          </p:cNvPr>
          <p:cNvSpPr txBox="1"/>
          <p:nvPr/>
        </p:nvSpPr>
        <p:spPr>
          <a:xfrm>
            <a:off x="1457431" y="1989954"/>
            <a:ext cx="9781608" cy="44012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Calibri"/>
              <a:buChar char="-"/>
            </a:pPr>
            <a:r>
              <a:rPr lang="en-US" sz="2800" dirty="0"/>
              <a:t>Crafts offer hands on approach</a:t>
            </a:r>
          </a:p>
          <a:p>
            <a:pPr marL="285750" indent="-285750">
              <a:buFont typeface="Calibri"/>
              <a:buChar char="-"/>
            </a:pPr>
            <a:r>
              <a:rPr lang="en-US" sz="2800" dirty="0"/>
              <a:t>Counselling skills creates a safe and supporting environment</a:t>
            </a:r>
          </a:p>
          <a:p>
            <a:pPr marL="285750" indent="-285750">
              <a:buFont typeface="Calibri"/>
              <a:buChar char="-"/>
            </a:pPr>
            <a:r>
              <a:rPr lang="en-US" sz="2800" dirty="0"/>
              <a:t>Theoretical frameworks offer guidance for tailoring approach.</a:t>
            </a:r>
          </a:p>
          <a:p>
            <a:pPr marL="285750" indent="-285750">
              <a:buFont typeface="Calibri"/>
              <a:buChar char="-"/>
            </a:pPr>
            <a:r>
              <a:rPr lang="en-US" sz="2800" dirty="0"/>
              <a:t>Prioritise selfcare and wellbeing.</a:t>
            </a:r>
          </a:p>
          <a:p>
            <a:pPr marL="285750" indent="-285750">
              <a:buFont typeface="Calibri"/>
              <a:buChar char="-"/>
            </a:pPr>
            <a:r>
              <a:rPr lang="en-US" sz="2800" dirty="0"/>
              <a:t>Combining tools and approaches creates a holistic and impactful youth work practice.</a:t>
            </a:r>
          </a:p>
          <a:p>
            <a:pPr marL="285750" indent="-285750">
              <a:buFont typeface="Calibri"/>
              <a:buChar char="-"/>
            </a:pPr>
            <a:r>
              <a:rPr lang="en-US" sz="2800" dirty="0"/>
              <a:t>Together we can make a lasting impact.</a:t>
            </a:r>
          </a:p>
          <a:p>
            <a:pPr marL="285750" indent="-285750">
              <a:buFont typeface="Calibri"/>
              <a:buChar char="-"/>
            </a:pPr>
            <a:r>
              <a:rPr lang="en-US" sz="2800" dirty="0"/>
              <a:t>We can help young people unfold their potential and create meaningful connections.</a:t>
            </a:r>
          </a:p>
        </p:txBody>
      </p:sp>
    </p:spTree>
    <p:extLst>
      <p:ext uri="{BB962C8B-B14F-4D97-AF65-F5344CB8AC3E}">
        <p14:creationId xmlns:p14="http://schemas.microsoft.com/office/powerpoint/2010/main" val="34028976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66DD0ED-85E6-F4AA-E9FF-62EB027871A9}"/>
              </a:ext>
            </a:extLst>
          </p:cNvPr>
          <p:cNvSpPr>
            <a:spLocks noGrp="1"/>
          </p:cNvSpPr>
          <p:nvPr>
            <p:ph type="ftr" sz="quarter" idx="11"/>
          </p:nvPr>
        </p:nvSpPr>
        <p:spPr/>
        <p:txBody>
          <a:bodyPr/>
          <a:lstStyle/>
          <a:p>
            <a:r>
              <a:rPr lang="en-US"/>
              <a:t>PRESENTATION TITLE</a:t>
            </a:r>
          </a:p>
        </p:txBody>
      </p:sp>
      <p:sp>
        <p:nvSpPr>
          <p:cNvPr id="5" name="Slide Number Placeholder 4">
            <a:extLst>
              <a:ext uri="{FF2B5EF4-FFF2-40B4-BE49-F238E27FC236}">
                <a16:creationId xmlns:a16="http://schemas.microsoft.com/office/drawing/2014/main" id="{A86ACAAA-503E-54F4-97C7-160928B3B322}"/>
              </a:ext>
            </a:extLst>
          </p:cNvPr>
          <p:cNvSpPr>
            <a:spLocks noGrp="1"/>
          </p:cNvSpPr>
          <p:nvPr>
            <p:ph type="sldNum" sz="quarter" idx="12"/>
          </p:nvPr>
        </p:nvSpPr>
        <p:spPr/>
        <p:txBody>
          <a:bodyPr/>
          <a:lstStyle/>
          <a:p>
            <a:fld id="{A49DFD55-3C28-40EF-9E31-A92D2E4017FF}" type="slidenum">
              <a:rPr lang="en-US" smtClean="0"/>
              <a:pPr/>
              <a:t>23</a:t>
            </a:fld>
            <a:endParaRPr lang="en-US"/>
          </a:p>
        </p:txBody>
      </p:sp>
      <p:sp>
        <p:nvSpPr>
          <p:cNvPr id="6" name="TextBox 5">
            <a:extLst>
              <a:ext uri="{FF2B5EF4-FFF2-40B4-BE49-F238E27FC236}">
                <a16:creationId xmlns:a16="http://schemas.microsoft.com/office/drawing/2014/main" id="{D489EB5D-490E-998B-7B42-D6090A123088}"/>
              </a:ext>
            </a:extLst>
          </p:cNvPr>
          <p:cNvSpPr txBox="1"/>
          <p:nvPr/>
        </p:nvSpPr>
        <p:spPr>
          <a:xfrm>
            <a:off x="974147" y="1039090"/>
            <a:ext cx="9156987" cy="38318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b="1" dirty="0">
                <a:ea typeface="+mn-lt"/>
                <a:cs typeface="+mn-lt"/>
              </a:rPr>
              <a:t>1. Council of Europe (2021, December 17). Youth work competence framework. </a:t>
            </a:r>
            <a:r>
              <a:rPr lang="en-US" sz="900" b="1" dirty="0">
                <a:ea typeface="+mn-lt"/>
                <a:cs typeface="+mn-lt"/>
                <a:hlinkClick r:id="rId2"/>
              </a:rPr>
              <a:t>https://pjp-eu.coe.int/documents/42128013/47262208/CompetencemodelForYoutworker.pdf/d23b55f2-ac35-7bbd-718a-a01d58e1b613</a:t>
            </a:r>
            <a:endParaRPr lang="en-US"/>
          </a:p>
          <a:p>
            <a:r>
              <a:rPr lang="en-US" sz="900" b="1" dirty="0">
                <a:ea typeface="+mn-lt"/>
                <a:cs typeface="+mn-lt"/>
              </a:rPr>
              <a:t>2. Heron, J. (1992). The practice of facilitative leadership: Transforming people, communities, organizations. Sage Publications Ltd.</a:t>
            </a:r>
            <a:endParaRPr lang="en-US" dirty="0"/>
          </a:p>
          <a:p>
            <a:r>
              <a:rPr lang="en-US" sz="900" b="1" dirty="0">
                <a:ea typeface="+mn-lt"/>
                <a:cs typeface="+mn-lt"/>
              </a:rPr>
              <a:t>3. Johnson, J. A., &amp; Smith, C. M. (2016). Handbook of youth work practice. Routledge.</a:t>
            </a:r>
            <a:endParaRPr lang="en-US" dirty="0"/>
          </a:p>
          <a:p>
            <a:r>
              <a:rPr lang="en-US" sz="900" b="1" dirty="0">
                <a:ea typeface="+mn-lt"/>
                <a:cs typeface="+mn-lt"/>
              </a:rPr>
              <a:t>4. Mind (2023, January 11). 5 ways to wellbeing. </a:t>
            </a:r>
            <a:r>
              <a:rPr lang="en-US" sz="900" b="1" dirty="0">
                <a:ea typeface="+mn-lt"/>
                <a:cs typeface="+mn-lt"/>
                <a:hlinkClick r:id="rId3"/>
              </a:rPr>
              <a:t>https://www.mind.org.uk/media-a/5740/five-ways-to-wellbeing.pdf</a:t>
            </a:r>
            <a:endParaRPr lang="en-US"/>
          </a:p>
          <a:p>
            <a:r>
              <a:rPr lang="en-US" sz="900" b="1" dirty="0">
                <a:ea typeface="+mn-lt"/>
                <a:cs typeface="+mn-lt"/>
              </a:rPr>
              <a:t>5. National Youth Agency (n.d.). What is youth work? </a:t>
            </a:r>
            <a:r>
              <a:rPr lang="en-US" sz="900" b="1" dirty="0">
                <a:ea typeface="+mn-lt"/>
                <a:cs typeface="+mn-lt"/>
                <a:hlinkClick r:id="rId4"/>
              </a:rPr>
              <a:t>https://www.nya.org.uk/youth-work/</a:t>
            </a:r>
            <a:endParaRPr lang="en-US"/>
          </a:p>
          <a:p>
            <a:r>
              <a:rPr lang="en-US" sz="900" b="1" dirty="0">
                <a:ea typeface="+mn-lt"/>
                <a:cs typeface="+mn-lt"/>
              </a:rPr>
              <a:t>6. National Youth Agency (2021, July 7). Youth work: Core principles and values. </a:t>
            </a:r>
            <a:r>
              <a:rPr lang="en-US" sz="900" b="1" dirty="0">
                <a:ea typeface="+mn-lt"/>
                <a:cs typeface="+mn-lt"/>
                <a:hlinkClick r:id="rId4"/>
              </a:rPr>
              <a:t>https://www.nya.org.uk/youth-work/</a:t>
            </a:r>
            <a:endParaRPr lang="en-US"/>
          </a:p>
          <a:p>
            <a:r>
              <a:rPr lang="en-US" sz="900" b="1" dirty="0">
                <a:ea typeface="+mn-lt"/>
                <a:cs typeface="+mn-lt"/>
              </a:rPr>
              <a:t>7. NHS (2023, January 25). Get active. </a:t>
            </a:r>
            <a:r>
              <a:rPr lang="en-US" sz="900" b="1" dirty="0">
                <a:ea typeface="+mn-lt"/>
                <a:cs typeface="+mn-lt"/>
                <a:hlinkClick r:id="rId5"/>
              </a:rPr>
              <a:t>https://www.nhs.uk/better-health/get-active/home-workout-videos/</a:t>
            </a:r>
            <a:endParaRPr lang="en-US"/>
          </a:p>
          <a:p>
            <a:r>
              <a:rPr lang="en-US" sz="900" b="1" dirty="0">
                <a:ea typeface="+mn-lt"/>
                <a:cs typeface="+mn-lt"/>
              </a:rPr>
              <a:t>8. Sanders, P. (2013). The overall influence of Carl Rogers. In Carl Rogers (3rd ed., pp. 99-128). SAGE Publications Ltd.</a:t>
            </a:r>
            <a:endParaRPr lang="en-US" dirty="0"/>
          </a:p>
          <a:p>
            <a:r>
              <a:rPr lang="en-US" sz="900" b="1" dirty="0">
                <a:ea typeface="+mn-lt"/>
                <a:cs typeface="+mn-lt"/>
              </a:rPr>
              <a:t>9. </a:t>
            </a:r>
            <a:r>
              <a:rPr lang="en-US" sz="900" b="1" dirty="0" err="1">
                <a:ea typeface="+mn-lt"/>
                <a:cs typeface="+mn-lt"/>
              </a:rPr>
              <a:t>YouthLink</a:t>
            </a:r>
            <a:r>
              <a:rPr lang="en-US" sz="900" b="1" dirty="0">
                <a:ea typeface="+mn-lt"/>
                <a:cs typeface="+mn-lt"/>
              </a:rPr>
              <a:t> Scotland (2020, August 18). Youth work outcomes &amp; skills framework. </a:t>
            </a:r>
            <a:r>
              <a:rPr lang="en-US" sz="900" b="1" dirty="0">
                <a:ea typeface="+mn-lt"/>
                <a:cs typeface="+mn-lt"/>
                <a:hlinkClick r:id="rId6"/>
              </a:rPr>
              <a:t>https://www.youthlink.scot/education-skills/youth-work-outcomes-skills/</a:t>
            </a:r>
            <a:endParaRPr lang="en-US"/>
          </a:p>
          <a:p>
            <a:r>
              <a:rPr lang="en-US" sz="900" b="1" dirty="0">
                <a:ea typeface="+mn-lt"/>
                <a:cs typeface="+mn-lt"/>
              </a:rPr>
              <a:t>10. Welsh Assembly Government (WAG). (2007). National Youth Service Strategy for Wales 2007-2010: Positive Futures. [Online] Retrieved from </a:t>
            </a:r>
            <a:r>
              <a:rPr lang="en-US" sz="900" b="1" dirty="0">
                <a:ea typeface="+mn-lt"/>
                <a:cs typeface="+mn-lt"/>
                <a:hlinkClick r:id="rId7"/>
              </a:rPr>
              <a:t>https://gov.wales/sites/default/files/publications/2019-11/national-youth-service-strategy-for-wales-2007-2010-positive-futures_0.pdf</a:t>
            </a:r>
            <a:endParaRPr lang="en-US"/>
          </a:p>
          <a:p>
            <a:r>
              <a:rPr lang="en-US" sz="900" b="1" dirty="0">
                <a:ea typeface="+mn-lt"/>
                <a:cs typeface="+mn-lt"/>
              </a:rPr>
              <a:t>11. Corey, G. (2021). Case management in the human services (10th ed.). Brooks/Cole Cengage Learning.</a:t>
            </a:r>
            <a:endParaRPr lang="en-US" dirty="0"/>
          </a:p>
          <a:p>
            <a:r>
              <a:rPr lang="en-US" sz="900" b="1" dirty="0">
                <a:ea typeface="+mn-lt"/>
                <a:cs typeface="+mn-lt"/>
              </a:rPr>
              <a:t>12. Corey, G. (2021). Case Studies in Counseling and Psychotherapy. Cengage Learning.</a:t>
            </a:r>
            <a:endParaRPr lang="en-US" dirty="0"/>
          </a:p>
          <a:p>
            <a:r>
              <a:rPr lang="en-US" sz="900" b="1" dirty="0">
                <a:ea typeface="+mn-lt"/>
                <a:cs typeface="+mn-lt"/>
              </a:rPr>
              <a:t>13. Maslach, C., &amp; Jackson, S. E. (1986). Maslach Burnout Inventory Manual (2nd ed.). Consulting Psychologists Press.</a:t>
            </a:r>
            <a:endParaRPr lang="en-US"/>
          </a:p>
          <a:p>
            <a:r>
              <a:rPr lang="en-US" sz="900" b="1" dirty="0">
                <a:ea typeface="+mn-lt"/>
                <a:cs typeface="+mn-lt"/>
              </a:rPr>
              <a:t>14. National Social Work Strategy Group. (n.d.). Therapeutic Youth Work. Retrieved February 24, 2024, from </a:t>
            </a:r>
            <a:r>
              <a:rPr lang="en-US" sz="900" b="1" dirty="0">
                <a:ea typeface="+mn-lt"/>
                <a:cs typeface="+mn-lt"/>
                <a:hlinkClick r:id="rId8">
                  <a:extLst>
                    <a:ext uri="{A12FA001-AC4F-418D-AE19-62706E023703}">
                      <ahyp:hlinkClr xmlns:ahyp="http://schemas.microsoft.com/office/drawing/2018/hyperlinkcolor" val="tx"/>
                    </a:ext>
                  </a:extLst>
                </a:hlinkClick>
              </a:rPr>
              <a:t>https://joblink.socialworkers.org/job/child-and-adolescent-therapist-portland-maine-140362</a:t>
            </a:r>
            <a:endParaRPr lang="en-US">
              <a:hlinkClick r:id="rId8">
                <a:extLst>
                  <a:ext uri="{A12FA001-AC4F-418D-AE19-62706E023703}">
                    <ahyp:hlinkClr xmlns:ahyp="http://schemas.microsoft.com/office/drawing/2018/hyperlinkcolor" val="tx"/>
                  </a:ext>
                </a:extLst>
              </a:hlinkClick>
            </a:endParaRPr>
          </a:p>
          <a:p>
            <a:r>
              <a:rPr lang="en-US" sz="900" b="1" dirty="0">
                <a:ea typeface="+mn-lt"/>
                <a:cs typeface="+mn-lt"/>
              </a:rPr>
              <a:t>15. American Counseling Association. Self-Care for Counselors. [Online] Retrieved February 24, 2024, from </a:t>
            </a:r>
            <a:r>
              <a:rPr lang="en-US" sz="900" b="1" dirty="0">
                <a:ea typeface="+mn-lt"/>
                <a:cs typeface="+mn-lt"/>
                <a:hlinkClick r:id="rId9">
                  <a:extLst>
                    <a:ext uri="{A12FA001-AC4F-418D-AE19-62706E023703}">
                      <ahyp:hlinkClr xmlns:ahyp="http://schemas.microsoft.com/office/drawing/2018/hyperlinkcolor" val="tx"/>
                    </a:ext>
                  </a:extLst>
                </a:hlinkClick>
              </a:rPr>
              <a:t>https://www.counseling.org/knowledge-center/mental-health-resources/self-care-resources-for-counselors</a:t>
            </a:r>
            <a:endParaRPr lang="en-US">
              <a:hlinkClick r:id="rId9">
                <a:extLst>
                  <a:ext uri="{A12FA001-AC4F-418D-AE19-62706E023703}">
                    <ahyp:hlinkClr xmlns:ahyp="http://schemas.microsoft.com/office/drawing/2018/hyperlinkcolor" val="tx"/>
                  </a:ext>
                </a:extLst>
              </a:hlinkClick>
            </a:endParaRPr>
          </a:p>
          <a:p>
            <a:r>
              <a:rPr lang="en-US" sz="900" b="1" dirty="0">
                <a:ea typeface="+mn-lt"/>
                <a:cs typeface="+mn-lt"/>
              </a:rPr>
              <a:t>16. Mind. Self-care for frontline workers. [Online] Retrieved February 24, 2024, from </a:t>
            </a:r>
            <a:r>
              <a:rPr lang="en-US" sz="900" b="1" dirty="0">
                <a:ea typeface="+mn-lt"/>
                <a:cs typeface="+mn-lt"/>
                <a:hlinkClick r:id="rId10">
                  <a:extLst>
                    <a:ext uri="{A12FA001-AC4F-418D-AE19-62706E023703}">
                      <ahyp:hlinkClr xmlns:ahyp="http://schemas.microsoft.com/office/drawing/2018/hyperlinkcolor" val="tx"/>
                    </a:ext>
                  </a:extLst>
                </a:hlinkClick>
              </a:rPr>
              <a:t>https://www.mind.org.uk/about-us/our-policy-work/women-side-by-side/women-side-by-side-toolkit/self-care/</a:t>
            </a:r>
            <a:endParaRPr lang="en-US" sz="900">
              <a:hlinkClick r:id="">
                <a:extLst>
                  <a:ext uri="{A12FA001-AC4F-418D-AE19-62706E023703}">
                    <ahyp:hlinkClr xmlns:ahyp="http://schemas.microsoft.com/office/drawing/2018/hyperlinkcolor" val="tx"/>
                  </a:ext>
                </a:extLst>
              </a:hlinkClick>
            </a:endParaRPr>
          </a:p>
          <a:p>
            <a:r>
              <a:rPr lang="en-US" sz="900" b="1" dirty="0">
                <a:ea typeface="+mn-lt"/>
                <a:cs typeface="+mn-lt"/>
              </a:rPr>
              <a:t>17. Headspace. Self-care for teens. [Online] Retrieved February 24, 2024, from </a:t>
            </a:r>
            <a:r>
              <a:rPr lang="en-US" sz="900" b="1" dirty="0">
                <a:ea typeface="+mn-lt"/>
                <a:cs typeface="+mn-lt"/>
                <a:hlinkClick r:id="rId11">
                  <a:extLst>
                    <a:ext uri="{A12FA001-AC4F-418D-AE19-62706E023703}">
                      <ahyp:hlinkClr xmlns:ahyp="http://schemas.microsoft.com/office/drawing/2018/hyperlinkcolor" val="tx"/>
                    </a:ext>
                  </a:extLst>
                </a:hlinkClick>
              </a:rPr>
              <a:t>https://www.headspace.com/mindfulness/self-care-ideas</a:t>
            </a:r>
            <a:endParaRPr lang="en-US" sz="900">
              <a:hlinkClick r:id="">
                <a:extLst>
                  <a:ext uri="{A12FA001-AC4F-418D-AE19-62706E023703}">
                    <ahyp:hlinkClr xmlns:ahyp="http://schemas.microsoft.com/office/drawing/2018/hyperlinkcolor" val="tx"/>
                  </a:ext>
                </a:extLst>
              </a:hlinkClick>
            </a:endParaRPr>
          </a:p>
          <a:p>
            <a:r>
              <a:rPr lang="en-US" sz="900" dirty="0">
                <a:ea typeface="+mn-lt"/>
                <a:cs typeface="+mn-lt"/>
              </a:rPr>
              <a:t>18. </a:t>
            </a:r>
            <a:r>
              <a:rPr lang="en-US" sz="900" dirty="0" err="1">
                <a:ea typeface="+mn-lt"/>
                <a:cs typeface="+mn-lt"/>
              </a:rPr>
              <a:t>YoungMinds</a:t>
            </a:r>
            <a:r>
              <a:rPr lang="en-US" sz="900" dirty="0">
                <a:ea typeface="+mn-lt"/>
                <a:cs typeface="+mn-lt"/>
              </a:rPr>
              <a:t>. Self-care: Young people taking control! [Online] Retrieved February 24, 2024,</a:t>
            </a:r>
            <a:br>
              <a:rPr lang="en-US" sz="900" dirty="0">
                <a:ea typeface="+mn-lt"/>
                <a:cs typeface="+mn-lt"/>
              </a:rPr>
            </a:br>
            <a:r>
              <a:rPr lang="en-US" sz="900" b="1" dirty="0">
                <a:ea typeface="+mn-lt"/>
                <a:cs typeface="+mn-lt"/>
              </a:rPr>
              <a:t>19. Royal Manchester Children's Hospital. Retrieved February 28, 2024, from </a:t>
            </a:r>
            <a:r>
              <a:rPr lang="en-US" sz="900" b="1" dirty="0">
                <a:ea typeface="+mn-lt"/>
                <a:cs typeface="+mn-lt"/>
                <a:hlinkClick r:id="rId12">
                  <a:extLst>
                    <a:ext uri="{A12FA001-AC4F-418D-AE19-62706E023703}">
                      <ahyp:hlinkClr xmlns:ahyp="http://schemas.microsoft.com/office/drawing/2018/hyperlinkcolor" val="tx"/>
                    </a:ext>
                  </a:extLst>
                </a:hlinkClick>
              </a:rPr>
              <a:t>https://mft.nhs.uk/rmch/services/camhs/parents/psychosis/mind-logo/</a:t>
            </a:r>
            <a:r>
              <a:rPr lang="en-US" sz="900" b="1" dirty="0">
                <a:ea typeface="+mn-lt"/>
                <a:cs typeface="+mn-lt"/>
              </a:rPr>
              <a:t>.</a:t>
            </a:r>
            <a:endParaRPr lang="en-US" sz="900" dirty="0"/>
          </a:p>
          <a:p>
            <a:endParaRPr lang="en-US" sz="900" dirty="0">
              <a:ea typeface="+mn-lt"/>
              <a:cs typeface="+mn-lt"/>
            </a:endParaRPr>
          </a:p>
          <a:p>
            <a:pPr algn="l"/>
            <a:endParaRPr lang="en-US" dirty="0"/>
          </a:p>
        </p:txBody>
      </p:sp>
    </p:spTree>
    <p:extLst>
      <p:ext uri="{BB962C8B-B14F-4D97-AF65-F5344CB8AC3E}">
        <p14:creationId xmlns:p14="http://schemas.microsoft.com/office/powerpoint/2010/main" val="36926016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F1EDE-5423-435C-B149-87AB1BC22B83}"/>
              </a:ext>
            </a:extLst>
          </p:cNvPr>
          <p:cNvSpPr>
            <a:spLocks noGrp="1"/>
          </p:cNvSpPr>
          <p:nvPr>
            <p:ph type="ctrTitle"/>
          </p:nvPr>
        </p:nvSpPr>
        <p:spPr/>
        <p:txBody>
          <a:bodyPr/>
          <a:lstStyle/>
          <a:p>
            <a:r>
              <a:rPr lang="en-US" dirty="0"/>
              <a:t>THANK YOU.</a:t>
            </a:r>
          </a:p>
        </p:txBody>
      </p:sp>
    </p:spTree>
    <p:extLst>
      <p:ext uri="{BB962C8B-B14F-4D97-AF65-F5344CB8AC3E}">
        <p14:creationId xmlns:p14="http://schemas.microsoft.com/office/powerpoint/2010/main" val="1969787568"/>
      </p:ext>
    </p:extLst>
  </p:cSld>
  <p:clrMapOvr>
    <a:masterClrMapping/>
  </p:clrMapOvr>
</p:sld>
</file>

<file path=ppt/theme/theme1.xml><?xml version="1.0" encoding="utf-8"?>
<a:theme xmlns:a="http://schemas.openxmlformats.org/drawingml/2006/main" name="Office Theme">
  <a:themeElements>
    <a:clrScheme name="Custom 149">
      <a:dk1>
        <a:sysClr val="windowText" lastClr="000000"/>
      </a:dk1>
      <a:lt1>
        <a:sysClr val="window" lastClr="FFFFFF"/>
      </a:lt1>
      <a:dk2>
        <a:srgbClr val="44546A"/>
      </a:dk2>
      <a:lt2>
        <a:srgbClr val="E7E6E6"/>
      </a:lt2>
      <a:accent1>
        <a:srgbClr val="E9E6DF"/>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56">
      <a:majorFont>
        <a:latin typeface="Tenorite"/>
        <a:ea typeface=""/>
        <a:cs typeface=""/>
      </a:majorFont>
      <a:minorFont>
        <a:latin typeface="Tenorit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Background xmlns="71af3243-3dd4-4a8d-8c0d-dd76da1f02a5">false</Background>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0E6EE1E-660B-46C6-AC21-8E505FB9574F}">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4CC7F809-A434-4A8D-A127-1C50C2DB3890}">
  <ds:schemaRefs>
    <ds:schemaRef ds:uri="230e9df3-be65-4c73-a93b-d1236ebd677e"/>
    <ds:schemaRef ds:uri="71af3243-3dd4-4a8d-8c0d-dd76da1f02a5"/>
    <ds:schemaRef ds:uri="http://schemas.microsoft.com/office/2006/metadata/properties"/>
    <ds:schemaRef ds:uri="http://schemas.microsoft.com/office/infopath/2007/PartnerControls"/>
    <ds:schemaRef ds:uri="http://schemas.microsoft.com/sharepoint/v3"/>
  </ds:schemaRefs>
</ds:datastoreItem>
</file>

<file path=customXml/itemProps3.xml><?xml version="1.0" encoding="utf-8"?>
<ds:datastoreItem xmlns:ds="http://schemas.openxmlformats.org/officeDocument/2006/customXml" ds:itemID="{BD5826B4-4DD2-4A9B-8D6D-E91CF9C2316C}">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Gallery</Template>
  <Application>Microsoft Office PowerPoint</Application>
  <PresentationFormat>Widescreen</PresentationFormat>
  <Slides>24</Slides>
  <Notes>0</Notes>
  <HiddenSlides>0</HiddenSlide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Llinos Davies</vt:lpstr>
      <vt:lpstr>PowerPoint Presentation</vt:lpstr>
      <vt:lpstr>PowerPoint Presentation</vt:lpstr>
      <vt:lpstr>PowerPoint Presentation</vt:lpstr>
      <vt:lpstr>craft noun  [countable, uncountable] an activity involving a special skill at making things with your hands  https://www.oxfordlearnersdictionaries.com/definition/english/craft_1?q=crafts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Counselling skills</vt:lpstr>
      <vt:lpstr>PowerPoint Presentation</vt:lpstr>
      <vt:lpstr>Carl rogers</vt:lpstr>
      <vt:lpstr>PowerPoint Presentation</vt:lpstr>
      <vt:lpstr>PowerPoint Presentation</vt:lpstr>
      <vt:lpstr>Self-care</vt:lpstr>
      <vt:lpstr>PowerPoint Presentation</vt:lpstr>
      <vt:lpstr>PowerPoint Presentation</vt:lpstr>
      <vt:lpstr>conclusion</vt:lpstr>
      <vt:lpstr>PowerPoint Presentation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
  <cp:revision>1598</cp:revision>
  <dcterms:created xsi:type="dcterms:W3CDTF">2024-02-21T13:48:56Z</dcterms:created>
  <dcterms:modified xsi:type="dcterms:W3CDTF">2024-02-28T23:19:57Z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