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8801E9-09F8-A392-E0DD-00C06BF3CD0F}" v="86" dt="2025-10-24T09:47:27.6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neza Dumitru (2511468)" userId="S::2511468@student.uwtsd.ac.uk::f3d8a003-7f1b-48c0-bca8-9eb892ac6b05" providerId="AD" clId="Web-{1F3C75C3-97DB-FBCA-9E36-644242437839}"/>
    <pc:docChg chg="modSld addMainMaster delMainMaster">
      <pc:chgData name="Geneza Dumitru (2511468)" userId="S::2511468@student.uwtsd.ac.uk::f3d8a003-7f1b-48c0-bca8-9eb892ac6b05" providerId="AD" clId="Web-{1F3C75C3-97DB-FBCA-9E36-644242437839}" dt="2025-10-17T11:50:33.724" v="1036"/>
      <pc:docMkLst>
        <pc:docMk/>
      </pc:docMkLst>
      <pc:sldChg chg="addSp delSp modSp mod setBg modClrScheme setClrOvrMap chgLayout">
        <pc:chgData name="Geneza Dumitru (2511468)" userId="S::2511468@student.uwtsd.ac.uk::f3d8a003-7f1b-48c0-bca8-9eb892ac6b05" providerId="AD" clId="Web-{1F3C75C3-97DB-FBCA-9E36-644242437839}" dt="2025-10-17T11:50:33.724" v="1036"/>
        <pc:sldMkLst>
          <pc:docMk/>
          <pc:sldMk cId="109857222" sldId="256"/>
        </pc:sldMkLst>
        <pc:spChg chg="mod">
          <ac:chgData name="Geneza Dumitru (2511468)" userId="S::2511468@student.uwtsd.ac.uk::f3d8a003-7f1b-48c0-bca8-9eb892ac6b05" providerId="AD" clId="Web-{1F3C75C3-97DB-FBCA-9E36-644242437839}" dt="2025-10-17T10:42:56.680" v="47" actId="20577"/>
          <ac:spMkLst>
            <pc:docMk/>
            <pc:sldMk cId="109857222" sldId="256"/>
            <ac:spMk id="2" creationId="{00000000-0000-0000-0000-000000000000}"/>
          </ac:spMkLst>
        </pc:spChg>
        <pc:spChg chg="mod">
          <ac:chgData name="Geneza Dumitru (2511468)" userId="S::2511468@student.uwtsd.ac.uk::f3d8a003-7f1b-48c0-bca8-9eb892ac6b05" providerId="AD" clId="Web-{1F3C75C3-97DB-FBCA-9E36-644242437839}" dt="2025-10-17T10:40:54.427" v="12"/>
          <ac:spMkLst>
            <pc:docMk/>
            <pc:sldMk cId="109857222" sldId="256"/>
            <ac:spMk id="3" creationId="{00000000-0000-0000-0000-000000000000}"/>
          </ac:spMkLst>
        </pc:spChg>
        <pc:spChg chg="add mod">
          <ac:chgData name="Geneza Dumitru (2511468)" userId="S::2511468@student.uwtsd.ac.uk::f3d8a003-7f1b-48c0-bca8-9eb892ac6b05" providerId="AD" clId="Web-{1F3C75C3-97DB-FBCA-9E36-644242437839}" dt="2025-10-17T11:25:39.202" v="690" actId="20577"/>
          <ac:spMkLst>
            <pc:docMk/>
            <pc:sldMk cId="109857222" sldId="256"/>
            <ac:spMk id="5" creationId="{4058D450-0653-EE6E-AA16-AC2AD14F93D1}"/>
          </ac:spMkLst>
        </pc:spChg>
        <pc:spChg chg="add mod">
          <ac:chgData name="Geneza Dumitru (2511468)" userId="S::2511468@student.uwtsd.ac.uk::f3d8a003-7f1b-48c0-bca8-9eb892ac6b05" providerId="AD" clId="Web-{1F3C75C3-97DB-FBCA-9E36-644242437839}" dt="2025-10-17T11:25:52.264" v="692" actId="1076"/>
          <ac:spMkLst>
            <pc:docMk/>
            <pc:sldMk cId="109857222" sldId="256"/>
            <ac:spMk id="7" creationId="{F12B91B8-2E9A-5499-3D8B-2894103C6FAD}"/>
          </ac:spMkLst>
        </pc:spChg>
        <pc:spChg chg="add mod">
          <ac:chgData name="Geneza Dumitru (2511468)" userId="S::2511468@student.uwtsd.ac.uk::f3d8a003-7f1b-48c0-bca8-9eb892ac6b05" providerId="AD" clId="Web-{1F3C75C3-97DB-FBCA-9E36-644242437839}" dt="2025-10-17T11:26:04.719" v="693" actId="1076"/>
          <ac:spMkLst>
            <pc:docMk/>
            <pc:sldMk cId="109857222" sldId="256"/>
            <ac:spMk id="8" creationId="{A36A7CE4-D666-F5D2-21E6-3604AF1F63DF}"/>
          </ac:spMkLst>
        </pc:spChg>
        <pc:spChg chg="add mod">
          <ac:chgData name="Geneza Dumitru (2511468)" userId="S::2511468@student.uwtsd.ac.uk::f3d8a003-7f1b-48c0-bca8-9eb892ac6b05" providerId="AD" clId="Web-{1F3C75C3-97DB-FBCA-9E36-644242437839}" dt="2025-10-17T11:26:13.266" v="694" actId="1076"/>
          <ac:spMkLst>
            <pc:docMk/>
            <pc:sldMk cId="109857222" sldId="256"/>
            <ac:spMk id="10" creationId="{F84D2D0C-FC6C-7B2E-BDC0-53D63BAEB06A}"/>
          </ac:spMkLst>
        </pc:spChg>
        <pc:spChg chg="add mod">
          <ac:chgData name="Geneza Dumitru (2511468)" userId="S::2511468@student.uwtsd.ac.uk::f3d8a003-7f1b-48c0-bca8-9eb892ac6b05" providerId="AD" clId="Web-{1F3C75C3-97DB-FBCA-9E36-644242437839}" dt="2025-10-17T11:41:57.388" v="966" actId="20577"/>
          <ac:spMkLst>
            <pc:docMk/>
            <pc:sldMk cId="109857222" sldId="256"/>
            <ac:spMk id="12" creationId="{A3DC8290-FC86-79A2-01B7-50F6499448C2}"/>
          </ac:spMkLst>
        </pc:spChg>
        <pc:spChg chg="add">
          <ac:chgData name="Geneza Dumitru (2511468)" userId="S::2511468@student.uwtsd.ac.uk::f3d8a003-7f1b-48c0-bca8-9eb892ac6b05" providerId="AD" clId="Web-{1F3C75C3-97DB-FBCA-9E36-644242437839}" dt="2025-10-17T10:40:54.427" v="12"/>
          <ac:spMkLst>
            <pc:docMk/>
            <pc:sldMk cId="109857222" sldId="256"/>
            <ac:spMk id="24" creationId="{80B98925-0550-1AFB-C1DC-02792400FB71}"/>
          </ac:spMkLst>
        </pc:spChg>
        <pc:spChg chg="add">
          <ac:chgData name="Geneza Dumitru (2511468)" userId="S::2511468@student.uwtsd.ac.uk::f3d8a003-7f1b-48c0-bca8-9eb892ac6b05" providerId="AD" clId="Web-{1F3C75C3-97DB-FBCA-9E36-644242437839}" dt="2025-10-17T10:40:54.427" v="12"/>
          <ac:spMkLst>
            <pc:docMk/>
            <pc:sldMk cId="109857222" sldId="256"/>
            <ac:spMk id="26" creationId="{0DBFCB27-760B-5FF3-72F5-581461CE16FD}"/>
          </ac:spMkLst>
        </pc:spChg>
        <pc:picChg chg="add mod">
          <ac:chgData name="Geneza Dumitru (2511468)" userId="S::2511468@student.uwtsd.ac.uk::f3d8a003-7f1b-48c0-bca8-9eb892ac6b05" providerId="AD" clId="Web-{1F3C75C3-97DB-FBCA-9E36-644242437839}" dt="2025-10-17T10:40:54.427" v="12"/>
          <ac:picMkLst>
            <pc:docMk/>
            <pc:sldMk cId="109857222" sldId="256"/>
            <ac:picMk id="4" creationId="{84CED8B3-1498-B37B-6971-D38F81BCAAAB}"/>
          </ac:picMkLst>
        </pc:picChg>
        <pc:picChg chg="add mod">
          <ac:chgData name="Geneza Dumitru (2511468)" userId="S::2511468@student.uwtsd.ac.uk::f3d8a003-7f1b-48c0-bca8-9eb892ac6b05" providerId="AD" clId="Web-{1F3C75C3-97DB-FBCA-9E36-644242437839}" dt="2025-10-17T11:47:06.342" v="998" actId="1076"/>
          <ac:picMkLst>
            <pc:docMk/>
            <pc:sldMk cId="109857222" sldId="256"/>
            <ac:picMk id="21" creationId="{DA7D3678-A8EC-B790-858F-06F4CFCFD4D2}"/>
          </ac:picMkLst>
        </pc:picChg>
        <pc:inkChg chg="add">
          <ac:chgData name="Geneza Dumitru (2511468)" userId="S::2511468@student.uwtsd.ac.uk::f3d8a003-7f1b-48c0-bca8-9eb892ac6b05" providerId="AD" clId="Web-{1F3C75C3-97DB-FBCA-9E36-644242437839}" dt="2025-10-17T11:45:14.712" v="973"/>
          <ac:inkMkLst>
            <pc:docMk/>
            <pc:sldMk cId="109857222" sldId="256"/>
            <ac:inkMk id="22" creationId="{C068B26F-6BB6-71EC-E7AD-1774B83109E5}"/>
          </ac:inkMkLst>
        </pc:inkChg>
        <pc:inkChg chg="add">
          <ac:chgData name="Geneza Dumitru (2511468)" userId="S::2511468@student.uwtsd.ac.uk::f3d8a003-7f1b-48c0-bca8-9eb892ac6b05" providerId="AD" clId="Web-{1F3C75C3-97DB-FBCA-9E36-644242437839}" dt="2025-10-17T11:47:28.374" v="999"/>
          <ac:inkMkLst>
            <pc:docMk/>
            <pc:sldMk cId="109857222" sldId="256"/>
            <ac:inkMk id="34" creationId="{81807295-723B-9DC8-77F5-96FDCA82129C}"/>
          </ac:inkMkLst>
        </pc:inkChg>
        <pc:inkChg chg="add">
          <ac:chgData name="Geneza Dumitru (2511468)" userId="S::2511468@student.uwtsd.ac.uk::f3d8a003-7f1b-48c0-bca8-9eb892ac6b05" providerId="AD" clId="Web-{1F3C75C3-97DB-FBCA-9E36-644242437839}" dt="2025-10-17T11:47:31.468" v="1000"/>
          <ac:inkMkLst>
            <pc:docMk/>
            <pc:sldMk cId="109857222" sldId="256"/>
            <ac:inkMk id="35" creationId="{815F84A2-B643-62A4-67A8-0EA52B2723B0}"/>
          </ac:inkMkLst>
        </pc:inkChg>
        <pc:inkChg chg="add">
          <ac:chgData name="Geneza Dumitru (2511468)" userId="S::2511468@student.uwtsd.ac.uk::f3d8a003-7f1b-48c0-bca8-9eb892ac6b05" providerId="AD" clId="Web-{1F3C75C3-97DB-FBCA-9E36-644242437839}" dt="2025-10-17T11:49:22.487" v="1005"/>
          <ac:inkMkLst>
            <pc:docMk/>
            <pc:sldMk cId="109857222" sldId="256"/>
            <ac:inkMk id="38" creationId="{CBC33629-CE58-AB31-3DC0-0DAFDD78F912}"/>
          </ac:inkMkLst>
        </pc:inkChg>
        <pc:inkChg chg="add">
          <ac:chgData name="Geneza Dumitru (2511468)" userId="S::2511468@student.uwtsd.ac.uk::f3d8a003-7f1b-48c0-bca8-9eb892ac6b05" providerId="AD" clId="Web-{1F3C75C3-97DB-FBCA-9E36-644242437839}" dt="2025-10-17T11:50:27.099" v="1034"/>
          <ac:inkMkLst>
            <pc:docMk/>
            <pc:sldMk cId="109857222" sldId="256"/>
            <ac:inkMk id="53" creationId="{CEE4E9C9-D952-3DFE-C644-B32C4D456EDF}"/>
          </ac:inkMkLst>
        </pc:inkChg>
        <pc:inkChg chg="add">
          <ac:chgData name="Geneza Dumitru (2511468)" userId="S::2511468@student.uwtsd.ac.uk::f3d8a003-7f1b-48c0-bca8-9eb892ac6b05" providerId="AD" clId="Web-{1F3C75C3-97DB-FBCA-9E36-644242437839}" dt="2025-10-17T11:50:31.880" v="1035"/>
          <ac:inkMkLst>
            <pc:docMk/>
            <pc:sldMk cId="109857222" sldId="256"/>
            <ac:inkMk id="54" creationId="{2217032F-E98B-9E9B-45F8-41B4BEF0819A}"/>
          </ac:inkMkLst>
        </pc:inkChg>
        <pc:inkChg chg="add">
          <ac:chgData name="Geneza Dumitru (2511468)" userId="S::2511468@student.uwtsd.ac.uk::f3d8a003-7f1b-48c0-bca8-9eb892ac6b05" providerId="AD" clId="Web-{1F3C75C3-97DB-FBCA-9E36-644242437839}" dt="2025-10-17T11:50:33.724" v="1036"/>
          <ac:inkMkLst>
            <pc:docMk/>
            <pc:sldMk cId="109857222" sldId="256"/>
            <ac:inkMk id="55" creationId="{7CA0AA2A-A905-1DFD-596C-D11A0CD0C6A4}"/>
          </ac:inkMkLst>
        </pc:inkChg>
      </pc:sldChg>
      <pc:sldMasterChg chg="add addSldLayout">
        <pc:chgData name="Geneza Dumitru (2511468)" userId="S::2511468@student.uwtsd.ac.uk::f3d8a003-7f1b-48c0-bca8-9eb892ac6b05" providerId="AD" clId="Web-{1F3C75C3-97DB-FBCA-9E36-644242437839}" dt="2025-10-17T10:40:54.427" v="12"/>
        <pc:sldMasterMkLst>
          <pc:docMk/>
          <pc:sldMasterMk cId="199020229" sldId="2147483774"/>
        </pc:sldMasterMkLst>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2542820223" sldId="2147483775"/>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1579228788" sldId="2147483776"/>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3605141042" sldId="2147483777"/>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1008016731" sldId="2147483778"/>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115887738" sldId="2147483779"/>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212242723" sldId="2147483780"/>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3051602503" sldId="2147483781"/>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867919479" sldId="2147483782"/>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350928093" sldId="2147483783"/>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580213549" sldId="2147483784"/>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4069916807" sldId="2147483785"/>
          </pc:sldLayoutMkLst>
        </pc:sldLayoutChg>
      </pc:sldMasterChg>
    </pc:docChg>
  </pc:docChgLst>
  <pc:docChgLst>
    <pc:chgData name="Geneza Dumitru (2511468)" userId="S::2511468@student.uwtsd.ac.uk::f3d8a003-7f1b-48c0-bca8-9eb892ac6b05" providerId="AD" clId="Web-{62110781-AE71-C536-2861-5024174E1D6B}"/>
    <pc:docChg chg="modSld">
      <pc:chgData name="Geneza Dumitru (2511468)" userId="S::2511468@student.uwtsd.ac.uk::f3d8a003-7f1b-48c0-bca8-9eb892ac6b05" providerId="AD" clId="Web-{62110781-AE71-C536-2861-5024174E1D6B}" dt="2025-10-17T12:12:05.406" v="117"/>
      <pc:docMkLst>
        <pc:docMk/>
      </pc:docMkLst>
      <pc:sldChg chg="addSp delSp modSp">
        <pc:chgData name="Geneza Dumitru (2511468)" userId="S::2511468@student.uwtsd.ac.uk::f3d8a003-7f1b-48c0-bca8-9eb892ac6b05" providerId="AD" clId="Web-{62110781-AE71-C536-2861-5024174E1D6B}" dt="2025-10-17T12:12:05.406" v="117"/>
        <pc:sldMkLst>
          <pc:docMk/>
          <pc:sldMk cId="109857222" sldId="256"/>
        </pc:sldMkLst>
        <pc:spChg chg="mod">
          <ac:chgData name="Geneza Dumitru (2511468)" userId="S::2511468@student.uwtsd.ac.uk::f3d8a003-7f1b-48c0-bca8-9eb892ac6b05" providerId="AD" clId="Web-{62110781-AE71-C536-2861-5024174E1D6B}" dt="2025-10-17T12:10:43.060" v="104" actId="14100"/>
          <ac:spMkLst>
            <pc:docMk/>
            <pc:sldMk cId="109857222" sldId="256"/>
            <ac:spMk id="12" creationId="{A3DC8290-FC86-79A2-01B7-50F6499448C2}"/>
          </ac:spMkLst>
        </pc:spChg>
        <pc:spChg chg="add">
          <ac:chgData name="Geneza Dumitru (2511468)" userId="S::2511468@student.uwtsd.ac.uk::f3d8a003-7f1b-48c0-bca8-9eb892ac6b05" providerId="AD" clId="Web-{62110781-AE71-C536-2861-5024174E1D6B}" dt="2025-10-17T12:04:32.821" v="62"/>
          <ac:spMkLst>
            <pc:docMk/>
            <pc:sldMk cId="109857222" sldId="256"/>
            <ac:spMk id="43" creationId="{4BE2D861-69B0-860F-2AD2-6D41433096CA}"/>
          </ac:spMkLst>
        </pc:spChg>
        <pc:picChg chg="mod">
          <ac:chgData name="Geneza Dumitru (2511468)" userId="S::2511468@student.uwtsd.ac.uk::f3d8a003-7f1b-48c0-bca8-9eb892ac6b05" providerId="AD" clId="Web-{62110781-AE71-C536-2861-5024174E1D6B}" dt="2025-10-17T12:03:17.658" v="55" actId="1076"/>
          <ac:picMkLst>
            <pc:docMk/>
            <pc:sldMk cId="109857222" sldId="256"/>
            <ac:picMk id="4" creationId="{84CED8B3-1498-B37B-6971-D38F81BCAAAB}"/>
          </ac:picMkLst>
        </pc:picChg>
        <pc:picChg chg="add mod">
          <ac:chgData name="Geneza Dumitru (2511468)" userId="S::2511468@student.uwtsd.ac.uk::f3d8a003-7f1b-48c0-bca8-9eb892ac6b05" providerId="AD" clId="Web-{62110781-AE71-C536-2861-5024174E1D6B}" dt="2025-10-17T11:54:38.553" v="14" actId="1076"/>
          <ac:picMkLst>
            <pc:docMk/>
            <pc:sldMk cId="109857222" sldId="256"/>
            <ac:picMk id="9" creationId="{A204F5AA-C9A4-8531-3DC2-C55F483C2FD7}"/>
          </ac:picMkLst>
        </pc:picChg>
        <pc:picChg chg="add mod">
          <ac:chgData name="Geneza Dumitru (2511468)" userId="S::2511468@student.uwtsd.ac.uk::f3d8a003-7f1b-48c0-bca8-9eb892ac6b05" providerId="AD" clId="Web-{62110781-AE71-C536-2861-5024174E1D6B}" dt="2025-10-17T12:05:20.559" v="73" actId="14100"/>
          <ac:picMkLst>
            <pc:docMk/>
            <pc:sldMk cId="109857222" sldId="256"/>
            <ac:picMk id="44" creationId="{4A02F461-720D-517B-0B18-8E8F9230D0C6}"/>
          </ac:picMkLst>
        </pc:picChg>
        <pc:picChg chg="add mod">
          <ac:chgData name="Geneza Dumitru (2511468)" userId="S::2511468@student.uwtsd.ac.uk::f3d8a003-7f1b-48c0-bca8-9eb892ac6b05" providerId="AD" clId="Web-{62110781-AE71-C536-2861-5024174E1D6B}" dt="2025-10-17T12:10:50.654" v="105" actId="14100"/>
          <ac:picMkLst>
            <pc:docMk/>
            <pc:sldMk cId="109857222" sldId="256"/>
            <ac:picMk id="58" creationId="{9BDCC87C-09A2-6E4F-6A28-959749D20DB3}"/>
          </ac:picMkLst>
        </pc:picChg>
        <pc:inkChg chg="add">
          <ac:chgData name="Geneza Dumitru (2511468)" userId="S::2511468@student.uwtsd.ac.uk::f3d8a003-7f1b-48c0-bca8-9eb892ac6b05" providerId="AD" clId="Web-{62110781-AE71-C536-2861-5024174E1D6B}" dt="2025-10-17T11:55:46.779" v="21"/>
          <ac:inkMkLst>
            <pc:docMk/>
            <pc:sldMk cId="109857222" sldId="256"/>
            <ac:inkMk id="15" creationId="{0711724C-644C-ACAA-7F53-FA6763BD1E70}"/>
          </ac:inkMkLst>
        </pc:inkChg>
        <pc:inkChg chg="add">
          <ac:chgData name="Geneza Dumitru (2511468)" userId="S::2511468@student.uwtsd.ac.uk::f3d8a003-7f1b-48c0-bca8-9eb892ac6b05" providerId="AD" clId="Web-{62110781-AE71-C536-2861-5024174E1D6B}" dt="2025-10-17T11:55:56.484" v="22"/>
          <ac:inkMkLst>
            <pc:docMk/>
            <pc:sldMk cId="109857222" sldId="256"/>
            <ac:inkMk id="16" creationId="{DC1F8AF5-57B4-3310-801D-5B43AAAAF1D8}"/>
          </ac:inkMkLst>
        </pc:inkChg>
        <pc:inkChg chg="add">
          <ac:chgData name="Geneza Dumitru (2511468)" userId="S::2511468@student.uwtsd.ac.uk::f3d8a003-7f1b-48c0-bca8-9eb892ac6b05" providerId="AD" clId="Web-{62110781-AE71-C536-2861-5024174E1D6B}" dt="2025-10-17T11:55:59.094" v="23"/>
          <ac:inkMkLst>
            <pc:docMk/>
            <pc:sldMk cId="109857222" sldId="256"/>
            <ac:inkMk id="17" creationId="{D81E2825-83D0-9951-0666-6E4D9F3B0FCB}"/>
          </ac:inkMkLst>
        </pc:inkChg>
        <pc:inkChg chg="add">
          <ac:chgData name="Geneza Dumitru (2511468)" userId="S::2511468@student.uwtsd.ac.uk::f3d8a003-7f1b-48c0-bca8-9eb892ac6b05" providerId="AD" clId="Web-{62110781-AE71-C536-2861-5024174E1D6B}" dt="2025-10-17T11:56:27.659" v="24"/>
          <ac:inkMkLst>
            <pc:docMk/>
            <pc:sldMk cId="109857222" sldId="256"/>
            <ac:inkMk id="18" creationId="{6C2DA38A-B44F-31C2-CF5C-C11AB58521FF}"/>
          </ac:inkMkLst>
        </pc:inkChg>
        <pc:inkChg chg="add">
          <ac:chgData name="Geneza Dumitru (2511468)" userId="S::2511468@student.uwtsd.ac.uk::f3d8a003-7f1b-48c0-bca8-9eb892ac6b05" providerId="AD" clId="Web-{62110781-AE71-C536-2861-5024174E1D6B}" dt="2025-10-17T11:56:50.568" v="25"/>
          <ac:inkMkLst>
            <pc:docMk/>
            <pc:sldMk cId="109857222" sldId="256"/>
            <ac:inkMk id="19" creationId="{3A3FEDCF-A19A-E9E9-033A-7D850184B277}"/>
          </ac:inkMkLst>
        </pc:inkChg>
        <pc:inkChg chg="add">
          <ac:chgData name="Geneza Dumitru (2511468)" userId="S::2511468@student.uwtsd.ac.uk::f3d8a003-7f1b-48c0-bca8-9eb892ac6b05" providerId="AD" clId="Web-{62110781-AE71-C536-2861-5024174E1D6B}" dt="2025-10-17T11:58:10.604" v="34"/>
          <ac:inkMkLst>
            <pc:docMk/>
            <pc:sldMk cId="109857222" sldId="256"/>
            <ac:inkMk id="28" creationId="{50B1939B-819F-50C3-12D3-C5A66BACA1F8}"/>
          </ac:inkMkLst>
        </pc:inkChg>
        <pc:inkChg chg="add">
          <ac:chgData name="Geneza Dumitru (2511468)" userId="S::2511468@student.uwtsd.ac.uk::f3d8a003-7f1b-48c0-bca8-9eb892ac6b05" providerId="AD" clId="Web-{62110781-AE71-C536-2861-5024174E1D6B}" dt="2025-10-17T11:58:18.698" v="35"/>
          <ac:inkMkLst>
            <pc:docMk/>
            <pc:sldMk cId="109857222" sldId="256"/>
            <ac:inkMk id="29" creationId="{9054842B-B1D1-9FD5-02E7-76D536540561}"/>
          </ac:inkMkLst>
        </pc:inkChg>
        <pc:inkChg chg="add">
          <ac:chgData name="Geneza Dumitru (2511468)" userId="S::2511468@student.uwtsd.ac.uk::f3d8a003-7f1b-48c0-bca8-9eb892ac6b05" providerId="AD" clId="Web-{62110781-AE71-C536-2861-5024174E1D6B}" dt="2025-10-17T11:58:29.027" v="36"/>
          <ac:inkMkLst>
            <pc:docMk/>
            <pc:sldMk cId="109857222" sldId="256"/>
            <ac:inkMk id="30" creationId="{6BD79B9C-477C-34FE-37BA-2A078E47E3D3}"/>
          </ac:inkMkLst>
        </pc:inkChg>
        <pc:inkChg chg="add">
          <ac:chgData name="Geneza Dumitru (2511468)" userId="S::2511468@student.uwtsd.ac.uk::f3d8a003-7f1b-48c0-bca8-9eb892ac6b05" providerId="AD" clId="Web-{62110781-AE71-C536-2861-5024174E1D6B}" dt="2025-10-17T11:58:32.355" v="37"/>
          <ac:inkMkLst>
            <pc:docMk/>
            <pc:sldMk cId="109857222" sldId="256"/>
            <ac:inkMk id="31" creationId="{F0232405-52CE-2CB7-AE1B-E845998FC61B}"/>
          </ac:inkMkLst>
        </pc:inkChg>
        <pc:inkChg chg="add">
          <ac:chgData name="Geneza Dumitru (2511468)" userId="S::2511468@student.uwtsd.ac.uk::f3d8a003-7f1b-48c0-bca8-9eb892ac6b05" providerId="AD" clId="Web-{62110781-AE71-C536-2861-5024174E1D6B}" dt="2025-10-17T11:59:04.012" v="40"/>
          <ac:inkMkLst>
            <pc:docMk/>
            <pc:sldMk cId="109857222" sldId="256"/>
            <ac:inkMk id="33" creationId="{99DD6436-C40A-86A3-E27F-7A24D539E0B3}"/>
          </ac:inkMkLst>
        </pc:inkChg>
        <pc:inkChg chg="add">
          <ac:chgData name="Geneza Dumitru (2511468)" userId="S::2511468@student.uwtsd.ac.uk::f3d8a003-7f1b-48c0-bca8-9eb892ac6b05" providerId="AD" clId="Web-{62110781-AE71-C536-2861-5024174E1D6B}" dt="2025-10-17T12:02:26.891" v="42"/>
          <ac:inkMkLst>
            <pc:docMk/>
            <pc:sldMk cId="109857222" sldId="256"/>
            <ac:inkMk id="37" creationId="{7994B028-C3D2-A25B-2E0A-32A1FA9485EB}"/>
          </ac:inkMkLst>
        </pc:inkChg>
        <pc:inkChg chg="add">
          <ac:chgData name="Geneza Dumitru (2511468)" userId="S::2511468@student.uwtsd.ac.uk::f3d8a003-7f1b-48c0-bca8-9eb892ac6b05" providerId="AD" clId="Web-{62110781-AE71-C536-2861-5024174E1D6B}" dt="2025-10-17T12:02:30.501" v="43"/>
          <ac:inkMkLst>
            <pc:docMk/>
            <pc:sldMk cId="109857222" sldId="256"/>
            <ac:inkMk id="39" creationId="{E6565364-5AB1-BE68-9F8C-BE1FD2F30FED}"/>
          </ac:inkMkLst>
        </pc:inkChg>
        <pc:inkChg chg="add">
          <ac:chgData name="Geneza Dumitru (2511468)" userId="S::2511468@student.uwtsd.ac.uk::f3d8a003-7f1b-48c0-bca8-9eb892ac6b05" providerId="AD" clId="Web-{62110781-AE71-C536-2861-5024174E1D6B}" dt="2025-10-17T12:02:31.016" v="44"/>
          <ac:inkMkLst>
            <pc:docMk/>
            <pc:sldMk cId="109857222" sldId="256"/>
            <ac:inkMk id="40" creationId="{35D52643-BAC5-A595-33A5-61C7407B9DFD}"/>
          </ac:inkMkLst>
        </pc:inkChg>
        <pc:inkChg chg="add">
          <ac:chgData name="Geneza Dumitru (2511468)" userId="S::2511468@student.uwtsd.ac.uk::f3d8a003-7f1b-48c0-bca8-9eb892ac6b05" providerId="AD" clId="Web-{62110781-AE71-C536-2861-5024174E1D6B}" dt="2025-10-17T12:05:45.186" v="74"/>
          <ac:inkMkLst>
            <pc:docMk/>
            <pc:sldMk cId="109857222" sldId="256"/>
            <ac:inkMk id="45" creationId="{5D252BB2-BA27-A1FE-A3CF-819300269398}"/>
          </ac:inkMkLst>
        </pc:inkChg>
        <pc:inkChg chg="add">
          <ac:chgData name="Geneza Dumitru (2511468)" userId="S::2511468@student.uwtsd.ac.uk::f3d8a003-7f1b-48c0-bca8-9eb892ac6b05" providerId="AD" clId="Web-{62110781-AE71-C536-2861-5024174E1D6B}" dt="2025-10-17T12:05:58.844" v="77"/>
          <ac:inkMkLst>
            <pc:docMk/>
            <pc:sldMk cId="109857222" sldId="256"/>
            <ac:inkMk id="47" creationId="{D840EDF7-8572-E0D1-3A5A-F7E8B76E1074}"/>
          </ac:inkMkLst>
        </pc:inkChg>
        <pc:inkChg chg="add">
          <ac:chgData name="Geneza Dumitru (2511468)" userId="S::2511468@student.uwtsd.ac.uk::f3d8a003-7f1b-48c0-bca8-9eb892ac6b05" providerId="AD" clId="Web-{62110781-AE71-C536-2861-5024174E1D6B}" dt="2025-10-17T12:06:16.486" v="80"/>
          <ac:inkMkLst>
            <pc:docMk/>
            <pc:sldMk cId="109857222" sldId="256"/>
            <ac:inkMk id="49" creationId="{29876F25-36ED-252C-B2B8-E462961C3F96}"/>
          </ac:inkMkLst>
        </pc:inkChg>
        <pc:inkChg chg="add">
          <ac:chgData name="Geneza Dumitru (2511468)" userId="S::2511468@student.uwtsd.ac.uk::f3d8a003-7f1b-48c0-bca8-9eb892ac6b05" providerId="AD" clId="Web-{62110781-AE71-C536-2861-5024174E1D6B}" dt="2025-10-17T12:06:20.908" v="81"/>
          <ac:inkMkLst>
            <pc:docMk/>
            <pc:sldMk cId="109857222" sldId="256"/>
            <ac:inkMk id="50" creationId="{25A93F65-498C-5D25-F0AF-287F0DA4C496}"/>
          </ac:inkMkLst>
        </pc:inkChg>
        <pc:inkChg chg="add">
          <ac:chgData name="Geneza Dumitru (2511468)" userId="S::2511468@student.uwtsd.ac.uk::f3d8a003-7f1b-48c0-bca8-9eb892ac6b05" providerId="AD" clId="Web-{62110781-AE71-C536-2861-5024174E1D6B}" dt="2025-10-17T12:06:24.689" v="82"/>
          <ac:inkMkLst>
            <pc:docMk/>
            <pc:sldMk cId="109857222" sldId="256"/>
            <ac:inkMk id="51" creationId="{7BFBF1CA-FADA-B2D6-1AD0-60ACB24292E0}"/>
          </ac:inkMkLst>
        </pc:inkChg>
        <pc:inkChg chg="add">
          <ac:chgData name="Geneza Dumitru (2511468)" userId="S::2511468@student.uwtsd.ac.uk::f3d8a003-7f1b-48c0-bca8-9eb892ac6b05" providerId="AD" clId="Web-{62110781-AE71-C536-2861-5024174E1D6B}" dt="2025-10-17T12:06:29.299" v="83"/>
          <ac:inkMkLst>
            <pc:docMk/>
            <pc:sldMk cId="109857222" sldId="256"/>
            <ac:inkMk id="52" creationId="{BB1F806E-A208-A250-D0CB-C12A504971BA}"/>
          </ac:inkMkLst>
        </pc:inkChg>
        <pc:inkChg chg="add">
          <ac:chgData name="Geneza Dumitru (2511468)" userId="S::2511468@student.uwtsd.ac.uk::f3d8a003-7f1b-48c0-bca8-9eb892ac6b05" providerId="AD" clId="Web-{62110781-AE71-C536-2861-5024174E1D6B}" dt="2025-10-17T12:11:06.373" v="106"/>
          <ac:inkMkLst>
            <pc:docMk/>
            <pc:sldMk cId="109857222" sldId="256"/>
            <ac:inkMk id="59" creationId="{0E101B27-DC69-6271-C5CE-980A4E628BD6}"/>
          </ac:inkMkLst>
        </pc:inkChg>
        <pc:inkChg chg="add">
          <ac:chgData name="Geneza Dumitru (2511468)" userId="S::2511468@student.uwtsd.ac.uk::f3d8a003-7f1b-48c0-bca8-9eb892ac6b05" providerId="AD" clId="Web-{62110781-AE71-C536-2861-5024174E1D6B}" dt="2025-10-17T12:11:09.201" v="107"/>
          <ac:inkMkLst>
            <pc:docMk/>
            <pc:sldMk cId="109857222" sldId="256"/>
            <ac:inkMk id="60" creationId="{7B94C973-2E75-9891-6511-861191521F77}"/>
          </ac:inkMkLst>
        </pc:inkChg>
        <pc:inkChg chg="add">
          <ac:chgData name="Geneza Dumitru (2511468)" userId="S::2511468@student.uwtsd.ac.uk::f3d8a003-7f1b-48c0-bca8-9eb892ac6b05" providerId="AD" clId="Web-{62110781-AE71-C536-2861-5024174E1D6B}" dt="2025-10-17T12:11:11.451" v="108"/>
          <ac:inkMkLst>
            <pc:docMk/>
            <pc:sldMk cId="109857222" sldId="256"/>
            <ac:inkMk id="61" creationId="{1505EACB-224C-82D7-9922-DBC5BFE85476}"/>
          </ac:inkMkLst>
        </pc:inkChg>
        <pc:inkChg chg="add">
          <ac:chgData name="Geneza Dumitru (2511468)" userId="S::2511468@student.uwtsd.ac.uk::f3d8a003-7f1b-48c0-bca8-9eb892ac6b05" providerId="AD" clId="Web-{62110781-AE71-C536-2861-5024174E1D6B}" dt="2025-10-17T12:11:15.701" v="109"/>
          <ac:inkMkLst>
            <pc:docMk/>
            <pc:sldMk cId="109857222" sldId="256"/>
            <ac:inkMk id="62" creationId="{F40333F7-2BDD-DD5B-0881-756A193424FD}"/>
          </ac:inkMkLst>
        </pc:inkChg>
        <pc:inkChg chg="add">
          <ac:chgData name="Geneza Dumitru (2511468)" userId="S::2511468@student.uwtsd.ac.uk::f3d8a003-7f1b-48c0-bca8-9eb892ac6b05" providerId="AD" clId="Web-{62110781-AE71-C536-2861-5024174E1D6B}" dt="2025-10-17T12:11:34.014" v="112"/>
          <ac:inkMkLst>
            <pc:docMk/>
            <pc:sldMk cId="109857222" sldId="256"/>
            <ac:inkMk id="64" creationId="{9F5DDE0F-7484-C76E-589C-1B578336AB52}"/>
          </ac:inkMkLst>
        </pc:inkChg>
        <pc:inkChg chg="add">
          <ac:chgData name="Geneza Dumitru (2511468)" userId="S::2511468@student.uwtsd.ac.uk::f3d8a003-7f1b-48c0-bca8-9eb892ac6b05" providerId="AD" clId="Web-{62110781-AE71-C536-2861-5024174E1D6B}" dt="2025-10-17T12:11:39.264" v="113"/>
          <ac:inkMkLst>
            <pc:docMk/>
            <pc:sldMk cId="109857222" sldId="256"/>
            <ac:inkMk id="65" creationId="{B76959D0-4E23-FE41-7FC8-5F9F2B18CCB6}"/>
          </ac:inkMkLst>
        </pc:inkChg>
        <pc:inkChg chg="add">
          <ac:chgData name="Geneza Dumitru (2511468)" userId="S::2511468@student.uwtsd.ac.uk::f3d8a003-7f1b-48c0-bca8-9eb892ac6b05" providerId="AD" clId="Web-{62110781-AE71-C536-2861-5024174E1D6B}" dt="2025-10-17T12:11:41.249" v="114"/>
          <ac:inkMkLst>
            <pc:docMk/>
            <pc:sldMk cId="109857222" sldId="256"/>
            <ac:inkMk id="66" creationId="{2F8C7946-6A3A-3270-5D06-F6365FA2A842}"/>
          </ac:inkMkLst>
        </pc:inkChg>
        <pc:inkChg chg="add">
          <ac:chgData name="Geneza Dumitru (2511468)" userId="S::2511468@student.uwtsd.ac.uk::f3d8a003-7f1b-48c0-bca8-9eb892ac6b05" providerId="AD" clId="Web-{62110781-AE71-C536-2861-5024174E1D6B}" dt="2025-10-17T12:11:56.624" v="115"/>
          <ac:inkMkLst>
            <pc:docMk/>
            <pc:sldMk cId="109857222" sldId="256"/>
            <ac:inkMk id="67" creationId="{A4F4DD92-27D9-8CE9-C782-B200E4997942}"/>
          </ac:inkMkLst>
        </pc:inkChg>
        <pc:inkChg chg="add">
          <ac:chgData name="Geneza Dumitru (2511468)" userId="S::2511468@student.uwtsd.ac.uk::f3d8a003-7f1b-48c0-bca8-9eb892ac6b05" providerId="AD" clId="Web-{62110781-AE71-C536-2861-5024174E1D6B}" dt="2025-10-17T12:12:03.265" v="116"/>
          <ac:inkMkLst>
            <pc:docMk/>
            <pc:sldMk cId="109857222" sldId="256"/>
            <ac:inkMk id="68" creationId="{2B826BF8-301F-AFA5-5113-FD6DAA933448}"/>
          </ac:inkMkLst>
        </pc:inkChg>
        <pc:inkChg chg="add">
          <ac:chgData name="Geneza Dumitru (2511468)" userId="S::2511468@student.uwtsd.ac.uk::f3d8a003-7f1b-48c0-bca8-9eb892ac6b05" providerId="AD" clId="Web-{62110781-AE71-C536-2861-5024174E1D6B}" dt="2025-10-17T12:12:05.406" v="117"/>
          <ac:inkMkLst>
            <pc:docMk/>
            <pc:sldMk cId="109857222" sldId="256"/>
            <ac:inkMk id="69" creationId="{E42E9450-68A0-0F29-378F-281218FB7EE9}"/>
          </ac:inkMkLst>
        </pc:inkChg>
      </pc:sldChg>
    </pc:docChg>
  </pc:docChgLst>
  <pc:docChgLst>
    <pc:chgData name="Geneza Dumitru (2511468)" userId="S::2511468@student.uwtsd.ac.uk::f3d8a003-7f1b-48c0-bca8-9eb892ac6b05" providerId="AD" clId="Web-{B48801E9-09F8-A392-E0DD-00C06BF3CD0F}"/>
    <pc:docChg chg="modSld">
      <pc:chgData name="Geneza Dumitru (2511468)" userId="S::2511468@student.uwtsd.ac.uk::f3d8a003-7f1b-48c0-bca8-9eb892ac6b05" providerId="AD" clId="Web-{B48801E9-09F8-A392-E0DD-00C06BF3CD0F}" dt="2025-10-24T09:47:27.657" v="49" actId="20577"/>
      <pc:docMkLst>
        <pc:docMk/>
      </pc:docMkLst>
      <pc:sldChg chg="addSp delSp modSp">
        <pc:chgData name="Geneza Dumitru (2511468)" userId="S::2511468@student.uwtsd.ac.uk::f3d8a003-7f1b-48c0-bca8-9eb892ac6b05" providerId="AD" clId="Web-{B48801E9-09F8-A392-E0DD-00C06BF3CD0F}" dt="2025-10-24T09:47:27.657" v="49" actId="20577"/>
        <pc:sldMkLst>
          <pc:docMk/>
          <pc:sldMk cId="109857222" sldId="256"/>
        </pc:sldMkLst>
        <pc:spChg chg="add del mod">
          <ac:chgData name="Geneza Dumitru (2511468)" userId="S::2511468@student.uwtsd.ac.uk::f3d8a003-7f1b-48c0-bca8-9eb892ac6b05" providerId="AD" clId="Web-{B48801E9-09F8-A392-E0DD-00C06BF3CD0F}" dt="2025-10-24T09:44:51.395" v="2"/>
          <ac:spMkLst>
            <pc:docMk/>
            <pc:sldMk cId="109857222" sldId="256"/>
            <ac:spMk id="6" creationId="{3202C21B-5D23-8815-604A-2E8574A61077}"/>
          </ac:spMkLst>
        </pc:spChg>
        <pc:spChg chg="add mod">
          <ac:chgData name="Geneza Dumitru (2511468)" userId="S::2511468@student.uwtsd.ac.uk::f3d8a003-7f1b-48c0-bca8-9eb892ac6b05" providerId="AD" clId="Web-{B48801E9-09F8-A392-E0DD-00C06BF3CD0F}" dt="2025-10-24T09:47:27.657" v="49" actId="20577"/>
          <ac:spMkLst>
            <pc:docMk/>
            <pc:sldMk cId="109857222" sldId="256"/>
            <ac:spMk id="11" creationId="{68F37644-A8EF-EF8C-99BC-78ACB237F550}"/>
          </ac:spMkLst>
        </pc:spChg>
        <pc:picChg chg="mod">
          <ac:chgData name="Geneza Dumitru (2511468)" userId="S::2511468@student.uwtsd.ac.uk::f3d8a003-7f1b-48c0-bca8-9eb892ac6b05" providerId="AD" clId="Web-{B48801E9-09F8-A392-E0DD-00C06BF3CD0F}" dt="2025-10-24T09:44:54.270" v="3" actId="1076"/>
          <ac:picMkLst>
            <pc:docMk/>
            <pc:sldMk cId="109857222" sldId="256"/>
            <ac:picMk id="4" creationId="{84CED8B3-1498-B37B-6971-D38F81BCAAAB}"/>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2"/>
    </inkml:context>
    <inkml:brush xml:id="br0">
      <inkml:brushProperty name="width" value="0.1" units="cm"/>
      <inkml:brushProperty name="height" value="0.1" units="cm"/>
    </inkml:brush>
  </inkml:definitions>
  <inkml:trace contextRef="#ctx0" brushRef="#br0">10372 2593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3"/>
    </inkml:context>
    <inkml:brush xml:id="br0">
      <inkml:brushProperty name="width" value="0.1" units="cm"/>
      <inkml:brushProperty name="height" value="0.1" units="cm"/>
    </inkml:brush>
  </inkml:definitions>
  <inkml:trace contextRef="#ctx0" brushRef="#br0">14973 5112 16383 0 0,'-5'0'0'0'0,"-8"0"0"0"0,0 5 0 0 0,-5 2 0 0 0,-4 0 0 0 0,-4-1 0 0 0,-2-2 0 0 0,-3-2 0 0 0,0-1 0 0 0,4 5 0 0 0,1 1 0 0 0,6 5 0 0 0,1 1 0 0 0,3 2 0 0 0,4 6 0 0 0,5 3 0 0 0,-2-2 0 0 0,0 1 0 0 0,2 2 0 0 0,2 1 0 0 0,2 3 0 0 0,-4-5 0 0 0,0 0 0 0 0,0 1 0 0 0,2 1 0 0 0,-4-3 0 0 0,-1 0 0 0 0,3 0 0 0 0,-4-2 0 0 0,0-1 0 0 0,2 3 0 0 0,2 2 0 0 0,-2-3 0 0 0,-1 1 0 0 0,3 0 0 0 0,1 3 0 0 0,2 2 0 0 0,3 2 0 0 0,0 1 0 0 0,1 0 0 0 0,0 1 0 0 0,6-5 0 0 0,7-8 0 0 0,6-6 0 0 0,6-6 0 0 0,4-4 0 0 0,2-2 0 0 0,-3 3 0 0 0,-3 2 0 0 0,1-1 0 0 0,2 5 0 0 0,0 0 0 0 0,2-1 0 0 0,-5 3 0 0 0,-1-1 0 0 0,-4 4 0 0 0,-1-2 0 0 0,2 4 0 0 0,3 3 0 0 0,-3 4 0 0 0,1-2 0 0 0,-4 1 0 0 0,1-4 0 0 0,2 0 0 0 0,3-3 0 0 0,3-4 0 0 0,2-4 0 0 0,2-4 0 0 0,0-2 0 0 0,1-2 0 0 0,0 0 0 0 0,0-1 0 0 0,1 0 0 0 0,-2 1 0 0 0,1-1 0 0 0,0 1 0 0 0,0-1 0 0 0,-1 1 0 0 0,-5-5 0 0 0,-1-2 0 0 0,-6-5 0 0 0,0-1 0 0 0,2 2 0 0 0,-3-2 0 0 0,2 1 0 0 0,-4-3 0 0 0,2 1 0 0 0,-3-3 0 0 0,2-3 0 0 0,-3-4 0 0 0,-2-3 0 0 0,1 3 0 0 0,-2 0 0 0 0,-2-1 0 0 0,-3-2 0 0 0,-2-1 0 0 0,-2-2 0 0 0,-2-1 0 0 0,0-1 0 0 0,-1 1 0 0 0,1-1 0 0 0,-1 0 0 0 0,1 0 0 0 0,0 0 0 0 0,0 0 0 0 0,-6 1 0 0 0,-1-1 0 0 0,0 1 0 0 0,-4 4 0 0 0,0 3 0 0 0,2-1 0 0 0,-3-1 0 0 0,0-2 0 0 0,-2 5 0 0 0,-5-1 0 0 0,1 0 0 0 0,-2 3 0 0 0,2 1 0 0 0,0 2 0 0 0,2 0 0 0 0,-1 3 0 0 0,1-1 0 0 0,0 1 0 0 0,-4-1 0 0 0,-4-4 0 0 0,-3 1 0 0 0,-2 5 0 0 0,-2 4 0 0 0,-1 4 0 0 0,0 3 0 0 0,0 2 0 0 0,-1-4 0 0 0,1-2 0 0 0,0 1 0 0 0,0 2 0 0 0,1 0 0 0 0,-1 2 0 0 0,1 1 0 0 0,4 1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4"/>
    </inkml:context>
    <inkml:brush xml:id="br0">
      <inkml:brushProperty name="width" value="0.1" units="cm"/>
      <inkml:brushProperty name="height" value="0.1" units="cm"/>
    </inkml:brush>
  </inkml:definitions>
  <inkml:trace contextRef="#ctx0" brushRef="#br0">14923 4755 16383 0 0,'5'0'0'0'0,"2"-5"0"0"0,5-2 0 0 0,6 0 0 0 0,5 1 0 0 0,5-3 0 0 0,2-1 0 0 0,1 2 0 0 0,2-3 0 0 0,0 0 0 0 0,-1-3 0 0 0,1 0 0 0 0,-1-2 0 0 0,-6-5 0 0 0,-1 3 0 0 0,-5-3 0 0 0,-1 4 0 0 0,-4-2 0 0 0,-4-2 0 0 0,-4-3 0 0 0,-3 7 0 0 0,-3 13 0 0 0,5 12 0 0 0,1 10 0 0 0,-1 7 0 0 0,-2 5 0 0 0,-1 3 0 0 0,-1 1 0 0 0,-1 0 0 0 0,0 0 0 0 0,-1-1 0 0 0,-1-1 0 0 0,1 1 0 0 0,0-1 0 0 0,0-1 0 0 0,-1 1 0 0 0,1-1 0 0 0,0 1 0 0 0,0-1 0 0 0,0 1 0 0 0,0-1 0 0 0,0 1 0 0 0,0-1 0 0 0,0-10 0 0 0,-5-9 0 0 0,-8-12 0 0 0,0-11 0 0 0,-5-4 0 0 0,-4 1 0 0 0,-4 2 0 0 0,-2 4 0 0 0,-3 3 0 0 0,10-3 0 0 0,14 0 0 0 0,13 1 0 0 0,12 2 0 0 0,7 2 0 0 0,5 1 0 0 0,3-4 0 0 0,1-2 0 0 0,1 2 0 0 0,-1 1 0 0 0,-1 1 0 0 0,0 2 0 0 0,-1 1 0 0 0,0 0 0 0 0,-1 1 0 0 0,1 1 0 0 0,-1-1 0 0 0,-5 0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5"/>
    </inkml:context>
    <inkml:brush xml:id="br0">
      <inkml:brushProperty name="width" value="0.1" units="cm"/>
      <inkml:brushProperty name="height" value="0.1" units="cm"/>
    </inkml:brush>
  </inkml:definitions>
  <inkml:trace contextRef="#ctx0" brushRef="#br0">14870 13097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6"/>
    </inkml:context>
    <inkml:brush xml:id="br0">
      <inkml:brushProperty name="width" value="0.1" units="cm"/>
      <inkml:brushProperty name="height" value="0.1" units="cm"/>
    </inkml:brush>
  </inkml:definitions>
  <inkml:trace contextRef="#ctx0" brushRef="#br0">12197 12991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7"/>
    </inkml:context>
    <inkml:brush xml:id="br0">
      <inkml:brushProperty name="width" value="0.1" units="cm"/>
      <inkml:brushProperty name="height" value="0.1" units="cm"/>
    </inkml:brush>
  </inkml:definitions>
  <inkml:trace contextRef="#ctx0" brushRef="#br0">2328 7461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8"/>
    </inkml:context>
    <inkml:brush xml:id="br0">
      <inkml:brushProperty name="width" value="0.1" units="cm"/>
      <inkml:brushProperty name="height" value="0.1" units="cm"/>
    </inkml:brush>
  </inkml:definitions>
  <inkml:trace contextRef="#ctx0" brushRef="#br0">3149 8520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07"/>
    </inkml:context>
    <inkml:brush xml:id="br0">
      <inkml:brushProperty name="width" value="0.1" units="cm"/>
      <inkml:brushProperty name="height" value="0.1" units="cm"/>
      <inkml:brushProperty name="color" value="#333333"/>
    </inkml:brush>
  </inkml:definitions>
  <inkml:trace contextRef="#ctx0" brushRef="#br0">11612 10054 16383 0 0,'-5'0'0'0'0,"-7"0"0"0"0,-7 0 0 0 0,1 5 0 0 0,-3 2 0 0 0,-2 0 0 0 0,-3-2 0 0 0,-2-1 0 0 0,4 3 0 0 0,1 1 0 0 0,4 4 0 0 0,0 0 0 0 0,-1-2 0 0 0,-3-2 0 0 0,-3 2 0 0 0,-1-1 0 0 0,-3-1 0 0 0,0-3 0 0 0,5 4 0 0 0,1-1 0 0 0,0 5 0 0 0,-1 4 0 0 0,-2 0 0 0 0,4 2 0 0 0,0-3 0 0 0,5 2 0 0 0,5 3 0 0 0,5 2 0 0 0,4 3 0 0 0,2 3 0 0 0,2 0 0 0 0,0 2 0 0 0,1-1 0 0 0,6-4 0 0 0,0-2 0 0 0,5-5 0 0 0,6-1 0 0 0,4-3 0 0 0,-1 1 0 0 0,1-2 0 0 0,2-4 0 0 0,2-3 0 0 0,1-3 0 0 0,2 3 0 0 0,1 0 0 0 0,0-1 0 0 0,1-1 0 0 0,0-2 0 0 0,-1-2 0 0 0,1 0 0 0 0,-1-1 0 0 0,1 0 0 0 0,-1 0 0 0 0,0 0 0 0 0,0-1 0 0 0,1 1 0 0 0,-1 0 0 0 0,0 0 0 0 0,0 0 0 0 0,0 0 0 0 0,1 0 0 0 0,-1 0 0 0 0,0 0 0 0 0,0 0 0 0 0,1 0 0 0 0,-1 0 0 0 0,0 0 0 0 0,0 0 0 0 0,1 0 0 0 0,-6 5 0 0 0,-2 2 0 0 0,1-1 0 0 0,1 0 0 0 0,1-3 0 0 0,2 0 0 0 0,-4 3 0 0 0,-1 1 0 0 0,1 0 0 0 0,1-2 0 0 0,2-2 0 0 0,1 0 0 0 0,1-2 0 0 0,-4 4 0 0 0,-2 2 0 0 0,1-1 0 0 0,2-1 0 0 0,0 3 0 0 0,3 1 0 0 0,0-1 0 0 0,1-2 0 0 0,-5 3 0 0 0,-2-1 0 0 0,1 0 0 0 0,2-3 0 0 0,0-1 0 0 0,2-2 0 0 0,2-1 0 0 0,-1-1 0 0 0,2 0 0 0 0,-1-1 0 0 0,1 1 0 0 0,-1 0 0 0 0,0-1 0 0 0,1 1 0 0 0,-1 0 0 0 0,1 0 0 0 0,-1 0 0 0 0,0 0 0 0 0,0 0 0 0 0,0 0 0 0 0,1 0 0 0 0,-1 0 0 0 0,0 0 0 0 0,0 0 0 0 0,1 0 0 0 0,-1 0 0 0 0,0 0 0 0 0,0 0 0 0 0,1 0 0 0 0,-1 0 0 0 0,0 0 0 0 0,0 0 0 0 0,1 0 0 0 0,-1 0 0 0 0,0 0 0 0 0,0 0 0 0 0,0 0 0 0 0,1 0 0 0 0,-6-5 0 0 0,-2-2 0 0 0,1 1 0 0 0,-4-5 0 0 0,-1 1 0 0 0,3-4 0 0 0,2 0 0 0 0,2 4 0 0 0,1 2 0 0 0,3 3 0 0 0,0 3 0 0 0,0 1 0 0 0,1 1 0 0 0,0 0 0 0 0,-1 1 0 0 0,1-1 0 0 0,-1 1 0 0 0,1-1 0 0 0,-1 0 0 0 0,0 0 0 0 0,0 1 0 0 0,1-7 0 0 0,-6-6 0 0 0,-7-6 0 0 0,-6-6 0 0 0,-6-3 0 0 0,-8 2 0 0 0,-5 1 0 0 0,-5-1 0 0 0,-7 3 0 0 0,1 2 0 0 0,-3 3 0 0 0,4-1 0 0 0,-2 4 0 0 0,3-2 0 0 0,-1 2 0 0 0,-3-2 0 0 0,-3 2 0 0 0,2-1 0 0 0,0 1 0 0 0,-7 3 0 0 0,2-2 0 0 0,-1 2 0 0 0,0 3 0 0 0,4-3 0 0 0,1 0 0 0 0,-1 3 0 0 0,-2-3 0 0 0,-1 1 0 0 0,3-4 0 0 0,1 1 0 0 0,-2 3 0 0 0,-1 3 0 0 0,-2 2 0 0 0,-1 3 0 0 0,-1 1 0 0 0,-1 1 0 0 0,-1 0 0 0 0,1 1 0 0 0,-1 0 0 0 0,1-1 0 0 0,-1 0 0 0 0,1 1 0 0 0,-1-1 0 0 0,1 0 0 0 0,0 0 0 0 0,0 0 0 0 0,-1 0 0 0 0,1 0 0 0 0,0 0 0 0 0,0 0 0 0 0,0 0 0 0 0,-1 0 0 0 0,1-6 0 0 0,-5 0 0 0 0,-2-1 0 0 0,0 2 0 0 0,1 1 0 0 0,8-3 0 0 0,2-1 0 0 0,1 1 0 0 0,-1 1 0 0 0,5-2 0 0 0,0-1 0 0 0,-1 1 0 0 0,-2 3 0 0 0,-2-4 0 0 0,-2 0 0 0 0,-2 2 0 0 0,0 1 0 0 0,0 3 0 0 0,-1-4 0 0 0,1-1 0 0 0,-1 1 0 0 0,1 2 0 0 0,-1 2 0 0 0,1 1 0 0 0,0 1 0 0 0,-1 1 0 0 0,1 0 0 0 0,0 0 0 0 0,0 1 0 0 0,-1-1 0 0 0,1 0 0 0 0,0 0 0 0 0,0 0 0 0 0,0 0 0 0 0,-1 0 0 0 0,1 0 0 0 0,0 0 0 0 0,0 0 0 0 0,-1 0 0 0 0,1 0 0 0 0,0 0 0 0 0,0 0 0 0 0,-1 0 0 0 0,1 0 0 0 0,0 0 0 0 0,0 0 0 0 0,-1 0 0 0 0,1 0 0 0 0,0 0 0 0 0,0 0 0 0 0,-1 0 0 0 0,1 0 0 0 0,0 0 0 0 0,0 0 0 0 0,5-5 0 0 0,6-2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08"/>
    </inkml:context>
    <inkml:brush xml:id="br0">
      <inkml:brushProperty name="width" value="0.1" units="cm"/>
      <inkml:brushProperty name="height" value="0.1" units="cm"/>
      <inkml:brushProperty name="color" value="#333333"/>
    </inkml:brush>
  </inkml:definitions>
  <inkml:trace contextRef="#ctx0" brushRef="#br0">15043 6112 16383 0 0,'-5'0'0'0'0,"-2"5"0"0"0,-4 2 0 0 0,-1 5 0 0 0,1 5 0 0 0,-1 0 0 0 0,0 2 0 0 0,3 3 0 0 0,-3 3 0 0 0,1 3 0 0 0,-3 1 0 0 0,-4 1 0 0 0,1 0 0 0 0,4 1 0 0 0,-2-5 0 0 0,2-2 0 0 0,3 0 0 0 0,-1 1 0 0 0,0 2 0 0 0,-2 1 0 0 0,-5-5 0 0 0,1 0 0 0 0,4 1 0 0 0,-2 1 0 0 0,2 2 0 0 0,-2 1 0 0 0,2 1 0 0 0,-3-4 0 0 0,3-1 0 0 0,-3-6 0 0 0,2 1 0 0 0,-3 1 0 0 0,-2 3 0 0 0,1 2 0 0 0,-1-2 0 0 0,3-1 0 0 0,-2-4 0 0 0,-2 1 0 0 0,2 1 0 0 0,-1 3 0 0 0,-3-2 0 0 0,-2 0 0 0 0,3 2 0 0 0,4 1 0 0 0,1-2 0 0 0,3 0 0 0 0,-2-4 0 0 0,2 0 0 0 0,3 7 0 0 0,-2 0 0 0 0,-4 0 0 0 0,1 2 0 0 0,2 0 0 0 0,0 2 0 0 0,0 1 0 0 0,-1 0 0 0 0,0 0 0 0 0,-1 0 0 0 0,1 1 0 0 0,-2-1 0 0 0,2 1 0 0 0,3-1 0 0 0,-2-5 0 0 0,2-1 0 0 0,2-1 0 0 0,-2-3 0 0 0,1 0 0 0 0,-4-4 0 0 0,2 1 0 0 0,2 2 0 0 0,-3 4 0 0 0,2 3 0 0 0,-3-4 0 0 0,1 1 0 0 0,3 0 0 0 0,-2 3 0 0 0,0 1 0 0 0,-1-4 0 0 0,-6 0 0 0 0,2 0 0 0 0,4 3 0 0 0,-2-5 0 0 0,2 1 0 0 0,-2 0 0 0 0,2 3 0 0 0,3 2 0 0 0,-2-4 0 0 0,-4-1 0 0 0,0 7 0 0 0,-1-2 0 0 0,1-1 0 0 0,4 7 0 0 0,-1-4 0 0 0,-4-1 0 0 0,1 0 0 0 0,-2 1 0 0 0,3-1 0 0 0,-2-4 0 0 0,-3-1 0 0 0,1 1 0 0 0,5 1 0 0 0,0 1 0 0 0,1 2 0 0 0,3 1 0 0 0,-1-4 0 0 0,1-2 0 0 0,-4 1 0 0 0,2 2 0 0 0,-3-5 0 0 0,1 1 0 0 0,3 0 0 0 0,-1-2 0 0 0,0-1 0 0 0,-2 3 0 0 0,1 2 0 0 0,3 2 0 0 0,-2-3 0 0 0,1 0 0 0 0,-3-5 0 0 0,1 1 0 0 0,-2 1 0 0 0,1 3 0 0 0,-2 3 0 0 0,1 2 0 0 0,-1 1 0 0 0,-3 1 0 0 0,1 0 0 0 0,-1 1 0 0 0,2 0 0 0 0,5 0 0 0 0,-2-6 0 0 0,3-1 0 0 0,2-1 0 0 0,-2 2 0 0 0,-4-3 0 0 0,0-1 0 0 0,3 1 0 0 0,-2-2 0 0 0,1-1 0 0 0,4 3 0 0 0,2 2 0 0 0,-2-3 0 0 0,1 0 0 0 0,-4 2 0 0 0,0 2 0 0 0,2 2 0 0 0,-2-4 0 0 0,0 0 0 0 0,-2-5 0 0 0,1 1 0 0 0,3 1 0 0 0,-2 3 0 0 0,0 3 0 0 0,4 1 0 0 0,-4 3 0 0 0,2 0 0 0 0,1 0 0 0 0,4 1 0 0 0,-4-6 0 0 0,0-1 0 0 0,2 0 0 0 0,-4-4 0 0 0,1 0 0 0 0,2 2 0 0 0,-3-4 0 0 0,0 1 0 0 0,2 3 0 0 0,3-9 0 0 0,2-5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09"/>
    </inkml:context>
    <inkml:brush xml:id="br0">
      <inkml:brushProperty name="width" value="0.1" units="cm"/>
      <inkml:brushProperty name="height" value="0.1" units="cm"/>
      <inkml:brushProperty name="color" value="#333333"/>
    </inkml:brush>
  </inkml:definitions>
  <inkml:trace contextRef="#ctx0" brushRef="#br0">12277 9313 16383 0 0,'0'5'0'0'0,"5"7"0"0"0,2 7 0 0 0,-1 5 0 0 0,-1 3 0 0 0,4 3 0 0 0,6 1 0 0 0,4 1 0 0 0,6 4 0 0 0,-3 2 0 0 0,1-5 0 0 0,-4 1 0 0 0,0-4 0 0 0,2-3 0 0 0,-3 4 0 0 0,2-2 0 0 0,-4-2 0 0 0,1-5 0 0 0,3 4 0 0 0,3 3 0 0 0,-3 1 0 0 0,-4 1 0 0 0,0 0 0 0 0,-2 0 0 0 0,-5 1 0 0 0,-2-2 0 0 0,1-4 0 0 0,6-3 0 0 0,-1 1 0 0 0,-1 1 0 0 0,1 2 0 0 0,-1 1 0 0 0,3 1 0 0 0,-2 0 0 0 0,3-4 0 0 0,-2-1 0 0 0,2-5 0 0 0,4-11 0 0 0,-2-12 0 0 0,-4-10 0 0 0,-5-8 0 0 0,-3-6 0 0 0,2-2 0 0 0,0-2 0 0 0,-1-1 0 0 0,-3 1 0 0 0,-1 0 0 0 0,-1 0 0 0 0,-2-4 0 0 0,0-1 0 0 0,0 0 0 0 0,0 1 0 0 0,4 2 0 0 0,8 2 0 0 0,1 1 0 0 0,-1 0 0 0 0,2 6 0 0 0,4 7 0 0 0,-1 1 0 0 0,-4-1 0 0 0,2 2 0 0 0,-2-1 0 0 0,-4-3 0 0 0,-2-3 0 0 0,-3-3 0 0 0,2 3 0 0 0,2 0 0 0 0,-2-1 0 0 0,4 4 0 0 0,0 5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10"/>
    </inkml:context>
    <inkml:brush xml:id="br0">
      <inkml:brushProperty name="width" value="0.1" units="cm"/>
      <inkml:brushProperty name="height" value="0.1" units="cm"/>
      <inkml:brushProperty name="color" value="#E71224"/>
    </inkml:brush>
  </inkml:definitions>
  <inkml:trace contextRef="#ctx0" brushRef="#br0">11207 12167 16383 0 0,'0'5'0'0'0,"0"7"0"0"0,0 7 0 0 0,0 5 0 0 0,0 3 0 0 0,0 3 0 0 0,0 6 0 0 0,0 2 0 0 0,0 1 0 0 0,0-3 0 0 0,0-1 0 0 0,0-2 0 0 0,0-1 0 0 0,0-1 0 0 0,0-1 0 0 0,0 0 0 0 0,0 0 0 0 0,0 0 0 0 0,0 0 0 0 0,0 5 0 0 0,0 2 0 0 0,0-1 0 0 0,0 0 0 0 0,0-2 0 0 0,0-2 0 0 0,0 0 0 0 0,0-1 0 0 0,-5-1 0 0 0,-2 0 0 0 0,1 0 0 0 0,0 0 0 0 0,3 0 0 0 0,0 0 0 0 0,2 0 0 0 0,-5 0 0 0 0,0 1 0 0 0,-1-1 0 0 0,2 0 0 0 0,2 0 0 0 0,1 0 0 0 0,1 1 0 0 0,0-1 0 0 0,1 0 0 0 0,1 0 0 0 0,-1 1 0 0 0,0-1 0 0 0,-5-5 0 0 0,-1-2 0 0 0,-1 1 0 0 0,2 1 0 0 0,1 2 0 0 0,2 1 0 0 0,1 1 0 0 0,0 0 0 0 0,1 2 0 0 0,0-1 0 0 0,1 1 0 0 0,-1-1 0 0 0,0 1 0 0 0,0-1 0 0 0,0 0 0 0 0,0 1 0 0 0,0-1 0 0 0,1 0 0 0 0,-2 0 0 0 0,1 1 0 0 0,0-1 0 0 0,0 0 0 0 0,0 0 0 0 0,0 0 0 0 0,0 1 0 0 0,-5-1 0 0 0,-2 0 0 0 0,1 0 0 0 0,1 1 0 0 0,1-1 0 0 0,2 0 0 0 0,0 0 0 0 0,2 1 0 0 0,0-1 0 0 0,0 0 0 0 0,0 0 0 0 0,1 1 0 0 0,-1-1 0 0 0,0 0 0 0 0,0 0 0 0 0,0 0 0 0 0,0 1 0 0 0,0-1 0 0 0,0 0 0 0 0,0 0 0 0 0,0 1 0 0 0,5-6 0 0 0,2-2 0 0 0,5-4 0 0 0,5-6 0 0 0,5-5 0 0 0,4-9 0 0 0,3-10 0 0 0,1-2 0 0 0,2-5 0 0 0,-6-4 0 0 0,-2 2 0 0 0,1-2 0 0 0,0-1 0 0 0,2 3 0 0 0,-4-1 0 0 0,-1 4 0 0 0,1 5 0 0 0,2-2 0 0 0,2-2 0 0 0,1 1 0 0 0,-4-3 0 0 0,-1 3 0 0 0,1 3 0 0 0,2 4 0 0 0,0 4 0 0 0,3 2 0 0 0,0 1 0 0 0,1 1 0 0 0,0 1 0 0 0,1-1 0 0 0,-1 1 0 0 0,1 0 0 0 0,4-1 0 0 0,3 0 0 0 0,-2 0 0 0 0,0 0 0 0 0,-2 0 0 0 0,-2 0 0 0 0,0 0 0 0 0,-1 0 0 0 0,-1 0 0 0 0,0 0 0 0 0,0 0 0 0 0,0 0 0 0 0,0 0 0 0 0,0 0 0 0 0,0 0 0 0 0,0 0 0 0 0,0 0 0 0 0,1 0 0 0 0,-1 0 0 0 0,0 0 0 0 0,0 0 0 0 0,1 0 0 0 0,-1 0 0 0 0,0 0 0 0 0,0 0 0 0 0,1 0 0 0 0,-1 0 0 0 0,0 0 0 0 0,0 0 0 0 0,1 0 0 0 0,4 0 0 0 0,2 0 0 0 0,5 0 0 0 0,0 0 0 0 0,-1 0 0 0 0,-3 0 0 0 0,-3 0 0 0 0,-2 0 0 0 0,-2 0 0 0 0,0 0 0 0 0,-1 0 0 0 0,5 0 0 0 0,1 0 0 0 0,1 0 0 0 0,-2 0 0 0 0,-2 0 0 0 0,0 0 0 0 0,-2 0 0 0 0,0 0 0 0 0,-1 0 0 0 0,0 0 0 0 0,0 0 0 0 0,0 0 0 0 0,0 0 0 0 0,0 0 0 0 0,0 0 0 0 0,1 0 0 0 0,-1-5 0 0 0,0-2 0 0 0,-5-4 0 0 0,-1-2 0 0 0,-1 3 0 0 0,-3-3 0 0 0,0-3 0 0 0,1-6 0 0 0,8 2 0 0 0,9-1 0 0 0,3-2 0 0 0,11-2 0 0 0,0 3 0 0 0,3 5 0 0 0,-3 1 0 0 0,4-3 0 0 0,4 3 0 0 0,2-2 0 0 0,0-3 0 0 0,0-2 0 0 0,5-3 0 0 0,2 2 0 0 0,-1 2 0 0 0,-2-2 0 0 0,-2 4 0 0 0,-1-1 0 0 0,-1-1 0 0 0,-2 3 0 0 0,-4 5 0 0 0,2-1 0 0 0,-2-2 0 0 0,-2-4 0 0 0,1 1 0 0 0,-3 0 0 0 0,-1 3 0 0 0,-4 4 0 0 0,-5-1 0 0 0,1 3 0 0 0,-1-3 0 0 0,-4 1 0 0 0,-2 3 0 0 0,-3 4 0 0 0,-1-4 0 0 0,-2 2 0 0 0,0-5 0 0 0,0 1 0 0 0,0 2 0 0 0,5 3 0 0 0,1-2 0 0 0,1 0 0 0 0,-2-4 0 0 0,-1 1 0 0 0,-1-3 0 0 0,3 1 0 0 0,2-2 0 0 0,-1-4 0 0 0,-2-3 0 0 0,-1-3 0 0 0,-2-2 0 0 0,-1-2 0 0 0,0-6 0 0 0,-1-2 0 0 0,0-4 0 0 0,0-11 0 0 0,0-12 0 0 0,0-5 0 0 0,0-6 0 0 0,-5-1 0 0 0,-2 3 0 0 0,1 4 0 0 0,-4 3 0 0 0,0 8 0 0 0,1 4 0 0 0,-2 0 0 0 0,-11 11 0 0 0,-10 1 0 0 0,-11 4 0 0 0,-8 8 0 0 0,-6 4 0 0 0,2 2 0 0 0,0 0 0 0 0,-6-1 0 0 0,2-2 0 0 0,-4 5 0 0 0,-2 1 0 0 0,0-2 0 0 0,1 0 0 0 0,1 2 0 0 0,1 1 0 0 0,1-2 0 0 0,0-2 0 0 0,1-1 0 0 0,0-2 0 0 0,0 3 0 0 0,0 7 0 0 0,-5 1 0 0 0,-2 4 0 0 0,0-2 0 0 0,1 2 0 0 0,3 3 0 0 0,0 4 0 0 0,1 2 0 0 0,2 2 0 0 0,0 2 0 0 0,-1 0 0 0 0,2 1 0 0 0,-1-1 0 0 0,0 1 0 0 0,-1 4 0 0 0,1 3 0 0 0,0-2 0 0 0,-5 0 0 0 0,-2-3 0 0 0,0 0 0 0 0,-4-2 0 0 0,1-1 0 0 0,0 0 0 0 0,4 0 0 0 0,1 0 0 0 0,3-1 0 0 0,0 1 0 0 0,2 0 0 0 0,0 0 0 0 0,0 0 0 0 0,0 0 0 0 0,1 0 0 0 0,-7 0 0 0 0,-6 0 0 0 0,-1 0 0 0 0,1 0 0 0 0,3 0 0 0 0,2 0 0 0 0,-2 0 0 0 0,-4 0 0 0 0,-2 0 0 0 0,4-5 0 0 0,-3-2 0 0 0,1 0 0 0 0,3 2 0 0 0,-7 1 0 0 0,-1 2 0 0 0,3 1 0 0 0,4 0 0 0 0,-2 1 0 0 0,2 1 0 0 0,2-1 0 0 0,-2-5 0 0 0,1-2 0 0 0,1 1 0 0 0,-2-4 0 0 0,1-1 0 0 0,1 2 0 0 0,3 3 0 0 0,-3 2 0 0 0,-6 1 0 0 0,1 2 0 0 0,7-4 0 0 0,0-2 0 0 0,1 1 0 0 0,1 2 0 0 0,2-5 0 0 0,1 0 0 0 0,1 2 0 0 0,1 1 0 0 0,0-3 0 0 0,0 0 0 0 0,0 2 0 0 0,0 1 0 0 0,0 3 0 0 0,-5-4 0 0 0,-2-1 0 0 0,0 1 0 0 0,-4 2 0 0 0,0 2 0 0 0,-3-4 0 0 0,1-1 0 0 0,-4 1 0 0 0,3 2 0 0 0,2 2 0 0 0,-1 1 0 0 0,1 1 0 0 0,-2-5 0 0 0,1 0 0 0 0,-3-1 0 0 0,2 3 0 0 0,3 0 0 0 0,4 2 0 0 0,-8 1 0 0 0,-2 0 0 0 0,-2 2 0 0 0,2-1 0 0 0,-2 0 0 0 0,3 0 0 0 0,3 1 0 0 0,5-1 0 0 0,3 0 0 0 0,3 0 0 0 0,-4 0 0 0 0,-1 0 0 0 0,1 0 0 0 0,1 0 0 0 0,2 0 0 0 0,1 0 0 0 0,1 5 0 0 0,0 2 0 0 0,1-1 0 0 0,-5 0 0 0 0,3 2 0 0 0,3 2 0 0 0,-5-3 0 0 0,-2-1 0 0 0,1-2 0 0 0,1 3 0 0 0,1 1 0 0 0,0-1 0 0 0,2-2 0 0 0,1-2 0 0 0,4 4 0 0 0,3 1 0 0 0,0-1 0 0 0,-2-2 0 0 0,-1-2 0 0 0,-2-1 0 0 0,-1-1 0 0 0,-1 4 0 0 0,0 2 0 0 0,-1-1 0 0 0,6 4 0 0 0,1 1 0 0 0,6-3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11"/>
    </inkml:context>
    <inkml:brush xml:id="br0">
      <inkml:brushProperty name="width" value="0.1" units="cm"/>
      <inkml:brushProperty name="height" value="0.1" units="cm"/>
      <inkml:brushProperty name="color" value="#E71224"/>
    </inkml:brush>
  </inkml:definitions>
  <inkml:trace contextRef="#ctx0" brushRef="#br0">14269 13033 16383 0 0,'0'-5'0'0'0,"0"-7"0"0"0,-5-2 0 0 0,-7-3 0 0 0,-2-4 0 0 0,2 7 0 0 0,3 11 0 0 0,3 11 0 0 0,3 9 0 0 0,6 2 0 0 0,4 3 0 0 0,-1 2 0 0 0,0 3 0 0 0,-2 2 0 0 0,4-4 0 0 0,1-12 0 0 0,3-8 0 0 0,0-9 0 0 0,4-10 0 0 0,3-3 0 0 0,-1-2 0 0 0,2 0 0 0 0,2 5 0 0 0,-3-1 0 0 0,-4-3 0 0 0,0 2 0 0 0,3-2 0 0 0,4 2 0 0 0,3-1 0 0 0,2 2 0 0 0,2-1 0 0 0,1 1 0 0 0,0-1 0 0 0,1 2 0 0 0,-5-2 0 0 0,-2 2 0 0 0,0 3 0 0 0,-4-1 0 0 0,0 1 0 0 0,2 2 0 0 0,-4-2 0 0 0,1 1 0 0 0,3 2 0 0 0,-4-3 0 0 0,2 0 0 0 0,-4-2 0 0 0,2 0 0 0 0,2 3 0 0 0,3 2 0 0 0,2 4 0 0 0,-2 2 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12"/>
    </inkml:context>
    <inkml:brush xml:id="br0">
      <inkml:brushProperty name="width" value="0.1" units="cm"/>
      <inkml:brushProperty name="height" value="0.1" units="cm"/>
      <inkml:brushProperty name="color" value="#E71224"/>
    </inkml:brush>
  </inkml:definitions>
  <inkml:trace contextRef="#ctx0" brushRef="#br0">10425 12054 16383 0 0,'5'-5'0'0'0,"7"-2"0"0"0,6-5 0 0 0,11 0 0 0 0,5-3 0 0 0,3 0 0 0 0,-1 4 0 0 0,-6-2 0 0 0,-3 1 0 0 0,-1 3 0 0 0,1 3 0 0 0,0 2 0 0 0,1 2 0 0 0,0 1 0 0 0,2 2 0 0 0,0-1 0 0 0,0 1 0 0 0,1-1 0 0 0,-1 1 0 0 0,-5 4 0 0 0,-6 7 0 0 0,-8 7 0 0 0,-4 5 0 0 0,-4 3 0 0 0,-3 3 0 0 0,-6-4 0 0 0,-2-2 0 0 0,0 1 0 0 0,-3-4 0 0 0,-1 0 0 0 0,3 1 0 0 0,-3-3 0 0 0,1 0 0 0 0,2 2 0 0 0,-2-2 0 0 0,-5 1 0 0 0,0 1 0 0 0,-1-2 0 0 0,-4 1 0 0 0,-3-4 0 0 0,2 2 0 0 0,0-3 0 0 0,-1-4 0 0 0,2 1 0 0 0,1 4 0 0 0,-2-1 0 0 0,-2-2 0 0 0,3-10 0 0 0,10-4 0 0 0,6-8 0 0 0,11-2 0 0 0,3-5 0 0 0,5 1 0 0 0,1-2 0 0 0,3 1 0 0 0,3-1 0 0 0,3 2 0 0 0,8-1 0 0 0,4 1 0 0 0,1-1 0 0 0,-1 2 0 0 0,-2 3 0 0 0,0 3 0 0 0,-2 4 0 0 0,-1 2 0 0 0,-1 1 0 0 0,1 2 0 0 0,4-1 0 0 0,-4 6 0 0 0,-1 2 0 0 0,-1 4 0 0 0,-6 5 0 0 0,-1 1 0 0 0,1 1 0 0 0,-4 3 0 0 0,0-2 0 0 0,-3 1 0 0 0,-4 1 0 0 0,-5 3 0 0 0,-3 7 0 0 0,-2 3 0 0 0,-1 1 0 0 0,-7-6 0 0 0,-2-2 0 0 0,-4-2 0 0 0,-6-4 0 0 0,0-2 0 0 0,-1-3 0 0 0,1 0 0 0 0,0-3 0 0 0,2 1 0 0 0,0-1 0 0 0,-4 1 0 0 0,-3-1 0 0 0,-3 2 0 0 0,-2-2 0 0 0,-1-3 0 0 0,-2 1 0 0 0,1-1 0 0 0,-1-2 0 0 0,0-3 0 0 0,0-2 0 0 0,1-3 0 0 0,-1 0 0 0 0,1-1 0 0 0,0-1 0 0 0,-1 1 0 0 0,6-1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1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11638 10980 16383 0 0,'0'5'0'0'0,"0"7"0"0"0,0 7 0 0 0,0 5 0 0 0,0 3 0 0 0,0 3 0 0 0,0 1 0 0 0,0 0 0 0 0,0 1 0 0 0,0-1 0 0 0,-5 0 0 0 0,-2 0 0 0 0,1 0 0 0 0,0-1 0 0 0,3 0 0 0 0,-5 1 0 0 0,0-1 0 0 0,1 0 0 0 0,2 0 0 0 0,-4 0 0 0 0,0 1 0 0 0,2-1 0 0 0,1 0 0 0 0,-2-5 0 0 0,-1-2 0 0 0,1 1 0 0 0,-2-4 0 0 0,-1 0 0 0 0,3 1 0 0 0,-3 3 0 0 0,0 2 0 0 0,2 2 0 0 0,3 1 0 0 0,2 1 0 0 0,2 1 0 0 0,2-1 0 0 0,0 1 0 0 0,0 0 0 0 0,0-1 0 0 0,1 0 0 0 0,-1 1 0 0 0,1-1 0 0 0,-1 0 0 0 0,0 1 0 0 0,0-1 0 0 0,0 0 0 0 0,0 0 0 0 0,0 0 0 0 0,0 6 0 0 0,0 1 0 0 0,5-5 0 0 0,2 1 0 0 0,-1 2 0 0 0,-1-2 0 0 0,-1 0 0 0 0,4 0 0 0 0,0-2 0 0 0,-1 0 0 0 0,-2-1 0 0 0,-1 0 0 0 0,-2 0 0 0 0,-1 0 0 0 0,-1 1 0 0 0,0-1 0 0 0,-1 0 0 0 0,1 0 0 0 0,0 0 0 0 0,-1 0 0 0 0,1 1 0 0 0,0-1 0 0 0,0 0 0 0 0,0 0 0 0 0,0 1 0 0 0,0-1 0 0 0,0 5 0 0 0,0 2 0 0 0,0 0 0 0 0,0-1 0 0 0,0-2 0 0 0,0-2 0 0 0,0 0 0 0 0,0-2 0 0 0,0 1 0 0 0,0-1 0 0 0,0 0 0 0 0,0 0 0 0 0,0 0 0 0 0,0 0 0 0 0,0 0 0 0 0,0 0 0 0 0,0 0 0 0 0,0 0 0 0 0,0 1 0 0 0,0-1 0 0 0,0 0 0 0 0,0 0 0 0 0,0 1 0 0 0,0-1 0 0 0,0 0 0 0 0,0 0 0 0 0,0 1 0 0 0,0-1 0 0 0,0 0 0 0 0,0 0 0 0 0,0 1 0 0 0,0-1 0 0 0,0 0 0 0 0,0 0 0 0 0,0 0 0 0 0,0 1 0 0 0,0-1 0 0 0,0 0 0 0 0,0 0 0 0 0,0 1 0 0 0,0-1 0 0 0,0 0 0 0 0,0-10 0 0 0,5-14 0 0 0,7-18 0 0 0,2-12 0 0 0,-3-12 0 0 0,-2-6 0 0 0,-2-5 0 0 0,1 5 0 0 0,1 5 0 0 0,-2-3 0 0 0,-2-3 0 0 0,3 4 0 0 0,1 5 0 0 0,3 8 0 0 0,0 2 0 0 0,-2 1 0 0 0,-2 0 0 0 0,-4-3 0 0 0,-1-1 0 0 0,-2-1 0 0 0,-1-2 0 0 0,-1 0 0 0 0,-4 5 0 0 0,-3 1 0 0 0,1 0 0 0 0,2-1 0 0 0,1-2 0 0 0,2-1 0 0 0,-5-1 0 0 0,0-1 0 0 0,0 0 0 0 0,2 0 0 0 0,2-1 0 0 0,1 1 0 0 0,1-1 0 0 0,0 1 0 0 0,2-1 0 0 0,-1 1 0 0 0,0 0 0 0 0,0 0 0 0 0,1-1 0 0 0,-1 1 0 0 0,0 0 0 0 0,0 0 0 0 0,0 0 0 0 0,0-1 0 0 0,0 1 0 0 0,0 0 0 0 0,0 0 0 0 0,0-1 0 0 0,0 1 0 0 0,0 0 0 0 0,0 0 0 0 0,0-1 0 0 0,0 1 0 0 0,0 0 0 0 0,0 0 0 0 0,0-1 0 0 0,0 1 0 0 0,0 0 0 0 0,0 0 0 0 0,0 0 0 0 0,0-1 0 0 0,0 1 0 0 0,0 0 0 0 0,-5 0 0 0 0,-2-1 0 0 0,0 1 0 0 0,-3 0 0 0 0,-1 0 0 0 0,3-1 0 0 0,1 1 0 0 0,-2 0 0 0 0,0 0 0 0 0,1-1 0 0 0,3 1 0 0 0,1 0 0 0 0,2 0 0 0 0,1-1 0 0 0,-4 1 0 0 0,-1 0 0 0 0,0 0 0 0 0,1 0 0 0 0,1-1 0 0 0,2 1 0 0 0,1-5 0 0 0,1-2 0 0 0,0-5 0 0 0,0-1 0 0 0,0 3 0 0 0,0 2 0 0 0,1 3 0 0 0,-1 2 0 0 0,0 1 0 0 0,0 2 0 0 0,0 0 0 0 0,0 0 0 0 0,0 0 0 0 0,0 1 0 0 0,0-1 0 0 0,0 0 0 0 0,0 0 0 0 0,0-1 0 0 0,0 1 0 0 0,0 0 0 0 0,0 0 0 0 0,0-1 0 0 0,0 1 0 0 0,0 0 0 0 0,0 0 0 0 0,0-1 0 0 0,0 1 0 0 0,0 5 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23"/>
    </inkml:context>
    <inkml:brush xml:id="br0">
      <inkml:brushProperty name="width" value="0.1" units="cm"/>
      <inkml:brushProperty name="height" value="0.1" units="cm"/>
    </inkml:brush>
  </inkml:definitions>
  <inkml:trace contextRef="#ctx0" brushRef="#br0">11299 11419 16383 0 0,'-5'0'0'0'0,"-7"0"0"0"0,-1-5 0 0 0,-4-2 0 0 0,-4 0 0 0 0,2-3 0 0 0,-2-6 0 0 0,-2 1 0 0 0,-2 2 0 0 0,-2-2 0 0 0,4-3 0 0 0,5 1 0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24"/>
    </inkml:context>
    <inkml:brush xml:id="br0">
      <inkml:brushProperty name="width" value="0.1" units="cm"/>
      <inkml:brushProperty name="height" value="0.1" units="cm"/>
    </inkml:brush>
  </inkml:definitions>
  <inkml:trace contextRef="#ctx0" brushRef="#br0">10293 10731 16383 0 0,'0'-5'0'0'0,"5"-7"0"0"0,7-1 0 0 0,1-4 0 0 0,-1-4 0 0 0,-3-4 0 0 0,-3-2 0 0 0,-2-2 0 0 0,-2-1 0 0 0,-2-1 0 0 0,0 0 0 0 0,4 5 0 0 0,3 2 0 0 0,4 5 0 0 0,6 6 0 0 0,5 4 0 0 0,4 5 0 0 0,2 3 0 0 0,2 1 0 0 0,2 1 0 0 0,-6 5 0 0 0,-2 7 0 0 0,1 1 0 0 0,-5 4 0 0 0,0-2 0 0 0,-3 2 0 0 0,0-2 0 0 0,-3 1 0 0 0,-3 3 0 0 0,-4 3 0 0 0,-3 3 0 0 0,-3 2 0 0 0,0 2 0 0 0,-2 0 0 0 0,1 1 0 0 0,-1 0 0 0 0,0-1 0 0 0,1 1 0 0 0,-1 0 0 0 0,1-1 0 0 0,0 0 0 0 0,0 1 0 0 0,0-1 0 0 0,-5 0 0 0 0,-2 0 0 0 0,-4-5 0 0 0,-2-1 0 0 0,-2-6 0 0 0,1 1 0 0 0,2 0 0 0 0,-1-1 0 0 0,1 0 0 0 0,-2-2 0 0 0,1 1 0 0 0,-3-2 0 0 0,-3 1 0 0 0,-3-2 0 0 0,-4-3 0 0 0,-3-4 0 0 0,0-3 0 0 0,-2-2 0 0 0,0-1 0 0 0,5-7 0 0 0,2-1 0 0 0,5-6 0 0 0,6-4 0 0 0,5-6 0 0 0,3-4 0 0 0,4-2 0 0 0,1-1 0 0 0,1-1 0 0 0,0 0 0 0 0,0-6 0 0 0,5 5 0 0 0,1 1 0 0 0,6 2 0 0 0,-1 0 0 0 0,3 0 0 0 0,5 5 0 0 0,3 7 0 0 0,-1 0 0 0 0,-1 4 0 0 0,3 4 0 0 0,2 3 0 0 0,1 3 0 0 0,1 2 0 0 0,2 1 0 0 0,-5 6 0 0 0,-1 7 0 0 0,-5 6 0 0 0,-1 0 0 0 0,3 2 0 0 0,-4 3 0 0 0,-3 2 0 0 0,-5 2 0 0 0,-4 1 0 0 0,3-4 0 0 0,-1-2 0 0 0,-1 2 0 0 0,-1 0 0 0 0,3-3 0 0 0,0-1 0 0 0,5-3 0 0 0,4-6 0 0 0,5-4 0 0 0,4-3 0 0 0,2-3 0 0 0,2-2 0 0 0,1-1 0 0 0,0 0 0 0 0,0 0 0 0 0,-5 0 0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25"/>
    </inkml:context>
    <inkml:brush xml:id="br0">
      <inkml:brushProperty name="width" value="0.1" units="cm"/>
      <inkml:brushProperty name="height" value="0.1" units="cm"/>
      <inkml:brushProperty name="color" value="#E71224"/>
    </inkml:brush>
  </inkml:definitions>
  <inkml:trace contextRef="#ctx0" brushRef="#br0">14975 12515 16383 0 0,'0'5'0'0'0,"0"7"0"0"0,0 6 0 0 0,0 6 0 0 0,0 4 0 0 0,0 1 0 0 0,0 3 0 0 0,0-1 0 0 0,0 1 0 0 0,0-1 0 0 0,0 0 0 0 0,0 0 0 0 0,0-1 0 0 0,0 1 0 0 0,0-1 0 0 0,0 0 0 0 0,0 0 0 0 0,0 0 0 0 0,0 1 0 0 0,0-1 0 0 0,6-5 0 0 0,0-12 0 0 0,6-8 0 0 0,0-10 0 0 0,4-5 0 0 0,-2-5 0 0 0,3 0 0 0 0,-2-3 0 0 0,1 2 0 0 0,4 3 0 0 0,3 5 0 0 0,3 3 0 0 0,2 2 0 0 0,2 2 0 0 0,1 1 0 0 0,-1 1 0 0 0,-9 0 0 0 0,-9-6 0 0 0,-11-1 0 0 0,-7-5 0 0 0,-1-6 0 0 0,-5 0 0 0 0,-1-2 0 0 0,-3-4 0 0 0,2-2 0 0 0,2-2 0 0 0,4-2 0 0 0,3-1 0 0 0,2-1 0 0 0,2 0 0 0 0,1 1 0 0 0,1-1 0 0 0,0 0 0 0 0,-1 1 0 0 0,1-1 0 0 0,-1 11 0 0 0,0 14 0 0 0,0 13 0 0 0,0 10 0 0 0,0 8 0 0 0,0 4 0 0 0,0 3 0 0 0,0 1 0 0 0,0 5 0 0 0,0 1 0 0 0,0 0 0 0 0,0-3 0 0 0,0-1 0 0 0,0-2 0 0 0,0-2 0 0 0,0 0 0 0 0,0-1 0 0 0,0 0 0 0 0,0 0 0 0 0,0 0 0 0 0,0 0 0 0 0,0 0 0 0 0,5-5 0 0 0,2-2 0 0 0,0 1 0 0 0,3 1 0 0 0,1 1 0 0 0,-2 2 0 0 0,-3 1 0 0 0,-2 1 0 0 0,4-5 0 0 0,0-7 0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26"/>
    </inkml:context>
    <inkml:brush xml:id="br0">
      <inkml:brushProperty name="width" value="0.1" units="cm"/>
      <inkml:brushProperty name="height" value="0.1" units="cm"/>
      <inkml:brushProperty name="color" value="#E71224"/>
    </inkml:brush>
  </inkml:definitions>
  <inkml:trace contextRef="#ctx0" brushRef="#br0">19844 15372 16383 0 0,'0'0'0'0'0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27"/>
    </inkml:context>
    <inkml:brush xml:id="br0">
      <inkml:brushProperty name="width" value="0.1" units="cm"/>
      <inkml:brushProperty name="height" value="0.1" units="cm"/>
      <inkml:brushProperty name="color" value="#E71224"/>
    </inkml:brush>
  </inkml:definitions>
  <inkml:trace contextRef="#ctx0" brushRef="#br0">22966 13818 16383 0 0,'0'-5'0'0'0,"0"-7"0"0"0,0-6 0 0 0,0-6 0 0 0,0-4 0 0 0,0-1 0 0 0,0-2 0 0 0,0-1 0 0 0,0 0 0 0 0,0 1 0 0 0,0 5 0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28"/>
    </inkml:context>
    <inkml:brush xml:id="br0">
      <inkml:brushProperty name="width" value="0.1" units="cm"/>
      <inkml:brushProperty name="height" value="0.1" units="cm"/>
      <inkml:brushProperty name="color" value="#E71224"/>
    </inkml:brush>
  </inkml:definitions>
  <inkml:trace contextRef="#ctx0" brushRef="#br0">23125 14393 16383 0 0,'0'0'0'0'0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29"/>
    </inkml:context>
    <inkml:brush xml:id="br0">
      <inkml:brushProperty name="width" value="0.1" units="cm"/>
      <inkml:brushProperty name="height" value="0.1" units="cm"/>
    </inkml:brush>
  </inkml:definitions>
  <inkml:trace contextRef="#ctx0" brushRef="#br0">17882 11060 16383 0 0,'-5'0'0'0'0,"-7"0"0"0"0,-6 0 0 0 0,-6 0 0 0 0,-3 0 0 0 0,-3 5 0 0 0,-1 2 0 0 0,4 4 0 0 0,3 1 0 0 0,-1-1 0 0 0,4 1 0 0 0,1 0 0 0 0,-2-3 0 0 0,-2-2 0 0 0,3 2 0 0 0,0 0 0 0 0,-1-2 0 0 0,-3 4 0 0 0,-2-1 0 0 0,4 3 0 0 0,1 0 0 0 0,-2-3 0 0 0,4 3 0 0 0,0-2 0 0 0,3 3 0 0 0,0-1 0 0 0,2 3 0 0 0,4 3 0 0 0,4 4 0 0 0,3 3 0 0 0,3 2 0 0 0,5-3 0 0 0,4-2 0 0 0,4-3 0 0 0,1-1 0 0 0,3-4 0 0 0,4 1 0 0 0,4-2 0 0 0,2-3 0 0 0,3 1 0 0 0,-4 4 0 0 0,-1-1 0 0 0,1-3 0 0 0,0-3 0 0 0,3-4 0 0 0,0-2 0 0 0,1-2 0 0 0,1-1 0 0 0,0-1 0 0 0,1 1 0 0 0,-1-1 0 0 0,1 1 0 0 0,-1-1 0 0 0,1 1 0 0 0,-1 0 0 0 0,0 0 0 0 0,1 0 0 0 0,-1 0 0 0 0,0 0 0 0 0,0 0 0 0 0,0 0 0 0 0,1 0 0 0 0,-1 0 0 0 0,0 0 0 0 0,-5 5 0 0 0,-1 2 0 0 0,-1-1 0 0 0,2 0 0 0 0,2-3 0 0 0,1 5 0 0 0,1 0 0 0 0,0-1 0 0 0,2-2 0 0 0,-1-1 0 0 0,1-2 0 0 0,-1-1 0 0 0,-4-6 0 0 0,-3-2 0 0 0,-4-5 0 0 0,-6-6 0 0 0,0 1 0 0 0,-2-3 0 0 0,-3-2 0 0 0,-3-3 0 0 0,-2-3 0 0 0,-2-1 0 0 0,0-1 0 0 0,-7 5 0 0 0,-1 1 0 0 0,-6 5 0 0 0,1 0 0 0 0,-4 4 0 0 0,-4 4 0 0 0,2-1 0 0 0,-2 2 0 0 0,-2 2 0 0 0,-3 2 0 0 0,-2-2 0 0 0,-2 0 0 0 0,0 1 0 0 0,3-4 0 0 0,2 1 0 0 0,0-3 0 0 0,-1 0 0 0 0,-2 3 0 0 0,4-3 0 0 0,1 2 0 0 0,-2 2 0 0 0,4-3 0 0 0,1 2 0 0 0,-3 1 0 0 0,-2 3 0 0 0,3-2 0 0 0,0-1 0 0 0,-2 2 0 0 0,-2 1 0 0 0,-2 3 0 0 0,-1 1 0 0 0,-2 1 0 0 0,0 1 0 0 0,5 1 0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30"/>
    </inkml:context>
    <inkml:brush xml:id="br0">
      <inkml:brushProperty name="width" value="0.1" units="cm"/>
      <inkml:brushProperty name="height" value="0.1" units="cm"/>
    </inkml:brush>
  </inkml:definitions>
  <inkml:trace contextRef="#ctx0" brushRef="#br0">19106 12621 16383 0 0,'-5'0'0'0'0,"-7"0"0"0"0,-7 0 0 0 0,-5 0 0 0 0,-3 0 0 0 0,-3 0 0 0 0,-1 0 0 0 0,0 0 0 0 0,-1 0 0 0 0,1 0 0 0 0,0 0 0 0 0,0 0 0 0 0,0 0 0 0 0,1 0 0 0 0,0 0 0 0 0,-1 0 0 0 0,1 0 0 0 0,0 0 0 0 0,0 0 0 0 0,0 0 0 0 0,0 0 0 0 0,-1 0 0 0 0,1 0 0 0 0,0 0 0 0 0,0 0 0 0 0,-1 0 0 0 0,1 0 0 0 0,0 0 0 0 0,0 0 0 0 0,-1 0 0 0 0,1 0 0 0 0,0 0 0 0 0,0 0 0 0 0,-1 0 0 0 0,1 5 0 0 0,0 2 0 0 0,0-1 0 0 0,-1-1 0 0 0,1-1 0 0 0,0 4 0 0 0,0 0 0 0 0,0-1 0 0 0,-1-2 0 0 0,1-2 0 0 0,0-1 0 0 0,5 5 0 0 0,1 0 0 0 0,6 4 0 0 0,0 1 0 0 0,-2-2 0 0 0,-3-3 0 0 0,3 3 0 0 0,-1 0 0 0 0,-1-3 0 0 0,-3-1 0 0 0,-2 2 0 0 0,-1 1 0 0 0,-2-2 0 0 0,5 4 0 0 0,2-1 0 0 0,4 3 0 0 0,0 0 0 0 0,4 3 0 0 0,4 3 0 0 0,9-1 0 0 0,5 2 0 0 0,7 1 0 0 0,7-1 0 0 0,6 0 0 0 0,4-3 0 0 0,3-5 0 0 0,1-3 0 0 0,0-5 0 0 0,1-2 0 0 0,-1-1 0 0 0,0-2 0 0 0,0 0 0 0 0,0 1 0 0 0,-1-1 0 0 0,0 0 0 0 0,1 1 0 0 0,-1 0 0 0 0,0 0 0 0 0,0 0 0 0 0,0 0 0 0 0,1 0 0 0 0,-1 0 0 0 0,0 0 0 0 0,-5-5 0 0 0,-1-2 0 0 0,-1 0 0 0 0,2 2 0 0 0,2 1 0 0 0,1 2 0 0 0,1 1 0 0 0,0 0 0 0 0,2 1 0 0 0,-1 0 0 0 0,1 1 0 0 0,-6 4 0 0 0,-1 2 0 0 0,0 0 0 0 0,1-2 0 0 0,1-1 0 0 0,2-2 0 0 0,1 0 0 0 0,1-2 0 0 0,0 0 0 0 0,0 0 0 0 0,1 0 0 0 0,0-1 0 0 0,-1 1 0 0 0,0 0 0 0 0,1 0 0 0 0,-1 0 0 0 0,-5-5 0 0 0,-1-2 0 0 0,-1 0 0 0 0,2 2 0 0 0,2 1 0 0 0,1 2 0 0 0,1 1 0 0 0,0 0 0 0 0,2 1 0 0 0,-1 0 0 0 0,1 1 0 0 0,-6-6 0 0 0,-1-2 0 0 0,-1 1 0 0 0,-3-4 0 0 0,0-1 0 0 0,2 2 0 0 0,1-2 0 0 0,-2-6 0 0 0,-5-3 0 0 0,-5-5 0 0 0,-10 2 0 0 0,-10 6 0 0 0,-9-1 0 0 0,-6 4 0 0 0,-4 4 0 0 0,-3 3 0 0 0,-1 4 0 0 0,0-4 0 0 0,5-5 0 0 0,2-1 0 0 0,0 2 0 0 0,5-2 0 0 0,5-4 0 0 0,1 0 0 0 0,-4 4 0 0 0,3 4 0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31"/>
    </inkml:context>
    <inkml:brush xml:id="br0">
      <inkml:brushProperty name="width" value="0.1" units="cm"/>
      <inkml:brushProperty name="height" value="0.1" units="cm"/>
      <inkml:brushProperty name="color" value="#E71224"/>
    </inkml:brush>
  </inkml:definitions>
  <inkml:trace contextRef="#ctx0" brushRef="#br0">17886 11132 16383 0 0,'0'-6'0'0'0,"0"-6"0"0"0,5-1 0 0 0,7-4 0 0 0,1-4 0 0 0,4 2 0 0 0,4-2 0 0 0,4-1 0 0 0,-3-3 0 0 0,0 3 0 0 0,2 0 0 0 0,2-2 0 0 0,1 5 0 0 0,-3-2 0 0 0,-2 0 0 0 0,2 2 0 0 0,-4-1 0 0 0,0 4 0 0 0,2-2 0 0 0,7-2 0 0 0,-1-2 0 0 0,0 1 0 0 0,0 0 0 0 0,0 3 0 0 0,-4 0 0 0 0,-1 3 0 0 0,-5-2 0 0 0,5 3 0 0 0,-1-2 0 0 0,0 3 0 0 0,-3-3 0 0 0,1 2 0 0 0,1 3 0 0 0,2 4 0 0 0,-2-3 0 0 0,0 1 0 0 0,2-3 0 0 0,2 0 0 0 0,7 3 0 0 0,3-4 0 0 0,1 2 0 0 0,5 2 0 0 0,0 3 0 0 0,-2-3 0 0 0,-1 0 0 0 0,-4-3 0 0 0,-1 0 0 0 0,-1 2 0 0 0,-2 3 0 0 0,5 3 0 0 0,-3-4 0 0 0,-3 0 0 0 0,5-3 0 0 0,1-1 0 0 0,0 2 0 0 0,5 3 0 0 0,0 2 0 0 0,-2 3 0 0 0,4 1 0 0 0,-1-4 0 0 0,-2-2 0 0 0,-2 1 0 0 0,-3-4 0 0 0,-2 0 0 0 0,5 2 0 0 0,5 1 0 0 0,1 3 0 0 0,-1-3 0 0 0,-3-1 0 0 0,-4-4 0 0 0,-1 0 0 0 0,3 2 0 0 0,0 3 0 0 0,0 3 0 0 0,3-4 0 0 0,0-5 0 0 0,4-1 0 0 0,-1 3 0 0 0,-2 2 0 0 0,-3 4 0 0 0,-3-3 0 0 0,-3-1 0 0 0,5-3 0 0 0,5 1 0 0 0,1 1 0 0 0,-2 3 0 0 0,-2-3 0 0 0,2 1 0 0 0,-1 1 0 0 0,4 3 0 0 0,9-3 0 0 0,11-1 0 0 0,10 2 0 0 0,9 1 0 0 0,4 3 0 0 0,4 1 0 0 0,1 1 0 0 0,1 1 0 0 0,-5 0 0 0 0,-3 1 0 0 0,-5-1 0 0 0,0 0 0 0 0,-4 1 0 0 0,-5-1 0 0 0,1 0 0 0 0,4 0 0 0 0,0 0 0 0 0,-9 0 0 0 0,-5-5 0 0 0,-3-2 0 0 0,-1 0 0 0 0,-6 2 0 0 0,0-4 0 0 0,-5 0 0 0 0,0 1 0 0 0,-2 2 0 0 0,-5 3 0 0 0,-3 1 0 0 0,-3 1 0 0 0,-2 0 0 0 0,4 2 0 0 0,0-1 0 0 0,5-5 0 0 0,6-1 0 0 0,0 0 0 0 0,-3 0 0 0 0,1 3 0 0 0,-2 1 0 0 0,-2 0 0 0 0,-4 2 0 0 0,-3 0 0 0 0,-2 0 0 0 0,-1 0 0 0 0,4 1 0 0 0,1-1 0 0 0,6 0 0 0 0,-1 0 0 0 0,-1 0 0 0 0,-2 0 0 0 0,2 0 0 0 0,5 0 0 0 0,0 0 0 0 0,-3 0 0 0 0,-3 0 0 0 0,-3 0 0 0 0,-3 0 0 0 0,-1 0 0 0 0,3 0 0 0 0,2 0 0 0 0,-1 0 0 0 0,-1 0 0 0 0,-7 0 0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32"/>
    </inkml:context>
    <inkml:brush xml:id="br0">
      <inkml:brushProperty name="width" value="0.1" units="cm"/>
      <inkml:brushProperty name="height" value="0.1" units="cm"/>
      <inkml:brushProperty name="color" value="#E71224"/>
    </inkml:brush>
  </inkml:definitions>
  <inkml:trace contextRef="#ctx0" brushRef="#br0">18891 13071 16383 0 0,'0'-5'0'0'0,"5"-2"0"0"0,7 1 0 0 0,2-4 0 0 0,3-6 0 0 0,4 0 0 0 0,-2-2 0 0 0,2 2 0 0 0,1 3 0 0 0,-2-1 0 0 0,0 2 0 0 0,3-2 0 0 0,1-4 0 0 0,3 1 0 0 0,-4-1 0 0 0,-1 1 0 0 0,2 0 0 0 0,1-3 0 0 0,2 1 0 0 0,-3 0 0 0 0,-2 3 0 0 0,2-2 0 0 0,-4-2 0 0 0,0 2 0 0 0,1-1 0 0 0,3-2 0 0 0,3-4 0 0 0,1 4 0 0 0,-4 0 0 0 0,-1 3 0 0 0,1-1 0 0 0,1-1 0 0 0,2-3 0 0 0,2 2 0 0 0,-5 0 0 0 0,-1 4 0 0 0,1 4 0 0 0,1-1 0 0 0,2-2 0 0 0,6-5 0 0 0,-2-3 0 0 0,-1-3 0 0 0,4 3 0 0 0,2 1 0 0 0,-1-1 0 0 0,0 3 0 0 0,-2 1 0 0 0,5-2 0 0 0,5-3 0 0 0,6-1 0 0 0,5-2 0 0 0,-1-1 0 0 0,-5 4 0 0 0,-6 1 0 0 0,-9 0 0 0 0,-6 4 0 0 0,-2 5 0 0 0,-5 0 0 0 0,-1 3 0 0 0,1 3 0 0 0,3-2 0 0 0,2 1 0 0 0,3 2 0 0 0,0-2 0 0 0,8-6 0 0 0,1 1 0 0 0,0-2 0 0 0,-1 1 0 0 0,-2 4 0 0 0,-1-2 0 0 0,-1 3 0 0 0,-6-4 0 0 0,-3 3 0 0 0,6 1 0 0 0,-3-1 0 0 0,0 1 0 0 0,0 3 0 0 0,2 2 0 0 0,-5-3 0 0 0,-1-5 0 0 0,1 0 0 0 0,2-3 0 0 0,2 2 0 0 0,1 3 0 0 0,-4-2 0 0 0,-1 2 0 0 0,1 3 0 0 0,-4-2 0 0 0,0 1 0 0 0,-4-4 0 0 0,2 2 0 0 0,1 2 0 0 0,4-3 0 0 0,2 2 0 0 0,3-3 0 0 0,1 1 0 0 0,2 3 0 0 0,-6-2 0 0 0,-1 0 0 0 0,-5-1 0 0 0,0 0 0 0 0,1-3 0 0 0,3 2 0 0 0,-3-2 0 0 0,1 2 0 0 0,1-2 0 0 0,3-4 0 0 0,-3-3 0 0 0,4 2 0 0 0,-1 0 0 0 0,0 3 0 0 0,0 0 0 0 0,2-3 0 0 0,1-2 0 0 0,1 2 0 0 0,1 0 0 0 0,0 3 0 0 0,-5 0 0 0 0,-1-2 0 0 0,0 2 0 0 0,1-1 0 0 0,-3-2 0 0 0,4 2 0 0 0,-2-1 0 0 0,0 4 0 0 0,-4-7 0 0 0,5 1 0 0 0,-2 5 0 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33"/>
    </inkml:context>
    <inkml:brush xml:id="br0">
      <inkml:brushProperty name="width" value="0.1" units="cm"/>
      <inkml:brushProperty name="height" value="0.1" units="cm"/>
      <inkml:brushProperty name="color" value="#E71224"/>
    </inkml:brush>
  </inkml:definitions>
  <inkml:trace contextRef="#ctx0" brushRef="#br0">21722 11009 16383 0 0,'5'0'0'0'0,"7"-5"0"0"0,7-2 0 0 0,5-10 0 0 0,3-1 0 0 0,3-4 0 0 0,1 2 0 0 0,-5 0 0 0 0,-6-3 0 0 0,-2 4 0 0 0,1 4 0 0 0,3 0 0 0 0,2 2 0 0 0,-2-1 0 0 0,0 1 0 0 0,-4-2 0 0 0,0-4 0 0 0,-3-4 0 0 0,2 3 0 0 0,2 4 0 0 0,4-1 0 0 0,2-1 0 0 0,-2-4 0 0 0,-1 2 0 0 0,2 0 0 0 0,2-3 0 0 0,1 3 0 0 0,1 5 0 0 0,-3 0 0 0 0,-2-3 0 0 0,1-3 0 0 0,1 2 0 0 0,-3-2 0 0 0,-1 4 0 0 0,2 4 0 0 0,-4 0 0 0 0,-4-4 0 0 0,0 1 0 0 0,2 4 0 0 0,-1-2 0 0 0,2 2 0 0 0,2 3 0 0 0,-1-2 0 0 0,0 0 0 0 0,3 3 0 0 0,-3-3 0 0 0,1 1 0 0 0,2-4 0 0 0,2-4 0 0 0,3 1 0 0 0,-4-1 0 0 0,0 1 0 0 0,1-1 0 0 0,-4-2 0 0 0,0 1 0 0 0,-3 0 0 0 0,0 3 0 0 0,-3-2 0 0 0,2 3 0 0 0,3 4 0 0 0,4 4 0 0 0,-3-3 0 0 0,1 2 0 0 0,-3-4 0 0 0,0 0 0 0 0,3 2 0 0 0,-3-2 0 0 0,1 1 0 0 0,3 2 0 0 0,2 3 0 0 0,2 2 0 0 0,2 2 0 0 0,-3-4 0 0 0,-2 0 0 0 0,-4 0 0 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34"/>
    </inkml:context>
    <inkml:brush xml:id="br0">
      <inkml:brushProperty name="width" value="0.1" units="cm"/>
      <inkml:brushProperty name="height" value="0.1" units="cm"/>
      <inkml:brushProperty name="color" value="#E71224"/>
    </inkml:brush>
  </inkml:definitions>
  <inkml:trace contextRef="#ctx0" brushRef="#br0">22675 9366 16383 0 0,'5'0'0'0'0,"7"0"0"0"0,6 0 0 0 0,6 0 0 0 0,4 0 0 0 0,1 0 0 0 0,3 0 0 0 0,-1 0 0 0 0,1 0 0 0 0,-1 0 0 0 0,5 0 0 0 0,2 0 0 0 0,-1 5 0 0 0,-2 2 0 0 0,5 0 0 0 0,-1 3 0 0 0,-1 1 0 0 0,-2-2 0 0 0,-2-3 0 0 0,3 3 0 0 0,1 1 0 0 0,4-3 0 0 0,0-1 0 0 0,-2 2 0 0 0,-2 1 0 0 0,-3-2 0 0 0,-8 4 0 0 0,-2-1 0 0 0,-1-2 0 0 0,0-1 0 0 0,-3 2 0 0 0,0 0 0 0 0,-4 3 0 0 0,-5 5 0 0 0,-4 5 0 0 0,-9-1 0 0 0,-4 0 0 0 0,-1 3 0 0 0,-5-4 0 0 0,-1 1 0 0 0,2 1 0 0 0,-2-3 0 0 0,0 1 0 0 0,3 2 0 0 0,-2 2 0 0 0,0 2 0 0 0,-3-3 0 0 0,1 0 0 0 0,3 1 0 0 0,3 1 0 0 0,2 2 0 0 0,-2 1 0 0 0,-1 2 0 0 0,2 0 0 0 0,-4 0 0 0 0,0 1 0 0 0,-4-6 0 0 0,1 4 0 0 0,3 7 0 0 0,-3 2 0 0 0,-3 1 0 0 0,0 3 0 0 0,-2 5 0 0 0,-3 0 0 0 0,2-4 0 0 0,4 2 0 0 0,0-1 0 0 0,-3-4 0 0 0,1-4 0 0 0,0-1 0 0 0,1-3 0 0 0,4-2 0 0 0,-1 0 0 0 0,-4-5 0 0 0,2-2 0 0 0,-3-5 0 0 0,3-1 0 0 0,3 3 0 0 0,-1 3 0 0 0,-4 2 0 0 0,1 2 0 0 0,-1 2 0 0 0,1 1 0 0 0,-1 1 0 0 0,2-1 0 0 0,-1-4 0 0 0,1-2 0 0 0,-1-5 0 0 0,-3-6 0 0 0,1-10 0 0 0,5-6 0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35"/>
    </inkml:context>
    <inkml:brush xml:id="br0">
      <inkml:brushProperty name="width" value="0.1" units="cm"/>
      <inkml:brushProperty name="height" value="0.1" units="cm"/>
    </inkml:brush>
  </inkml:definitions>
  <inkml:trace contextRef="#ctx0" brushRef="#br0">17198 11767 16383 0 0,'5'0'0'0'0,"7"0"0"0"0,7 0 0 0 0,-1-5 0 0 0,3-2 0 0 0,2 0 0 0 0,3-3 0 0 0,2-1 0 0 0,-4-3 0 0 0,-1 1 0 0 0,1 2 0 0 0,7 4 0 0 0,-3-3 0 0 0,0 0 0 0 0,0 3 0 0 0,1-4 0 0 0,0 1 0 0 0,0 2 0 0 0,1 2 0 0 0,-10 2 0 0 0,-14 2 0 0 0,-7 1 0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36"/>
    </inkml:context>
    <inkml:brush xml:id="br0">
      <inkml:brushProperty name="width" value="0.1" units="cm"/>
      <inkml:brushProperty name="height" value="0.1" units="cm"/>
    </inkml:brush>
  </inkml:definitions>
  <inkml:trace contextRef="#ctx0" brushRef="#br0">17092 11691 16383 0 0,'0'-5'0'0'0,"5"-2"0"0"0,2-5 0 0 0,0-5 0 0 0,3 0 0 0 0,1-2 0 0 0,3-3 0 0 0,4 2 0 0 0,5 4 0 0 0,3 6 0 0 0,-3-2 0 0 0,0 3 0 0 0,2 1 0 0 0,0 3 0 0 0,3 2 0 0 0,0 2 0 0 0,2 0 0 0 0,0 2 0 0 0,0-1 0 0 0,1 1 0 0 0,0-1 0 0 0,-6 5 0 0 0,-1 3 0 0 0,-6 3 0 0 0,0 1 0 0 0,-3 4 0 0 0,1-2 0 0 0,-2 3 0 0 0,1-2 0 0 0,-1 1 0 0 0,-4 4 0 0 0,2 3 0 0 0,-1 3 0 0 0,-2 3 0 0 0,-3 0 0 0 0,-3 2 0 0 0,-1 0 0 0 0,-2 0 0 0 0,0-1 0 0 0,0 1 0 0 0,-1 0 0 0 0,-4-6 0 0 0,-8-2 0 0 0,0 1 0 0 0,-4-4 0 0 0,1 0 0 0 0,-2-4 0 0 0,2 1 0 0 0,-1-3 0 0 0,2 2 0 0 0,-1-2 0 0 0,2 1 0 0 0,-2-1 0 0 0,1 2 0 0 0,-1-2 0 0 0,-3-3 0 0 0,-4 1 0 0 0,-2 5 0 0 0,-4-2 0 0 0,0-3 0 0 0,-2 2 0 0 0,1-1 0 0 0,-1 1 0 0 0,0 5 0 0 0,0 3 0 0 0,0-2 0 0 0,6-4 0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37"/>
    </inkml:context>
    <inkml:brush xml:id="br0">
      <inkml:brushProperty name="width" value="0.1" units="cm"/>
      <inkml:brushProperty name="height" value="0.1" units="cm"/>
    </inkml:brush>
  </inkml:definitions>
  <inkml:trace contextRef="#ctx0" brushRef="#br0">17092 11060 16383 0 0,'0'5'0'0'0,"0"7"0"0"0,-5 6 0 0 0,-2 6 0 0 0,0 3 0 0 0,-3-2 0 0 0,-1-1 0 0 0,-3 1 0 0 0,1 2 0 0 0,-3-5 0 0 0,2 0 0 0 0,-3-4 0 0 0,3 0 0 0 0,2 2 0 0 0,0-2 0 0 0,0 0 0 0 0,-2-2 0 0 0,-4-4 0 0 0,7-4 0 0 0,9-3 0 0 0,11-3 0 0 0,4 3 0 0 0,4 2 0 0 0,6 4 0 0 0,2 0 0 0 0,-1 4 0 0 0,-6 4 0 0 0,-1-1 0 0 0,-3 1 0 0 0,-3 3 0 0 0,0-2 0 0 0,5-5 0 0 0,-2 0 0 0 0,-2 3 0 0 0,-3 4 0 0 0,1-3 0 0 0,0-3 0 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38"/>
    </inkml:context>
    <inkml:brush xml:id="br0">
      <inkml:brushProperty name="width" value="0.1" units="cm"/>
      <inkml:brushProperty name="height" value="0.1" units="cm"/>
    </inkml:brush>
  </inkml:definitions>
  <inkml:trace contextRef="#ctx0" brushRef="#br0">23559 13475 16383 0 0,'6'0'0'0'0,"0"-5"0"0"0,6-7 0 0 0,0-6 0 0 0,-2-6 0 0 0,3 1 0 0 0,-1 1 0 0 0,2 2 0 0 0,5 1 0 0 0,3 3 0 0 0,4 4 0 0 0,-3-1 0 0 0,0 2 0 0 0,1-2 0 0 0,2 0 0 0 0,-4-2 0 0 0,0 2 0 0 0,1 2 0 0 0,2 4 0 0 0,2 2 0 0 0,-9 3 0 0 0,-13 1 0 0 0,-12 1 0 0 0,-5 6 0 0 0,-6 1 0 0 0,1 6 0 0 0,-2-1 0 0 0,-4 4 0 0 0,-2-1 0 0 0,-7 1 0 0 0,-4 4 0 0 0,4 4 0 0 0,-2-3 0 0 0,5 1 0 0 0,1-4 0 0 0,6 0 0 0 0,2-2 0 0 0,-2 0 0 0 0,-1-2 0 0 0,3 2 0 0 0,-1-2 0 0 0,4 2 0 0 0,5 3 0 0 0,3 4 0 0 0,5 2 0 0 0,7-2 0 0 0,9-5 0 0 0,7-6 0 0 0,5-5 0 0 0,0-9 0 0 0,-1-4 0 0 0,3 0 0 0 0,0-6 0 0 0,2 1 0 0 0,1-4 0 0 0,1 0 0 0 0,0 4 0 0 0,1 3 0 0 0,-1 3 0 0 0,1 3 0 0 0,-1 1 0 0 0,1 1 0 0 0,-6 5 0 0 0,-2 3 0 0 0,1 4 0 0 0,1 6 0 0 0,2-1 0 0 0,1 3 0 0 0,1-3 0 0 0,-5 1 0 0 0,-1 3 0 0 0,1 3 0 0 0,2 2 0 0 0,0-3 0 0 0,-3 0 0 0 0,-5 1 0 0 0,-2 1 0 0 0,-2 2 0 0 0,-5 2 0 0 0,-3 0 0 0 0,-3 1 0 0 0,-2 0 0 0 0,0 6 0 0 0,-2 2 0 0 0,-5-7 0 0 0,-7-2 0 0 0,-1-1 0 0 0,-3-1 0 0 0,-4-4 0 0 0,1-1 0 0 0,0-5 0 0 0,-3-5 0 0 0,-2 1 0 0 0,-2 3 0 0 0,-2-1 0 0 0,0-3 0 0 0,-2-4 0 0 0,1-3 0 0 0,-1-2 0 0 0,0-2 0 0 0,1-1 0 0 0,-1-1 0 0 0,1 0 0 0 0,0 1 0 0 0,-1-1 0 0 0,1 1 0 0 0,0 0 0 0 0,0-6 0 0 0,5-6 0 0 0,6-6 0 0 0,8-6 0 0 0,9 2 0 0 0,6 4 0 0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39"/>
    </inkml:context>
    <inkml:brush xml:id="br0">
      <inkml:brushProperty name="width" value="0.1" units="cm"/>
      <inkml:brushProperty name="height" value="0.1" units="cm"/>
      <inkml:brushProperty name="color" value="#E71224"/>
    </inkml:brush>
  </inkml:definitions>
  <inkml:trace contextRef="#ctx0" brushRef="#br0">24504 13123 16383 0 0,'0'5'0'0'0,"0"7"0"0"0,0 7 0 0 0,0 5 0 0 0,0 3 0 0 0,0 3 0 0 0,0 1 0 0 0,5-5 0 0 0,2-1 0 0 0,-1 0 0 0 0,0 1 0 0 0,-3 1 0 0 0,0 1 0 0 0,-2 1 0 0 0,-1 1 0 0 0,0 0 0 0 0,0 1 0 0 0,0-1 0 0 0,0 0 0 0 0,-1 1 0 0 0,1-1 0 0 0,0 1 0 0 0,0-1 0 0 0,0 0 0 0 0,0 0 0 0 0,0 1 0 0 0,0-1 0 0 0,0 0 0 0 0,0 0 0 0 0,0 1 0 0 0,0-1 0 0 0,0 0 0 0 0,0 0 0 0 0,0 0 0 0 0,0 1 0 0 0,0-1 0 0 0,0 0 0 0 0,0 0 0 0 0,0 1 0 0 0,0-1 0 0 0,0 0 0 0 0,-5 0 0 0 0,-2 1 0 0 0,1-1 0 0 0,0 0 0 0 0,3 0 0 0 0,0 1 0 0 0,2-1 0 0 0,1 0 0 0 0,0 0 0 0 0,0 1 0 0 0,0-1 0 0 0,0 0 0 0 0,1 0 0 0 0,-1 0 0 0 0,-5-4 0 0 0,-2-3 0 0 0,0 1 0 0 0,2-10 0 0 0,1-6 0 0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40"/>
    </inkml:context>
    <inkml:brush xml:id="br0">
      <inkml:brushProperty name="width" value="0.1" units="cm"/>
      <inkml:brushProperty name="height" value="0.1" units="cm"/>
      <inkml:brushProperty name="color" value="#E71224"/>
    </inkml:brush>
  </inkml:definitions>
  <inkml:trace contextRef="#ctx0" brushRef="#br0">24735 14346 16383 0 0,'-5'0'0'0'0,"-2"-5"0"0"0,-5-2 0 0 0,0-5 0 0 0,-3 0 0 0 0,-5 2 0 0 0,2-3 0 0 0,-2 1 0 0 0,-2 3 0 0 0,2-3 0 0 0,0 1 0 0 0,-2 3 0 0 0,2-3 0 0 0,1-5 0 0 0,-3 1 0 0 0,3-3 0 0 0,-1 2 0 0 0,-2-1 0 0 0,-2-3 0 0 0,3-4 0 0 0,-1 3 0 0 0,5 0 0 0 0,-2 3 0 0 0,-1 0 0 0 0,-3-3 0 0 0,2-2 0 0 0,6-3 0 0 0,-1 3 0 0 0,2 1 0 0 0,0-2 0 0 0,-5-1 0 0 0,3-2 0 0 0,-3 3 0 0 0,3 2 0 0 0,4-2 0 0 0,-1-1 0 0 0,1-2 0 0 0,-2-1 0 0 0,-4 4 0 0 0,2 1 0 0 0,2-1 0 0 0,0 4 0 0 0,1 0 0 0 0,-2 3 0 0 0,2 0 0 0 0,-2-3 0 0 0,1-2 0 0 0,-2-4 0 0 0,-3 4 0 0 0,1-1 0 0 0,-1 0 0 0 0,2-3 0 0 0,0 4 0 0 0,2 1 0 0 0,-2-8 0 0 0,-2 3 0 0 0,1 0 0 0 0,-1 4 0 0 0,3 1 0 0 0,4-1 0 0 0,-2 3 0 0 0,-2-1 0 0 0,-5-1 0 0 0,-3-3 0 0 0,2-2 0 0 0,0-2 0 0 0,-2-1 0 0 0,-2-2 0 0 0,-1 1 0 0 0,-2 4 0 0 0,0 2 0 0 0,-1 0 0 0 0,-1 4 0 0 0,6 0 0 0 0,1 4 0 0 0,5-1 0 0 0,1 3 0 0 0,-2 3 0 0 0,-3-1 0 0 0,3-4 0 0 0,-1-4 0 0 0,-1 1 0 0 0,-3-7 0 0 0,3-3 0 0 0,1 3 0 0 0,3 0 0 0 0,0 5 0 0 0,-3 1 0 0 0,3-1 0 0 0,0 2 0 0 0,2 0 0 0 0,4-2 0 0 0,-2 3 0 0 0,3-2 0 0 0,3-1 0 0 0,-3-3 0 0 0,1-3 0 0 0,-4-1 0 0 0,2-2 0 0 0,2 0 0 0 0,-2-1 0 0 0,0 1 0 0 0,3-1 0 0 0,3 0 0 0 0,3 1 0 0 0,1-1 0 0 0,1 1 0 0 0,1 0 0 0 0,1 0 0 0 0,-1-1 0 0 0,1 1 0 0 0,-1 0 0 0 0,-5 5 0 0 0,-2 1 0 0 0,1 1 0 0 0,1-2 0 0 0,1-2 0 0 0,2-1 0 0 0,0-1 0 0 0,2 0 0 0 0,0-2 0 0 0,0 1 0 0 0,0-1 0 0 0,1 1 0 0 0,-1-1 0 0 0,0 1 0 0 0,0 0 0 0 0,0-1 0 0 0,5 6 0 0 0,2 2 0 0 0,0-1 0 0 0,-2-1 0 0 0,-1-1 0 0 0,-2-2 0 0 0,-1-1 0 0 0,0-1 0 0 0,-1 0 0 0 0,0-1 0 0 0,4 6 0 0 0,8 6 0 0 0,6 7 0 0 0,6 6 0 0 0,3 3 0 0 0,3 2 0 0 0,1 2 0 0 0,1 1 0 0 0,-1-1 0 0 0,-5-5 0 0 0,-7-2 0 0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41"/>
    </inkml:context>
    <inkml:brush xml:id="br0">
      <inkml:brushProperty name="width" value="0.1" units="cm"/>
      <inkml:brushProperty name="height" value="0.1" units="cm"/>
      <inkml:brushProperty name="color" value="#E71224"/>
    </inkml:brush>
  </inkml:definitions>
  <inkml:trace contextRef="#ctx0" brushRef="#br0">23098 10716 16383 0 0,'5'0'0'0'0,"7"0"0"0"0,7 0 0 0 0,5 0 0 0 0,3 0 0 0 0,3 0 0 0 0,1 0 0 0 0,0 0 0 0 0,1 0 0 0 0,-1 0 0 0 0,0 0 0 0 0,0 0 0 0 0,0 0 0 0 0,-1 0 0 0 0,-5 5 0 0 0,-7 7 0 0 0,-11 6 0 0 0,-8 6 0 0 0,-7 3 0 0 0,-4 3 0 0 0,1 1 0 0 0,-3-4 0 0 0,1-3 0 0 0,-3-4 0 0 0,2-1 0 0 0,3 2 0 0 0,-2 2 0 0 0,2 2 0 0 0,-3-3 0 0 0,1 0 0 0 0,3 2 0 0 0,3 1 0 0 0,-3-3 0 0 0,1-1 0 0 0,-3-3 0 0 0,0 0 0 0 0,2 2 0 0 0,3 3 0 0 0,-3-2 0 0 0,1 0 0 0 0,2 1 0 0 0,-4 3 0 0 0,1 2 0 0 0,2 1 0 0 0,-3-3 0 0 0,0-2 0 0 0,2 1 0 0 0,3 2 0 0 0,3 1 0 0 0,6-4 0 0 0,3-6 0 0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42"/>
    </inkml:context>
    <inkml:brush xml:id="br0">
      <inkml:brushProperty name="width" value="0.1" units="cm"/>
      <inkml:brushProperty name="height" value="0.1" units="cm"/>
      <inkml:brushProperty name="color" value="#E71224"/>
    </inkml:brush>
  </inkml:definitions>
  <inkml:trace contextRef="#ctx0" brushRef="#br0">28231 12303 16383 0 0,'-5'0'0'0'0,"-7"0"0"0"0,-6 0 0 0 0,-6 0 0 0 0,-9 0 0 0 0,-3 0 0 0 0,-7 0 0 0 0,-1 0 0 0 0,-3 0 0 0 0,1 0 0 0 0,4 0 0 0 0,3 0 0 0 0,4 0 0 0 0,2 0 0 0 0,1 0 0 0 0,2 0 0 0 0,1 0 0 0 0,-1 0 0 0 0,0 0 0 0 0,1 0 0 0 0,-1 0 0 0 0,0 0 0 0 0,-5 0 0 0 0,-2 0 0 0 0,-5 0 0 0 0,-1 5 0 0 0,3 2 0 0 0,2 0 0 0 0,3 3 0 0 0,2 1 0 0 0,-4-3 0 0 0,0-1 0 0 0,-5-3 0 0 0,-5-1 0 0 0,0-2 0 0 0,3-1 0 0 0,-1-1 0 0 0,2 1 0 0 0,3 0 0 0 0,3-1 0 0 0,2 1 0 0 0,3 5 0 0 0,2 2 0 0 0,0-1 0 0 0,0-1 0 0 0,0-1 0 0 0,1-2 0 0 0,-1 0 0 0 0,0-2 0 0 0,0 0 0 0 0,-5 0 0 0 0,-2 5 0 0 0,0 1 0 0 0,1 1 0 0 0,2-2 0 0 0,2-2 0 0 0,0 5 0 0 0,1 0 0 0 0,1-1 0 0 0,0-2 0 0 0,0-1 0 0 0,0-2 0 0 0,-5-1 0 0 0,-2-1 0 0 0,1 0 0 0 0,0-1 0 0 0,2 1 0 0 0,2 0 0 0 0,0 0 0 0 0,1-1 0 0 0,1 1 0 0 0,0 0 0 0 0,0 0 0 0 0,0 0 0 0 0,0 0 0 0 0,0 0 0 0 0,0 0 0 0 0,0 0 0 0 0,0 0 0 0 0,-1 5 0 0 0,1 2 0 0 0,0 0 0 0 0,0-2 0 0 0,-1-1 0 0 0,1-2 0 0 0,0 5 0 0 0,0 0 0 0 0,-1-1 0 0 0,1-1 0 0 0,0-1 0 0 0,0-2 0 0 0,-1-1 0 0 0,1-1 0 0 0,0 0 0 0 0,0 0 0 0 0,-1 0 0 0 0,1-1 0 0 0,0 1 0 0 0,0 0 0 0 0,-1 0 0 0 0,1 0 0 0 0,0 5 0 0 0,0 2 0 0 0,0-1 0 0 0,-1 0 0 0 0,1-3 0 0 0,0 0 0 0 0,0-2 0 0 0,4 4 0 0 0,3 2 0 0 0,-1 0 0 0 0,-1-2 0 0 0,-1-2 0 0 0,-2-1 0 0 0,-1 4 0 0 0,-1 2 0 0 0,0-2 0 0 0,5 4 0 0 0,1 0 0 0 0,0-1 0 0 0,4 2 0 0 0,5 6 0 0 0,6 3 0 0 0,3 5 0 0 0,4 3 0 0 0,2 1 0 0 0,0 2 0 0 0,1 0 0 0 0,0 0 0 0 0,0 0 0 0 0,0 0 0 0 0,-1 0 0 0 0,1-1 0 0 0,-1 1 0 0 0,0-1 0 0 0,0 0 0 0 0,0 0 0 0 0,0 0 0 0 0,0 1 0 0 0,0-1 0 0 0,-1 0 0 0 0,1 0 0 0 0,0 1 0 0 0,0-1 0 0 0,0 0 0 0 0,0 0 0 0 0,-5-5 0 0 0,-1-1 0 0 0,-1-1 0 0 0,2 2 0 0 0,1 2 0 0 0,2 1 0 0 0,0 1 0 0 0,2 1 0 0 0,0 0 0 0 0,0 0 0 0 0,0 1 0 0 0,1 4 0 0 0,-6 3 0 0 0,-2-1 0 0 0,1-2 0 0 0,1-1 0 0 0,1-1 0 0 0,-4-2 0 0 0,0 0 0 0 0,1-1 0 0 0,2 0 0 0 0,1 0 0 0 0,2 5 0 0 0,1 2 0 0 0,1 0 0 0 0,0-2 0 0 0,-4-1 0 0 0,-3-1 0 0 0,1-2 0 0 0,1 0 0 0 0,1-1 0 0 0,2 0 0 0 0,1 0 0 0 0,0 0 0 0 0,1 0 0 0 0,0 0 0 0 0,1 0 0 0 0,-1 0 0 0 0,0 1 0 0 0,0-1 0 0 0,1 0 0 0 0,-1 0 0 0 0,0 1 0 0 0,0-1 0 0 0,0 0 0 0 0,0 0 0 0 0,0 1 0 0 0,0-1 0 0 0,0 0 0 0 0,0 0 0 0 0,0 1 0 0 0,0-1 0 0 0,0 0 0 0 0,0 0 0 0 0,0 1 0 0 0,0-1 0 0 0,0 0 0 0 0,0 0 0 0 0,0 1 0 0 0,0-1 0 0 0,0 0 0 0 0,0 0 0 0 0,0 0 0 0 0,5 1 0 0 0,7-1 0 0 0,6-5 0 0 0,1-2 0 0 0,1-4 0 0 0,4-6 0 0 0,2-5 0 0 0,-4 1 0 0 0,1 0 0 0 0,10-3 0 0 0,6-1 0 0 0,7-3 0 0 0,-1 0 0 0 0,4-2 0 0 0,8 0 0 0 0,0-1 0 0 0,-5 1 0 0 0,-6 0 0 0 0,0-1 0 0 0,-4 1 0 0 0,-3 0 0 0 0,2 0 0 0 0,4 0 0 0 0,5 0 0 0 0,4 0 0 0 0,-1 0 0 0 0,-6 0 0 0 0,0 0 0 0 0,3 0 0 0 0,-3 0 0 0 0,1 0 0 0 0,-2 0 0 0 0,-4 0 0 0 0,-4 0 0 0 0,2 0 0 0 0,-1 0 0 0 0,-1 0 0 0 0,-3 0 0 0 0,3 0 0 0 0,1 0 0 0 0,-2 0 0 0 0,-2 0 0 0 0,4 0 0 0 0,0 0 0 0 0,-1 0 0 0 0,-2 0 0 0 0,2 0 0 0 0,2 0 0 0 0,-3 0 0 0 0,-1 0 0 0 0,-2 0 0 0 0,-2 0 0 0 0,4 0 0 0 0,1 0 0 0 0,0 0 0 0 0,-2 0 0 0 0,-2 0 0 0 0,0 0 0 0 0,-2 0 0 0 0,0 0 0 0 0,-1 0 0 0 0,0 0 0 0 0,0 0 0 0 0,0 0 0 0 0,0 0 0 0 0,0 0 0 0 0,-10 5 0 0 0,-9 7 0 0 0,-11 2 0 0 0,-6 3 0 0 0,-6-2 0 0 0,-7-2 0 0 0,-6-4 0 0 0,3 1 0 0 0,-2 5 0 0 0,5 5 0 0 0,-1-2 0 0 0,4 2 0 0 0,-1-2 0 0 0,3 5 0 0 0,-2 0 0 0 0,2 0 0 0 0,-1-3 0 0 0,-4 5 0 0 0,1 3 0 0 0,-1 2 0 0 0,3 2 0 0 0,3 5 0 0 0,0-4 0 0 0,2-2 0 0 0,2 4 0 0 0,-2-4 0 0 0,1-3 0 0 0,1 11 0 0 0,4 7 0 0 0,1 8 0 0 0,3 4 0 0 0,0 2 0 0 0,1 2 0 0 0,0 6 0 0 0,1 6 0 0 0,-1 1 0 0 0,1 3 0 0 0,-1-1 0 0 0,0-3 0 0 0,0-5 0 0 0,5-3 0 0 0,2-3 0 0 0,0-6 0 0 0,3-9 0 0 0,0-7 0 0 0,-1-5 0 0 0,-2-3 0 0 0,-3-3 0 0 0,3-6 0 0 0,1-3 0 0 0,-1 2 0 0 0,-2 1 0 0 0,3-4 0 0 0,1 1 0 0 0,4-4 0 0 0,4-5 0 0 0,0 1 0 0 0,2-1 0 0 0,3-4 0 0 0,3-3 0 0 0,2-1 0 0 0,2-3 0 0 0,0-1 0 0 0,2 0 0 0 0,0 0 0 0 0,10-6 0 0 0,3-7 0 0 0,5 0 0 0 0,4 1 0 0 0,3-3 0 0 0,-2-3 0 0 0,-1-4 0 0 0,2 2 0 0 0,1 4 0 0 0,-4 0 0 0 0,0-3 0 0 0,2 2 0 0 0,-4-1 0 0 0,0 2 0 0 0,2-1 0 0 0,2 3 0 0 0,7-3 0 0 0,5 3 0 0 0,5 3 0 0 0,1 4 0 0 0,-1 3 0 0 0,-2 2 0 0 0,-3 1 0 0 0,3 2 0 0 0,-1-1 0 0 0,0 1 0 0 0,-3-1 0 0 0,-1 1 0 0 0,-2-1 0 0 0,0 0 0 0 0,3 1 0 0 0,3-1 0 0 0,-2 0 0 0 0,-6 0 0 0 0,-3 0 0 0 0,0 0 0 0 0,-6-1 0 0 0,-6 1 0 0 0,-5 0 0 0 0,-5 0 0 0 0,-3 0 0 0 0,-2 0 0 0 0,0 0 0 0 0,-1 0 0 0 0,5 0 0 0 0,2 0 0 0 0,0 0 0 0 0,-1 0 0 0 0,-1 0 0 0 0,-1 6 0 0 0,3 0 0 0 0,2 1 0 0 0,4-2 0 0 0,0-1 0 0 0,3-2 0 0 0,0 0 0 0 0,-4-2 0 0 0,3 5 0 0 0,-2 2 0 0 0,-3-1 0 0 0,2-1 0 0 0,0-2 0 0 0,-2 0 0 0 0,-3-2 0 0 0,3-1 0 0 0,0 0 0 0 0,-2 0 0 0 0,4 0 0 0 0,-1-1 0 0 0,-1 1 0 0 0,-3 0 0 0 0,3 0 0 0 0,1-5 0 0 0,2-7 0 0 0,11-2 0 0 0,11-3 0 0 0,5-9 0 0 0,2-5 0 0 0,-2-3 0 0 0,3-5 0 0 0,0-7 0 0 0,-2-1 0 0 0,-3-2 0 0 0,2 2 0 0 0,1-2 0 0 0,-2 3 0 0 0,-3-1 0 0 0,-1 2 0 0 0,-1-2 0 0 0,-7 3 0 0 0,-3 3 0 0 0,-4-2 0 0 0,-1 7 0 0 0,-9 4 0 0 0,-5 2 0 0 0,-4 7 0 0 0,-1 2 0 0 0,-1 4 0 0 0,0 0 0 0 0,0-2 0 0 0,6 2 0 0 0,-2-1 0 0 0,-3 2 0 0 0,-5-1 0 0 0,-2 3 0 0 0,0-3 0 0 0,2 3 0 0 0,-3-2 0 0 0,-6-3 0 0 0,-4-4 0 0 0,-5-2 0 0 0,-9-3 0 0 0,-8-2 0 0 0,-3 0 0 0 0,1-1 0 0 0,-2-5 0 0 0,-9-2 0 0 0,0-4 0 0 0,-2-6 0 0 0,-1-5 0 0 0,-1-3 0 0 0,-7-3 0 0 0,4-7 0 0 0,-4-2 0 0 0,-1 0 0 0 0,0 1 0 0 0,2-3 0 0 0,1 5 0 0 0,6 3 0 0 0,3 7 0 0 0,5-2 0 0 0,1 3 0 0 0,3 1 0 0 0,0-2 0 0 0,-4-1 0 0 0,2-1 0 0 0,-1-2 0 0 0,2 5 0 0 0,4-5 0 0 0,-1 3 0 0 0,1 1 0 0 0,4 5 0 0 0,2-1 0 0 0,2 0 0 0 0,3-3 0 0 0,0-2 0 0 0,2-2 0 0 0,-1 4 0 0 0,1-4 0 0 0,-1 2 0 0 0,1 0 0 0 0,-1 6 0 0 0,0 5 0 0 0,0 5 0 0 0,0 5 0 0 0,0-3 0 0 0,5 1 0 0 0,2 1 0 0 0,0 1 0 0 0,-2 2 0 0 0,-1 2 0 0 0,-2 0 0 0 0,-1 1 0 0 0,0 0 0 0 0,-1 0 0 0 0,-1 0 0 0 0,1 0 0 0 0,0 0 0 0 0,0 0 0 0 0,-1-1 0 0 0,-4-4 0 0 0,-2-2 0 0 0,1-5 0 0 0,0 0 0 0 0,3-4 0 0 0,0 1 0 0 0,2 4 0 0 0,1 2 0 0 0,0 4 0 0 0,0 2 0 0 0,0 2 0 0 0,0 1 0 0 0,1 0 0 0 0,-1 1 0 0 0,5 4 0 0 0,2 2 0 0 0,5 5 0 0 0,0 0 0 0 0,-2-2 0 0 0,3-2 0 0 0,-1-4 0 0 0,-3-1 0 0 0,3 3 0 0 0,-2 1 0 0 0,-1-1 0 0 0,-3-2 0 0 0,-2-1 0 0 0,-2-1 0 0 0,-2-1 0 0 0,-5-1 0 0 0,-7 4 0 0 0,-7 8 0 0 0,-6 6 0 0 0,-2 5 0 0 0,-4 4 0 0 0,0 3 0 0 0,0 0 0 0 0,-1 2 0 0 0,1-1 0 0 0,0 0 0 0 0,0 0 0 0 0,0-1 0 0 0,1 1 0 0 0,0-1 0 0 0,-6 0 0 0 0,-6 0 0 0 0,-6 0 0 0 0,-1 0 0 0 0,-2 0 0 0 0,-3 0 0 0 0,-2 0 0 0 0,4 0 0 0 0,-6 0 0 0 0,-3 0 0 0 0,-1 0 0 0 0,0 0 0 0 0,-6 0 0 0 0,4 0 0 0 0,3 0 0 0 0,6 0 0 0 0,3 0 0 0 0,-1 0 0 0 0,4 0 0 0 0,5 0 0 0 0,0 0 0 0 0,2 0 0 0 0,3 0 0 0 0,-2 0 0 0 0,-4 0 0 0 0,0 0 0 0 0,3 0 0 0 0,3 0 0 0 0,3 0 0 0 0,-2 0 0 0 0,-1 0 0 0 0,-3 0 0 0 0,0 0 0 0 0,3 0 0 0 0,1 0 0 0 0,4 0 0 0 0,1 0 0 0 0,2 0 0 0 0,-5 0 0 0 0,0 0 0 0 0,-6 0 0 0 0,0 0 0 0 0,2 0 0 0 0,3 0 0 0 0,2 0 0 0 0,2 0 0 0 0,1 0 0 0 0,-3 0 0 0 0,-2 0 0 0 0,1 0 0 0 0,1 0 0 0 0,1 0 0 0 0,2 0 0 0 0,1 0 0 0 0,0 0 0 0 0,1 0 0 0 0,0 0 0 0 0,0 0 0 0 0,0 0 0 0 0,0 0 0 0 0,0 0 0 0 0,0 0 0 0 0,-1 0 0 0 0,1 0 0 0 0,0 0 0 0 0,0 0 0 0 0,-1 0 0 0 0,1 0 0 0 0,0 0 0 0 0,5 5 0 0 0,7 7 0 0 0,6 1 0 0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4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24448 12738 16383 0 0,'5'-5'0'0'0,"7"-2"0"0"0,6 0 0 0 0,6 2 0 0 0,3 1 0 0 0,3 2 0 0 0,1 1 0 0 0,1-5 0 0 0,-1-1 0 0 0,1 1 0 0 0,-1 1 0 0 0,-1 2 0 0 0,1 1 0 0 0,-1 1 0 0 0,1 0 0 0 0,-1 1 0 0 0,-5-5 0 0 0,-2-1 0 0 0,1 0 0 0 0,1 0 0 0 0,1 3 0 0 0,2 1 0 0 0,1 0 0 0 0,1 2 0 0 0,0 0 0 0 0,1 0 0 0 0,-1 0 0 0 0,1 1 0 0 0,-1-1 0 0 0,1 0 0 0 0,4 0 0 0 0,2 0 0 0 0,5 0 0 0 0,0 0 0 0 0,4 0 0 0 0,-1 0 0 0 0,-4 0 0 0 0,-2 0 0 0 0,-4 0 0 0 0,-2 0 0 0 0,-2 0 0 0 0,-1 0 0 0 0,0 0 0 0 0,0 0 0 0 0,4 0 0 0 0,8 0 0 0 0,1 0 0 0 0,-1 0 0 0 0,-3 0 0 0 0,3 0 0 0 0,-2 0 0 0 0,-1 0 0 0 0,2 0 0 0 0,5 0 0 0 0,-1 0 0 0 0,-2 0 0 0 0,-4 0 0 0 0,2 0 0 0 0,-1 0 0 0 0,3 0 0 0 0,0 0 0 0 0,2 0 0 0 0,-1 0 0 0 0,-3 0 0 0 0,2 0 0 0 0,4 0 0 0 0,-1 0 0 0 0,2 0 0 0 0,3 0 0 0 0,-2 0 0 0 0,-4 0 0 0 0,-5 0 0 0 0,-3 0 0 0 0,-4 0 0 0 0,-2 0 0 0 0,-1 0 0 0 0,0 0 0 0 0,-1 0 0 0 0,0 0 0 0 0,1 0 0 0 0,0 0 0 0 0,0 0 0 0 0,0 0 0 0 0,0 0 0 0 0,0 0 0 0 0,0 0 0 0 0,1 0 0 0 0,-1 0 0 0 0,0 0 0 0 0,1 0 0 0 0,-1 0 0 0 0,0 0 0 0 0,0 0 0 0 0,1 0 0 0 0,-1 0 0 0 0,0 0 0 0 0,0 0 0 0 0,0 5 0 0 0,1 2 0 0 0,-1 0 0 0 0,0-2 0 0 0,0 4 0 0 0,1 0 0 0 0,-1-1 0 0 0,0-2 0 0 0,0-3 0 0 0,1-1 0 0 0,-1-1 0 0 0,0 0 0 0 0,0-2 0 0 0,1 1 0 0 0,-1 0 0 0 0,0-1 0 0 0,0 1 0 0 0,1 0 0 0 0,-1 0 0 0 0,-5 5 0 0 0,-2 2 0 0 0,-4 4 0 0 0,-6 1 0 0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4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29131 15720 16383 0 0,'5'0'0'0'0,"7"0"0"0"0,6 0 0 0 0,11 0 0 0 0,5 0 0 0 0,3 0 0 0 0,-1 0 0 0 0,-1 0 0 0 0,4 0 0 0 0,6 0 0 0 0,5 0 0 0 0,5 0 0 0 0,7 0 0 0 0,0-5 0 0 0,4-2 0 0 0,-4 1 0 0 0,3 0 0 0 0,-5 3 0 0 0,-2 0 0 0 0,-5 2 0 0 0,-2 1 0 0 0,5 0 0 0 0,0 0 0 0 0,-6 0 0 0 0,-6 0 0 0 0,1 1 0 0 0,-4-1 0 0 0,-2 0 0 0 0,-4 0 0 0 0,-2 0 0 0 0,-1 0 0 0 0,-2 0 0 0 0,0 0 0 0 0,0 0 0 0 0,-1 0 0 0 0,1 0 0 0 0,0 0 0 0 0,0 0 0 0 0,0 0 0 0 0,-5 0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42820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79228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5141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08016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5887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2242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5160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67919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092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80213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9916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10/24/2025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020229"/>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6" Type="http://schemas.openxmlformats.org/officeDocument/2006/relationships/image" Target="../media/image12.png"/><Relationship Id="rId21" Type="http://schemas.openxmlformats.org/officeDocument/2006/relationships/customXml" Target="../ink/ink11.xml"/><Relationship Id="rId42" Type="http://schemas.openxmlformats.org/officeDocument/2006/relationships/image" Target="../media/image20.png"/><Relationship Id="rId47" Type="http://schemas.openxmlformats.org/officeDocument/2006/relationships/customXml" Target="../ink/ink24.xml"/><Relationship Id="rId63" Type="http://schemas.openxmlformats.org/officeDocument/2006/relationships/image" Target="../media/image31.png"/><Relationship Id="rId68" Type="http://schemas.openxmlformats.org/officeDocument/2006/relationships/customXml" Target="../ink/ink34.xml"/><Relationship Id="rId2" Type="http://schemas.openxmlformats.org/officeDocument/2006/relationships/image" Target="../media/image1.jpeg"/><Relationship Id="rId16" Type="http://schemas.openxmlformats.org/officeDocument/2006/relationships/image" Target="../media/image7.png"/><Relationship Id="rId29" Type="http://schemas.openxmlformats.org/officeDocument/2006/relationships/customXml" Target="../ink/ink15.xml"/><Relationship Id="rId11" Type="http://schemas.openxmlformats.org/officeDocument/2006/relationships/customXml" Target="../ink/ink5.xml"/><Relationship Id="rId24" Type="http://schemas.openxmlformats.org/officeDocument/2006/relationships/image" Target="../media/image11.png"/><Relationship Id="rId32" Type="http://schemas.openxmlformats.org/officeDocument/2006/relationships/image" Target="../media/image15.png"/><Relationship Id="rId37" Type="http://schemas.openxmlformats.org/officeDocument/2006/relationships/customXml" Target="../ink/ink19.xml"/><Relationship Id="rId40" Type="http://schemas.openxmlformats.org/officeDocument/2006/relationships/image" Target="../media/image19.png"/><Relationship Id="rId45" Type="http://schemas.openxmlformats.org/officeDocument/2006/relationships/customXml" Target="../ink/ink23.xml"/><Relationship Id="rId53" Type="http://schemas.openxmlformats.org/officeDocument/2006/relationships/image" Target="../media/image26.png"/><Relationship Id="rId58" Type="http://schemas.openxmlformats.org/officeDocument/2006/relationships/customXml" Target="../ink/ink29.xml"/><Relationship Id="rId66" Type="http://schemas.openxmlformats.org/officeDocument/2006/relationships/customXml" Target="../ink/ink33.xml"/><Relationship Id="rId5" Type="http://schemas.openxmlformats.org/officeDocument/2006/relationships/image" Target="../media/image3.png"/><Relationship Id="rId61" Type="http://schemas.openxmlformats.org/officeDocument/2006/relationships/image" Target="../media/image30.png"/><Relationship Id="rId19" Type="http://schemas.openxmlformats.org/officeDocument/2006/relationships/customXml" Target="../ink/ink10.xml"/><Relationship Id="rId14" Type="http://schemas.openxmlformats.org/officeDocument/2006/relationships/image" Target="../media/image6.png"/><Relationship Id="rId22" Type="http://schemas.openxmlformats.org/officeDocument/2006/relationships/image" Target="../media/image10.png"/><Relationship Id="rId27" Type="http://schemas.openxmlformats.org/officeDocument/2006/relationships/customXml" Target="../ink/ink14.xml"/><Relationship Id="rId30" Type="http://schemas.openxmlformats.org/officeDocument/2006/relationships/image" Target="../media/image14.png"/><Relationship Id="rId35" Type="http://schemas.openxmlformats.org/officeDocument/2006/relationships/customXml" Target="../ink/ink18.xml"/><Relationship Id="rId43" Type="http://schemas.openxmlformats.org/officeDocument/2006/relationships/customXml" Target="../ink/ink22.xml"/><Relationship Id="rId48" Type="http://schemas.openxmlformats.org/officeDocument/2006/relationships/image" Target="../media/image23.png"/><Relationship Id="rId56" Type="http://schemas.openxmlformats.org/officeDocument/2006/relationships/customXml" Target="../ink/ink28.xml"/><Relationship Id="rId64" Type="http://schemas.openxmlformats.org/officeDocument/2006/relationships/customXml" Target="../ink/ink32.xml"/><Relationship Id="rId69" Type="http://schemas.openxmlformats.org/officeDocument/2006/relationships/image" Target="../media/image34.png"/><Relationship Id="rId8" Type="http://schemas.openxmlformats.org/officeDocument/2006/relationships/customXml" Target="../ink/ink3.xml"/><Relationship Id="rId51" Type="http://schemas.openxmlformats.org/officeDocument/2006/relationships/customXml" Target="../ink/ink26.xml"/><Relationship Id="rId72" Type="http://schemas.openxmlformats.org/officeDocument/2006/relationships/customXml" Target="../ink/ink36.xml"/><Relationship Id="rId3" Type="http://schemas.openxmlformats.org/officeDocument/2006/relationships/image" Target="../media/image2.png"/><Relationship Id="rId12" Type="http://schemas.openxmlformats.org/officeDocument/2006/relationships/customXml" Target="../ink/ink6.xml"/><Relationship Id="rId17" Type="http://schemas.openxmlformats.org/officeDocument/2006/relationships/customXml" Target="../ink/ink9.xml"/><Relationship Id="rId25" Type="http://schemas.openxmlformats.org/officeDocument/2006/relationships/customXml" Target="../ink/ink13.xml"/><Relationship Id="rId33" Type="http://schemas.openxmlformats.org/officeDocument/2006/relationships/customXml" Target="../ink/ink17.xml"/><Relationship Id="rId38" Type="http://schemas.openxmlformats.org/officeDocument/2006/relationships/image" Target="../media/image18.png"/><Relationship Id="rId46" Type="http://schemas.openxmlformats.org/officeDocument/2006/relationships/image" Target="../media/image22.png"/><Relationship Id="rId59" Type="http://schemas.openxmlformats.org/officeDocument/2006/relationships/image" Target="../media/image29.png"/><Relationship Id="rId67" Type="http://schemas.openxmlformats.org/officeDocument/2006/relationships/image" Target="../media/image33.png"/><Relationship Id="rId20" Type="http://schemas.openxmlformats.org/officeDocument/2006/relationships/image" Target="../media/image9.png"/><Relationship Id="rId41" Type="http://schemas.openxmlformats.org/officeDocument/2006/relationships/customXml" Target="../ink/ink21.xml"/><Relationship Id="rId54" Type="http://schemas.openxmlformats.org/officeDocument/2006/relationships/customXml" Target="../ink/ink27.xml"/><Relationship Id="rId62" Type="http://schemas.openxmlformats.org/officeDocument/2006/relationships/customXml" Target="../ink/ink31.xml"/><Relationship Id="rId70" Type="http://schemas.openxmlformats.org/officeDocument/2006/relationships/customXml" Target="../ink/ink35.xml"/><Relationship Id="rId1" Type="http://schemas.openxmlformats.org/officeDocument/2006/relationships/slideLayout" Target="../slideLayouts/slideLayout1.xml"/><Relationship Id="rId6" Type="http://schemas.openxmlformats.org/officeDocument/2006/relationships/customXml" Target="../ink/ink2.xml"/><Relationship Id="rId15" Type="http://schemas.openxmlformats.org/officeDocument/2006/relationships/customXml" Target="../ink/ink8.xml"/><Relationship Id="rId23" Type="http://schemas.openxmlformats.org/officeDocument/2006/relationships/customXml" Target="../ink/ink12.xml"/><Relationship Id="rId28" Type="http://schemas.openxmlformats.org/officeDocument/2006/relationships/image" Target="../media/image13.png"/><Relationship Id="rId36" Type="http://schemas.openxmlformats.org/officeDocument/2006/relationships/image" Target="../media/image17.png"/><Relationship Id="rId49" Type="http://schemas.openxmlformats.org/officeDocument/2006/relationships/customXml" Target="../ink/ink25.xml"/><Relationship Id="rId57" Type="http://schemas.openxmlformats.org/officeDocument/2006/relationships/image" Target="../media/image28.png"/><Relationship Id="rId10" Type="http://schemas.openxmlformats.org/officeDocument/2006/relationships/customXml" Target="../ink/ink4.xml"/><Relationship Id="rId31" Type="http://schemas.openxmlformats.org/officeDocument/2006/relationships/customXml" Target="../ink/ink16.xml"/><Relationship Id="rId44" Type="http://schemas.openxmlformats.org/officeDocument/2006/relationships/image" Target="../media/image21.png"/><Relationship Id="rId52" Type="http://schemas.openxmlformats.org/officeDocument/2006/relationships/image" Target="../media/image25.png"/><Relationship Id="rId60" Type="http://schemas.openxmlformats.org/officeDocument/2006/relationships/customXml" Target="../ink/ink30.xml"/><Relationship Id="rId65" Type="http://schemas.openxmlformats.org/officeDocument/2006/relationships/image" Target="../media/image32.png"/><Relationship Id="rId73" Type="http://schemas.openxmlformats.org/officeDocument/2006/relationships/image" Target="../media/image36.png"/><Relationship Id="rId4" Type="http://schemas.openxmlformats.org/officeDocument/2006/relationships/customXml" Target="../ink/ink1.xml"/><Relationship Id="rId9" Type="http://schemas.openxmlformats.org/officeDocument/2006/relationships/image" Target="../media/image5.png"/><Relationship Id="rId13" Type="http://schemas.openxmlformats.org/officeDocument/2006/relationships/customXml" Target="../ink/ink7.xml"/><Relationship Id="rId18" Type="http://schemas.openxmlformats.org/officeDocument/2006/relationships/image" Target="../media/image8.png"/><Relationship Id="rId39" Type="http://schemas.openxmlformats.org/officeDocument/2006/relationships/customXml" Target="../ink/ink20.xml"/><Relationship Id="rId34" Type="http://schemas.openxmlformats.org/officeDocument/2006/relationships/image" Target="../media/image16.png"/><Relationship Id="rId50" Type="http://schemas.openxmlformats.org/officeDocument/2006/relationships/image" Target="../media/image24.png"/><Relationship Id="rId55" Type="http://schemas.openxmlformats.org/officeDocument/2006/relationships/image" Target="../media/image27.png"/><Relationship Id="rId7" Type="http://schemas.openxmlformats.org/officeDocument/2006/relationships/image" Target="../media/image4.png"/><Relationship Id="rId71"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udy oil paint art">
            <a:extLst>
              <a:ext uri="{FF2B5EF4-FFF2-40B4-BE49-F238E27FC236}">
                <a16:creationId xmlns:a16="http://schemas.microsoft.com/office/drawing/2014/main" id="{84CED8B3-1498-B37B-6971-D38F81BCAAAB}"/>
              </a:ext>
            </a:extLst>
          </p:cNvPr>
          <p:cNvPicPr>
            <a:picLocks noChangeAspect="1"/>
          </p:cNvPicPr>
          <p:nvPr/>
        </p:nvPicPr>
        <p:blipFill>
          <a:blip r:embed="rId2"/>
          <a:srcRect t="5794" b="9936"/>
          <a:stretch>
            <a:fillRect/>
          </a:stretch>
        </p:blipFill>
        <p:spPr>
          <a:xfrm>
            <a:off x="128669" y="-207808"/>
            <a:ext cx="12191979" cy="6857990"/>
          </a:xfrm>
          <a:prstGeom prst="rect">
            <a:avLst/>
          </a:prstGeom>
        </p:spPr>
      </p:pic>
      <p:sp>
        <p:nvSpPr>
          <p:cNvPr id="26" name="Rectangle 25">
            <a:extLst>
              <a:ext uri="{FF2B5EF4-FFF2-40B4-BE49-F238E27FC236}">
                <a16:creationId xmlns:a16="http://schemas.microsoft.com/office/drawing/2014/main" id="{0DBFCB27-760B-5FF3-72F5-581461CE1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280160"/>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992481" y="491821"/>
            <a:ext cx="8196432" cy="960120"/>
          </a:xfrm>
        </p:spPr>
        <p:txBody>
          <a:bodyPr anchor="ctr">
            <a:normAutofit/>
          </a:bodyPr>
          <a:lstStyle/>
          <a:p>
            <a:r>
              <a:rPr lang="en-US" sz="3200" dirty="0"/>
              <a:t>How to share a file via the OneDrive</a:t>
            </a:r>
          </a:p>
        </p:txBody>
      </p:sp>
      <p:sp>
        <p:nvSpPr>
          <p:cNvPr id="3" name="Subtitle 2"/>
          <p:cNvSpPr>
            <a:spLocks noGrp="1"/>
          </p:cNvSpPr>
          <p:nvPr>
            <p:ph type="subTitle" idx="1"/>
          </p:nvPr>
        </p:nvSpPr>
        <p:spPr>
          <a:xfrm>
            <a:off x="8597152" y="175146"/>
            <a:ext cx="3402123" cy="960120"/>
          </a:xfrm>
        </p:spPr>
        <p:txBody>
          <a:bodyPr anchor="ctr">
            <a:normAutofit/>
          </a:bodyPr>
          <a:lstStyle/>
          <a:p>
            <a:pPr algn="r"/>
            <a:endParaRPr lang="en-US" sz="1900"/>
          </a:p>
        </p:txBody>
      </p:sp>
      <p:sp>
        <p:nvSpPr>
          <p:cNvPr id="5" name="TextBox 4">
            <a:extLst>
              <a:ext uri="{FF2B5EF4-FFF2-40B4-BE49-F238E27FC236}">
                <a16:creationId xmlns:a16="http://schemas.microsoft.com/office/drawing/2014/main" id="{4058D450-0653-EE6E-AA16-AC2AD14F93D1}"/>
              </a:ext>
            </a:extLst>
          </p:cNvPr>
          <p:cNvSpPr txBox="1"/>
          <p:nvPr/>
        </p:nvSpPr>
        <p:spPr>
          <a:xfrm>
            <a:off x="144542" y="1280201"/>
            <a:ext cx="3865416" cy="80021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1.</a:t>
            </a:r>
            <a:r>
              <a:rPr lang="en-US" sz="1400" dirty="0"/>
              <a:t>First go on Student Hub then press on OneDrive ,the fore press on the left side of your screen where it says Create and Uploaded .</a:t>
            </a:r>
          </a:p>
        </p:txBody>
      </p:sp>
      <p:sp>
        <p:nvSpPr>
          <p:cNvPr id="7" name="TextBox 6">
            <a:extLst>
              <a:ext uri="{FF2B5EF4-FFF2-40B4-BE49-F238E27FC236}">
                <a16:creationId xmlns:a16="http://schemas.microsoft.com/office/drawing/2014/main" id="{F12B91B8-2E9A-5499-3D8B-2894103C6FAD}"/>
              </a:ext>
            </a:extLst>
          </p:cNvPr>
          <p:cNvSpPr txBox="1"/>
          <p:nvPr/>
        </p:nvSpPr>
        <p:spPr>
          <a:xfrm>
            <a:off x="265305" y="2250640"/>
            <a:ext cx="2812472" cy="523220"/>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2.Second  it will appear the 365-app presentation to create .</a:t>
            </a:r>
          </a:p>
        </p:txBody>
      </p:sp>
      <p:sp>
        <p:nvSpPr>
          <p:cNvPr id="8" name="TextBox 7">
            <a:extLst>
              <a:ext uri="{FF2B5EF4-FFF2-40B4-BE49-F238E27FC236}">
                <a16:creationId xmlns:a16="http://schemas.microsoft.com/office/drawing/2014/main" id="{A36A7CE4-D666-F5D2-21E6-3604AF1F63DF}"/>
              </a:ext>
            </a:extLst>
          </p:cNvPr>
          <p:cNvSpPr txBox="1"/>
          <p:nvPr/>
        </p:nvSpPr>
        <p:spPr>
          <a:xfrm>
            <a:off x="141028" y="3016775"/>
            <a:ext cx="3325090" cy="584775"/>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3</a:t>
            </a:r>
            <a:r>
              <a:rPr lang="en-US" sz="1400" dirty="0"/>
              <a:t>.Such as Power Point ,words ,Excel ,PDF , presentations.</a:t>
            </a:r>
          </a:p>
        </p:txBody>
      </p:sp>
      <p:sp>
        <p:nvSpPr>
          <p:cNvPr id="10" name="TextBox 9">
            <a:extLst>
              <a:ext uri="{FF2B5EF4-FFF2-40B4-BE49-F238E27FC236}">
                <a16:creationId xmlns:a16="http://schemas.microsoft.com/office/drawing/2014/main" id="{F84D2D0C-FC6C-7B2E-BDC0-53D63BAEB06A}"/>
              </a:ext>
            </a:extLst>
          </p:cNvPr>
          <p:cNvSpPr txBox="1"/>
          <p:nvPr/>
        </p:nvSpPr>
        <p:spPr>
          <a:xfrm>
            <a:off x="263649" y="3884649"/>
            <a:ext cx="3075709" cy="150810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4.</a:t>
            </a:r>
            <a:r>
              <a:rPr lang="en-US" sz="1400" dirty="0"/>
              <a:t>However, I choose the power point on  one drive because it easy to use and to save your files automatic from one drive so next time when you look for your files you just go on one drive and there it is</a:t>
            </a:r>
            <a:r>
              <a:rPr lang="en-US" dirty="0"/>
              <a:t> .</a:t>
            </a:r>
          </a:p>
        </p:txBody>
      </p:sp>
      <p:sp>
        <p:nvSpPr>
          <p:cNvPr id="12" name="TextBox 11">
            <a:extLst>
              <a:ext uri="{FF2B5EF4-FFF2-40B4-BE49-F238E27FC236}">
                <a16:creationId xmlns:a16="http://schemas.microsoft.com/office/drawing/2014/main" id="{A3DC8290-FC86-79A2-01B7-50F6499448C2}"/>
              </a:ext>
            </a:extLst>
          </p:cNvPr>
          <p:cNvSpPr txBox="1"/>
          <p:nvPr/>
        </p:nvSpPr>
        <p:spPr>
          <a:xfrm>
            <a:off x="8845491" y="515631"/>
            <a:ext cx="3161348" cy="397031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5.After you finish your presentation it will automatic  save ,then go on left top of your screen and press File ,where it shows you how to share your file via one drive with power point ,,,lastly press share link it appear up like share with people press that then </a:t>
            </a:r>
            <a:r>
              <a:rPr lang="en-US" dirty="0" err="1"/>
              <a:t>typ</a:t>
            </a:r>
            <a:r>
              <a:rPr lang="en-US" dirty="0"/>
              <a:t> then </a:t>
            </a:r>
            <a:r>
              <a:rPr lang="en-US" dirty="0" err="1"/>
              <a:t>typ</a:t>
            </a:r>
            <a:r>
              <a:rPr lang="en-US" dirty="0"/>
              <a:t> the person name or email that you want to send and that all ,thank you all for reading my presentation.</a:t>
            </a:r>
          </a:p>
        </p:txBody>
      </p:sp>
      <p:pic>
        <p:nvPicPr>
          <p:cNvPr id="21" name="Picture 20" descr="A screenshot of a computer&#10;&#10;AI-generated content may be incorrect.">
            <a:extLst>
              <a:ext uri="{FF2B5EF4-FFF2-40B4-BE49-F238E27FC236}">
                <a16:creationId xmlns:a16="http://schemas.microsoft.com/office/drawing/2014/main" id="{DA7D3678-A8EC-B790-858F-06F4CFCFD4D2}"/>
              </a:ext>
            </a:extLst>
          </p:cNvPr>
          <p:cNvPicPr>
            <a:picLocks noChangeAspect="1"/>
          </p:cNvPicPr>
          <p:nvPr/>
        </p:nvPicPr>
        <p:blipFill>
          <a:blip r:embed="rId3"/>
          <a:stretch>
            <a:fillRect/>
          </a:stretch>
        </p:blipFill>
        <p:spPr>
          <a:xfrm>
            <a:off x="4016466" y="1228298"/>
            <a:ext cx="4068083" cy="2558956"/>
          </a:xfrm>
          <a:prstGeom prst="rect">
            <a:avLst/>
          </a:prstGeom>
        </p:spPr>
      </p:pic>
      <mc:AlternateContent xmlns:mc="http://schemas.openxmlformats.org/markup-compatibility/2006" xmlns:p14="http://schemas.microsoft.com/office/powerpoint/2010/main">
        <mc:Choice Requires="p14">
          <p:contentPart p14:bwMode="auto" r:id="rId4">
            <p14:nvContentPartPr>
              <p14:cNvPr id="22" name="Ink 21">
                <a:extLst>
                  <a:ext uri="{FF2B5EF4-FFF2-40B4-BE49-F238E27FC236}">
                    <a16:creationId xmlns:a16="http://schemas.microsoft.com/office/drawing/2014/main" id="{C068B26F-6BB6-71EC-E7AD-1774B83109E5}"/>
                  </a:ext>
                </a:extLst>
              </p14:cNvPr>
              <p14:cNvContentPartPr/>
              <p14:nvPr/>
            </p14:nvContentPartPr>
            <p14:xfrm>
              <a:off x="3298208" y="489044"/>
              <a:ext cx="11373" cy="11373"/>
            </p14:xfrm>
          </p:contentPart>
        </mc:Choice>
        <mc:Fallback xmlns="">
          <p:pic>
            <p:nvPicPr>
              <p:cNvPr id="22" name="Ink 21">
                <a:extLst>
                  <a:ext uri="{FF2B5EF4-FFF2-40B4-BE49-F238E27FC236}">
                    <a16:creationId xmlns:a16="http://schemas.microsoft.com/office/drawing/2014/main" id="{C068B26F-6BB6-71EC-E7AD-1774B83109E5}"/>
                  </a:ext>
                </a:extLst>
              </p:cNvPr>
              <p:cNvPicPr/>
              <p:nvPr/>
            </p:nvPicPr>
            <p:blipFill>
              <a:blip r:embed="rId5"/>
              <a:stretch>
                <a:fillRect/>
              </a:stretch>
            </p:blipFill>
            <p:spPr>
              <a:xfrm>
                <a:off x="2740931" y="-68233"/>
                <a:ext cx="1137300" cy="11373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34" name="Ink 33">
                <a:extLst>
                  <a:ext uri="{FF2B5EF4-FFF2-40B4-BE49-F238E27FC236}">
                    <a16:creationId xmlns:a16="http://schemas.microsoft.com/office/drawing/2014/main" id="{81807295-723B-9DC8-77F5-96FDCA82129C}"/>
                  </a:ext>
                </a:extLst>
              </p14:cNvPr>
              <p14:cNvContentPartPr/>
              <p14:nvPr/>
            </p14:nvContentPartPr>
            <p14:xfrm>
              <a:off x="5071741" y="1557672"/>
              <a:ext cx="445132" cy="411266"/>
            </p14:xfrm>
          </p:contentPart>
        </mc:Choice>
        <mc:Fallback xmlns="">
          <p:pic>
            <p:nvPicPr>
              <p:cNvPr id="34" name="Ink 33">
                <a:extLst>
                  <a:ext uri="{FF2B5EF4-FFF2-40B4-BE49-F238E27FC236}">
                    <a16:creationId xmlns:a16="http://schemas.microsoft.com/office/drawing/2014/main" id="{81807295-723B-9DC8-77F5-96FDCA82129C}"/>
                  </a:ext>
                </a:extLst>
              </p:cNvPr>
              <p:cNvPicPr/>
              <p:nvPr/>
            </p:nvPicPr>
            <p:blipFill>
              <a:blip r:embed="rId7"/>
              <a:stretch>
                <a:fillRect/>
              </a:stretch>
            </p:blipFill>
            <p:spPr>
              <a:xfrm>
                <a:off x="5054108" y="1540041"/>
                <a:ext cx="480757" cy="446887"/>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5" name="Ink 34">
                <a:extLst>
                  <a:ext uri="{FF2B5EF4-FFF2-40B4-BE49-F238E27FC236}">
                    <a16:creationId xmlns:a16="http://schemas.microsoft.com/office/drawing/2014/main" id="{815F84A2-B643-62A4-67A8-0EA52B2723B0}"/>
                  </a:ext>
                </a:extLst>
              </p14:cNvPr>
              <p14:cNvContentPartPr/>
              <p14:nvPr/>
            </p14:nvContentPartPr>
            <p14:xfrm>
              <a:off x="5254388" y="1298056"/>
              <a:ext cx="271780" cy="238438"/>
            </p14:xfrm>
          </p:contentPart>
        </mc:Choice>
        <mc:Fallback xmlns="">
          <p:pic>
            <p:nvPicPr>
              <p:cNvPr id="35" name="Ink 34">
                <a:extLst>
                  <a:ext uri="{FF2B5EF4-FFF2-40B4-BE49-F238E27FC236}">
                    <a16:creationId xmlns:a16="http://schemas.microsoft.com/office/drawing/2014/main" id="{815F84A2-B643-62A4-67A8-0EA52B2723B0}"/>
                  </a:ext>
                </a:extLst>
              </p:cNvPr>
              <p:cNvPicPr/>
              <p:nvPr/>
            </p:nvPicPr>
            <p:blipFill>
              <a:blip r:embed="rId9"/>
              <a:stretch>
                <a:fillRect/>
              </a:stretch>
            </p:blipFill>
            <p:spPr>
              <a:xfrm>
                <a:off x="5236773" y="1280434"/>
                <a:ext cx="307370" cy="274042"/>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38" name="Ink 37">
                <a:extLst>
                  <a:ext uri="{FF2B5EF4-FFF2-40B4-BE49-F238E27FC236}">
                    <a16:creationId xmlns:a16="http://schemas.microsoft.com/office/drawing/2014/main" id="{CBC33629-CE58-AB31-3DC0-0DAFDD78F912}"/>
                  </a:ext>
                </a:extLst>
              </p14:cNvPr>
              <p14:cNvContentPartPr/>
              <p14:nvPr/>
            </p14:nvContentPartPr>
            <p14:xfrm>
              <a:off x="5231641" y="5004178"/>
              <a:ext cx="11373" cy="11373"/>
            </p14:xfrm>
          </p:contentPart>
        </mc:Choice>
        <mc:Fallback xmlns="">
          <p:pic>
            <p:nvPicPr>
              <p:cNvPr id="38" name="Ink 37">
                <a:extLst>
                  <a:ext uri="{FF2B5EF4-FFF2-40B4-BE49-F238E27FC236}">
                    <a16:creationId xmlns:a16="http://schemas.microsoft.com/office/drawing/2014/main" id="{CBC33629-CE58-AB31-3DC0-0DAFDD78F912}"/>
                  </a:ext>
                </a:extLst>
              </p:cNvPr>
              <p:cNvPicPr/>
              <p:nvPr/>
            </p:nvPicPr>
            <p:blipFill>
              <a:blip r:embed="rId5"/>
              <a:stretch>
                <a:fillRect/>
              </a:stretch>
            </p:blipFill>
            <p:spPr>
              <a:xfrm>
                <a:off x="4674364" y="4446901"/>
                <a:ext cx="1137300" cy="11373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53" name="Ink 52">
                <a:extLst>
                  <a:ext uri="{FF2B5EF4-FFF2-40B4-BE49-F238E27FC236}">
                    <a16:creationId xmlns:a16="http://schemas.microsoft.com/office/drawing/2014/main" id="{CEE4E9C9-D952-3DFE-C644-B32C4D456EDF}"/>
                  </a:ext>
                </a:extLst>
              </p14:cNvPr>
              <p14:cNvContentPartPr/>
              <p14:nvPr/>
            </p14:nvContentPartPr>
            <p14:xfrm>
              <a:off x="4082954" y="4958686"/>
              <a:ext cx="11373" cy="11373"/>
            </p14:xfrm>
          </p:contentPart>
        </mc:Choice>
        <mc:Fallback xmlns="">
          <p:pic>
            <p:nvPicPr>
              <p:cNvPr id="53" name="Ink 52">
                <a:extLst>
                  <a:ext uri="{FF2B5EF4-FFF2-40B4-BE49-F238E27FC236}">
                    <a16:creationId xmlns:a16="http://schemas.microsoft.com/office/drawing/2014/main" id="{CEE4E9C9-D952-3DFE-C644-B32C4D456EDF}"/>
                  </a:ext>
                </a:extLst>
              </p:cNvPr>
              <p:cNvPicPr/>
              <p:nvPr/>
            </p:nvPicPr>
            <p:blipFill>
              <a:blip r:embed="rId5"/>
              <a:stretch>
                <a:fillRect/>
              </a:stretch>
            </p:blipFill>
            <p:spPr>
              <a:xfrm>
                <a:off x="3514304" y="4390036"/>
                <a:ext cx="1137300" cy="11373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54" name="Ink 53">
                <a:extLst>
                  <a:ext uri="{FF2B5EF4-FFF2-40B4-BE49-F238E27FC236}">
                    <a16:creationId xmlns:a16="http://schemas.microsoft.com/office/drawing/2014/main" id="{2217032F-E98B-9E9B-45F8-41B4BEF0819A}"/>
                  </a:ext>
                </a:extLst>
              </p14:cNvPr>
              <p14:cNvContentPartPr/>
              <p14:nvPr/>
            </p14:nvContentPartPr>
            <p14:xfrm>
              <a:off x="-159223" y="2581701"/>
              <a:ext cx="11373" cy="11373"/>
            </p14:xfrm>
          </p:contentPart>
        </mc:Choice>
        <mc:Fallback xmlns="">
          <p:pic>
            <p:nvPicPr>
              <p:cNvPr id="54" name="Ink 53">
                <a:extLst>
                  <a:ext uri="{FF2B5EF4-FFF2-40B4-BE49-F238E27FC236}">
                    <a16:creationId xmlns:a16="http://schemas.microsoft.com/office/drawing/2014/main" id="{2217032F-E98B-9E9B-45F8-41B4BEF0819A}"/>
                  </a:ext>
                </a:extLst>
              </p:cNvPr>
              <p:cNvPicPr/>
              <p:nvPr/>
            </p:nvPicPr>
            <p:blipFill>
              <a:blip r:embed="rId5"/>
              <a:stretch>
                <a:fillRect/>
              </a:stretch>
            </p:blipFill>
            <p:spPr>
              <a:xfrm>
                <a:off x="-727873" y="2013051"/>
                <a:ext cx="1137300" cy="11373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55" name="Ink 54">
                <a:extLst>
                  <a:ext uri="{FF2B5EF4-FFF2-40B4-BE49-F238E27FC236}">
                    <a16:creationId xmlns:a16="http://schemas.microsoft.com/office/drawing/2014/main" id="{7CA0AA2A-A905-1DFD-596C-D11A0CD0C6A4}"/>
                  </a:ext>
                </a:extLst>
              </p14:cNvPr>
              <p14:cNvContentPartPr/>
              <p14:nvPr/>
            </p14:nvContentPartPr>
            <p14:xfrm>
              <a:off x="193342" y="3036626"/>
              <a:ext cx="11373" cy="11373"/>
            </p14:xfrm>
          </p:contentPart>
        </mc:Choice>
        <mc:Fallback xmlns="">
          <p:pic>
            <p:nvPicPr>
              <p:cNvPr id="55" name="Ink 54">
                <a:extLst>
                  <a:ext uri="{FF2B5EF4-FFF2-40B4-BE49-F238E27FC236}">
                    <a16:creationId xmlns:a16="http://schemas.microsoft.com/office/drawing/2014/main" id="{7CA0AA2A-A905-1DFD-596C-D11A0CD0C6A4}"/>
                  </a:ext>
                </a:extLst>
              </p:cNvPr>
              <p:cNvPicPr/>
              <p:nvPr/>
            </p:nvPicPr>
            <p:blipFill>
              <a:blip r:embed="rId5"/>
              <a:stretch>
                <a:fillRect/>
              </a:stretch>
            </p:blipFill>
            <p:spPr>
              <a:xfrm>
                <a:off x="-363935" y="2479349"/>
                <a:ext cx="1137300" cy="1137300"/>
              </a:xfrm>
              <a:prstGeom prst="rect">
                <a:avLst/>
              </a:prstGeom>
            </p:spPr>
          </p:pic>
        </mc:Fallback>
      </mc:AlternateContent>
      <p:pic>
        <p:nvPicPr>
          <p:cNvPr id="9" name="Picture 8" descr="A screenshot of a computer&#10;&#10;AI-generated content may be incorrect.">
            <a:extLst>
              <a:ext uri="{FF2B5EF4-FFF2-40B4-BE49-F238E27FC236}">
                <a16:creationId xmlns:a16="http://schemas.microsoft.com/office/drawing/2014/main" id="{A204F5AA-C9A4-8531-3DC2-C55F483C2FD7}"/>
              </a:ext>
            </a:extLst>
          </p:cNvPr>
          <p:cNvPicPr>
            <a:picLocks noChangeAspect="1"/>
          </p:cNvPicPr>
          <p:nvPr/>
        </p:nvPicPr>
        <p:blipFill>
          <a:blip r:embed="rId14"/>
          <a:stretch>
            <a:fillRect/>
          </a:stretch>
        </p:blipFill>
        <p:spPr>
          <a:xfrm>
            <a:off x="3810371" y="3569464"/>
            <a:ext cx="2077440" cy="2866036"/>
          </a:xfrm>
          <a:prstGeom prst="rect">
            <a:avLst/>
          </a:prstGeom>
        </p:spPr>
      </p:pic>
      <mc:AlternateContent xmlns:mc="http://schemas.openxmlformats.org/markup-compatibility/2006" xmlns:p14="http://schemas.microsoft.com/office/powerpoint/2010/main">
        <mc:Choice Requires="p14">
          <p:contentPart p14:bwMode="auto" r:id="rId15">
            <p14:nvContentPartPr>
              <p14:cNvPr id="15" name="Ink 14">
                <a:extLst>
                  <a:ext uri="{FF2B5EF4-FFF2-40B4-BE49-F238E27FC236}">
                    <a16:creationId xmlns:a16="http://schemas.microsoft.com/office/drawing/2014/main" id="{0711724C-644C-ACAA-7F53-FA6763BD1E70}"/>
                  </a:ext>
                </a:extLst>
              </p14:cNvPr>
              <p14:cNvContentPartPr/>
              <p14:nvPr/>
            </p14:nvContentPartPr>
            <p14:xfrm>
              <a:off x="3677756" y="3526971"/>
              <a:ext cx="1189195" cy="272785"/>
            </p14:xfrm>
          </p:contentPart>
        </mc:Choice>
        <mc:Fallback xmlns="">
          <p:pic>
            <p:nvPicPr>
              <p:cNvPr id="15" name="Ink 14">
                <a:extLst>
                  <a:ext uri="{FF2B5EF4-FFF2-40B4-BE49-F238E27FC236}">
                    <a16:creationId xmlns:a16="http://schemas.microsoft.com/office/drawing/2014/main" id="{0711724C-644C-ACAA-7F53-FA6763BD1E70}"/>
                  </a:ext>
                </a:extLst>
              </p:cNvPr>
              <p:cNvPicPr/>
              <p:nvPr/>
            </p:nvPicPr>
            <p:blipFill>
              <a:blip r:embed="rId16"/>
              <a:stretch>
                <a:fillRect/>
              </a:stretch>
            </p:blipFill>
            <p:spPr>
              <a:xfrm>
                <a:off x="3660120" y="3509001"/>
                <a:ext cx="1224828" cy="308366"/>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6" name="Ink 15">
                <a:extLst>
                  <a:ext uri="{FF2B5EF4-FFF2-40B4-BE49-F238E27FC236}">
                    <a16:creationId xmlns:a16="http://schemas.microsoft.com/office/drawing/2014/main" id="{DC1F8AF5-57B4-3310-801D-5B43AAAAF1D8}"/>
                  </a:ext>
                </a:extLst>
              </p14:cNvPr>
              <p14:cNvContentPartPr/>
              <p14:nvPr/>
            </p14:nvContentPartPr>
            <p14:xfrm>
              <a:off x="4419853" y="1904999"/>
              <a:ext cx="805289" cy="1438207"/>
            </p14:xfrm>
          </p:contentPart>
        </mc:Choice>
        <mc:Fallback xmlns="">
          <p:pic>
            <p:nvPicPr>
              <p:cNvPr id="16" name="Ink 15">
                <a:extLst>
                  <a:ext uri="{FF2B5EF4-FFF2-40B4-BE49-F238E27FC236}">
                    <a16:creationId xmlns:a16="http://schemas.microsoft.com/office/drawing/2014/main" id="{DC1F8AF5-57B4-3310-801D-5B43AAAAF1D8}"/>
                  </a:ext>
                </a:extLst>
              </p:cNvPr>
              <p:cNvPicPr/>
              <p:nvPr/>
            </p:nvPicPr>
            <p:blipFill>
              <a:blip r:embed="rId18"/>
              <a:stretch>
                <a:fillRect/>
              </a:stretch>
            </p:blipFill>
            <p:spPr>
              <a:xfrm>
                <a:off x="4401862" y="1887363"/>
                <a:ext cx="840912" cy="1473838"/>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7" name="Ink 16">
                <a:extLst>
                  <a:ext uri="{FF2B5EF4-FFF2-40B4-BE49-F238E27FC236}">
                    <a16:creationId xmlns:a16="http://schemas.microsoft.com/office/drawing/2014/main" id="{D81E2825-83D0-9951-0666-6E4D9F3B0FCB}"/>
                  </a:ext>
                </a:extLst>
              </p14:cNvPr>
              <p14:cNvContentPartPr/>
              <p14:nvPr/>
            </p14:nvContentPartPr>
            <p14:xfrm>
              <a:off x="4201885" y="3222171"/>
              <a:ext cx="297743" cy="364883"/>
            </p14:xfrm>
          </p:contentPart>
        </mc:Choice>
        <mc:Fallback xmlns="">
          <p:pic>
            <p:nvPicPr>
              <p:cNvPr id="17" name="Ink 16">
                <a:extLst>
                  <a:ext uri="{FF2B5EF4-FFF2-40B4-BE49-F238E27FC236}">
                    <a16:creationId xmlns:a16="http://schemas.microsoft.com/office/drawing/2014/main" id="{D81E2825-83D0-9951-0666-6E4D9F3B0FCB}"/>
                  </a:ext>
                </a:extLst>
              </p:cNvPr>
              <p:cNvPicPr/>
              <p:nvPr/>
            </p:nvPicPr>
            <p:blipFill>
              <a:blip r:embed="rId20"/>
              <a:stretch>
                <a:fillRect/>
              </a:stretch>
            </p:blipFill>
            <p:spPr>
              <a:xfrm>
                <a:off x="4184265" y="3204196"/>
                <a:ext cx="333343" cy="400473"/>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8" name="Ink 17">
                <a:extLst>
                  <a:ext uri="{FF2B5EF4-FFF2-40B4-BE49-F238E27FC236}">
                    <a16:creationId xmlns:a16="http://schemas.microsoft.com/office/drawing/2014/main" id="{6C2DA38A-B44F-31C2-CF5C-C11AB58521FF}"/>
                  </a:ext>
                </a:extLst>
              </p14:cNvPr>
              <p14:cNvContentPartPr/>
              <p14:nvPr/>
            </p14:nvContentPartPr>
            <p14:xfrm>
              <a:off x="3711553" y="4321164"/>
              <a:ext cx="2018363" cy="1088729"/>
            </p14:xfrm>
          </p:contentPart>
        </mc:Choice>
        <mc:Fallback xmlns="">
          <p:pic>
            <p:nvPicPr>
              <p:cNvPr id="18" name="Ink 17">
                <a:extLst>
                  <a:ext uri="{FF2B5EF4-FFF2-40B4-BE49-F238E27FC236}">
                    <a16:creationId xmlns:a16="http://schemas.microsoft.com/office/drawing/2014/main" id="{6C2DA38A-B44F-31C2-CF5C-C11AB58521FF}"/>
                  </a:ext>
                </a:extLst>
              </p:cNvPr>
              <p:cNvPicPr/>
              <p:nvPr/>
            </p:nvPicPr>
            <p:blipFill>
              <a:blip r:embed="rId22"/>
              <a:stretch>
                <a:fillRect/>
              </a:stretch>
            </p:blipFill>
            <p:spPr>
              <a:xfrm>
                <a:off x="3693918" y="4303168"/>
                <a:ext cx="2053994" cy="112436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9" name="Ink 18">
                <a:extLst>
                  <a:ext uri="{FF2B5EF4-FFF2-40B4-BE49-F238E27FC236}">
                    <a16:creationId xmlns:a16="http://schemas.microsoft.com/office/drawing/2014/main" id="{3A3FEDCF-A19A-E9E9-033A-7D850184B277}"/>
                  </a:ext>
                </a:extLst>
              </p14:cNvPr>
              <p14:cNvContentPartPr/>
              <p14:nvPr/>
            </p14:nvContentPartPr>
            <p14:xfrm>
              <a:off x="4996398" y="4614935"/>
              <a:ext cx="281327" cy="157634"/>
            </p14:xfrm>
          </p:contentPart>
        </mc:Choice>
        <mc:Fallback xmlns="">
          <p:pic>
            <p:nvPicPr>
              <p:cNvPr id="19" name="Ink 18">
                <a:extLst>
                  <a:ext uri="{FF2B5EF4-FFF2-40B4-BE49-F238E27FC236}">
                    <a16:creationId xmlns:a16="http://schemas.microsoft.com/office/drawing/2014/main" id="{3A3FEDCF-A19A-E9E9-033A-7D850184B277}"/>
                  </a:ext>
                </a:extLst>
              </p:cNvPr>
              <p:cNvPicPr/>
              <p:nvPr/>
            </p:nvPicPr>
            <p:blipFill>
              <a:blip r:embed="rId24"/>
              <a:stretch>
                <a:fillRect/>
              </a:stretch>
            </p:blipFill>
            <p:spPr>
              <a:xfrm>
                <a:off x="4978770" y="4597340"/>
                <a:ext cx="316943" cy="193182"/>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8" name="Ink 27">
                <a:extLst>
                  <a:ext uri="{FF2B5EF4-FFF2-40B4-BE49-F238E27FC236}">
                    <a16:creationId xmlns:a16="http://schemas.microsoft.com/office/drawing/2014/main" id="{50B1939B-819F-50C3-12D3-C5A66BACA1F8}"/>
                  </a:ext>
                </a:extLst>
              </p14:cNvPr>
              <p14:cNvContentPartPr/>
              <p14:nvPr/>
            </p14:nvContentPartPr>
            <p14:xfrm>
              <a:off x="3439885" y="4298930"/>
              <a:ext cx="327953" cy="339257"/>
            </p14:xfrm>
          </p:contentPart>
        </mc:Choice>
        <mc:Fallback xmlns="">
          <p:pic>
            <p:nvPicPr>
              <p:cNvPr id="28" name="Ink 27">
                <a:extLst>
                  <a:ext uri="{FF2B5EF4-FFF2-40B4-BE49-F238E27FC236}">
                    <a16:creationId xmlns:a16="http://schemas.microsoft.com/office/drawing/2014/main" id="{50B1939B-819F-50C3-12D3-C5A66BACA1F8}"/>
                  </a:ext>
                </a:extLst>
              </p:cNvPr>
              <p:cNvPicPr/>
              <p:nvPr/>
            </p:nvPicPr>
            <p:blipFill>
              <a:blip r:embed="rId26"/>
              <a:stretch>
                <a:fillRect/>
              </a:stretch>
            </p:blipFill>
            <p:spPr>
              <a:xfrm>
                <a:off x="3422265" y="4280942"/>
                <a:ext cx="363553" cy="374874"/>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9" name="Ink 28">
                <a:extLst>
                  <a:ext uri="{FF2B5EF4-FFF2-40B4-BE49-F238E27FC236}">
                    <a16:creationId xmlns:a16="http://schemas.microsoft.com/office/drawing/2014/main" id="{9054842B-B1D1-9FD5-02E7-76D536540561}"/>
                  </a:ext>
                </a:extLst>
              </p14:cNvPr>
              <p14:cNvContentPartPr/>
              <p14:nvPr/>
            </p14:nvContentPartPr>
            <p14:xfrm>
              <a:off x="3863648" y="3907971"/>
              <a:ext cx="77859" cy="1251058"/>
            </p14:xfrm>
          </p:contentPart>
        </mc:Choice>
        <mc:Fallback xmlns="">
          <p:pic>
            <p:nvPicPr>
              <p:cNvPr id="29" name="Ink 28">
                <a:extLst>
                  <a:ext uri="{FF2B5EF4-FFF2-40B4-BE49-F238E27FC236}">
                    <a16:creationId xmlns:a16="http://schemas.microsoft.com/office/drawing/2014/main" id="{9054842B-B1D1-9FD5-02E7-76D536540561}"/>
                  </a:ext>
                </a:extLst>
              </p:cNvPr>
              <p:cNvPicPr/>
              <p:nvPr/>
            </p:nvPicPr>
            <p:blipFill>
              <a:blip r:embed="rId28"/>
              <a:stretch>
                <a:fillRect/>
              </a:stretch>
            </p:blipFill>
            <p:spPr>
              <a:xfrm>
                <a:off x="3810187" y="3799997"/>
                <a:ext cx="185139" cy="1466646"/>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0" name="Ink 29">
                <a:extLst>
                  <a:ext uri="{FF2B5EF4-FFF2-40B4-BE49-F238E27FC236}">
                    <a16:creationId xmlns:a16="http://schemas.microsoft.com/office/drawing/2014/main" id="{6BD79B9C-477C-34FE-37BA-2A078E47E3D3}"/>
                  </a:ext>
                </a:extLst>
              </p14:cNvPr>
              <p14:cNvContentPartPr/>
              <p14:nvPr/>
            </p14:nvContentPartPr>
            <p14:xfrm>
              <a:off x="3707420" y="4037972"/>
              <a:ext cx="80807" cy="44170"/>
            </p14:xfrm>
          </p:contentPart>
        </mc:Choice>
        <mc:Fallback xmlns="">
          <p:pic>
            <p:nvPicPr>
              <p:cNvPr id="30" name="Ink 29">
                <a:extLst>
                  <a:ext uri="{FF2B5EF4-FFF2-40B4-BE49-F238E27FC236}">
                    <a16:creationId xmlns:a16="http://schemas.microsoft.com/office/drawing/2014/main" id="{6BD79B9C-477C-34FE-37BA-2A078E47E3D3}"/>
                  </a:ext>
                </a:extLst>
              </p:cNvPr>
              <p:cNvPicPr/>
              <p:nvPr/>
            </p:nvPicPr>
            <p:blipFill>
              <a:blip r:embed="rId30"/>
              <a:stretch>
                <a:fillRect/>
              </a:stretch>
            </p:blipFill>
            <p:spPr>
              <a:xfrm>
                <a:off x="3689822" y="4020162"/>
                <a:ext cx="116362" cy="79435"/>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1" name="Ink 30">
                <a:extLst>
                  <a:ext uri="{FF2B5EF4-FFF2-40B4-BE49-F238E27FC236}">
                    <a16:creationId xmlns:a16="http://schemas.microsoft.com/office/drawing/2014/main" id="{F0232405-52CE-2CB7-AE1B-E845998FC61B}"/>
                  </a:ext>
                </a:extLst>
              </p14:cNvPr>
              <p14:cNvContentPartPr/>
              <p14:nvPr/>
            </p14:nvContentPartPr>
            <p14:xfrm>
              <a:off x="3383672" y="3666699"/>
              <a:ext cx="261454" cy="307722"/>
            </p14:xfrm>
          </p:contentPart>
        </mc:Choice>
        <mc:Fallback xmlns="">
          <p:pic>
            <p:nvPicPr>
              <p:cNvPr id="31" name="Ink 30">
                <a:extLst>
                  <a:ext uri="{FF2B5EF4-FFF2-40B4-BE49-F238E27FC236}">
                    <a16:creationId xmlns:a16="http://schemas.microsoft.com/office/drawing/2014/main" id="{F0232405-52CE-2CB7-AE1B-E845998FC61B}"/>
                  </a:ext>
                </a:extLst>
              </p:cNvPr>
              <p:cNvPicPr/>
              <p:nvPr/>
            </p:nvPicPr>
            <p:blipFill>
              <a:blip r:embed="rId32"/>
              <a:stretch>
                <a:fillRect/>
              </a:stretch>
            </p:blipFill>
            <p:spPr>
              <a:xfrm>
                <a:off x="3366050" y="3649084"/>
                <a:ext cx="297058" cy="343311"/>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3" name="Ink 32">
                <a:extLst>
                  <a:ext uri="{FF2B5EF4-FFF2-40B4-BE49-F238E27FC236}">
                    <a16:creationId xmlns:a16="http://schemas.microsoft.com/office/drawing/2014/main" id="{99DD6436-C40A-86A3-E27F-7A24D539E0B3}"/>
                  </a:ext>
                </a:extLst>
              </p14:cNvPr>
              <p14:cNvContentPartPr/>
              <p14:nvPr/>
            </p14:nvContentPartPr>
            <p14:xfrm>
              <a:off x="5312228" y="4539342"/>
              <a:ext cx="120644" cy="320652"/>
            </p14:xfrm>
          </p:contentPart>
        </mc:Choice>
        <mc:Fallback xmlns="">
          <p:pic>
            <p:nvPicPr>
              <p:cNvPr id="33" name="Ink 32">
                <a:extLst>
                  <a:ext uri="{FF2B5EF4-FFF2-40B4-BE49-F238E27FC236}">
                    <a16:creationId xmlns:a16="http://schemas.microsoft.com/office/drawing/2014/main" id="{99DD6436-C40A-86A3-E27F-7A24D539E0B3}"/>
                  </a:ext>
                </a:extLst>
              </p:cNvPr>
              <p:cNvPicPr/>
              <p:nvPr/>
            </p:nvPicPr>
            <p:blipFill>
              <a:blip r:embed="rId34"/>
              <a:stretch>
                <a:fillRect/>
              </a:stretch>
            </p:blipFill>
            <p:spPr>
              <a:xfrm>
                <a:off x="5294275" y="4521728"/>
                <a:ext cx="156191" cy="35624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37" name="Ink 36">
                <a:extLst>
                  <a:ext uri="{FF2B5EF4-FFF2-40B4-BE49-F238E27FC236}">
                    <a16:creationId xmlns:a16="http://schemas.microsoft.com/office/drawing/2014/main" id="{7994B028-C3D2-A25B-2E0A-32A1FA9485EB}"/>
                  </a:ext>
                </a:extLst>
              </p14:cNvPr>
              <p14:cNvContentPartPr/>
              <p14:nvPr/>
            </p14:nvContentPartPr>
            <p14:xfrm>
              <a:off x="7315199" y="5714999"/>
              <a:ext cx="10885" cy="10885"/>
            </p14:xfrm>
          </p:contentPart>
        </mc:Choice>
        <mc:Fallback xmlns="">
          <p:pic>
            <p:nvPicPr>
              <p:cNvPr id="37" name="Ink 36">
                <a:extLst>
                  <a:ext uri="{FF2B5EF4-FFF2-40B4-BE49-F238E27FC236}">
                    <a16:creationId xmlns:a16="http://schemas.microsoft.com/office/drawing/2014/main" id="{7994B028-C3D2-A25B-2E0A-32A1FA9485EB}"/>
                  </a:ext>
                </a:extLst>
              </p:cNvPr>
              <p:cNvPicPr/>
              <p:nvPr/>
            </p:nvPicPr>
            <p:blipFill>
              <a:blip r:embed="rId36"/>
              <a:stretch>
                <a:fillRect/>
              </a:stretch>
            </p:blipFill>
            <p:spPr>
              <a:xfrm>
                <a:off x="6781834" y="5170749"/>
                <a:ext cx="1088500" cy="10885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9" name="Ink 38">
                <a:extLst>
                  <a:ext uri="{FF2B5EF4-FFF2-40B4-BE49-F238E27FC236}">
                    <a16:creationId xmlns:a16="http://schemas.microsoft.com/office/drawing/2014/main" id="{E6565364-5AB1-BE68-9F8C-BE1FD2F30FED}"/>
                  </a:ext>
                </a:extLst>
              </p14:cNvPr>
              <p14:cNvContentPartPr/>
              <p14:nvPr/>
            </p14:nvContentPartPr>
            <p14:xfrm>
              <a:off x="8599714" y="4965348"/>
              <a:ext cx="10885" cy="96508"/>
            </p14:xfrm>
          </p:contentPart>
        </mc:Choice>
        <mc:Fallback xmlns="">
          <p:pic>
            <p:nvPicPr>
              <p:cNvPr id="39" name="Ink 38">
                <a:extLst>
                  <a:ext uri="{FF2B5EF4-FFF2-40B4-BE49-F238E27FC236}">
                    <a16:creationId xmlns:a16="http://schemas.microsoft.com/office/drawing/2014/main" id="{E6565364-5AB1-BE68-9F8C-BE1FD2F30FED}"/>
                  </a:ext>
                </a:extLst>
              </p:cNvPr>
              <p:cNvPicPr/>
              <p:nvPr/>
            </p:nvPicPr>
            <p:blipFill>
              <a:blip r:embed="rId38"/>
              <a:stretch>
                <a:fillRect/>
              </a:stretch>
            </p:blipFill>
            <p:spPr>
              <a:xfrm>
                <a:off x="8066349" y="4947410"/>
                <a:ext cx="1088500" cy="132026"/>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40" name="Ink 39">
                <a:extLst>
                  <a:ext uri="{FF2B5EF4-FFF2-40B4-BE49-F238E27FC236}">
                    <a16:creationId xmlns:a16="http://schemas.microsoft.com/office/drawing/2014/main" id="{35D52643-BAC5-A595-33A5-61C7407B9DFD}"/>
                  </a:ext>
                </a:extLst>
              </p14:cNvPr>
              <p14:cNvContentPartPr/>
              <p14:nvPr/>
            </p14:nvContentPartPr>
            <p14:xfrm>
              <a:off x="8665028" y="5312228"/>
              <a:ext cx="10885" cy="10885"/>
            </p14:xfrm>
          </p:contentPart>
        </mc:Choice>
        <mc:Fallback xmlns="">
          <p:pic>
            <p:nvPicPr>
              <p:cNvPr id="40" name="Ink 39">
                <a:extLst>
                  <a:ext uri="{FF2B5EF4-FFF2-40B4-BE49-F238E27FC236}">
                    <a16:creationId xmlns:a16="http://schemas.microsoft.com/office/drawing/2014/main" id="{35D52643-BAC5-A595-33A5-61C7407B9DFD}"/>
                  </a:ext>
                </a:extLst>
              </p:cNvPr>
              <p:cNvPicPr/>
              <p:nvPr/>
            </p:nvPicPr>
            <p:blipFill>
              <a:blip r:embed="rId36"/>
              <a:stretch>
                <a:fillRect/>
              </a:stretch>
            </p:blipFill>
            <p:spPr>
              <a:xfrm>
                <a:off x="8131663" y="4767978"/>
                <a:ext cx="1088500" cy="1088500"/>
              </a:xfrm>
              <a:prstGeom prst="rect">
                <a:avLst/>
              </a:prstGeom>
            </p:spPr>
          </p:pic>
        </mc:Fallback>
      </mc:AlternateContent>
      <p:sp>
        <p:nvSpPr>
          <p:cNvPr id="43" name="TextBox 42">
            <a:extLst>
              <a:ext uri="{FF2B5EF4-FFF2-40B4-BE49-F238E27FC236}">
                <a16:creationId xmlns:a16="http://schemas.microsoft.com/office/drawing/2014/main" id="{4BE2D861-69B0-860F-2AD2-6D41433096CA}"/>
              </a:ext>
            </a:extLst>
          </p:cNvPr>
          <p:cNvSpPr txBox="1"/>
          <p:nvPr/>
        </p:nvSpPr>
        <p:spPr>
          <a:xfrm>
            <a:off x="6553200" y="351608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4" name="Picture 43" descr="A screenshot of a computer&#10;&#10;AI-generated content may be incorrect.">
            <a:extLst>
              <a:ext uri="{FF2B5EF4-FFF2-40B4-BE49-F238E27FC236}">
                <a16:creationId xmlns:a16="http://schemas.microsoft.com/office/drawing/2014/main" id="{4A02F461-720D-517B-0B18-8E8F9230D0C6}"/>
              </a:ext>
            </a:extLst>
          </p:cNvPr>
          <p:cNvPicPr>
            <a:picLocks noChangeAspect="1"/>
          </p:cNvPicPr>
          <p:nvPr/>
        </p:nvPicPr>
        <p:blipFill>
          <a:blip r:embed="rId40"/>
          <a:stretch>
            <a:fillRect/>
          </a:stretch>
        </p:blipFill>
        <p:spPr>
          <a:xfrm>
            <a:off x="6368576" y="3808144"/>
            <a:ext cx="1849707" cy="2794414"/>
          </a:xfrm>
          <a:prstGeom prst="rect">
            <a:avLst/>
          </a:prstGeom>
        </p:spPr>
      </p:pic>
      <mc:AlternateContent xmlns:mc="http://schemas.openxmlformats.org/markup-compatibility/2006" xmlns:p14="http://schemas.microsoft.com/office/powerpoint/2010/main">
        <mc:Choice Requires="p14">
          <p:contentPart p14:bwMode="auto" r:id="rId41">
            <p14:nvContentPartPr>
              <p14:cNvPr id="45" name="Ink 44">
                <a:extLst>
                  <a:ext uri="{FF2B5EF4-FFF2-40B4-BE49-F238E27FC236}">
                    <a16:creationId xmlns:a16="http://schemas.microsoft.com/office/drawing/2014/main" id="{5D252BB2-BA27-A1FE-A3CF-819300269398}"/>
                  </a:ext>
                </a:extLst>
              </p14:cNvPr>
              <p14:cNvContentPartPr/>
              <p14:nvPr/>
            </p14:nvContentPartPr>
            <p14:xfrm>
              <a:off x="6258186" y="3940628"/>
              <a:ext cx="470131" cy="218197"/>
            </p14:xfrm>
          </p:contentPart>
        </mc:Choice>
        <mc:Fallback xmlns="">
          <p:pic>
            <p:nvPicPr>
              <p:cNvPr id="45" name="Ink 44">
                <a:extLst>
                  <a:ext uri="{FF2B5EF4-FFF2-40B4-BE49-F238E27FC236}">
                    <a16:creationId xmlns:a16="http://schemas.microsoft.com/office/drawing/2014/main" id="{5D252BB2-BA27-A1FE-A3CF-819300269398}"/>
                  </a:ext>
                </a:extLst>
              </p:cNvPr>
              <p:cNvPicPr/>
              <p:nvPr/>
            </p:nvPicPr>
            <p:blipFill>
              <a:blip r:embed="rId42"/>
              <a:stretch>
                <a:fillRect/>
              </a:stretch>
            </p:blipFill>
            <p:spPr>
              <a:xfrm>
                <a:off x="6240561" y="3923014"/>
                <a:ext cx="505742" cy="253784"/>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47" name="Ink 46">
                <a:extLst>
                  <a:ext uri="{FF2B5EF4-FFF2-40B4-BE49-F238E27FC236}">
                    <a16:creationId xmlns:a16="http://schemas.microsoft.com/office/drawing/2014/main" id="{D840EDF7-8572-E0D1-3A5A-F7E8B76E1074}"/>
                  </a:ext>
                </a:extLst>
              </p14:cNvPr>
              <p14:cNvContentPartPr/>
              <p14:nvPr/>
            </p14:nvContentPartPr>
            <p14:xfrm>
              <a:off x="6305292" y="4582885"/>
              <a:ext cx="681768" cy="142950"/>
            </p14:xfrm>
          </p:contentPart>
        </mc:Choice>
        <mc:Fallback xmlns="">
          <p:pic>
            <p:nvPicPr>
              <p:cNvPr id="47" name="Ink 46">
                <a:extLst>
                  <a:ext uri="{FF2B5EF4-FFF2-40B4-BE49-F238E27FC236}">
                    <a16:creationId xmlns:a16="http://schemas.microsoft.com/office/drawing/2014/main" id="{D840EDF7-8572-E0D1-3A5A-F7E8B76E1074}"/>
                  </a:ext>
                </a:extLst>
              </p:cNvPr>
              <p:cNvPicPr/>
              <p:nvPr/>
            </p:nvPicPr>
            <p:blipFill>
              <a:blip r:embed="rId44"/>
              <a:stretch>
                <a:fillRect/>
              </a:stretch>
            </p:blipFill>
            <p:spPr>
              <a:xfrm>
                <a:off x="6287303" y="4565286"/>
                <a:ext cx="717385" cy="178508"/>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49" name="Ink 48">
                <a:extLst>
                  <a:ext uri="{FF2B5EF4-FFF2-40B4-BE49-F238E27FC236}">
                    <a16:creationId xmlns:a16="http://schemas.microsoft.com/office/drawing/2014/main" id="{29876F25-36ED-252C-B2B8-E462961C3F96}"/>
                  </a:ext>
                </a:extLst>
              </p14:cNvPr>
              <p14:cNvContentPartPr/>
              <p14:nvPr/>
            </p14:nvContentPartPr>
            <p14:xfrm>
              <a:off x="6509656" y="3472087"/>
              <a:ext cx="2142543" cy="435883"/>
            </p14:xfrm>
          </p:contentPart>
        </mc:Choice>
        <mc:Fallback xmlns="">
          <p:pic>
            <p:nvPicPr>
              <p:cNvPr id="49" name="Ink 48">
                <a:extLst>
                  <a:ext uri="{FF2B5EF4-FFF2-40B4-BE49-F238E27FC236}">
                    <a16:creationId xmlns:a16="http://schemas.microsoft.com/office/drawing/2014/main" id="{29876F25-36ED-252C-B2B8-E462961C3F96}"/>
                  </a:ext>
                </a:extLst>
              </p:cNvPr>
              <p:cNvPicPr/>
              <p:nvPr/>
            </p:nvPicPr>
            <p:blipFill>
              <a:blip r:embed="rId46"/>
              <a:stretch>
                <a:fillRect/>
              </a:stretch>
            </p:blipFill>
            <p:spPr>
              <a:xfrm>
                <a:off x="6492020" y="3454465"/>
                <a:ext cx="2178174" cy="471487"/>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50" name="Ink 49">
                <a:extLst>
                  <a:ext uri="{FF2B5EF4-FFF2-40B4-BE49-F238E27FC236}">
                    <a16:creationId xmlns:a16="http://schemas.microsoft.com/office/drawing/2014/main" id="{25A93F65-498C-5D25-F0AF-287F0DA4C496}"/>
                  </a:ext>
                </a:extLst>
              </p14:cNvPr>
              <p14:cNvContentPartPr/>
              <p14:nvPr/>
            </p14:nvContentPartPr>
            <p14:xfrm>
              <a:off x="6923314" y="3894140"/>
              <a:ext cx="1194135" cy="764945"/>
            </p14:xfrm>
          </p:contentPart>
        </mc:Choice>
        <mc:Fallback xmlns="">
          <p:pic>
            <p:nvPicPr>
              <p:cNvPr id="50" name="Ink 49">
                <a:extLst>
                  <a:ext uri="{FF2B5EF4-FFF2-40B4-BE49-F238E27FC236}">
                    <a16:creationId xmlns:a16="http://schemas.microsoft.com/office/drawing/2014/main" id="{25A93F65-498C-5D25-F0AF-287F0DA4C496}"/>
                  </a:ext>
                </a:extLst>
              </p:cNvPr>
              <p:cNvPicPr/>
              <p:nvPr/>
            </p:nvPicPr>
            <p:blipFill>
              <a:blip r:embed="rId48"/>
              <a:stretch>
                <a:fillRect/>
              </a:stretch>
            </p:blipFill>
            <p:spPr>
              <a:xfrm>
                <a:off x="6905319" y="3876510"/>
                <a:ext cx="1229765" cy="800566"/>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51" name="Ink 50">
                <a:extLst>
                  <a:ext uri="{FF2B5EF4-FFF2-40B4-BE49-F238E27FC236}">
                    <a16:creationId xmlns:a16="http://schemas.microsoft.com/office/drawing/2014/main" id="{7BFBF1CA-FADA-B2D6-1AD0-60ACB24292E0}"/>
                  </a:ext>
                </a:extLst>
              </p14:cNvPr>
              <p14:cNvContentPartPr/>
              <p14:nvPr/>
            </p14:nvContentPartPr>
            <p14:xfrm>
              <a:off x="8088085" y="3476098"/>
              <a:ext cx="568401" cy="388330"/>
            </p14:xfrm>
          </p:contentPart>
        </mc:Choice>
        <mc:Fallback xmlns="">
          <p:pic>
            <p:nvPicPr>
              <p:cNvPr id="51" name="Ink 50">
                <a:extLst>
                  <a:ext uri="{FF2B5EF4-FFF2-40B4-BE49-F238E27FC236}">
                    <a16:creationId xmlns:a16="http://schemas.microsoft.com/office/drawing/2014/main" id="{7BFBF1CA-FADA-B2D6-1AD0-60ACB24292E0}"/>
                  </a:ext>
                </a:extLst>
              </p:cNvPr>
              <p:cNvPicPr/>
              <p:nvPr/>
            </p:nvPicPr>
            <p:blipFill>
              <a:blip r:embed="rId50"/>
              <a:stretch>
                <a:fillRect/>
              </a:stretch>
            </p:blipFill>
            <p:spPr>
              <a:xfrm>
                <a:off x="8070098" y="3458479"/>
                <a:ext cx="604016" cy="423927"/>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52" name="Ink 51">
                <a:extLst>
                  <a:ext uri="{FF2B5EF4-FFF2-40B4-BE49-F238E27FC236}">
                    <a16:creationId xmlns:a16="http://schemas.microsoft.com/office/drawing/2014/main" id="{BB1F806E-A208-A250-D0CB-C12A504971BA}"/>
                  </a:ext>
                </a:extLst>
              </p14:cNvPr>
              <p14:cNvContentPartPr/>
              <p14:nvPr/>
            </p14:nvContentPartPr>
            <p14:xfrm>
              <a:off x="8479971" y="3243943"/>
              <a:ext cx="369359" cy="629228"/>
            </p14:xfrm>
          </p:contentPart>
        </mc:Choice>
        <mc:Fallback xmlns="">
          <p:pic>
            <p:nvPicPr>
              <p:cNvPr id="52" name="Ink 51">
                <a:extLst>
                  <a:ext uri="{FF2B5EF4-FFF2-40B4-BE49-F238E27FC236}">
                    <a16:creationId xmlns:a16="http://schemas.microsoft.com/office/drawing/2014/main" id="{BB1F806E-A208-A250-D0CB-C12A504971BA}"/>
                  </a:ext>
                </a:extLst>
              </p:cNvPr>
              <p:cNvPicPr/>
              <p:nvPr/>
            </p:nvPicPr>
            <p:blipFill>
              <a:blip r:embed="rId52"/>
              <a:stretch>
                <a:fillRect/>
              </a:stretch>
            </p:blipFill>
            <p:spPr>
              <a:xfrm>
                <a:off x="8462348" y="3225955"/>
                <a:ext cx="404964" cy="664845"/>
              </a:xfrm>
              <a:prstGeom prst="rect">
                <a:avLst/>
              </a:prstGeom>
            </p:spPr>
          </p:pic>
        </mc:Fallback>
      </mc:AlternateContent>
      <p:pic>
        <p:nvPicPr>
          <p:cNvPr id="58" name="Picture 57" descr="A screenshot of a computer&#10;&#10;AI-generated content may be incorrect.">
            <a:extLst>
              <a:ext uri="{FF2B5EF4-FFF2-40B4-BE49-F238E27FC236}">
                <a16:creationId xmlns:a16="http://schemas.microsoft.com/office/drawing/2014/main" id="{9BDCC87C-09A2-6E4F-6A28-959749D20DB3}"/>
              </a:ext>
            </a:extLst>
          </p:cNvPr>
          <p:cNvPicPr>
            <a:picLocks noChangeAspect="1"/>
          </p:cNvPicPr>
          <p:nvPr/>
        </p:nvPicPr>
        <p:blipFill>
          <a:blip r:embed="rId53"/>
          <a:stretch>
            <a:fillRect/>
          </a:stretch>
        </p:blipFill>
        <p:spPr>
          <a:xfrm>
            <a:off x="9134599" y="4470379"/>
            <a:ext cx="3056907" cy="1964751"/>
          </a:xfrm>
          <a:prstGeom prst="rect">
            <a:avLst/>
          </a:prstGeom>
        </p:spPr>
      </p:pic>
      <mc:AlternateContent xmlns:mc="http://schemas.openxmlformats.org/markup-compatibility/2006" xmlns:p14="http://schemas.microsoft.com/office/powerpoint/2010/main">
        <mc:Choice Requires="p14">
          <p:contentPart p14:bwMode="auto" r:id="rId54">
            <p14:nvContentPartPr>
              <p14:cNvPr id="59" name="Ink 58">
                <a:extLst>
                  <a:ext uri="{FF2B5EF4-FFF2-40B4-BE49-F238E27FC236}">
                    <a16:creationId xmlns:a16="http://schemas.microsoft.com/office/drawing/2014/main" id="{0E101B27-DC69-6271-C5CE-980A4E628BD6}"/>
                  </a:ext>
                </a:extLst>
              </p14:cNvPr>
              <p14:cNvContentPartPr/>
              <p14:nvPr/>
            </p14:nvContentPartPr>
            <p14:xfrm>
              <a:off x="6226628" y="4168520"/>
              <a:ext cx="173214" cy="55136"/>
            </p14:xfrm>
          </p:contentPart>
        </mc:Choice>
        <mc:Fallback xmlns="">
          <p:pic>
            <p:nvPicPr>
              <p:cNvPr id="59" name="Ink 58">
                <a:extLst>
                  <a:ext uri="{FF2B5EF4-FFF2-40B4-BE49-F238E27FC236}">
                    <a16:creationId xmlns:a16="http://schemas.microsoft.com/office/drawing/2014/main" id="{0E101B27-DC69-6271-C5CE-980A4E628BD6}"/>
                  </a:ext>
                </a:extLst>
              </p:cNvPr>
              <p:cNvPicPr/>
              <p:nvPr/>
            </p:nvPicPr>
            <p:blipFill>
              <a:blip r:embed="rId55"/>
              <a:stretch>
                <a:fillRect/>
              </a:stretch>
            </p:blipFill>
            <p:spPr>
              <a:xfrm>
                <a:off x="6209019" y="4150619"/>
                <a:ext cx="208791" cy="90581"/>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60" name="Ink 59">
                <a:extLst>
                  <a:ext uri="{FF2B5EF4-FFF2-40B4-BE49-F238E27FC236}">
                    <a16:creationId xmlns:a16="http://schemas.microsoft.com/office/drawing/2014/main" id="{7B94C973-2E75-9891-6511-861191521F77}"/>
                  </a:ext>
                </a:extLst>
              </p14:cNvPr>
              <p14:cNvContentPartPr/>
              <p14:nvPr/>
            </p14:nvContentPartPr>
            <p14:xfrm>
              <a:off x="6183086" y="4124877"/>
              <a:ext cx="229450" cy="309925"/>
            </p14:xfrm>
          </p:contentPart>
        </mc:Choice>
        <mc:Fallback xmlns="">
          <p:pic>
            <p:nvPicPr>
              <p:cNvPr id="60" name="Ink 59">
                <a:extLst>
                  <a:ext uri="{FF2B5EF4-FFF2-40B4-BE49-F238E27FC236}">
                    <a16:creationId xmlns:a16="http://schemas.microsoft.com/office/drawing/2014/main" id="{7B94C973-2E75-9891-6511-861191521F77}"/>
                  </a:ext>
                </a:extLst>
              </p:cNvPr>
              <p:cNvPicPr/>
              <p:nvPr/>
            </p:nvPicPr>
            <p:blipFill>
              <a:blip r:embed="rId57"/>
              <a:stretch>
                <a:fillRect/>
              </a:stretch>
            </p:blipFill>
            <p:spPr>
              <a:xfrm>
                <a:off x="6165104" y="4106900"/>
                <a:ext cx="265054" cy="34552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61" name="Ink 60">
                <a:extLst>
                  <a:ext uri="{FF2B5EF4-FFF2-40B4-BE49-F238E27FC236}">
                    <a16:creationId xmlns:a16="http://schemas.microsoft.com/office/drawing/2014/main" id="{1505EACB-224C-82D7-9922-DBC5BFE85476}"/>
                  </a:ext>
                </a:extLst>
              </p14:cNvPr>
              <p14:cNvContentPartPr/>
              <p14:nvPr/>
            </p14:nvContentPartPr>
            <p14:xfrm>
              <a:off x="6097128" y="3940628"/>
              <a:ext cx="90932" cy="222503"/>
            </p14:xfrm>
          </p:contentPart>
        </mc:Choice>
        <mc:Fallback xmlns="">
          <p:pic>
            <p:nvPicPr>
              <p:cNvPr id="61" name="Ink 60">
                <a:extLst>
                  <a:ext uri="{FF2B5EF4-FFF2-40B4-BE49-F238E27FC236}">
                    <a16:creationId xmlns:a16="http://schemas.microsoft.com/office/drawing/2014/main" id="{1505EACB-224C-82D7-9922-DBC5BFE85476}"/>
                  </a:ext>
                </a:extLst>
              </p:cNvPr>
              <p:cNvPicPr/>
              <p:nvPr/>
            </p:nvPicPr>
            <p:blipFill>
              <a:blip r:embed="rId59"/>
              <a:stretch>
                <a:fillRect/>
              </a:stretch>
            </p:blipFill>
            <p:spPr>
              <a:xfrm>
                <a:off x="6079228" y="3923015"/>
                <a:ext cx="126374" cy="258089"/>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62" name="Ink 61">
                <a:extLst>
                  <a:ext uri="{FF2B5EF4-FFF2-40B4-BE49-F238E27FC236}">
                    <a16:creationId xmlns:a16="http://schemas.microsoft.com/office/drawing/2014/main" id="{F40333F7-2BDD-DD5B-0881-756A193424FD}"/>
                  </a:ext>
                </a:extLst>
              </p14:cNvPr>
              <p14:cNvContentPartPr/>
              <p14:nvPr/>
            </p14:nvContentPartPr>
            <p14:xfrm>
              <a:off x="8805883" y="4821337"/>
              <a:ext cx="295772" cy="394028"/>
            </p14:xfrm>
          </p:contentPart>
        </mc:Choice>
        <mc:Fallback xmlns="">
          <p:pic>
            <p:nvPicPr>
              <p:cNvPr id="62" name="Ink 61">
                <a:extLst>
                  <a:ext uri="{FF2B5EF4-FFF2-40B4-BE49-F238E27FC236}">
                    <a16:creationId xmlns:a16="http://schemas.microsoft.com/office/drawing/2014/main" id="{F40333F7-2BDD-DD5B-0881-756A193424FD}"/>
                  </a:ext>
                </a:extLst>
              </p:cNvPr>
              <p:cNvPicPr/>
              <p:nvPr/>
            </p:nvPicPr>
            <p:blipFill>
              <a:blip r:embed="rId61"/>
              <a:stretch>
                <a:fillRect/>
              </a:stretch>
            </p:blipFill>
            <p:spPr>
              <a:xfrm>
                <a:off x="8788273" y="4803361"/>
                <a:ext cx="331351" cy="42962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64" name="Ink 63">
                <a:extLst>
                  <a:ext uri="{FF2B5EF4-FFF2-40B4-BE49-F238E27FC236}">
                    <a16:creationId xmlns:a16="http://schemas.microsoft.com/office/drawing/2014/main" id="{9F5DDE0F-7484-C76E-589C-1B578336AB52}"/>
                  </a:ext>
                </a:extLst>
              </p14:cNvPr>
              <p14:cNvContentPartPr/>
              <p14:nvPr/>
            </p14:nvContentPartPr>
            <p14:xfrm>
              <a:off x="9221207" y="4789714"/>
              <a:ext cx="21238" cy="600756"/>
            </p14:xfrm>
          </p:contentPart>
        </mc:Choice>
        <mc:Fallback xmlns="">
          <p:pic>
            <p:nvPicPr>
              <p:cNvPr id="64" name="Ink 63">
                <a:extLst>
                  <a:ext uri="{FF2B5EF4-FFF2-40B4-BE49-F238E27FC236}">
                    <a16:creationId xmlns:a16="http://schemas.microsoft.com/office/drawing/2014/main" id="{9F5DDE0F-7484-C76E-589C-1B578336AB52}"/>
                  </a:ext>
                </a:extLst>
              </p:cNvPr>
              <p:cNvPicPr/>
              <p:nvPr/>
            </p:nvPicPr>
            <p:blipFill>
              <a:blip r:embed="rId63"/>
              <a:stretch>
                <a:fillRect/>
              </a:stretch>
            </p:blipFill>
            <p:spPr>
              <a:xfrm>
                <a:off x="9203509" y="4771727"/>
                <a:ext cx="56281" cy="63637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65" name="Ink 64">
                <a:extLst>
                  <a:ext uri="{FF2B5EF4-FFF2-40B4-BE49-F238E27FC236}">
                    <a16:creationId xmlns:a16="http://schemas.microsoft.com/office/drawing/2014/main" id="{B76959D0-4E23-FE41-7FC8-5F9F2B18CCB6}"/>
                  </a:ext>
                </a:extLst>
              </p14:cNvPr>
              <p14:cNvContentPartPr/>
              <p14:nvPr/>
            </p14:nvContentPartPr>
            <p14:xfrm>
              <a:off x="8555704" y="3968713"/>
              <a:ext cx="675381" cy="1158458"/>
            </p14:xfrm>
          </p:contentPart>
        </mc:Choice>
        <mc:Fallback xmlns="">
          <p:pic>
            <p:nvPicPr>
              <p:cNvPr id="65" name="Ink 64">
                <a:extLst>
                  <a:ext uri="{FF2B5EF4-FFF2-40B4-BE49-F238E27FC236}">
                    <a16:creationId xmlns:a16="http://schemas.microsoft.com/office/drawing/2014/main" id="{B76959D0-4E23-FE41-7FC8-5F9F2B18CCB6}"/>
                  </a:ext>
                </a:extLst>
              </p:cNvPr>
              <p:cNvPicPr/>
              <p:nvPr/>
            </p:nvPicPr>
            <p:blipFill>
              <a:blip r:embed="rId65"/>
              <a:stretch>
                <a:fillRect/>
              </a:stretch>
            </p:blipFill>
            <p:spPr>
              <a:xfrm>
                <a:off x="8538073" y="3951079"/>
                <a:ext cx="711003" cy="1194086"/>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66" name="Ink 65">
                <a:extLst>
                  <a:ext uri="{FF2B5EF4-FFF2-40B4-BE49-F238E27FC236}">
                    <a16:creationId xmlns:a16="http://schemas.microsoft.com/office/drawing/2014/main" id="{2F8C7946-6A3A-3270-5D06-F6365FA2A842}"/>
                  </a:ext>
                </a:extLst>
              </p14:cNvPr>
              <p14:cNvContentPartPr/>
              <p14:nvPr/>
            </p14:nvContentPartPr>
            <p14:xfrm>
              <a:off x="8654142" y="3799114"/>
              <a:ext cx="149315" cy="298916"/>
            </p14:xfrm>
          </p:contentPart>
        </mc:Choice>
        <mc:Fallback xmlns="">
          <p:pic>
            <p:nvPicPr>
              <p:cNvPr id="66" name="Ink 65">
                <a:extLst>
                  <a:ext uri="{FF2B5EF4-FFF2-40B4-BE49-F238E27FC236}">
                    <a16:creationId xmlns:a16="http://schemas.microsoft.com/office/drawing/2014/main" id="{2F8C7946-6A3A-3270-5D06-F6365FA2A842}"/>
                  </a:ext>
                </a:extLst>
              </p:cNvPr>
              <p:cNvPicPr/>
              <p:nvPr/>
            </p:nvPicPr>
            <p:blipFill>
              <a:blip r:embed="rId67"/>
              <a:stretch>
                <a:fillRect/>
              </a:stretch>
            </p:blipFill>
            <p:spPr>
              <a:xfrm>
                <a:off x="8636195" y="3781488"/>
                <a:ext cx="184849" cy="334527"/>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67" name="Ink 66">
                <a:extLst>
                  <a:ext uri="{FF2B5EF4-FFF2-40B4-BE49-F238E27FC236}">
                    <a16:creationId xmlns:a16="http://schemas.microsoft.com/office/drawing/2014/main" id="{A4F4DD92-27D9-8CE9-C782-B200E4997942}"/>
                  </a:ext>
                </a:extLst>
              </p14:cNvPr>
              <p14:cNvContentPartPr/>
              <p14:nvPr/>
            </p14:nvContentPartPr>
            <p14:xfrm>
              <a:off x="9110890" y="4452257"/>
              <a:ext cx="2776769" cy="1862392"/>
            </p14:xfrm>
          </p:contentPart>
        </mc:Choice>
        <mc:Fallback xmlns="">
          <p:pic>
            <p:nvPicPr>
              <p:cNvPr id="67" name="Ink 66">
                <a:extLst>
                  <a:ext uri="{FF2B5EF4-FFF2-40B4-BE49-F238E27FC236}">
                    <a16:creationId xmlns:a16="http://schemas.microsoft.com/office/drawing/2014/main" id="{A4F4DD92-27D9-8CE9-C782-B200E4997942}"/>
                  </a:ext>
                </a:extLst>
              </p:cNvPr>
              <p:cNvPicPr/>
              <p:nvPr/>
            </p:nvPicPr>
            <p:blipFill>
              <a:blip r:embed="rId69"/>
              <a:stretch>
                <a:fillRect/>
              </a:stretch>
            </p:blipFill>
            <p:spPr>
              <a:xfrm>
                <a:off x="9092892" y="4434259"/>
                <a:ext cx="2812406" cy="1898027"/>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68" name="Ink 67">
                <a:extLst>
                  <a:ext uri="{FF2B5EF4-FFF2-40B4-BE49-F238E27FC236}">
                    <a16:creationId xmlns:a16="http://schemas.microsoft.com/office/drawing/2014/main" id="{2B826BF8-301F-AFA5-5113-FD6DAA933448}"/>
                  </a:ext>
                </a:extLst>
              </p14:cNvPr>
              <p14:cNvContentPartPr/>
              <p14:nvPr/>
            </p14:nvContentPartPr>
            <p14:xfrm>
              <a:off x="9209314" y="4593317"/>
              <a:ext cx="1422839" cy="35070"/>
            </p14:xfrm>
          </p:contentPart>
        </mc:Choice>
        <mc:Fallback xmlns="">
          <p:pic>
            <p:nvPicPr>
              <p:cNvPr id="68" name="Ink 67">
                <a:extLst>
                  <a:ext uri="{FF2B5EF4-FFF2-40B4-BE49-F238E27FC236}">
                    <a16:creationId xmlns:a16="http://schemas.microsoft.com/office/drawing/2014/main" id="{2B826BF8-301F-AFA5-5113-FD6DAA933448}"/>
                  </a:ext>
                </a:extLst>
              </p:cNvPr>
              <p:cNvPicPr/>
              <p:nvPr/>
            </p:nvPicPr>
            <p:blipFill>
              <a:blip r:embed="rId71"/>
              <a:stretch>
                <a:fillRect/>
              </a:stretch>
            </p:blipFill>
            <p:spPr>
              <a:xfrm>
                <a:off x="9155683" y="4486318"/>
                <a:ext cx="1530461" cy="249426"/>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69" name="Ink 68">
                <a:extLst>
                  <a:ext uri="{FF2B5EF4-FFF2-40B4-BE49-F238E27FC236}">
                    <a16:creationId xmlns:a16="http://schemas.microsoft.com/office/drawing/2014/main" id="{E42E9450-68A0-0F29-378F-281218FB7EE9}"/>
                  </a:ext>
                </a:extLst>
              </p14:cNvPr>
              <p14:cNvContentPartPr/>
              <p14:nvPr/>
            </p14:nvContentPartPr>
            <p14:xfrm>
              <a:off x="11136085" y="5845154"/>
              <a:ext cx="586577" cy="11360"/>
            </p14:xfrm>
          </p:contentPart>
        </mc:Choice>
        <mc:Fallback xmlns="">
          <p:pic>
            <p:nvPicPr>
              <p:cNvPr id="69" name="Ink 68">
                <a:extLst>
                  <a:ext uri="{FF2B5EF4-FFF2-40B4-BE49-F238E27FC236}">
                    <a16:creationId xmlns:a16="http://schemas.microsoft.com/office/drawing/2014/main" id="{E42E9450-68A0-0F29-378F-281218FB7EE9}"/>
                  </a:ext>
                </a:extLst>
              </p:cNvPr>
              <p:cNvPicPr/>
              <p:nvPr/>
            </p:nvPicPr>
            <p:blipFill>
              <a:blip r:embed="rId73"/>
              <a:stretch>
                <a:fillRect/>
              </a:stretch>
            </p:blipFill>
            <p:spPr>
              <a:xfrm>
                <a:off x="11082465" y="5742226"/>
                <a:ext cx="694176" cy="217561"/>
              </a:xfrm>
              <a:prstGeom prst="rect">
                <a:avLst/>
              </a:prstGeom>
            </p:spPr>
          </p:pic>
        </mc:Fallback>
      </mc:AlternateContent>
      <p:sp>
        <p:nvSpPr>
          <p:cNvPr id="11" name="TextBox 10">
            <a:extLst>
              <a:ext uri="{FF2B5EF4-FFF2-40B4-BE49-F238E27FC236}">
                <a16:creationId xmlns:a16="http://schemas.microsoft.com/office/drawing/2014/main" id="{68F37644-A8EF-EF8C-99BC-78ACB237F550}"/>
              </a:ext>
            </a:extLst>
          </p:cNvPr>
          <p:cNvSpPr txBox="1"/>
          <p:nvPr/>
        </p:nvSpPr>
        <p:spPr>
          <a:xfrm>
            <a:off x="755072" y="5742709"/>
            <a:ext cx="1908957" cy="584775"/>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By Geneza</a:t>
            </a:r>
            <a:r>
              <a:rPr lang="en-US" dirty="0"/>
              <a:t> </a:t>
            </a:r>
            <a:r>
              <a:rPr lang="en-US" sz="1400" dirty="0"/>
              <a:t>Dumitru</a:t>
            </a:r>
          </a:p>
          <a:p>
            <a:r>
              <a:rPr lang="en-US" sz="1400" dirty="0"/>
              <a:t>2511468</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GestaltVTI</vt:lpstr>
      <vt:lpstr>How to share a file via the OneDrive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389</cp:revision>
  <dcterms:created xsi:type="dcterms:W3CDTF">2025-10-17T10:38:02Z</dcterms:created>
  <dcterms:modified xsi:type="dcterms:W3CDTF">2025-10-24T09:47:31Z</dcterms:modified>
</cp:coreProperties>
</file>