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E7D619-DF71-BDA6-C32A-B1EF2E773831}" v="7" dt="2022-05-13T08:56:08.105"/>
    <p1510:client id="{882F91B5-97FE-3CAA-6715-990632F8C018}" v="1165" dt="2022-05-12T09:13:25.451"/>
    <p1510:client id="{A504E8FB-8FBE-4029-B5EA-8815542777DF}" v="113" dt="2022-04-30T12:49:11.758"/>
    <p1510:client id="{E9FCA252-0647-E111-6095-A8B29CED020C}" v="1357" dt="2022-05-12T11:29:56.5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4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38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Simonov (2105888)" userId="S::2105888@student.uwtsd.ac.uk::ba8dd69d-ca11-49ed-abd4-d12d83ade521" providerId="AD" clId="Web-{E9FCA252-0647-E111-6095-A8B29CED020C}"/>
    <pc:docChg chg="addSld delSld modSld">
      <pc:chgData name="Maria Simonov (2105888)" userId="S::2105888@student.uwtsd.ac.uk::ba8dd69d-ca11-49ed-abd4-d12d83ade521" providerId="AD" clId="Web-{E9FCA252-0647-E111-6095-A8B29CED020C}" dt="2022-05-12T11:29:55.834" v="1340" actId="20577"/>
      <pc:docMkLst>
        <pc:docMk/>
      </pc:docMkLst>
      <pc:sldChg chg="addSp modSp">
        <pc:chgData name="Maria Simonov (2105888)" userId="S::2105888@student.uwtsd.ac.uk::ba8dd69d-ca11-49ed-abd4-d12d83ade521" providerId="AD" clId="Web-{E9FCA252-0647-E111-6095-A8B29CED020C}" dt="2022-05-12T11:01:06.876" v="167" actId="20577"/>
        <pc:sldMkLst>
          <pc:docMk/>
          <pc:sldMk cId="2355032299" sldId="262"/>
        </pc:sldMkLst>
        <pc:spChg chg="mod">
          <ac:chgData name="Maria Simonov (2105888)" userId="S::2105888@student.uwtsd.ac.uk::ba8dd69d-ca11-49ed-abd4-d12d83ade521" providerId="AD" clId="Web-{E9FCA252-0647-E111-6095-A8B29CED020C}" dt="2022-05-12T11:01:06.876" v="167" actId="20577"/>
          <ac:spMkLst>
            <pc:docMk/>
            <pc:sldMk cId="2355032299" sldId="262"/>
            <ac:spMk id="3" creationId="{4B975C5B-3D0F-BC60-AE93-6500EE52D569}"/>
          </ac:spMkLst>
        </pc:spChg>
        <pc:spChg chg="add mod">
          <ac:chgData name="Maria Simonov (2105888)" userId="S::2105888@student.uwtsd.ac.uk::ba8dd69d-ca11-49ed-abd4-d12d83ade521" providerId="AD" clId="Web-{E9FCA252-0647-E111-6095-A8B29CED020C}" dt="2022-05-12T11:00:53.125" v="165" actId="1076"/>
          <ac:spMkLst>
            <pc:docMk/>
            <pc:sldMk cId="2355032299" sldId="262"/>
            <ac:spMk id="4" creationId="{5623E345-565A-800C-2159-E7D13B64BC1E}"/>
          </ac:spMkLst>
        </pc:spChg>
      </pc:sldChg>
      <pc:sldChg chg="modSp new">
        <pc:chgData name="Maria Simonov (2105888)" userId="S::2105888@student.uwtsd.ac.uk::ba8dd69d-ca11-49ed-abd4-d12d83ade521" providerId="AD" clId="Web-{E9FCA252-0647-E111-6095-A8B29CED020C}" dt="2022-05-12T11:04:49.280" v="307" actId="20577"/>
        <pc:sldMkLst>
          <pc:docMk/>
          <pc:sldMk cId="4057704601" sldId="263"/>
        </pc:sldMkLst>
        <pc:spChg chg="mod">
          <ac:chgData name="Maria Simonov (2105888)" userId="S::2105888@student.uwtsd.ac.uk::ba8dd69d-ca11-49ed-abd4-d12d83ade521" providerId="AD" clId="Web-{E9FCA252-0647-E111-6095-A8B29CED020C}" dt="2022-05-12T11:01:13.986" v="171" actId="20577"/>
          <ac:spMkLst>
            <pc:docMk/>
            <pc:sldMk cId="4057704601" sldId="263"/>
            <ac:spMk id="2" creationId="{9E4AF6F3-C31A-DF95-5A7C-FB852A700E95}"/>
          </ac:spMkLst>
        </pc:spChg>
        <pc:spChg chg="mod">
          <ac:chgData name="Maria Simonov (2105888)" userId="S::2105888@student.uwtsd.ac.uk::ba8dd69d-ca11-49ed-abd4-d12d83ade521" providerId="AD" clId="Web-{E9FCA252-0647-E111-6095-A8B29CED020C}" dt="2022-05-12T11:04:49.280" v="307" actId="20577"/>
          <ac:spMkLst>
            <pc:docMk/>
            <pc:sldMk cId="4057704601" sldId="263"/>
            <ac:spMk id="3" creationId="{B5E95D56-B1CE-1548-7F33-5B894C0D6A01}"/>
          </ac:spMkLst>
        </pc:spChg>
        <pc:spChg chg="mod">
          <ac:chgData name="Maria Simonov (2105888)" userId="S::2105888@student.uwtsd.ac.uk::ba8dd69d-ca11-49ed-abd4-d12d83ade521" providerId="AD" clId="Web-{E9FCA252-0647-E111-6095-A8B29CED020C}" dt="2022-05-12T11:02:46.398" v="224" actId="20577"/>
          <ac:spMkLst>
            <pc:docMk/>
            <pc:sldMk cId="4057704601" sldId="263"/>
            <ac:spMk id="4" creationId="{3C966D8C-A50E-6440-F796-0C9A906244B9}"/>
          </ac:spMkLst>
        </pc:spChg>
      </pc:sldChg>
      <pc:sldChg chg="delSp modSp new">
        <pc:chgData name="Maria Simonov (2105888)" userId="S::2105888@student.uwtsd.ac.uk::ba8dd69d-ca11-49ed-abd4-d12d83ade521" providerId="AD" clId="Web-{E9FCA252-0647-E111-6095-A8B29CED020C}" dt="2022-05-12T11:05:46.439" v="314" actId="1076"/>
        <pc:sldMkLst>
          <pc:docMk/>
          <pc:sldMk cId="3885146666" sldId="264"/>
        </pc:sldMkLst>
        <pc:spChg chg="mod">
          <ac:chgData name="Maria Simonov (2105888)" userId="S::2105888@student.uwtsd.ac.uk::ba8dd69d-ca11-49ed-abd4-d12d83ade521" providerId="AD" clId="Web-{E9FCA252-0647-E111-6095-A8B29CED020C}" dt="2022-05-12T11:05:46.439" v="314" actId="1076"/>
          <ac:spMkLst>
            <pc:docMk/>
            <pc:sldMk cId="3885146666" sldId="264"/>
            <ac:spMk id="2" creationId="{65A15602-0979-7D4D-433C-08CDEBD5624F}"/>
          </ac:spMkLst>
        </pc:spChg>
        <pc:spChg chg="del">
          <ac:chgData name="Maria Simonov (2105888)" userId="S::2105888@student.uwtsd.ac.uk::ba8dd69d-ca11-49ed-abd4-d12d83ade521" providerId="AD" clId="Web-{E9FCA252-0647-E111-6095-A8B29CED020C}" dt="2022-05-12T11:05:42.204" v="313"/>
          <ac:spMkLst>
            <pc:docMk/>
            <pc:sldMk cId="3885146666" sldId="264"/>
            <ac:spMk id="3" creationId="{BA438A3B-1646-9487-D37D-DEAFD6131AAC}"/>
          </ac:spMkLst>
        </pc:spChg>
      </pc:sldChg>
      <pc:sldChg chg="modSp new">
        <pc:chgData name="Maria Simonov (2105888)" userId="S::2105888@student.uwtsd.ac.uk::ba8dd69d-ca11-49ed-abd4-d12d83ade521" providerId="AD" clId="Web-{E9FCA252-0647-E111-6095-A8B29CED020C}" dt="2022-05-12T11:29:55.834" v="1340" actId="20577"/>
        <pc:sldMkLst>
          <pc:docMk/>
          <pc:sldMk cId="1144937604" sldId="265"/>
        </pc:sldMkLst>
        <pc:spChg chg="mod">
          <ac:chgData name="Maria Simonov (2105888)" userId="S::2105888@student.uwtsd.ac.uk::ba8dd69d-ca11-49ed-abd4-d12d83ade521" providerId="AD" clId="Web-{E9FCA252-0647-E111-6095-A8B29CED020C}" dt="2022-05-12T11:29:25.067" v="1321" actId="1076"/>
          <ac:spMkLst>
            <pc:docMk/>
            <pc:sldMk cId="1144937604" sldId="265"/>
            <ac:spMk id="2" creationId="{B0FF9266-A53A-EE0E-6A57-427E1F337CCB}"/>
          </ac:spMkLst>
        </pc:spChg>
        <pc:spChg chg="mod">
          <ac:chgData name="Maria Simonov (2105888)" userId="S::2105888@student.uwtsd.ac.uk::ba8dd69d-ca11-49ed-abd4-d12d83ade521" providerId="AD" clId="Web-{E9FCA252-0647-E111-6095-A8B29CED020C}" dt="2022-05-12T11:29:55.834" v="1340" actId="20577"/>
          <ac:spMkLst>
            <pc:docMk/>
            <pc:sldMk cId="1144937604" sldId="265"/>
            <ac:spMk id="3" creationId="{0A0B07DB-E29E-AE1B-CE11-E0777E87CA96}"/>
          </ac:spMkLst>
        </pc:spChg>
      </pc:sldChg>
      <pc:sldChg chg="new del">
        <pc:chgData name="Maria Simonov (2105888)" userId="S::2105888@student.uwtsd.ac.uk::ba8dd69d-ca11-49ed-abd4-d12d83ade521" providerId="AD" clId="Web-{E9FCA252-0647-E111-6095-A8B29CED020C}" dt="2022-05-12T11:14:25.500" v="695"/>
        <pc:sldMkLst>
          <pc:docMk/>
          <pc:sldMk cId="3348541214" sldId="266"/>
        </pc:sldMkLst>
      </pc:sldChg>
    </pc:docChg>
  </pc:docChgLst>
  <pc:docChgLst>
    <pc:chgData name="Maria Simonov (2105888)" userId="S::2105888@student.uwtsd.ac.uk::ba8dd69d-ca11-49ed-abd4-d12d83ade521" providerId="AD" clId="Web-{5AE7D619-DF71-BDA6-C32A-B1EF2E773831}"/>
    <pc:docChg chg="modSld">
      <pc:chgData name="Maria Simonov (2105888)" userId="S::2105888@student.uwtsd.ac.uk::ba8dd69d-ca11-49ed-abd4-d12d83ade521" providerId="AD" clId="Web-{5AE7D619-DF71-BDA6-C32A-B1EF2E773831}" dt="2022-05-13T08:56:06.183" v="5" actId="20577"/>
      <pc:docMkLst>
        <pc:docMk/>
      </pc:docMkLst>
      <pc:sldChg chg="modSp">
        <pc:chgData name="Maria Simonov (2105888)" userId="S::2105888@student.uwtsd.ac.uk::ba8dd69d-ca11-49ed-abd4-d12d83ade521" providerId="AD" clId="Web-{5AE7D619-DF71-BDA6-C32A-B1EF2E773831}" dt="2022-05-13T08:56:06.183" v="5" actId="20577"/>
        <pc:sldMkLst>
          <pc:docMk/>
          <pc:sldMk cId="2158792058" sldId="258"/>
        </pc:sldMkLst>
        <pc:spChg chg="mod">
          <ac:chgData name="Maria Simonov (2105888)" userId="S::2105888@student.uwtsd.ac.uk::ba8dd69d-ca11-49ed-abd4-d12d83ade521" providerId="AD" clId="Web-{5AE7D619-DF71-BDA6-C32A-B1EF2E773831}" dt="2022-05-13T08:56:06.183" v="5" actId="20577"/>
          <ac:spMkLst>
            <pc:docMk/>
            <pc:sldMk cId="2158792058" sldId="258"/>
            <ac:spMk id="2" creationId="{59F2C197-0D03-3EAE-A66F-91E622B7472C}"/>
          </ac:spMkLst>
        </pc:spChg>
      </pc:sldChg>
    </pc:docChg>
  </pc:docChgLst>
  <pc:docChgLst>
    <pc:chgData name="Maria Simonov (2105888)" userId="S::2105888@student.uwtsd.ac.uk::ba8dd69d-ca11-49ed-abd4-d12d83ade521" providerId="AD" clId="Web-{882F91B5-97FE-3CAA-6715-990632F8C018}"/>
    <pc:docChg chg="addSld modSld">
      <pc:chgData name="Maria Simonov (2105888)" userId="S::2105888@student.uwtsd.ac.uk::ba8dd69d-ca11-49ed-abd4-d12d83ade521" providerId="AD" clId="Web-{882F91B5-97FE-3CAA-6715-990632F8C018}" dt="2022-05-12T09:13:24.310" v="1005" actId="20577"/>
      <pc:docMkLst>
        <pc:docMk/>
      </pc:docMkLst>
      <pc:sldChg chg="addSp delSp modSp">
        <pc:chgData name="Maria Simonov (2105888)" userId="S::2105888@student.uwtsd.ac.uk::ba8dd69d-ca11-49ed-abd4-d12d83ade521" providerId="AD" clId="Web-{882F91B5-97FE-3CAA-6715-990632F8C018}" dt="2022-05-12T08:50:35.463" v="28"/>
        <pc:sldMkLst>
          <pc:docMk/>
          <pc:sldMk cId="128632686" sldId="256"/>
        </pc:sldMkLst>
        <pc:spChg chg="mod">
          <ac:chgData name="Maria Simonov (2105888)" userId="S::2105888@student.uwtsd.ac.uk::ba8dd69d-ca11-49ed-abd4-d12d83ade521" providerId="AD" clId="Web-{882F91B5-97FE-3CAA-6715-990632F8C018}" dt="2022-05-12T08:49:43.178" v="1" actId="14100"/>
          <ac:spMkLst>
            <pc:docMk/>
            <pc:sldMk cId="128632686" sldId="256"/>
            <ac:spMk id="3" creationId="{00000000-0000-0000-0000-000000000000}"/>
          </ac:spMkLst>
        </pc:spChg>
        <pc:spChg chg="add mod">
          <ac:chgData name="Maria Simonov (2105888)" userId="S::2105888@student.uwtsd.ac.uk::ba8dd69d-ca11-49ed-abd4-d12d83ade521" providerId="AD" clId="Web-{882F91B5-97FE-3CAA-6715-990632F8C018}" dt="2022-05-12T08:50:25.056" v="24" actId="20577"/>
          <ac:spMkLst>
            <pc:docMk/>
            <pc:sldMk cId="128632686" sldId="256"/>
            <ac:spMk id="4" creationId="{2E163BD9-2ED1-EE67-AF83-949F3A7D2721}"/>
          </ac:spMkLst>
        </pc:spChg>
        <pc:spChg chg="add del mod">
          <ac:chgData name="Maria Simonov (2105888)" userId="S::2105888@student.uwtsd.ac.uk::ba8dd69d-ca11-49ed-abd4-d12d83ade521" providerId="AD" clId="Web-{882F91B5-97FE-3CAA-6715-990632F8C018}" dt="2022-05-12T08:50:35.463" v="28"/>
          <ac:spMkLst>
            <pc:docMk/>
            <pc:sldMk cId="128632686" sldId="256"/>
            <ac:spMk id="5" creationId="{0D454A65-5ACA-183B-9577-B8023C4E7AF5}"/>
          </ac:spMkLst>
        </pc:spChg>
        <pc:spChg chg="add del mod">
          <ac:chgData name="Maria Simonov (2105888)" userId="S::2105888@student.uwtsd.ac.uk::ba8dd69d-ca11-49ed-abd4-d12d83ade521" providerId="AD" clId="Web-{882F91B5-97FE-3CAA-6715-990632F8C018}" dt="2022-05-12T08:50:30.790" v="26"/>
          <ac:spMkLst>
            <pc:docMk/>
            <pc:sldMk cId="128632686" sldId="256"/>
            <ac:spMk id="6" creationId="{E30905CE-D04A-7953-A47F-51A08E848B5E}"/>
          </ac:spMkLst>
        </pc:spChg>
      </pc:sldChg>
      <pc:sldChg chg="addSp modSp">
        <pc:chgData name="Maria Simonov (2105888)" userId="S::2105888@student.uwtsd.ac.uk::ba8dd69d-ca11-49ed-abd4-d12d83ade521" providerId="AD" clId="Web-{882F91B5-97FE-3CAA-6715-990632F8C018}" dt="2022-05-12T08:55:32.808" v="263" actId="1076"/>
        <pc:sldMkLst>
          <pc:docMk/>
          <pc:sldMk cId="2919966497" sldId="257"/>
        </pc:sldMkLst>
        <pc:spChg chg="mod">
          <ac:chgData name="Maria Simonov (2105888)" userId="S::2105888@student.uwtsd.ac.uk::ba8dd69d-ca11-49ed-abd4-d12d83ade521" providerId="AD" clId="Web-{882F91B5-97FE-3CAA-6715-990632F8C018}" dt="2022-05-12T08:54:04.413" v="204" actId="20577"/>
          <ac:spMkLst>
            <pc:docMk/>
            <pc:sldMk cId="2919966497" sldId="257"/>
            <ac:spMk id="3" creationId="{816A3D40-D3BE-05A3-E2C2-49625998CFDD}"/>
          </ac:spMkLst>
        </pc:spChg>
        <pc:spChg chg="add mod">
          <ac:chgData name="Maria Simonov (2105888)" userId="S::2105888@student.uwtsd.ac.uk::ba8dd69d-ca11-49ed-abd4-d12d83ade521" providerId="AD" clId="Web-{882F91B5-97FE-3CAA-6715-990632F8C018}" dt="2022-05-12T08:55:32.808" v="263" actId="1076"/>
          <ac:spMkLst>
            <pc:docMk/>
            <pc:sldMk cId="2919966497" sldId="257"/>
            <ac:spMk id="4" creationId="{820A3FB5-0D17-D122-7671-AB95DA407CB0}"/>
          </ac:spMkLst>
        </pc:spChg>
      </pc:sldChg>
      <pc:sldChg chg="addSp modSp new">
        <pc:chgData name="Maria Simonov (2105888)" userId="S::2105888@student.uwtsd.ac.uk::ba8dd69d-ca11-49ed-abd4-d12d83ade521" providerId="AD" clId="Web-{882F91B5-97FE-3CAA-6715-990632F8C018}" dt="2022-05-12T09:02:03.488" v="600" actId="20577"/>
        <pc:sldMkLst>
          <pc:docMk/>
          <pc:sldMk cId="2158792058" sldId="258"/>
        </pc:sldMkLst>
        <pc:spChg chg="mod">
          <ac:chgData name="Maria Simonov (2105888)" userId="S::2105888@student.uwtsd.ac.uk::ba8dd69d-ca11-49ed-abd4-d12d83ade521" providerId="AD" clId="Web-{882F91B5-97FE-3CAA-6715-990632F8C018}" dt="2022-05-12T09:02:03.488" v="600" actId="20577"/>
          <ac:spMkLst>
            <pc:docMk/>
            <pc:sldMk cId="2158792058" sldId="258"/>
            <ac:spMk id="2" creationId="{59F2C197-0D03-3EAE-A66F-91E622B7472C}"/>
          </ac:spMkLst>
        </pc:spChg>
        <pc:spChg chg="mod">
          <ac:chgData name="Maria Simonov (2105888)" userId="S::2105888@student.uwtsd.ac.uk::ba8dd69d-ca11-49ed-abd4-d12d83ade521" providerId="AD" clId="Web-{882F91B5-97FE-3CAA-6715-990632F8C018}" dt="2022-05-12T09:00:15.638" v="557" actId="20577"/>
          <ac:spMkLst>
            <pc:docMk/>
            <pc:sldMk cId="2158792058" sldId="258"/>
            <ac:spMk id="3" creationId="{F7AF132E-D9D2-AA99-96DC-01BAAB286A8B}"/>
          </ac:spMkLst>
        </pc:spChg>
        <pc:spChg chg="add mod">
          <ac:chgData name="Maria Simonov (2105888)" userId="S::2105888@student.uwtsd.ac.uk::ba8dd69d-ca11-49ed-abd4-d12d83ade521" providerId="AD" clId="Web-{882F91B5-97FE-3CAA-6715-990632F8C018}" dt="2022-05-12T09:00:56.328" v="582" actId="14100"/>
          <ac:spMkLst>
            <pc:docMk/>
            <pc:sldMk cId="2158792058" sldId="258"/>
            <ac:spMk id="4" creationId="{518005E3-0D1C-5E9B-34C0-F8143AF44BA9}"/>
          </ac:spMkLst>
        </pc:spChg>
      </pc:sldChg>
      <pc:sldChg chg="modSp new">
        <pc:chgData name="Maria Simonov (2105888)" userId="S::2105888@student.uwtsd.ac.uk::ba8dd69d-ca11-49ed-abd4-d12d83ade521" providerId="AD" clId="Web-{882F91B5-97FE-3CAA-6715-990632F8C018}" dt="2022-05-12T09:06:05.237" v="700" actId="20577"/>
        <pc:sldMkLst>
          <pc:docMk/>
          <pc:sldMk cId="728862790" sldId="259"/>
        </pc:sldMkLst>
        <pc:spChg chg="mod">
          <ac:chgData name="Maria Simonov (2105888)" userId="S::2105888@student.uwtsd.ac.uk::ba8dd69d-ca11-49ed-abd4-d12d83ade521" providerId="AD" clId="Web-{882F91B5-97FE-3CAA-6715-990632F8C018}" dt="2022-05-12T09:02:21.396" v="621" actId="20577"/>
          <ac:spMkLst>
            <pc:docMk/>
            <pc:sldMk cId="728862790" sldId="259"/>
            <ac:spMk id="2" creationId="{0C64DD8A-7A83-21BF-840B-5FF3061E5D27}"/>
          </ac:spMkLst>
        </pc:spChg>
        <pc:spChg chg="mod">
          <ac:chgData name="Maria Simonov (2105888)" userId="S::2105888@student.uwtsd.ac.uk::ba8dd69d-ca11-49ed-abd4-d12d83ade521" providerId="AD" clId="Web-{882F91B5-97FE-3CAA-6715-990632F8C018}" dt="2022-05-12T09:05:16.156" v="686" actId="20577"/>
          <ac:spMkLst>
            <pc:docMk/>
            <pc:sldMk cId="728862790" sldId="259"/>
            <ac:spMk id="3" creationId="{6FBFD19A-6846-5E03-E8FF-9437A3DE869A}"/>
          </ac:spMkLst>
        </pc:spChg>
        <pc:spChg chg="mod">
          <ac:chgData name="Maria Simonov (2105888)" userId="S::2105888@student.uwtsd.ac.uk::ba8dd69d-ca11-49ed-abd4-d12d83ade521" providerId="AD" clId="Web-{882F91B5-97FE-3CAA-6715-990632F8C018}" dt="2022-05-12T09:06:05.237" v="700" actId="20577"/>
          <ac:spMkLst>
            <pc:docMk/>
            <pc:sldMk cId="728862790" sldId="259"/>
            <ac:spMk id="4" creationId="{80E63E9F-F809-676E-243C-C1CBE0EA759E}"/>
          </ac:spMkLst>
        </pc:spChg>
      </pc:sldChg>
      <pc:sldChg chg="addSp modSp new">
        <pc:chgData name="Maria Simonov (2105888)" userId="S::2105888@student.uwtsd.ac.uk::ba8dd69d-ca11-49ed-abd4-d12d83ade521" providerId="AD" clId="Web-{882F91B5-97FE-3CAA-6715-990632F8C018}" dt="2022-05-12T09:09:33.343" v="863" actId="1076"/>
        <pc:sldMkLst>
          <pc:docMk/>
          <pc:sldMk cId="2976983389" sldId="260"/>
        </pc:sldMkLst>
        <pc:spChg chg="mod">
          <ac:chgData name="Maria Simonov (2105888)" userId="S::2105888@student.uwtsd.ac.uk::ba8dd69d-ca11-49ed-abd4-d12d83ade521" providerId="AD" clId="Web-{882F91B5-97FE-3CAA-6715-990632F8C018}" dt="2022-05-12T09:06:44.208" v="709" actId="20577"/>
          <ac:spMkLst>
            <pc:docMk/>
            <pc:sldMk cId="2976983389" sldId="260"/>
            <ac:spMk id="2" creationId="{B5CCDF36-9013-E705-C6CA-1A344550331B}"/>
          </ac:spMkLst>
        </pc:spChg>
        <pc:spChg chg="mod">
          <ac:chgData name="Maria Simonov (2105888)" userId="S::2105888@student.uwtsd.ac.uk::ba8dd69d-ca11-49ed-abd4-d12d83ade521" providerId="AD" clId="Web-{882F91B5-97FE-3CAA-6715-990632F8C018}" dt="2022-05-12T09:09:11.577" v="848" actId="20577"/>
          <ac:spMkLst>
            <pc:docMk/>
            <pc:sldMk cId="2976983389" sldId="260"/>
            <ac:spMk id="3" creationId="{D05DA9BE-869D-1036-134B-02132CB3AAB6}"/>
          </ac:spMkLst>
        </pc:spChg>
        <pc:spChg chg="add mod">
          <ac:chgData name="Maria Simonov (2105888)" userId="S::2105888@student.uwtsd.ac.uk::ba8dd69d-ca11-49ed-abd4-d12d83ade521" providerId="AD" clId="Web-{882F91B5-97FE-3CAA-6715-990632F8C018}" dt="2022-05-12T09:09:33.343" v="863" actId="1076"/>
          <ac:spMkLst>
            <pc:docMk/>
            <pc:sldMk cId="2976983389" sldId="260"/>
            <ac:spMk id="4" creationId="{49291E8B-027D-A3C0-33AA-64049D9E63EE}"/>
          </ac:spMkLst>
        </pc:spChg>
      </pc:sldChg>
      <pc:sldChg chg="addSp modSp new">
        <pc:chgData name="Maria Simonov (2105888)" userId="S::2105888@student.uwtsd.ac.uk::ba8dd69d-ca11-49ed-abd4-d12d83ade521" providerId="AD" clId="Web-{882F91B5-97FE-3CAA-6715-990632F8C018}" dt="2022-05-12T09:12:56.324" v="989" actId="1076"/>
        <pc:sldMkLst>
          <pc:docMk/>
          <pc:sldMk cId="2386337922" sldId="261"/>
        </pc:sldMkLst>
        <pc:spChg chg="mod">
          <ac:chgData name="Maria Simonov (2105888)" userId="S::2105888@student.uwtsd.ac.uk::ba8dd69d-ca11-49ed-abd4-d12d83ade521" providerId="AD" clId="Web-{882F91B5-97FE-3CAA-6715-990632F8C018}" dt="2022-05-12T09:10:13.205" v="875" actId="20577"/>
          <ac:spMkLst>
            <pc:docMk/>
            <pc:sldMk cId="2386337922" sldId="261"/>
            <ac:spMk id="2" creationId="{763FF874-2FD2-7032-592B-31C04273408B}"/>
          </ac:spMkLst>
        </pc:spChg>
        <pc:spChg chg="mod">
          <ac:chgData name="Maria Simonov (2105888)" userId="S::2105888@student.uwtsd.ac.uk::ba8dd69d-ca11-49ed-abd4-d12d83ade521" providerId="AD" clId="Web-{882F91B5-97FE-3CAA-6715-990632F8C018}" dt="2022-05-12T09:11:57.508" v="965" actId="20577"/>
          <ac:spMkLst>
            <pc:docMk/>
            <pc:sldMk cId="2386337922" sldId="261"/>
            <ac:spMk id="3" creationId="{B7AB8978-367F-9059-F60D-8AB7DA302832}"/>
          </ac:spMkLst>
        </pc:spChg>
        <pc:spChg chg="add mod">
          <ac:chgData name="Maria Simonov (2105888)" userId="S::2105888@student.uwtsd.ac.uk::ba8dd69d-ca11-49ed-abd4-d12d83ade521" providerId="AD" clId="Web-{882F91B5-97FE-3CAA-6715-990632F8C018}" dt="2022-05-12T09:12:56.324" v="989" actId="1076"/>
          <ac:spMkLst>
            <pc:docMk/>
            <pc:sldMk cId="2386337922" sldId="261"/>
            <ac:spMk id="4" creationId="{2061FB98-B7A4-F73A-FB6B-6E5B3F63D267}"/>
          </ac:spMkLst>
        </pc:spChg>
      </pc:sldChg>
      <pc:sldChg chg="modSp new">
        <pc:chgData name="Maria Simonov (2105888)" userId="S::2105888@student.uwtsd.ac.uk::ba8dd69d-ca11-49ed-abd4-d12d83ade521" providerId="AD" clId="Web-{882F91B5-97FE-3CAA-6715-990632F8C018}" dt="2022-05-12T09:13:24.310" v="1005" actId="20577"/>
        <pc:sldMkLst>
          <pc:docMk/>
          <pc:sldMk cId="2355032299" sldId="262"/>
        </pc:sldMkLst>
        <pc:spChg chg="mod">
          <ac:chgData name="Maria Simonov (2105888)" userId="S::2105888@student.uwtsd.ac.uk::ba8dd69d-ca11-49ed-abd4-d12d83ade521" providerId="AD" clId="Web-{882F91B5-97FE-3CAA-6715-990632F8C018}" dt="2022-05-12T09:13:24.310" v="1005" actId="20577"/>
          <ac:spMkLst>
            <pc:docMk/>
            <pc:sldMk cId="2355032299" sldId="262"/>
            <ac:spMk id="2" creationId="{9C8544E2-A6FC-05BD-262E-FBAAB813DACA}"/>
          </ac:spMkLst>
        </pc:spChg>
      </pc:sldChg>
    </pc:docChg>
  </pc:docChgLst>
  <pc:docChgLst>
    <pc:chgData name="Maria Simonov (2105888)" userId="S::2105888@student.uwtsd.ac.uk::ba8dd69d-ca11-49ed-abd4-d12d83ade521" providerId="AD" clId="Web-{A504E8FB-8FBE-4029-B5EA-8815542777DF}"/>
    <pc:docChg chg="addSld modSld addMainMaster delMainMaster">
      <pc:chgData name="Maria Simonov (2105888)" userId="S::2105888@student.uwtsd.ac.uk::ba8dd69d-ca11-49ed-abd4-d12d83ade521" providerId="AD" clId="Web-{A504E8FB-8FBE-4029-B5EA-8815542777DF}" dt="2022-04-30T12:49:11.758" v="108" actId="20577"/>
      <pc:docMkLst>
        <pc:docMk/>
      </pc:docMkLst>
      <pc:sldChg chg="addSp delSp modSp mod setBg modClrScheme chgLayout">
        <pc:chgData name="Maria Simonov (2105888)" userId="S::2105888@student.uwtsd.ac.uk::ba8dd69d-ca11-49ed-abd4-d12d83ade521" providerId="AD" clId="Web-{A504E8FB-8FBE-4029-B5EA-8815542777DF}" dt="2022-04-30T12:47:43.756" v="40"/>
        <pc:sldMkLst>
          <pc:docMk/>
          <pc:sldMk cId="128632686" sldId="256"/>
        </pc:sldMkLst>
        <pc:spChg chg="mod">
          <ac:chgData name="Maria Simonov (2105888)" userId="S::2105888@student.uwtsd.ac.uk::ba8dd69d-ca11-49ed-abd4-d12d83ade521" providerId="AD" clId="Web-{A504E8FB-8FBE-4029-B5EA-8815542777DF}" dt="2022-04-30T12:46:40.142" v="14" actId="20577"/>
          <ac:spMkLst>
            <pc:docMk/>
            <pc:sldMk cId="128632686" sldId="256"/>
            <ac:spMk id="2" creationId="{00000000-0000-0000-0000-000000000000}"/>
          </ac:spMkLst>
        </pc:spChg>
        <pc:spChg chg="mod">
          <ac:chgData name="Maria Simonov (2105888)" userId="S::2105888@student.uwtsd.ac.uk::ba8dd69d-ca11-49ed-abd4-d12d83ade521" providerId="AD" clId="Web-{A504E8FB-8FBE-4029-B5EA-8815542777DF}" dt="2022-04-30T12:47:36.428" v="37" actId="20577"/>
          <ac:spMkLst>
            <pc:docMk/>
            <pc:sldMk cId="128632686" sldId="256"/>
            <ac:spMk id="3" creationId="{00000000-0000-0000-0000-000000000000}"/>
          </ac:spMkLst>
        </pc:spChg>
        <pc:spChg chg="add del mod">
          <ac:chgData name="Maria Simonov (2105888)" userId="S::2105888@student.uwtsd.ac.uk::ba8dd69d-ca11-49ed-abd4-d12d83ade521" providerId="AD" clId="Web-{A504E8FB-8FBE-4029-B5EA-8815542777DF}" dt="2022-04-30T12:47:43.756" v="40"/>
          <ac:spMkLst>
            <pc:docMk/>
            <pc:sldMk cId="128632686" sldId="256"/>
            <ac:spMk id="4" creationId="{F252DDA2-117C-E6AA-51E0-9ECE33BCFEE6}"/>
          </ac:spMkLst>
        </pc:spChg>
        <pc:spChg chg="add">
          <ac:chgData name="Maria Simonov (2105888)" userId="S::2105888@student.uwtsd.ac.uk::ba8dd69d-ca11-49ed-abd4-d12d83ade521" providerId="AD" clId="Web-{A504E8FB-8FBE-4029-B5EA-8815542777DF}" dt="2022-04-30T12:46:23.172" v="0"/>
          <ac:spMkLst>
            <pc:docMk/>
            <pc:sldMk cId="128632686" sldId="256"/>
            <ac:spMk id="8" creationId="{4E7CE7A7-0AFD-439B-9765-E708254D9D2D}"/>
          </ac:spMkLst>
        </pc:spChg>
        <pc:spChg chg="add">
          <ac:chgData name="Maria Simonov (2105888)" userId="S::2105888@student.uwtsd.ac.uk::ba8dd69d-ca11-49ed-abd4-d12d83ade521" providerId="AD" clId="Web-{A504E8FB-8FBE-4029-B5EA-8815542777DF}" dt="2022-04-30T12:46:23.172" v="0"/>
          <ac:spMkLst>
            <pc:docMk/>
            <pc:sldMk cId="128632686" sldId="256"/>
            <ac:spMk id="10" creationId="{239CFBC2-8561-4BBF-BDDE-CF7908C98DFC}"/>
          </ac:spMkLst>
        </pc:spChg>
        <pc:grpChg chg="add">
          <ac:chgData name="Maria Simonov (2105888)" userId="S::2105888@student.uwtsd.ac.uk::ba8dd69d-ca11-49ed-abd4-d12d83ade521" providerId="AD" clId="Web-{A504E8FB-8FBE-4029-B5EA-8815542777DF}" dt="2022-04-30T12:46:23.172" v="0"/>
          <ac:grpSpMkLst>
            <pc:docMk/>
            <pc:sldMk cId="128632686" sldId="256"/>
            <ac:grpSpMk id="12" creationId="{2AAC8F43-3BD7-44FC-843A-972922AF2BC0}"/>
          </ac:grpSpMkLst>
        </pc:grpChg>
      </pc:sldChg>
      <pc:sldChg chg="addSp modSp new mod setBg">
        <pc:chgData name="Maria Simonov (2105888)" userId="S::2105888@student.uwtsd.ac.uk::ba8dd69d-ca11-49ed-abd4-d12d83ade521" providerId="AD" clId="Web-{A504E8FB-8FBE-4029-B5EA-8815542777DF}" dt="2022-04-30T12:49:11.758" v="108" actId="20577"/>
        <pc:sldMkLst>
          <pc:docMk/>
          <pc:sldMk cId="2919966497" sldId="257"/>
        </pc:sldMkLst>
        <pc:spChg chg="mod">
          <ac:chgData name="Maria Simonov (2105888)" userId="S::2105888@student.uwtsd.ac.uk::ba8dd69d-ca11-49ed-abd4-d12d83ade521" providerId="AD" clId="Web-{A504E8FB-8FBE-4029-B5EA-8815542777DF}" dt="2022-04-30T12:48:41.023" v="63" actId="20577"/>
          <ac:spMkLst>
            <pc:docMk/>
            <pc:sldMk cId="2919966497" sldId="257"/>
            <ac:spMk id="2" creationId="{3C0B088D-91E7-EEE8-9FA1-4360A800E90F}"/>
          </ac:spMkLst>
        </pc:spChg>
        <pc:spChg chg="mod">
          <ac:chgData name="Maria Simonov (2105888)" userId="S::2105888@student.uwtsd.ac.uk::ba8dd69d-ca11-49ed-abd4-d12d83ade521" providerId="AD" clId="Web-{A504E8FB-8FBE-4029-B5EA-8815542777DF}" dt="2022-04-30T12:49:11.758" v="108" actId="20577"/>
          <ac:spMkLst>
            <pc:docMk/>
            <pc:sldMk cId="2919966497" sldId="257"/>
            <ac:spMk id="3" creationId="{816A3D40-D3BE-05A3-E2C2-49625998CFDD}"/>
          </ac:spMkLst>
        </pc:spChg>
        <pc:spChg chg="add">
          <ac:chgData name="Maria Simonov (2105888)" userId="S::2105888@student.uwtsd.ac.uk::ba8dd69d-ca11-49ed-abd4-d12d83ade521" providerId="AD" clId="Web-{A504E8FB-8FBE-4029-B5EA-8815542777DF}" dt="2022-04-30T12:48:18.444" v="42"/>
          <ac:spMkLst>
            <pc:docMk/>
            <pc:sldMk cId="2919966497" sldId="257"/>
            <ac:spMk id="8" creationId="{8651CFA9-6065-4243-AC48-858E359780B1}"/>
          </ac:spMkLst>
        </pc:spChg>
        <pc:spChg chg="add">
          <ac:chgData name="Maria Simonov (2105888)" userId="S::2105888@student.uwtsd.ac.uk::ba8dd69d-ca11-49ed-abd4-d12d83ade521" providerId="AD" clId="Web-{A504E8FB-8FBE-4029-B5EA-8815542777DF}" dt="2022-04-30T12:48:18.444" v="42"/>
          <ac:spMkLst>
            <pc:docMk/>
            <pc:sldMk cId="2919966497" sldId="257"/>
            <ac:spMk id="10" creationId="{37962AE0-6A1C-4B76-9D52-10E5E6D7D3BB}"/>
          </ac:spMkLst>
        </pc:spChg>
        <pc:spChg chg="add">
          <ac:chgData name="Maria Simonov (2105888)" userId="S::2105888@student.uwtsd.ac.uk::ba8dd69d-ca11-49ed-abd4-d12d83ade521" providerId="AD" clId="Web-{A504E8FB-8FBE-4029-B5EA-8815542777DF}" dt="2022-04-30T12:48:18.444" v="42"/>
          <ac:spMkLst>
            <pc:docMk/>
            <pc:sldMk cId="2919966497" sldId="257"/>
            <ac:spMk id="12" creationId="{027CAEDE-D92D-4745-8749-71019415A797}"/>
          </ac:spMkLst>
        </pc:spChg>
        <pc:grpChg chg="add">
          <ac:chgData name="Maria Simonov (2105888)" userId="S::2105888@student.uwtsd.ac.uk::ba8dd69d-ca11-49ed-abd4-d12d83ade521" providerId="AD" clId="Web-{A504E8FB-8FBE-4029-B5EA-8815542777DF}" dt="2022-04-30T12:48:18.444" v="42"/>
          <ac:grpSpMkLst>
            <pc:docMk/>
            <pc:sldMk cId="2919966497" sldId="257"/>
            <ac:grpSpMk id="14" creationId="{6A0ABFF7-3293-4EAC-9426-EBDCAA34D5E1}"/>
          </ac:grpSpMkLst>
        </pc:grpChg>
      </pc:sldChg>
      <pc:sldMasterChg chg="del delSldLayout">
        <pc:chgData name="Maria Simonov (2105888)" userId="S::2105888@student.uwtsd.ac.uk::ba8dd69d-ca11-49ed-abd4-d12d83ade521" providerId="AD" clId="Web-{A504E8FB-8FBE-4029-B5EA-8815542777DF}" dt="2022-04-30T12:46:23.172" v="0"/>
        <pc:sldMasterMkLst>
          <pc:docMk/>
          <pc:sldMasterMk cId="0" sldId="2147483648"/>
        </pc:sldMasterMkLst>
        <pc:sldLayoutChg chg="del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0" sldId="2147483648"/>
            <pc:sldLayoutMk cId="0" sldId="2147483649"/>
          </pc:sldLayoutMkLst>
        </pc:sldLayoutChg>
        <pc:sldLayoutChg chg="del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0" sldId="2147483648"/>
            <pc:sldLayoutMk cId="0" sldId="2147483650"/>
          </pc:sldLayoutMkLst>
        </pc:sldLayoutChg>
        <pc:sldLayoutChg chg="del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0" sldId="2147483648"/>
            <pc:sldLayoutMk cId="0" sldId="2147483651"/>
          </pc:sldLayoutMkLst>
        </pc:sldLayoutChg>
        <pc:sldLayoutChg chg="del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0" sldId="2147483648"/>
            <pc:sldLayoutMk cId="0" sldId="2147483652"/>
          </pc:sldLayoutMkLst>
        </pc:sldLayoutChg>
        <pc:sldLayoutChg chg="del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0" sldId="2147483648"/>
            <pc:sldLayoutMk cId="0" sldId="2147483653"/>
          </pc:sldLayoutMkLst>
        </pc:sldLayoutChg>
        <pc:sldLayoutChg chg="del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0" sldId="2147483648"/>
            <pc:sldLayoutMk cId="0" sldId="2147483654"/>
          </pc:sldLayoutMkLst>
        </pc:sldLayoutChg>
        <pc:sldLayoutChg chg="del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0" sldId="2147483648"/>
            <pc:sldLayoutMk cId="0" sldId="2147483655"/>
          </pc:sldLayoutMkLst>
        </pc:sldLayoutChg>
        <pc:sldLayoutChg chg="del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0" sldId="2147483648"/>
            <pc:sldLayoutMk cId="0" sldId="2147483656"/>
          </pc:sldLayoutMkLst>
        </pc:sldLayoutChg>
        <pc:sldLayoutChg chg="del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0" sldId="2147483648"/>
            <pc:sldLayoutMk cId="0" sldId="2147483657"/>
          </pc:sldLayoutMkLst>
        </pc:sldLayoutChg>
        <pc:sldLayoutChg chg="del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0" sldId="2147483648"/>
            <pc:sldLayoutMk cId="0" sldId="2147483658"/>
          </pc:sldLayoutMkLst>
        </pc:sldLayoutChg>
        <pc:sldLayoutChg chg="del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0" sldId="2147483648"/>
            <pc:sldLayoutMk cId="0" sldId="2147483659"/>
          </pc:sldLayoutMkLst>
        </pc:sldLayoutChg>
      </pc:sldMasterChg>
      <pc:sldMasterChg chg="add addSldLayout">
        <pc:chgData name="Maria Simonov (2105888)" userId="S::2105888@student.uwtsd.ac.uk::ba8dd69d-ca11-49ed-abd4-d12d83ade521" providerId="AD" clId="Web-{A504E8FB-8FBE-4029-B5EA-8815542777DF}" dt="2022-04-30T12:46:23.172" v="0"/>
        <pc:sldMasterMkLst>
          <pc:docMk/>
          <pc:sldMasterMk cId="2165302589" sldId="2147483673"/>
        </pc:sldMasterMkLst>
        <pc:sldLayoutChg chg="add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2165302589" sldId="2147483673"/>
            <pc:sldLayoutMk cId="1623996263" sldId="2147483662"/>
          </pc:sldLayoutMkLst>
        </pc:sldLayoutChg>
        <pc:sldLayoutChg chg="add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2165302589" sldId="2147483673"/>
            <pc:sldLayoutMk cId="931109028" sldId="2147483663"/>
          </pc:sldLayoutMkLst>
        </pc:sldLayoutChg>
        <pc:sldLayoutChg chg="add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2165302589" sldId="2147483673"/>
            <pc:sldLayoutMk cId="1431736695" sldId="2147483664"/>
          </pc:sldLayoutMkLst>
        </pc:sldLayoutChg>
        <pc:sldLayoutChg chg="add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2165302589" sldId="2147483673"/>
            <pc:sldLayoutMk cId="1941251320" sldId="2147483665"/>
          </pc:sldLayoutMkLst>
        </pc:sldLayoutChg>
        <pc:sldLayoutChg chg="add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2165302589" sldId="2147483673"/>
            <pc:sldLayoutMk cId="3840504889" sldId="2147483666"/>
          </pc:sldLayoutMkLst>
        </pc:sldLayoutChg>
        <pc:sldLayoutChg chg="add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2165302589" sldId="2147483673"/>
            <pc:sldLayoutMk cId="2751684278" sldId="2147483667"/>
          </pc:sldLayoutMkLst>
        </pc:sldLayoutChg>
        <pc:sldLayoutChg chg="add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2165302589" sldId="2147483673"/>
            <pc:sldLayoutMk cId="1025010626" sldId="2147483668"/>
          </pc:sldLayoutMkLst>
        </pc:sldLayoutChg>
        <pc:sldLayoutChg chg="add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2165302589" sldId="2147483673"/>
            <pc:sldLayoutMk cId="1565014740" sldId="2147483669"/>
          </pc:sldLayoutMkLst>
        </pc:sldLayoutChg>
        <pc:sldLayoutChg chg="add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2165302589" sldId="2147483673"/>
            <pc:sldLayoutMk cId="1133486219" sldId="2147483670"/>
          </pc:sldLayoutMkLst>
        </pc:sldLayoutChg>
        <pc:sldLayoutChg chg="add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2165302589" sldId="2147483673"/>
            <pc:sldLayoutMk cId="4030970683" sldId="2147483671"/>
          </pc:sldLayoutMkLst>
        </pc:sldLayoutChg>
        <pc:sldLayoutChg chg="add">
          <pc:chgData name="Maria Simonov (2105888)" userId="S::2105888@student.uwtsd.ac.uk::ba8dd69d-ca11-49ed-abd4-d12d83ade521" providerId="AD" clId="Web-{A504E8FB-8FBE-4029-B5EA-8815542777DF}" dt="2022-04-30T12:46:23.172" v="0"/>
          <pc:sldLayoutMkLst>
            <pc:docMk/>
            <pc:sldMasterMk cId="2165302589" sldId="2147483673"/>
            <pc:sldLayoutMk cId="2457410342" sldId="214748367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5/13/2022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996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5/13/2022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109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5/13/2022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1736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5/13/2022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251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5/13/2022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5048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5/13/2022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684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5/13/2022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0106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5/13/2022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014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5/13/2022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486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5/13/2022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970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5/13/2022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410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5/13/2022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302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edlineplus.gov/genetics/condition/rheumatoid-arthritis/#inheritance" TargetMode="External"/><Relationship Id="rId2" Type="http://schemas.openxmlformats.org/officeDocument/2006/relationships/hyperlink" Target="https://www.cdc.gov/arthritis/basics/rheumatoid-arthrtis.html#:~:text=Rheumatoid%20arthritis%2C%20or%20RA%2C%20is,usually%20many%20joints%20at%20on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7CE7A7-0AFD-439B-9765-E708254D9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39CFBC2-8561-4BBF-BDDE-CF7908C98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AAC8F43-3BD7-44FC-843A-972922AF2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1DE643C6-923A-4762-9462-D589A0AED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2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51AB708F-73DA-4CC8-89B1-8EB70ABB3A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93848" y="1295400"/>
            <a:ext cx="7010400" cy="2604928"/>
          </a:xfrm>
        </p:spPr>
        <p:txBody>
          <a:bodyPr anchor="b">
            <a:normAutofit/>
          </a:bodyPr>
          <a:lstStyle/>
          <a:p>
            <a:r>
              <a:rPr lang="en-US" sz="5200" dirty="0">
                <a:solidFill>
                  <a:srgbClr val="FFFFFF"/>
                </a:solidFill>
                <a:cs typeface="Sabon Next LT"/>
              </a:rPr>
              <a:t>Rheumatoid Arthritis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93849" y="4074784"/>
            <a:ext cx="7010399" cy="461273"/>
          </a:xfrm>
        </p:spPr>
        <p:txBody>
          <a:bodyPr anchor="t">
            <a:normAutofit/>
          </a:bodyPr>
          <a:lstStyle/>
          <a:p>
            <a:r>
              <a:rPr lang="en-US" sz="2200" dirty="0">
                <a:solidFill>
                  <a:srgbClr val="FFFFFF"/>
                </a:solidFill>
              </a:rPr>
              <a:t>and what environmental factors affect it.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163BD9-2ED1-EE67-AF83-949F3A7D2721}"/>
              </a:ext>
            </a:extLst>
          </p:cNvPr>
          <p:cNvSpPr txBox="1"/>
          <p:nvPr/>
        </p:nvSpPr>
        <p:spPr>
          <a:xfrm>
            <a:off x="209909" y="6320287"/>
            <a:ext cx="416655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solidFill>
                  <a:schemeClr val="bg1"/>
                </a:solidFill>
              </a:rPr>
              <a:t>2105888@student.uwtsd.as.uk</a:t>
            </a:r>
          </a:p>
        </p:txBody>
      </p:sp>
    </p:spTree>
    <p:extLst>
      <p:ext uri="{BB962C8B-B14F-4D97-AF65-F5344CB8AC3E}">
        <p14:creationId xmlns:p14="http://schemas.microsoft.com/office/powerpoint/2010/main" val="128632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6A0ABFF7-3293-4EAC-9426-EBDCAA34D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 flipV="1">
            <a:off x="0" y="5080"/>
            <a:ext cx="3464215" cy="4598234"/>
            <a:chOff x="8059620" y="41922"/>
            <a:chExt cx="3997615" cy="6816077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FB475375-4F9B-4D93-8769-B42BB7F447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6074A43D-E1B2-4563-8D84-A962E8ABE7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2">
              <a:alphaModFix amt="16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0B088D-91E7-EEE8-9FA1-4360A800E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4876800" cy="5577934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cs typeface="Sabon Next LT"/>
              </a:rPr>
              <a:t>What is Rheumatoid Arthritis?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A3D40-D3BE-05A3-E2C2-49625998CF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4600" y="716366"/>
            <a:ext cx="5408706" cy="539672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 dirty="0"/>
              <a:t>- Rheumatoid Arthritis is an autoimmune disease that affects the body's joints.</a:t>
            </a:r>
          </a:p>
          <a:p>
            <a:pPr marL="0" indent="0">
              <a:buNone/>
            </a:pPr>
            <a:r>
              <a:rPr lang="en-US" sz="1800" dirty="0"/>
              <a:t>- It affects approximately 1% of the population.</a:t>
            </a:r>
          </a:p>
          <a:p>
            <a:pPr marL="0" indent="0">
              <a:buNone/>
            </a:pPr>
            <a:r>
              <a:rPr lang="en-US" sz="1800" dirty="0"/>
              <a:t>- As Rheumatoid Arthritis is an autoimmune disease, it means that the body's immune system which normally fights infections, attacks the cells that line your joints on accident.</a:t>
            </a:r>
          </a:p>
          <a:p>
            <a:pPr marL="0" indent="0">
              <a:buNone/>
            </a:pPr>
            <a:r>
              <a:rPr lang="en-US" sz="1800" dirty="0"/>
              <a:t>- Rheumatoid Arthritis causes your joints to be very swollen, stiff and painful.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0A3FB5-0D17-D122-7671-AB95DA407CB0}"/>
              </a:ext>
            </a:extLst>
          </p:cNvPr>
          <p:cNvSpPr txBox="1"/>
          <p:nvPr/>
        </p:nvSpPr>
        <p:spPr>
          <a:xfrm>
            <a:off x="6262777" y="6205267"/>
            <a:ext cx="574806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(National Library of Medicine, 2017) , (Centers for Disease Control and Prevention, 2020) , (NHS, 2019).</a:t>
            </a:r>
          </a:p>
        </p:txBody>
      </p:sp>
    </p:spTree>
    <p:extLst>
      <p:ext uri="{BB962C8B-B14F-4D97-AF65-F5344CB8AC3E}">
        <p14:creationId xmlns:p14="http://schemas.microsoft.com/office/powerpoint/2010/main" val="2919966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2C197-0D03-3EAE-A66F-91E622B747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cs typeface="Sabon Next LT"/>
              </a:rPr>
              <a:t>Examples of factors that creates Rheumatoid Arthritis: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F132E-D9D2-AA99-96DC-01BAAB286A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Family history of the condition – although it is unclear whether genetics play a role in the development of this condition, if you have a close relative with the disease your chance of developing the disease is increased.</a:t>
            </a:r>
          </a:p>
          <a:p>
            <a:r>
              <a:rPr lang="en-US" dirty="0"/>
              <a:t>If you have a relative with the disease, your chance of developing it is 0.8% compared to the 0.5% of someone with no relative with the disease.</a:t>
            </a:r>
          </a:p>
          <a:p>
            <a:r>
              <a:rPr lang="en-US" dirty="0"/>
              <a:t>Studies show that the disease is very heritable.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8005E3-0D1C-5E9B-34C0-F8143AF44BA9}"/>
              </a:ext>
            </a:extLst>
          </p:cNvPr>
          <p:cNvSpPr txBox="1"/>
          <p:nvPr/>
        </p:nvSpPr>
        <p:spPr>
          <a:xfrm>
            <a:off x="66136" y="6492815"/>
            <a:ext cx="40802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(Medline Plus, 2020) , (Pfizer, 2022) </a:t>
            </a:r>
          </a:p>
        </p:txBody>
      </p:sp>
    </p:spTree>
    <p:extLst>
      <p:ext uri="{BB962C8B-B14F-4D97-AF65-F5344CB8AC3E}">
        <p14:creationId xmlns:p14="http://schemas.microsoft.com/office/powerpoint/2010/main" val="21587920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4DD8A-7A83-21BF-840B-5FF3061E5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Sabon Next LT"/>
              </a:rPr>
              <a:t>What worsens and betters the disease?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FD19A-6846-5E03-E8FF-9437A3DE869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u="sng" dirty="0"/>
              <a:t>Worsens</a:t>
            </a:r>
          </a:p>
          <a:p>
            <a:r>
              <a:rPr lang="en-US" dirty="0"/>
              <a:t>Smoking</a:t>
            </a:r>
          </a:p>
          <a:p>
            <a:r>
              <a:rPr lang="en-US" dirty="0"/>
              <a:t>Cold weather </a:t>
            </a:r>
          </a:p>
          <a:p>
            <a:r>
              <a:rPr lang="en-US" dirty="0"/>
              <a:t>Being female – hormonal reasons</a:t>
            </a:r>
          </a:p>
          <a:p>
            <a:r>
              <a:rPr lang="en-US" dirty="0"/>
              <a:t>Prolonged breastfeeding</a:t>
            </a:r>
          </a:p>
          <a:p>
            <a:r>
              <a:rPr lang="en-US" dirty="0"/>
              <a:t>Multiple pregnancies 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E63E9F-F809-676E-243C-C1CBE0EA759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u="sng" dirty="0"/>
              <a:t>Better</a:t>
            </a:r>
          </a:p>
          <a:p>
            <a:r>
              <a:rPr lang="en-US" dirty="0"/>
              <a:t>Hot weather</a:t>
            </a:r>
          </a:p>
          <a:p>
            <a:r>
              <a:rPr lang="en-US" dirty="0"/>
              <a:t>Being pregnant </a:t>
            </a:r>
          </a:p>
          <a:p>
            <a:r>
              <a:rPr lang="en-US" dirty="0"/>
              <a:t>Breastfeeding 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862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CDF36-9013-E705-C6CA-1A3445503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Sabon Next LT"/>
              </a:rPr>
              <a:t>Smoking and RA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DA9BE-869D-1036-134B-02132CB3AA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Can make the symptoms worse</a:t>
            </a:r>
          </a:p>
          <a:p>
            <a:r>
              <a:rPr lang="en-US" dirty="0"/>
              <a:t>Increased chance of developing the disease</a:t>
            </a:r>
          </a:p>
          <a:p>
            <a:r>
              <a:rPr lang="en-US" dirty="0"/>
              <a:t>Causes medications to be less effective</a:t>
            </a:r>
          </a:p>
          <a:p>
            <a:r>
              <a:rPr lang="en-US" dirty="0"/>
              <a:t>Smoking for more than 20 years can double the risk of developing the disease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291E8B-027D-A3C0-33AA-64049D9E63EE}"/>
              </a:ext>
            </a:extLst>
          </p:cNvPr>
          <p:cNvSpPr txBox="1"/>
          <p:nvPr/>
        </p:nvSpPr>
        <p:spPr>
          <a:xfrm>
            <a:off x="7772400" y="6205267"/>
            <a:ext cx="442535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(National Rheumatoid Arthritis Society, 2019) , (Ash Scotland, 2012)</a:t>
            </a:r>
          </a:p>
        </p:txBody>
      </p:sp>
    </p:spTree>
    <p:extLst>
      <p:ext uri="{BB962C8B-B14F-4D97-AF65-F5344CB8AC3E}">
        <p14:creationId xmlns:p14="http://schemas.microsoft.com/office/powerpoint/2010/main" val="2976983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FF874-2FD2-7032-592B-31C042734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Sabon Next LT"/>
              </a:rPr>
              <a:t>The weather and RA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B8978-367F-9059-F60D-8AB7DA3028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Summer months with less rain – Patient's disease was significantly better with less pain</a:t>
            </a:r>
          </a:p>
          <a:p>
            <a:r>
              <a:rPr lang="en-US" dirty="0"/>
              <a:t>Winter months – Patient's disease was worse with more pain and swollen joints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61FB98-B7A4-F73A-FB6B-6E5B3F63D267}"/>
              </a:ext>
            </a:extLst>
          </p:cNvPr>
          <p:cNvSpPr txBox="1"/>
          <p:nvPr/>
        </p:nvSpPr>
        <p:spPr>
          <a:xfrm>
            <a:off x="9368287" y="6205268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(National Library of Medicine, 2020)</a:t>
            </a:r>
          </a:p>
        </p:txBody>
      </p:sp>
    </p:spTree>
    <p:extLst>
      <p:ext uri="{BB962C8B-B14F-4D97-AF65-F5344CB8AC3E}">
        <p14:creationId xmlns:p14="http://schemas.microsoft.com/office/powerpoint/2010/main" val="23863379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544E2-A6FC-05BD-262E-FBAAB813D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Sabon Next LT"/>
              </a:rPr>
              <a:t>The female gender and RA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75C5B-3D0F-BC60-AE93-6500EE52D5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Multiple pregnancies can increase the risk of developing the disease</a:t>
            </a:r>
          </a:p>
          <a:p>
            <a:r>
              <a:rPr lang="en-US" dirty="0"/>
              <a:t>Long duration of breastfeeding can also increase the risk of developing the disease</a:t>
            </a:r>
          </a:p>
          <a:p>
            <a:r>
              <a:rPr lang="en-US" dirty="0"/>
              <a:t>Symptoms of the disease appear better while pregnant </a:t>
            </a:r>
          </a:p>
          <a:p>
            <a:r>
              <a:rPr lang="en-US" dirty="0"/>
              <a:t>Symptoms of the disease appear better while breastfeeding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23E345-565A-800C-2159-E7D13B64BC1E}"/>
              </a:ext>
            </a:extLst>
          </p:cNvPr>
          <p:cNvSpPr txBox="1"/>
          <p:nvPr/>
        </p:nvSpPr>
        <p:spPr>
          <a:xfrm>
            <a:off x="9612702" y="6205268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(British Society for Rheumatology, 2016)</a:t>
            </a:r>
          </a:p>
        </p:txBody>
      </p:sp>
    </p:spTree>
    <p:extLst>
      <p:ext uri="{BB962C8B-B14F-4D97-AF65-F5344CB8AC3E}">
        <p14:creationId xmlns:p14="http://schemas.microsoft.com/office/powerpoint/2010/main" val="23550322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AF6F3-C31A-DF95-5A7C-FB852A700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Sabon Next LT"/>
              </a:rPr>
              <a:t>Prevention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95D56-B1CE-1548-7F33-5B894C0D6A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Medication</a:t>
            </a:r>
          </a:p>
          <a:p>
            <a:r>
              <a:rPr lang="en-US" dirty="0"/>
              <a:t>Light exercise </a:t>
            </a:r>
          </a:p>
          <a:p>
            <a:r>
              <a:rPr lang="en-US" dirty="0"/>
              <a:t>Stopping smoking </a:t>
            </a:r>
          </a:p>
          <a:p>
            <a:r>
              <a:rPr lang="en-US" dirty="0"/>
              <a:t>Have the heating on / move or travel to warmer areas </a:t>
            </a:r>
          </a:p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966D8C-A50E-6440-F796-0C9A90624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/>
              <a:t>There isn't much in the way of preventing Rheumatoid Arthritis but there are things that we are able to do to prevent the symptoms from becoming worse. </a:t>
            </a:r>
          </a:p>
        </p:txBody>
      </p:sp>
    </p:spTree>
    <p:extLst>
      <p:ext uri="{BB962C8B-B14F-4D97-AF65-F5344CB8AC3E}">
        <p14:creationId xmlns:p14="http://schemas.microsoft.com/office/powerpoint/2010/main" val="40577046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15602-0979-7D4D-433C-08CDEBD562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646981" y="1395533"/>
            <a:ext cx="9144000" cy="2387600"/>
          </a:xfrm>
        </p:spPr>
        <p:txBody>
          <a:bodyPr/>
          <a:lstStyle/>
          <a:p>
            <a:r>
              <a:rPr lang="en-US" dirty="0">
                <a:cs typeface="Sabon Next LT"/>
              </a:rPr>
              <a:t>Conclusion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1466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F9266-A53A-EE0E-6A57-427E1F337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675" y="-151825"/>
            <a:ext cx="10895106" cy="1325563"/>
          </a:xfrm>
        </p:spPr>
        <p:txBody>
          <a:bodyPr/>
          <a:lstStyle/>
          <a:p>
            <a:r>
              <a:rPr lang="en-US" dirty="0">
                <a:cs typeface="Sabon Next LT"/>
              </a:rPr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0B07DB-E29E-AE1B-CE11-E0777E87CA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769" y="784884"/>
            <a:ext cx="11274612" cy="419576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400" dirty="0"/>
              <a:t>Ash Scotland (2012) </a:t>
            </a:r>
            <a:r>
              <a:rPr lang="en-US" sz="1400" i="1" dirty="0"/>
              <a:t>Smoking and rheumatoid arthritis (RA). </a:t>
            </a:r>
            <a:r>
              <a:rPr lang="en-US" sz="1400" dirty="0"/>
              <a:t>Available at: https://www.ashscotland.org.uk/media/6680/Rheumatoid%20Arthritis.pdf  (Accessed on 25 March 2022)</a:t>
            </a:r>
          </a:p>
          <a:p>
            <a:r>
              <a:rPr lang="en-US" sz="1400" dirty="0"/>
              <a:t>British Society for Rheumatology (2016) </a:t>
            </a:r>
            <a:r>
              <a:rPr lang="en-US" sz="1400" i="1" dirty="0"/>
              <a:t>The role of female hormonal factors in the development of rheumatoid arthritis. </a:t>
            </a:r>
            <a:r>
              <a:rPr lang="en-US" sz="1400" dirty="0"/>
              <a:t>Available at: https://academic.oup.com/rheumatology/article/56/8/1254/2631597  (Accessed on 22 March 2022)</a:t>
            </a:r>
          </a:p>
          <a:p>
            <a:r>
              <a:rPr lang="en-US" sz="1400" dirty="0"/>
              <a:t>Centers for Disease and Control Prevention (2020) </a:t>
            </a:r>
            <a:r>
              <a:rPr lang="en-US" sz="1400" i="1" dirty="0"/>
              <a:t>Rheumatoid Arthritis (RA). </a:t>
            </a:r>
            <a:r>
              <a:rPr lang="en-US" sz="1400" dirty="0"/>
              <a:t>Available at: </a:t>
            </a:r>
            <a:r>
              <a:rPr lang="en-US" sz="1400" dirty="0">
                <a:hlinkClick r:id="rId2"/>
              </a:rPr>
              <a:t>https://www.cdc.gov/arthritis/basics/rheumatoid-arthrtis.html#:~:text=Rheumatoid%20arthritis%2C%20or%20RA%2C%20is,usually%20many%20joints%20at%20once</a:t>
            </a:r>
            <a:r>
              <a:rPr lang="en-US" sz="1400" dirty="0"/>
              <a:t>. (Accessed on 25 March 2022)</a:t>
            </a:r>
          </a:p>
          <a:p>
            <a:r>
              <a:rPr lang="en-US" sz="1400" dirty="0"/>
              <a:t>Medline Plus (2020) </a:t>
            </a:r>
            <a:r>
              <a:rPr lang="en-US" sz="1400" i="1" dirty="0"/>
              <a:t>Rheumatoid Arthritis. </a:t>
            </a:r>
            <a:r>
              <a:rPr lang="en-US" sz="1400" dirty="0"/>
              <a:t>Available at: </a:t>
            </a:r>
            <a:r>
              <a:rPr lang="en-US" sz="1400" dirty="0">
                <a:hlinkClick r:id="rId3"/>
              </a:rPr>
              <a:t>https://medlineplus.gov/genetics/condition/rheumatoid-arthritis/#inheritance</a:t>
            </a:r>
            <a:r>
              <a:rPr lang="en-US" sz="1400" dirty="0"/>
              <a:t> (Accessed on 21 March 2022)</a:t>
            </a:r>
          </a:p>
          <a:p>
            <a:r>
              <a:rPr lang="en-US" sz="1400" dirty="0"/>
              <a:t>National Library of Medicine (2017) </a:t>
            </a:r>
            <a:r>
              <a:rPr lang="en-US" sz="1400" i="1" dirty="0"/>
              <a:t>Genetic and environmental risk factors for rheumatoid arthritis. </a:t>
            </a:r>
            <a:r>
              <a:rPr lang="en-US" sz="1400" dirty="0"/>
              <a:t>Available at: https://www.ncbi.nih.gov/pmc/articles/PMC5726551/  (Accessed on 20 March 2022)</a:t>
            </a:r>
          </a:p>
          <a:p>
            <a:r>
              <a:rPr lang="en-US" sz="1400" dirty="0"/>
              <a:t>National Library of Medicine (2020) </a:t>
            </a:r>
            <a:r>
              <a:rPr lang="en-US" sz="1400" i="1" dirty="0"/>
              <a:t>Seasonal and Weather Effects on Rheumatoid Arthritis : Myth or Reality? </a:t>
            </a:r>
            <a:r>
              <a:rPr lang="en-US" sz="1400" dirty="0"/>
              <a:t>Available at: https://www.ncbi.nlm.nih.gov/pmc/articles/PMC7492902/ (Accessed on 22 March 2022)</a:t>
            </a:r>
          </a:p>
          <a:p>
            <a:r>
              <a:rPr lang="en-US" sz="1400" dirty="0"/>
              <a:t>National Rheumatoid Arthritis Society (2019) </a:t>
            </a:r>
            <a:r>
              <a:rPr lang="en-US" sz="1400" i="1" dirty="0"/>
              <a:t>Smoking. </a:t>
            </a:r>
            <a:r>
              <a:rPr lang="en-US" sz="1400" dirty="0"/>
              <a:t>Available at: https://nras.org.uk/resource/smoking/ (Accessed on 21 March 2022)</a:t>
            </a:r>
          </a:p>
          <a:p>
            <a:r>
              <a:rPr lang="en-US" sz="1400" dirty="0"/>
              <a:t>NHS (2019) </a:t>
            </a:r>
            <a:r>
              <a:rPr lang="en-US" sz="1400" i="1" dirty="0"/>
              <a:t>Rheumatoid Arthritis. </a:t>
            </a:r>
            <a:r>
              <a:rPr lang="en-US" sz="1400" dirty="0"/>
              <a:t>Available at: https://www.nhs.uk/conditions/rheumatoid-arthritis/#:~:text=Rheumatoid%20arthritis%20is%20an%20autoimmune,joints%2C%20cartilage%20ans%20nearby%20bone  (Accessed on 20 March 2022)</a:t>
            </a:r>
          </a:p>
          <a:p>
            <a:r>
              <a:rPr lang="en-US" sz="1400" dirty="0"/>
              <a:t>Pfizer (2022) </a:t>
            </a:r>
            <a:r>
              <a:rPr lang="en-US" sz="1400" i="1" dirty="0"/>
              <a:t>Is Rheumatoid Arthritis Genetic or Hereditary? </a:t>
            </a:r>
            <a:r>
              <a:rPr lang="en-US" sz="1400" dirty="0"/>
              <a:t>Available at: https://www.pfizer.com/news/articles/is_rheuamtoid_arthritis_genetic_or_hereditary  (Accessed on 24 March 2022)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4937604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TF10001119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DappledVTI</vt:lpstr>
      <vt:lpstr>Rheumatoid Arthritis</vt:lpstr>
      <vt:lpstr>What is Rheumatoid Arthritis?</vt:lpstr>
      <vt:lpstr>Examples of factors that creates Rheumatoid Arthritis:</vt:lpstr>
      <vt:lpstr>What worsens and betters the disease?</vt:lpstr>
      <vt:lpstr>Smoking and RA</vt:lpstr>
      <vt:lpstr>The weather and RA</vt:lpstr>
      <vt:lpstr>The female gender and RA</vt:lpstr>
      <vt:lpstr>Prevention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433</cp:revision>
  <dcterms:created xsi:type="dcterms:W3CDTF">2022-04-30T12:45:34Z</dcterms:created>
  <dcterms:modified xsi:type="dcterms:W3CDTF">2022-05-13T08:56:17Z</dcterms:modified>
</cp:coreProperties>
</file>