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2" r:id="rId5"/>
    <p:sldId id="258" r:id="rId6"/>
    <p:sldId id="259" r:id="rId7"/>
    <p:sldId id="264" r:id="rId8"/>
    <p:sldId id="260" r:id="rId9"/>
    <p:sldId id="265" r:id="rId10"/>
    <p:sldId id="266" r:id="rId11"/>
    <p:sldId id="261"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FFA49-BDBF-0C64-A702-5CD3DE42D9B2}" v="264" dt="2022-10-25T07:44:50.324"/>
    <p1510:client id="{1E927684-B478-DBB7-AFF2-398CCFB8EBBF}" v="16" dt="2022-10-22T08:44:51.726"/>
    <p1510:client id="{44033A81-E4B6-97DE-70AD-ECB643F76AB1}" v="3" dt="2022-10-25T08:14:04.674"/>
    <p1510:client id="{5182CA64-9A59-0F16-50F8-27E8B02E4D10}" v="346" dt="2022-10-18T14:35:26.625"/>
    <p1510:client id="{5A807994-F2FC-0DA8-DAC6-E867A2FCAD29}" v="224" dt="2022-10-20T14:22:37.280"/>
    <p1510:client id="{6063223D-38E9-9BB7-9882-AE2C3BFC4B92}" v="300" dt="2022-10-19T10:32:10.007"/>
    <p1510:client id="{6A1FF448-3AE5-6C73-7CCD-79BCC2FE65A2}" v="1225" dt="2022-10-27T08:00:24.526"/>
    <p1510:client id="{6D6F0F03-F16D-EF61-28A0-54BBDAF8C9D6}" v="12" dt="2022-10-22T08:27:48.092"/>
    <p1510:client id="{821C235C-6A27-227E-6578-819D56861AD4}" v="411" dt="2022-10-18T10:34:21.431"/>
    <p1510:client id="{A6AA04CA-6E7C-52C2-6700-4BEE2C001FFC}" v="812" dt="2022-10-20T10:36:29.099"/>
    <p1510:client id="{CE6FEC80-D95E-DF5A-A9CB-315716F9D42B}" v="180" dt="2022-10-29T05:47:56.811"/>
    <p1510:client id="{D5523F43-2F2D-B135-A94C-DCA4B14A0596}" v="137" dt="2022-10-25T08:00:42.226"/>
    <p1510:client id="{DF4C2184-7DF5-416C-BC09-28B33D022EF0}" v="456" dt="2022-10-18T09:53:58.149"/>
    <p1510:client id="{EFBFEA6B-DD60-FA78-2BE1-DF06CDE7F3B3}" v="64" dt="2022-10-20T14:41:55.591"/>
    <p1510:client id="{FF021489-E667-9C38-24C2-E249C67BA22C}" v="1107" dt="2022-10-21T09:10:17.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lavina Stoyanova (2127720)" userId="S::2127720@student.uwtsd.ac.uk::ac3dedce-a5c9-44c0-82ba-88fb297c7dc1" providerId="AD" clId="Web-{DF4C2184-7DF5-416C-BC09-28B33D022EF0}"/>
    <pc:docChg chg="addSld modSld">
      <pc:chgData name="Slavina Stoyanova (2127720)" userId="S::2127720@student.uwtsd.ac.uk::ac3dedce-a5c9-44c0-82ba-88fb297c7dc1" providerId="AD" clId="Web-{DF4C2184-7DF5-416C-BC09-28B33D022EF0}" dt="2022-10-18T09:53:58.149" v="458"/>
      <pc:docMkLst>
        <pc:docMk/>
      </pc:docMkLst>
      <pc:sldChg chg="modSp">
        <pc:chgData name="Slavina Stoyanova (2127720)" userId="S::2127720@student.uwtsd.ac.uk::ac3dedce-a5c9-44c0-82ba-88fb297c7dc1" providerId="AD" clId="Web-{DF4C2184-7DF5-416C-BC09-28B33D022EF0}" dt="2022-10-18T09:03:20.846" v="179" actId="20577"/>
        <pc:sldMkLst>
          <pc:docMk/>
          <pc:sldMk cId="109857222" sldId="256"/>
        </pc:sldMkLst>
        <pc:spChg chg="mod">
          <ac:chgData name="Slavina Stoyanova (2127720)" userId="S::2127720@student.uwtsd.ac.uk::ac3dedce-a5c9-44c0-82ba-88fb297c7dc1" providerId="AD" clId="Web-{DF4C2184-7DF5-416C-BC09-28B33D022EF0}" dt="2022-10-18T09:03:20.846" v="179" actId="20577"/>
          <ac:spMkLst>
            <pc:docMk/>
            <pc:sldMk cId="109857222" sldId="256"/>
            <ac:spMk id="2" creationId="{00000000-0000-0000-0000-000000000000}"/>
          </ac:spMkLst>
        </pc:spChg>
        <pc:spChg chg="mod">
          <ac:chgData name="Slavina Stoyanova (2127720)" userId="S::2127720@student.uwtsd.ac.uk::ac3dedce-a5c9-44c0-82ba-88fb297c7dc1" providerId="AD" clId="Web-{DF4C2184-7DF5-416C-BC09-28B33D022EF0}" dt="2022-10-18T09:02:51.392" v="176" actId="20577"/>
          <ac:spMkLst>
            <pc:docMk/>
            <pc:sldMk cId="109857222" sldId="256"/>
            <ac:spMk id="3" creationId="{00000000-0000-0000-0000-000000000000}"/>
          </ac:spMkLst>
        </pc:spChg>
      </pc:sldChg>
      <pc:sldChg chg="addSp delSp modSp mod setBg setClrOvrMap">
        <pc:chgData name="Slavina Stoyanova (2127720)" userId="S::2127720@student.uwtsd.ac.uk::ac3dedce-a5c9-44c0-82ba-88fb297c7dc1" providerId="AD" clId="Web-{DF4C2184-7DF5-416C-BC09-28B33D022EF0}" dt="2022-10-18T09:53:58.149" v="458"/>
        <pc:sldMkLst>
          <pc:docMk/>
          <pc:sldMk cId="2496482921" sldId="257"/>
        </pc:sldMkLst>
        <pc:spChg chg="mod ord">
          <ac:chgData name="Slavina Stoyanova (2127720)" userId="S::2127720@student.uwtsd.ac.uk::ac3dedce-a5c9-44c0-82ba-88fb297c7dc1" providerId="AD" clId="Web-{DF4C2184-7DF5-416C-BC09-28B33D022EF0}" dt="2022-10-18T09:48:29.485" v="373"/>
          <ac:spMkLst>
            <pc:docMk/>
            <pc:sldMk cId="2496482921" sldId="257"/>
            <ac:spMk id="2" creationId="{47C9E909-9A9B-BB32-360C-2DB90FF7F5C7}"/>
          </ac:spMkLst>
        </pc:spChg>
        <pc:spChg chg="del">
          <ac:chgData name="Slavina Stoyanova (2127720)" userId="S::2127720@student.uwtsd.ac.uk::ac3dedce-a5c9-44c0-82ba-88fb297c7dc1" providerId="AD" clId="Web-{DF4C2184-7DF5-416C-BC09-28B33D022EF0}" dt="2022-10-18T09:25:03.168" v="217"/>
          <ac:spMkLst>
            <pc:docMk/>
            <pc:sldMk cId="2496482921" sldId="257"/>
            <ac:spMk id="3" creationId="{576BD5AE-B8A3-0C03-76DB-8F01CFBB36B0}"/>
          </ac:spMkLst>
        </pc:spChg>
        <pc:spChg chg="add del">
          <ac:chgData name="Slavina Stoyanova (2127720)" userId="S::2127720@student.uwtsd.ac.uk::ac3dedce-a5c9-44c0-82ba-88fb297c7dc1" providerId="AD" clId="Web-{DF4C2184-7DF5-416C-BC09-28B33D022EF0}" dt="2022-10-18T09:48:00.389" v="368"/>
          <ac:spMkLst>
            <pc:docMk/>
            <pc:sldMk cId="2496482921" sldId="257"/>
            <ac:spMk id="10" creationId="{FB5B0058-AF13-4859-B429-4EDDE2A26F7F}"/>
          </ac:spMkLst>
        </pc:spChg>
        <pc:spChg chg="add del">
          <ac:chgData name="Slavina Stoyanova (2127720)" userId="S::2127720@student.uwtsd.ac.uk::ac3dedce-a5c9-44c0-82ba-88fb297c7dc1" providerId="AD" clId="Web-{DF4C2184-7DF5-416C-BC09-28B33D022EF0}" dt="2022-10-18T09:48:00.389" v="368"/>
          <ac:spMkLst>
            <pc:docMk/>
            <pc:sldMk cId="2496482921" sldId="257"/>
            <ac:spMk id="12" creationId="{0277405F-0B4F-4418-B773-1B38814125B6}"/>
          </ac:spMkLst>
        </pc:spChg>
        <pc:spChg chg="add del">
          <ac:chgData name="Slavina Stoyanova (2127720)" userId="S::2127720@student.uwtsd.ac.uk::ac3dedce-a5c9-44c0-82ba-88fb297c7dc1" providerId="AD" clId="Web-{DF4C2184-7DF5-416C-BC09-28B33D022EF0}" dt="2022-10-18T09:48:29.485" v="373"/>
          <ac:spMkLst>
            <pc:docMk/>
            <pc:sldMk cId="2496482921" sldId="257"/>
            <ac:spMk id="14" creationId="{080B7D90-3DF1-4514-B26D-616BE35553C9}"/>
          </ac:spMkLst>
        </pc:spChg>
        <pc:spChg chg="add del">
          <ac:chgData name="Slavina Stoyanova (2127720)" userId="S::2127720@student.uwtsd.ac.uk::ac3dedce-a5c9-44c0-82ba-88fb297c7dc1" providerId="AD" clId="Web-{DF4C2184-7DF5-416C-BC09-28B33D022EF0}" dt="2022-10-18T09:48:29.485" v="373"/>
          <ac:spMkLst>
            <pc:docMk/>
            <pc:sldMk cId="2496482921" sldId="257"/>
            <ac:spMk id="15" creationId="{70BDD0CE-06A4-404B-8A13-580229C1C923}"/>
          </ac:spMkLst>
        </pc:spChg>
        <pc:spChg chg="add del">
          <ac:chgData name="Slavina Stoyanova (2127720)" userId="S::2127720@student.uwtsd.ac.uk::ac3dedce-a5c9-44c0-82ba-88fb297c7dc1" providerId="AD" clId="Web-{DF4C2184-7DF5-416C-BC09-28B33D022EF0}" dt="2022-10-18T09:48:29.485" v="373"/>
          <ac:spMkLst>
            <pc:docMk/>
            <pc:sldMk cId="2496482921" sldId="257"/>
            <ac:spMk id="16" creationId="{EE9899FA-8881-472C-AA59-D08A89CA8AEF}"/>
          </ac:spMkLst>
        </pc:spChg>
        <pc:spChg chg="add mod">
          <ac:chgData name="Slavina Stoyanova (2127720)" userId="S::2127720@student.uwtsd.ac.uk::ac3dedce-a5c9-44c0-82ba-88fb297c7dc1" providerId="AD" clId="Web-{DF4C2184-7DF5-416C-BC09-28B33D022EF0}" dt="2022-10-18T09:53:52.711" v="457" actId="20577"/>
          <ac:spMkLst>
            <pc:docMk/>
            <pc:sldMk cId="2496482921" sldId="257"/>
            <ac:spMk id="20" creationId="{C3A3F53B-5704-DEE7-FAD4-467C1585F497}"/>
          </ac:spMkLst>
        </pc:spChg>
        <pc:spChg chg="add del">
          <ac:chgData name="Slavina Stoyanova (2127720)" userId="S::2127720@student.uwtsd.ac.uk::ac3dedce-a5c9-44c0-82ba-88fb297c7dc1" providerId="AD" clId="Web-{DF4C2184-7DF5-416C-BC09-28B33D022EF0}" dt="2022-10-18T09:48:29.470" v="372"/>
          <ac:spMkLst>
            <pc:docMk/>
            <pc:sldMk cId="2496482921" sldId="257"/>
            <ac:spMk id="21" creationId="{4845A0EE-C4C8-4AE1-B3C6-1261368AC036}"/>
          </ac:spMkLst>
        </pc:spChg>
        <pc:spChg chg="add">
          <ac:chgData name="Slavina Stoyanova (2127720)" userId="S::2127720@student.uwtsd.ac.uk::ac3dedce-a5c9-44c0-82ba-88fb297c7dc1" providerId="AD" clId="Web-{DF4C2184-7DF5-416C-BC09-28B33D022EF0}" dt="2022-10-18T09:48:29.485" v="373"/>
          <ac:spMkLst>
            <pc:docMk/>
            <pc:sldMk cId="2496482921" sldId="257"/>
            <ac:spMk id="23" creationId="{DCFD1A13-2B88-47B7-AAE9-AD6F3296EE2F}"/>
          </ac:spMkLst>
        </pc:spChg>
        <pc:spChg chg="add">
          <ac:chgData name="Slavina Stoyanova (2127720)" userId="S::2127720@student.uwtsd.ac.uk::ac3dedce-a5c9-44c0-82ba-88fb297c7dc1" providerId="AD" clId="Web-{DF4C2184-7DF5-416C-BC09-28B33D022EF0}" dt="2022-10-18T09:48:29.485" v="373"/>
          <ac:spMkLst>
            <pc:docMk/>
            <pc:sldMk cId="2496482921" sldId="257"/>
            <ac:spMk id="25" creationId="{F5CE4102-C93A-420A-98A7-5A7DD0C5C5B1}"/>
          </ac:spMkLst>
        </pc:spChg>
        <pc:picChg chg="add del mod ord">
          <ac:chgData name="Slavina Stoyanova (2127720)" userId="S::2127720@student.uwtsd.ac.uk::ac3dedce-a5c9-44c0-82ba-88fb297c7dc1" providerId="AD" clId="Web-{DF4C2184-7DF5-416C-BC09-28B33D022EF0}" dt="2022-10-18T09:53:58.149" v="458"/>
          <ac:picMkLst>
            <pc:docMk/>
            <pc:sldMk cId="2496482921" sldId="257"/>
            <ac:picMk id="4" creationId="{585EC4E6-B5AA-7C32-E1D2-F479129938C4}"/>
          </ac:picMkLst>
        </pc:picChg>
        <pc:picChg chg="add mod ord">
          <ac:chgData name="Slavina Stoyanova (2127720)" userId="S::2127720@student.uwtsd.ac.uk::ac3dedce-a5c9-44c0-82ba-88fb297c7dc1" providerId="AD" clId="Web-{DF4C2184-7DF5-416C-BC09-28B33D022EF0}" dt="2022-10-18T09:48:29.485" v="373"/>
          <ac:picMkLst>
            <pc:docMk/>
            <pc:sldMk cId="2496482921" sldId="257"/>
            <ac:picMk id="5" creationId="{86FC9FF2-44BA-F433-DA0F-6DAE1E68BE52}"/>
          </ac:picMkLst>
        </pc:picChg>
      </pc:sldChg>
      <pc:sldChg chg="new">
        <pc:chgData name="Slavina Stoyanova (2127720)" userId="S::2127720@student.uwtsd.ac.uk::ac3dedce-a5c9-44c0-82ba-88fb297c7dc1" providerId="AD" clId="Web-{DF4C2184-7DF5-416C-BC09-28B33D022EF0}" dt="2022-10-18T08:55:28.085" v="0"/>
        <pc:sldMkLst>
          <pc:docMk/>
          <pc:sldMk cId="2825736195" sldId="258"/>
        </pc:sldMkLst>
      </pc:sldChg>
      <pc:sldChg chg="new">
        <pc:chgData name="Slavina Stoyanova (2127720)" userId="S::2127720@student.uwtsd.ac.uk::ac3dedce-a5c9-44c0-82ba-88fb297c7dc1" providerId="AD" clId="Web-{DF4C2184-7DF5-416C-BC09-28B33D022EF0}" dt="2022-10-18T08:55:30.788" v="1"/>
        <pc:sldMkLst>
          <pc:docMk/>
          <pc:sldMk cId="88125766" sldId="259"/>
        </pc:sldMkLst>
      </pc:sldChg>
      <pc:sldChg chg="new">
        <pc:chgData name="Slavina Stoyanova (2127720)" userId="S::2127720@student.uwtsd.ac.uk::ac3dedce-a5c9-44c0-82ba-88fb297c7dc1" providerId="AD" clId="Web-{DF4C2184-7DF5-416C-BC09-28B33D022EF0}" dt="2022-10-18T08:55:33.897" v="2"/>
        <pc:sldMkLst>
          <pc:docMk/>
          <pc:sldMk cId="4255588035" sldId="260"/>
        </pc:sldMkLst>
      </pc:sldChg>
      <pc:sldChg chg="modSp new">
        <pc:chgData name="Slavina Stoyanova (2127720)" userId="S::2127720@student.uwtsd.ac.uk::ac3dedce-a5c9-44c0-82ba-88fb297c7dc1" providerId="AD" clId="Web-{DF4C2184-7DF5-416C-BC09-28B33D022EF0}" dt="2022-10-18T09:51:33.576" v="418" actId="20577"/>
        <pc:sldMkLst>
          <pc:docMk/>
          <pc:sldMk cId="2323804943" sldId="261"/>
        </pc:sldMkLst>
        <pc:spChg chg="mod">
          <ac:chgData name="Slavina Stoyanova (2127720)" userId="S::2127720@student.uwtsd.ac.uk::ac3dedce-a5c9-44c0-82ba-88fb297c7dc1" providerId="AD" clId="Web-{DF4C2184-7DF5-416C-BC09-28B33D022EF0}" dt="2022-10-18T09:33:13.656" v="247" actId="20577"/>
          <ac:spMkLst>
            <pc:docMk/>
            <pc:sldMk cId="2323804943" sldId="261"/>
            <ac:spMk id="2" creationId="{68BD4462-BB13-2220-B028-7D50D22940F2}"/>
          </ac:spMkLst>
        </pc:spChg>
        <pc:spChg chg="mod">
          <ac:chgData name="Slavina Stoyanova (2127720)" userId="S::2127720@student.uwtsd.ac.uk::ac3dedce-a5c9-44c0-82ba-88fb297c7dc1" providerId="AD" clId="Web-{DF4C2184-7DF5-416C-BC09-28B33D022EF0}" dt="2022-10-18T09:51:33.576" v="418" actId="20577"/>
          <ac:spMkLst>
            <pc:docMk/>
            <pc:sldMk cId="2323804943" sldId="261"/>
            <ac:spMk id="3" creationId="{9BB8CF02-5C8B-CAF3-9D81-51DB1A1D3F9E}"/>
          </ac:spMkLst>
        </pc:spChg>
      </pc:sldChg>
      <pc:sldChg chg="new">
        <pc:chgData name="Slavina Stoyanova (2127720)" userId="S::2127720@student.uwtsd.ac.uk::ac3dedce-a5c9-44c0-82ba-88fb297c7dc1" providerId="AD" clId="Web-{DF4C2184-7DF5-416C-BC09-28B33D022EF0}" dt="2022-10-18T09:32:42.622" v="239"/>
        <pc:sldMkLst>
          <pc:docMk/>
          <pc:sldMk cId="1535350435" sldId="262"/>
        </pc:sldMkLst>
      </pc:sldChg>
    </pc:docChg>
  </pc:docChgLst>
  <pc:docChgLst>
    <pc:chgData name="Slavina Stoyanova (2127720)" userId="S::2127720@student.uwtsd.ac.uk::ac3dedce-a5c9-44c0-82ba-88fb297c7dc1" providerId="AD" clId="Web-{44033A81-E4B6-97DE-70AD-ECB643F76AB1}"/>
    <pc:docChg chg="modSld">
      <pc:chgData name="Slavina Stoyanova (2127720)" userId="S::2127720@student.uwtsd.ac.uk::ac3dedce-a5c9-44c0-82ba-88fb297c7dc1" providerId="AD" clId="Web-{44033A81-E4B6-97DE-70AD-ECB643F76AB1}" dt="2022-10-25T08:14:19.988" v="8"/>
      <pc:docMkLst>
        <pc:docMk/>
      </pc:docMkLst>
      <pc:sldChg chg="addSp delSp modSp mod setBg setClrOvrMap">
        <pc:chgData name="Slavina Stoyanova (2127720)" userId="S::2127720@student.uwtsd.ac.uk::ac3dedce-a5c9-44c0-82ba-88fb297c7dc1" providerId="AD" clId="Web-{44033A81-E4B6-97DE-70AD-ECB643F76AB1}" dt="2022-10-25T08:14:19.988" v="8"/>
        <pc:sldMkLst>
          <pc:docMk/>
          <pc:sldMk cId="4255588035" sldId="260"/>
        </pc:sldMkLst>
        <pc:spChg chg="add del mod">
          <ac:chgData name="Slavina Stoyanova (2127720)" userId="S::2127720@student.uwtsd.ac.uk::ac3dedce-a5c9-44c0-82ba-88fb297c7dc1" providerId="AD" clId="Web-{44033A81-E4B6-97DE-70AD-ECB643F76AB1}" dt="2022-10-25T08:14:02.909" v="1"/>
          <ac:spMkLst>
            <pc:docMk/>
            <pc:sldMk cId="4255588035" sldId="260"/>
            <ac:spMk id="3" creationId="{A278DE28-A02E-AB2C-706F-896A9BF6E789}"/>
          </ac:spMkLst>
        </pc:spChg>
        <pc:spChg chg="add del">
          <ac:chgData name="Slavina Stoyanova (2127720)" userId="S::2127720@student.uwtsd.ac.uk::ac3dedce-a5c9-44c0-82ba-88fb297c7dc1" providerId="AD" clId="Web-{44033A81-E4B6-97DE-70AD-ECB643F76AB1}" dt="2022-10-25T08:14:19.988" v="8"/>
          <ac:spMkLst>
            <pc:docMk/>
            <pc:sldMk cId="4255588035" sldId="260"/>
            <ac:spMk id="197" creationId="{42A4FC2C-047E-45A5-965D-8E1E3BF09BC6}"/>
          </ac:spMkLst>
        </pc:spChg>
        <pc:spChg chg="add">
          <ac:chgData name="Slavina Stoyanova (2127720)" userId="S::2127720@student.uwtsd.ac.uk::ac3dedce-a5c9-44c0-82ba-88fb297c7dc1" providerId="AD" clId="Web-{44033A81-E4B6-97DE-70AD-ECB643F76AB1}" dt="2022-10-25T08:14:19.988" v="8"/>
          <ac:spMkLst>
            <pc:docMk/>
            <pc:sldMk cId="4255588035" sldId="260"/>
            <ac:spMk id="199" creationId="{42A4FC2C-047E-45A5-965D-8E1E3BF09BC6}"/>
          </ac:spMkLst>
        </pc:spChg>
        <pc:spChg chg="add del">
          <ac:chgData name="Slavina Stoyanova (2127720)" userId="S::2127720@student.uwtsd.ac.uk::ac3dedce-a5c9-44c0-82ba-88fb297c7dc1" providerId="AD" clId="Web-{44033A81-E4B6-97DE-70AD-ECB643F76AB1}" dt="2022-10-25T08:14:11.831" v="3"/>
          <ac:spMkLst>
            <pc:docMk/>
            <pc:sldMk cId="4255588035" sldId="260"/>
            <ac:spMk id="202" creationId="{42A4FC2C-047E-45A5-965D-8E1E3BF09BC6}"/>
          </ac:spMkLst>
        </pc:spChg>
        <pc:spChg chg="add del">
          <ac:chgData name="Slavina Stoyanova (2127720)" userId="S::2127720@student.uwtsd.ac.uk::ac3dedce-a5c9-44c0-82ba-88fb297c7dc1" providerId="AD" clId="Web-{44033A81-E4B6-97DE-70AD-ECB643F76AB1}" dt="2022-10-25T08:14:14.753" v="5"/>
          <ac:spMkLst>
            <pc:docMk/>
            <pc:sldMk cId="4255588035" sldId="260"/>
            <ac:spMk id="204" creationId="{CB44330D-EA18-4254-AA95-EB49948539B8}"/>
          </ac:spMkLst>
        </pc:spChg>
        <pc:spChg chg="add del">
          <ac:chgData name="Slavina Stoyanova (2127720)" userId="S::2127720@student.uwtsd.ac.uk::ac3dedce-a5c9-44c0-82ba-88fb297c7dc1" providerId="AD" clId="Web-{44033A81-E4B6-97DE-70AD-ECB643F76AB1}" dt="2022-10-25T08:14:14.753" v="5"/>
          <ac:spMkLst>
            <pc:docMk/>
            <pc:sldMk cId="4255588035" sldId="260"/>
            <ac:spMk id="205" creationId="{32BC26D8-82FB-445E-AA49-62A77D7C1EE0}"/>
          </ac:spMkLst>
        </pc:spChg>
        <pc:picChg chg="add mod ord">
          <ac:chgData name="Slavina Stoyanova (2127720)" userId="S::2127720@student.uwtsd.ac.uk::ac3dedce-a5c9-44c0-82ba-88fb297c7dc1" providerId="AD" clId="Web-{44033A81-E4B6-97DE-70AD-ECB643F76AB1}" dt="2022-10-25T08:14:19.988" v="8"/>
          <ac:picMkLst>
            <pc:docMk/>
            <pc:sldMk cId="4255588035" sldId="260"/>
            <ac:picMk id="4" creationId="{B2644E0E-F8B5-EFA6-4A38-84F29941CC13}"/>
          </ac:picMkLst>
        </pc:picChg>
        <pc:picChg chg="del">
          <ac:chgData name="Slavina Stoyanova (2127720)" userId="S::2127720@student.uwtsd.ac.uk::ac3dedce-a5c9-44c0-82ba-88fb297c7dc1" providerId="AD" clId="Web-{44033A81-E4B6-97DE-70AD-ECB643F76AB1}" dt="2022-10-25T08:13:47.955" v="0"/>
          <ac:picMkLst>
            <pc:docMk/>
            <pc:sldMk cId="4255588035" sldId="260"/>
            <ac:picMk id="11" creationId="{E736D956-A9CC-DD89-C888-47FF5F63E204}"/>
          </ac:picMkLst>
        </pc:picChg>
      </pc:sldChg>
    </pc:docChg>
  </pc:docChgLst>
  <pc:docChgLst>
    <pc:chgData name="Slavina Stoyanova (2127720)" userId="S::2127720@student.uwtsd.ac.uk::ac3dedce-a5c9-44c0-82ba-88fb297c7dc1" providerId="AD" clId="Web-{EFBFEA6B-DD60-FA78-2BE1-DF06CDE7F3B3}"/>
    <pc:docChg chg="modSld">
      <pc:chgData name="Slavina Stoyanova (2127720)" userId="S::2127720@student.uwtsd.ac.uk::ac3dedce-a5c9-44c0-82ba-88fb297c7dc1" providerId="AD" clId="Web-{EFBFEA6B-DD60-FA78-2BE1-DF06CDE7F3B3}" dt="2022-10-20T14:41:51.935" v="62" actId="20577"/>
      <pc:docMkLst>
        <pc:docMk/>
      </pc:docMkLst>
      <pc:sldChg chg="modSp">
        <pc:chgData name="Slavina Stoyanova (2127720)" userId="S::2127720@student.uwtsd.ac.uk::ac3dedce-a5c9-44c0-82ba-88fb297c7dc1" providerId="AD" clId="Web-{EFBFEA6B-DD60-FA78-2BE1-DF06CDE7F3B3}" dt="2022-10-20T14:41:51.935" v="62" actId="20577"/>
        <pc:sldMkLst>
          <pc:docMk/>
          <pc:sldMk cId="2825736195" sldId="258"/>
        </pc:sldMkLst>
        <pc:spChg chg="mod">
          <ac:chgData name="Slavina Stoyanova (2127720)" userId="S::2127720@student.uwtsd.ac.uk::ac3dedce-a5c9-44c0-82ba-88fb297c7dc1" providerId="AD" clId="Web-{EFBFEA6B-DD60-FA78-2BE1-DF06CDE7F3B3}" dt="2022-10-20T14:41:51.935" v="62" actId="20577"/>
          <ac:spMkLst>
            <pc:docMk/>
            <pc:sldMk cId="2825736195" sldId="258"/>
            <ac:spMk id="2" creationId="{F2921A67-FEC2-7EEC-A2B4-32AEE1A90111}"/>
          </ac:spMkLst>
        </pc:spChg>
      </pc:sldChg>
    </pc:docChg>
  </pc:docChgLst>
  <pc:docChgLst>
    <pc:chgData name="Slavina Stoyanova (2127720)" userId="S::2127720@student.uwtsd.ac.uk::ac3dedce-a5c9-44c0-82ba-88fb297c7dc1" providerId="AD" clId="Web-{821C235C-6A27-227E-6578-819D56861AD4}"/>
    <pc:docChg chg="modSld">
      <pc:chgData name="Slavina Stoyanova (2127720)" userId="S::2127720@student.uwtsd.ac.uk::ac3dedce-a5c9-44c0-82ba-88fb297c7dc1" providerId="AD" clId="Web-{821C235C-6A27-227E-6578-819D56861AD4}" dt="2022-10-18T10:34:20.666" v="407"/>
      <pc:docMkLst>
        <pc:docMk/>
      </pc:docMkLst>
      <pc:sldChg chg="addSp modSp mod setBg">
        <pc:chgData name="Slavina Stoyanova (2127720)" userId="S::2127720@student.uwtsd.ac.uk::ac3dedce-a5c9-44c0-82ba-88fb297c7dc1" providerId="AD" clId="Web-{821C235C-6A27-227E-6578-819D56861AD4}" dt="2022-10-18T10:05:37.596" v="166"/>
        <pc:sldMkLst>
          <pc:docMk/>
          <pc:sldMk cId="109857222" sldId="256"/>
        </pc:sldMkLst>
        <pc:spChg chg="mod">
          <ac:chgData name="Slavina Stoyanova (2127720)" userId="S::2127720@student.uwtsd.ac.uk::ac3dedce-a5c9-44c0-82ba-88fb297c7dc1" providerId="AD" clId="Web-{821C235C-6A27-227E-6578-819D56861AD4}" dt="2022-10-18T10:05:37.596" v="166"/>
          <ac:spMkLst>
            <pc:docMk/>
            <pc:sldMk cId="109857222" sldId="256"/>
            <ac:spMk id="2" creationId="{00000000-0000-0000-0000-000000000000}"/>
          </ac:spMkLst>
        </pc:spChg>
        <pc:spChg chg="mod">
          <ac:chgData name="Slavina Stoyanova (2127720)" userId="S::2127720@student.uwtsd.ac.uk::ac3dedce-a5c9-44c0-82ba-88fb297c7dc1" providerId="AD" clId="Web-{821C235C-6A27-227E-6578-819D56861AD4}" dt="2022-10-18T10:05:37.596" v="166"/>
          <ac:spMkLst>
            <pc:docMk/>
            <pc:sldMk cId="109857222" sldId="256"/>
            <ac:spMk id="3" creationId="{00000000-0000-0000-0000-000000000000}"/>
          </ac:spMkLst>
        </pc:spChg>
        <pc:spChg chg="add">
          <ac:chgData name="Slavina Stoyanova (2127720)" userId="S::2127720@student.uwtsd.ac.uk::ac3dedce-a5c9-44c0-82ba-88fb297c7dc1" providerId="AD" clId="Web-{821C235C-6A27-227E-6578-819D56861AD4}" dt="2022-10-18T10:05:37.596" v="166"/>
          <ac:spMkLst>
            <pc:docMk/>
            <pc:sldMk cId="109857222" sldId="256"/>
            <ac:spMk id="8" creationId="{DBF61EA3-B236-439E-9C0B-340980D56BEE}"/>
          </ac:spMkLst>
        </pc:spChg>
        <pc:spChg chg="add">
          <ac:chgData name="Slavina Stoyanova (2127720)" userId="S::2127720@student.uwtsd.ac.uk::ac3dedce-a5c9-44c0-82ba-88fb297c7dc1" providerId="AD" clId="Web-{821C235C-6A27-227E-6578-819D56861AD4}" dt="2022-10-18T10:05:37.596" v="166"/>
          <ac:spMkLst>
            <pc:docMk/>
            <pc:sldMk cId="109857222" sldId="256"/>
            <ac:spMk id="14" creationId="{E659831F-0D9A-4C63-9EBB-8435B85A440F}"/>
          </ac:spMkLst>
        </pc:spChg>
        <pc:grpChg chg="add">
          <ac:chgData name="Slavina Stoyanova (2127720)" userId="S::2127720@student.uwtsd.ac.uk::ac3dedce-a5c9-44c0-82ba-88fb297c7dc1" providerId="AD" clId="Web-{821C235C-6A27-227E-6578-819D56861AD4}" dt="2022-10-18T10:05:37.596" v="166"/>
          <ac:grpSpMkLst>
            <pc:docMk/>
            <pc:sldMk cId="109857222" sldId="256"/>
            <ac:grpSpMk id="10" creationId="{28FAF094-D087-493F-8DF9-A486C2D6BBAA}"/>
          </ac:grpSpMkLst>
        </pc:grpChg>
      </pc:sldChg>
      <pc:sldChg chg="addSp delSp modSp mod setBg setClrOvrMap delDesignElem chgLayout">
        <pc:chgData name="Slavina Stoyanova (2127720)" userId="S::2127720@student.uwtsd.ac.uk::ac3dedce-a5c9-44c0-82ba-88fb297c7dc1" providerId="AD" clId="Web-{821C235C-6A27-227E-6578-819D56861AD4}" dt="2022-10-18T10:19:23.597" v="307" actId="20577"/>
        <pc:sldMkLst>
          <pc:docMk/>
          <pc:sldMk cId="2496482921" sldId="257"/>
        </pc:sldMkLst>
        <pc:spChg chg="mod ord">
          <ac:chgData name="Slavina Stoyanova (2127720)" userId="S::2127720@student.uwtsd.ac.uk::ac3dedce-a5c9-44c0-82ba-88fb297c7dc1" providerId="AD" clId="Web-{821C235C-6A27-227E-6578-819D56861AD4}" dt="2022-10-18T10:16:28.084" v="279"/>
          <ac:spMkLst>
            <pc:docMk/>
            <pc:sldMk cId="2496482921" sldId="257"/>
            <ac:spMk id="2" creationId="{47C9E909-9A9B-BB32-360C-2DB90FF7F5C7}"/>
          </ac:spMkLst>
        </pc:spChg>
        <pc:spChg chg="add del mod ord">
          <ac:chgData name="Slavina Stoyanova (2127720)" userId="S::2127720@student.uwtsd.ac.uk::ac3dedce-a5c9-44c0-82ba-88fb297c7dc1" providerId="AD" clId="Web-{821C235C-6A27-227E-6578-819D56861AD4}" dt="2022-10-18T10:01:07.841" v="86"/>
          <ac:spMkLst>
            <pc:docMk/>
            <pc:sldMk cId="2496482921" sldId="257"/>
            <ac:spMk id="3" creationId="{60087324-4BCE-4D7E-53AE-EF4EB8D4B11A}"/>
          </ac:spMkLst>
        </pc:spChg>
        <pc:spChg chg="mod ord">
          <ac:chgData name="Slavina Stoyanova (2127720)" userId="S::2127720@student.uwtsd.ac.uk::ac3dedce-a5c9-44c0-82ba-88fb297c7dc1" providerId="AD" clId="Web-{821C235C-6A27-227E-6578-819D56861AD4}" dt="2022-10-18T10:19:23.597" v="307" actId="20577"/>
          <ac:spMkLst>
            <pc:docMk/>
            <pc:sldMk cId="2496482921" sldId="257"/>
            <ac:spMk id="20" creationId="{C3A3F53B-5704-DEE7-FAD4-467C1585F497}"/>
          </ac:spMkLst>
        </pc:spChg>
        <pc:spChg chg="add del">
          <ac:chgData name="Slavina Stoyanova (2127720)" userId="S::2127720@student.uwtsd.ac.uk::ac3dedce-a5c9-44c0-82ba-88fb297c7dc1" providerId="AD" clId="Web-{821C235C-6A27-227E-6578-819D56861AD4}" dt="2022-10-18T10:04:57.187" v="165"/>
          <ac:spMkLst>
            <pc:docMk/>
            <pc:sldMk cId="2496482921" sldId="257"/>
            <ac:spMk id="22" creationId="{45D37F4E-DDB4-456B-97E0-9937730A039F}"/>
          </ac:spMkLst>
        </pc:spChg>
        <pc:spChg chg="del">
          <ac:chgData name="Slavina Stoyanova (2127720)" userId="S::2127720@student.uwtsd.ac.uk::ac3dedce-a5c9-44c0-82ba-88fb297c7dc1" providerId="AD" clId="Web-{821C235C-6A27-227E-6578-819D56861AD4}" dt="2022-10-18T10:00:45.544" v="82"/>
          <ac:spMkLst>
            <pc:docMk/>
            <pc:sldMk cId="2496482921" sldId="257"/>
            <ac:spMk id="23" creationId="{DCFD1A13-2B88-47B7-AAE9-AD6F3296EE2F}"/>
          </ac:spMkLst>
        </pc:spChg>
        <pc:spChg chg="del">
          <ac:chgData name="Slavina Stoyanova (2127720)" userId="S::2127720@student.uwtsd.ac.uk::ac3dedce-a5c9-44c0-82ba-88fb297c7dc1" providerId="AD" clId="Web-{821C235C-6A27-227E-6578-819D56861AD4}" dt="2022-10-18T10:00:45.544" v="82"/>
          <ac:spMkLst>
            <pc:docMk/>
            <pc:sldMk cId="2496482921" sldId="257"/>
            <ac:spMk id="25" creationId="{F5CE4102-C93A-420A-98A7-5A7DD0C5C5B1}"/>
          </ac:spMkLst>
        </pc:spChg>
        <pc:spChg chg="add del">
          <ac:chgData name="Slavina Stoyanova (2127720)" userId="S::2127720@student.uwtsd.ac.uk::ac3dedce-a5c9-44c0-82ba-88fb297c7dc1" providerId="AD" clId="Web-{821C235C-6A27-227E-6578-819D56861AD4}" dt="2022-10-18T10:04:57.187" v="165"/>
          <ac:spMkLst>
            <pc:docMk/>
            <pc:sldMk cId="2496482921" sldId="257"/>
            <ac:spMk id="27" creationId="{B2DD41CD-8F47-4F56-AD12-4E2FF7696987}"/>
          </ac:spMkLst>
        </pc:spChg>
        <pc:spChg chg="add del">
          <ac:chgData name="Slavina Stoyanova (2127720)" userId="S::2127720@student.uwtsd.ac.uk::ac3dedce-a5c9-44c0-82ba-88fb297c7dc1" providerId="AD" clId="Web-{821C235C-6A27-227E-6578-819D56861AD4}" dt="2022-10-18T10:16:28.084" v="279"/>
          <ac:spMkLst>
            <pc:docMk/>
            <pc:sldMk cId="2496482921" sldId="257"/>
            <ac:spMk id="32" creationId="{6EFC920F-B85A-4068-BD93-41064EDE93D3}"/>
          </ac:spMkLst>
        </pc:spChg>
        <pc:spChg chg="add del">
          <ac:chgData name="Slavina Stoyanova (2127720)" userId="S::2127720@student.uwtsd.ac.uk::ac3dedce-a5c9-44c0-82ba-88fb297c7dc1" providerId="AD" clId="Web-{821C235C-6A27-227E-6578-819D56861AD4}" dt="2022-10-18T10:16:28.084" v="279"/>
          <ac:spMkLst>
            <pc:docMk/>
            <pc:sldMk cId="2496482921" sldId="257"/>
            <ac:spMk id="38" creationId="{CBC4F608-B4B8-48C3-9572-C0F061B1CD99}"/>
          </ac:spMkLst>
        </pc:spChg>
        <pc:spChg chg="add del">
          <ac:chgData name="Slavina Stoyanova (2127720)" userId="S::2127720@student.uwtsd.ac.uk::ac3dedce-a5c9-44c0-82ba-88fb297c7dc1" providerId="AD" clId="Web-{821C235C-6A27-227E-6578-819D56861AD4}" dt="2022-10-18T10:16:28.084" v="279"/>
          <ac:spMkLst>
            <pc:docMk/>
            <pc:sldMk cId="2496482921" sldId="257"/>
            <ac:spMk id="40" creationId="{1382A32C-5B0C-4B1C-A074-76C6DBCC9F87}"/>
          </ac:spMkLst>
        </pc:spChg>
        <pc:spChg chg="add">
          <ac:chgData name="Slavina Stoyanova (2127720)" userId="S::2127720@student.uwtsd.ac.uk::ac3dedce-a5c9-44c0-82ba-88fb297c7dc1" providerId="AD" clId="Web-{821C235C-6A27-227E-6578-819D56861AD4}" dt="2022-10-18T10:16:28.084" v="279"/>
          <ac:spMkLst>
            <pc:docMk/>
            <pc:sldMk cId="2496482921" sldId="257"/>
            <ac:spMk id="45" creationId="{201CC55D-ED54-4C5C-95E6-10947BD1103B}"/>
          </ac:spMkLst>
        </pc:spChg>
        <pc:spChg chg="add">
          <ac:chgData name="Slavina Stoyanova (2127720)" userId="S::2127720@student.uwtsd.ac.uk::ac3dedce-a5c9-44c0-82ba-88fb297c7dc1" providerId="AD" clId="Web-{821C235C-6A27-227E-6578-819D56861AD4}" dt="2022-10-18T10:16:28.084" v="279"/>
          <ac:spMkLst>
            <pc:docMk/>
            <pc:sldMk cId="2496482921" sldId="257"/>
            <ac:spMk id="51" creationId="{3873B707-463F-40B0-8227-E8CC6C67EB25}"/>
          </ac:spMkLst>
        </pc:spChg>
        <pc:spChg chg="add">
          <ac:chgData name="Slavina Stoyanova (2127720)" userId="S::2127720@student.uwtsd.ac.uk::ac3dedce-a5c9-44c0-82ba-88fb297c7dc1" providerId="AD" clId="Web-{821C235C-6A27-227E-6578-819D56861AD4}" dt="2022-10-18T10:16:28.084" v="279"/>
          <ac:spMkLst>
            <pc:docMk/>
            <pc:sldMk cId="2496482921" sldId="257"/>
            <ac:spMk id="53" creationId="{C13237C8-E62C-4F0D-A318-BD6FB6C2D138}"/>
          </ac:spMkLst>
        </pc:spChg>
        <pc:spChg chg="add">
          <ac:chgData name="Slavina Stoyanova (2127720)" userId="S::2127720@student.uwtsd.ac.uk::ac3dedce-a5c9-44c0-82ba-88fb297c7dc1" providerId="AD" clId="Web-{821C235C-6A27-227E-6578-819D56861AD4}" dt="2022-10-18T10:16:28.084" v="279"/>
          <ac:spMkLst>
            <pc:docMk/>
            <pc:sldMk cId="2496482921" sldId="257"/>
            <ac:spMk id="55" creationId="{19C9EAEA-39D0-4B0E-A0EB-51E7B26740B1}"/>
          </ac:spMkLst>
        </pc:spChg>
        <pc:grpChg chg="add del">
          <ac:chgData name="Slavina Stoyanova (2127720)" userId="S::2127720@student.uwtsd.ac.uk::ac3dedce-a5c9-44c0-82ba-88fb297c7dc1" providerId="AD" clId="Web-{821C235C-6A27-227E-6578-819D56861AD4}" dt="2022-10-18T10:16:28.084" v="279"/>
          <ac:grpSpMkLst>
            <pc:docMk/>
            <pc:sldMk cId="2496482921" sldId="257"/>
            <ac:grpSpMk id="34" creationId="{1C559108-BBAE-426C-8564-051D2BA6DDC8}"/>
          </ac:grpSpMkLst>
        </pc:grpChg>
        <pc:grpChg chg="add">
          <ac:chgData name="Slavina Stoyanova (2127720)" userId="S::2127720@student.uwtsd.ac.uk::ac3dedce-a5c9-44c0-82ba-88fb297c7dc1" providerId="AD" clId="Web-{821C235C-6A27-227E-6578-819D56861AD4}" dt="2022-10-18T10:16:28.084" v="279"/>
          <ac:grpSpMkLst>
            <pc:docMk/>
            <pc:sldMk cId="2496482921" sldId="257"/>
            <ac:grpSpMk id="47" creationId="{1DE889C7-FAD6-4397-98E2-05D503484459}"/>
          </ac:grpSpMkLst>
        </pc:grpChg>
        <pc:picChg chg="add del mod">
          <ac:chgData name="Slavina Stoyanova (2127720)" userId="S::2127720@student.uwtsd.ac.uk::ac3dedce-a5c9-44c0-82ba-88fb297c7dc1" providerId="AD" clId="Web-{821C235C-6A27-227E-6578-819D56861AD4}" dt="2022-10-18T10:02:33.567" v="96"/>
          <ac:picMkLst>
            <pc:docMk/>
            <pc:sldMk cId="2496482921" sldId="257"/>
            <ac:picMk id="4" creationId="{12FE9446-058D-C989-6DB4-F1840EFD3D5F}"/>
          </ac:picMkLst>
        </pc:picChg>
        <pc:picChg chg="mod">
          <ac:chgData name="Slavina Stoyanova (2127720)" userId="S::2127720@student.uwtsd.ac.uk::ac3dedce-a5c9-44c0-82ba-88fb297c7dc1" providerId="AD" clId="Web-{821C235C-6A27-227E-6578-819D56861AD4}" dt="2022-10-18T10:16:28.084" v="279"/>
          <ac:picMkLst>
            <pc:docMk/>
            <pc:sldMk cId="2496482921" sldId="257"/>
            <ac:picMk id="5" creationId="{86FC9FF2-44BA-F433-DA0F-6DAE1E68BE52}"/>
          </ac:picMkLst>
        </pc:picChg>
      </pc:sldChg>
      <pc:sldChg chg="addSp delSp modSp">
        <pc:chgData name="Slavina Stoyanova (2127720)" userId="S::2127720@student.uwtsd.ac.uk::ac3dedce-a5c9-44c0-82ba-88fb297c7dc1" providerId="AD" clId="Web-{821C235C-6A27-227E-6578-819D56861AD4}" dt="2022-10-18T10:34:20.666" v="407"/>
        <pc:sldMkLst>
          <pc:docMk/>
          <pc:sldMk cId="2825736195" sldId="258"/>
        </pc:sldMkLst>
        <pc:spChg chg="mod">
          <ac:chgData name="Slavina Stoyanova (2127720)" userId="S::2127720@student.uwtsd.ac.uk::ac3dedce-a5c9-44c0-82ba-88fb297c7dc1" providerId="AD" clId="Web-{821C235C-6A27-227E-6578-819D56861AD4}" dt="2022-10-18T10:27:23.618" v="316" actId="20577"/>
          <ac:spMkLst>
            <pc:docMk/>
            <pc:sldMk cId="2825736195" sldId="258"/>
            <ac:spMk id="2" creationId="{F2921A67-FEC2-7EEC-A2B4-32AEE1A90111}"/>
          </ac:spMkLst>
        </pc:spChg>
        <pc:spChg chg="del">
          <ac:chgData name="Slavina Stoyanova (2127720)" userId="S::2127720@student.uwtsd.ac.uk::ac3dedce-a5c9-44c0-82ba-88fb297c7dc1" providerId="AD" clId="Web-{821C235C-6A27-227E-6578-819D56861AD4}" dt="2022-10-18T10:27:42.088" v="317"/>
          <ac:spMkLst>
            <pc:docMk/>
            <pc:sldMk cId="2825736195" sldId="258"/>
            <ac:spMk id="3" creationId="{91A376DB-B492-1AA5-FF0F-44A00C3193E7}"/>
          </ac:spMkLst>
        </pc:spChg>
        <pc:spChg chg="add del mod">
          <ac:chgData name="Slavina Stoyanova (2127720)" userId="S::2127720@student.uwtsd.ac.uk::ac3dedce-a5c9-44c0-82ba-88fb297c7dc1" providerId="AD" clId="Web-{821C235C-6A27-227E-6578-819D56861AD4}" dt="2022-10-18T10:28:14.481" v="322"/>
          <ac:spMkLst>
            <pc:docMk/>
            <pc:sldMk cId="2825736195" sldId="258"/>
            <ac:spMk id="6" creationId="{14C5BD2A-5B6C-9101-6BEC-6907560AEDBB}"/>
          </ac:spMkLst>
        </pc:spChg>
        <pc:spChg chg="add del mod">
          <ac:chgData name="Slavina Stoyanova (2127720)" userId="S::2127720@student.uwtsd.ac.uk::ac3dedce-a5c9-44c0-82ba-88fb297c7dc1" providerId="AD" clId="Web-{821C235C-6A27-227E-6578-819D56861AD4}" dt="2022-10-18T10:30:58.416" v="371"/>
          <ac:spMkLst>
            <pc:docMk/>
            <pc:sldMk cId="2825736195" sldId="258"/>
            <ac:spMk id="9" creationId="{C6395C7C-775B-FBF2-E89C-60210E0E6F3F}"/>
          </ac:spMkLst>
        </pc:spChg>
        <pc:graphicFrameChg chg="add del mod ord modGraphic">
          <ac:chgData name="Slavina Stoyanova (2127720)" userId="S::2127720@student.uwtsd.ac.uk::ac3dedce-a5c9-44c0-82ba-88fb297c7dc1" providerId="AD" clId="Web-{821C235C-6A27-227E-6578-819D56861AD4}" dt="2022-10-18T10:28:03.215" v="321"/>
          <ac:graphicFrameMkLst>
            <pc:docMk/>
            <pc:sldMk cId="2825736195" sldId="258"/>
            <ac:graphicFrameMk id="4" creationId="{A913DCFA-ECDA-6EC4-E733-722C9F974B6A}"/>
          </ac:graphicFrameMkLst>
        </pc:graphicFrameChg>
        <pc:graphicFrameChg chg="add del mod ord modGraphic">
          <ac:chgData name="Slavina Stoyanova (2127720)" userId="S::2127720@student.uwtsd.ac.uk::ac3dedce-a5c9-44c0-82ba-88fb297c7dc1" providerId="AD" clId="Web-{821C235C-6A27-227E-6578-819D56861AD4}" dt="2022-10-18T10:30:46.056" v="370"/>
          <ac:graphicFrameMkLst>
            <pc:docMk/>
            <pc:sldMk cId="2825736195" sldId="258"/>
            <ac:graphicFrameMk id="7" creationId="{F95BF3C0-B502-32FF-F3E4-C78ED6D26D61}"/>
          </ac:graphicFrameMkLst>
        </pc:graphicFrameChg>
        <pc:graphicFrameChg chg="add mod ord modGraphic">
          <ac:chgData name="Slavina Stoyanova (2127720)" userId="S::2127720@student.uwtsd.ac.uk::ac3dedce-a5c9-44c0-82ba-88fb297c7dc1" providerId="AD" clId="Web-{821C235C-6A27-227E-6578-819D56861AD4}" dt="2022-10-18T10:34:20.666" v="407"/>
          <ac:graphicFrameMkLst>
            <pc:docMk/>
            <pc:sldMk cId="2825736195" sldId="258"/>
            <ac:graphicFrameMk id="10" creationId="{5E9DDAF5-6E15-1672-C01F-DF033732249E}"/>
          </ac:graphicFrameMkLst>
        </pc:graphicFrameChg>
      </pc:sldChg>
      <pc:sldChg chg="addSp delSp modSp mod setBg">
        <pc:chgData name="Slavina Stoyanova (2127720)" userId="S::2127720@student.uwtsd.ac.uk::ac3dedce-a5c9-44c0-82ba-88fb297c7dc1" providerId="AD" clId="Web-{821C235C-6A27-227E-6578-819D56861AD4}" dt="2022-10-18T10:12:14.221" v="276"/>
        <pc:sldMkLst>
          <pc:docMk/>
          <pc:sldMk cId="1535350435" sldId="262"/>
        </pc:sldMkLst>
        <pc:spChg chg="mod">
          <ac:chgData name="Slavina Stoyanova (2127720)" userId="S::2127720@student.uwtsd.ac.uk::ac3dedce-a5c9-44c0-82ba-88fb297c7dc1" providerId="AD" clId="Web-{821C235C-6A27-227E-6578-819D56861AD4}" dt="2022-10-18T10:12:14.221" v="276"/>
          <ac:spMkLst>
            <pc:docMk/>
            <pc:sldMk cId="1535350435" sldId="262"/>
            <ac:spMk id="2" creationId="{883E5E0D-C7CF-314C-B8B8-40D52394F7E1}"/>
          </ac:spMkLst>
        </pc:spChg>
        <pc:spChg chg="add del mod">
          <ac:chgData name="Slavina Stoyanova (2127720)" userId="S::2127720@student.uwtsd.ac.uk::ac3dedce-a5c9-44c0-82ba-88fb297c7dc1" providerId="AD" clId="Web-{821C235C-6A27-227E-6578-819D56861AD4}" dt="2022-10-18T10:12:14.221" v="276"/>
          <ac:spMkLst>
            <pc:docMk/>
            <pc:sldMk cId="1535350435" sldId="262"/>
            <ac:spMk id="3" creationId="{8072EC6E-AAE1-4F83-7DDF-F5F718D2FD27}"/>
          </ac:spMkLst>
        </pc:spChg>
        <pc:spChg chg="add del">
          <ac:chgData name="Slavina Stoyanova (2127720)" userId="S::2127720@student.uwtsd.ac.uk::ac3dedce-a5c9-44c0-82ba-88fb297c7dc1" providerId="AD" clId="Web-{821C235C-6A27-227E-6578-819D56861AD4}" dt="2022-10-18T10:12:14.221" v="276"/>
          <ac:spMkLst>
            <pc:docMk/>
            <pc:sldMk cId="1535350435" sldId="262"/>
            <ac:spMk id="9" creationId="{9D8233B0-41B5-4D9A-AEEC-13DB66A8C9B5}"/>
          </ac:spMkLst>
        </pc:spChg>
        <pc:spChg chg="add del">
          <ac:chgData name="Slavina Stoyanova (2127720)" userId="S::2127720@student.uwtsd.ac.uk::ac3dedce-a5c9-44c0-82ba-88fb297c7dc1" providerId="AD" clId="Web-{821C235C-6A27-227E-6578-819D56861AD4}" dt="2022-10-18T10:12:14.221" v="276"/>
          <ac:spMkLst>
            <pc:docMk/>
            <pc:sldMk cId="1535350435" sldId="262"/>
            <ac:spMk id="15" creationId="{E659831F-0D9A-4C63-9EBB-8435B85A440F}"/>
          </ac:spMkLst>
        </pc:spChg>
        <pc:grpChg chg="add del">
          <ac:chgData name="Slavina Stoyanova (2127720)" userId="S::2127720@student.uwtsd.ac.uk::ac3dedce-a5c9-44c0-82ba-88fb297c7dc1" providerId="AD" clId="Web-{821C235C-6A27-227E-6578-819D56861AD4}" dt="2022-10-18T10:12:14.221" v="276"/>
          <ac:grpSpMkLst>
            <pc:docMk/>
            <pc:sldMk cId="1535350435" sldId="262"/>
            <ac:grpSpMk id="11" creationId="{28FAF094-D087-493F-8DF9-A486C2D6BBAA}"/>
          </ac:grpSpMkLst>
        </pc:grpChg>
        <pc:graphicFrameChg chg="add del">
          <ac:chgData name="Slavina Stoyanova (2127720)" userId="S::2127720@student.uwtsd.ac.uk::ac3dedce-a5c9-44c0-82ba-88fb297c7dc1" providerId="AD" clId="Web-{821C235C-6A27-227E-6578-819D56861AD4}" dt="2022-10-18T10:12:14.221" v="276"/>
          <ac:graphicFrameMkLst>
            <pc:docMk/>
            <pc:sldMk cId="1535350435" sldId="262"/>
            <ac:graphicFrameMk id="5" creationId="{19C85606-09C3-95A6-0A74-F4409661F6D1}"/>
          </ac:graphicFrameMkLst>
        </pc:graphicFrameChg>
      </pc:sldChg>
    </pc:docChg>
  </pc:docChgLst>
  <pc:docChgLst>
    <pc:chgData name="Slavina Stoyanova (2127720)" userId="S::2127720@student.uwtsd.ac.uk::ac3dedce-a5c9-44c0-82ba-88fb297c7dc1" providerId="AD" clId="Web-{FF021489-E667-9C38-24C2-E249C67BA22C}"/>
    <pc:docChg chg="modSld">
      <pc:chgData name="Slavina Stoyanova (2127720)" userId="S::2127720@student.uwtsd.ac.uk::ac3dedce-a5c9-44c0-82ba-88fb297c7dc1" providerId="AD" clId="Web-{FF021489-E667-9C38-24C2-E249C67BA22C}" dt="2022-10-21T09:10:14.466" v="1014"/>
      <pc:docMkLst>
        <pc:docMk/>
      </pc:docMkLst>
      <pc:sldChg chg="addSp delSp modSp mod setBg setClrOvrMap">
        <pc:chgData name="Slavina Stoyanova (2127720)" userId="S::2127720@student.uwtsd.ac.uk::ac3dedce-a5c9-44c0-82ba-88fb297c7dc1" providerId="AD" clId="Web-{FF021489-E667-9C38-24C2-E249C67BA22C}" dt="2022-10-21T08:56:46.547" v="880" actId="20577"/>
        <pc:sldMkLst>
          <pc:docMk/>
          <pc:sldMk cId="2825736195" sldId="258"/>
        </pc:sldMkLst>
        <pc:spChg chg="mod">
          <ac:chgData name="Slavina Stoyanova (2127720)" userId="S::2127720@student.uwtsd.ac.uk::ac3dedce-a5c9-44c0-82ba-88fb297c7dc1" providerId="AD" clId="Web-{FF021489-E667-9C38-24C2-E249C67BA22C}" dt="2022-10-21T08:56:46.547" v="880" actId="20577"/>
          <ac:spMkLst>
            <pc:docMk/>
            <pc:sldMk cId="2825736195" sldId="258"/>
            <ac:spMk id="2" creationId="{F2921A67-FEC2-7EEC-A2B4-32AEE1A90111}"/>
          </ac:spMkLst>
        </pc:spChg>
        <pc:spChg chg="add del mod">
          <ac:chgData name="Slavina Stoyanova (2127720)" userId="S::2127720@student.uwtsd.ac.uk::ac3dedce-a5c9-44c0-82ba-88fb297c7dc1" providerId="AD" clId="Web-{FF021489-E667-9C38-24C2-E249C67BA22C}" dt="2022-10-21T08:52:37.872" v="844"/>
          <ac:spMkLst>
            <pc:docMk/>
            <pc:sldMk cId="2825736195" sldId="258"/>
            <ac:spMk id="4" creationId="{1BC5185E-8A8A-109F-8E51-22C65033A475}"/>
          </ac:spMkLst>
        </pc:spChg>
        <pc:spChg chg="add del">
          <ac:chgData name="Slavina Stoyanova (2127720)" userId="S::2127720@student.uwtsd.ac.uk::ac3dedce-a5c9-44c0-82ba-88fb297c7dc1" providerId="AD" clId="Web-{FF021489-E667-9C38-24C2-E249C67BA22C}" dt="2022-10-21T08:53:13.263" v="849"/>
          <ac:spMkLst>
            <pc:docMk/>
            <pc:sldMk cId="2825736195" sldId="258"/>
            <ac:spMk id="8" creationId="{1463B105-B414-3B50-4702-688A6E3A177D}"/>
          </ac:spMkLst>
        </pc:spChg>
        <pc:spChg chg="add del">
          <ac:chgData name="Slavina Stoyanova (2127720)" userId="S::2127720@student.uwtsd.ac.uk::ac3dedce-a5c9-44c0-82ba-88fb297c7dc1" providerId="AD" clId="Web-{FF021489-E667-9C38-24C2-E249C67BA22C}" dt="2022-10-21T08:53:13.263" v="849"/>
          <ac:spMkLst>
            <pc:docMk/>
            <pc:sldMk cId="2825736195" sldId="258"/>
            <ac:spMk id="12" creationId="{A8908DB7-C3A6-4FCB-9820-CEE02B398C4A}"/>
          </ac:spMkLst>
        </pc:spChg>
        <pc:spChg chg="add del">
          <ac:chgData name="Slavina Stoyanova (2127720)" userId="S::2127720@student.uwtsd.ac.uk::ac3dedce-a5c9-44c0-82ba-88fb297c7dc1" providerId="AD" clId="Web-{FF021489-E667-9C38-24C2-E249C67BA22C}" dt="2022-10-21T08:53:13.263" v="849"/>
          <ac:spMkLst>
            <pc:docMk/>
            <pc:sldMk cId="2825736195" sldId="258"/>
            <ac:spMk id="14" creationId="{535742DD-1B16-4E9D-B715-0D74B4574A68}"/>
          </ac:spMkLst>
        </pc:spChg>
        <pc:spChg chg="add del">
          <ac:chgData name="Slavina Stoyanova (2127720)" userId="S::2127720@student.uwtsd.ac.uk::ac3dedce-a5c9-44c0-82ba-88fb297c7dc1" providerId="AD" clId="Web-{FF021489-E667-9C38-24C2-E249C67BA22C}" dt="2022-10-21T08:53:21.154" v="851"/>
          <ac:spMkLst>
            <pc:docMk/>
            <pc:sldMk cId="2825736195" sldId="258"/>
            <ac:spMk id="16" creationId="{2E94A4F7-38E4-45EA-8E2E-CE1B5766B4F1}"/>
          </ac:spMkLst>
        </pc:spChg>
        <pc:spChg chg="add del">
          <ac:chgData name="Slavina Stoyanova (2127720)" userId="S::2127720@student.uwtsd.ac.uk::ac3dedce-a5c9-44c0-82ba-88fb297c7dc1" providerId="AD" clId="Web-{FF021489-E667-9C38-24C2-E249C67BA22C}" dt="2022-10-21T08:53:21.154" v="851"/>
          <ac:spMkLst>
            <pc:docMk/>
            <pc:sldMk cId="2825736195" sldId="258"/>
            <ac:spMk id="17" creationId="{05C7EBC3-4672-4DAB-81C2-58661FAFAED6}"/>
          </ac:spMkLst>
        </pc:spChg>
        <pc:spChg chg="add del">
          <ac:chgData name="Slavina Stoyanova (2127720)" userId="S::2127720@student.uwtsd.ac.uk::ac3dedce-a5c9-44c0-82ba-88fb297c7dc1" providerId="AD" clId="Web-{FF021489-E667-9C38-24C2-E249C67BA22C}" dt="2022-10-21T08:53:21.154" v="851"/>
          <ac:spMkLst>
            <pc:docMk/>
            <pc:sldMk cId="2825736195" sldId="258"/>
            <ac:spMk id="18" creationId="{40BF962F-4C6F-461E-86F2-C43F56CC939B}"/>
          </ac:spMkLst>
        </pc:spChg>
        <pc:spChg chg="add del">
          <ac:chgData name="Slavina Stoyanova (2127720)" userId="S::2127720@student.uwtsd.ac.uk::ac3dedce-a5c9-44c0-82ba-88fb297c7dc1" providerId="AD" clId="Web-{FF021489-E667-9C38-24C2-E249C67BA22C}" dt="2022-10-21T08:53:21.154" v="851"/>
          <ac:spMkLst>
            <pc:docMk/>
            <pc:sldMk cId="2825736195" sldId="258"/>
            <ac:spMk id="19" creationId="{5CB719EA-E884-A944-720B-7BA0551D8334}"/>
          </ac:spMkLst>
        </pc:spChg>
        <pc:spChg chg="add del">
          <ac:chgData name="Slavina Stoyanova (2127720)" userId="S::2127720@student.uwtsd.ac.uk::ac3dedce-a5c9-44c0-82ba-88fb297c7dc1" providerId="AD" clId="Web-{FF021489-E667-9C38-24C2-E249C67BA22C}" dt="2022-10-21T08:53:26.122" v="853"/>
          <ac:spMkLst>
            <pc:docMk/>
            <pc:sldMk cId="2825736195" sldId="258"/>
            <ac:spMk id="21" creationId="{2B566528-1B12-4246-9431-5C2D7D081168}"/>
          </ac:spMkLst>
        </pc:spChg>
        <pc:spChg chg="add del">
          <ac:chgData name="Slavina Stoyanova (2127720)" userId="S::2127720@student.uwtsd.ac.uk::ac3dedce-a5c9-44c0-82ba-88fb297c7dc1" providerId="AD" clId="Web-{FF021489-E667-9C38-24C2-E249C67BA22C}" dt="2022-10-21T08:53:26.122" v="853"/>
          <ac:spMkLst>
            <pc:docMk/>
            <pc:sldMk cId="2825736195" sldId="258"/>
            <ac:spMk id="24" creationId="{CFDC792C-D670-14E2-B58C-D58A0813D07B}"/>
          </ac:spMkLst>
        </pc:spChg>
        <pc:spChg chg="add del">
          <ac:chgData name="Slavina Stoyanova (2127720)" userId="S::2127720@student.uwtsd.ac.uk::ac3dedce-a5c9-44c0-82ba-88fb297c7dc1" providerId="AD" clId="Web-{FF021489-E667-9C38-24C2-E249C67BA22C}" dt="2022-10-21T08:53:29.888" v="855"/>
          <ac:spMkLst>
            <pc:docMk/>
            <pc:sldMk cId="2825736195" sldId="258"/>
            <ac:spMk id="39" creationId="{F2AC420E-F79A-4FB7-8013-94B1E8B6320D}"/>
          </ac:spMkLst>
        </pc:spChg>
        <pc:spChg chg="add del">
          <ac:chgData name="Slavina Stoyanova (2127720)" userId="S::2127720@student.uwtsd.ac.uk::ac3dedce-a5c9-44c0-82ba-88fb297c7dc1" providerId="AD" clId="Web-{FF021489-E667-9C38-24C2-E249C67BA22C}" dt="2022-10-21T08:53:29.888" v="855"/>
          <ac:spMkLst>
            <pc:docMk/>
            <pc:sldMk cId="2825736195" sldId="258"/>
            <ac:spMk id="40" creationId="{D6C80E47-971C-437F-B030-191115B01D68}"/>
          </ac:spMkLst>
        </pc:spChg>
        <pc:spChg chg="add del">
          <ac:chgData name="Slavina Stoyanova (2127720)" userId="S::2127720@student.uwtsd.ac.uk::ac3dedce-a5c9-44c0-82ba-88fb297c7dc1" providerId="AD" clId="Web-{FF021489-E667-9C38-24C2-E249C67BA22C}" dt="2022-10-21T08:53:29.888" v="855"/>
          <ac:spMkLst>
            <pc:docMk/>
            <pc:sldMk cId="2825736195" sldId="258"/>
            <ac:spMk id="41" creationId="{3CD1EA40-7116-4FCB-9369-70F29FAA91EC}"/>
          </ac:spMkLst>
        </pc:spChg>
        <pc:spChg chg="add del">
          <ac:chgData name="Slavina Stoyanova (2127720)" userId="S::2127720@student.uwtsd.ac.uk::ac3dedce-a5c9-44c0-82ba-88fb297c7dc1" providerId="AD" clId="Web-{FF021489-E667-9C38-24C2-E249C67BA22C}" dt="2022-10-21T08:53:29.888" v="855"/>
          <ac:spMkLst>
            <pc:docMk/>
            <pc:sldMk cId="2825736195" sldId="258"/>
            <ac:spMk id="42" creationId="{BF647E38-F93D-4661-8D77-CE13EEB65B5A}"/>
          </ac:spMkLst>
        </pc:spChg>
        <pc:spChg chg="add del">
          <ac:chgData name="Slavina Stoyanova (2127720)" userId="S::2127720@student.uwtsd.ac.uk::ac3dedce-a5c9-44c0-82ba-88fb297c7dc1" providerId="AD" clId="Web-{FF021489-E667-9C38-24C2-E249C67BA22C}" dt="2022-10-21T08:53:29.888" v="855"/>
          <ac:spMkLst>
            <pc:docMk/>
            <pc:sldMk cId="2825736195" sldId="258"/>
            <ac:spMk id="49" creationId="{9F86A1F7-83DF-4C2B-70DC-CDD3004DE16C}"/>
          </ac:spMkLst>
        </pc:spChg>
        <pc:spChg chg="add del">
          <ac:chgData name="Slavina Stoyanova (2127720)" userId="S::2127720@student.uwtsd.ac.uk::ac3dedce-a5c9-44c0-82ba-88fb297c7dc1" providerId="AD" clId="Web-{FF021489-E667-9C38-24C2-E249C67BA22C}" dt="2022-10-21T08:53:33.669" v="857"/>
          <ac:spMkLst>
            <pc:docMk/>
            <pc:sldMk cId="2825736195" sldId="258"/>
            <ac:spMk id="51" creationId="{A8908DB7-C3A6-4FCB-9820-CEE02B398C4A}"/>
          </ac:spMkLst>
        </pc:spChg>
        <pc:spChg chg="add del">
          <ac:chgData name="Slavina Stoyanova (2127720)" userId="S::2127720@student.uwtsd.ac.uk::ac3dedce-a5c9-44c0-82ba-88fb297c7dc1" providerId="AD" clId="Web-{FF021489-E667-9C38-24C2-E249C67BA22C}" dt="2022-10-21T08:53:33.669" v="857"/>
          <ac:spMkLst>
            <pc:docMk/>
            <pc:sldMk cId="2825736195" sldId="258"/>
            <ac:spMk id="52" creationId="{535742DD-1B16-4E9D-B715-0D74B4574A68}"/>
          </ac:spMkLst>
        </pc:spChg>
        <pc:spChg chg="add del">
          <ac:chgData name="Slavina Stoyanova (2127720)" userId="S::2127720@student.uwtsd.ac.uk::ac3dedce-a5c9-44c0-82ba-88fb297c7dc1" providerId="AD" clId="Web-{FF021489-E667-9C38-24C2-E249C67BA22C}" dt="2022-10-21T08:53:33.669" v="857"/>
          <ac:spMkLst>
            <pc:docMk/>
            <pc:sldMk cId="2825736195" sldId="258"/>
            <ac:spMk id="53" creationId="{1463B105-B414-3B50-4702-688A6E3A177D}"/>
          </ac:spMkLst>
        </pc:spChg>
        <pc:spChg chg="add del">
          <ac:chgData name="Slavina Stoyanova (2127720)" userId="S::2127720@student.uwtsd.ac.uk::ac3dedce-a5c9-44c0-82ba-88fb297c7dc1" providerId="AD" clId="Web-{FF021489-E667-9C38-24C2-E249C67BA22C}" dt="2022-10-21T08:53:42.935" v="859"/>
          <ac:spMkLst>
            <pc:docMk/>
            <pc:sldMk cId="2825736195" sldId="258"/>
            <ac:spMk id="55" creationId="{179F7551-E956-43CB-8F36-268A5DA443BE}"/>
          </ac:spMkLst>
        </pc:spChg>
        <pc:spChg chg="add del">
          <ac:chgData name="Slavina Stoyanova (2127720)" userId="S::2127720@student.uwtsd.ac.uk::ac3dedce-a5c9-44c0-82ba-88fb297c7dc1" providerId="AD" clId="Web-{FF021489-E667-9C38-24C2-E249C67BA22C}" dt="2022-10-21T08:53:42.935" v="859"/>
          <ac:spMkLst>
            <pc:docMk/>
            <pc:sldMk cId="2825736195" sldId="258"/>
            <ac:spMk id="56" creationId="{B99C248B-47D3-41DF-A1DC-8B38652A8262}"/>
          </ac:spMkLst>
        </pc:spChg>
        <pc:spChg chg="add del">
          <ac:chgData name="Slavina Stoyanova (2127720)" userId="S::2127720@student.uwtsd.ac.uk::ac3dedce-a5c9-44c0-82ba-88fb297c7dc1" providerId="AD" clId="Web-{FF021489-E667-9C38-24C2-E249C67BA22C}" dt="2022-10-21T08:53:42.935" v="859"/>
          <ac:spMkLst>
            <pc:docMk/>
            <pc:sldMk cId="2825736195" sldId="258"/>
            <ac:spMk id="57" creationId="{DF0924E5-8F0D-47CB-B59E-155AFCF8C3CB}"/>
          </ac:spMkLst>
        </pc:spChg>
        <pc:spChg chg="add del">
          <ac:chgData name="Slavina Stoyanova (2127720)" userId="S::2127720@student.uwtsd.ac.uk::ac3dedce-a5c9-44c0-82ba-88fb297c7dc1" providerId="AD" clId="Web-{FF021489-E667-9C38-24C2-E249C67BA22C}" dt="2022-10-21T08:53:42.935" v="859"/>
          <ac:spMkLst>
            <pc:docMk/>
            <pc:sldMk cId="2825736195" sldId="258"/>
            <ac:spMk id="58" creationId="{043465D2-E59A-9F1C-F4BA-7C65D4D9E186}"/>
          </ac:spMkLst>
        </pc:spChg>
        <pc:spChg chg="add">
          <ac:chgData name="Slavina Stoyanova (2127720)" userId="S::2127720@student.uwtsd.ac.uk::ac3dedce-a5c9-44c0-82ba-88fb297c7dc1" providerId="AD" clId="Web-{FF021489-E667-9C38-24C2-E249C67BA22C}" dt="2022-10-21T08:53:42.951" v="860"/>
          <ac:spMkLst>
            <pc:docMk/>
            <pc:sldMk cId="2825736195" sldId="258"/>
            <ac:spMk id="60" creationId="{665DBBEF-238B-476B-96AB-8AAC3224ECEA}"/>
          </ac:spMkLst>
        </pc:spChg>
        <pc:spChg chg="add">
          <ac:chgData name="Slavina Stoyanova (2127720)" userId="S::2127720@student.uwtsd.ac.uk::ac3dedce-a5c9-44c0-82ba-88fb297c7dc1" providerId="AD" clId="Web-{FF021489-E667-9C38-24C2-E249C67BA22C}" dt="2022-10-21T08:53:42.951" v="860"/>
          <ac:spMkLst>
            <pc:docMk/>
            <pc:sldMk cId="2825736195" sldId="258"/>
            <ac:spMk id="61" creationId="{3FCFB1DE-0B7E-48CC-BA90-B2AB0889F9D6}"/>
          </ac:spMkLst>
        </pc:spChg>
        <pc:grpChg chg="add del">
          <ac:chgData name="Slavina Stoyanova (2127720)" userId="S::2127720@student.uwtsd.ac.uk::ac3dedce-a5c9-44c0-82ba-88fb297c7dc1" providerId="AD" clId="Web-{FF021489-E667-9C38-24C2-E249C67BA22C}" dt="2022-10-21T08:53:26.122" v="853"/>
          <ac:grpSpMkLst>
            <pc:docMk/>
            <pc:sldMk cId="2825736195" sldId="258"/>
            <ac:grpSpMk id="22" creationId="{287F69AB-2350-44E3-9076-00265B93F313}"/>
          </ac:grpSpMkLst>
        </pc:grpChg>
        <pc:grpChg chg="add del">
          <ac:chgData name="Slavina Stoyanova (2127720)" userId="S::2127720@student.uwtsd.ac.uk::ac3dedce-a5c9-44c0-82ba-88fb297c7dc1" providerId="AD" clId="Web-{FF021489-E667-9C38-24C2-E249C67BA22C}" dt="2022-10-21T08:53:26.122" v="853"/>
          <ac:grpSpMkLst>
            <pc:docMk/>
            <pc:sldMk cId="2825736195" sldId="258"/>
            <ac:grpSpMk id="25" creationId="{3EA7D759-6BEF-4CBD-A325-BCFA77832B3F}"/>
          </ac:grpSpMkLst>
        </pc:grpChg>
        <pc:grpChg chg="add del">
          <ac:chgData name="Slavina Stoyanova (2127720)" userId="S::2127720@student.uwtsd.ac.uk::ac3dedce-a5c9-44c0-82ba-88fb297c7dc1" providerId="AD" clId="Web-{FF021489-E667-9C38-24C2-E249C67BA22C}" dt="2022-10-21T08:53:29.888" v="855"/>
          <ac:grpSpMkLst>
            <pc:docMk/>
            <pc:sldMk cId="2825736195" sldId="258"/>
            <ac:grpSpMk id="43" creationId="{8E8872B6-836E-4281-A971-D133C61875CB}"/>
          </ac:grpSpMkLst>
        </pc:grpChg>
        <pc:graphicFrameChg chg="del mod modGraphic">
          <ac:chgData name="Slavina Stoyanova (2127720)" userId="S::2127720@student.uwtsd.ac.uk::ac3dedce-a5c9-44c0-82ba-88fb297c7dc1" providerId="AD" clId="Web-{FF021489-E667-9C38-24C2-E249C67BA22C}" dt="2022-10-21T08:49:45.416" v="834"/>
          <ac:graphicFrameMkLst>
            <pc:docMk/>
            <pc:sldMk cId="2825736195" sldId="258"/>
            <ac:graphicFrameMk id="10" creationId="{5E9DDAF5-6E15-1672-C01F-DF033732249E}"/>
          </ac:graphicFrameMkLst>
        </pc:graphicFrameChg>
        <pc:picChg chg="add mod ord">
          <ac:chgData name="Slavina Stoyanova (2127720)" userId="S::2127720@student.uwtsd.ac.uk::ac3dedce-a5c9-44c0-82ba-88fb297c7dc1" providerId="AD" clId="Web-{FF021489-E667-9C38-24C2-E249C67BA22C}" dt="2022-10-21T08:53:42.951" v="860"/>
          <ac:picMkLst>
            <pc:docMk/>
            <pc:sldMk cId="2825736195" sldId="258"/>
            <ac:picMk id="5" creationId="{4CB38C3A-C92F-72B9-CB5B-3D2F4FBFC52D}"/>
          </ac:picMkLst>
        </pc:picChg>
      </pc:sldChg>
      <pc:sldChg chg="addSp delSp modSp mod setBg">
        <pc:chgData name="Slavina Stoyanova (2127720)" userId="S::2127720@student.uwtsd.ac.uk::ac3dedce-a5c9-44c0-82ba-88fb297c7dc1" providerId="AD" clId="Web-{FF021489-E667-9C38-24C2-E249C67BA22C}" dt="2022-10-21T09:06:54.088" v="1010"/>
        <pc:sldMkLst>
          <pc:docMk/>
          <pc:sldMk cId="88125766" sldId="259"/>
        </pc:sldMkLst>
        <pc:spChg chg="del">
          <ac:chgData name="Slavina Stoyanova (2127720)" userId="S::2127720@student.uwtsd.ac.uk::ac3dedce-a5c9-44c0-82ba-88fb297c7dc1" providerId="AD" clId="Web-{FF021489-E667-9C38-24C2-E249C67BA22C}" dt="2022-10-21T08:50:00.760" v="837"/>
          <ac:spMkLst>
            <pc:docMk/>
            <pc:sldMk cId="88125766" sldId="259"/>
            <ac:spMk id="2" creationId="{EB16CB1C-D4A1-2B81-9D5E-102014BF1395}"/>
          </ac:spMkLst>
        </pc:spChg>
        <pc:spChg chg="del">
          <ac:chgData name="Slavina Stoyanova (2127720)" userId="S::2127720@student.uwtsd.ac.uk::ac3dedce-a5c9-44c0-82ba-88fb297c7dc1" providerId="AD" clId="Web-{FF021489-E667-9C38-24C2-E249C67BA22C}" dt="2022-10-21T08:48:01.039" v="820"/>
          <ac:spMkLst>
            <pc:docMk/>
            <pc:sldMk cId="88125766" sldId="259"/>
            <ac:spMk id="3" creationId="{F430425F-E156-8591-876B-5E083FD78E42}"/>
          </ac:spMkLst>
        </pc:spChg>
        <pc:spChg chg="add del">
          <ac:chgData name="Slavina Stoyanova (2127720)" userId="S::2127720@student.uwtsd.ac.uk::ac3dedce-a5c9-44c0-82ba-88fb297c7dc1" providerId="AD" clId="Web-{FF021489-E667-9C38-24C2-E249C67BA22C}" dt="2022-10-21T08:57:58.439" v="890"/>
          <ac:spMkLst>
            <pc:docMk/>
            <pc:sldMk cId="88125766" sldId="259"/>
            <ac:spMk id="10" creationId="{F3060C83-F051-4F0E-ABAD-AA0DFC48B218}"/>
          </ac:spMkLst>
        </pc:spChg>
        <pc:spChg chg="add del">
          <ac:chgData name="Slavina Stoyanova (2127720)" userId="S::2127720@student.uwtsd.ac.uk::ac3dedce-a5c9-44c0-82ba-88fb297c7dc1" providerId="AD" clId="Web-{FF021489-E667-9C38-24C2-E249C67BA22C}" dt="2022-10-21T08:57:58.439" v="890"/>
          <ac:spMkLst>
            <pc:docMk/>
            <pc:sldMk cId="88125766" sldId="259"/>
            <ac:spMk id="12" creationId="{83C98ABE-055B-441F-B07E-44F97F083C39}"/>
          </ac:spMkLst>
        </pc:spChg>
        <pc:spChg chg="add del">
          <ac:chgData name="Slavina Stoyanova (2127720)" userId="S::2127720@student.uwtsd.ac.uk::ac3dedce-a5c9-44c0-82ba-88fb297c7dc1" providerId="AD" clId="Web-{FF021489-E667-9C38-24C2-E249C67BA22C}" dt="2022-10-21T08:57:58.439" v="890"/>
          <ac:spMkLst>
            <pc:docMk/>
            <pc:sldMk cId="88125766" sldId="259"/>
            <ac:spMk id="14" creationId="{29FDB030-9B49-4CED-8CCD-4D99382388AC}"/>
          </ac:spMkLst>
        </pc:spChg>
        <pc:spChg chg="add del">
          <ac:chgData name="Slavina Stoyanova (2127720)" userId="S::2127720@student.uwtsd.ac.uk::ac3dedce-a5c9-44c0-82ba-88fb297c7dc1" providerId="AD" clId="Web-{FF021489-E667-9C38-24C2-E249C67BA22C}" dt="2022-10-21T08:57:58.439" v="890"/>
          <ac:spMkLst>
            <pc:docMk/>
            <pc:sldMk cId="88125766" sldId="259"/>
            <ac:spMk id="16" creationId="{3783CA14-24A1-485C-8B30-D6A5D87987AD}"/>
          </ac:spMkLst>
        </pc:spChg>
        <pc:spChg chg="add del">
          <ac:chgData name="Slavina Stoyanova (2127720)" userId="S::2127720@student.uwtsd.ac.uk::ac3dedce-a5c9-44c0-82ba-88fb297c7dc1" providerId="AD" clId="Web-{FF021489-E667-9C38-24C2-E249C67BA22C}" dt="2022-10-21T08:57:58.439" v="890"/>
          <ac:spMkLst>
            <pc:docMk/>
            <pc:sldMk cId="88125766" sldId="259"/>
            <ac:spMk id="18" creationId="{9A97C86A-04D6-40F7-AE84-31AB43E6A846}"/>
          </ac:spMkLst>
        </pc:spChg>
        <pc:spChg chg="add del">
          <ac:chgData name="Slavina Stoyanova (2127720)" userId="S::2127720@student.uwtsd.ac.uk::ac3dedce-a5c9-44c0-82ba-88fb297c7dc1" providerId="AD" clId="Web-{FF021489-E667-9C38-24C2-E249C67BA22C}" dt="2022-10-21T08:57:58.439" v="890"/>
          <ac:spMkLst>
            <pc:docMk/>
            <pc:sldMk cId="88125766" sldId="259"/>
            <ac:spMk id="20" creationId="{FF9F2414-84E8-453E-B1F3-389FDE8192D9}"/>
          </ac:spMkLst>
        </pc:spChg>
        <pc:spChg chg="add del">
          <ac:chgData name="Slavina Stoyanova (2127720)" userId="S::2127720@student.uwtsd.ac.uk::ac3dedce-a5c9-44c0-82ba-88fb297c7dc1" providerId="AD" clId="Web-{FF021489-E667-9C38-24C2-E249C67BA22C}" dt="2022-10-21T08:57:58.439" v="890"/>
          <ac:spMkLst>
            <pc:docMk/>
            <pc:sldMk cId="88125766" sldId="259"/>
            <ac:spMk id="22" creationId="{3ECA69A1-7536-43AC-85EF-C7106179F5ED}"/>
          </ac:spMkLst>
        </pc:spChg>
        <pc:spChg chg="add del">
          <ac:chgData name="Slavina Stoyanova (2127720)" userId="S::2127720@student.uwtsd.ac.uk::ac3dedce-a5c9-44c0-82ba-88fb297c7dc1" providerId="AD" clId="Web-{FF021489-E667-9C38-24C2-E249C67BA22C}" dt="2022-10-21T08:57:47.736" v="885"/>
          <ac:spMkLst>
            <pc:docMk/>
            <pc:sldMk cId="88125766" sldId="259"/>
            <ac:spMk id="27" creationId="{828B9E1D-0D23-28C3-07AB-70E0B986EA3E}"/>
          </ac:spMkLst>
        </pc:spChg>
        <pc:spChg chg="add del">
          <ac:chgData name="Slavina Stoyanova (2127720)" userId="S::2127720@student.uwtsd.ac.uk::ac3dedce-a5c9-44c0-82ba-88fb297c7dc1" providerId="AD" clId="Web-{FF021489-E667-9C38-24C2-E249C67BA22C}" dt="2022-10-21T08:57:53.970" v="887"/>
          <ac:spMkLst>
            <pc:docMk/>
            <pc:sldMk cId="88125766" sldId="259"/>
            <ac:spMk id="29" creationId="{A3663F10-4AEF-432D-B195-513FD3539145}"/>
          </ac:spMkLst>
        </pc:spChg>
        <pc:spChg chg="add del">
          <ac:chgData name="Slavina Stoyanova (2127720)" userId="S::2127720@student.uwtsd.ac.uk::ac3dedce-a5c9-44c0-82ba-88fb297c7dc1" providerId="AD" clId="Web-{FF021489-E667-9C38-24C2-E249C67BA22C}" dt="2022-10-21T08:57:47.736" v="885"/>
          <ac:spMkLst>
            <pc:docMk/>
            <pc:sldMk cId="88125766" sldId="259"/>
            <ac:spMk id="30" creationId="{5C8908E2-EE49-44D2-9428-A28D2312A8D5}"/>
          </ac:spMkLst>
        </pc:spChg>
        <pc:spChg chg="add del">
          <ac:chgData name="Slavina Stoyanova (2127720)" userId="S::2127720@student.uwtsd.ac.uk::ac3dedce-a5c9-44c0-82ba-88fb297c7dc1" providerId="AD" clId="Web-{FF021489-E667-9C38-24C2-E249C67BA22C}" dt="2022-10-21T08:57:53.970" v="887"/>
          <ac:spMkLst>
            <pc:docMk/>
            <pc:sldMk cId="88125766" sldId="259"/>
            <ac:spMk id="31" creationId="{E8AEFC5D-4625-4A90-904B-81C44B4AF2F8}"/>
          </ac:spMkLst>
        </pc:spChg>
        <pc:spChg chg="add del">
          <ac:chgData name="Slavina Stoyanova (2127720)" userId="S::2127720@student.uwtsd.ac.uk::ac3dedce-a5c9-44c0-82ba-88fb297c7dc1" providerId="AD" clId="Web-{FF021489-E667-9C38-24C2-E249C67BA22C}" dt="2022-10-21T09:01:31.927" v="922"/>
          <ac:spMkLst>
            <pc:docMk/>
            <pc:sldMk cId="88125766" sldId="259"/>
            <ac:spMk id="33" creationId="{3783CA14-24A1-485C-8B30-D6A5D87987AD}"/>
          </ac:spMkLst>
        </pc:spChg>
        <pc:spChg chg="add del">
          <ac:chgData name="Slavina Stoyanova (2127720)" userId="S::2127720@student.uwtsd.ac.uk::ac3dedce-a5c9-44c0-82ba-88fb297c7dc1" providerId="AD" clId="Web-{FF021489-E667-9C38-24C2-E249C67BA22C}" dt="2022-10-21T09:01:31.927" v="922"/>
          <ac:spMkLst>
            <pc:docMk/>
            <pc:sldMk cId="88125766" sldId="259"/>
            <ac:spMk id="35" creationId="{9A97C86A-04D6-40F7-AE84-31AB43E6A846}"/>
          </ac:spMkLst>
        </pc:spChg>
        <pc:spChg chg="add del">
          <ac:chgData name="Slavina Stoyanova (2127720)" userId="S::2127720@student.uwtsd.ac.uk::ac3dedce-a5c9-44c0-82ba-88fb297c7dc1" providerId="AD" clId="Web-{FF021489-E667-9C38-24C2-E249C67BA22C}" dt="2022-10-21T08:57:47.736" v="885"/>
          <ac:spMkLst>
            <pc:docMk/>
            <pc:sldMk cId="88125766" sldId="259"/>
            <ac:spMk id="36" creationId="{215A9370-15D3-4C30-8BA1-2059A74C9990}"/>
          </ac:spMkLst>
        </pc:spChg>
        <pc:spChg chg="add del">
          <ac:chgData name="Slavina Stoyanova (2127720)" userId="S::2127720@student.uwtsd.ac.uk::ac3dedce-a5c9-44c0-82ba-88fb297c7dc1" providerId="AD" clId="Web-{FF021489-E667-9C38-24C2-E249C67BA22C}" dt="2022-10-21T09:01:31.927" v="922"/>
          <ac:spMkLst>
            <pc:docMk/>
            <pc:sldMk cId="88125766" sldId="259"/>
            <ac:spMk id="37" creationId="{FF9F2414-84E8-453E-B1F3-389FDE8192D9}"/>
          </ac:spMkLst>
        </pc:spChg>
        <pc:spChg chg="add del">
          <ac:chgData name="Slavina Stoyanova (2127720)" userId="S::2127720@student.uwtsd.ac.uk::ac3dedce-a5c9-44c0-82ba-88fb297c7dc1" providerId="AD" clId="Web-{FF021489-E667-9C38-24C2-E249C67BA22C}" dt="2022-10-21T08:57:47.736" v="885"/>
          <ac:spMkLst>
            <pc:docMk/>
            <pc:sldMk cId="88125766" sldId="259"/>
            <ac:spMk id="38" creationId="{ED888B23-07FA-482A-96DF-47E31AF1A603}"/>
          </ac:spMkLst>
        </pc:spChg>
        <pc:spChg chg="add del">
          <ac:chgData name="Slavina Stoyanova (2127720)" userId="S::2127720@student.uwtsd.ac.uk::ac3dedce-a5c9-44c0-82ba-88fb297c7dc1" providerId="AD" clId="Web-{FF021489-E667-9C38-24C2-E249C67BA22C}" dt="2022-10-21T09:01:31.927" v="922"/>
          <ac:spMkLst>
            <pc:docMk/>
            <pc:sldMk cId="88125766" sldId="259"/>
            <ac:spMk id="39" creationId="{3ECA69A1-7536-43AC-85EF-C7106179F5ED}"/>
          </ac:spMkLst>
        </pc:spChg>
        <pc:spChg chg="add del">
          <ac:chgData name="Slavina Stoyanova (2127720)" userId="S::2127720@student.uwtsd.ac.uk::ac3dedce-a5c9-44c0-82ba-88fb297c7dc1" providerId="AD" clId="Web-{FF021489-E667-9C38-24C2-E249C67BA22C}" dt="2022-10-21T08:57:53.970" v="887"/>
          <ac:spMkLst>
            <pc:docMk/>
            <pc:sldMk cId="88125766" sldId="259"/>
            <ac:spMk id="40" creationId="{F812110C-454D-45D4-A43C-D268FC305665}"/>
          </ac:spMkLst>
        </pc:spChg>
        <pc:spChg chg="add del">
          <ac:chgData name="Slavina Stoyanova (2127720)" userId="S::2127720@student.uwtsd.ac.uk::ac3dedce-a5c9-44c0-82ba-88fb297c7dc1" providerId="AD" clId="Web-{FF021489-E667-9C38-24C2-E249C67BA22C}" dt="2022-10-21T08:57:58.424" v="889"/>
          <ac:spMkLst>
            <pc:docMk/>
            <pc:sldMk cId="88125766" sldId="259"/>
            <ac:spMk id="43" creationId="{D153EDB2-4AAD-43F4-AE78-4D326C813369}"/>
          </ac:spMkLst>
        </pc:spChg>
        <pc:spChg chg="add del">
          <ac:chgData name="Slavina Stoyanova (2127720)" userId="S::2127720@student.uwtsd.ac.uk::ac3dedce-a5c9-44c0-82ba-88fb297c7dc1" providerId="AD" clId="Web-{FF021489-E667-9C38-24C2-E249C67BA22C}" dt="2022-10-21T09:01:31.927" v="922"/>
          <ac:spMkLst>
            <pc:docMk/>
            <pc:sldMk cId="88125766" sldId="259"/>
            <ac:spMk id="50" creationId="{F3060C83-F051-4F0E-ABAD-AA0DFC48B218}"/>
          </ac:spMkLst>
        </pc:spChg>
        <pc:spChg chg="add del">
          <ac:chgData name="Slavina Stoyanova (2127720)" userId="S::2127720@student.uwtsd.ac.uk::ac3dedce-a5c9-44c0-82ba-88fb297c7dc1" providerId="AD" clId="Web-{FF021489-E667-9C38-24C2-E249C67BA22C}" dt="2022-10-21T09:01:31.927" v="922"/>
          <ac:spMkLst>
            <pc:docMk/>
            <pc:sldMk cId="88125766" sldId="259"/>
            <ac:spMk id="51" creationId="{83C98ABE-055B-441F-B07E-44F97F083C39}"/>
          </ac:spMkLst>
        </pc:spChg>
        <pc:spChg chg="add del">
          <ac:chgData name="Slavina Stoyanova (2127720)" userId="S::2127720@student.uwtsd.ac.uk::ac3dedce-a5c9-44c0-82ba-88fb297c7dc1" providerId="AD" clId="Web-{FF021489-E667-9C38-24C2-E249C67BA22C}" dt="2022-10-21T09:01:31.927" v="922"/>
          <ac:spMkLst>
            <pc:docMk/>
            <pc:sldMk cId="88125766" sldId="259"/>
            <ac:spMk id="52" creationId="{29FDB030-9B49-4CED-8CCD-4D99382388AC}"/>
          </ac:spMkLst>
        </pc:spChg>
        <pc:spChg chg="add del">
          <ac:chgData name="Slavina Stoyanova (2127720)" userId="S::2127720@student.uwtsd.ac.uk::ac3dedce-a5c9-44c0-82ba-88fb297c7dc1" providerId="AD" clId="Web-{FF021489-E667-9C38-24C2-E249C67BA22C}" dt="2022-10-21T09:05:46.978" v="1001"/>
          <ac:spMkLst>
            <pc:docMk/>
            <pc:sldMk cId="88125766" sldId="259"/>
            <ac:spMk id="58" creationId="{32BC26D8-82FB-445E-AA49-62A77D7C1EE0}"/>
          </ac:spMkLst>
        </pc:spChg>
        <pc:spChg chg="add del">
          <ac:chgData name="Slavina Stoyanova (2127720)" userId="S::2127720@student.uwtsd.ac.uk::ac3dedce-a5c9-44c0-82ba-88fb297c7dc1" providerId="AD" clId="Web-{FF021489-E667-9C38-24C2-E249C67BA22C}" dt="2022-10-21T09:05:46.978" v="1001"/>
          <ac:spMkLst>
            <pc:docMk/>
            <pc:sldMk cId="88125766" sldId="259"/>
            <ac:spMk id="60" creationId="{CB44330D-EA18-4254-AA95-EB49948539B8}"/>
          </ac:spMkLst>
        </pc:spChg>
        <pc:spChg chg="add del">
          <ac:chgData name="Slavina Stoyanova (2127720)" userId="S::2127720@student.uwtsd.ac.uk::ac3dedce-a5c9-44c0-82ba-88fb297c7dc1" providerId="AD" clId="Web-{FF021489-E667-9C38-24C2-E249C67BA22C}" dt="2022-10-21T09:06:20.775" v="1008"/>
          <ac:spMkLst>
            <pc:docMk/>
            <pc:sldMk cId="88125766" sldId="259"/>
            <ac:spMk id="65" creationId="{F3060C83-F051-4F0E-ABAD-AA0DFC48B218}"/>
          </ac:spMkLst>
        </pc:spChg>
        <pc:spChg chg="add del">
          <ac:chgData name="Slavina Stoyanova (2127720)" userId="S::2127720@student.uwtsd.ac.uk::ac3dedce-a5c9-44c0-82ba-88fb297c7dc1" providerId="AD" clId="Web-{FF021489-E667-9C38-24C2-E249C67BA22C}" dt="2022-10-21T09:06:20.775" v="1008"/>
          <ac:spMkLst>
            <pc:docMk/>
            <pc:sldMk cId="88125766" sldId="259"/>
            <ac:spMk id="67" creationId="{83C98ABE-055B-441F-B07E-44F97F083C39}"/>
          </ac:spMkLst>
        </pc:spChg>
        <pc:spChg chg="add del">
          <ac:chgData name="Slavina Stoyanova (2127720)" userId="S::2127720@student.uwtsd.ac.uk::ac3dedce-a5c9-44c0-82ba-88fb297c7dc1" providerId="AD" clId="Web-{FF021489-E667-9C38-24C2-E249C67BA22C}" dt="2022-10-21T09:06:20.775" v="1008"/>
          <ac:spMkLst>
            <pc:docMk/>
            <pc:sldMk cId="88125766" sldId="259"/>
            <ac:spMk id="69" creationId="{29FDB030-9B49-4CED-8CCD-4D99382388AC}"/>
          </ac:spMkLst>
        </pc:spChg>
        <pc:spChg chg="add del">
          <ac:chgData name="Slavina Stoyanova (2127720)" userId="S::2127720@student.uwtsd.ac.uk::ac3dedce-a5c9-44c0-82ba-88fb297c7dc1" providerId="AD" clId="Web-{FF021489-E667-9C38-24C2-E249C67BA22C}" dt="2022-10-21T09:06:20.775" v="1008"/>
          <ac:spMkLst>
            <pc:docMk/>
            <pc:sldMk cId="88125766" sldId="259"/>
            <ac:spMk id="71" creationId="{3783CA14-24A1-485C-8B30-D6A5D87987AD}"/>
          </ac:spMkLst>
        </pc:spChg>
        <pc:spChg chg="add del">
          <ac:chgData name="Slavina Stoyanova (2127720)" userId="S::2127720@student.uwtsd.ac.uk::ac3dedce-a5c9-44c0-82ba-88fb297c7dc1" providerId="AD" clId="Web-{FF021489-E667-9C38-24C2-E249C67BA22C}" dt="2022-10-21T09:06:20.775" v="1008"/>
          <ac:spMkLst>
            <pc:docMk/>
            <pc:sldMk cId="88125766" sldId="259"/>
            <ac:spMk id="73" creationId="{9A97C86A-04D6-40F7-AE84-31AB43E6A846}"/>
          </ac:spMkLst>
        </pc:spChg>
        <pc:spChg chg="add del">
          <ac:chgData name="Slavina Stoyanova (2127720)" userId="S::2127720@student.uwtsd.ac.uk::ac3dedce-a5c9-44c0-82ba-88fb297c7dc1" providerId="AD" clId="Web-{FF021489-E667-9C38-24C2-E249C67BA22C}" dt="2022-10-21T09:06:20.775" v="1008"/>
          <ac:spMkLst>
            <pc:docMk/>
            <pc:sldMk cId="88125766" sldId="259"/>
            <ac:spMk id="75" creationId="{FF9F2414-84E8-453E-B1F3-389FDE8192D9}"/>
          </ac:spMkLst>
        </pc:spChg>
        <pc:spChg chg="add del">
          <ac:chgData name="Slavina Stoyanova (2127720)" userId="S::2127720@student.uwtsd.ac.uk::ac3dedce-a5c9-44c0-82ba-88fb297c7dc1" providerId="AD" clId="Web-{FF021489-E667-9C38-24C2-E249C67BA22C}" dt="2022-10-21T09:06:20.775" v="1008"/>
          <ac:spMkLst>
            <pc:docMk/>
            <pc:sldMk cId="88125766" sldId="259"/>
            <ac:spMk id="77" creationId="{3ECA69A1-7536-43AC-85EF-C7106179F5ED}"/>
          </ac:spMkLst>
        </pc:spChg>
        <pc:spChg chg="add">
          <ac:chgData name="Slavina Stoyanova (2127720)" userId="S::2127720@student.uwtsd.ac.uk::ac3dedce-a5c9-44c0-82ba-88fb297c7dc1" providerId="AD" clId="Web-{FF021489-E667-9C38-24C2-E249C67BA22C}" dt="2022-10-21T09:06:20.775" v="1008"/>
          <ac:spMkLst>
            <pc:docMk/>
            <pc:sldMk cId="88125766" sldId="259"/>
            <ac:spMk id="82" creationId="{2D2B266D-3625-4584-A5C3-7D3F672CFF30}"/>
          </ac:spMkLst>
        </pc:spChg>
        <pc:spChg chg="add">
          <ac:chgData name="Slavina Stoyanova (2127720)" userId="S::2127720@student.uwtsd.ac.uk::ac3dedce-a5c9-44c0-82ba-88fb297c7dc1" providerId="AD" clId="Web-{FF021489-E667-9C38-24C2-E249C67BA22C}" dt="2022-10-21T09:06:20.775" v="1008"/>
          <ac:spMkLst>
            <pc:docMk/>
            <pc:sldMk cId="88125766" sldId="259"/>
            <ac:spMk id="84" creationId="{C463B99A-73EE-4FBB-B7C4-F9F9BCC25C65}"/>
          </ac:spMkLst>
        </pc:spChg>
        <pc:spChg chg="add">
          <ac:chgData name="Slavina Stoyanova (2127720)" userId="S::2127720@student.uwtsd.ac.uk::ac3dedce-a5c9-44c0-82ba-88fb297c7dc1" providerId="AD" clId="Web-{FF021489-E667-9C38-24C2-E249C67BA22C}" dt="2022-10-21T09:06:20.775" v="1008"/>
          <ac:spMkLst>
            <pc:docMk/>
            <pc:sldMk cId="88125766" sldId="259"/>
            <ac:spMk id="86" creationId="{A5D2A5D1-BA0D-47D3-B051-DA7743C46E28}"/>
          </ac:spMkLst>
        </pc:spChg>
        <pc:grpChg chg="add del">
          <ac:chgData name="Slavina Stoyanova (2127720)" userId="S::2127720@student.uwtsd.ac.uk::ac3dedce-a5c9-44c0-82ba-88fb297c7dc1" providerId="AD" clId="Web-{FF021489-E667-9C38-24C2-E249C67BA22C}" dt="2022-10-21T08:57:47.736" v="885"/>
          <ac:grpSpMkLst>
            <pc:docMk/>
            <pc:sldMk cId="88125766" sldId="259"/>
            <ac:grpSpMk id="32" creationId="{514E1141-65DC-4F54-8399-7221AE6F83D4}"/>
          </ac:grpSpMkLst>
        </pc:grpChg>
        <pc:grpChg chg="add del">
          <ac:chgData name="Slavina Stoyanova (2127720)" userId="S::2127720@student.uwtsd.ac.uk::ac3dedce-a5c9-44c0-82ba-88fb297c7dc1" providerId="AD" clId="Web-{FF021489-E667-9C38-24C2-E249C67BA22C}" dt="2022-10-21T08:57:58.424" v="889"/>
          <ac:grpSpMkLst>
            <pc:docMk/>
            <pc:sldMk cId="88125766" sldId="259"/>
            <ac:grpSpMk id="44" creationId="{A3CB7779-72E2-4E92-AE18-6BBC335DD881}"/>
          </ac:grpSpMkLst>
        </pc:grpChg>
        <pc:graphicFrameChg chg="add del mod ord modGraphic">
          <ac:chgData name="Slavina Stoyanova (2127720)" userId="S::2127720@student.uwtsd.ac.uk::ac3dedce-a5c9-44c0-82ba-88fb297c7dc1" providerId="AD" clId="Web-{FF021489-E667-9C38-24C2-E249C67BA22C}" dt="2022-10-21T08:57:58.439" v="890"/>
          <ac:graphicFrameMkLst>
            <pc:docMk/>
            <pc:sldMk cId="88125766" sldId="259"/>
            <ac:graphicFrameMk id="5" creationId="{562DCCD6-3FBC-2D20-F180-BBC653B24FB6}"/>
          </ac:graphicFrameMkLst>
        </pc:graphicFrameChg>
        <pc:graphicFrameChg chg="add del">
          <ac:chgData name="Slavina Stoyanova (2127720)" userId="S::2127720@student.uwtsd.ac.uk::ac3dedce-a5c9-44c0-82ba-88fb297c7dc1" providerId="AD" clId="Web-{FF021489-E667-9C38-24C2-E249C67BA22C}" dt="2022-10-21T08:57:47.736" v="885"/>
          <ac:graphicFrameMkLst>
            <pc:docMk/>
            <pc:sldMk cId="88125766" sldId="259"/>
            <ac:graphicFrameMk id="25" creationId="{562DCCD6-3FBC-2D20-F180-BBC653B24FB6}"/>
          </ac:graphicFrameMkLst>
        </pc:graphicFrameChg>
        <pc:graphicFrameChg chg="add del">
          <ac:chgData name="Slavina Stoyanova (2127720)" userId="S::2127720@student.uwtsd.ac.uk::ac3dedce-a5c9-44c0-82ba-88fb297c7dc1" providerId="AD" clId="Web-{FF021489-E667-9C38-24C2-E249C67BA22C}" dt="2022-10-21T08:57:53.970" v="887"/>
          <ac:graphicFrameMkLst>
            <pc:docMk/>
            <pc:sldMk cId="88125766" sldId="259"/>
            <ac:graphicFrameMk id="41" creationId="{562DCCD6-3FBC-2D20-F180-BBC653B24FB6}"/>
          </ac:graphicFrameMkLst>
        </pc:graphicFrameChg>
        <pc:graphicFrameChg chg="add del">
          <ac:chgData name="Slavina Stoyanova (2127720)" userId="S::2127720@student.uwtsd.ac.uk::ac3dedce-a5c9-44c0-82ba-88fb297c7dc1" providerId="AD" clId="Web-{FF021489-E667-9C38-24C2-E249C67BA22C}" dt="2022-10-21T08:57:58.424" v="889"/>
          <ac:graphicFrameMkLst>
            <pc:docMk/>
            <pc:sldMk cId="88125766" sldId="259"/>
            <ac:graphicFrameMk id="48" creationId="{562DCCD6-3FBC-2D20-F180-BBC653B24FB6}"/>
          </ac:graphicFrameMkLst>
        </pc:graphicFrameChg>
        <pc:graphicFrameChg chg="add mod modGraphic">
          <ac:chgData name="Slavina Stoyanova (2127720)" userId="S::2127720@student.uwtsd.ac.uk::ac3dedce-a5c9-44c0-82ba-88fb297c7dc1" providerId="AD" clId="Web-{FF021489-E667-9C38-24C2-E249C67BA22C}" dt="2022-10-21T09:06:54.088" v="1010"/>
          <ac:graphicFrameMkLst>
            <pc:docMk/>
            <pc:sldMk cId="88125766" sldId="259"/>
            <ac:graphicFrameMk id="53" creationId="{562DCCD6-3FBC-2D20-F180-BBC653B24FB6}"/>
          </ac:graphicFrameMkLst>
        </pc:graphicFrameChg>
      </pc:sldChg>
      <pc:sldChg chg="modSp">
        <pc:chgData name="Slavina Stoyanova (2127720)" userId="S::2127720@student.uwtsd.ac.uk::ac3dedce-a5c9-44c0-82ba-88fb297c7dc1" providerId="AD" clId="Web-{FF021489-E667-9C38-24C2-E249C67BA22C}" dt="2022-10-21T09:07:48.167" v="1012" actId="20577"/>
        <pc:sldMkLst>
          <pc:docMk/>
          <pc:sldMk cId="2323804943" sldId="261"/>
        </pc:sldMkLst>
        <pc:spChg chg="mod">
          <ac:chgData name="Slavina Stoyanova (2127720)" userId="S::2127720@student.uwtsd.ac.uk::ac3dedce-a5c9-44c0-82ba-88fb297c7dc1" providerId="AD" clId="Web-{FF021489-E667-9C38-24C2-E249C67BA22C}" dt="2022-10-21T09:07:48.167" v="1012" actId="20577"/>
          <ac:spMkLst>
            <pc:docMk/>
            <pc:sldMk cId="2323804943" sldId="261"/>
            <ac:spMk id="3" creationId="{9BB8CF02-5C8B-CAF3-9D81-51DB1A1D3F9E}"/>
          </ac:spMkLst>
        </pc:spChg>
      </pc:sldChg>
      <pc:sldChg chg="addSp delSp modSp mod setBg">
        <pc:chgData name="Slavina Stoyanova (2127720)" userId="S::2127720@student.uwtsd.ac.uk::ac3dedce-a5c9-44c0-82ba-88fb297c7dc1" providerId="AD" clId="Web-{FF021489-E667-9C38-24C2-E249C67BA22C}" dt="2022-10-21T08:57:17.064" v="883" actId="20577"/>
        <pc:sldMkLst>
          <pc:docMk/>
          <pc:sldMk cId="1535350435" sldId="262"/>
        </pc:sldMkLst>
        <pc:spChg chg="mod">
          <ac:chgData name="Slavina Stoyanova (2127720)" userId="S::2127720@student.uwtsd.ac.uk::ac3dedce-a5c9-44c0-82ba-88fb297c7dc1" providerId="AD" clId="Web-{FF021489-E667-9C38-24C2-E249C67BA22C}" dt="2022-10-21T08:55:07.312" v="865"/>
          <ac:spMkLst>
            <pc:docMk/>
            <pc:sldMk cId="1535350435" sldId="262"/>
            <ac:spMk id="2" creationId="{883E5E0D-C7CF-314C-B8B8-40D52394F7E1}"/>
          </ac:spMkLst>
        </pc:spChg>
        <pc:spChg chg="mod">
          <ac:chgData name="Slavina Stoyanova (2127720)" userId="S::2127720@student.uwtsd.ac.uk::ac3dedce-a5c9-44c0-82ba-88fb297c7dc1" providerId="AD" clId="Web-{FF021489-E667-9C38-24C2-E249C67BA22C}" dt="2022-10-21T08:57:17.064" v="883" actId="20577"/>
          <ac:spMkLst>
            <pc:docMk/>
            <pc:sldMk cId="1535350435" sldId="262"/>
            <ac:spMk id="3" creationId="{8072EC6E-AAE1-4F83-7DDF-F5F718D2FD27}"/>
          </ac:spMkLst>
        </pc:spChg>
        <pc:spChg chg="add del">
          <ac:chgData name="Slavina Stoyanova (2127720)" userId="S::2127720@student.uwtsd.ac.uk::ac3dedce-a5c9-44c0-82ba-88fb297c7dc1" providerId="AD" clId="Web-{FF021489-E667-9C38-24C2-E249C67BA22C}" dt="2022-10-21T08:50:28.276" v="839"/>
          <ac:spMkLst>
            <pc:docMk/>
            <pc:sldMk cId="1535350435" sldId="262"/>
            <ac:spMk id="8" creationId="{907EF6B7-1338-4443-8C46-6A318D952DFD}"/>
          </ac:spMkLst>
        </pc:spChg>
        <pc:spChg chg="add del">
          <ac:chgData name="Slavina Stoyanova (2127720)" userId="S::2127720@student.uwtsd.ac.uk::ac3dedce-a5c9-44c0-82ba-88fb297c7dc1" providerId="AD" clId="Web-{FF021489-E667-9C38-24C2-E249C67BA22C}" dt="2022-10-21T08:50:28.276" v="839"/>
          <ac:spMkLst>
            <pc:docMk/>
            <pc:sldMk cId="1535350435" sldId="262"/>
            <ac:spMk id="10" creationId="{DAAE4CDD-124C-4DCF-9584-B6033B545DD5}"/>
          </ac:spMkLst>
        </pc:spChg>
        <pc:spChg chg="add del">
          <ac:chgData name="Slavina Stoyanova (2127720)" userId="S::2127720@student.uwtsd.ac.uk::ac3dedce-a5c9-44c0-82ba-88fb297c7dc1" providerId="AD" clId="Web-{FF021489-E667-9C38-24C2-E249C67BA22C}" dt="2022-10-21T08:50:28.276" v="839"/>
          <ac:spMkLst>
            <pc:docMk/>
            <pc:sldMk cId="1535350435" sldId="262"/>
            <ac:spMk id="12" creationId="{081E4A58-353D-44AE-B2FC-2A74E2E400F7}"/>
          </ac:spMkLst>
        </pc:spChg>
        <pc:spChg chg="add del">
          <ac:chgData name="Slavina Stoyanova (2127720)" userId="S::2127720@student.uwtsd.ac.uk::ac3dedce-a5c9-44c0-82ba-88fb297c7dc1" providerId="AD" clId="Web-{FF021489-E667-9C38-24C2-E249C67BA22C}" dt="2022-10-21T08:55:07.312" v="865"/>
          <ac:spMkLst>
            <pc:docMk/>
            <pc:sldMk cId="1535350435" sldId="262"/>
            <ac:spMk id="14" creationId="{7CB4857B-ED7C-444D-9F04-2F885114A1C2}"/>
          </ac:spMkLst>
        </pc:spChg>
        <pc:spChg chg="add del">
          <ac:chgData name="Slavina Stoyanova (2127720)" userId="S::2127720@student.uwtsd.ac.uk::ac3dedce-a5c9-44c0-82ba-88fb297c7dc1" providerId="AD" clId="Web-{FF021489-E667-9C38-24C2-E249C67BA22C}" dt="2022-10-21T08:55:07.312" v="865"/>
          <ac:spMkLst>
            <pc:docMk/>
            <pc:sldMk cId="1535350435" sldId="262"/>
            <ac:spMk id="16" creationId="{D18046FB-44EA-4FD8-A585-EA09A319B2D0}"/>
          </ac:spMkLst>
        </pc:spChg>
        <pc:spChg chg="add del">
          <ac:chgData name="Slavina Stoyanova (2127720)" userId="S::2127720@student.uwtsd.ac.uk::ac3dedce-a5c9-44c0-82ba-88fb297c7dc1" providerId="AD" clId="Web-{FF021489-E667-9C38-24C2-E249C67BA22C}" dt="2022-10-21T08:55:07.312" v="865"/>
          <ac:spMkLst>
            <pc:docMk/>
            <pc:sldMk cId="1535350435" sldId="262"/>
            <ac:spMk id="17" creationId="{479F5F2B-8B58-4140-AE6A-51F6C67B18D9}"/>
          </ac:spMkLst>
        </pc:spChg>
        <pc:spChg chg="add del">
          <ac:chgData name="Slavina Stoyanova (2127720)" userId="S::2127720@student.uwtsd.ac.uk::ac3dedce-a5c9-44c0-82ba-88fb297c7dc1" providerId="AD" clId="Web-{FF021489-E667-9C38-24C2-E249C67BA22C}" dt="2022-10-21T08:54:02.576" v="862"/>
          <ac:spMkLst>
            <pc:docMk/>
            <pc:sldMk cId="1535350435" sldId="262"/>
            <ac:spMk id="22" creationId="{827B839B-9ADE-406B-8590-F1CAEDED45A1}"/>
          </ac:spMkLst>
        </pc:spChg>
        <pc:spChg chg="add del">
          <ac:chgData name="Slavina Stoyanova (2127720)" userId="S::2127720@student.uwtsd.ac.uk::ac3dedce-a5c9-44c0-82ba-88fb297c7dc1" providerId="AD" clId="Web-{FF021489-E667-9C38-24C2-E249C67BA22C}" dt="2022-10-21T08:54:02.576" v="862"/>
          <ac:spMkLst>
            <pc:docMk/>
            <pc:sldMk cId="1535350435" sldId="262"/>
            <ac:spMk id="24" creationId="{CFE45BF0-46DB-408C-B5F7-7B11716805D4}"/>
          </ac:spMkLst>
        </pc:spChg>
        <pc:spChg chg="add del">
          <ac:chgData name="Slavina Stoyanova (2127720)" userId="S::2127720@student.uwtsd.ac.uk::ac3dedce-a5c9-44c0-82ba-88fb297c7dc1" providerId="AD" clId="Web-{FF021489-E667-9C38-24C2-E249C67BA22C}" dt="2022-10-21T08:54:02.576" v="862"/>
          <ac:spMkLst>
            <pc:docMk/>
            <pc:sldMk cId="1535350435" sldId="262"/>
            <ac:spMk id="26" creationId="{2AEBC8F2-97B1-41B4-93F1-2D289E197FBA}"/>
          </ac:spMkLst>
        </pc:spChg>
        <pc:spChg chg="add del">
          <ac:chgData name="Slavina Stoyanova (2127720)" userId="S::2127720@student.uwtsd.ac.uk::ac3dedce-a5c9-44c0-82ba-88fb297c7dc1" providerId="AD" clId="Web-{FF021489-E667-9C38-24C2-E249C67BA22C}" dt="2022-10-21T08:54:02.576" v="862"/>
          <ac:spMkLst>
            <pc:docMk/>
            <pc:sldMk cId="1535350435" sldId="262"/>
            <ac:spMk id="28" creationId="{472E3A19-F5D5-48FC-BB9C-48C2F68F598B}"/>
          </ac:spMkLst>
        </pc:spChg>
        <pc:spChg chg="add del">
          <ac:chgData name="Slavina Stoyanova (2127720)" userId="S::2127720@student.uwtsd.ac.uk::ac3dedce-a5c9-44c0-82ba-88fb297c7dc1" providerId="AD" clId="Web-{FF021489-E667-9C38-24C2-E249C67BA22C}" dt="2022-10-21T08:54:02.576" v="862"/>
          <ac:spMkLst>
            <pc:docMk/>
            <pc:sldMk cId="1535350435" sldId="262"/>
            <ac:spMk id="30" creationId="{7A62E32F-BB65-43A8-8EB5-92346890E549}"/>
          </ac:spMkLst>
        </pc:spChg>
        <pc:spChg chg="add del">
          <ac:chgData name="Slavina Stoyanova (2127720)" userId="S::2127720@student.uwtsd.ac.uk::ac3dedce-a5c9-44c0-82ba-88fb297c7dc1" providerId="AD" clId="Web-{FF021489-E667-9C38-24C2-E249C67BA22C}" dt="2022-10-21T08:54:02.576" v="862"/>
          <ac:spMkLst>
            <pc:docMk/>
            <pc:sldMk cId="1535350435" sldId="262"/>
            <ac:spMk id="32" creationId="{14E91B64-9FCC-451E-AFB4-A827D6329367}"/>
          </ac:spMkLst>
        </pc:spChg>
        <pc:spChg chg="add del">
          <ac:chgData name="Slavina Stoyanova (2127720)" userId="S::2127720@student.uwtsd.ac.uk::ac3dedce-a5c9-44c0-82ba-88fb297c7dc1" providerId="AD" clId="Web-{FF021489-E667-9C38-24C2-E249C67BA22C}" dt="2022-10-21T08:55:07.296" v="864"/>
          <ac:spMkLst>
            <pc:docMk/>
            <pc:sldMk cId="1535350435" sldId="262"/>
            <ac:spMk id="34" creationId="{12ED3B7D-405D-4DFA-8608-B6DE7467183E}"/>
          </ac:spMkLst>
        </pc:spChg>
        <pc:spChg chg="add del">
          <ac:chgData name="Slavina Stoyanova (2127720)" userId="S::2127720@student.uwtsd.ac.uk::ac3dedce-a5c9-44c0-82ba-88fb297c7dc1" providerId="AD" clId="Web-{FF021489-E667-9C38-24C2-E249C67BA22C}" dt="2022-10-21T08:55:07.296" v="864"/>
          <ac:spMkLst>
            <pc:docMk/>
            <pc:sldMk cId="1535350435" sldId="262"/>
            <ac:spMk id="35" creationId="{12FB12AE-71D1-47FD-9AC3-EE2C07424534}"/>
          </ac:spMkLst>
        </pc:spChg>
        <pc:spChg chg="add del">
          <ac:chgData name="Slavina Stoyanova (2127720)" userId="S::2127720@student.uwtsd.ac.uk::ac3dedce-a5c9-44c0-82ba-88fb297c7dc1" providerId="AD" clId="Web-{FF021489-E667-9C38-24C2-E249C67BA22C}" dt="2022-10-21T08:55:07.296" v="864"/>
          <ac:spMkLst>
            <pc:docMk/>
            <pc:sldMk cId="1535350435" sldId="262"/>
            <ac:spMk id="36" creationId="{64853C7E-3CBA-4464-865F-6044D94B1BE9}"/>
          </ac:spMkLst>
        </pc:spChg>
        <pc:spChg chg="add del">
          <ac:chgData name="Slavina Stoyanova (2127720)" userId="S::2127720@student.uwtsd.ac.uk::ac3dedce-a5c9-44c0-82ba-88fb297c7dc1" providerId="AD" clId="Web-{FF021489-E667-9C38-24C2-E249C67BA22C}" dt="2022-10-21T08:55:07.296" v="864"/>
          <ac:spMkLst>
            <pc:docMk/>
            <pc:sldMk cId="1535350435" sldId="262"/>
            <ac:spMk id="37" creationId="{55EFEC59-B929-4851-9DEF-9106F27979A9}"/>
          </ac:spMkLst>
        </pc:spChg>
        <pc:spChg chg="add del">
          <ac:chgData name="Slavina Stoyanova (2127720)" userId="S::2127720@student.uwtsd.ac.uk::ac3dedce-a5c9-44c0-82ba-88fb297c7dc1" providerId="AD" clId="Web-{FF021489-E667-9C38-24C2-E249C67BA22C}" dt="2022-10-21T08:55:07.296" v="864"/>
          <ac:spMkLst>
            <pc:docMk/>
            <pc:sldMk cId="1535350435" sldId="262"/>
            <ac:spMk id="38" creationId="{6C132392-D5FF-4588-8FA1-5BAD77BF6464}"/>
          </ac:spMkLst>
        </pc:spChg>
        <pc:spChg chg="add del">
          <ac:chgData name="Slavina Stoyanova (2127720)" userId="S::2127720@student.uwtsd.ac.uk::ac3dedce-a5c9-44c0-82ba-88fb297c7dc1" providerId="AD" clId="Web-{FF021489-E667-9C38-24C2-E249C67BA22C}" dt="2022-10-21T08:55:07.296" v="864"/>
          <ac:spMkLst>
            <pc:docMk/>
            <pc:sldMk cId="1535350435" sldId="262"/>
            <ac:spMk id="39" creationId="{C7EAC045-695C-4E73-9B7C-AFD6FB22DA20}"/>
          </ac:spMkLst>
        </pc:spChg>
        <pc:spChg chg="add del">
          <ac:chgData name="Slavina Stoyanova (2127720)" userId="S::2127720@student.uwtsd.ac.uk::ac3dedce-a5c9-44c0-82ba-88fb297c7dc1" providerId="AD" clId="Web-{FF021489-E667-9C38-24C2-E249C67BA22C}" dt="2022-10-21T08:55:07.296" v="864"/>
          <ac:spMkLst>
            <pc:docMk/>
            <pc:sldMk cId="1535350435" sldId="262"/>
            <ac:spMk id="40" creationId="{404A7A3A-BEAE-4BC6-A163-5D0E5F8C4669}"/>
          </ac:spMkLst>
        </pc:spChg>
        <pc:spChg chg="add">
          <ac:chgData name="Slavina Stoyanova (2127720)" userId="S::2127720@student.uwtsd.ac.uk::ac3dedce-a5c9-44c0-82ba-88fb297c7dc1" providerId="AD" clId="Web-{FF021489-E667-9C38-24C2-E249C67BA22C}" dt="2022-10-21T08:55:07.312" v="865"/>
          <ac:spMkLst>
            <pc:docMk/>
            <pc:sldMk cId="1535350435" sldId="262"/>
            <ac:spMk id="42" creationId="{2B566528-1B12-4246-9431-5C2D7D081168}"/>
          </ac:spMkLst>
        </pc:spChg>
        <pc:spChg chg="add">
          <ac:chgData name="Slavina Stoyanova (2127720)" userId="S::2127720@student.uwtsd.ac.uk::ac3dedce-a5c9-44c0-82ba-88fb297c7dc1" providerId="AD" clId="Web-{FF021489-E667-9C38-24C2-E249C67BA22C}" dt="2022-10-21T08:55:07.312" v="865"/>
          <ac:spMkLst>
            <pc:docMk/>
            <pc:sldMk cId="1535350435" sldId="262"/>
            <ac:spMk id="43" creationId="{2E80C965-DB6D-4F81-9E9E-B027384D0BD6}"/>
          </ac:spMkLst>
        </pc:spChg>
        <pc:spChg chg="add">
          <ac:chgData name="Slavina Stoyanova (2127720)" userId="S::2127720@student.uwtsd.ac.uk::ac3dedce-a5c9-44c0-82ba-88fb297c7dc1" providerId="AD" clId="Web-{FF021489-E667-9C38-24C2-E249C67BA22C}" dt="2022-10-21T08:55:07.312" v="865"/>
          <ac:spMkLst>
            <pc:docMk/>
            <pc:sldMk cId="1535350435" sldId="262"/>
            <ac:spMk id="44" creationId="{A580F890-B085-4E95-96AA-55AEBEC5CE6E}"/>
          </ac:spMkLst>
        </pc:spChg>
        <pc:spChg chg="add">
          <ac:chgData name="Slavina Stoyanova (2127720)" userId="S::2127720@student.uwtsd.ac.uk::ac3dedce-a5c9-44c0-82ba-88fb297c7dc1" providerId="AD" clId="Web-{FF021489-E667-9C38-24C2-E249C67BA22C}" dt="2022-10-21T08:55:07.312" v="865"/>
          <ac:spMkLst>
            <pc:docMk/>
            <pc:sldMk cId="1535350435" sldId="262"/>
            <ac:spMk id="45" creationId="{D3F51FEB-38FB-4F6C-9F7B-2F2AFAB65463}"/>
          </ac:spMkLst>
        </pc:spChg>
        <pc:spChg chg="add">
          <ac:chgData name="Slavina Stoyanova (2127720)" userId="S::2127720@student.uwtsd.ac.uk::ac3dedce-a5c9-44c0-82ba-88fb297c7dc1" providerId="AD" clId="Web-{FF021489-E667-9C38-24C2-E249C67BA22C}" dt="2022-10-21T08:55:07.312" v="865"/>
          <ac:spMkLst>
            <pc:docMk/>
            <pc:sldMk cId="1535350435" sldId="262"/>
            <ac:spMk id="46" creationId="{1E547BA6-BAE0-43BB-A7CA-60F69CE252F0}"/>
          </ac:spMkLst>
        </pc:spChg>
      </pc:sldChg>
      <pc:sldChg chg="addSp delSp modSp">
        <pc:chgData name="Slavina Stoyanova (2127720)" userId="S::2127720@student.uwtsd.ac.uk::ac3dedce-a5c9-44c0-82ba-88fb297c7dc1" providerId="AD" clId="Web-{FF021489-E667-9C38-24C2-E249C67BA22C}" dt="2022-10-21T09:10:14.466" v="1014"/>
        <pc:sldMkLst>
          <pc:docMk/>
          <pc:sldMk cId="3524471175" sldId="263"/>
        </pc:sldMkLst>
        <pc:spChg chg="mod">
          <ac:chgData name="Slavina Stoyanova (2127720)" userId="S::2127720@student.uwtsd.ac.uk::ac3dedce-a5c9-44c0-82ba-88fb297c7dc1" providerId="AD" clId="Web-{FF021489-E667-9C38-24C2-E249C67BA22C}" dt="2022-10-21T09:10:14.466" v="1014"/>
          <ac:spMkLst>
            <pc:docMk/>
            <pc:sldMk cId="3524471175" sldId="263"/>
            <ac:spMk id="2" creationId="{E7A5313B-8D16-CD72-AAD3-60E79AA0C403}"/>
          </ac:spMkLst>
        </pc:spChg>
        <pc:spChg chg="mod ord">
          <ac:chgData name="Slavina Stoyanova (2127720)" userId="S::2127720@student.uwtsd.ac.uk::ac3dedce-a5c9-44c0-82ba-88fb297c7dc1" providerId="AD" clId="Web-{FF021489-E667-9C38-24C2-E249C67BA22C}" dt="2022-10-21T09:10:14.466" v="1014"/>
          <ac:spMkLst>
            <pc:docMk/>
            <pc:sldMk cId="3524471175" sldId="263"/>
            <ac:spMk id="4" creationId="{82B8068C-359C-7498-68B2-8ADB3A27E5AF}"/>
          </ac:spMkLst>
        </pc:spChg>
        <pc:spChg chg="add del">
          <ac:chgData name="Slavina Stoyanova (2127720)" userId="S::2127720@student.uwtsd.ac.uk::ac3dedce-a5c9-44c0-82ba-88fb297c7dc1" providerId="AD" clId="Web-{FF021489-E667-9C38-24C2-E249C67BA22C}" dt="2022-10-21T08:50:44.511" v="843"/>
          <ac:spMkLst>
            <pc:docMk/>
            <pc:sldMk cId="3524471175" sldId="263"/>
            <ac:spMk id="44" creationId="{5E39A796-BE83-48B1-B33F-35C4A32AAB57}"/>
          </ac:spMkLst>
        </pc:spChg>
        <pc:spChg chg="add del">
          <ac:chgData name="Slavina Stoyanova (2127720)" userId="S::2127720@student.uwtsd.ac.uk::ac3dedce-a5c9-44c0-82ba-88fb297c7dc1" providerId="AD" clId="Web-{FF021489-E667-9C38-24C2-E249C67BA22C}" dt="2022-10-21T08:50:44.511" v="843"/>
          <ac:spMkLst>
            <pc:docMk/>
            <pc:sldMk cId="3524471175" sldId="263"/>
            <ac:spMk id="46" creationId="{72F84B47-E267-4194-8194-831DB7B5547F}"/>
          </ac:spMkLst>
        </pc:spChg>
        <pc:spChg chg="add del">
          <ac:chgData name="Slavina Stoyanova (2127720)" userId="S::2127720@student.uwtsd.ac.uk::ac3dedce-a5c9-44c0-82ba-88fb297c7dc1" providerId="AD" clId="Web-{FF021489-E667-9C38-24C2-E249C67BA22C}" dt="2022-10-21T08:50:44.495" v="842"/>
          <ac:spMkLst>
            <pc:docMk/>
            <pc:sldMk cId="3524471175" sldId="263"/>
            <ac:spMk id="51" creationId="{F13C74B1-5B17-4795-BED0-7140497B445A}"/>
          </ac:spMkLst>
        </pc:spChg>
        <pc:spChg chg="add del">
          <ac:chgData name="Slavina Stoyanova (2127720)" userId="S::2127720@student.uwtsd.ac.uk::ac3dedce-a5c9-44c0-82ba-88fb297c7dc1" providerId="AD" clId="Web-{FF021489-E667-9C38-24C2-E249C67BA22C}" dt="2022-10-21T08:50:44.495" v="842"/>
          <ac:spMkLst>
            <pc:docMk/>
            <pc:sldMk cId="3524471175" sldId="263"/>
            <ac:spMk id="53" creationId="{D4974D33-8DC5-464E-8C6D-BE58F0669C17}"/>
          </ac:spMkLst>
        </pc:spChg>
        <pc:spChg chg="add del">
          <ac:chgData name="Slavina Stoyanova (2127720)" userId="S::2127720@student.uwtsd.ac.uk::ac3dedce-a5c9-44c0-82ba-88fb297c7dc1" providerId="AD" clId="Web-{FF021489-E667-9C38-24C2-E249C67BA22C}" dt="2022-10-21T09:10:14.466" v="1014"/>
          <ac:spMkLst>
            <pc:docMk/>
            <pc:sldMk cId="3524471175" sldId="263"/>
            <ac:spMk id="55" creationId="{A8908DB7-C3A6-4FCB-9820-CEE02B398C4A}"/>
          </ac:spMkLst>
        </pc:spChg>
        <pc:spChg chg="add del">
          <ac:chgData name="Slavina Stoyanova (2127720)" userId="S::2127720@student.uwtsd.ac.uk::ac3dedce-a5c9-44c0-82ba-88fb297c7dc1" providerId="AD" clId="Web-{FF021489-E667-9C38-24C2-E249C67BA22C}" dt="2022-10-21T09:10:14.466" v="1014"/>
          <ac:spMkLst>
            <pc:docMk/>
            <pc:sldMk cId="3524471175" sldId="263"/>
            <ac:spMk id="56" creationId="{535742DD-1B16-4E9D-B715-0D74B4574A68}"/>
          </ac:spMkLst>
        </pc:spChg>
        <pc:spChg chg="add del">
          <ac:chgData name="Slavina Stoyanova (2127720)" userId="S::2127720@student.uwtsd.ac.uk::ac3dedce-a5c9-44c0-82ba-88fb297c7dc1" providerId="AD" clId="Web-{FF021489-E667-9C38-24C2-E249C67BA22C}" dt="2022-10-21T09:10:14.466" v="1014"/>
          <ac:spMkLst>
            <pc:docMk/>
            <pc:sldMk cId="3524471175" sldId="263"/>
            <ac:spMk id="61" creationId="{2EB492CD-616E-47F8-933B-5E2D952A0593}"/>
          </ac:spMkLst>
        </pc:spChg>
        <pc:spChg chg="add del">
          <ac:chgData name="Slavina Stoyanova (2127720)" userId="S::2127720@student.uwtsd.ac.uk::ac3dedce-a5c9-44c0-82ba-88fb297c7dc1" providerId="AD" clId="Web-{FF021489-E667-9C38-24C2-E249C67BA22C}" dt="2022-10-21T09:10:14.466" v="1014"/>
          <ac:spMkLst>
            <pc:docMk/>
            <pc:sldMk cId="3524471175" sldId="263"/>
            <ac:spMk id="63" creationId="{59383CF9-23B5-4335-9B21-1791C4CF1C75}"/>
          </ac:spMkLst>
        </pc:spChg>
        <pc:spChg chg="add del">
          <ac:chgData name="Slavina Stoyanova (2127720)" userId="S::2127720@student.uwtsd.ac.uk::ac3dedce-a5c9-44c0-82ba-88fb297c7dc1" providerId="AD" clId="Web-{FF021489-E667-9C38-24C2-E249C67BA22C}" dt="2022-10-21T09:10:14.466" v="1014"/>
          <ac:spMkLst>
            <pc:docMk/>
            <pc:sldMk cId="3524471175" sldId="263"/>
            <ac:spMk id="65" creationId="{0007FE00-9498-4706-B255-6437B0252C02}"/>
          </ac:spMkLst>
        </pc:spChg>
        <pc:picChg chg="mod">
          <ac:chgData name="Slavina Stoyanova (2127720)" userId="S::2127720@student.uwtsd.ac.uk::ac3dedce-a5c9-44c0-82ba-88fb297c7dc1" providerId="AD" clId="Web-{FF021489-E667-9C38-24C2-E249C67BA22C}" dt="2022-10-21T09:10:14.466" v="1014"/>
          <ac:picMkLst>
            <pc:docMk/>
            <pc:sldMk cId="3524471175" sldId="263"/>
            <ac:picMk id="5" creationId="{2FDA6C37-E157-974A-6D7D-6C6346CBA9C8}"/>
          </ac:picMkLst>
        </pc:picChg>
      </pc:sldChg>
    </pc:docChg>
  </pc:docChgLst>
  <pc:docChgLst>
    <pc:chgData name="Slavina Stoyanova (2127720)" userId="S::2127720@student.uwtsd.ac.uk::ac3dedce-a5c9-44c0-82ba-88fb297c7dc1" providerId="AD" clId="Web-{A6AA04CA-6E7C-52C2-6700-4BEE2C001FFC}"/>
    <pc:docChg chg="modSld">
      <pc:chgData name="Slavina Stoyanova (2127720)" userId="S::2127720@student.uwtsd.ac.uk::ac3dedce-a5c9-44c0-82ba-88fb297c7dc1" providerId="AD" clId="Web-{A6AA04CA-6E7C-52C2-6700-4BEE2C001FFC}" dt="2022-10-20T10:36:29.099" v="838" actId="20577"/>
      <pc:docMkLst>
        <pc:docMk/>
      </pc:docMkLst>
      <pc:sldChg chg="modSp">
        <pc:chgData name="Slavina Stoyanova (2127720)" userId="S::2127720@student.uwtsd.ac.uk::ac3dedce-a5c9-44c0-82ba-88fb297c7dc1" providerId="AD" clId="Web-{A6AA04CA-6E7C-52C2-6700-4BEE2C001FFC}" dt="2022-10-20T10:36:29.099" v="838" actId="20577"/>
        <pc:sldMkLst>
          <pc:docMk/>
          <pc:sldMk cId="1535350435" sldId="262"/>
        </pc:sldMkLst>
        <pc:spChg chg="mod">
          <ac:chgData name="Slavina Stoyanova (2127720)" userId="S::2127720@student.uwtsd.ac.uk::ac3dedce-a5c9-44c0-82ba-88fb297c7dc1" providerId="AD" clId="Web-{A6AA04CA-6E7C-52C2-6700-4BEE2C001FFC}" dt="2022-10-20T09:45:26.492" v="374" actId="20577"/>
          <ac:spMkLst>
            <pc:docMk/>
            <pc:sldMk cId="1535350435" sldId="262"/>
            <ac:spMk id="2" creationId="{883E5E0D-C7CF-314C-B8B8-40D52394F7E1}"/>
          </ac:spMkLst>
        </pc:spChg>
        <pc:spChg chg="mod">
          <ac:chgData name="Slavina Stoyanova (2127720)" userId="S::2127720@student.uwtsd.ac.uk::ac3dedce-a5c9-44c0-82ba-88fb297c7dc1" providerId="AD" clId="Web-{A6AA04CA-6E7C-52C2-6700-4BEE2C001FFC}" dt="2022-10-20T10:36:29.099" v="838" actId="20577"/>
          <ac:spMkLst>
            <pc:docMk/>
            <pc:sldMk cId="1535350435" sldId="262"/>
            <ac:spMk id="3" creationId="{8072EC6E-AAE1-4F83-7DDF-F5F718D2FD27}"/>
          </ac:spMkLst>
        </pc:spChg>
      </pc:sldChg>
    </pc:docChg>
  </pc:docChgLst>
  <pc:docChgLst>
    <pc:chgData name="Slavina Stoyanova (2127720)" userId="S::2127720@student.uwtsd.ac.uk::ac3dedce-a5c9-44c0-82ba-88fb297c7dc1" providerId="AD" clId="Web-{5182CA64-9A59-0F16-50F8-27E8B02E4D10}"/>
    <pc:docChg chg="addSld modSld">
      <pc:chgData name="Slavina Stoyanova (2127720)" userId="S::2127720@student.uwtsd.ac.uk::ac3dedce-a5c9-44c0-82ba-88fb297c7dc1" providerId="AD" clId="Web-{5182CA64-9A59-0F16-50F8-27E8B02E4D10}" dt="2022-10-18T14:35:26.625" v="362" actId="20577"/>
      <pc:docMkLst>
        <pc:docMk/>
      </pc:docMkLst>
      <pc:sldChg chg="addSp delSp modSp">
        <pc:chgData name="Slavina Stoyanova (2127720)" userId="S::2127720@student.uwtsd.ac.uk::ac3dedce-a5c9-44c0-82ba-88fb297c7dc1" providerId="AD" clId="Web-{5182CA64-9A59-0F16-50F8-27E8B02E4D10}" dt="2022-10-18T14:30:52.244" v="335"/>
        <pc:sldMkLst>
          <pc:docMk/>
          <pc:sldMk cId="2496482921" sldId="257"/>
        </pc:sldMkLst>
        <pc:spChg chg="mod">
          <ac:chgData name="Slavina Stoyanova (2127720)" userId="S::2127720@student.uwtsd.ac.uk::ac3dedce-a5c9-44c0-82ba-88fb297c7dc1" providerId="AD" clId="Web-{5182CA64-9A59-0F16-50F8-27E8B02E4D10}" dt="2022-10-18T14:30:52.229" v="334"/>
          <ac:spMkLst>
            <pc:docMk/>
            <pc:sldMk cId="2496482921" sldId="257"/>
            <ac:spMk id="2" creationId="{47C9E909-9A9B-BB32-360C-2DB90FF7F5C7}"/>
          </ac:spMkLst>
        </pc:spChg>
        <pc:spChg chg="mod ord">
          <ac:chgData name="Slavina Stoyanova (2127720)" userId="S::2127720@student.uwtsd.ac.uk::ac3dedce-a5c9-44c0-82ba-88fb297c7dc1" providerId="AD" clId="Web-{5182CA64-9A59-0F16-50F8-27E8B02E4D10}" dt="2022-10-18T14:30:52.244" v="335"/>
          <ac:spMkLst>
            <pc:docMk/>
            <pc:sldMk cId="2496482921" sldId="257"/>
            <ac:spMk id="20" creationId="{C3A3F53B-5704-DEE7-FAD4-467C1585F497}"/>
          </ac:spMkLst>
        </pc:spChg>
        <pc:spChg chg="add del">
          <ac:chgData name="Slavina Stoyanova (2127720)" userId="S::2127720@student.uwtsd.ac.uk::ac3dedce-a5c9-44c0-82ba-88fb297c7dc1" providerId="AD" clId="Web-{5182CA64-9A59-0F16-50F8-27E8B02E4D10}" dt="2022-10-18T14:30:52.244" v="335"/>
          <ac:spMkLst>
            <pc:docMk/>
            <pc:sldMk cId="2496482921" sldId="257"/>
            <ac:spMk id="45" creationId="{201CC55D-ED54-4C5C-95E6-10947BD1103B}"/>
          </ac:spMkLst>
        </pc:spChg>
        <pc:spChg chg="add del">
          <ac:chgData name="Slavina Stoyanova (2127720)" userId="S::2127720@student.uwtsd.ac.uk::ac3dedce-a5c9-44c0-82ba-88fb297c7dc1" providerId="AD" clId="Web-{5182CA64-9A59-0F16-50F8-27E8B02E4D10}" dt="2022-10-18T14:30:52.244" v="335"/>
          <ac:spMkLst>
            <pc:docMk/>
            <pc:sldMk cId="2496482921" sldId="257"/>
            <ac:spMk id="51" creationId="{3873B707-463F-40B0-8227-E8CC6C67EB25}"/>
          </ac:spMkLst>
        </pc:spChg>
        <pc:spChg chg="add del">
          <ac:chgData name="Slavina Stoyanova (2127720)" userId="S::2127720@student.uwtsd.ac.uk::ac3dedce-a5c9-44c0-82ba-88fb297c7dc1" providerId="AD" clId="Web-{5182CA64-9A59-0F16-50F8-27E8B02E4D10}" dt="2022-10-18T14:30:52.244" v="335"/>
          <ac:spMkLst>
            <pc:docMk/>
            <pc:sldMk cId="2496482921" sldId="257"/>
            <ac:spMk id="53" creationId="{C13237C8-E62C-4F0D-A318-BD6FB6C2D138}"/>
          </ac:spMkLst>
        </pc:spChg>
        <pc:spChg chg="add del">
          <ac:chgData name="Slavina Stoyanova (2127720)" userId="S::2127720@student.uwtsd.ac.uk::ac3dedce-a5c9-44c0-82ba-88fb297c7dc1" providerId="AD" clId="Web-{5182CA64-9A59-0F16-50F8-27E8B02E4D10}" dt="2022-10-18T14:30:52.244" v="335"/>
          <ac:spMkLst>
            <pc:docMk/>
            <pc:sldMk cId="2496482921" sldId="257"/>
            <ac:spMk id="55" creationId="{19C9EAEA-39D0-4B0E-A0EB-51E7B26740B1}"/>
          </ac:spMkLst>
        </pc:spChg>
        <pc:spChg chg="add del">
          <ac:chgData name="Slavina Stoyanova (2127720)" userId="S::2127720@student.uwtsd.ac.uk::ac3dedce-a5c9-44c0-82ba-88fb297c7dc1" providerId="AD" clId="Web-{5182CA64-9A59-0F16-50F8-27E8B02E4D10}" dt="2022-10-18T14:30:42.088" v="330"/>
          <ac:spMkLst>
            <pc:docMk/>
            <pc:sldMk cId="2496482921" sldId="257"/>
            <ac:spMk id="60" creationId="{23E547B5-89CF-4EC0-96DE-25771AED0799}"/>
          </ac:spMkLst>
        </pc:spChg>
        <pc:spChg chg="add del">
          <ac:chgData name="Slavina Stoyanova (2127720)" userId="S::2127720@student.uwtsd.ac.uk::ac3dedce-a5c9-44c0-82ba-88fb297c7dc1" providerId="AD" clId="Web-{5182CA64-9A59-0F16-50F8-27E8B02E4D10}" dt="2022-10-18T14:30:42.088" v="330"/>
          <ac:spMkLst>
            <pc:docMk/>
            <pc:sldMk cId="2496482921" sldId="257"/>
            <ac:spMk id="62" creationId="{3F0B8CEB-8279-4E5E-A0CE-1FC9F71736F2}"/>
          </ac:spMkLst>
        </pc:spChg>
        <pc:spChg chg="add del">
          <ac:chgData name="Slavina Stoyanova (2127720)" userId="S::2127720@student.uwtsd.ac.uk::ac3dedce-a5c9-44c0-82ba-88fb297c7dc1" providerId="AD" clId="Web-{5182CA64-9A59-0F16-50F8-27E8B02E4D10}" dt="2022-10-18T14:30:45.244" v="332"/>
          <ac:spMkLst>
            <pc:docMk/>
            <pc:sldMk cId="2496482921" sldId="257"/>
            <ac:spMk id="64" creationId="{F13C74B1-5B17-4795-BED0-7140497B445A}"/>
          </ac:spMkLst>
        </pc:spChg>
        <pc:spChg chg="add del">
          <ac:chgData name="Slavina Stoyanova (2127720)" userId="S::2127720@student.uwtsd.ac.uk::ac3dedce-a5c9-44c0-82ba-88fb297c7dc1" providerId="AD" clId="Web-{5182CA64-9A59-0F16-50F8-27E8B02E4D10}" dt="2022-10-18T14:30:45.244" v="332"/>
          <ac:spMkLst>
            <pc:docMk/>
            <pc:sldMk cId="2496482921" sldId="257"/>
            <ac:spMk id="65" creationId="{D4974D33-8DC5-464E-8C6D-BE58F0669C17}"/>
          </ac:spMkLst>
        </pc:spChg>
        <pc:spChg chg="add">
          <ac:chgData name="Slavina Stoyanova (2127720)" userId="S::2127720@student.uwtsd.ac.uk::ac3dedce-a5c9-44c0-82ba-88fb297c7dc1" providerId="AD" clId="Web-{5182CA64-9A59-0F16-50F8-27E8B02E4D10}" dt="2022-10-18T14:30:52.244" v="335"/>
          <ac:spMkLst>
            <pc:docMk/>
            <pc:sldMk cId="2496482921" sldId="257"/>
            <ac:spMk id="66" creationId="{3873B707-463F-40B0-8227-E8CC6C67EB25}"/>
          </ac:spMkLst>
        </pc:spChg>
        <pc:spChg chg="add del">
          <ac:chgData name="Slavina Stoyanova (2127720)" userId="S::2127720@student.uwtsd.ac.uk::ac3dedce-a5c9-44c0-82ba-88fb297c7dc1" providerId="AD" clId="Web-{5182CA64-9A59-0F16-50F8-27E8B02E4D10}" dt="2022-10-18T14:30:52.229" v="334"/>
          <ac:spMkLst>
            <pc:docMk/>
            <pc:sldMk cId="2496482921" sldId="257"/>
            <ac:spMk id="67" creationId="{23E547B5-89CF-4EC0-96DE-25771AED0799}"/>
          </ac:spMkLst>
        </pc:spChg>
        <pc:spChg chg="add del">
          <ac:chgData name="Slavina Stoyanova (2127720)" userId="S::2127720@student.uwtsd.ac.uk::ac3dedce-a5c9-44c0-82ba-88fb297c7dc1" providerId="AD" clId="Web-{5182CA64-9A59-0F16-50F8-27E8B02E4D10}" dt="2022-10-18T14:30:52.229" v="334"/>
          <ac:spMkLst>
            <pc:docMk/>
            <pc:sldMk cId="2496482921" sldId="257"/>
            <ac:spMk id="68" creationId="{3F0B8CEB-8279-4E5E-A0CE-1FC9F71736F2}"/>
          </ac:spMkLst>
        </pc:spChg>
        <pc:spChg chg="add">
          <ac:chgData name="Slavina Stoyanova (2127720)" userId="S::2127720@student.uwtsd.ac.uk::ac3dedce-a5c9-44c0-82ba-88fb297c7dc1" providerId="AD" clId="Web-{5182CA64-9A59-0F16-50F8-27E8B02E4D10}" dt="2022-10-18T14:30:52.244" v="335"/>
          <ac:spMkLst>
            <pc:docMk/>
            <pc:sldMk cId="2496482921" sldId="257"/>
            <ac:spMk id="70" creationId="{19C9EAEA-39D0-4B0E-A0EB-51E7B26740B1}"/>
          </ac:spMkLst>
        </pc:spChg>
        <pc:spChg chg="add">
          <ac:chgData name="Slavina Stoyanova (2127720)" userId="S::2127720@student.uwtsd.ac.uk::ac3dedce-a5c9-44c0-82ba-88fb297c7dc1" providerId="AD" clId="Web-{5182CA64-9A59-0F16-50F8-27E8B02E4D10}" dt="2022-10-18T14:30:52.244" v="335"/>
          <ac:spMkLst>
            <pc:docMk/>
            <pc:sldMk cId="2496482921" sldId="257"/>
            <ac:spMk id="71" creationId="{201CC55D-ED54-4C5C-95E6-10947BD1103B}"/>
          </ac:spMkLst>
        </pc:spChg>
        <pc:spChg chg="add">
          <ac:chgData name="Slavina Stoyanova (2127720)" userId="S::2127720@student.uwtsd.ac.uk::ac3dedce-a5c9-44c0-82ba-88fb297c7dc1" providerId="AD" clId="Web-{5182CA64-9A59-0F16-50F8-27E8B02E4D10}" dt="2022-10-18T14:30:52.244" v="335"/>
          <ac:spMkLst>
            <pc:docMk/>
            <pc:sldMk cId="2496482921" sldId="257"/>
            <ac:spMk id="74" creationId="{C13237C8-E62C-4F0D-A318-BD6FB6C2D138}"/>
          </ac:spMkLst>
        </pc:spChg>
        <pc:grpChg chg="add del">
          <ac:chgData name="Slavina Stoyanova (2127720)" userId="S::2127720@student.uwtsd.ac.uk::ac3dedce-a5c9-44c0-82ba-88fb297c7dc1" providerId="AD" clId="Web-{5182CA64-9A59-0F16-50F8-27E8B02E4D10}" dt="2022-10-18T14:30:52.244" v="335"/>
          <ac:grpSpMkLst>
            <pc:docMk/>
            <pc:sldMk cId="2496482921" sldId="257"/>
            <ac:grpSpMk id="47" creationId="{1DE889C7-FAD6-4397-98E2-05D503484459}"/>
          </ac:grpSpMkLst>
        </pc:grpChg>
        <pc:grpChg chg="add">
          <ac:chgData name="Slavina Stoyanova (2127720)" userId="S::2127720@student.uwtsd.ac.uk::ac3dedce-a5c9-44c0-82ba-88fb297c7dc1" providerId="AD" clId="Web-{5182CA64-9A59-0F16-50F8-27E8B02E4D10}" dt="2022-10-18T14:30:52.244" v="335"/>
          <ac:grpSpMkLst>
            <pc:docMk/>
            <pc:sldMk cId="2496482921" sldId="257"/>
            <ac:grpSpMk id="72" creationId="{1DE889C7-FAD6-4397-98E2-05D503484459}"/>
          </ac:grpSpMkLst>
        </pc:grpChg>
        <pc:picChg chg="mod">
          <ac:chgData name="Slavina Stoyanova (2127720)" userId="S::2127720@student.uwtsd.ac.uk::ac3dedce-a5c9-44c0-82ba-88fb297c7dc1" providerId="AD" clId="Web-{5182CA64-9A59-0F16-50F8-27E8B02E4D10}" dt="2022-10-18T14:30:52.229" v="334"/>
          <ac:picMkLst>
            <pc:docMk/>
            <pc:sldMk cId="2496482921" sldId="257"/>
            <ac:picMk id="5" creationId="{86FC9FF2-44BA-F433-DA0F-6DAE1E68BE52}"/>
          </ac:picMkLst>
        </pc:picChg>
      </pc:sldChg>
      <pc:sldChg chg="modSp">
        <pc:chgData name="Slavina Stoyanova (2127720)" userId="S::2127720@student.uwtsd.ac.uk::ac3dedce-a5c9-44c0-82ba-88fb297c7dc1" providerId="AD" clId="Web-{5182CA64-9A59-0F16-50F8-27E8B02E4D10}" dt="2022-10-18T14:16:32.758" v="213" actId="20577"/>
        <pc:sldMkLst>
          <pc:docMk/>
          <pc:sldMk cId="2323804943" sldId="261"/>
        </pc:sldMkLst>
        <pc:spChg chg="mod">
          <ac:chgData name="Slavina Stoyanova (2127720)" userId="S::2127720@student.uwtsd.ac.uk::ac3dedce-a5c9-44c0-82ba-88fb297c7dc1" providerId="AD" clId="Web-{5182CA64-9A59-0F16-50F8-27E8B02E4D10}" dt="2022-10-18T14:16:32.758" v="213" actId="20577"/>
          <ac:spMkLst>
            <pc:docMk/>
            <pc:sldMk cId="2323804943" sldId="261"/>
            <ac:spMk id="2" creationId="{68BD4462-BB13-2220-B028-7D50D22940F2}"/>
          </ac:spMkLst>
        </pc:spChg>
        <pc:spChg chg="mod">
          <ac:chgData name="Slavina Stoyanova (2127720)" userId="S::2127720@student.uwtsd.ac.uk::ac3dedce-a5c9-44c0-82ba-88fb297c7dc1" providerId="AD" clId="Web-{5182CA64-9A59-0F16-50F8-27E8B02E4D10}" dt="2022-10-18T14:16:27.180" v="212" actId="20577"/>
          <ac:spMkLst>
            <pc:docMk/>
            <pc:sldMk cId="2323804943" sldId="261"/>
            <ac:spMk id="3" creationId="{9BB8CF02-5C8B-CAF3-9D81-51DB1A1D3F9E}"/>
          </ac:spMkLst>
        </pc:spChg>
      </pc:sldChg>
      <pc:sldChg chg="modSp">
        <pc:chgData name="Slavina Stoyanova (2127720)" userId="S::2127720@student.uwtsd.ac.uk::ac3dedce-a5c9-44c0-82ba-88fb297c7dc1" providerId="AD" clId="Web-{5182CA64-9A59-0F16-50F8-27E8B02E4D10}" dt="2022-10-18T14:35:26.625" v="362" actId="20577"/>
        <pc:sldMkLst>
          <pc:docMk/>
          <pc:sldMk cId="1535350435" sldId="262"/>
        </pc:sldMkLst>
        <pc:spChg chg="mod">
          <ac:chgData name="Slavina Stoyanova (2127720)" userId="S::2127720@student.uwtsd.ac.uk::ac3dedce-a5c9-44c0-82ba-88fb297c7dc1" providerId="AD" clId="Web-{5182CA64-9A59-0F16-50F8-27E8B02E4D10}" dt="2022-10-18T14:35:26.625" v="362" actId="20577"/>
          <ac:spMkLst>
            <pc:docMk/>
            <pc:sldMk cId="1535350435" sldId="262"/>
            <ac:spMk id="2" creationId="{883E5E0D-C7CF-314C-B8B8-40D52394F7E1}"/>
          </ac:spMkLst>
        </pc:spChg>
      </pc:sldChg>
      <pc:sldChg chg="addSp delSp modSp new mod setBg">
        <pc:chgData name="Slavina Stoyanova (2127720)" userId="S::2127720@student.uwtsd.ac.uk::ac3dedce-a5c9-44c0-82ba-88fb297c7dc1" providerId="AD" clId="Web-{5182CA64-9A59-0F16-50F8-27E8B02E4D10}" dt="2022-10-18T14:29:56.837" v="328" actId="20577"/>
        <pc:sldMkLst>
          <pc:docMk/>
          <pc:sldMk cId="3524471175" sldId="263"/>
        </pc:sldMkLst>
        <pc:spChg chg="mod">
          <ac:chgData name="Slavina Stoyanova (2127720)" userId="S::2127720@student.uwtsd.ac.uk::ac3dedce-a5c9-44c0-82ba-88fb297c7dc1" providerId="AD" clId="Web-{5182CA64-9A59-0F16-50F8-27E8B02E4D10}" dt="2022-10-18T14:29:56.837" v="328" actId="20577"/>
          <ac:spMkLst>
            <pc:docMk/>
            <pc:sldMk cId="3524471175" sldId="263"/>
            <ac:spMk id="2" creationId="{E7A5313B-8D16-CD72-AAD3-60E79AA0C403}"/>
          </ac:spMkLst>
        </pc:spChg>
        <pc:spChg chg="del mod">
          <ac:chgData name="Slavina Stoyanova (2127720)" userId="S::2127720@student.uwtsd.ac.uk::ac3dedce-a5c9-44c0-82ba-88fb297c7dc1" providerId="AD" clId="Web-{5182CA64-9A59-0F16-50F8-27E8B02E4D10}" dt="2022-10-18T13:52:17.510" v="76"/>
          <ac:spMkLst>
            <pc:docMk/>
            <pc:sldMk cId="3524471175" sldId="263"/>
            <ac:spMk id="3" creationId="{9118D4D2-98BE-7CD5-6C1D-E2FBE358ED13}"/>
          </ac:spMkLst>
        </pc:spChg>
        <pc:spChg chg="mod">
          <ac:chgData name="Slavina Stoyanova (2127720)" userId="S::2127720@student.uwtsd.ac.uk::ac3dedce-a5c9-44c0-82ba-88fb297c7dc1" providerId="AD" clId="Web-{5182CA64-9A59-0F16-50F8-27E8B02E4D10}" dt="2022-10-18T14:29:43.665" v="327" actId="20577"/>
          <ac:spMkLst>
            <pc:docMk/>
            <pc:sldMk cId="3524471175" sldId="263"/>
            <ac:spMk id="4" creationId="{82B8068C-359C-7498-68B2-8ADB3A27E5AF}"/>
          </ac:spMkLst>
        </pc:spChg>
        <pc:spChg chg="add del">
          <ac:chgData name="Slavina Stoyanova (2127720)" userId="S::2127720@student.uwtsd.ac.uk::ac3dedce-a5c9-44c0-82ba-88fb297c7dc1" providerId="AD" clId="Web-{5182CA64-9A59-0F16-50F8-27E8B02E4D10}" dt="2022-10-18T14:27:23.459" v="304"/>
          <ac:spMkLst>
            <pc:docMk/>
            <pc:sldMk cId="3524471175" sldId="263"/>
            <ac:spMk id="10" creationId="{201CC55D-ED54-4C5C-95E6-10947BD1103B}"/>
          </ac:spMkLst>
        </pc:spChg>
        <pc:spChg chg="add del">
          <ac:chgData name="Slavina Stoyanova (2127720)" userId="S::2127720@student.uwtsd.ac.uk::ac3dedce-a5c9-44c0-82ba-88fb297c7dc1" providerId="AD" clId="Web-{5182CA64-9A59-0F16-50F8-27E8B02E4D10}" dt="2022-10-18T14:27:23.459" v="304"/>
          <ac:spMkLst>
            <pc:docMk/>
            <pc:sldMk cId="3524471175" sldId="263"/>
            <ac:spMk id="16" creationId="{3873B707-463F-40B0-8227-E8CC6C67EB25}"/>
          </ac:spMkLst>
        </pc:spChg>
        <pc:spChg chg="add del">
          <ac:chgData name="Slavina Stoyanova (2127720)" userId="S::2127720@student.uwtsd.ac.uk::ac3dedce-a5c9-44c0-82ba-88fb297c7dc1" providerId="AD" clId="Web-{5182CA64-9A59-0F16-50F8-27E8B02E4D10}" dt="2022-10-18T14:27:23.459" v="304"/>
          <ac:spMkLst>
            <pc:docMk/>
            <pc:sldMk cId="3524471175" sldId="263"/>
            <ac:spMk id="18" creationId="{C13237C8-E62C-4F0D-A318-BD6FB6C2D138}"/>
          </ac:spMkLst>
        </pc:spChg>
        <pc:spChg chg="add del">
          <ac:chgData name="Slavina Stoyanova (2127720)" userId="S::2127720@student.uwtsd.ac.uk::ac3dedce-a5c9-44c0-82ba-88fb297c7dc1" providerId="AD" clId="Web-{5182CA64-9A59-0F16-50F8-27E8B02E4D10}" dt="2022-10-18T14:27:23.459" v="304"/>
          <ac:spMkLst>
            <pc:docMk/>
            <pc:sldMk cId="3524471175" sldId="263"/>
            <ac:spMk id="20" creationId="{19C9EAEA-39D0-4B0E-A0EB-51E7B26740B1}"/>
          </ac:spMkLst>
        </pc:spChg>
        <pc:spChg chg="add del">
          <ac:chgData name="Slavina Stoyanova (2127720)" userId="S::2127720@student.uwtsd.ac.uk::ac3dedce-a5c9-44c0-82ba-88fb297c7dc1" providerId="AD" clId="Web-{5182CA64-9A59-0F16-50F8-27E8B02E4D10}" dt="2022-10-18T14:28:30.038" v="313"/>
          <ac:spMkLst>
            <pc:docMk/>
            <pc:sldMk cId="3524471175" sldId="263"/>
            <ac:spMk id="22" creationId="{FF9B822F-893E-44C8-963C-64F50ACECBB2}"/>
          </ac:spMkLst>
        </pc:spChg>
        <pc:spChg chg="add del">
          <ac:chgData name="Slavina Stoyanova (2127720)" userId="S::2127720@student.uwtsd.ac.uk::ac3dedce-a5c9-44c0-82ba-88fb297c7dc1" providerId="AD" clId="Web-{5182CA64-9A59-0F16-50F8-27E8B02E4D10}" dt="2022-10-18T14:28:30.038" v="313"/>
          <ac:spMkLst>
            <pc:docMk/>
            <pc:sldMk cId="3524471175" sldId="263"/>
            <ac:spMk id="23" creationId="{EBF87945-A001-489F-9D9B-7D9435F0B9CA}"/>
          </ac:spMkLst>
        </pc:spChg>
        <pc:spChg chg="add del">
          <ac:chgData name="Slavina Stoyanova (2127720)" userId="S::2127720@student.uwtsd.ac.uk::ac3dedce-a5c9-44c0-82ba-88fb297c7dc1" providerId="AD" clId="Web-{5182CA64-9A59-0F16-50F8-27E8B02E4D10}" dt="2022-10-18T14:28:07.163" v="308"/>
          <ac:spMkLst>
            <pc:docMk/>
            <pc:sldMk cId="3524471175" sldId="263"/>
            <ac:spMk id="28" creationId="{F13C74B1-5B17-4795-BED0-7140497B445A}"/>
          </ac:spMkLst>
        </pc:spChg>
        <pc:spChg chg="add del">
          <ac:chgData name="Slavina Stoyanova (2127720)" userId="S::2127720@student.uwtsd.ac.uk::ac3dedce-a5c9-44c0-82ba-88fb297c7dc1" providerId="AD" clId="Web-{5182CA64-9A59-0F16-50F8-27E8B02E4D10}" dt="2022-10-18T14:28:07.163" v="308"/>
          <ac:spMkLst>
            <pc:docMk/>
            <pc:sldMk cId="3524471175" sldId="263"/>
            <ac:spMk id="30" creationId="{D4974D33-8DC5-464E-8C6D-BE58F0669C17}"/>
          </ac:spMkLst>
        </pc:spChg>
        <pc:spChg chg="add del">
          <ac:chgData name="Slavina Stoyanova (2127720)" userId="S::2127720@student.uwtsd.ac.uk::ac3dedce-a5c9-44c0-82ba-88fb297c7dc1" providerId="AD" clId="Web-{5182CA64-9A59-0F16-50F8-27E8B02E4D10}" dt="2022-10-18T14:28:17.194" v="310"/>
          <ac:spMkLst>
            <pc:docMk/>
            <pc:sldMk cId="3524471175" sldId="263"/>
            <ac:spMk id="32" creationId="{80DF40B2-80F7-4E71-B46C-284163F3654A}"/>
          </ac:spMkLst>
        </pc:spChg>
        <pc:spChg chg="add del">
          <ac:chgData name="Slavina Stoyanova (2127720)" userId="S::2127720@student.uwtsd.ac.uk::ac3dedce-a5c9-44c0-82ba-88fb297c7dc1" providerId="AD" clId="Web-{5182CA64-9A59-0F16-50F8-27E8B02E4D10}" dt="2022-10-18T14:28:30.038" v="312"/>
          <ac:spMkLst>
            <pc:docMk/>
            <pc:sldMk cId="3524471175" sldId="263"/>
            <ac:spMk id="34" creationId="{F13C74B1-5B17-4795-BED0-7140497B445A}"/>
          </ac:spMkLst>
        </pc:spChg>
        <pc:spChg chg="add del">
          <ac:chgData name="Slavina Stoyanova (2127720)" userId="S::2127720@student.uwtsd.ac.uk::ac3dedce-a5c9-44c0-82ba-88fb297c7dc1" providerId="AD" clId="Web-{5182CA64-9A59-0F16-50F8-27E8B02E4D10}" dt="2022-10-18T14:28:30.038" v="312"/>
          <ac:spMkLst>
            <pc:docMk/>
            <pc:sldMk cId="3524471175" sldId="263"/>
            <ac:spMk id="35" creationId="{D4974D33-8DC5-464E-8C6D-BE58F0669C17}"/>
          </ac:spMkLst>
        </pc:spChg>
        <pc:spChg chg="add del">
          <ac:chgData name="Slavina Stoyanova (2127720)" userId="S::2127720@student.uwtsd.ac.uk::ac3dedce-a5c9-44c0-82ba-88fb297c7dc1" providerId="AD" clId="Web-{5182CA64-9A59-0F16-50F8-27E8B02E4D10}" dt="2022-10-18T14:29:01.226" v="320"/>
          <ac:spMkLst>
            <pc:docMk/>
            <pc:sldMk cId="3524471175" sldId="263"/>
            <ac:spMk id="37" creationId="{3AFE8227-C443-417B-BA91-520EB1EF4559}"/>
          </ac:spMkLst>
        </pc:spChg>
        <pc:spChg chg="add del">
          <ac:chgData name="Slavina Stoyanova (2127720)" userId="S::2127720@student.uwtsd.ac.uk::ac3dedce-a5c9-44c0-82ba-88fb297c7dc1" providerId="AD" clId="Web-{5182CA64-9A59-0F16-50F8-27E8B02E4D10}" dt="2022-10-18T14:29:01.226" v="320"/>
          <ac:spMkLst>
            <pc:docMk/>
            <pc:sldMk cId="3524471175" sldId="263"/>
            <ac:spMk id="38" creationId="{907741FC-B544-4A6E-B831-6789D042333D}"/>
          </ac:spMkLst>
        </pc:spChg>
        <pc:spChg chg="add del">
          <ac:chgData name="Slavina Stoyanova (2127720)" userId="S::2127720@student.uwtsd.ac.uk::ac3dedce-a5c9-44c0-82ba-88fb297c7dc1" providerId="AD" clId="Web-{5182CA64-9A59-0F16-50F8-27E8B02E4D10}" dt="2022-10-18T14:29:01.226" v="320"/>
          <ac:spMkLst>
            <pc:docMk/>
            <pc:sldMk cId="3524471175" sldId="263"/>
            <ac:spMk id="39" creationId="{3F0BE7ED-7814-4273-B18A-F26CC0380380}"/>
          </ac:spMkLst>
        </pc:spChg>
        <pc:spChg chg="add">
          <ac:chgData name="Slavina Stoyanova (2127720)" userId="S::2127720@student.uwtsd.ac.uk::ac3dedce-a5c9-44c0-82ba-88fb297c7dc1" providerId="AD" clId="Web-{5182CA64-9A59-0F16-50F8-27E8B02E4D10}" dt="2022-10-18T14:29:01.226" v="320"/>
          <ac:spMkLst>
            <pc:docMk/>
            <pc:sldMk cId="3524471175" sldId="263"/>
            <ac:spMk id="44" creationId="{5E39A796-BE83-48B1-B33F-35C4A32AAB57}"/>
          </ac:spMkLst>
        </pc:spChg>
        <pc:spChg chg="add">
          <ac:chgData name="Slavina Stoyanova (2127720)" userId="S::2127720@student.uwtsd.ac.uk::ac3dedce-a5c9-44c0-82ba-88fb297c7dc1" providerId="AD" clId="Web-{5182CA64-9A59-0F16-50F8-27E8B02E4D10}" dt="2022-10-18T14:29:01.226" v="320"/>
          <ac:spMkLst>
            <pc:docMk/>
            <pc:sldMk cId="3524471175" sldId="263"/>
            <ac:spMk id="46" creationId="{72F84B47-E267-4194-8194-831DB7B5547F}"/>
          </ac:spMkLst>
        </pc:spChg>
        <pc:grpChg chg="add del">
          <ac:chgData name="Slavina Stoyanova (2127720)" userId="S::2127720@student.uwtsd.ac.uk::ac3dedce-a5c9-44c0-82ba-88fb297c7dc1" providerId="AD" clId="Web-{5182CA64-9A59-0F16-50F8-27E8B02E4D10}" dt="2022-10-18T14:27:23.459" v="304"/>
          <ac:grpSpMkLst>
            <pc:docMk/>
            <pc:sldMk cId="3524471175" sldId="263"/>
            <ac:grpSpMk id="12" creationId="{1DE889C7-FAD6-4397-98E2-05D503484459}"/>
          </ac:grpSpMkLst>
        </pc:grpChg>
        <pc:picChg chg="add mod ord modCrop">
          <ac:chgData name="Slavina Stoyanova (2127720)" userId="S::2127720@student.uwtsd.ac.uk::ac3dedce-a5c9-44c0-82ba-88fb297c7dc1" providerId="AD" clId="Web-{5182CA64-9A59-0F16-50F8-27E8B02E4D10}" dt="2022-10-18T14:29:01.226" v="320"/>
          <ac:picMkLst>
            <pc:docMk/>
            <pc:sldMk cId="3524471175" sldId="263"/>
            <ac:picMk id="5" creationId="{2FDA6C37-E157-974A-6D7D-6C6346CBA9C8}"/>
          </ac:picMkLst>
        </pc:picChg>
      </pc:sldChg>
      <pc:sldChg chg="new">
        <pc:chgData name="Slavina Stoyanova (2127720)" userId="S::2127720@student.uwtsd.ac.uk::ac3dedce-a5c9-44c0-82ba-88fb297c7dc1" providerId="AD" clId="Web-{5182CA64-9A59-0F16-50F8-27E8B02E4D10}" dt="2022-10-18T14:07:23.794" v="123"/>
        <pc:sldMkLst>
          <pc:docMk/>
          <pc:sldMk cId="2506615283" sldId="264"/>
        </pc:sldMkLst>
      </pc:sldChg>
    </pc:docChg>
  </pc:docChgLst>
  <pc:docChgLst>
    <pc:chgData name="Slavina Stoyanova (2127720)" userId="S::2127720@student.uwtsd.ac.uk::ac3dedce-a5c9-44c0-82ba-88fb297c7dc1" providerId="AD" clId="Web-{D5523F43-2F2D-B135-A94C-DCA4B14A0596}"/>
    <pc:docChg chg="modSld">
      <pc:chgData name="Slavina Stoyanova (2127720)" userId="S::2127720@student.uwtsd.ac.uk::ac3dedce-a5c9-44c0-82ba-88fb297c7dc1" providerId="AD" clId="Web-{D5523F43-2F2D-B135-A94C-DCA4B14A0596}" dt="2022-10-25T08:00:03.552" v="177"/>
      <pc:docMkLst>
        <pc:docMk/>
      </pc:docMkLst>
      <pc:sldChg chg="addSp delSp modSp mod setBg setClrOvrMap">
        <pc:chgData name="Slavina Stoyanova (2127720)" userId="S::2127720@student.uwtsd.ac.uk::ac3dedce-a5c9-44c0-82ba-88fb297c7dc1" providerId="AD" clId="Web-{D5523F43-2F2D-B135-A94C-DCA4B14A0596}" dt="2022-10-25T07:55:13.924" v="70"/>
        <pc:sldMkLst>
          <pc:docMk/>
          <pc:sldMk cId="4255588035" sldId="260"/>
        </pc:sldMkLst>
        <pc:spChg chg="add del mod">
          <ac:chgData name="Slavina Stoyanova (2127720)" userId="S::2127720@student.uwtsd.ac.uk::ac3dedce-a5c9-44c0-82ba-88fb297c7dc1" providerId="AD" clId="Web-{D5523F43-2F2D-B135-A94C-DCA4B14A0596}" dt="2022-10-25T07:48:20.460" v="3"/>
          <ac:spMkLst>
            <pc:docMk/>
            <pc:sldMk cId="4255588035" sldId="260"/>
            <ac:spMk id="3" creationId="{96E946D5-410D-3115-4E53-66033E741639}"/>
          </ac:spMkLst>
        </pc:spChg>
        <pc:spChg chg="add del mod">
          <ac:chgData name="Slavina Stoyanova (2127720)" userId="S::2127720@student.uwtsd.ac.uk::ac3dedce-a5c9-44c0-82ba-88fb297c7dc1" providerId="AD" clId="Web-{D5523F43-2F2D-B135-A94C-DCA4B14A0596}" dt="2022-10-25T07:49:16.338" v="10"/>
          <ac:spMkLst>
            <pc:docMk/>
            <pc:sldMk cId="4255588035" sldId="260"/>
            <ac:spMk id="7" creationId="{88031EFE-E10D-4B6E-8846-085C2F0E5A28}"/>
          </ac:spMkLst>
        </pc:spChg>
        <pc:spChg chg="add del mod">
          <ac:chgData name="Slavina Stoyanova (2127720)" userId="S::2127720@student.uwtsd.ac.uk::ac3dedce-a5c9-44c0-82ba-88fb297c7dc1" providerId="AD" clId="Web-{D5523F43-2F2D-B135-A94C-DCA4B14A0596}" dt="2022-10-25T07:53:30.198" v="48"/>
          <ac:spMkLst>
            <pc:docMk/>
            <pc:sldMk cId="4255588035" sldId="260"/>
            <ac:spMk id="10" creationId="{B880CBF4-A4CE-CE28-0F51-58C823569787}"/>
          </ac:spMkLst>
        </pc:spChg>
        <pc:spChg chg="add del">
          <ac:chgData name="Slavina Stoyanova (2127720)" userId="S::2127720@student.uwtsd.ac.uk::ac3dedce-a5c9-44c0-82ba-88fb297c7dc1" providerId="AD" clId="Web-{D5523F43-2F2D-B135-A94C-DCA4B14A0596}" dt="2022-10-25T07:48:38.680" v="8"/>
          <ac:spMkLst>
            <pc:docMk/>
            <pc:sldMk cId="4255588035" sldId="260"/>
            <ac:spMk id="51" creationId="{9B76D444-2756-434F-AE61-96D69830C13E}"/>
          </ac:spMkLst>
        </pc:spChg>
        <pc:spChg chg="add del">
          <ac:chgData name="Slavina Stoyanova (2127720)" userId="S::2127720@student.uwtsd.ac.uk::ac3dedce-a5c9-44c0-82ba-88fb297c7dc1" providerId="AD" clId="Web-{D5523F43-2F2D-B135-A94C-DCA4B14A0596}" dt="2022-10-25T07:48:38.680" v="8"/>
          <ac:spMkLst>
            <pc:docMk/>
            <pc:sldMk cId="4255588035" sldId="260"/>
            <ac:spMk id="52" creationId="{A27B6159-7734-4564-9E0F-C4BC43C36E52}"/>
          </ac:spMkLst>
        </pc:spChg>
        <pc:spChg chg="del">
          <ac:chgData name="Slavina Stoyanova (2127720)" userId="S::2127720@student.uwtsd.ac.uk::ac3dedce-a5c9-44c0-82ba-88fb297c7dc1" providerId="AD" clId="Web-{D5523F43-2F2D-B135-A94C-DCA4B14A0596}" dt="2022-10-25T07:47:58.646" v="0"/>
          <ac:spMkLst>
            <pc:docMk/>
            <pc:sldMk cId="4255588035" sldId="260"/>
            <ac:spMk id="53" creationId="{6EC7EDED-A828-8718-FAE1-51E24A2AAB3A}"/>
          </ac:spMkLst>
        </pc:spChg>
        <pc:spChg chg="add del">
          <ac:chgData name="Slavina Stoyanova (2127720)" userId="S::2127720@student.uwtsd.ac.uk::ac3dedce-a5c9-44c0-82ba-88fb297c7dc1" providerId="AD" clId="Web-{D5523F43-2F2D-B135-A94C-DCA4B14A0596}" dt="2022-10-25T07:48:32.679" v="5"/>
          <ac:spMkLst>
            <pc:docMk/>
            <pc:sldMk cId="4255588035" sldId="260"/>
            <ac:spMk id="57" creationId="{42A4FC2C-047E-45A5-965D-8E1E3BF09BC6}"/>
          </ac:spMkLst>
        </pc:spChg>
        <pc:spChg chg="add del">
          <ac:chgData name="Slavina Stoyanova (2127720)" userId="S::2127720@student.uwtsd.ac.uk::ac3dedce-a5c9-44c0-82ba-88fb297c7dc1" providerId="AD" clId="Web-{D5523F43-2F2D-B135-A94C-DCA4B14A0596}" dt="2022-10-25T07:48:38.680" v="7"/>
          <ac:spMkLst>
            <pc:docMk/>
            <pc:sldMk cId="4255588035" sldId="260"/>
            <ac:spMk id="59" creationId="{E2384209-CB15-4CDF-9D31-C44FD9A3F20D}"/>
          </ac:spMkLst>
        </pc:spChg>
        <pc:spChg chg="add del">
          <ac:chgData name="Slavina Stoyanova (2127720)" userId="S::2127720@student.uwtsd.ac.uk::ac3dedce-a5c9-44c0-82ba-88fb297c7dc1" providerId="AD" clId="Web-{D5523F43-2F2D-B135-A94C-DCA4B14A0596}" dt="2022-10-25T07:48:38.680" v="7"/>
          <ac:spMkLst>
            <pc:docMk/>
            <pc:sldMk cId="4255588035" sldId="260"/>
            <ac:spMk id="61" creationId="{2633B3B5-CC90-43F0-8714-D31D1F3F0209}"/>
          </ac:spMkLst>
        </pc:spChg>
        <pc:spChg chg="add del">
          <ac:chgData name="Slavina Stoyanova (2127720)" userId="S::2127720@student.uwtsd.ac.uk::ac3dedce-a5c9-44c0-82ba-88fb297c7dc1" providerId="AD" clId="Web-{D5523F43-2F2D-B135-A94C-DCA4B14A0596}" dt="2022-10-25T07:48:38.680" v="7"/>
          <ac:spMkLst>
            <pc:docMk/>
            <pc:sldMk cId="4255588035" sldId="260"/>
            <ac:spMk id="62" creationId="{AB8C311F-7253-4AED-9701-7FC0708C41C7}"/>
          </ac:spMkLst>
        </pc:spChg>
        <pc:spChg chg="add del">
          <ac:chgData name="Slavina Stoyanova (2127720)" userId="S::2127720@student.uwtsd.ac.uk::ac3dedce-a5c9-44c0-82ba-88fb297c7dc1" providerId="AD" clId="Web-{D5523F43-2F2D-B135-A94C-DCA4B14A0596}" dt="2022-10-25T07:48:38.680" v="7"/>
          <ac:spMkLst>
            <pc:docMk/>
            <pc:sldMk cId="4255588035" sldId="260"/>
            <ac:spMk id="63" creationId="{A8D57A06-A426-446D-B02C-A2DC6B62E45E}"/>
          </ac:spMkLst>
        </pc:spChg>
        <pc:spChg chg="add del">
          <ac:chgData name="Slavina Stoyanova (2127720)" userId="S::2127720@student.uwtsd.ac.uk::ac3dedce-a5c9-44c0-82ba-88fb297c7dc1" providerId="AD" clId="Web-{D5523F43-2F2D-B135-A94C-DCA4B14A0596}" dt="2022-10-25T07:49:20.167" v="11"/>
          <ac:spMkLst>
            <pc:docMk/>
            <pc:sldMk cId="4255588035" sldId="260"/>
            <ac:spMk id="66" creationId="{42A4FC2C-047E-45A5-965D-8E1E3BF09BC6}"/>
          </ac:spMkLst>
        </pc:spChg>
        <pc:spChg chg="add del">
          <ac:chgData name="Slavina Stoyanova (2127720)" userId="S::2127720@student.uwtsd.ac.uk::ac3dedce-a5c9-44c0-82ba-88fb297c7dc1" providerId="AD" clId="Web-{D5523F43-2F2D-B135-A94C-DCA4B14A0596}" dt="2022-10-25T07:51:28.362" v="46"/>
          <ac:spMkLst>
            <pc:docMk/>
            <pc:sldMk cId="4255588035" sldId="260"/>
            <ac:spMk id="71" creationId="{42A4FC2C-047E-45A5-965D-8E1E3BF09BC6}"/>
          </ac:spMkLst>
        </pc:spChg>
        <pc:spChg chg="add del">
          <ac:chgData name="Slavina Stoyanova (2127720)" userId="S::2127720@student.uwtsd.ac.uk::ac3dedce-a5c9-44c0-82ba-88fb297c7dc1" providerId="AD" clId="Web-{D5523F43-2F2D-B135-A94C-DCA4B14A0596}" dt="2022-10-25T07:50:03.873" v="19"/>
          <ac:spMkLst>
            <pc:docMk/>
            <pc:sldMk cId="4255588035" sldId="260"/>
            <ac:spMk id="73" creationId="{76C9B752-504F-4803-92CD-5373B8220C2C}"/>
          </ac:spMkLst>
        </pc:spChg>
        <pc:spChg chg="add del">
          <ac:chgData name="Slavina Stoyanova (2127720)" userId="S::2127720@student.uwtsd.ac.uk::ac3dedce-a5c9-44c0-82ba-88fb297c7dc1" providerId="AD" clId="Web-{D5523F43-2F2D-B135-A94C-DCA4B14A0596}" dt="2022-10-25T07:50:03.873" v="19"/>
          <ac:spMkLst>
            <pc:docMk/>
            <pc:sldMk cId="4255588035" sldId="260"/>
            <ac:spMk id="74" creationId="{A5C2A117-93B7-4C54-9DCE-BDD4A5A05B6D}"/>
          </ac:spMkLst>
        </pc:spChg>
        <pc:spChg chg="add del">
          <ac:chgData name="Slavina Stoyanova (2127720)" userId="S::2127720@student.uwtsd.ac.uk::ac3dedce-a5c9-44c0-82ba-88fb297c7dc1" providerId="AD" clId="Web-{D5523F43-2F2D-B135-A94C-DCA4B14A0596}" dt="2022-10-25T07:50:54.673" v="35"/>
          <ac:spMkLst>
            <pc:docMk/>
            <pc:sldMk cId="4255588035" sldId="260"/>
            <ac:spMk id="75" creationId="{76C9B752-504F-4803-92CD-5373B8220C2C}"/>
          </ac:spMkLst>
        </pc:spChg>
        <pc:spChg chg="add del">
          <ac:chgData name="Slavina Stoyanova (2127720)" userId="S::2127720@student.uwtsd.ac.uk::ac3dedce-a5c9-44c0-82ba-88fb297c7dc1" providerId="AD" clId="Web-{D5523F43-2F2D-B135-A94C-DCA4B14A0596}" dt="2022-10-25T07:49:36.855" v="13"/>
          <ac:spMkLst>
            <pc:docMk/>
            <pc:sldMk cId="4255588035" sldId="260"/>
            <ac:spMk id="76" creationId="{42A4FC2C-047E-45A5-965D-8E1E3BF09BC6}"/>
          </ac:spMkLst>
        </pc:spChg>
        <pc:spChg chg="add del">
          <ac:chgData name="Slavina Stoyanova (2127720)" userId="S::2127720@student.uwtsd.ac.uk::ac3dedce-a5c9-44c0-82ba-88fb297c7dc1" providerId="AD" clId="Web-{D5523F43-2F2D-B135-A94C-DCA4B14A0596}" dt="2022-10-25T07:50:54.673" v="35"/>
          <ac:spMkLst>
            <pc:docMk/>
            <pc:sldMk cId="4255588035" sldId="260"/>
            <ac:spMk id="77" creationId="{A5C2A117-93B7-4C54-9DCE-BDD4A5A05B6D}"/>
          </ac:spMkLst>
        </pc:spChg>
        <pc:spChg chg="add del">
          <ac:chgData name="Slavina Stoyanova (2127720)" userId="S::2127720@student.uwtsd.ac.uk::ac3dedce-a5c9-44c0-82ba-88fb297c7dc1" providerId="AD" clId="Web-{D5523F43-2F2D-B135-A94C-DCA4B14A0596}" dt="2022-10-25T07:49:45.450" v="15"/>
          <ac:spMkLst>
            <pc:docMk/>
            <pc:sldMk cId="4255588035" sldId="260"/>
            <ac:spMk id="78" creationId="{42A4FC2C-047E-45A5-965D-8E1E3BF09BC6}"/>
          </ac:spMkLst>
        </pc:spChg>
        <pc:spChg chg="add del">
          <ac:chgData name="Slavina Stoyanova (2127720)" userId="S::2127720@student.uwtsd.ac.uk::ac3dedce-a5c9-44c0-82ba-88fb297c7dc1" providerId="AD" clId="Web-{D5523F43-2F2D-B135-A94C-DCA4B14A0596}" dt="2022-10-25T07:50:54.673" v="35"/>
          <ac:spMkLst>
            <pc:docMk/>
            <pc:sldMk cId="4255588035" sldId="260"/>
            <ac:spMk id="79" creationId="{C262B97F-B393-4C41-A3C9-DD240F982861}"/>
          </ac:spMkLst>
        </pc:spChg>
        <pc:spChg chg="add del">
          <ac:chgData name="Slavina Stoyanova (2127720)" userId="S::2127720@student.uwtsd.ac.uk::ac3dedce-a5c9-44c0-82ba-88fb297c7dc1" providerId="AD" clId="Web-{D5523F43-2F2D-B135-A94C-DCA4B14A0596}" dt="2022-10-25T07:50:03.873" v="19"/>
          <ac:spMkLst>
            <pc:docMk/>
            <pc:sldMk cId="4255588035" sldId="260"/>
            <ac:spMk id="80" creationId="{C262B97F-B393-4C41-A3C9-DD240F982861}"/>
          </ac:spMkLst>
        </pc:spChg>
        <pc:spChg chg="add del">
          <ac:chgData name="Slavina Stoyanova (2127720)" userId="S::2127720@student.uwtsd.ac.uk::ac3dedce-a5c9-44c0-82ba-88fb297c7dc1" providerId="AD" clId="Web-{D5523F43-2F2D-B135-A94C-DCA4B14A0596}" dt="2022-10-25T07:50:10.357" v="21"/>
          <ac:spMkLst>
            <pc:docMk/>
            <pc:sldMk cId="4255588035" sldId="260"/>
            <ac:spMk id="104" creationId="{AB8C311F-7253-4AED-9701-7FC0708C41C7}"/>
          </ac:spMkLst>
        </pc:spChg>
        <pc:spChg chg="add del">
          <ac:chgData name="Slavina Stoyanova (2127720)" userId="S::2127720@student.uwtsd.ac.uk::ac3dedce-a5c9-44c0-82ba-88fb297c7dc1" providerId="AD" clId="Web-{D5523F43-2F2D-B135-A94C-DCA4B14A0596}" dt="2022-10-25T07:50:10.357" v="21"/>
          <ac:spMkLst>
            <pc:docMk/>
            <pc:sldMk cId="4255588035" sldId="260"/>
            <ac:spMk id="105" creationId="{E2384209-CB15-4CDF-9D31-C44FD9A3F20D}"/>
          </ac:spMkLst>
        </pc:spChg>
        <pc:spChg chg="add del">
          <ac:chgData name="Slavina Stoyanova (2127720)" userId="S::2127720@student.uwtsd.ac.uk::ac3dedce-a5c9-44c0-82ba-88fb297c7dc1" providerId="AD" clId="Web-{D5523F43-2F2D-B135-A94C-DCA4B14A0596}" dt="2022-10-25T07:50:10.357" v="21"/>
          <ac:spMkLst>
            <pc:docMk/>
            <pc:sldMk cId="4255588035" sldId="260"/>
            <ac:spMk id="106" creationId="{2633B3B5-CC90-43F0-8714-D31D1F3F0209}"/>
          </ac:spMkLst>
        </pc:spChg>
        <pc:spChg chg="add del">
          <ac:chgData name="Slavina Stoyanova (2127720)" userId="S::2127720@student.uwtsd.ac.uk::ac3dedce-a5c9-44c0-82ba-88fb297c7dc1" providerId="AD" clId="Web-{D5523F43-2F2D-B135-A94C-DCA4B14A0596}" dt="2022-10-25T07:50:10.357" v="21"/>
          <ac:spMkLst>
            <pc:docMk/>
            <pc:sldMk cId="4255588035" sldId="260"/>
            <ac:spMk id="107" creationId="{A8D57A06-A426-446D-B02C-A2DC6B62E45E}"/>
          </ac:spMkLst>
        </pc:spChg>
        <pc:spChg chg="add del">
          <ac:chgData name="Slavina Stoyanova (2127720)" userId="S::2127720@student.uwtsd.ac.uk::ac3dedce-a5c9-44c0-82ba-88fb297c7dc1" providerId="AD" clId="Web-{D5523F43-2F2D-B135-A94C-DCA4B14A0596}" dt="2022-10-25T07:51:03.423" v="37"/>
          <ac:spMkLst>
            <pc:docMk/>
            <pc:sldMk cId="4255588035" sldId="260"/>
            <ac:spMk id="108" creationId="{AB8C311F-7253-4AED-9701-7FC0708C41C7}"/>
          </ac:spMkLst>
        </pc:spChg>
        <pc:spChg chg="add del">
          <ac:chgData name="Slavina Stoyanova (2127720)" userId="S::2127720@student.uwtsd.ac.uk::ac3dedce-a5c9-44c0-82ba-88fb297c7dc1" providerId="AD" clId="Web-{D5523F43-2F2D-B135-A94C-DCA4B14A0596}" dt="2022-10-25T07:50:13.436" v="23"/>
          <ac:spMkLst>
            <pc:docMk/>
            <pc:sldMk cId="4255588035" sldId="260"/>
            <ac:spMk id="109" creationId="{2D2B266D-3625-4584-A5C3-7D3F672CFF30}"/>
          </ac:spMkLst>
        </pc:spChg>
        <pc:spChg chg="add del">
          <ac:chgData name="Slavina Stoyanova (2127720)" userId="S::2127720@student.uwtsd.ac.uk::ac3dedce-a5c9-44c0-82ba-88fb297c7dc1" providerId="AD" clId="Web-{D5523F43-2F2D-B135-A94C-DCA4B14A0596}" dt="2022-10-25T07:50:13.436" v="23"/>
          <ac:spMkLst>
            <pc:docMk/>
            <pc:sldMk cId="4255588035" sldId="260"/>
            <ac:spMk id="110" creationId="{C463B99A-73EE-4FBB-B7C4-F9F9BCC25C65}"/>
          </ac:spMkLst>
        </pc:spChg>
        <pc:spChg chg="add del">
          <ac:chgData name="Slavina Stoyanova (2127720)" userId="S::2127720@student.uwtsd.ac.uk::ac3dedce-a5c9-44c0-82ba-88fb297c7dc1" providerId="AD" clId="Web-{D5523F43-2F2D-B135-A94C-DCA4B14A0596}" dt="2022-10-25T07:50:13.436" v="23"/>
          <ac:spMkLst>
            <pc:docMk/>
            <pc:sldMk cId="4255588035" sldId="260"/>
            <ac:spMk id="111" creationId="{A5D2A5D1-BA0D-47D3-B051-DA7743C46E28}"/>
          </ac:spMkLst>
        </pc:spChg>
        <pc:spChg chg="add del">
          <ac:chgData name="Slavina Stoyanova (2127720)" userId="S::2127720@student.uwtsd.ac.uk::ac3dedce-a5c9-44c0-82ba-88fb297c7dc1" providerId="AD" clId="Web-{D5523F43-2F2D-B135-A94C-DCA4B14A0596}" dt="2022-10-25T07:51:03.423" v="37"/>
          <ac:spMkLst>
            <pc:docMk/>
            <pc:sldMk cId="4255588035" sldId="260"/>
            <ac:spMk id="112" creationId="{E2384209-CB15-4CDF-9D31-C44FD9A3F20D}"/>
          </ac:spMkLst>
        </pc:spChg>
        <pc:spChg chg="add del">
          <ac:chgData name="Slavina Stoyanova (2127720)" userId="S::2127720@student.uwtsd.ac.uk::ac3dedce-a5c9-44c0-82ba-88fb297c7dc1" providerId="AD" clId="Web-{D5523F43-2F2D-B135-A94C-DCA4B14A0596}" dt="2022-10-25T07:50:17.420" v="25"/>
          <ac:spMkLst>
            <pc:docMk/>
            <pc:sldMk cId="4255588035" sldId="260"/>
            <ac:spMk id="113" creationId="{AB8C311F-7253-4AED-9701-7FC0708C41C7}"/>
          </ac:spMkLst>
        </pc:spChg>
        <pc:spChg chg="add del">
          <ac:chgData name="Slavina Stoyanova (2127720)" userId="S::2127720@student.uwtsd.ac.uk::ac3dedce-a5c9-44c0-82ba-88fb297c7dc1" providerId="AD" clId="Web-{D5523F43-2F2D-B135-A94C-DCA4B14A0596}" dt="2022-10-25T07:50:17.420" v="25"/>
          <ac:spMkLst>
            <pc:docMk/>
            <pc:sldMk cId="4255588035" sldId="260"/>
            <ac:spMk id="114" creationId="{E2384209-CB15-4CDF-9D31-C44FD9A3F20D}"/>
          </ac:spMkLst>
        </pc:spChg>
        <pc:spChg chg="add del">
          <ac:chgData name="Slavina Stoyanova (2127720)" userId="S::2127720@student.uwtsd.ac.uk::ac3dedce-a5c9-44c0-82ba-88fb297c7dc1" providerId="AD" clId="Web-{D5523F43-2F2D-B135-A94C-DCA4B14A0596}" dt="2022-10-25T07:50:17.420" v="25"/>
          <ac:spMkLst>
            <pc:docMk/>
            <pc:sldMk cId="4255588035" sldId="260"/>
            <ac:spMk id="115" creationId="{2633B3B5-CC90-43F0-8714-D31D1F3F0209}"/>
          </ac:spMkLst>
        </pc:spChg>
        <pc:spChg chg="add del">
          <ac:chgData name="Slavina Stoyanova (2127720)" userId="S::2127720@student.uwtsd.ac.uk::ac3dedce-a5c9-44c0-82ba-88fb297c7dc1" providerId="AD" clId="Web-{D5523F43-2F2D-B135-A94C-DCA4B14A0596}" dt="2022-10-25T07:50:17.420" v="25"/>
          <ac:spMkLst>
            <pc:docMk/>
            <pc:sldMk cId="4255588035" sldId="260"/>
            <ac:spMk id="116" creationId="{A8D57A06-A426-446D-B02C-A2DC6B62E45E}"/>
          </ac:spMkLst>
        </pc:spChg>
        <pc:spChg chg="add del">
          <ac:chgData name="Slavina Stoyanova (2127720)" userId="S::2127720@student.uwtsd.ac.uk::ac3dedce-a5c9-44c0-82ba-88fb297c7dc1" providerId="AD" clId="Web-{D5523F43-2F2D-B135-A94C-DCA4B14A0596}" dt="2022-10-25T07:51:03.423" v="37"/>
          <ac:spMkLst>
            <pc:docMk/>
            <pc:sldMk cId="4255588035" sldId="260"/>
            <ac:spMk id="117" creationId="{2633B3B5-CC90-43F0-8714-D31D1F3F0209}"/>
          </ac:spMkLst>
        </pc:spChg>
        <pc:spChg chg="add del">
          <ac:chgData name="Slavina Stoyanova (2127720)" userId="S::2127720@student.uwtsd.ac.uk::ac3dedce-a5c9-44c0-82ba-88fb297c7dc1" providerId="AD" clId="Web-{D5523F43-2F2D-B135-A94C-DCA4B14A0596}" dt="2022-10-25T07:50:26.702" v="27"/>
          <ac:spMkLst>
            <pc:docMk/>
            <pc:sldMk cId="4255588035" sldId="260"/>
            <ac:spMk id="118" creationId="{76C9B752-504F-4803-92CD-5373B8220C2C}"/>
          </ac:spMkLst>
        </pc:spChg>
        <pc:spChg chg="add del">
          <ac:chgData name="Slavina Stoyanova (2127720)" userId="S::2127720@student.uwtsd.ac.uk::ac3dedce-a5c9-44c0-82ba-88fb297c7dc1" providerId="AD" clId="Web-{D5523F43-2F2D-B135-A94C-DCA4B14A0596}" dt="2022-10-25T07:50:26.702" v="27"/>
          <ac:spMkLst>
            <pc:docMk/>
            <pc:sldMk cId="4255588035" sldId="260"/>
            <ac:spMk id="119" creationId="{A5C2A117-93B7-4C54-9DCE-BDD4A5A05B6D}"/>
          </ac:spMkLst>
        </pc:spChg>
        <pc:spChg chg="add del">
          <ac:chgData name="Slavina Stoyanova (2127720)" userId="S::2127720@student.uwtsd.ac.uk::ac3dedce-a5c9-44c0-82ba-88fb297c7dc1" providerId="AD" clId="Web-{D5523F43-2F2D-B135-A94C-DCA4B14A0596}" dt="2022-10-25T07:50:26.702" v="27"/>
          <ac:spMkLst>
            <pc:docMk/>
            <pc:sldMk cId="4255588035" sldId="260"/>
            <ac:spMk id="120" creationId="{C262B97F-B393-4C41-A3C9-DD240F982861}"/>
          </ac:spMkLst>
        </pc:spChg>
        <pc:spChg chg="add del">
          <ac:chgData name="Slavina Stoyanova (2127720)" userId="S::2127720@student.uwtsd.ac.uk::ac3dedce-a5c9-44c0-82ba-88fb297c7dc1" providerId="AD" clId="Web-{D5523F43-2F2D-B135-A94C-DCA4B14A0596}" dt="2022-10-25T07:51:03.423" v="37"/>
          <ac:spMkLst>
            <pc:docMk/>
            <pc:sldMk cId="4255588035" sldId="260"/>
            <ac:spMk id="122" creationId="{A8D57A06-A426-446D-B02C-A2DC6B62E45E}"/>
          </ac:spMkLst>
        </pc:spChg>
        <pc:spChg chg="add del">
          <ac:chgData name="Slavina Stoyanova (2127720)" userId="S::2127720@student.uwtsd.ac.uk::ac3dedce-a5c9-44c0-82ba-88fb297c7dc1" providerId="AD" clId="Web-{D5523F43-2F2D-B135-A94C-DCA4B14A0596}" dt="2022-10-25T07:50:31.359" v="29"/>
          <ac:spMkLst>
            <pc:docMk/>
            <pc:sldMk cId="4255588035" sldId="260"/>
            <ac:spMk id="123" creationId="{42A4FC2C-047E-45A5-965D-8E1E3BF09BC6}"/>
          </ac:spMkLst>
        </pc:spChg>
        <pc:spChg chg="add del">
          <ac:chgData name="Slavina Stoyanova (2127720)" userId="S::2127720@student.uwtsd.ac.uk::ac3dedce-a5c9-44c0-82ba-88fb297c7dc1" providerId="AD" clId="Web-{D5523F43-2F2D-B135-A94C-DCA4B14A0596}" dt="2022-10-25T07:51:11.330" v="39"/>
          <ac:spMkLst>
            <pc:docMk/>
            <pc:sldMk cId="4255588035" sldId="260"/>
            <ac:spMk id="124" creationId="{A6EFC7BB-64AE-45E4-90F7-BA062F86E73A}"/>
          </ac:spMkLst>
        </pc:spChg>
        <pc:spChg chg="add del">
          <ac:chgData name="Slavina Stoyanova (2127720)" userId="S::2127720@student.uwtsd.ac.uk::ac3dedce-a5c9-44c0-82ba-88fb297c7dc1" providerId="AD" clId="Web-{D5523F43-2F2D-B135-A94C-DCA4B14A0596}" dt="2022-10-25T07:50:42.953" v="31"/>
          <ac:spMkLst>
            <pc:docMk/>
            <pc:sldMk cId="4255588035" sldId="260"/>
            <ac:spMk id="125" creationId="{42A4FC2C-047E-45A5-965D-8E1E3BF09BC6}"/>
          </ac:spMkLst>
        </pc:spChg>
        <pc:spChg chg="add del">
          <ac:chgData name="Slavina Stoyanova (2127720)" userId="S::2127720@student.uwtsd.ac.uk::ac3dedce-a5c9-44c0-82ba-88fb297c7dc1" providerId="AD" clId="Web-{D5523F43-2F2D-B135-A94C-DCA4B14A0596}" dt="2022-10-25T07:51:11.330" v="39"/>
          <ac:spMkLst>
            <pc:docMk/>
            <pc:sldMk cId="4255588035" sldId="260"/>
            <ac:spMk id="126" creationId="{9FB5B51E-2110-4BFE-90CE-A5C01B4839C4}"/>
          </ac:spMkLst>
        </pc:spChg>
        <pc:spChg chg="add del">
          <ac:chgData name="Slavina Stoyanova (2127720)" userId="S::2127720@student.uwtsd.ac.uk::ac3dedce-a5c9-44c0-82ba-88fb297c7dc1" providerId="AD" clId="Web-{D5523F43-2F2D-B135-A94C-DCA4B14A0596}" dt="2022-10-25T07:51:14.549" v="41"/>
          <ac:spMkLst>
            <pc:docMk/>
            <pc:sldMk cId="4255588035" sldId="260"/>
            <ac:spMk id="128" creationId="{76C9B752-504F-4803-92CD-5373B8220C2C}"/>
          </ac:spMkLst>
        </pc:spChg>
        <pc:spChg chg="add del">
          <ac:chgData name="Slavina Stoyanova (2127720)" userId="S::2127720@student.uwtsd.ac.uk::ac3dedce-a5c9-44c0-82ba-88fb297c7dc1" providerId="AD" clId="Web-{D5523F43-2F2D-B135-A94C-DCA4B14A0596}" dt="2022-10-25T07:51:14.549" v="41"/>
          <ac:spMkLst>
            <pc:docMk/>
            <pc:sldMk cId="4255588035" sldId="260"/>
            <ac:spMk id="129" creationId="{A5C2A117-93B7-4C54-9DCE-BDD4A5A05B6D}"/>
          </ac:spMkLst>
        </pc:spChg>
        <pc:spChg chg="add del">
          <ac:chgData name="Slavina Stoyanova (2127720)" userId="S::2127720@student.uwtsd.ac.uk::ac3dedce-a5c9-44c0-82ba-88fb297c7dc1" providerId="AD" clId="Web-{D5523F43-2F2D-B135-A94C-DCA4B14A0596}" dt="2022-10-25T07:51:14.549" v="41"/>
          <ac:spMkLst>
            <pc:docMk/>
            <pc:sldMk cId="4255588035" sldId="260"/>
            <ac:spMk id="130" creationId="{C262B97F-B393-4C41-A3C9-DD240F982861}"/>
          </ac:spMkLst>
        </pc:spChg>
        <pc:spChg chg="add del">
          <ac:chgData name="Slavina Stoyanova (2127720)" userId="S::2127720@student.uwtsd.ac.uk::ac3dedce-a5c9-44c0-82ba-88fb297c7dc1" providerId="AD" clId="Web-{D5523F43-2F2D-B135-A94C-DCA4B14A0596}" dt="2022-10-25T07:51:19.190" v="43"/>
          <ac:spMkLst>
            <pc:docMk/>
            <pc:sldMk cId="4255588035" sldId="260"/>
            <ac:spMk id="133" creationId="{AB8C311F-7253-4AED-9701-7FC0708C41C7}"/>
          </ac:spMkLst>
        </pc:spChg>
        <pc:spChg chg="add del">
          <ac:chgData name="Slavina Stoyanova (2127720)" userId="S::2127720@student.uwtsd.ac.uk::ac3dedce-a5c9-44c0-82ba-88fb297c7dc1" providerId="AD" clId="Web-{D5523F43-2F2D-B135-A94C-DCA4B14A0596}" dt="2022-10-25T07:51:19.190" v="43"/>
          <ac:spMkLst>
            <pc:docMk/>
            <pc:sldMk cId="4255588035" sldId="260"/>
            <ac:spMk id="134" creationId="{E2384209-CB15-4CDF-9D31-C44FD9A3F20D}"/>
          </ac:spMkLst>
        </pc:spChg>
        <pc:spChg chg="add del">
          <ac:chgData name="Slavina Stoyanova (2127720)" userId="S::2127720@student.uwtsd.ac.uk::ac3dedce-a5c9-44c0-82ba-88fb297c7dc1" providerId="AD" clId="Web-{D5523F43-2F2D-B135-A94C-DCA4B14A0596}" dt="2022-10-25T07:51:19.190" v="43"/>
          <ac:spMkLst>
            <pc:docMk/>
            <pc:sldMk cId="4255588035" sldId="260"/>
            <ac:spMk id="135" creationId="{2633B3B5-CC90-43F0-8714-D31D1F3F0209}"/>
          </ac:spMkLst>
        </pc:spChg>
        <pc:spChg chg="add del">
          <ac:chgData name="Slavina Stoyanova (2127720)" userId="S::2127720@student.uwtsd.ac.uk::ac3dedce-a5c9-44c0-82ba-88fb297c7dc1" providerId="AD" clId="Web-{D5523F43-2F2D-B135-A94C-DCA4B14A0596}" dt="2022-10-25T07:51:19.190" v="43"/>
          <ac:spMkLst>
            <pc:docMk/>
            <pc:sldMk cId="4255588035" sldId="260"/>
            <ac:spMk id="136" creationId="{A8D57A06-A426-446D-B02C-A2DC6B62E45E}"/>
          </ac:spMkLst>
        </pc:spChg>
        <pc:spChg chg="add del">
          <ac:chgData name="Slavina Stoyanova (2127720)" userId="S::2127720@student.uwtsd.ac.uk::ac3dedce-a5c9-44c0-82ba-88fb297c7dc1" providerId="AD" clId="Web-{D5523F43-2F2D-B135-A94C-DCA4B14A0596}" dt="2022-10-25T07:51:28.347" v="45"/>
          <ac:spMkLst>
            <pc:docMk/>
            <pc:sldMk cId="4255588035" sldId="260"/>
            <ac:spMk id="138" creationId="{42A4FC2C-047E-45A5-965D-8E1E3BF09BC6}"/>
          </ac:spMkLst>
        </pc:spChg>
        <pc:spChg chg="add del">
          <ac:chgData name="Slavina Stoyanova (2127720)" userId="S::2127720@student.uwtsd.ac.uk::ac3dedce-a5c9-44c0-82ba-88fb297c7dc1" providerId="AD" clId="Web-{D5523F43-2F2D-B135-A94C-DCA4B14A0596}" dt="2022-10-25T07:53:37.746" v="51"/>
          <ac:spMkLst>
            <pc:docMk/>
            <pc:sldMk cId="4255588035" sldId="260"/>
            <ac:spMk id="140" creationId="{42A4FC2C-047E-45A5-965D-8E1E3BF09BC6}"/>
          </ac:spMkLst>
        </pc:spChg>
        <pc:spChg chg="add del">
          <ac:chgData name="Slavina Stoyanova (2127720)" userId="S::2127720@student.uwtsd.ac.uk::ac3dedce-a5c9-44c0-82ba-88fb297c7dc1" providerId="AD" clId="Web-{D5523F43-2F2D-B135-A94C-DCA4B14A0596}" dt="2022-10-25T07:53:37.746" v="50"/>
          <ac:spMkLst>
            <pc:docMk/>
            <pc:sldMk cId="4255588035" sldId="260"/>
            <ac:spMk id="145" creationId="{32BC26D8-82FB-445E-AA49-62A77D7C1EE0}"/>
          </ac:spMkLst>
        </pc:spChg>
        <pc:spChg chg="add del">
          <ac:chgData name="Slavina Stoyanova (2127720)" userId="S::2127720@student.uwtsd.ac.uk::ac3dedce-a5c9-44c0-82ba-88fb297c7dc1" providerId="AD" clId="Web-{D5523F43-2F2D-B135-A94C-DCA4B14A0596}" dt="2022-10-25T07:53:37.746" v="50"/>
          <ac:spMkLst>
            <pc:docMk/>
            <pc:sldMk cId="4255588035" sldId="260"/>
            <ac:spMk id="147" creationId="{CB44330D-EA18-4254-AA95-EB49948539B8}"/>
          </ac:spMkLst>
        </pc:spChg>
        <pc:spChg chg="add del">
          <ac:chgData name="Slavina Stoyanova (2127720)" userId="S::2127720@student.uwtsd.ac.uk::ac3dedce-a5c9-44c0-82ba-88fb297c7dc1" providerId="AD" clId="Web-{D5523F43-2F2D-B135-A94C-DCA4B14A0596}" dt="2022-10-25T07:53:54.419" v="56"/>
          <ac:spMkLst>
            <pc:docMk/>
            <pc:sldMk cId="4255588035" sldId="260"/>
            <ac:spMk id="149" creationId="{42A4FC2C-047E-45A5-965D-8E1E3BF09BC6}"/>
          </ac:spMkLst>
        </pc:spChg>
        <pc:spChg chg="add del">
          <ac:chgData name="Slavina Stoyanova (2127720)" userId="S::2127720@student.uwtsd.ac.uk::ac3dedce-a5c9-44c0-82ba-88fb297c7dc1" providerId="AD" clId="Web-{D5523F43-2F2D-B135-A94C-DCA4B14A0596}" dt="2022-10-25T07:53:51.903" v="53"/>
          <ac:spMkLst>
            <pc:docMk/>
            <pc:sldMk cId="4255588035" sldId="260"/>
            <ac:spMk id="154" creationId="{AB8C311F-7253-4AED-9701-7FC0708C41C7}"/>
          </ac:spMkLst>
        </pc:spChg>
        <pc:spChg chg="add del">
          <ac:chgData name="Slavina Stoyanova (2127720)" userId="S::2127720@student.uwtsd.ac.uk::ac3dedce-a5c9-44c0-82ba-88fb297c7dc1" providerId="AD" clId="Web-{D5523F43-2F2D-B135-A94C-DCA4B14A0596}" dt="2022-10-25T07:53:51.903" v="53"/>
          <ac:spMkLst>
            <pc:docMk/>
            <pc:sldMk cId="4255588035" sldId="260"/>
            <ac:spMk id="156" creationId="{FD073016-B734-483B-8953-5BADEE145112}"/>
          </ac:spMkLst>
        </pc:spChg>
        <pc:spChg chg="add del">
          <ac:chgData name="Slavina Stoyanova (2127720)" userId="S::2127720@student.uwtsd.ac.uk::ac3dedce-a5c9-44c0-82ba-88fb297c7dc1" providerId="AD" clId="Web-{D5523F43-2F2D-B135-A94C-DCA4B14A0596}" dt="2022-10-25T07:53:51.903" v="53"/>
          <ac:spMkLst>
            <pc:docMk/>
            <pc:sldMk cId="4255588035" sldId="260"/>
            <ac:spMk id="158" creationId="{90A7EAB6-59D3-4325-8DE6-E0CA4009CE53}"/>
          </ac:spMkLst>
        </pc:spChg>
        <pc:spChg chg="add del">
          <ac:chgData name="Slavina Stoyanova (2127720)" userId="S::2127720@student.uwtsd.ac.uk::ac3dedce-a5c9-44c0-82ba-88fb297c7dc1" providerId="AD" clId="Web-{D5523F43-2F2D-B135-A94C-DCA4B14A0596}" dt="2022-10-25T07:53:51.903" v="53"/>
          <ac:spMkLst>
            <pc:docMk/>
            <pc:sldMk cId="4255588035" sldId="260"/>
            <ac:spMk id="160" creationId="{A8D57A06-A426-446D-B02C-A2DC6B62E45E}"/>
          </ac:spMkLst>
        </pc:spChg>
        <pc:spChg chg="add del">
          <ac:chgData name="Slavina Stoyanova (2127720)" userId="S::2127720@student.uwtsd.ac.uk::ac3dedce-a5c9-44c0-82ba-88fb297c7dc1" providerId="AD" clId="Web-{D5523F43-2F2D-B135-A94C-DCA4B14A0596}" dt="2022-10-25T07:53:54.403" v="55"/>
          <ac:spMkLst>
            <pc:docMk/>
            <pc:sldMk cId="4255588035" sldId="260"/>
            <ac:spMk id="162" creationId="{AB8C311F-7253-4AED-9701-7FC0708C41C7}"/>
          </ac:spMkLst>
        </pc:spChg>
        <pc:spChg chg="add del">
          <ac:chgData name="Slavina Stoyanova (2127720)" userId="S::2127720@student.uwtsd.ac.uk::ac3dedce-a5c9-44c0-82ba-88fb297c7dc1" providerId="AD" clId="Web-{D5523F43-2F2D-B135-A94C-DCA4B14A0596}" dt="2022-10-25T07:53:54.403" v="55"/>
          <ac:spMkLst>
            <pc:docMk/>
            <pc:sldMk cId="4255588035" sldId="260"/>
            <ac:spMk id="163" creationId="{E2384209-CB15-4CDF-9D31-C44FD9A3F20D}"/>
          </ac:spMkLst>
        </pc:spChg>
        <pc:spChg chg="add del">
          <ac:chgData name="Slavina Stoyanova (2127720)" userId="S::2127720@student.uwtsd.ac.uk::ac3dedce-a5c9-44c0-82ba-88fb297c7dc1" providerId="AD" clId="Web-{D5523F43-2F2D-B135-A94C-DCA4B14A0596}" dt="2022-10-25T07:53:54.403" v="55"/>
          <ac:spMkLst>
            <pc:docMk/>
            <pc:sldMk cId="4255588035" sldId="260"/>
            <ac:spMk id="164" creationId="{2633B3B5-CC90-43F0-8714-D31D1F3F0209}"/>
          </ac:spMkLst>
        </pc:spChg>
        <pc:spChg chg="add del">
          <ac:chgData name="Slavina Stoyanova (2127720)" userId="S::2127720@student.uwtsd.ac.uk::ac3dedce-a5c9-44c0-82ba-88fb297c7dc1" providerId="AD" clId="Web-{D5523F43-2F2D-B135-A94C-DCA4B14A0596}" dt="2022-10-25T07:53:54.403" v="55"/>
          <ac:spMkLst>
            <pc:docMk/>
            <pc:sldMk cId="4255588035" sldId="260"/>
            <ac:spMk id="165" creationId="{A8D57A06-A426-446D-B02C-A2DC6B62E45E}"/>
          </ac:spMkLst>
        </pc:spChg>
        <pc:spChg chg="add del">
          <ac:chgData name="Slavina Stoyanova (2127720)" userId="S::2127720@student.uwtsd.ac.uk::ac3dedce-a5c9-44c0-82ba-88fb297c7dc1" providerId="AD" clId="Web-{D5523F43-2F2D-B135-A94C-DCA4B14A0596}" dt="2022-10-25T07:54:26.999" v="67"/>
          <ac:spMkLst>
            <pc:docMk/>
            <pc:sldMk cId="4255588035" sldId="260"/>
            <ac:spMk id="167" creationId="{42A4FC2C-047E-45A5-965D-8E1E3BF09BC6}"/>
          </ac:spMkLst>
        </pc:spChg>
        <pc:spChg chg="add del">
          <ac:chgData name="Slavina Stoyanova (2127720)" userId="S::2127720@student.uwtsd.ac.uk::ac3dedce-a5c9-44c0-82ba-88fb297c7dc1" providerId="AD" clId="Web-{D5523F43-2F2D-B135-A94C-DCA4B14A0596}" dt="2022-10-25T07:54:16.608" v="60"/>
          <ac:spMkLst>
            <pc:docMk/>
            <pc:sldMk cId="4255588035" sldId="260"/>
            <ac:spMk id="171" creationId="{1706F943-EF94-1F19-CFA3-8C5B2B69FAAB}"/>
          </ac:spMkLst>
        </pc:spChg>
        <pc:spChg chg="add del">
          <ac:chgData name="Slavina Stoyanova (2127720)" userId="S::2127720@student.uwtsd.ac.uk::ac3dedce-a5c9-44c0-82ba-88fb297c7dc1" providerId="AD" clId="Web-{D5523F43-2F2D-B135-A94C-DCA4B14A0596}" dt="2022-10-25T07:54:12.857" v="58"/>
          <ac:spMkLst>
            <pc:docMk/>
            <pc:sldMk cId="4255588035" sldId="260"/>
            <ac:spMk id="172" creationId="{3A930249-8242-4E2B-AF17-C01826488321}"/>
          </ac:spMkLst>
        </pc:spChg>
        <pc:spChg chg="add del">
          <ac:chgData name="Slavina Stoyanova (2127720)" userId="S::2127720@student.uwtsd.ac.uk::ac3dedce-a5c9-44c0-82ba-88fb297c7dc1" providerId="AD" clId="Web-{D5523F43-2F2D-B135-A94C-DCA4B14A0596}" dt="2022-10-25T07:54:12.857" v="58"/>
          <ac:spMkLst>
            <pc:docMk/>
            <pc:sldMk cId="4255588035" sldId="260"/>
            <ac:spMk id="174" creationId="{A5BDD999-C5E1-4B3E-A710-768673819165}"/>
          </ac:spMkLst>
        </pc:spChg>
        <pc:spChg chg="add del">
          <ac:chgData name="Slavina Stoyanova (2127720)" userId="S::2127720@student.uwtsd.ac.uk::ac3dedce-a5c9-44c0-82ba-88fb297c7dc1" providerId="AD" clId="Web-{D5523F43-2F2D-B135-A94C-DCA4B14A0596}" dt="2022-10-25T07:54:16.608" v="60"/>
          <ac:spMkLst>
            <pc:docMk/>
            <pc:sldMk cId="4255588035" sldId="260"/>
            <ac:spMk id="176" creationId="{3540989C-C7B8-473B-BF87-6F2DA6A90006}"/>
          </ac:spMkLst>
        </pc:spChg>
        <pc:spChg chg="add del">
          <ac:chgData name="Slavina Stoyanova (2127720)" userId="S::2127720@student.uwtsd.ac.uk::ac3dedce-a5c9-44c0-82ba-88fb297c7dc1" providerId="AD" clId="Web-{D5523F43-2F2D-B135-A94C-DCA4B14A0596}" dt="2022-10-25T07:54:16.608" v="60"/>
          <ac:spMkLst>
            <pc:docMk/>
            <pc:sldMk cId="4255588035" sldId="260"/>
            <ac:spMk id="177" creationId="{B1595A09-E336-4D1B-9B3A-06A2287A54E2}"/>
          </ac:spMkLst>
        </pc:spChg>
        <pc:spChg chg="add del">
          <ac:chgData name="Slavina Stoyanova (2127720)" userId="S::2127720@student.uwtsd.ac.uk::ac3dedce-a5c9-44c0-82ba-88fb297c7dc1" providerId="AD" clId="Web-{D5523F43-2F2D-B135-A94C-DCA4B14A0596}" dt="2022-10-25T07:54:26.999" v="66"/>
          <ac:spMkLst>
            <pc:docMk/>
            <pc:sldMk cId="4255588035" sldId="260"/>
            <ac:spMk id="178" creationId="{A8D57A06-A426-446D-B02C-A2DC6B62E45E}"/>
          </ac:spMkLst>
        </pc:spChg>
        <pc:spChg chg="add del">
          <ac:chgData name="Slavina Stoyanova (2127720)" userId="S::2127720@student.uwtsd.ac.uk::ac3dedce-a5c9-44c0-82ba-88fb297c7dc1" providerId="AD" clId="Web-{D5523F43-2F2D-B135-A94C-DCA4B14A0596}" dt="2022-10-25T07:54:19.030" v="62"/>
          <ac:spMkLst>
            <pc:docMk/>
            <pc:sldMk cId="4255588035" sldId="260"/>
            <ac:spMk id="179" creationId="{3A930249-8242-4E2B-AF17-C01826488321}"/>
          </ac:spMkLst>
        </pc:spChg>
        <pc:spChg chg="add del">
          <ac:chgData name="Slavina Stoyanova (2127720)" userId="S::2127720@student.uwtsd.ac.uk::ac3dedce-a5c9-44c0-82ba-88fb297c7dc1" providerId="AD" clId="Web-{D5523F43-2F2D-B135-A94C-DCA4B14A0596}" dt="2022-10-25T07:54:19.030" v="62"/>
          <ac:spMkLst>
            <pc:docMk/>
            <pc:sldMk cId="4255588035" sldId="260"/>
            <ac:spMk id="180" creationId="{A5BDD999-C5E1-4B3E-A710-768673819165}"/>
          </ac:spMkLst>
        </pc:spChg>
        <pc:spChg chg="add del">
          <ac:chgData name="Slavina Stoyanova (2127720)" userId="S::2127720@student.uwtsd.ac.uk::ac3dedce-a5c9-44c0-82ba-88fb297c7dc1" providerId="AD" clId="Web-{D5523F43-2F2D-B135-A94C-DCA4B14A0596}" dt="2022-10-25T07:54:22.717" v="64"/>
          <ac:spMkLst>
            <pc:docMk/>
            <pc:sldMk cId="4255588035" sldId="260"/>
            <ac:spMk id="182" creationId="{8F90786E-B72D-4C32-BDCE-A170B007822D}"/>
          </ac:spMkLst>
        </pc:spChg>
        <pc:spChg chg="add del">
          <ac:chgData name="Slavina Stoyanova (2127720)" userId="S::2127720@student.uwtsd.ac.uk::ac3dedce-a5c9-44c0-82ba-88fb297c7dc1" providerId="AD" clId="Web-{D5523F43-2F2D-B135-A94C-DCA4B14A0596}" dt="2022-10-25T07:54:22.717" v="64"/>
          <ac:spMkLst>
            <pc:docMk/>
            <pc:sldMk cId="4255588035" sldId="260"/>
            <ac:spMk id="183" creationId="{5E46F2E7-848F-4A6C-A098-4764FDEA771A}"/>
          </ac:spMkLst>
        </pc:spChg>
        <pc:spChg chg="add del">
          <ac:chgData name="Slavina Stoyanova (2127720)" userId="S::2127720@student.uwtsd.ac.uk::ac3dedce-a5c9-44c0-82ba-88fb297c7dc1" providerId="AD" clId="Web-{D5523F43-2F2D-B135-A94C-DCA4B14A0596}" dt="2022-10-25T07:54:22.717" v="64"/>
          <ac:spMkLst>
            <pc:docMk/>
            <pc:sldMk cId="4255588035" sldId="260"/>
            <ac:spMk id="184" creationId="{D4CF0F0D-E57F-6A20-B569-D61BF616F21D}"/>
          </ac:spMkLst>
        </pc:spChg>
        <pc:spChg chg="add del">
          <ac:chgData name="Slavina Stoyanova (2127720)" userId="S::2127720@student.uwtsd.ac.uk::ac3dedce-a5c9-44c0-82ba-88fb297c7dc1" providerId="AD" clId="Web-{D5523F43-2F2D-B135-A94C-DCA4B14A0596}" dt="2022-10-25T07:54:26.999" v="66"/>
          <ac:spMkLst>
            <pc:docMk/>
            <pc:sldMk cId="4255588035" sldId="260"/>
            <ac:spMk id="186" creationId="{AB8C311F-7253-4AED-9701-7FC0708C41C7}"/>
          </ac:spMkLst>
        </pc:spChg>
        <pc:spChg chg="add del">
          <ac:chgData name="Slavina Stoyanova (2127720)" userId="S::2127720@student.uwtsd.ac.uk::ac3dedce-a5c9-44c0-82ba-88fb297c7dc1" providerId="AD" clId="Web-{D5523F43-2F2D-B135-A94C-DCA4B14A0596}" dt="2022-10-25T07:54:26.999" v="66"/>
          <ac:spMkLst>
            <pc:docMk/>
            <pc:sldMk cId="4255588035" sldId="260"/>
            <ac:spMk id="187" creationId="{FD073016-B734-483B-8953-5BADEE145112}"/>
          </ac:spMkLst>
        </pc:spChg>
        <pc:spChg chg="add del">
          <ac:chgData name="Slavina Stoyanova (2127720)" userId="S::2127720@student.uwtsd.ac.uk::ac3dedce-a5c9-44c0-82ba-88fb297c7dc1" providerId="AD" clId="Web-{D5523F43-2F2D-B135-A94C-DCA4B14A0596}" dt="2022-10-25T07:54:26.999" v="66"/>
          <ac:spMkLst>
            <pc:docMk/>
            <pc:sldMk cId="4255588035" sldId="260"/>
            <ac:spMk id="188" creationId="{90A7EAB6-59D3-4325-8DE6-E0CA4009CE53}"/>
          </ac:spMkLst>
        </pc:spChg>
        <pc:spChg chg="add del">
          <ac:chgData name="Slavina Stoyanova (2127720)" userId="S::2127720@student.uwtsd.ac.uk::ac3dedce-a5c9-44c0-82ba-88fb297c7dc1" providerId="AD" clId="Web-{D5523F43-2F2D-B135-A94C-DCA4B14A0596}" dt="2022-10-25T07:55:13.924" v="70"/>
          <ac:spMkLst>
            <pc:docMk/>
            <pc:sldMk cId="4255588035" sldId="260"/>
            <ac:spMk id="190" creationId="{42A4FC2C-047E-45A5-965D-8E1E3BF09BC6}"/>
          </ac:spMkLst>
        </pc:spChg>
        <pc:spChg chg="add del">
          <ac:chgData name="Slavina Stoyanova (2127720)" userId="S::2127720@student.uwtsd.ac.uk::ac3dedce-a5c9-44c0-82ba-88fb297c7dc1" providerId="AD" clId="Web-{D5523F43-2F2D-B135-A94C-DCA4B14A0596}" dt="2022-10-25T07:55:13.924" v="69"/>
          <ac:spMkLst>
            <pc:docMk/>
            <pc:sldMk cId="4255588035" sldId="260"/>
            <ac:spMk id="195" creationId="{42A4FC2C-047E-45A5-965D-8E1E3BF09BC6}"/>
          </ac:spMkLst>
        </pc:spChg>
        <pc:spChg chg="add">
          <ac:chgData name="Slavina Stoyanova (2127720)" userId="S::2127720@student.uwtsd.ac.uk::ac3dedce-a5c9-44c0-82ba-88fb297c7dc1" providerId="AD" clId="Web-{D5523F43-2F2D-B135-A94C-DCA4B14A0596}" dt="2022-10-25T07:55:13.924" v="70"/>
          <ac:spMkLst>
            <pc:docMk/>
            <pc:sldMk cId="4255588035" sldId="260"/>
            <ac:spMk id="197" creationId="{42A4FC2C-047E-45A5-965D-8E1E3BF09BC6}"/>
          </ac:spMkLst>
        </pc:spChg>
        <pc:grpChg chg="add del">
          <ac:chgData name="Slavina Stoyanova (2127720)" userId="S::2127720@student.uwtsd.ac.uk::ac3dedce-a5c9-44c0-82ba-88fb297c7dc1" providerId="AD" clId="Web-{D5523F43-2F2D-B135-A94C-DCA4B14A0596}" dt="2022-10-25T07:50:54.673" v="35"/>
          <ac:grpSpMkLst>
            <pc:docMk/>
            <pc:sldMk cId="4255588035" sldId="260"/>
            <ac:grpSpMk id="81" creationId="{391021FB-218F-4441-88C5-259B444A2E0C}"/>
          </ac:grpSpMkLst>
        </pc:grpChg>
        <pc:grpChg chg="add del">
          <ac:chgData name="Slavina Stoyanova (2127720)" userId="S::2127720@student.uwtsd.ac.uk::ac3dedce-a5c9-44c0-82ba-88fb297c7dc1" providerId="AD" clId="Web-{D5523F43-2F2D-B135-A94C-DCA4B14A0596}" dt="2022-10-25T07:50:03.873" v="19"/>
          <ac:grpSpMkLst>
            <pc:docMk/>
            <pc:sldMk cId="4255588035" sldId="260"/>
            <ac:grpSpMk id="82" creationId="{391021FB-218F-4441-88C5-259B444A2E0C}"/>
          </ac:grpSpMkLst>
        </pc:grpChg>
        <pc:grpChg chg="add del">
          <ac:chgData name="Slavina Stoyanova (2127720)" userId="S::2127720@student.uwtsd.ac.uk::ac3dedce-a5c9-44c0-82ba-88fb297c7dc1" providerId="AD" clId="Web-{D5523F43-2F2D-B135-A94C-DCA4B14A0596}" dt="2022-10-25T07:50:26.702" v="27"/>
          <ac:grpSpMkLst>
            <pc:docMk/>
            <pc:sldMk cId="4255588035" sldId="260"/>
            <ac:grpSpMk id="121" creationId="{391021FB-218F-4441-88C5-259B444A2E0C}"/>
          </ac:grpSpMkLst>
        </pc:grpChg>
        <pc:grpChg chg="add del">
          <ac:chgData name="Slavina Stoyanova (2127720)" userId="S::2127720@student.uwtsd.ac.uk::ac3dedce-a5c9-44c0-82ba-88fb297c7dc1" providerId="AD" clId="Web-{D5523F43-2F2D-B135-A94C-DCA4B14A0596}" dt="2022-10-25T07:51:14.549" v="41"/>
          <ac:grpSpMkLst>
            <pc:docMk/>
            <pc:sldMk cId="4255588035" sldId="260"/>
            <ac:grpSpMk id="131" creationId="{391021FB-218F-4441-88C5-259B444A2E0C}"/>
          </ac:grpSpMkLst>
        </pc:grpChg>
        <pc:picChg chg="del">
          <ac:chgData name="Slavina Stoyanova (2127720)" userId="S::2127720@student.uwtsd.ac.uk::ac3dedce-a5c9-44c0-82ba-88fb297c7dc1" providerId="AD" clId="Web-{D5523F43-2F2D-B135-A94C-DCA4B14A0596}" dt="2022-10-25T07:48:01.818" v="1"/>
          <ac:picMkLst>
            <pc:docMk/>
            <pc:sldMk cId="4255588035" sldId="260"/>
            <ac:picMk id="4" creationId="{D29C1076-D824-11B2-D1BD-14D36470B587}"/>
          </ac:picMkLst>
        </pc:picChg>
        <pc:picChg chg="add del mod ord">
          <ac:chgData name="Slavina Stoyanova (2127720)" userId="S::2127720@student.uwtsd.ac.uk::ac3dedce-a5c9-44c0-82ba-88fb297c7dc1" providerId="AD" clId="Web-{D5523F43-2F2D-B135-A94C-DCA4B14A0596}" dt="2022-10-25T07:49:03.791" v="9"/>
          <ac:picMkLst>
            <pc:docMk/>
            <pc:sldMk cId="4255588035" sldId="260"/>
            <ac:picMk id="5" creationId="{0DC4D4FD-94C6-624E-38E4-AC4A82F1AE24}"/>
          </ac:picMkLst>
        </pc:picChg>
        <pc:picChg chg="add del mod ord">
          <ac:chgData name="Slavina Stoyanova (2127720)" userId="S::2127720@student.uwtsd.ac.uk::ac3dedce-a5c9-44c0-82ba-88fb297c7dc1" providerId="AD" clId="Web-{D5523F43-2F2D-B135-A94C-DCA4B14A0596}" dt="2022-10-25T07:52:49.071" v="47"/>
          <ac:picMkLst>
            <pc:docMk/>
            <pc:sldMk cId="4255588035" sldId="260"/>
            <ac:picMk id="8" creationId="{D8005F97-38AB-7270-D1E9-B4BB84F2D629}"/>
          </ac:picMkLst>
        </pc:picChg>
        <pc:picChg chg="add mod ord">
          <ac:chgData name="Slavina Stoyanova (2127720)" userId="S::2127720@student.uwtsd.ac.uk::ac3dedce-a5c9-44c0-82ba-88fb297c7dc1" providerId="AD" clId="Web-{D5523F43-2F2D-B135-A94C-DCA4B14A0596}" dt="2022-10-25T07:55:13.924" v="70"/>
          <ac:picMkLst>
            <pc:docMk/>
            <pc:sldMk cId="4255588035" sldId="260"/>
            <ac:picMk id="11" creationId="{E736D956-A9CC-DD89-C888-47FF5F63E204}"/>
          </ac:picMkLst>
        </pc:picChg>
        <pc:cxnChg chg="add del">
          <ac:chgData name="Slavina Stoyanova (2127720)" userId="S::2127720@student.uwtsd.ac.uk::ac3dedce-a5c9-44c0-82ba-88fb297c7dc1" providerId="AD" clId="Web-{D5523F43-2F2D-B135-A94C-DCA4B14A0596}" dt="2022-10-25T07:48:38.680" v="8"/>
          <ac:cxnSpMkLst>
            <pc:docMk/>
            <pc:sldMk cId="4255588035" sldId="260"/>
            <ac:cxnSpMk id="47" creationId="{E2FFB46B-05BC-4950-B18A-9593FDAE6ED7}"/>
          </ac:cxnSpMkLst>
        </pc:cxnChg>
      </pc:sldChg>
      <pc:sldChg chg="modSp">
        <pc:chgData name="Slavina Stoyanova (2127720)" userId="S::2127720@student.uwtsd.ac.uk::ac3dedce-a5c9-44c0-82ba-88fb297c7dc1" providerId="AD" clId="Web-{D5523F43-2F2D-B135-A94C-DCA4B14A0596}" dt="2022-10-25T08:00:03.552" v="177"/>
        <pc:sldMkLst>
          <pc:docMk/>
          <pc:sldMk cId="3372938968" sldId="266"/>
        </pc:sldMkLst>
        <pc:graphicFrameChg chg="mod modGraphic">
          <ac:chgData name="Slavina Stoyanova (2127720)" userId="S::2127720@student.uwtsd.ac.uk::ac3dedce-a5c9-44c0-82ba-88fb297c7dc1" providerId="AD" clId="Web-{D5523F43-2F2D-B135-A94C-DCA4B14A0596}" dt="2022-10-25T08:00:03.552" v="177"/>
          <ac:graphicFrameMkLst>
            <pc:docMk/>
            <pc:sldMk cId="3372938968" sldId="266"/>
            <ac:graphicFrameMk id="4" creationId="{521B77D8-46F4-2044-6734-EBE2F4B0396D}"/>
          </ac:graphicFrameMkLst>
        </pc:graphicFrameChg>
      </pc:sldChg>
    </pc:docChg>
  </pc:docChgLst>
  <pc:docChgLst>
    <pc:chgData name="Slavina Stoyanova (2127720)" userId="S::2127720@student.uwtsd.ac.uk::ac3dedce-a5c9-44c0-82ba-88fb297c7dc1" providerId="AD" clId="Web-{6A1FF448-3AE5-6C73-7CCD-79BCC2FE65A2}"/>
    <pc:docChg chg="addSld modSld">
      <pc:chgData name="Slavina Stoyanova (2127720)" userId="S::2127720@student.uwtsd.ac.uk::ac3dedce-a5c9-44c0-82ba-88fb297c7dc1" providerId="AD" clId="Web-{6A1FF448-3AE5-6C73-7CCD-79BCC2FE65A2}" dt="2022-10-27T08:00:24.526" v="1231" actId="20577"/>
      <pc:docMkLst>
        <pc:docMk/>
      </pc:docMkLst>
      <pc:sldChg chg="modSp">
        <pc:chgData name="Slavina Stoyanova (2127720)" userId="S::2127720@student.uwtsd.ac.uk::ac3dedce-a5c9-44c0-82ba-88fb297c7dc1" providerId="AD" clId="Web-{6A1FF448-3AE5-6C73-7CCD-79BCC2FE65A2}" dt="2022-10-27T07:40:26.638" v="1152" actId="20577"/>
        <pc:sldMkLst>
          <pc:docMk/>
          <pc:sldMk cId="2496482921" sldId="257"/>
        </pc:sldMkLst>
        <pc:spChg chg="mod">
          <ac:chgData name="Slavina Stoyanova (2127720)" userId="S::2127720@student.uwtsd.ac.uk::ac3dedce-a5c9-44c0-82ba-88fb297c7dc1" providerId="AD" clId="Web-{6A1FF448-3AE5-6C73-7CCD-79BCC2FE65A2}" dt="2022-10-27T07:40:26.638" v="1152" actId="20577"/>
          <ac:spMkLst>
            <pc:docMk/>
            <pc:sldMk cId="2496482921" sldId="257"/>
            <ac:spMk id="20" creationId="{C3A3F53B-5704-DEE7-FAD4-467C1585F497}"/>
          </ac:spMkLst>
        </pc:spChg>
      </pc:sldChg>
      <pc:sldChg chg="addSp delSp modSp">
        <pc:chgData name="Slavina Stoyanova (2127720)" userId="S::2127720@student.uwtsd.ac.uk::ac3dedce-a5c9-44c0-82ba-88fb297c7dc1" providerId="AD" clId="Web-{6A1FF448-3AE5-6C73-7CCD-79BCC2FE65A2}" dt="2022-10-27T07:55:42.925" v="1213" actId="20577"/>
        <pc:sldMkLst>
          <pc:docMk/>
          <pc:sldMk cId="2825736195" sldId="258"/>
        </pc:sldMkLst>
        <pc:spChg chg="mod">
          <ac:chgData name="Slavina Stoyanova (2127720)" userId="S::2127720@student.uwtsd.ac.uk::ac3dedce-a5c9-44c0-82ba-88fb297c7dc1" providerId="AD" clId="Web-{6A1FF448-3AE5-6C73-7CCD-79BCC2FE65A2}" dt="2022-10-27T07:55:42.925" v="1213" actId="20577"/>
          <ac:spMkLst>
            <pc:docMk/>
            <pc:sldMk cId="2825736195" sldId="258"/>
            <ac:spMk id="2" creationId="{F2921A67-FEC2-7EEC-A2B4-32AEE1A90111}"/>
          </ac:spMkLst>
        </pc:spChg>
        <pc:spChg chg="add del">
          <ac:chgData name="Slavina Stoyanova (2127720)" userId="S::2127720@student.uwtsd.ac.uk::ac3dedce-a5c9-44c0-82ba-88fb297c7dc1" providerId="AD" clId="Web-{6A1FF448-3AE5-6C73-7CCD-79BCC2FE65A2}" dt="2022-10-27T07:54:05.657" v="1194"/>
          <ac:spMkLst>
            <pc:docMk/>
            <pc:sldMk cId="2825736195" sldId="258"/>
            <ac:spMk id="60" creationId="{665DBBEF-238B-476B-96AB-8AAC3224ECEA}"/>
          </ac:spMkLst>
        </pc:spChg>
        <pc:spChg chg="add del">
          <ac:chgData name="Slavina Stoyanova (2127720)" userId="S::2127720@student.uwtsd.ac.uk::ac3dedce-a5c9-44c0-82ba-88fb297c7dc1" providerId="AD" clId="Web-{6A1FF448-3AE5-6C73-7CCD-79BCC2FE65A2}" dt="2022-10-27T07:54:05.657" v="1194"/>
          <ac:spMkLst>
            <pc:docMk/>
            <pc:sldMk cId="2825736195" sldId="258"/>
            <ac:spMk id="61" creationId="{3FCFB1DE-0B7E-48CC-BA90-B2AB0889F9D6}"/>
          </ac:spMkLst>
        </pc:spChg>
        <pc:spChg chg="add del">
          <ac:chgData name="Slavina Stoyanova (2127720)" userId="S::2127720@student.uwtsd.ac.uk::ac3dedce-a5c9-44c0-82ba-88fb297c7dc1" providerId="AD" clId="Web-{6A1FF448-3AE5-6C73-7CCD-79BCC2FE65A2}" dt="2022-10-27T07:53:26.266" v="1187"/>
          <ac:spMkLst>
            <pc:docMk/>
            <pc:sldMk cId="2825736195" sldId="258"/>
            <ac:spMk id="65" creationId="{49CAE7BC-C72C-F10F-1EC7-3E2AD6ED889D}"/>
          </ac:spMkLst>
        </pc:spChg>
        <pc:spChg chg="add del">
          <ac:chgData name="Slavina Stoyanova (2127720)" userId="S::2127720@student.uwtsd.ac.uk::ac3dedce-a5c9-44c0-82ba-88fb297c7dc1" providerId="AD" clId="Web-{6A1FF448-3AE5-6C73-7CCD-79BCC2FE65A2}" dt="2022-10-27T07:53:34.454" v="1189"/>
          <ac:spMkLst>
            <pc:docMk/>
            <pc:sldMk cId="2825736195" sldId="258"/>
            <ac:spMk id="66" creationId="{D4771268-CB57-404A-9271-370EB28F6090}"/>
          </ac:spMkLst>
        </pc:spChg>
        <pc:spChg chg="add del">
          <ac:chgData name="Slavina Stoyanova (2127720)" userId="S::2127720@student.uwtsd.ac.uk::ac3dedce-a5c9-44c0-82ba-88fb297c7dc1" providerId="AD" clId="Web-{6A1FF448-3AE5-6C73-7CCD-79BCC2FE65A2}" dt="2022-10-27T07:53:26.266" v="1187"/>
          <ac:spMkLst>
            <pc:docMk/>
            <pc:sldMk cId="2825736195" sldId="258"/>
            <ac:spMk id="68" creationId="{A8908DB7-C3A6-4FCB-9820-CEE02B398C4A}"/>
          </ac:spMkLst>
        </pc:spChg>
        <pc:spChg chg="add del">
          <ac:chgData name="Slavina Stoyanova (2127720)" userId="S::2127720@student.uwtsd.ac.uk::ac3dedce-a5c9-44c0-82ba-88fb297c7dc1" providerId="AD" clId="Web-{6A1FF448-3AE5-6C73-7CCD-79BCC2FE65A2}" dt="2022-10-27T07:54:02.267" v="1191"/>
          <ac:spMkLst>
            <pc:docMk/>
            <pc:sldMk cId="2825736195" sldId="258"/>
            <ac:spMk id="69" creationId="{A8908DB7-C3A6-4FCB-9820-CEE02B398C4A}"/>
          </ac:spMkLst>
        </pc:spChg>
        <pc:spChg chg="add del">
          <ac:chgData name="Slavina Stoyanova (2127720)" userId="S::2127720@student.uwtsd.ac.uk::ac3dedce-a5c9-44c0-82ba-88fb297c7dc1" providerId="AD" clId="Web-{6A1FF448-3AE5-6C73-7CCD-79BCC2FE65A2}" dt="2022-10-27T07:53:26.266" v="1187"/>
          <ac:spMkLst>
            <pc:docMk/>
            <pc:sldMk cId="2825736195" sldId="258"/>
            <ac:spMk id="70" creationId="{535742DD-1B16-4E9D-B715-0D74B4574A68}"/>
          </ac:spMkLst>
        </pc:spChg>
        <pc:spChg chg="add del">
          <ac:chgData name="Slavina Stoyanova (2127720)" userId="S::2127720@student.uwtsd.ac.uk::ac3dedce-a5c9-44c0-82ba-88fb297c7dc1" providerId="AD" clId="Web-{6A1FF448-3AE5-6C73-7CCD-79BCC2FE65A2}" dt="2022-10-27T07:54:02.267" v="1191"/>
          <ac:spMkLst>
            <pc:docMk/>
            <pc:sldMk cId="2825736195" sldId="258"/>
            <ac:spMk id="71" creationId="{535742DD-1B16-4E9D-B715-0D74B4574A68}"/>
          </ac:spMkLst>
        </pc:spChg>
        <pc:spChg chg="add del">
          <ac:chgData name="Slavina Stoyanova (2127720)" userId="S::2127720@student.uwtsd.ac.uk::ac3dedce-a5c9-44c0-82ba-88fb297c7dc1" providerId="AD" clId="Web-{6A1FF448-3AE5-6C73-7CCD-79BCC2FE65A2}" dt="2022-10-27T07:54:02.267" v="1191"/>
          <ac:spMkLst>
            <pc:docMk/>
            <pc:sldMk cId="2825736195" sldId="258"/>
            <ac:spMk id="72" creationId="{49CAE7BC-C72C-F10F-1EC7-3E2AD6ED889D}"/>
          </ac:spMkLst>
        </pc:spChg>
        <pc:spChg chg="add del">
          <ac:chgData name="Slavina Stoyanova (2127720)" userId="S::2127720@student.uwtsd.ac.uk::ac3dedce-a5c9-44c0-82ba-88fb297c7dc1" providerId="AD" clId="Web-{6A1FF448-3AE5-6C73-7CCD-79BCC2FE65A2}" dt="2022-10-27T07:54:05.642" v="1193"/>
          <ac:spMkLst>
            <pc:docMk/>
            <pc:sldMk cId="2825736195" sldId="258"/>
            <ac:spMk id="74" creationId="{D4771268-CB57-404A-9271-370EB28F6090}"/>
          </ac:spMkLst>
        </pc:spChg>
        <pc:spChg chg="add del">
          <ac:chgData name="Slavina Stoyanova (2127720)" userId="S::2127720@student.uwtsd.ac.uk::ac3dedce-a5c9-44c0-82ba-88fb297c7dc1" providerId="AD" clId="Web-{6A1FF448-3AE5-6C73-7CCD-79BCC2FE65A2}" dt="2022-10-27T07:54:26.361" v="1199"/>
          <ac:spMkLst>
            <pc:docMk/>
            <pc:sldMk cId="2825736195" sldId="258"/>
            <ac:spMk id="76" creationId="{1825AC39-5F85-4CAA-8A81-A1287086B2B6}"/>
          </ac:spMkLst>
        </pc:spChg>
        <pc:spChg chg="add del">
          <ac:chgData name="Slavina Stoyanova (2127720)" userId="S::2127720@student.uwtsd.ac.uk::ac3dedce-a5c9-44c0-82ba-88fb297c7dc1" providerId="AD" clId="Web-{6A1FF448-3AE5-6C73-7CCD-79BCC2FE65A2}" dt="2022-10-27T07:54:26.361" v="1199"/>
          <ac:spMkLst>
            <pc:docMk/>
            <pc:sldMk cId="2825736195" sldId="258"/>
            <ac:spMk id="77" creationId="{95DA4D23-37FC-4B90-8188-F0377C5FF44B}"/>
          </ac:spMkLst>
        </pc:spChg>
        <pc:spChg chg="add del">
          <ac:chgData name="Slavina Stoyanova (2127720)" userId="S::2127720@student.uwtsd.ac.uk::ac3dedce-a5c9-44c0-82ba-88fb297c7dc1" providerId="AD" clId="Web-{6A1FF448-3AE5-6C73-7CCD-79BCC2FE65A2}" dt="2022-10-27T07:54:26.361" v="1199"/>
          <ac:spMkLst>
            <pc:docMk/>
            <pc:sldMk cId="2825736195" sldId="258"/>
            <ac:spMk id="78" creationId="{A7A4B465-FBCC-4CD4-89A1-82992A7B47FF}"/>
          </ac:spMkLst>
        </pc:spChg>
        <pc:spChg chg="add del">
          <ac:chgData name="Slavina Stoyanova (2127720)" userId="S::2127720@student.uwtsd.ac.uk::ac3dedce-a5c9-44c0-82ba-88fb297c7dc1" providerId="AD" clId="Web-{6A1FF448-3AE5-6C73-7CCD-79BCC2FE65A2}" dt="2022-10-27T07:54:26.361" v="1199"/>
          <ac:spMkLst>
            <pc:docMk/>
            <pc:sldMk cId="2825736195" sldId="258"/>
            <ac:spMk id="79" creationId="{909E572F-9CDC-4214-9D42-FF0017649590}"/>
          </ac:spMkLst>
        </pc:spChg>
        <pc:spChg chg="add">
          <ac:chgData name="Slavina Stoyanova (2127720)" userId="S::2127720@student.uwtsd.ac.uk::ac3dedce-a5c9-44c0-82ba-88fb297c7dc1" providerId="AD" clId="Web-{6A1FF448-3AE5-6C73-7CCD-79BCC2FE65A2}" dt="2022-10-27T07:54:26.361" v="1199"/>
          <ac:spMkLst>
            <pc:docMk/>
            <pc:sldMk cId="2825736195" sldId="258"/>
            <ac:spMk id="84" creationId="{665DBBEF-238B-476B-96AB-8AAC3224ECEA}"/>
          </ac:spMkLst>
        </pc:spChg>
        <pc:spChg chg="add">
          <ac:chgData name="Slavina Stoyanova (2127720)" userId="S::2127720@student.uwtsd.ac.uk::ac3dedce-a5c9-44c0-82ba-88fb297c7dc1" providerId="AD" clId="Web-{6A1FF448-3AE5-6C73-7CCD-79BCC2FE65A2}" dt="2022-10-27T07:54:26.361" v="1199"/>
          <ac:spMkLst>
            <pc:docMk/>
            <pc:sldMk cId="2825736195" sldId="258"/>
            <ac:spMk id="86" creationId="{3FCFB1DE-0B7E-48CC-BA90-B2AB0889F9D6}"/>
          </ac:spMkLst>
        </pc:spChg>
        <pc:picChg chg="mod">
          <ac:chgData name="Slavina Stoyanova (2127720)" userId="S::2127720@student.uwtsd.ac.uk::ac3dedce-a5c9-44c0-82ba-88fb297c7dc1" providerId="AD" clId="Web-{6A1FF448-3AE5-6C73-7CCD-79BCC2FE65A2}" dt="2022-10-27T07:54:26.361" v="1199"/>
          <ac:picMkLst>
            <pc:docMk/>
            <pc:sldMk cId="2825736195" sldId="258"/>
            <ac:picMk id="5" creationId="{4CB38C3A-C92F-72B9-CB5B-3D2F4FBFC52D}"/>
          </ac:picMkLst>
        </pc:picChg>
      </pc:sldChg>
      <pc:sldChg chg="modSp">
        <pc:chgData name="Slavina Stoyanova (2127720)" userId="S::2127720@student.uwtsd.ac.uk::ac3dedce-a5c9-44c0-82ba-88fb297c7dc1" providerId="AD" clId="Web-{6A1FF448-3AE5-6C73-7CCD-79BCC2FE65A2}" dt="2022-10-27T05:57:56.409" v="72"/>
        <pc:sldMkLst>
          <pc:docMk/>
          <pc:sldMk cId="88125766" sldId="259"/>
        </pc:sldMkLst>
        <pc:graphicFrameChg chg="mod modGraphic">
          <ac:chgData name="Slavina Stoyanova (2127720)" userId="S::2127720@student.uwtsd.ac.uk::ac3dedce-a5c9-44c0-82ba-88fb297c7dc1" providerId="AD" clId="Web-{6A1FF448-3AE5-6C73-7CCD-79BCC2FE65A2}" dt="2022-10-27T05:57:56.409" v="72"/>
          <ac:graphicFrameMkLst>
            <pc:docMk/>
            <pc:sldMk cId="88125766" sldId="259"/>
            <ac:graphicFrameMk id="53" creationId="{562DCCD6-3FBC-2D20-F180-BBC653B24FB6}"/>
          </ac:graphicFrameMkLst>
        </pc:graphicFrameChg>
      </pc:sldChg>
      <pc:sldChg chg="modSp">
        <pc:chgData name="Slavina Stoyanova (2127720)" userId="S::2127720@student.uwtsd.ac.uk::ac3dedce-a5c9-44c0-82ba-88fb297c7dc1" providerId="AD" clId="Web-{6A1FF448-3AE5-6C73-7CCD-79BCC2FE65A2}" dt="2022-10-27T07:59:01.914" v="1228" actId="20577"/>
        <pc:sldMkLst>
          <pc:docMk/>
          <pc:sldMk cId="2323804943" sldId="261"/>
        </pc:sldMkLst>
        <pc:spChg chg="mod">
          <ac:chgData name="Slavina Stoyanova (2127720)" userId="S::2127720@student.uwtsd.ac.uk::ac3dedce-a5c9-44c0-82ba-88fb297c7dc1" providerId="AD" clId="Web-{6A1FF448-3AE5-6C73-7CCD-79BCC2FE65A2}" dt="2022-10-27T07:59:01.914" v="1228" actId="20577"/>
          <ac:spMkLst>
            <pc:docMk/>
            <pc:sldMk cId="2323804943" sldId="261"/>
            <ac:spMk id="2" creationId="{68BD4462-BB13-2220-B028-7D50D22940F2}"/>
          </ac:spMkLst>
        </pc:spChg>
        <pc:spChg chg="mod">
          <ac:chgData name="Slavina Stoyanova (2127720)" userId="S::2127720@student.uwtsd.ac.uk::ac3dedce-a5c9-44c0-82ba-88fb297c7dc1" providerId="AD" clId="Web-{6A1FF448-3AE5-6C73-7CCD-79BCC2FE65A2}" dt="2022-10-27T06:01:03.368" v="122" actId="20577"/>
          <ac:spMkLst>
            <pc:docMk/>
            <pc:sldMk cId="2323804943" sldId="261"/>
            <ac:spMk id="3" creationId="{9BB8CF02-5C8B-CAF3-9D81-51DB1A1D3F9E}"/>
          </ac:spMkLst>
        </pc:spChg>
      </pc:sldChg>
      <pc:sldChg chg="modSp">
        <pc:chgData name="Slavina Stoyanova (2127720)" userId="S::2127720@student.uwtsd.ac.uk::ac3dedce-a5c9-44c0-82ba-88fb297c7dc1" providerId="AD" clId="Web-{6A1FF448-3AE5-6C73-7CCD-79BCC2FE65A2}" dt="2022-10-27T05:52:44.346" v="18" actId="20577"/>
        <pc:sldMkLst>
          <pc:docMk/>
          <pc:sldMk cId="1535350435" sldId="262"/>
        </pc:sldMkLst>
        <pc:spChg chg="mod">
          <ac:chgData name="Slavina Stoyanova (2127720)" userId="S::2127720@student.uwtsd.ac.uk::ac3dedce-a5c9-44c0-82ba-88fb297c7dc1" providerId="AD" clId="Web-{6A1FF448-3AE5-6C73-7CCD-79BCC2FE65A2}" dt="2022-10-27T05:52:44.346" v="18" actId="20577"/>
          <ac:spMkLst>
            <pc:docMk/>
            <pc:sldMk cId="1535350435" sldId="262"/>
            <ac:spMk id="3" creationId="{8072EC6E-AAE1-4F83-7DDF-F5F718D2FD27}"/>
          </ac:spMkLst>
        </pc:spChg>
      </pc:sldChg>
      <pc:sldChg chg="modSp">
        <pc:chgData name="Slavina Stoyanova (2127720)" userId="S::2127720@student.uwtsd.ac.uk::ac3dedce-a5c9-44c0-82ba-88fb297c7dc1" providerId="AD" clId="Web-{6A1FF448-3AE5-6C73-7CCD-79BCC2FE65A2}" dt="2022-10-27T07:34:21.161" v="1121" actId="20577"/>
        <pc:sldMkLst>
          <pc:docMk/>
          <pc:sldMk cId="3524471175" sldId="263"/>
        </pc:sldMkLst>
        <pc:spChg chg="mod">
          <ac:chgData name="Slavina Stoyanova (2127720)" userId="S::2127720@student.uwtsd.ac.uk::ac3dedce-a5c9-44c0-82ba-88fb297c7dc1" providerId="AD" clId="Web-{6A1FF448-3AE5-6C73-7CCD-79BCC2FE65A2}" dt="2022-10-27T07:34:21.161" v="1121" actId="20577"/>
          <ac:spMkLst>
            <pc:docMk/>
            <pc:sldMk cId="3524471175" sldId="263"/>
            <ac:spMk id="2" creationId="{E7A5313B-8D16-CD72-AAD3-60E79AA0C403}"/>
          </ac:spMkLst>
        </pc:spChg>
        <pc:spChg chg="mod">
          <ac:chgData name="Slavina Stoyanova (2127720)" userId="S::2127720@student.uwtsd.ac.uk::ac3dedce-a5c9-44c0-82ba-88fb297c7dc1" providerId="AD" clId="Web-{6A1FF448-3AE5-6C73-7CCD-79BCC2FE65A2}" dt="2022-10-27T05:50:55.592" v="4" actId="20577"/>
          <ac:spMkLst>
            <pc:docMk/>
            <pc:sldMk cId="3524471175" sldId="263"/>
            <ac:spMk id="4" creationId="{82B8068C-359C-7498-68B2-8ADB3A27E5AF}"/>
          </ac:spMkLst>
        </pc:spChg>
      </pc:sldChg>
      <pc:sldChg chg="modSp">
        <pc:chgData name="Slavina Stoyanova (2127720)" userId="S::2127720@student.uwtsd.ac.uk::ac3dedce-a5c9-44c0-82ba-88fb297c7dc1" providerId="AD" clId="Web-{6A1FF448-3AE5-6C73-7CCD-79BCC2FE65A2}" dt="2022-10-27T05:56:49.370" v="71" actId="1076"/>
        <pc:sldMkLst>
          <pc:docMk/>
          <pc:sldMk cId="2506615283" sldId="264"/>
        </pc:sldMkLst>
        <pc:spChg chg="mod">
          <ac:chgData name="Slavina Stoyanova (2127720)" userId="S::2127720@student.uwtsd.ac.uk::ac3dedce-a5c9-44c0-82ba-88fb297c7dc1" providerId="AD" clId="Web-{6A1FF448-3AE5-6C73-7CCD-79BCC2FE65A2}" dt="2022-10-27T05:56:49.370" v="71" actId="1076"/>
          <ac:spMkLst>
            <pc:docMk/>
            <pc:sldMk cId="2506615283" sldId="264"/>
            <ac:spMk id="3" creationId="{7D319CA9-3FEF-EA7E-C8CD-1337545087F2}"/>
          </ac:spMkLst>
        </pc:spChg>
      </pc:sldChg>
      <pc:sldChg chg="addSp delSp modSp mod setBg addAnim setClrOvrMap">
        <pc:chgData name="Slavina Stoyanova (2127720)" userId="S::2127720@student.uwtsd.ac.uk::ac3dedce-a5c9-44c0-82ba-88fb297c7dc1" providerId="AD" clId="Web-{6A1FF448-3AE5-6C73-7CCD-79BCC2FE65A2}" dt="2022-10-27T08:00:24.526" v="1231" actId="20577"/>
        <pc:sldMkLst>
          <pc:docMk/>
          <pc:sldMk cId="2339379395" sldId="265"/>
        </pc:sldMkLst>
        <pc:spChg chg="mod ord">
          <ac:chgData name="Slavina Stoyanova (2127720)" userId="S::2127720@student.uwtsd.ac.uk::ac3dedce-a5c9-44c0-82ba-88fb297c7dc1" providerId="AD" clId="Web-{6A1FF448-3AE5-6C73-7CCD-79BCC2FE65A2}" dt="2022-10-27T08:00:24.526" v="1231" actId="20577"/>
          <ac:spMkLst>
            <pc:docMk/>
            <pc:sldMk cId="2339379395" sldId="265"/>
            <ac:spMk id="2" creationId="{605261F6-C35F-D08D-1F52-D0BCAB5506DC}"/>
          </ac:spMkLst>
        </pc:spChg>
        <pc:spChg chg="del">
          <ac:chgData name="Slavina Stoyanova (2127720)" userId="S::2127720@student.uwtsd.ac.uk::ac3dedce-a5c9-44c0-82ba-88fb297c7dc1" providerId="AD" clId="Web-{6A1FF448-3AE5-6C73-7CCD-79BCC2FE65A2}" dt="2022-10-27T07:49:39.588" v="1154"/>
          <ac:spMkLst>
            <pc:docMk/>
            <pc:sldMk cId="2339379395" sldId="265"/>
            <ac:spMk id="9" creationId="{E49CC64F-7275-4E33-961B-0C5CDC439875}"/>
          </ac:spMkLst>
        </pc:spChg>
        <pc:spChg chg="add del">
          <ac:chgData name="Slavina Stoyanova (2127720)" userId="S::2127720@student.uwtsd.ac.uk::ac3dedce-a5c9-44c0-82ba-88fb297c7dc1" providerId="AD" clId="Web-{6A1FF448-3AE5-6C73-7CCD-79BCC2FE65A2}" dt="2022-10-27T07:50:39.386" v="1164"/>
          <ac:spMkLst>
            <pc:docMk/>
            <pc:sldMk cId="2339379395" sldId="265"/>
            <ac:spMk id="14" creationId="{73DE2CFE-42F2-48F0-8706-5264E012B10C}"/>
          </ac:spMkLst>
        </pc:spChg>
        <pc:spChg chg="add">
          <ac:chgData name="Slavina Stoyanova (2127720)" userId="S::2127720@student.uwtsd.ac.uk::ac3dedce-a5c9-44c0-82ba-88fb297c7dc1" providerId="AD" clId="Web-{6A1FF448-3AE5-6C73-7CCD-79BCC2FE65A2}" dt="2022-10-27T07:50:39.386" v="1164"/>
          <ac:spMkLst>
            <pc:docMk/>
            <pc:sldMk cId="2339379395" sldId="265"/>
            <ac:spMk id="19" creationId="{765F4110-C0FC-4D61-ACD2-A7C950EAE908}"/>
          </ac:spMkLst>
        </pc:spChg>
        <pc:picChg chg="add mod">
          <ac:chgData name="Slavina Stoyanova (2127720)" userId="S::2127720@student.uwtsd.ac.uk::ac3dedce-a5c9-44c0-82ba-88fb297c7dc1" providerId="AD" clId="Web-{6A1FF448-3AE5-6C73-7CCD-79BCC2FE65A2}" dt="2022-10-27T07:50:39.386" v="1164"/>
          <ac:picMkLst>
            <pc:docMk/>
            <pc:sldMk cId="2339379395" sldId="265"/>
            <ac:picMk id="3" creationId="{48227DB4-D6FF-BF36-1BD5-36D9D0C92BBA}"/>
          </ac:picMkLst>
        </pc:picChg>
        <pc:picChg chg="mod">
          <ac:chgData name="Slavina Stoyanova (2127720)" userId="S::2127720@student.uwtsd.ac.uk::ac3dedce-a5c9-44c0-82ba-88fb297c7dc1" providerId="AD" clId="Web-{6A1FF448-3AE5-6C73-7CCD-79BCC2FE65A2}" dt="2022-10-27T07:50:39.386" v="1164"/>
          <ac:picMkLst>
            <pc:docMk/>
            <pc:sldMk cId="2339379395" sldId="265"/>
            <ac:picMk id="5" creationId="{90D58820-5096-AC61-E385-7C009D967896}"/>
          </ac:picMkLst>
        </pc:picChg>
        <pc:cxnChg chg="add">
          <ac:chgData name="Slavina Stoyanova (2127720)" userId="S::2127720@student.uwtsd.ac.uk::ac3dedce-a5c9-44c0-82ba-88fb297c7dc1" providerId="AD" clId="Web-{6A1FF448-3AE5-6C73-7CCD-79BCC2FE65A2}" dt="2022-10-27T07:50:39.386" v="1164"/>
          <ac:cxnSpMkLst>
            <pc:docMk/>
            <pc:sldMk cId="2339379395" sldId="265"/>
            <ac:cxnSpMk id="21" creationId="{CC94CBDB-A76C-499E-95AB-C0A049E3154E}"/>
          </ac:cxnSpMkLst>
        </pc:cxnChg>
      </pc:sldChg>
      <pc:sldChg chg="addSp modSp mod setBg">
        <pc:chgData name="Slavina Stoyanova (2127720)" userId="S::2127720@student.uwtsd.ac.uk::ac3dedce-a5c9-44c0-82ba-88fb297c7dc1" providerId="AD" clId="Web-{6A1FF448-3AE5-6C73-7CCD-79BCC2FE65A2}" dt="2022-10-27T07:52:06.123" v="1184"/>
        <pc:sldMkLst>
          <pc:docMk/>
          <pc:sldMk cId="3372938968" sldId="266"/>
        </pc:sldMkLst>
        <pc:spChg chg="mod">
          <ac:chgData name="Slavina Stoyanova (2127720)" userId="S::2127720@student.uwtsd.ac.uk::ac3dedce-a5c9-44c0-82ba-88fb297c7dc1" providerId="AD" clId="Web-{6A1FF448-3AE5-6C73-7CCD-79BCC2FE65A2}" dt="2022-10-27T07:52:06.123" v="1184"/>
          <ac:spMkLst>
            <pc:docMk/>
            <pc:sldMk cId="3372938968" sldId="266"/>
            <ac:spMk id="2" creationId="{564B536D-3D5C-E350-7F6D-5C44DE3C17E5}"/>
          </ac:spMkLst>
        </pc:spChg>
        <pc:spChg chg="add">
          <ac:chgData name="Slavina Stoyanova (2127720)" userId="S::2127720@student.uwtsd.ac.uk::ac3dedce-a5c9-44c0-82ba-88fb297c7dc1" providerId="AD" clId="Web-{6A1FF448-3AE5-6C73-7CCD-79BCC2FE65A2}" dt="2022-10-27T07:52:06.123" v="1184"/>
          <ac:spMkLst>
            <pc:docMk/>
            <pc:sldMk cId="3372938968" sldId="266"/>
            <ac:spMk id="9" creationId="{7301F447-EEF7-48F5-AF73-7566EE7F64AD}"/>
          </ac:spMkLst>
        </pc:spChg>
        <pc:spChg chg="add">
          <ac:chgData name="Slavina Stoyanova (2127720)" userId="S::2127720@student.uwtsd.ac.uk::ac3dedce-a5c9-44c0-82ba-88fb297c7dc1" providerId="AD" clId="Web-{6A1FF448-3AE5-6C73-7CCD-79BCC2FE65A2}" dt="2022-10-27T07:52:06.123" v="1184"/>
          <ac:spMkLst>
            <pc:docMk/>
            <pc:sldMk cId="3372938968" sldId="266"/>
            <ac:spMk id="11" creationId="{F7117410-A2A4-4085-9ADC-46744551DBDE}"/>
          </ac:spMkLst>
        </pc:spChg>
        <pc:spChg chg="add">
          <ac:chgData name="Slavina Stoyanova (2127720)" userId="S::2127720@student.uwtsd.ac.uk::ac3dedce-a5c9-44c0-82ba-88fb297c7dc1" providerId="AD" clId="Web-{6A1FF448-3AE5-6C73-7CCD-79BCC2FE65A2}" dt="2022-10-27T07:52:06.123" v="1184"/>
          <ac:spMkLst>
            <pc:docMk/>
            <pc:sldMk cId="3372938968" sldId="266"/>
            <ac:spMk id="13" creationId="{99F74EB5-E547-4FB4-95F5-BCC788F3C4A0}"/>
          </ac:spMkLst>
        </pc:spChg>
        <pc:graphicFrameChg chg="mod modGraphic">
          <ac:chgData name="Slavina Stoyanova (2127720)" userId="S::2127720@student.uwtsd.ac.uk::ac3dedce-a5c9-44c0-82ba-88fb297c7dc1" providerId="AD" clId="Web-{6A1FF448-3AE5-6C73-7CCD-79BCC2FE65A2}" dt="2022-10-27T07:52:06.123" v="1184"/>
          <ac:graphicFrameMkLst>
            <pc:docMk/>
            <pc:sldMk cId="3372938968" sldId="266"/>
            <ac:graphicFrameMk id="4" creationId="{521B77D8-46F4-2044-6734-EBE2F4B0396D}"/>
          </ac:graphicFrameMkLst>
        </pc:graphicFrameChg>
      </pc:sldChg>
      <pc:sldChg chg="addSp delSp modSp new mod setBg">
        <pc:chgData name="Slavina Stoyanova (2127720)" userId="S::2127720@student.uwtsd.ac.uk::ac3dedce-a5c9-44c0-82ba-88fb297c7dc1" providerId="AD" clId="Web-{6A1FF448-3AE5-6C73-7CCD-79BCC2FE65A2}" dt="2022-10-27T07:58:54.133" v="1227" actId="20577"/>
        <pc:sldMkLst>
          <pc:docMk/>
          <pc:sldMk cId="3596919201" sldId="267"/>
        </pc:sldMkLst>
        <pc:spChg chg="mod">
          <ac:chgData name="Slavina Stoyanova (2127720)" userId="S::2127720@student.uwtsd.ac.uk::ac3dedce-a5c9-44c0-82ba-88fb297c7dc1" providerId="AD" clId="Web-{6A1FF448-3AE5-6C73-7CCD-79BCC2FE65A2}" dt="2022-10-27T07:58:54.133" v="1227" actId="20577"/>
          <ac:spMkLst>
            <pc:docMk/>
            <pc:sldMk cId="3596919201" sldId="267"/>
            <ac:spMk id="2" creationId="{3EE9FE22-FDFF-22F0-03F3-1835178A8D67}"/>
          </ac:spMkLst>
        </pc:spChg>
        <pc:spChg chg="mod">
          <ac:chgData name="Slavina Stoyanova (2127720)" userId="S::2127720@student.uwtsd.ac.uk::ac3dedce-a5c9-44c0-82ba-88fb297c7dc1" providerId="AD" clId="Web-{6A1FF448-3AE5-6C73-7CCD-79BCC2FE65A2}" dt="2022-10-27T07:58:44.773" v="1225" actId="20577"/>
          <ac:spMkLst>
            <pc:docMk/>
            <pc:sldMk cId="3596919201" sldId="267"/>
            <ac:spMk id="3" creationId="{41716612-FB01-4867-52CB-19FB6378696D}"/>
          </ac:spMkLst>
        </pc:spChg>
        <pc:spChg chg="add del">
          <ac:chgData name="Slavina Stoyanova (2127720)" userId="S::2127720@student.uwtsd.ac.uk::ac3dedce-a5c9-44c0-82ba-88fb297c7dc1" providerId="AD" clId="Web-{6A1FF448-3AE5-6C73-7CCD-79BCC2FE65A2}" dt="2022-10-27T07:57:32.115" v="1219"/>
          <ac:spMkLst>
            <pc:docMk/>
            <pc:sldMk cId="3596919201" sldId="267"/>
            <ac:spMk id="8" creationId="{2B566528-1B12-4246-9431-5C2D7D081168}"/>
          </ac:spMkLst>
        </pc:spChg>
        <pc:spChg chg="add del">
          <ac:chgData name="Slavina Stoyanova (2127720)" userId="S::2127720@student.uwtsd.ac.uk::ac3dedce-a5c9-44c0-82ba-88fb297c7dc1" providerId="AD" clId="Web-{6A1FF448-3AE5-6C73-7CCD-79BCC2FE65A2}" dt="2022-10-27T07:57:32.115" v="1219"/>
          <ac:spMkLst>
            <pc:docMk/>
            <pc:sldMk cId="3596919201" sldId="267"/>
            <ac:spMk id="10" creationId="{2E80C965-DB6D-4F81-9E9E-B027384D0BD6}"/>
          </ac:spMkLst>
        </pc:spChg>
        <pc:spChg chg="add del">
          <ac:chgData name="Slavina Stoyanova (2127720)" userId="S::2127720@student.uwtsd.ac.uk::ac3dedce-a5c9-44c0-82ba-88fb297c7dc1" providerId="AD" clId="Web-{6A1FF448-3AE5-6C73-7CCD-79BCC2FE65A2}" dt="2022-10-27T07:57:32.115" v="1219"/>
          <ac:spMkLst>
            <pc:docMk/>
            <pc:sldMk cId="3596919201" sldId="267"/>
            <ac:spMk id="12" creationId="{A580F890-B085-4E95-96AA-55AEBEC5CE6E}"/>
          </ac:spMkLst>
        </pc:spChg>
        <pc:spChg chg="add del">
          <ac:chgData name="Slavina Stoyanova (2127720)" userId="S::2127720@student.uwtsd.ac.uk::ac3dedce-a5c9-44c0-82ba-88fb297c7dc1" providerId="AD" clId="Web-{6A1FF448-3AE5-6C73-7CCD-79BCC2FE65A2}" dt="2022-10-27T07:57:32.115" v="1219"/>
          <ac:spMkLst>
            <pc:docMk/>
            <pc:sldMk cId="3596919201" sldId="267"/>
            <ac:spMk id="14" creationId="{D3F51FEB-38FB-4F6C-9F7B-2F2AFAB65463}"/>
          </ac:spMkLst>
        </pc:spChg>
        <pc:spChg chg="add del">
          <ac:chgData name="Slavina Stoyanova (2127720)" userId="S::2127720@student.uwtsd.ac.uk::ac3dedce-a5c9-44c0-82ba-88fb297c7dc1" providerId="AD" clId="Web-{6A1FF448-3AE5-6C73-7CCD-79BCC2FE65A2}" dt="2022-10-27T07:57:32.115" v="1219"/>
          <ac:spMkLst>
            <pc:docMk/>
            <pc:sldMk cId="3596919201" sldId="267"/>
            <ac:spMk id="16" creationId="{1E547BA6-BAE0-43BB-A7CA-60F69CE252F0}"/>
          </ac:spMkLst>
        </pc:spChg>
        <pc:spChg chg="add">
          <ac:chgData name="Slavina Stoyanova (2127720)" userId="S::2127720@student.uwtsd.ac.uk::ac3dedce-a5c9-44c0-82ba-88fb297c7dc1" providerId="AD" clId="Web-{6A1FF448-3AE5-6C73-7CCD-79BCC2FE65A2}" dt="2022-10-27T07:57:32.115" v="1219"/>
          <ac:spMkLst>
            <pc:docMk/>
            <pc:sldMk cId="3596919201" sldId="267"/>
            <ac:spMk id="21" creationId="{907EF6B7-1338-4443-8C46-6A318D952DFD}"/>
          </ac:spMkLst>
        </pc:spChg>
        <pc:spChg chg="add">
          <ac:chgData name="Slavina Stoyanova (2127720)" userId="S::2127720@student.uwtsd.ac.uk::ac3dedce-a5c9-44c0-82ba-88fb297c7dc1" providerId="AD" clId="Web-{6A1FF448-3AE5-6C73-7CCD-79BCC2FE65A2}" dt="2022-10-27T07:57:32.115" v="1219"/>
          <ac:spMkLst>
            <pc:docMk/>
            <pc:sldMk cId="3596919201" sldId="267"/>
            <ac:spMk id="23" creationId="{DAAE4CDD-124C-4DCF-9584-B6033B545DD5}"/>
          </ac:spMkLst>
        </pc:spChg>
        <pc:spChg chg="add">
          <ac:chgData name="Slavina Stoyanova (2127720)" userId="S::2127720@student.uwtsd.ac.uk::ac3dedce-a5c9-44c0-82ba-88fb297c7dc1" providerId="AD" clId="Web-{6A1FF448-3AE5-6C73-7CCD-79BCC2FE65A2}" dt="2022-10-27T07:57:32.115" v="1219"/>
          <ac:spMkLst>
            <pc:docMk/>
            <pc:sldMk cId="3596919201" sldId="267"/>
            <ac:spMk id="25" creationId="{081E4A58-353D-44AE-B2FC-2A74E2E400F7}"/>
          </ac:spMkLst>
        </pc:spChg>
      </pc:sldChg>
    </pc:docChg>
  </pc:docChgLst>
  <pc:docChgLst>
    <pc:chgData name="Slavina Stoyanova (2127720)" userId="S::2127720@student.uwtsd.ac.uk::ac3dedce-a5c9-44c0-82ba-88fb297c7dc1" providerId="AD" clId="Web-{5A807994-F2FC-0DA8-DAC6-E867A2FCAD29}"/>
    <pc:docChg chg="modSld">
      <pc:chgData name="Slavina Stoyanova (2127720)" userId="S::2127720@student.uwtsd.ac.uk::ac3dedce-a5c9-44c0-82ba-88fb297c7dc1" providerId="AD" clId="Web-{5A807994-F2FC-0DA8-DAC6-E867A2FCAD29}" dt="2022-10-20T14:22:37.280" v="221"/>
      <pc:docMkLst>
        <pc:docMk/>
      </pc:docMkLst>
      <pc:sldChg chg="modSp">
        <pc:chgData name="Slavina Stoyanova (2127720)" userId="S::2127720@student.uwtsd.ac.uk::ac3dedce-a5c9-44c0-82ba-88fb297c7dc1" providerId="AD" clId="Web-{5A807994-F2FC-0DA8-DAC6-E867A2FCAD29}" dt="2022-10-20T14:22:37.280" v="221"/>
        <pc:sldMkLst>
          <pc:docMk/>
          <pc:sldMk cId="2825736195" sldId="258"/>
        </pc:sldMkLst>
        <pc:spChg chg="mod">
          <ac:chgData name="Slavina Stoyanova (2127720)" userId="S::2127720@student.uwtsd.ac.uk::ac3dedce-a5c9-44c0-82ba-88fb297c7dc1" providerId="AD" clId="Web-{5A807994-F2FC-0DA8-DAC6-E867A2FCAD29}" dt="2022-10-20T14:11:32.686" v="84" actId="20577"/>
          <ac:spMkLst>
            <pc:docMk/>
            <pc:sldMk cId="2825736195" sldId="258"/>
            <ac:spMk id="2" creationId="{F2921A67-FEC2-7EEC-A2B4-32AEE1A90111}"/>
          </ac:spMkLst>
        </pc:spChg>
        <pc:graphicFrameChg chg="mod modGraphic">
          <ac:chgData name="Slavina Stoyanova (2127720)" userId="S::2127720@student.uwtsd.ac.uk::ac3dedce-a5c9-44c0-82ba-88fb297c7dc1" providerId="AD" clId="Web-{5A807994-F2FC-0DA8-DAC6-E867A2FCAD29}" dt="2022-10-20T14:22:37.280" v="221"/>
          <ac:graphicFrameMkLst>
            <pc:docMk/>
            <pc:sldMk cId="2825736195" sldId="258"/>
            <ac:graphicFrameMk id="10" creationId="{5E9DDAF5-6E15-1672-C01F-DF033732249E}"/>
          </ac:graphicFrameMkLst>
        </pc:graphicFrameChg>
      </pc:sldChg>
      <pc:sldChg chg="modSp">
        <pc:chgData name="Slavina Stoyanova (2127720)" userId="S::2127720@student.uwtsd.ac.uk::ac3dedce-a5c9-44c0-82ba-88fb297c7dc1" providerId="AD" clId="Web-{5A807994-F2FC-0DA8-DAC6-E867A2FCAD29}" dt="2022-10-20T13:54:18.064" v="1" actId="20577"/>
        <pc:sldMkLst>
          <pc:docMk/>
          <pc:sldMk cId="2323804943" sldId="261"/>
        </pc:sldMkLst>
        <pc:spChg chg="mod">
          <ac:chgData name="Slavina Stoyanova (2127720)" userId="S::2127720@student.uwtsd.ac.uk::ac3dedce-a5c9-44c0-82ba-88fb297c7dc1" providerId="AD" clId="Web-{5A807994-F2FC-0DA8-DAC6-E867A2FCAD29}" dt="2022-10-20T13:54:18.064" v="1" actId="20577"/>
          <ac:spMkLst>
            <pc:docMk/>
            <pc:sldMk cId="2323804943" sldId="261"/>
            <ac:spMk id="2" creationId="{68BD4462-BB13-2220-B028-7D50D22940F2}"/>
          </ac:spMkLst>
        </pc:spChg>
      </pc:sldChg>
      <pc:sldChg chg="modSp">
        <pc:chgData name="Slavina Stoyanova (2127720)" userId="S::2127720@student.uwtsd.ac.uk::ac3dedce-a5c9-44c0-82ba-88fb297c7dc1" providerId="AD" clId="Web-{5A807994-F2FC-0DA8-DAC6-E867A2FCAD29}" dt="2022-10-20T14:19:25.048" v="204" actId="20577"/>
        <pc:sldMkLst>
          <pc:docMk/>
          <pc:sldMk cId="1535350435" sldId="262"/>
        </pc:sldMkLst>
        <pc:spChg chg="mod">
          <ac:chgData name="Slavina Stoyanova (2127720)" userId="S::2127720@student.uwtsd.ac.uk::ac3dedce-a5c9-44c0-82ba-88fb297c7dc1" providerId="AD" clId="Web-{5A807994-F2FC-0DA8-DAC6-E867A2FCAD29}" dt="2022-10-20T14:19:25.048" v="204" actId="20577"/>
          <ac:spMkLst>
            <pc:docMk/>
            <pc:sldMk cId="1535350435" sldId="262"/>
            <ac:spMk id="3" creationId="{8072EC6E-AAE1-4F83-7DDF-F5F718D2FD27}"/>
          </ac:spMkLst>
        </pc:spChg>
      </pc:sldChg>
    </pc:docChg>
  </pc:docChgLst>
  <pc:docChgLst>
    <pc:chgData name="Slavina Stoyanova (2127720)" userId="S::2127720@student.uwtsd.ac.uk::ac3dedce-a5c9-44c0-82ba-88fb297c7dc1" providerId="AD" clId="Web-{015FFA49-BDBF-0C64-A702-5CD3DE42D9B2}"/>
    <pc:docChg chg="addSld modSld">
      <pc:chgData name="Slavina Stoyanova (2127720)" userId="S::2127720@student.uwtsd.ac.uk::ac3dedce-a5c9-44c0-82ba-88fb297c7dc1" providerId="AD" clId="Web-{015FFA49-BDBF-0C64-A702-5CD3DE42D9B2}" dt="2022-10-25T07:44:50.324" v="300" actId="14100"/>
      <pc:docMkLst>
        <pc:docMk/>
      </pc:docMkLst>
      <pc:sldChg chg="addSp delSp modSp mod setBg setClrOvrMap">
        <pc:chgData name="Slavina Stoyanova (2127720)" userId="S::2127720@student.uwtsd.ac.uk::ac3dedce-a5c9-44c0-82ba-88fb297c7dc1" providerId="AD" clId="Web-{015FFA49-BDBF-0C64-A702-5CD3DE42D9B2}" dt="2022-10-25T07:44:50.324" v="300" actId="14100"/>
        <pc:sldMkLst>
          <pc:docMk/>
          <pc:sldMk cId="4255588035" sldId="260"/>
        </pc:sldMkLst>
        <pc:spChg chg="add del">
          <ac:chgData name="Slavina Stoyanova (2127720)" userId="S::2127720@student.uwtsd.ac.uk::ac3dedce-a5c9-44c0-82ba-88fb297c7dc1" providerId="AD" clId="Web-{015FFA49-BDBF-0C64-A702-5CD3DE42D9B2}" dt="2022-10-25T07:39:54.778" v="236"/>
          <ac:spMkLst>
            <pc:docMk/>
            <pc:sldMk cId="4255588035" sldId="260"/>
            <ac:spMk id="2" creationId="{21299795-3E88-028D-2100-1B9E94C6815E}"/>
          </ac:spMkLst>
        </pc:spChg>
        <pc:spChg chg="del mod">
          <ac:chgData name="Slavina Stoyanova (2127720)" userId="S::2127720@student.uwtsd.ac.uk::ac3dedce-a5c9-44c0-82ba-88fb297c7dc1" providerId="AD" clId="Web-{015FFA49-BDBF-0C64-A702-5CD3DE42D9B2}" dt="2022-10-25T07:39:20.370" v="226"/>
          <ac:spMkLst>
            <pc:docMk/>
            <pc:sldMk cId="4255588035" sldId="260"/>
            <ac:spMk id="3" creationId="{7F0F5DE2-0C9B-0DC5-E74E-312F131DF3BC}"/>
          </ac:spMkLst>
        </pc:spChg>
        <pc:spChg chg="add del">
          <ac:chgData name="Slavina Stoyanova (2127720)" userId="S::2127720@student.uwtsd.ac.uk::ac3dedce-a5c9-44c0-82ba-88fb297c7dc1" providerId="AD" clId="Web-{015FFA49-BDBF-0C64-A702-5CD3DE42D9B2}" dt="2022-10-25T07:39:46.481" v="233"/>
          <ac:spMkLst>
            <pc:docMk/>
            <pc:sldMk cId="4255588035" sldId="260"/>
            <ac:spMk id="9" creationId="{42A4FC2C-047E-45A5-965D-8E1E3BF09BC6}"/>
          </ac:spMkLst>
        </pc:spChg>
        <pc:spChg chg="add del">
          <ac:chgData name="Slavina Stoyanova (2127720)" userId="S::2127720@student.uwtsd.ac.uk::ac3dedce-a5c9-44c0-82ba-88fb297c7dc1" providerId="AD" clId="Web-{015FFA49-BDBF-0C64-A702-5CD3DE42D9B2}" dt="2022-10-25T07:39:54.778" v="235"/>
          <ac:spMkLst>
            <pc:docMk/>
            <pc:sldMk cId="4255588035" sldId="260"/>
            <ac:spMk id="11" creationId="{AF2A46FC-A8BE-4771-BE51-D9123E91856E}"/>
          </ac:spMkLst>
        </pc:spChg>
        <pc:spChg chg="add del">
          <ac:chgData name="Slavina Stoyanova (2127720)" userId="S::2127720@student.uwtsd.ac.uk::ac3dedce-a5c9-44c0-82ba-88fb297c7dc1" providerId="AD" clId="Web-{015FFA49-BDBF-0C64-A702-5CD3DE42D9B2}" dt="2022-10-25T07:41:34" v="249"/>
          <ac:spMkLst>
            <pc:docMk/>
            <pc:sldMk cId="4255588035" sldId="260"/>
            <ac:spMk id="13" creationId="{42A4FC2C-047E-45A5-965D-8E1E3BF09BC6}"/>
          </ac:spMkLst>
        </pc:spChg>
        <pc:spChg chg="add del">
          <ac:chgData name="Slavina Stoyanova (2127720)" userId="S::2127720@student.uwtsd.ac.uk::ac3dedce-a5c9-44c0-82ba-88fb297c7dc1" providerId="AD" clId="Web-{015FFA49-BDBF-0C64-A702-5CD3DE42D9B2}" dt="2022-10-25T07:40:43.045" v="242"/>
          <ac:spMkLst>
            <pc:docMk/>
            <pc:sldMk cId="4255588035" sldId="260"/>
            <ac:spMk id="17" creationId="{9F625A4D-571A-BB13-3235-77FC95673E40}"/>
          </ac:spMkLst>
        </pc:spChg>
        <pc:spChg chg="add del">
          <ac:chgData name="Slavina Stoyanova (2127720)" userId="S::2127720@student.uwtsd.ac.uk::ac3dedce-a5c9-44c0-82ba-88fb297c7dc1" providerId="AD" clId="Web-{015FFA49-BDBF-0C64-A702-5CD3DE42D9B2}" dt="2022-10-25T07:40:30.764" v="238"/>
          <ac:spMkLst>
            <pc:docMk/>
            <pc:sldMk cId="4255588035" sldId="260"/>
            <ac:spMk id="18" creationId="{6EE0B6E2-7CE8-4D86-87FC-4B58A7D8E759}"/>
          </ac:spMkLst>
        </pc:spChg>
        <pc:spChg chg="add del">
          <ac:chgData name="Slavina Stoyanova (2127720)" userId="S::2127720@student.uwtsd.ac.uk::ac3dedce-a5c9-44c0-82ba-88fb297c7dc1" providerId="AD" clId="Web-{015FFA49-BDBF-0C64-A702-5CD3DE42D9B2}" dt="2022-10-25T07:40:34.826" v="240"/>
          <ac:spMkLst>
            <pc:docMk/>
            <pc:sldMk cId="4255588035" sldId="260"/>
            <ac:spMk id="20" creationId="{C463B99A-73EE-4FBB-B7C4-F9F9BCC25C65}"/>
          </ac:spMkLst>
        </pc:spChg>
        <pc:spChg chg="add del">
          <ac:chgData name="Slavina Stoyanova (2127720)" userId="S::2127720@student.uwtsd.ac.uk::ac3dedce-a5c9-44c0-82ba-88fb297c7dc1" providerId="AD" clId="Web-{015FFA49-BDBF-0C64-A702-5CD3DE42D9B2}" dt="2022-10-25T07:40:34.826" v="240"/>
          <ac:spMkLst>
            <pc:docMk/>
            <pc:sldMk cId="4255588035" sldId="260"/>
            <ac:spMk id="21" creationId="{2D2B266D-3625-4584-A5C3-7D3F672CFF30}"/>
          </ac:spMkLst>
        </pc:spChg>
        <pc:spChg chg="add del">
          <ac:chgData name="Slavina Stoyanova (2127720)" userId="S::2127720@student.uwtsd.ac.uk::ac3dedce-a5c9-44c0-82ba-88fb297c7dc1" providerId="AD" clId="Web-{015FFA49-BDBF-0C64-A702-5CD3DE42D9B2}" dt="2022-10-25T07:40:34.826" v="240"/>
          <ac:spMkLst>
            <pc:docMk/>
            <pc:sldMk cId="4255588035" sldId="260"/>
            <ac:spMk id="22" creationId="{A5D2A5D1-BA0D-47D3-B051-DA7743C46E28}"/>
          </ac:spMkLst>
        </pc:spChg>
        <pc:spChg chg="add del">
          <ac:chgData name="Slavina Stoyanova (2127720)" userId="S::2127720@student.uwtsd.ac.uk::ac3dedce-a5c9-44c0-82ba-88fb297c7dc1" providerId="AD" clId="Web-{015FFA49-BDBF-0C64-A702-5CD3DE42D9B2}" dt="2022-10-25T07:40:43.045" v="242"/>
          <ac:spMkLst>
            <pc:docMk/>
            <pc:sldMk cId="4255588035" sldId="260"/>
            <ac:spMk id="24" creationId="{04812C46-200A-4DEB-A05E-3ED6C68C2387}"/>
          </ac:spMkLst>
        </pc:spChg>
        <pc:spChg chg="add del">
          <ac:chgData name="Slavina Stoyanova (2127720)" userId="S::2127720@student.uwtsd.ac.uk::ac3dedce-a5c9-44c0-82ba-88fb297c7dc1" providerId="AD" clId="Web-{015FFA49-BDBF-0C64-A702-5CD3DE42D9B2}" dt="2022-10-25T07:40:43.045" v="242"/>
          <ac:spMkLst>
            <pc:docMk/>
            <pc:sldMk cId="4255588035" sldId="260"/>
            <ac:spMk id="25" creationId="{D1EA859B-E555-4109-94F3-6700E046E008}"/>
          </ac:spMkLst>
        </pc:spChg>
        <pc:spChg chg="add del">
          <ac:chgData name="Slavina Stoyanova (2127720)" userId="S::2127720@student.uwtsd.ac.uk::ac3dedce-a5c9-44c0-82ba-88fb297c7dc1" providerId="AD" clId="Web-{015FFA49-BDBF-0C64-A702-5CD3DE42D9B2}" dt="2022-10-25T07:41:12.703" v="244"/>
          <ac:spMkLst>
            <pc:docMk/>
            <pc:sldMk cId="4255588035" sldId="260"/>
            <ac:spMk id="27" creationId="{42A4FC2C-047E-45A5-965D-8E1E3BF09BC6}"/>
          </ac:spMkLst>
        </pc:spChg>
        <pc:spChg chg="add del">
          <ac:chgData name="Slavina Stoyanova (2127720)" userId="S::2127720@student.uwtsd.ac.uk::ac3dedce-a5c9-44c0-82ba-88fb297c7dc1" providerId="AD" clId="Web-{015FFA49-BDBF-0C64-A702-5CD3DE42D9B2}" dt="2022-10-25T07:41:26.031" v="246"/>
          <ac:spMkLst>
            <pc:docMk/>
            <pc:sldMk cId="4255588035" sldId="260"/>
            <ac:spMk id="29" creationId="{6EE0B6E2-7CE8-4D86-87FC-4B58A7D8E759}"/>
          </ac:spMkLst>
        </pc:spChg>
        <pc:spChg chg="add del">
          <ac:chgData name="Slavina Stoyanova (2127720)" userId="S::2127720@student.uwtsd.ac.uk::ac3dedce-a5c9-44c0-82ba-88fb297c7dc1" providerId="AD" clId="Web-{015FFA49-BDBF-0C64-A702-5CD3DE42D9B2}" dt="2022-10-25T07:41:34" v="248"/>
          <ac:spMkLst>
            <pc:docMk/>
            <pc:sldMk cId="4255588035" sldId="260"/>
            <ac:spMk id="31" creationId="{04812C46-200A-4DEB-A05E-3ED6C68C2387}"/>
          </ac:spMkLst>
        </pc:spChg>
        <pc:spChg chg="add del">
          <ac:chgData name="Slavina Stoyanova (2127720)" userId="S::2127720@student.uwtsd.ac.uk::ac3dedce-a5c9-44c0-82ba-88fb297c7dc1" providerId="AD" clId="Web-{015FFA49-BDBF-0C64-A702-5CD3DE42D9B2}" dt="2022-10-25T07:41:34" v="248"/>
          <ac:spMkLst>
            <pc:docMk/>
            <pc:sldMk cId="4255588035" sldId="260"/>
            <ac:spMk id="32" creationId="{D1EA859B-E555-4109-94F3-6700E046E008}"/>
          </ac:spMkLst>
        </pc:spChg>
        <pc:spChg chg="add del">
          <ac:chgData name="Slavina Stoyanova (2127720)" userId="S::2127720@student.uwtsd.ac.uk::ac3dedce-a5c9-44c0-82ba-88fb297c7dc1" providerId="AD" clId="Web-{015FFA49-BDBF-0C64-A702-5CD3DE42D9B2}" dt="2022-10-25T07:41:34" v="248"/>
          <ac:spMkLst>
            <pc:docMk/>
            <pc:sldMk cId="4255588035" sldId="260"/>
            <ac:spMk id="33" creationId="{9F625A4D-571A-BB13-3235-77FC95673E40}"/>
          </ac:spMkLst>
        </pc:spChg>
        <pc:spChg chg="add del">
          <ac:chgData name="Slavina Stoyanova (2127720)" userId="S::2127720@student.uwtsd.ac.uk::ac3dedce-a5c9-44c0-82ba-88fb297c7dc1" providerId="AD" clId="Web-{015FFA49-BDBF-0C64-A702-5CD3DE42D9B2}" dt="2022-10-25T07:42:06.939" v="257"/>
          <ac:spMkLst>
            <pc:docMk/>
            <pc:sldMk cId="4255588035" sldId="260"/>
            <ac:spMk id="35" creationId="{3AFE8227-C443-417B-BA91-520EB1EF4559}"/>
          </ac:spMkLst>
        </pc:spChg>
        <pc:spChg chg="add del mod">
          <ac:chgData name="Slavina Stoyanova (2127720)" userId="S::2127720@student.uwtsd.ac.uk::ac3dedce-a5c9-44c0-82ba-88fb297c7dc1" providerId="AD" clId="Web-{015FFA49-BDBF-0C64-A702-5CD3DE42D9B2}" dt="2022-10-25T07:42:06.939" v="257"/>
          <ac:spMkLst>
            <pc:docMk/>
            <pc:sldMk cId="4255588035" sldId="260"/>
            <ac:spMk id="36" creationId="{6EC7EDED-A828-8718-FAE1-51E24A2AAB3A}"/>
          </ac:spMkLst>
        </pc:spChg>
        <pc:spChg chg="add del">
          <ac:chgData name="Slavina Stoyanova (2127720)" userId="S::2127720@student.uwtsd.ac.uk::ac3dedce-a5c9-44c0-82ba-88fb297c7dc1" providerId="AD" clId="Web-{015FFA49-BDBF-0C64-A702-5CD3DE42D9B2}" dt="2022-10-25T07:42:06.939" v="257"/>
          <ac:spMkLst>
            <pc:docMk/>
            <pc:sldMk cId="4255588035" sldId="260"/>
            <ac:spMk id="37" creationId="{907741FC-B544-4A6E-B831-6789D042333D}"/>
          </ac:spMkLst>
        </pc:spChg>
        <pc:spChg chg="add del">
          <ac:chgData name="Slavina Stoyanova (2127720)" userId="S::2127720@student.uwtsd.ac.uk::ac3dedce-a5c9-44c0-82ba-88fb297c7dc1" providerId="AD" clId="Web-{015FFA49-BDBF-0C64-A702-5CD3DE42D9B2}" dt="2022-10-25T07:42:06.939" v="257"/>
          <ac:spMkLst>
            <pc:docMk/>
            <pc:sldMk cId="4255588035" sldId="260"/>
            <ac:spMk id="38" creationId="{3F0BE7ED-7814-4273-B18A-F26CC0380380}"/>
          </ac:spMkLst>
        </pc:spChg>
        <pc:spChg chg="add del">
          <ac:chgData name="Slavina Stoyanova (2127720)" userId="S::2127720@student.uwtsd.ac.uk::ac3dedce-a5c9-44c0-82ba-88fb297c7dc1" providerId="AD" clId="Web-{015FFA49-BDBF-0C64-A702-5CD3DE42D9B2}" dt="2022-10-25T07:41:48.564" v="254"/>
          <ac:spMkLst>
            <pc:docMk/>
            <pc:sldMk cId="4255588035" sldId="260"/>
            <ac:spMk id="43" creationId="{73AD41DB-DF9F-49BC-85AE-6AB1840AD517}"/>
          </ac:spMkLst>
        </pc:spChg>
        <pc:spChg chg="add del">
          <ac:chgData name="Slavina Stoyanova (2127720)" userId="S::2127720@student.uwtsd.ac.uk::ac3dedce-a5c9-44c0-82ba-88fb297c7dc1" providerId="AD" clId="Web-{015FFA49-BDBF-0C64-A702-5CD3DE42D9B2}" dt="2022-10-25T07:42:06.939" v="256"/>
          <ac:spMkLst>
            <pc:docMk/>
            <pc:sldMk cId="4255588035" sldId="260"/>
            <ac:spMk id="49" creationId="{42A4FC2C-047E-45A5-965D-8E1E3BF09BC6}"/>
          </ac:spMkLst>
        </pc:spChg>
        <pc:spChg chg="add del">
          <ac:chgData name="Slavina Stoyanova (2127720)" userId="S::2127720@student.uwtsd.ac.uk::ac3dedce-a5c9-44c0-82ba-88fb297c7dc1" providerId="AD" clId="Web-{015FFA49-BDBF-0C64-A702-5CD3DE42D9B2}" dt="2022-10-25T07:44:10.666" v="292"/>
          <ac:spMkLst>
            <pc:docMk/>
            <pc:sldMk cId="4255588035" sldId="260"/>
            <ac:spMk id="51" creationId="{9B76D444-2756-434F-AE61-96D69830C13E}"/>
          </ac:spMkLst>
        </pc:spChg>
        <pc:spChg chg="add del">
          <ac:chgData name="Slavina Stoyanova (2127720)" userId="S::2127720@student.uwtsd.ac.uk::ac3dedce-a5c9-44c0-82ba-88fb297c7dc1" providerId="AD" clId="Web-{015FFA49-BDBF-0C64-A702-5CD3DE42D9B2}" dt="2022-10-25T07:44:10.666" v="292"/>
          <ac:spMkLst>
            <pc:docMk/>
            <pc:sldMk cId="4255588035" sldId="260"/>
            <ac:spMk id="52" creationId="{A27B6159-7734-4564-9E0F-C4BC43C36E52}"/>
          </ac:spMkLst>
        </pc:spChg>
        <pc:spChg chg="add mod">
          <ac:chgData name="Slavina Stoyanova (2127720)" userId="S::2127720@student.uwtsd.ac.uk::ac3dedce-a5c9-44c0-82ba-88fb297c7dc1" providerId="AD" clId="Web-{015FFA49-BDBF-0C64-A702-5CD3DE42D9B2}" dt="2022-10-25T07:44:50.324" v="300" actId="14100"/>
          <ac:spMkLst>
            <pc:docMk/>
            <pc:sldMk cId="4255588035" sldId="260"/>
            <ac:spMk id="53" creationId="{6EC7EDED-A828-8718-FAE1-51E24A2AAB3A}"/>
          </ac:spMkLst>
        </pc:spChg>
        <pc:spChg chg="add del">
          <ac:chgData name="Slavina Stoyanova (2127720)" userId="S::2127720@student.uwtsd.ac.uk::ac3dedce-a5c9-44c0-82ba-88fb297c7dc1" providerId="AD" clId="Web-{015FFA49-BDBF-0C64-A702-5CD3DE42D9B2}" dt="2022-10-25T07:44:10.666" v="292"/>
          <ac:spMkLst>
            <pc:docMk/>
            <pc:sldMk cId="4255588035" sldId="260"/>
            <ac:spMk id="58" creationId="{C0A1ED06-4733-4020-9C60-81D4D801408D}"/>
          </ac:spMkLst>
        </pc:spChg>
        <pc:spChg chg="add del">
          <ac:chgData name="Slavina Stoyanova (2127720)" userId="S::2127720@student.uwtsd.ac.uk::ac3dedce-a5c9-44c0-82ba-88fb297c7dc1" providerId="AD" clId="Web-{015FFA49-BDBF-0C64-A702-5CD3DE42D9B2}" dt="2022-10-25T07:44:10.666" v="292"/>
          <ac:spMkLst>
            <pc:docMk/>
            <pc:sldMk cId="4255588035" sldId="260"/>
            <ac:spMk id="60" creationId="{B0CA3509-3AF9-45FE-93ED-57BB5D5E8E07}"/>
          </ac:spMkLst>
        </pc:spChg>
        <pc:spChg chg="add del">
          <ac:chgData name="Slavina Stoyanova (2127720)" userId="S::2127720@student.uwtsd.ac.uk::ac3dedce-a5c9-44c0-82ba-88fb297c7dc1" providerId="AD" clId="Web-{015FFA49-BDBF-0C64-A702-5CD3DE42D9B2}" dt="2022-10-25T07:44:00.869" v="288"/>
          <ac:spMkLst>
            <pc:docMk/>
            <pc:sldMk cId="4255588035" sldId="260"/>
            <ac:spMk id="65" creationId="{4038CB10-1F5C-4D54-9DF7-12586DE5B007}"/>
          </ac:spMkLst>
        </pc:spChg>
        <pc:spChg chg="add del">
          <ac:chgData name="Slavina Stoyanova (2127720)" userId="S::2127720@student.uwtsd.ac.uk::ac3dedce-a5c9-44c0-82ba-88fb297c7dc1" providerId="AD" clId="Web-{015FFA49-BDBF-0C64-A702-5CD3DE42D9B2}" dt="2022-10-25T07:44:00.869" v="288"/>
          <ac:spMkLst>
            <pc:docMk/>
            <pc:sldMk cId="4255588035" sldId="260"/>
            <ac:spMk id="67" creationId="{73ED6512-6858-4552-B699-9A97FE9A4EA2}"/>
          </ac:spMkLst>
        </pc:spChg>
        <pc:grpChg chg="add del">
          <ac:chgData name="Slavina Stoyanova (2127720)" userId="S::2127720@student.uwtsd.ac.uk::ac3dedce-a5c9-44c0-82ba-88fb297c7dc1" providerId="AD" clId="Web-{015FFA49-BDBF-0C64-A702-5CD3DE42D9B2}" dt="2022-10-25T07:41:48.564" v="254"/>
          <ac:grpSpMkLst>
            <pc:docMk/>
            <pc:sldMk cId="4255588035" sldId="260"/>
            <ac:grpSpMk id="45" creationId="{A4AE1828-51FD-4AD7-BCF6-9AF5C696CE5D}"/>
          </ac:grpSpMkLst>
        </pc:grpChg>
        <pc:picChg chg="add mod ord">
          <ac:chgData name="Slavina Stoyanova (2127720)" userId="S::2127720@student.uwtsd.ac.uk::ac3dedce-a5c9-44c0-82ba-88fb297c7dc1" providerId="AD" clId="Web-{015FFA49-BDBF-0C64-A702-5CD3DE42D9B2}" dt="2022-10-25T07:44:47.011" v="299" actId="14100"/>
          <ac:picMkLst>
            <pc:docMk/>
            <pc:sldMk cId="4255588035" sldId="260"/>
            <ac:picMk id="4" creationId="{D29C1076-D824-11B2-D1BD-14D36470B587}"/>
          </ac:picMkLst>
        </pc:picChg>
        <pc:cxnChg chg="add del">
          <ac:chgData name="Slavina Stoyanova (2127720)" userId="S::2127720@student.uwtsd.ac.uk::ac3dedce-a5c9-44c0-82ba-88fb297c7dc1" providerId="AD" clId="Web-{015FFA49-BDBF-0C64-A702-5CD3DE42D9B2}" dt="2022-10-25T07:44:10.666" v="292"/>
          <ac:cxnSpMkLst>
            <pc:docMk/>
            <pc:sldMk cId="4255588035" sldId="260"/>
            <ac:cxnSpMk id="47" creationId="{E2FFB46B-05BC-4950-B18A-9593FDAE6ED7}"/>
          </ac:cxnSpMkLst>
        </pc:cxnChg>
      </pc:sldChg>
      <pc:sldChg chg="addSp delSp modSp mod setBg">
        <pc:chgData name="Slavina Stoyanova (2127720)" userId="S::2127720@student.uwtsd.ac.uk::ac3dedce-a5c9-44c0-82ba-88fb297c7dc1" providerId="AD" clId="Web-{015FFA49-BDBF-0C64-A702-5CD3DE42D9B2}" dt="2022-10-25T06:31:12.137" v="207" actId="14100"/>
        <pc:sldMkLst>
          <pc:docMk/>
          <pc:sldMk cId="2323804943" sldId="261"/>
        </pc:sldMkLst>
        <pc:spChg chg="mod">
          <ac:chgData name="Slavina Stoyanova (2127720)" userId="S::2127720@student.uwtsd.ac.uk::ac3dedce-a5c9-44c0-82ba-88fb297c7dc1" providerId="AD" clId="Web-{015FFA49-BDBF-0C64-A702-5CD3DE42D9B2}" dt="2022-10-25T06:30:48.746" v="205"/>
          <ac:spMkLst>
            <pc:docMk/>
            <pc:sldMk cId="2323804943" sldId="261"/>
            <ac:spMk id="2" creationId="{68BD4462-BB13-2220-B028-7D50D22940F2}"/>
          </ac:spMkLst>
        </pc:spChg>
        <pc:spChg chg="mod">
          <ac:chgData name="Slavina Stoyanova (2127720)" userId="S::2127720@student.uwtsd.ac.uk::ac3dedce-a5c9-44c0-82ba-88fb297c7dc1" providerId="AD" clId="Web-{015FFA49-BDBF-0C64-A702-5CD3DE42D9B2}" dt="2022-10-25T06:31:12.137" v="207" actId="14100"/>
          <ac:spMkLst>
            <pc:docMk/>
            <pc:sldMk cId="2323804943" sldId="261"/>
            <ac:spMk id="3" creationId="{9BB8CF02-5C8B-CAF3-9D81-51DB1A1D3F9E}"/>
          </ac:spMkLst>
        </pc:spChg>
        <pc:spChg chg="add del">
          <ac:chgData name="Slavina Stoyanova (2127720)" userId="S::2127720@student.uwtsd.ac.uk::ac3dedce-a5c9-44c0-82ba-88fb297c7dc1" providerId="AD" clId="Web-{015FFA49-BDBF-0C64-A702-5CD3DE42D9B2}" dt="2022-10-25T06:30:48.730" v="204"/>
          <ac:spMkLst>
            <pc:docMk/>
            <pc:sldMk cId="2323804943" sldId="261"/>
            <ac:spMk id="8" creationId="{100EDD19-6802-4EC3-95CE-CFFAB042CFD6}"/>
          </ac:spMkLst>
        </pc:spChg>
        <pc:spChg chg="add del">
          <ac:chgData name="Slavina Stoyanova (2127720)" userId="S::2127720@student.uwtsd.ac.uk::ac3dedce-a5c9-44c0-82ba-88fb297c7dc1" providerId="AD" clId="Web-{015FFA49-BDBF-0C64-A702-5CD3DE42D9B2}" dt="2022-10-25T06:30:48.730" v="204"/>
          <ac:spMkLst>
            <pc:docMk/>
            <pc:sldMk cId="2323804943" sldId="261"/>
            <ac:spMk id="10" creationId="{DB17E863-922E-4C26-BD64-E8FD41D28661}"/>
          </ac:spMkLst>
        </pc:spChg>
        <pc:spChg chg="add">
          <ac:chgData name="Slavina Stoyanova (2127720)" userId="S::2127720@student.uwtsd.ac.uk::ac3dedce-a5c9-44c0-82ba-88fb297c7dc1" providerId="AD" clId="Web-{015FFA49-BDBF-0C64-A702-5CD3DE42D9B2}" dt="2022-10-25T06:30:48.746" v="205"/>
          <ac:spMkLst>
            <pc:docMk/>
            <pc:sldMk cId="2323804943" sldId="261"/>
            <ac:spMk id="12" creationId="{AC17DE74-01C9-4859-B65A-85CF999E8580}"/>
          </ac:spMkLst>
        </pc:spChg>
        <pc:spChg chg="add">
          <ac:chgData name="Slavina Stoyanova (2127720)" userId="S::2127720@student.uwtsd.ac.uk::ac3dedce-a5c9-44c0-82ba-88fb297c7dc1" providerId="AD" clId="Web-{015FFA49-BDBF-0C64-A702-5CD3DE42D9B2}" dt="2022-10-25T06:30:48.746" v="205"/>
          <ac:spMkLst>
            <pc:docMk/>
            <pc:sldMk cId="2323804943" sldId="261"/>
            <ac:spMk id="13" creationId="{068C0432-0E90-4CC1-8CD3-D44A90DF07EF}"/>
          </ac:spMkLst>
        </pc:spChg>
      </pc:sldChg>
      <pc:sldChg chg="addSp delSp modSp mod setBg">
        <pc:chgData name="Slavina Stoyanova (2127720)" userId="S::2127720@student.uwtsd.ac.uk::ac3dedce-a5c9-44c0-82ba-88fb297c7dc1" providerId="AD" clId="Web-{015FFA49-BDBF-0C64-A702-5CD3DE42D9B2}" dt="2022-10-25T06:31:42.312" v="210"/>
        <pc:sldMkLst>
          <pc:docMk/>
          <pc:sldMk cId="2506615283" sldId="264"/>
        </pc:sldMkLst>
        <pc:spChg chg="mod">
          <ac:chgData name="Slavina Stoyanova (2127720)" userId="S::2127720@student.uwtsd.ac.uk::ac3dedce-a5c9-44c0-82ba-88fb297c7dc1" providerId="AD" clId="Web-{015FFA49-BDBF-0C64-A702-5CD3DE42D9B2}" dt="2022-10-25T06:31:42.312" v="209"/>
          <ac:spMkLst>
            <pc:docMk/>
            <pc:sldMk cId="2506615283" sldId="264"/>
            <ac:spMk id="2" creationId="{19DA735F-001B-A5EA-993E-7AC3D4CF0625}"/>
          </ac:spMkLst>
        </pc:spChg>
        <pc:spChg chg="mod ord">
          <ac:chgData name="Slavina Stoyanova (2127720)" userId="S::2127720@student.uwtsd.ac.uk::ac3dedce-a5c9-44c0-82ba-88fb297c7dc1" providerId="AD" clId="Web-{015FFA49-BDBF-0C64-A702-5CD3DE42D9B2}" dt="2022-10-25T06:31:42.312" v="209"/>
          <ac:spMkLst>
            <pc:docMk/>
            <pc:sldMk cId="2506615283" sldId="264"/>
            <ac:spMk id="3" creationId="{7D319CA9-3FEF-EA7E-C8CD-1337545087F2}"/>
          </ac:spMkLst>
        </pc:spChg>
        <pc:spChg chg="add del">
          <ac:chgData name="Slavina Stoyanova (2127720)" userId="S::2127720@student.uwtsd.ac.uk::ac3dedce-a5c9-44c0-82ba-88fb297c7dc1" providerId="AD" clId="Web-{015FFA49-BDBF-0C64-A702-5CD3DE42D9B2}" dt="2022-10-25T06:28:26.053" v="181"/>
          <ac:spMkLst>
            <pc:docMk/>
            <pc:sldMk cId="2506615283" sldId="264"/>
            <ac:spMk id="9" creationId="{3CD9DF72-87A3-404E-A828-84CBF11A8303}"/>
          </ac:spMkLst>
        </pc:spChg>
        <pc:spChg chg="add del">
          <ac:chgData name="Slavina Stoyanova (2127720)" userId="S::2127720@student.uwtsd.ac.uk::ac3dedce-a5c9-44c0-82ba-88fb297c7dc1" providerId="AD" clId="Web-{015FFA49-BDBF-0C64-A702-5CD3DE42D9B2}" dt="2022-10-25T06:28:38.586" v="183"/>
          <ac:spMkLst>
            <pc:docMk/>
            <pc:sldMk cId="2506615283" sldId="264"/>
            <ac:spMk id="13" creationId="{5E39A796-BE83-48B1-B33F-35C4A32AAB57}"/>
          </ac:spMkLst>
        </pc:spChg>
        <pc:spChg chg="add del">
          <ac:chgData name="Slavina Stoyanova (2127720)" userId="S::2127720@student.uwtsd.ac.uk::ac3dedce-a5c9-44c0-82ba-88fb297c7dc1" providerId="AD" clId="Web-{015FFA49-BDBF-0C64-A702-5CD3DE42D9B2}" dt="2022-10-25T06:28:38.586" v="183"/>
          <ac:spMkLst>
            <pc:docMk/>
            <pc:sldMk cId="2506615283" sldId="264"/>
            <ac:spMk id="14" creationId="{72F84B47-E267-4194-8194-831DB7B5547F}"/>
          </ac:spMkLst>
        </pc:spChg>
        <pc:spChg chg="add del">
          <ac:chgData name="Slavina Stoyanova (2127720)" userId="S::2127720@student.uwtsd.ac.uk::ac3dedce-a5c9-44c0-82ba-88fb297c7dc1" providerId="AD" clId="Web-{015FFA49-BDBF-0C64-A702-5CD3DE42D9B2}" dt="2022-10-25T06:29:16.071" v="187"/>
          <ac:spMkLst>
            <pc:docMk/>
            <pc:sldMk cId="2506615283" sldId="264"/>
            <ac:spMk id="15" creationId="{08980754-6F4B-43C9-B9BE-127B6BED6586}"/>
          </ac:spMkLst>
        </pc:spChg>
        <pc:spChg chg="add del">
          <ac:chgData name="Slavina Stoyanova (2127720)" userId="S::2127720@student.uwtsd.ac.uk::ac3dedce-a5c9-44c0-82ba-88fb297c7dc1" providerId="AD" clId="Web-{015FFA49-BDBF-0C64-A702-5CD3DE42D9B2}" dt="2022-10-25T06:28:59.774" v="185"/>
          <ac:spMkLst>
            <pc:docMk/>
            <pc:sldMk cId="2506615283" sldId="264"/>
            <ac:spMk id="16" creationId="{2B97F24A-32CE-4C1C-A50D-3016B394DCFB}"/>
          </ac:spMkLst>
        </pc:spChg>
        <pc:spChg chg="add del">
          <ac:chgData name="Slavina Stoyanova (2127720)" userId="S::2127720@student.uwtsd.ac.uk::ac3dedce-a5c9-44c0-82ba-88fb297c7dc1" providerId="AD" clId="Web-{015FFA49-BDBF-0C64-A702-5CD3DE42D9B2}" dt="2022-10-25T06:28:59.774" v="185"/>
          <ac:spMkLst>
            <pc:docMk/>
            <pc:sldMk cId="2506615283" sldId="264"/>
            <ac:spMk id="17" creationId="{CD8B4F24-440B-49E9-B85D-733523DC064B}"/>
          </ac:spMkLst>
        </pc:spChg>
        <pc:spChg chg="add del">
          <ac:chgData name="Slavina Stoyanova (2127720)" userId="S::2127720@student.uwtsd.ac.uk::ac3dedce-a5c9-44c0-82ba-88fb297c7dc1" providerId="AD" clId="Web-{015FFA49-BDBF-0C64-A702-5CD3DE42D9B2}" dt="2022-10-25T06:29:16.071" v="187"/>
          <ac:spMkLst>
            <pc:docMk/>
            <pc:sldMk cId="2506615283" sldId="264"/>
            <ac:spMk id="19" creationId="{DBC6133C-0615-4CE4-9132-37E609A9BDFA}"/>
          </ac:spMkLst>
        </pc:spChg>
        <pc:spChg chg="add del">
          <ac:chgData name="Slavina Stoyanova (2127720)" userId="S::2127720@student.uwtsd.ac.uk::ac3dedce-a5c9-44c0-82ba-88fb297c7dc1" providerId="AD" clId="Web-{015FFA49-BDBF-0C64-A702-5CD3DE42D9B2}" dt="2022-10-25T06:29:16.071" v="187"/>
          <ac:spMkLst>
            <pc:docMk/>
            <pc:sldMk cId="2506615283" sldId="264"/>
            <ac:spMk id="20" creationId="{169CC832-2974-4E8D-90ED-3E2941BA7336}"/>
          </ac:spMkLst>
        </pc:spChg>
        <pc:spChg chg="add del">
          <ac:chgData name="Slavina Stoyanova (2127720)" userId="S::2127720@student.uwtsd.ac.uk::ac3dedce-a5c9-44c0-82ba-88fb297c7dc1" providerId="AD" clId="Web-{015FFA49-BDBF-0C64-A702-5CD3DE42D9B2}" dt="2022-10-25T06:29:16.071" v="187"/>
          <ac:spMkLst>
            <pc:docMk/>
            <pc:sldMk cId="2506615283" sldId="264"/>
            <ac:spMk id="21" creationId="{55222F96-971A-4F90-B841-6BAB416C7AC1}"/>
          </ac:spMkLst>
        </pc:spChg>
        <pc:spChg chg="add del">
          <ac:chgData name="Slavina Stoyanova (2127720)" userId="S::2127720@student.uwtsd.ac.uk::ac3dedce-a5c9-44c0-82ba-88fb297c7dc1" providerId="AD" clId="Web-{015FFA49-BDBF-0C64-A702-5CD3DE42D9B2}" dt="2022-10-25T06:29:16.071" v="187"/>
          <ac:spMkLst>
            <pc:docMk/>
            <pc:sldMk cId="2506615283" sldId="264"/>
            <ac:spMk id="22" creationId="{2C1BBA94-3F40-40AA-8BB9-E69E25E537C1}"/>
          </ac:spMkLst>
        </pc:spChg>
        <pc:spChg chg="add del">
          <ac:chgData name="Slavina Stoyanova (2127720)" userId="S::2127720@student.uwtsd.ac.uk::ac3dedce-a5c9-44c0-82ba-88fb297c7dc1" providerId="AD" clId="Web-{015FFA49-BDBF-0C64-A702-5CD3DE42D9B2}" dt="2022-10-25T06:31:42.312" v="210"/>
          <ac:spMkLst>
            <pc:docMk/>
            <pc:sldMk cId="2506615283" sldId="264"/>
            <ac:spMk id="24" creationId="{7B831B6F-405A-4B47-B9BB-5CA88F285844}"/>
          </ac:spMkLst>
        </pc:spChg>
        <pc:spChg chg="add del">
          <ac:chgData name="Slavina Stoyanova (2127720)" userId="S::2127720@student.uwtsd.ac.uk::ac3dedce-a5c9-44c0-82ba-88fb297c7dc1" providerId="AD" clId="Web-{015FFA49-BDBF-0C64-A702-5CD3DE42D9B2}" dt="2022-10-25T06:31:42.312" v="210"/>
          <ac:spMkLst>
            <pc:docMk/>
            <pc:sldMk cId="2506615283" sldId="264"/>
            <ac:spMk id="25" creationId="{953EE71A-6488-4203-A7C4-77102FD0DCCA}"/>
          </ac:spMkLst>
        </pc:spChg>
        <pc:spChg chg="add del">
          <ac:chgData name="Slavina Stoyanova (2127720)" userId="S::2127720@student.uwtsd.ac.uk::ac3dedce-a5c9-44c0-82ba-88fb297c7dc1" providerId="AD" clId="Web-{015FFA49-BDBF-0C64-A702-5CD3DE42D9B2}" dt="2022-10-25T06:31:42.312" v="209"/>
          <ac:spMkLst>
            <pc:docMk/>
            <pc:sldMk cId="2506615283" sldId="264"/>
            <ac:spMk id="30" creationId="{2B97F24A-32CE-4C1C-A50D-3016B394DCFB}"/>
          </ac:spMkLst>
        </pc:spChg>
        <pc:spChg chg="add del">
          <ac:chgData name="Slavina Stoyanova (2127720)" userId="S::2127720@student.uwtsd.ac.uk::ac3dedce-a5c9-44c0-82ba-88fb297c7dc1" providerId="AD" clId="Web-{015FFA49-BDBF-0C64-A702-5CD3DE42D9B2}" dt="2022-10-25T06:31:42.312" v="209"/>
          <ac:spMkLst>
            <pc:docMk/>
            <pc:sldMk cId="2506615283" sldId="264"/>
            <ac:spMk id="32" creationId="{CD8B4F24-440B-49E9-B85D-733523DC064B}"/>
          </ac:spMkLst>
        </pc:spChg>
        <pc:spChg chg="add">
          <ac:chgData name="Slavina Stoyanova (2127720)" userId="S::2127720@student.uwtsd.ac.uk::ac3dedce-a5c9-44c0-82ba-88fb297c7dc1" providerId="AD" clId="Web-{015FFA49-BDBF-0C64-A702-5CD3DE42D9B2}" dt="2022-10-25T06:31:42.312" v="210"/>
          <ac:spMkLst>
            <pc:docMk/>
            <pc:sldMk cId="2506615283" sldId="264"/>
            <ac:spMk id="34" creationId="{7B831B6F-405A-4B47-B9BB-5CA88F285844}"/>
          </ac:spMkLst>
        </pc:spChg>
        <pc:spChg chg="add">
          <ac:chgData name="Slavina Stoyanova (2127720)" userId="S::2127720@student.uwtsd.ac.uk::ac3dedce-a5c9-44c0-82ba-88fb297c7dc1" providerId="AD" clId="Web-{015FFA49-BDBF-0C64-A702-5CD3DE42D9B2}" dt="2022-10-25T06:31:42.312" v="210"/>
          <ac:spMkLst>
            <pc:docMk/>
            <pc:sldMk cId="2506615283" sldId="264"/>
            <ac:spMk id="35" creationId="{953EE71A-6488-4203-A7C4-77102FD0DCCA}"/>
          </ac:spMkLst>
        </pc:spChg>
        <pc:picChg chg="add mod ord">
          <ac:chgData name="Slavina Stoyanova (2127720)" userId="S::2127720@student.uwtsd.ac.uk::ac3dedce-a5c9-44c0-82ba-88fb297c7dc1" providerId="AD" clId="Web-{015FFA49-BDBF-0C64-A702-5CD3DE42D9B2}" dt="2022-10-25T06:31:42.312" v="209"/>
          <ac:picMkLst>
            <pc:docMk/>
            <pc:sldMk cId="2506615283" sldId="264"/>
            <ac:picMk id="4" creationId="{23A00999-5306-206C-75FC-C1E09889A75F}"/>
          </ac:picMkLst>
        </pc:picChg>
        <pc:cxnChg chg="add del">
          <ac:chgData name="Slavina Stoyanova (2127720)" userId="S::2127720@student.uwtsd.ac.uk::ac3dedce-a5c9-44c0-82ba-88fb297c7dc1" providerId="AD" clId="Web-{015FFA49-BDBF-0C64-A702-5CD3DE42D9B2}" dt="2022-10-25T06:28:26.053" v="181"/>
          <ac:cxnSpMkLst>
            <pc:docMk/>
            <pc:sldMk cId="2506615283" sldId="264"/>
            <ac:cxnSpMk id="11" creationId="{20E3A342-4D61-4E3F-AF90-1AB42AEB96CC}"/>
          </ac:cxnSpMkLst>
        </pc:cxnChg>
      </pc:sldChg>
      <pc:sldChg chg="addSp delSp modSp new mod setBg setClrOvrMap">
        <pc:chgData name="Slavina Stoyanova (2127720)" userId="S::2127720@student.uwtsd.ac.uk::ac3dedce-a5c9-44c0-82ba-88fb297c7dc1" providerId="AD" clId="Web-{015FFA49-BDBF-0C64-A702-5CD3DE42D9B2}" dt="2022-10-25T06:51:29.267" v="222" actId="20577"/>
        <pc:sldMkLst>
          <pc:docMk/>
          <pc:sldMk cId="2339379395" sldId="265"/>
        </pc:sldMkLst>
        <pc:spChg chg="mod">
          <ac:chgData name="Slavina Stoyanova (2127720)" userId="S::2127720@student.uwtsd.ac.uk::ac3dedce-a5c9-44c0-82ba-88fb297c7dc1" providerId="AD" clId="Web-{015FFA49-BDBF-0C64-A702-5CD3DE42D9B2}" dt="2022-10-25T06:51:29.267" v="222" actId="20577"/>
          <ac:spMkLst>
            <pc:docMk/>
            <pc:sldMk cId="2339379395" sldId="265"/>
            <ac:spMk id="2" creationId="{605261F6-C35F-D08D-1F52-D0BCAB5506DC}"/>
          </ac:spMkLst>
        </pc:spChg>
        <pc:spChg chg="del">
          <ac:chgData name="Slavina Stoyanova (2127720)" userId="S::2127720@student.uwtsd.ac.uk::ac3dedce-a5c9-44c0-82ba-88fb297c7dc1" providerId="AD" clId="Web-{015FFA49-BDBF-0C64-A702-5CD3DE42D9B2}" dt="2022-10-25T06:50:56.907" v="218"/>
          <ac:spMkLst>
            <pc:docMk/>
            <pc:sldMk cId="2339379395" sldId="265"/>
            <ac:spMk id="3" creationId="{5BBB7A1D-F322-7754-7AA6-65496581291B}"/>
          </ac:spMkLst>
        </pc:spChg>
        <pc:spChg chg="add">
          <ac:chgData name="Slavina Stoyanova (2127720)" userId="S::2127720@student.uwtsd.ac.uk::ac3dedce-a5c9-44c0-82ba-88fb297c7dc1" providerId="AD" clId="Web-{015FFA49-BDBF-0C64-A702-5CD3DE42D9B2}" dt="2022-10-25T06:50:56.907" v="218"/>
          <ac:spMkLst>
            <pc:docMk/>
            <pc:sldMk cId="2339379395" sldId="265"/>
            <ac:spMk id="9" creationId="{E49CC64F-7275-4E33-961B-0C5CDC439875}"/>
          </ac:spMkLst>
        </pc:spChg>
        <pc:picChg chg="add">
          <ac:chgData name="Slavina Stoyanova (2127720)" userId="S::2127720@student.uwtsd.ac.uk::ac3dedce-a5c9-44c0-82ba-88fb297c7dc1" providerId="AD" clId="Web-{015FFA49-BDBF-0C64-A702-5CD3DE42D9B2}" dt="2022-10-25T06:50:56.907" v="218"/>
          <ac:picMkLst>
            <pc:docMk/>
            <pc:sldMk cId="2339379395" sldId="265"/>
            <ac:picMk id="5" creationId="{90D58820-5096-AC61-E385-7C009D967896}"/>
          </ac:picMkLst>
        </pc:picChg>
      </pc:sldChg>
      <pc:sldChg chg="addSp delSp modSp new">
        <pc:chgData name="Slavina Stoyanova (2127720)" userId="S::2127720@student.uwtsd.ac.uk::ac3dedce-a5c9-44c0-82ba-88fb297c7dc1" providerId="AD" clId="Web-{015FFA49-BDBF-0C64-A702-5CD3DE42D9B2}" dt="2022-10-25T06:52:08.756" v="225"/>
        <pc:sldMkLst>
          <pc:docMk/>
          <pc:sldMk cId="3372938968" sldId="266"/>
        </pc:sldMkLst>
        <pc:spChg chg="del">
          <ac:chgData name="Slavina Stoyanova (2127720)" userId="S::2127720@student.uwtsd.ac.uk::ac3dedce-a5c9-44c0-82ba-88fb297c7dc1" providerId="AD" clId="Web-{015FFA49-BDBF-0C64-A702-5CD3DE42D9B2}" dt="2022-10-25T06:51:56.694" v="223"/>
          <ac:spMkLst>
            <pc:docMk/>
            <pc:sldMk cId="3372938968" sldId="266"/>
            <ac:spMk id="3" creationId="{088E30DA-59F9-590A-1C1C-C85EC29A533E}"/>
          </ac:spMkLst>
        </pc:spChg>
        <pc:graphicFrameChg chg="add mod ord modGraphic">
          <ac:chgData name="Slavina Stoyanova (2127720)" userId="S::2127720@student.uwtsd.ac.uk::ac3dedce-a5c9-44c0-82ba-88fb297c7dc1" providerId="AD" clId="Web-{015FFA49-BDBF-0C64-A702-5CD3DE42D9B2}" dt="2022-10-25T06:52:08.756" v="225"/>
          <ac:graphicFrameMkLst>
            <pc:docMk/>
            <pc:sldMk cId="3372938968" sldId="266"/>
            <ac:graphicFrameMk id="4" creationId="{521B77D8-46F4-2044-6734-EBE2F4B0396D}"/>
          </ac:graphicFrameMkLst>
        </pc:graphicFrameChg>
      </pc:sldChg>
    </pc:docChg>
  </pc:docChgLst>
  <pc:docChgLst>
    <pc:chgData clId="Web-{DF4C2184-7DF5-416C-BC09-28B33D022EF0}"/>
    <pc:docChg chg="addSld">
      <pc:chgData name="" userId="" providerId="" clId="Web-{DF4C2184-7DF5-416C-BC09-28B33D022EF0}" dt="2022-10-18T08:55:22.819" v="0"/>
      <pc:docMkLst>
        <pc:docMk/>
      </pc:docMkLst>
      <pc:sldChg chg="new">
        <pc:chgData name="" userId="" providerId="" clId="Web-{DF4C2184-7DF5-416C-BC09-28B33D022EF0}" dt="2022-10-18T08:55:22.819" v="0"/>
        <pc:sldMkLst>
          <pc:docMk/>
          <pc:sldMk cId="2496482921" sldId="257"/>
        </pc:sldMkLst>
      </pc:sldChg>
    </pc:docChg>
  </pc:docChgLst>
  <pc:docChgLst>
    <pc:chgData name="Slavina Stoyanova (2127720)" userId="S::2127720@student.uwtsd.ac.uk::ac3dedce-a5c9-44c0-82ba-88fb297c7dc1" providerId="AD" clId="Web-{1E927684-B478-DBB7-AFF2-398CCFB8EBBF}"/>
    <pc:docChg chg="modSld">
      <pc:chgData name="Slavina Stoyanova (2127720)" userId="S::2127720@student.uwtsd.ac.uk::ac3dedce-a5c9-44c0-82ba-88fb297c7dc1" providerId="AD" clId="Web-{1E927684-B478-DBB7-AFF2-398CCFB8EBBF}" dt="2022-10-22T08:44:42.335" v="13"/>
      <pc:docMkLst>
        <pc:docMk/>
      </pc:docMkLst>
      <pc:sldChg chg="modSp">
        <pc:chgData name="Slavina Stoyanova (2127720)" userId="S::2127720@student.uwtsd.ac.uk::ac3dedce-a5c9-44c0-82ba-88fb297c7dc1" providerId="AD" clId="Web-{1E927684-B478-DBB7-AFF2-398CCFB8EBBF}" dt="2022-10-22T08:44:42.335" v="13"/>
        <pc:sldMkLst>
          <pc:docMk/>
          <pc:sldMk cId="88125766" sldId="259"/>
        </pc:sldMkLst>
        <pc:graphicFrameChg chg="mod modGraphic">
          <ac:chgData name="Slavina Stoyanova (2127720)" userId="S::2127720@student.uwtsd.ac.uk::ac3dedce-a5c9-44c0-82ba-88fb297c7dc1" providerId="AD" clId="Web-{1E927684-B478-DBB7-AFF2-398CCFB8EBBF}" dt="2022-10-22T08:44:42.335" v="13"/>
          <ac:graphicFrameMkLst>
            <pc:docMk/>
            <pc:sldMk cId="88125766" sldId="259"/>
            <ac:graphicFrameMk id="53" creationId="{562DCCD6-3FBC-2D20-F180-BBC653B24FB6}"/>
          </ac:graphicFrameMkLst>
        </pc:graphicFrameChg>
      </pc:sldChg>
    </pc:docChg>
  </pc:docChgLst>
  <pc:docChgLst>
    <pc:chgData name="Slavina Stoyanova (2127720)" userId="S::2127720@student.uwtsd.ac.uk::ac3dedce-a5c9-44c0-82ba-88fb297c7dc1" providerId="AD" clId="Web-{CE6FEC80-D95E-DF5A-A9CB-315716F9D42B}"/>
    <pc:docChg chg="modSld">
      <pc:chgData name="Slavina Stoyanova (2127720)" userId="S::2127720@student.uwtsd.ac.uk::ac3dedce-a5c9-44c0-82ba-88fb297c7dc1" providerId="AD" clId="Web-{CE6FEC80-D95E-DF5A-A9CB-315716F9D42B}" dt="2022-10-29T05:47:56.811" v="159" actId="20577"/>
      <pc:docMkLst>
        <pc:docMk/>
      </pc:docMkLst>
      <pc:sldChg chg="addSp delSp modSp">
        <pc:chgData name="Slavina Stoyanova (2127720)" userId="S::2127720@student.uwtsd.ac.uk::ac3dedce-a5c9-44c0-82ba-88fb297c7dc1" providerId="AD" clId="Web-{CE6FEC80-D95E-DF5A-A9CB-315716F9D42B}" dt="2022-10-29T05:47:56.811" v="159" actId="20577"/>
        <pc:sldMkLst>
          <pc:docMk/>
          <pc:sldMk cId="2496482921" sldId="257"/>
        </pc:sldMkLst>
        <pc:spChg chg="mod">
          <ac:chgData name="Slavina Stoyanova (2127720)" userId="S::2127720@student.uwtsd.ac.uk::ac3dedce-a5c9-44c0-82ba-88fb297c7dc1" providerId="AD" clId="Web-{CE6FEC80-D95E-DF5A-A9CB-315716F9D42B}" dt="2022-10-29T05:28:07.520" v="32" actId="20577"/>
          <ac:spMkLst>
            <pc:docMk/>
            <pc:sldMk cId="2496482921" sldId="257"/>
            <ac:spMk id="2" creationId="{47C9E909-9A9B-BB32-360C-2DB90FF7F5C7}"/>
          </ac:spMkLst>
        </pc:spChg>
        <pc:spChg chg="mod ord">
          <ac:chgData name="Slavina Stoyanova (2127720)" userId="S::2127720@student.uwtsd.ac.uk::ac3dedce-a5c9-44c0-82ba-88fb297c7dc1" providerId="AD" clId="Web-{CE6FEC80-D95E-DF5A-A9CB-315716F9D42B}" dt="2022-10-29T05:47:56.811" v="159" actId="20577"/>
          <ac:spMkLst>
            <pc:docMk/>
            <pc:sldMk cId="2496482921" sldId="257"/>
            <ac:spMk id="20" creationId="{C3A3F53B-5704-DEE7-FAD4-467C1585F497}"/>
          </ac:spMkLst>
        </pc:spChg>
        <pc:spChg chg="add del">
          <ac:chgData name="Slavina Stoyanova (2127720)" userId="S::2127720@student.uwtsd.ac.uk::ac3dedce-a5c9-44c0-82ba-88fb297c7dc1" providerId="AD" clId="Web-{CE6FEC80-D95E-DF5A-A9CB-315716F9D42B}" dt="2022-10-29T05:27:18.968" v="5"/>
          <ac:spMkLst>
            <pc:docMk/>
            <pc:sldMk cId="2496482921" sldId="257"/>
            <ac:spMk id="66" creationId="{3873B707-463F-40B0-8227-E8CC6C67EB25}"/>
          </ac:spMkLst>
        </pc:spChg>
        <pc:spChg chg="add del">
          <ac:chgData name="Slavina Stoyanova (2127720)" userId="S::2127720@student.uwtsd.ac.uk::ac3dedce-a5c9-44c0-82ba-88fb297c7dc1" providerId="AD" clId="Web-{CE6FEC80-D95E-DF5A-A9CB-315716F9D42B}" dt="2022-10-29T05:27:18.968" v="5"/>
          <ac:spMkLst>
            <pc:docMk/>
            <pc:sldMk cId="2496482921" sldId="257"/>
            <ac:spMk id="70" creationId="{19C9EAEA-39D0-4B0E-A0EB-51E7B26740B1}"/>
          </ac:spMkLst>
        </pc:spChg>
        <pc:spChg chg="add del">
          <ac:chgData name="Slavina Stoyanova (2127720)" userId="S::2127720@student.uwtsd.ac.uk::ac3dedce-a5c9-44c0-82ba-88fb297c7dc1" providerId="AD" clId="Web-{CE6FEC80-D95E-DF5A-A9CB-315716F9D42B}" dt="2022-10-29T05:27:18.968" v="5"/>
          <ac:spMkLst>
            <pc:docMk/>
            <pc:sldMk cId="2496482921" sldId="257"/>
            <ac:spMk id="71" creationId="{201CC55D-ED54-4C5C-95E6-10947BD1103B}"/>
          </ac:spMkLst>
        </pc:spChg>
        <pc:spChg chg="add del">
          <ac:chgData name="Slavina Stoyanova (2127720)" userId="S::2127720@student.uwtsd.ac.uk::ac3dedce-a5c9-44c0-82ba-88fb297c7dc1" providerId="AD" clId="Web-{CE6FEC80-D95E-DF5A-A9CB-315716F9D42B}" dt="2022-10-29T05:27:18.968" v="5"/>
          <ac:spMkLst>
            <pc:docMk/>
            <pc:sldMk cId="2496482921" sldId="257"/>
            <ac:spMk id="74" creationId="{C13237C8-E62C-4F0D-A318-BD6FB6C2D138}"/>
          </ac:spMkLst>
        </pc:spChg>
        <pc:spChg chg="add del">
          <ac:chgData name="Slavina Stoyanova (2127720)" userId="S::2127720@student.uwtsd.ac.uk::ac3dedce-a5c9-44c0-82ba-88fb297c7dc1" providerId="AD" clId="Web-{CE6FEC80-D95E-DF5A-A9CB-315716F9D42B}" dt="2022-10-29T05:27:12.010" v="2"/>
          <ac:spMkLst>
            <pc:docMk/>
            <pc:sldMk cId="2496482921" sldId="257"/>
            <ac:spMk id="79" creationId="{72D05657-94EE-4B2D-BC1B-A1D065063658}"/>
          </ac:spMkLst>
        </pc:spChg>
        <pc:spChg chg="add del">
          <ac:chgData name="Slavina Stoyanova (2127720)" userId="S::2127720@student.uwtsd.ac.uk::ac3dedce-a5c9-44c0-82ba-88fb297c7dc1" providerId="AD" clId="Web-{CE6FEC80-D95E-DF5A-A9CB-315716F9D42B}" dt="2022-10-29T05:27:12.010" v="2"/>
          <ac:spMkLst>
            <pc:docMk/>
            <pc:sldMk cId="2496482921" sldId="257"/>
            <ac:spMk id="81" creationId="{7586665A-47B3-4AEE-BC94-15D89FF706B3}"/>
          </ac:spMkLst>
        </pc:spChg>
        <pc:spChg chg="add del">
          <ac:chgData name="Slavina Stoyanova (2127720)" userId="S::2127720@student.uwtsd.ac.uk::ac3dedce-a5c9-44c0-82ba-88fb297c7dc1" providerId="AD" clId="Web-{CE6FEC80-D95E-DF5A-A9CB-315716F9D42B}" dt="2022-10-29T05:27:18.952" v="4"/>
          <ac:spMkLst>
            <pc:docMk/>
            <pc:sldMk cId="2496482921" sldId="257"/>
            <ac:spMk id="83" creationId="{352BEC0E-22F8-46D0-9632-375DB541B06C}"/>
          </ac:spMkLst>
        </pc:spChg>
        <pc:spChg chg="add del">
          <ac:chgData name="Slavina Stoyanova (2127720)" userId="S::2127720@student.uwtsd.ac.uk::ac3dedce-a5c9-44c0-82ba-88fb297c7dc1" providerId="AD" clId="Web-{CE6FEC80-D95E-DF5A-A9CB-315716F9D42B}" dt="2022-10-29T05:27:18.952" v="4"/>
          <ac:spMkLst>
            <pc:docMk/>
            <pc:sldMk cId="2496482921" sldId="257"/>
            <ac:spMk id="84" creationId="{3FCFB1DE-0B7E-48CC-BA90-B2AB0889F9D6}"/>
          </ac:spMkLst>
        </pc:spChg>
        <pc:spChg chg="add">
          <ac:chgData name="Slavina Stoyanova (2127720)" userId="S::2127720@student.uwtsd.ac.uk::ac3dedce-a5c9-44c0-82ba-88fb297c7dc1" providerId="AD" clId="Web-{CE6FEC80-D95E-DF5A-A9CB-315716F9D42B}" dt="2022-10-29T05:27:18.968" v="5"/>
          <ac:spMkLst>
            <pc:docMk/>
            <pc:sldMk cId="2496482921" sldId="257"/>
            <ac:spMk id="86" creationId="{72D05657-94EE-4B2D-BC1B-A1D065063658}"/>
          </ac:spMkLst>
        </pc:spChg>
        <pc:spChg chg="add">
          <ac:chgData name="Slavina Stoyanova (2127720)" userId="S::2127720@student.uwtsd.ac.uk::ac3dedce-a5c9-44c0-82ba-88fb297c7dc1" providerId="AD" clId="Web-{CE6FEC80-D95E-DF5A-A9CB-315716F9D42B}" dt="2022-10-29T05:27:18.968" v="5"/>
          <ac:spMkLst>
            <pc:docMk/>
            <pc:sldMk cId="2496482921" sldId="257"/>
            <ac:spMk id="87" creationId="{7586665A-47B3-4AEE-BC94-15D89FF706B3}"/>
          </ac:spMkLst>
        </pc:spChg>
        <pc:grpChg chg="add del">
          <ac:chgData name="Slavina Stoyanova (2127720)" userId="S::2127720@student.uwtsd.ac.uk::ac3dedce-a5c9-44c0-82ba-88fb297c7dc1" providerId="AD" clId="Web-{CE6FEC80-D95E-DF5A-A9CB-315716F9D42B}" dt="2022-10-29T05:27:18.968" v="5"/>
          <ac:grpSpMkLst>
            <pc:docMk/>
            <pc:sldMk cId="2496482921" sldId="257"/>
            <ac:grpSpMk id="72" creationId="{1DE889C7-FAD6-4397-98E2-05D503484459}"/>
          </ac:grpSpMkLst>
        </pc:grpChg>
        <pc:picChg chg="add mod">
          <ac:chgData name="Slavina Stoyanova (2127720)" userId="S::2127720@student.uwtsd.ac.uk::ac3dedce-a5c9-44c0-82ba-88fb297c7dc1" providerId="AD" clId="Web-{CE6FEC80-D95E-DF5A-A9CB-315716F9D42B}" dt="2022-10-29T05:27:18.968" v="5"/>
          <ac:picMkLst>
            <pc:docMk/>
            <pc:sldMk cId="2496482921" sldId="257"/>
            <ac:picMk id="3" creationId="{8840DF3F-5C9F-D72B-A3E9-A72BC1E53D21}"/>
          </ac:picMkLst>
        </pc:picChg>
        <pc:picChg chg="mod">
          <ac:chgData name="Slavina Stoyanova (2127720)" userId="S::2127720@student.uwtsd.ac.uk::ac3dedce-a5c9-44c0-82ba-88fb297c7dc1" providerId="AD" clId="Web-{CE6FEC80-D95E-DF5A-A9CB-315716F9D42B}" dt="2022-10-29T05:27:18.968" v="5"/>
          <ac:picMkLst>
            <pc:docMk/>
            <pc:sldMk cId="2496482921" sldId="257"/>
            <ac:picMk id="5" creationId="{86FC9FF2-44BA-F433-DA0F-6DAE1E68BE52}"/>
          </ac:picMkLst>
        </pc:picChg>
      </pc:sldChg>
      <pc:sldChg chg="addSp delSp modSp">
        <pc:chgData name="Slavina Stoyanova (2127720)" userId="S::2127720@student.uwtsd.ac.uk::ac3dedce-a5c9-44c0-82ba-88fb297c7dc1" providerId="AD" clId="Web-{CE6FEC80-D95E-DF5A-A9CB-315716F9D42B}" dt="2022-10-29T05:32:37.791" v="98" actId="20577"/>
        <pc:sldMkLst>
          <pc:docMk/>
          <pc:sldMk cId="2323804943" sldId="261"/>
        </pc:sldMkLst>
        <pc:spChg chg="mod">
          <ac:chgData name="Slavina Stoyanova (2127720)" userId="S::2127720@student.uwtsd.ac.uk::ac3dedce-a5c9-44c0-82ba-88fb297c7dc1" providerId="AD" clId="Web-{CE6FEC80-D95E-DF5A-A9CB-315716F9D42B}" dt="2022-10-29T05:32:35.775" v="87"/>
          <ac:spMkLst>
            <pc:docMk/>
            <pc:sldMk cId="2323804943" sldId="261"/>
            <ac:spMk id="2" creationId="{68BD4462-BB13-2220-B028-7D50D22940F2}"/>
          </ac:spMkLst>
        </pc:spChg>
        <pc:spChg chg="mod">
          <ac:chgData name="Slavina Stoyanova (2127720)" userId="S::2127720@student.uwtsd.ac.uk::ac3dedce-a5c9-44c0-82ba-88fb297c7dc1" providerId="AD" clId="Web-{CE6FEC80-D95E-DF5A-A9CB-315716F9D42B}" dt="2022-10-29T05:32:37.791" v="98" actId="20577"/>
          <ac:spMkLst>
            <pc:docMk/>
            <pc:sldMk cId="2323804943" sldId="261"/>
            <ac:spMk id="3" creationId="{9BB8CF02-5C8B-CAF3-9D81-51DB1A1D3F9E}"/>
          </ac:spMkLst>
        </pc:spChg>
        <pc:spChg chg="add del">
          <ac:chgData name="Slavina Stoyanova (2127720)" userId="S::2127720@student.uwtsd.ac.uk::ac3dedce-a5c9-44c0-82ba-88fb297c7dc1" providerId="AD" clId="Web-{CE6FEC80-D95E-DF5A-A9CB-315716F9D42B}" dt="2022-10-29T05:32:35.775" v="87"/>
          <ac:spMkLst>
            <pc:docMk/>
            <pc:sldMk cId="2323804943" sldId="261"/>
            <ac:spMk id="12" creationId="{AC17DE74-01C9-4859-B65A-85CF999E8580}"/>
          </ac:spMkLst>
        </pc:spChg>
        <pc:spChg chg="add del">
          <ac:chgData name="Slavina Stoyanova (2127720)" userId="S::2127720@student.uwtsd.ac.uk::ac3dedce-a5c9-44c0-82ba-88fb297c7dc1" providerId="AD" clId="Web-{CE6FEC80-D95E-DF5A-A9CB-315716F9D42B}" dt="2022-10-29T05:32:35.775" v="87"/>
          <ac:spMkLst>
            <pc:docMk/>
            <pc:sldMk cId="2323804943" sldId="261"/>
            <ac:spMk id="13" creationId="{068C0432-0E90-4CC1-8CD3-D44A90DF07EF}"/>
          </ac:spMkLst>
        </pc:spChg>
        <pc:spChg chg="add del">
          <ac:chgData name="Slavina Stoyanova (2127720)" userId="S::2127720@student.uwtsd.ac.uk::ac3dedce-a5c9-44c0-82ba-88fb297c7dc1" providerId="AD" clId="Web-{CE6FEC80-D95E-DF5A-A9CB-315716F9D42B}" dt="2022-10-29T05:32:35.775" v="87"/>
          <ac:spMkLst>
            <pc:docMk/>
            <pc:sldMk cId="2323804943" sldId="261"/>
            <ac:spMk id="18" creationId="{100EDD19-6802-4EC3-95CE-CFFAB042CFD6}"/>
          </ac:spMkLst>
        </pc:spChg>
        <pc:spChg chg="add del">
          <ac:chgData name="Slavina Stoyanova (2127720)" userId="S::2127720@student.uwtsd.ac.uk::ac3dedce-a5c9-44c0-82ba-88fb297c7dc1" providerId="AD" clId="Web-{CE6FEC80-D95E-DF5A-A9CB-315716F9D42B}" dt="2022-10-29T05:32:35.775" v="87"/>
          <ac:spMkLst>
            <pc:docMk/>
            <pc:sldMk cId="2323804943" sldId="261"/>
            <ac:spMk id="20" creationId="{DB17E863-922E-4C26-BD64-E8FD41D28661}"/>
          </ac:spMkLst>
        </pc:spChg>
      </pc:sldChg>
      <pc:sldChg chg="modSp">
        <pc:chgData name="Slavina Stoyanova (2127720)" userId="S::2127720@student.uwtsd.ac.uk::ac3dedce-a5c9-44c0-82ba-88fb297c7dc1" providerId="AD" clId="Web-{CE6FEC80-D95E-DF5A-A9CB-315716F9D42B}" dt="2022-10-29T05:29:01.307" v="33" actId="20577"/>
        <pc:sldMkLst>
          <pc:docMk/>
          <pc:sldMk cId="1535350435" sldId="262"/>
        </pc:sldMkLst>
        <pc:spChg chg="mod">
          <ac:chgData name="Slavina Stoyanova (2127720)" userId="S::2127720@student.uwtsd.ac.uk::ac3dedce-a5c9-44c0-82ba-88fb297c7dc1" providerId="AD" clId="Web-{CE6FEC80-D95E-DF5A-A9CB-315716F9D42B}" dt="2022-10-29T05:29:01.307" v="33" actId="20577"/>
          <ac:spMkLst>
            <pc:docMk/>
            <pc:sldMk cId="1535350435" sldId="262"/>
            <ac:spMk id="3" creationId="{8072EC6E-AAE1-4F83-7DDF-F5F718D2FD27}"/>
          </ac:spMkLst>
        </pc:spChg>
      </pc:sldChg>
      <pc:sldChg chg="modSp">
        <pc:chgData name="Slavina Stoyanova (2127720)" userId="S::2127720@student.uwtsd.ac.uk::ac3dedce-a5c9-44c0-82ba-88fb297c7dc1" providerId="AD" clId="Web-{CE6FEC80-D95E-DF5A-A9CB-315716F9D42B}" dt="2022-10-29T05:44:56.618" v="154" actId="20577"/>
        <pc:sldMkLst>
          <pc:docMk/>
          <pc:sldMk cId="2339379395" sldId="265"/>
        </pc:sldMkLst>
        <pc:spChg chg="mod">
          <ac:chgData name="Slavina Stoyanova (2127720)" userId="S::2127720@student.uwtsd.ac.uk::ac3dedce-a5c9-44c0-82ba-88fb297c7dc1" providerId="AD" clId="Web-{CE6FEC80-D95E-DF5A-A9CB-315716F9D42B}" dt="2022-10-29T05:44:56.618" v="154" actId="20577"/>
          <ac:spMkLst>
            <pc:docMk/>
            <pc:sldMk cId="2339379395" sldId="265"/>
            <ac:spMk id="2" creationId="{605261F6-C35F-D08D-1F52-D0BCAB5506DC}"/>
          </ac:spMkLst>
        </pc:spChg>
      </pc:sldChg>
      <pc:sldChg chg="modSp">
        <pc:chgData name="Slavina Stoyanova (2127720)" userId="S::2127720@student.uwtsd.ac.uk::ac3dedce-a5c9-44c0-82ba-88fb297c7dc1" providerId="AD" clId="Web-{CE6FEC80-D95E-DF5A-A9CB-315716F9D42B}" dt="2022-10-29T05:32:51.963" v="101" actId="20577"/>
        <pc:sldMkLst>
          <pc:docMk/>
          <pc:sldMk cId="3372938968" sldId="266"/>
        </pc:sldMkLst>
        <pc:spChg chg="mod">
          <ac:chgData name="Slavina Stoyanova (2127720)" userId="S::2127720@student.uwtsd.ac.uk::ac3dedce-a5c9-44c0-82ba-88fb297c7dc1" providerId="AD" clId="Web-{CE6FEC80-D95E-DF5A-A9CB-315716F9D42B}" dt="2022-10-29T05:32:51.963" v="101" actId="20577"/>
          <ac:spMkLst>
            <pc:docMk/>
            <pc:sldMk cId="3372938968" sldId="266"/>
            <ac:spMk id="2" creationId="{564B536D-3D5C-E350-7F6D-5C44DE3C17E5}"/>
          </ac:spMkLst>
        </pc:spChg>
        <pc:graphicFrameChg chg="mod modGraphic">
          <ac:chgData name="Slavina Stoyanova (2127720)" userId="S::2127720@student.uwtsd.ac.uk::ac3dedce-a5c9-44c0-82ba-88fb297c7dc1" providerId="AD" clId="Web-{CE6FEC80-D95E-DF5A-A9CB-315716F9D42B}" dt="2022-10-29T05:30:37.905" v="60"/>
          <ac:graphicFrameMkLst>
            <pc:docMk/>
            <pc:sldMk cId="3372938968" sldId="266"/>
            <ac:graphicFrameMk id="4" creationId="{521B77D8-46F4-2044-6734-EBE2F4B0396D}"/>
          </ac:graphicFrameMkLst>
        </pc:graphicFrameChg>
      </pc:sldChg>
      <pc:sldChg chg="modSp">
        <pc:chgData name="Slavina Stoyanova (2127720)" userId="S::2127720@student.uwtsd.ac.uk::ac3dedce-a5c9-44c0-82ba-88fb297c7dc1" providerId="AD" clId="Web-{CE6FEC80-D95E-DF5A-A9CB-315716F9D42B}" dt="2022-10-29T05:33:25.230" v="104" actId="20577"/>
        <pc:sldMkLst>
          <pc:docMk/>
          <pc:sldMk cId="3596919201" sldId="267"/>
        </pc:sldMkLst>
        <pc:spChg chg="mod">
          <ac:chgData name="Slavina Stoyanova (2127720)" userId="S::2127720@student.uwtsd.ac.uk::ac3dedce-a5c9-44c0-82ba-88fb297c7dc1" providerId="AD" clId="Web-{CE6FEC80-D95E-DF5A-A9CB-315716F9D42B}" dt="2022-10-29T05:33:25.230" v="104" actId="20577"/>
          <ac:spMkLst>
            <pc:docMk/>
            <pc:sldMk cId="3596919201" sldId="267"/>
            <ac:spMk id="3" creationId="{41716612-FB01-4867-52CB-19FB6378696D}"/>
          </ac:spMkLst>
        </pc:spChg>
      </pc:sldChg>
    </pc:docChg>
  </pc:docChgLst>
  <pc:docChgLst>
    <pc:chgData name="Slavina Stoyanova (2127720)" userId="S::2127720@student.uwtsd.ac.uk::ac3dedce-a5c9-44c0-82ba-88fb297c7dc1" providerId="AD" clId="Web-{6D6F0F03-F16D-EF61-28A0-54BBDAF8C9D6}"/>
    <pc:docChg chg="modSld">
      <pc:chgData name="Slavina Stoyanova (2127720)" userId="S::2127720@student.uwtsd.ac.uk::ac3dedce-a5c9-44c0-82ba-88fb297c7dc1" providerId="AD" clId="Web-{6D6F0F03-F16D-EF61-28A0-54BBDAF8C9D6}" dt="2022-10-22T08:27:43.436" v="7"/>
      <pc:docMkLst>
        <pc:docMk/>
      </pc:docMkLst>
      <pc:sldChg chg="modSp">
        <pc:chgData name="Slavina Stoyanova (2127720)" userId="S::2127720@student.uwtsd.ac.uk::ac3dedce-a5c9-44c0-82ba-88fb297c7dc1" providerId="AD" clId="Web-{6D6F0F03-F16D-EF61-28A0-54BBDAF8C9D6}" dt="2022-10-22T08:27:43.436" v="7"/>
        <pc:sldMkLst>
          <pc:docMk/>
          <pc:sldMk cId="88125766" sldId="259"/>
        </pc:sldMkLst>
        <pc:graphicFrameChg chg="mod modGraphic">
          <ac:chgData name="Slavina Stoyanova (2127720)" userId="S::2127720@student.uwtsd.ac.uk::ac3dedce-a5c9-44c0-82ba-88fb297c7dc1" providerId="AD" clId="Web-{6D6F0F03-F16D-EF61-28A0-54BBDAF8C9D6}" dt="2022-10-22T08:27:43.436" v="7"/>
          <ac:graphicFrameMkLst>
            <pc:docMk/>
            <pc:sldMk cId="88125766" sldId="259"/>
            <ac:graphicFrameMk id="53" creationId="{562DCCD6-3FBC-2D20-F180-BBC653B24FB6}"/>
          </ac:graphicFrameMkLst>
        </pc:graphicFrameChg>
      </pc:sldChg>
    </pc:docChg>
  </pc:docChgLst>
  <pc:docChgLst>
    <pc:chgData name="Slavina Stoyanova (2127720)" userId="S::2127720@student.uwtsd.ac.uk::ac3dedce-a5c9-44c0-82ba-88fb297c7dc1" providerId="AD" clId="Web-{6063223D-38E9-9BB7-9882-AE2C3BFC4B92}"/>
    <pc:docChg chg="modSld">
      <pc:chgData name="Slavina Stoyanova (2127720)" userId="S::2127720@student.uwtsd.ac.uk::ac3dedce-a5c9-44c0-82ba-88fb297c7dc1" providerId="AD" clId="Web-{6063223D-38E9-9BB7-9882-AE2C3BFC4B92}" dt="2022-10-19T10:32:10.007" v="293"/>
      <pc:docMkLst>
        <pc:docMk/>
      </pc:docMkLst>
      <pc:sldChg chg="modSp">
        <pc:chgData name="Slavina Stoyanova (2127720)" userId="S::2127720@student.uwtsd.ac.uk::ac3dedce-a5c9-44c0-82ba-88fb297c7dc1" providerId="AD" clId="Web-{6063223D-38E9-9BB7-9882-AE2C3BFC4B92}" dt="2022-10-19T10:25:20.508" v="150" actId="20577"/>
        <pc:sldMkLst>
          <pc:docMk/>
          <pc:sldMk cId="2496482921" sldId="257"/>
        </pc:sldMkLst>
        <pc:spChg chg="mod">
          <ac:chgData name="Slavina Stoyanova (2127720)" userId="S::2127720@student.uwtsd.ac.uk::ac3dedce-a5c9-44c0-82ba-88fb297c7dc1" providerId="AD" clId="Web-{6063223D-38E9-9BB7-9882-AE2C3BFC4B92}" dt="2022-10-19T10:24:48.913" v="143" actId="20577"/>
          <ac:spMkLst>
            <pc:docMk/>
            <pc:sldMk cId="2496482921" sldId="257"/>
            <ac:spMk id="2" creationId="{47C9E909-9A9B-BB32-360C-2DB90FF7F5C7}"/>
          </ac:spMkLst>
        </pc:spChg>
        <pc:spChg chg="mod">
          <ac:chgData name="Slavina Stoyanova (2127720)" userId="S::2127720@student.uwtsd.ac.uk::ac3dedce-a5c9-44c0-82ba-88fb297c7dc1" providerId="AD" clId="Web-{6063223D-38E9-9BB7-9882-AE2C3BFC4B92}" dt="2022-10-19T10:25:20.508" v="150" actId="20577"/>
          <ac:spMkLst>
            <pc:docMk/>
            <pc:sldMk cId="2496482921" sldId="257"/>
            <ac:spMk id="20" creationId="{C3A3F53B-5704-DEE7-FAD4-467C1585F497}"/>
          </ac:spMkLst>
        </pc:spChg>
      </pc:sldChg>
      <pc:sldChg chg="modSp">
        <pc:chgData name="Slavina Stoyanova (2127720)" userId="S::2127720@student.uwtsd.ac.uk::ac3dedce-a5c9-44c0-82ba-88fb297c7dc1" providerId="AD" clId="Web-{6063223D-38E9-9BB7-9882-AE2C3BFC4B92}" dt="2022-10-19T10:32:10.007" v="293"/>
        <pc:sldMkLst>
          <pc:docMk/>
          <pc:sldMk cId="2825736195" sldId="258"/>
        </pc:sldMkLst>
        <pc:graphicFrameChg chg="mod modGraphic">
          <ac:chgData name="Slavina Stoyanova (2127720)" userId="S::2127720@student.uwtsd.ac.uk::ac3dedce-a5c9-44c0-82ba-88fb297c7dc1" providerId="AD" clId="Web-{6063223D-38E9-9BB7-9882-AE2C3BFC4B92}" dt="2022-10-19T10:32:10.007" v="293"/>
          <ac:graphicFrameMkLst>
            <pc:docMk/>
            <pc:sldMk cId="2825736195" sldId="258"/>
            <ac:graphicFrameMk id="10" creationId="{5E9DDAF5-6E15-1672-C01F-DF033732249E}"/>
          </ac:graphicFrameMkLst>
        </pc:graphicFrameChg>
      </pc:sldChg>
      <pc:sldChg chg="modSp">
        <pc:chgData name="Slavina Stoyanova (2127720)" userId="S::2127720@student.uwtsd.ac.uk::ac3dedce-a5c9-44c0-82ba-88fb297c7dc1" providerId="AD" clId="Web-{6063223D-38E9-9BB7-9882-AE2C3BFC4B92}" dt="2022-10-19T10:22:58.987" v="130" actId="20577"/>
        <pc:sldMkLst>
          <pc:docMk/>
          <pc:sldMk cId="3524471175" sldId="263"/>
        </pc:sldMkLst>
        <pc:spChg chg="mod">
          <ac:chgData name="Slavina Stoyanova (2127720)" userId="S::2127720@student.uwtsd.ac.uk::ac3dedce-a5c9-44c0-82ba-88fb297c7dc1" providerId="AD" clId="Web-{6063223D-38E9-9BB7-9882-AE2C3BFC4B92}" dt="2022-10-19T10:22:58.987" v="130" actId="20577"/>
          <ac:spMkLst>
            <pc:docMk/>
            <pc:sldMk cId="3524471175" sldId="263"/>
            <ac:spMk id="2" creationId="{E7A5313B-8D16-CD72-AAD3-60E79AA0C403}"/>
          </ac:spMkLst>
        </pc:spChg>
        <pc:spChg chg="mod">
          <ac:chgData name="Slavina Stoyanova (2127720)" userId="S::2127720@student.uwtsd.ac.uk::ac3dedce-a5c9-44c0-82ba-88fb297c7dc1" providerId="AD" clId="Web-{6063223D-38E9-9BB7-9882-AE2C3BFC4B92}" dt="2022-10-19T10:20:27.809" v="112" actId="14100"/>
          <ac:spMkLst>
            <pc:docMk/>
            <pc:sldMk cId="3524471175" sldId="263"/>
            <ac:spMk id="4" creationId="{82B8068C-359C-7498-68B2-8ADB3A27E5A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kibrispdr.org/detail-26/contoh-diagram-fishbone.html" TargetMode="External"/><Relationship Id="rId2" Type="http://schemas.openxmlformats.org/officeDocument/2006/relationships/hyperlink" Target="https://corporatefinanceinstitute.com/resources/knowledge/strategy/pestel-analysi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knowledgecity.com/blog/grid-analysis-easy-way-make-tough-business-deci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8638" y="386930"/>
            <a:ext cx="9236700" cy="1188950"/>
          </a:xfrm>
        </p:spPr>
        <p:txBody>
          <a:bodyPr vert="horz" lIns="91440" tIns="45720" rIns="91440" bIns="45720" rtlCol="0" anchor="b">
            <a:normAutofit/>
          </a:bodyPr>
          <a:lstStyle/>
          <a:p>
            <a:pPr algn="l"/>
            <a:r>
              <a:rPr lang="en-US" sz="3800" b="1" i="1" kern="1200">
                <a:solidFill>
                  <a:schemeClr val="tx1"/>
                </a:solidFill>
                <a:latin typeface="+mj-lt"/>
                <a:ea typeface="+mj-ea"/>
                <a:cs typeface="+mj-cs"/>
              </a:rPr>
              <a:t>Solving the problem of Profit Decline in TM Lewin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93660" y="2599509"/>
            <a:ext cx="10143668" cy="3435531"/>
          </a:xfrm>
        </p:spPr>
        <p:txBody>
          <a:bodyPr vert="horz" lIns="91440" tIns="45720" rIns="91440" bIns="45720" rtlCol="0" anchor="ctr">
            <a:normAutofit/>
          </a:bodyPr>
          <a:lstStyle/>
          <a:p>
            <a:pPr indent="-228600" algn="l">
              <a:buFont typeface="Arial" panose="020B0604020202020204" pitchFamily="34" charset="0"/>
              <a:buChar char="•"/>
            </a:pPr>
            <a:r>
              <a:rPr lang="en-US"/>
              <a:t>Student name: Slavina Stoyanova</a:t>
            </a:r>
          </a:p>
          <a:p>
            <a:pPr indent="-228600" algn="l">
              <a:buFont typeface="Arial" panose="020B0604020202020204" pitchFamily="34" charset="0"/>
              <a:buChar char="•"/>
            </a:pPr>
            <a:r>
              <a:rPr lang="en-US"/>
              <a:t>Student Number: 2127720</a:t>
            </a:r>
          </a:p>
          <a:p>
            <a:pPr indent="-228600" algn="l">
              <a:buFont typeface="Arial" panose="020B0604020202020204" pitchFamily="34" charset="0"/>
              <a:buChar char="•"/>
            </a:pPr>
            <a:r>
              <a:rPr lang="en-US"/>
              <a:t>Module Code: BMSK4004_BIRM</a:t>
            </a:r>
          </a:p>
          <a:p>
            <a:pPr indent="-228600" algn="l">
              <a:buFont typeface="Arial" panose="020B0604020202020204" pitchFamily="34" charset="0"/>
              <a:buChar char="•"/>
            </a:pPr>
            <a:r>
              <a:rPr lang="en-US"/>
              <a:t>Module Title: Problem solving and decision making</a:t>
            </a:r>
          </a:p>
          <a:p>
            <a:pPr indent="-228600" algn="l">
              <a:buFont typeface="Arial" panose="020B0604020202020204" pitchFamily="34" charset="0"/>
              <a:buChar char="•"/>
            </a:pPr>
            <a:r>
              <a:rPr lang="en-US"/>
              <a:t>Lecturer Name: Chijioke Uba</a:t>
            </a:r>
          </a:p>
          <a:p>
            <a:pPr indent="-228600" algn="l">
              <a:buFont typeface="Arial" panose="020B0604020202020204" pitchFamily="34" charset="0"/>
              <a:buChar char="•"/>
            </a:pPr>
            <a:r>
              <a:rPr lang="en-US"/>
              <a:t>Assignment Title: Declining Profitability at TM Lewin, 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7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Arc 8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47C9E909-9A9B-BB32-360C-2DB90FF7F5C7}"/>
              </a:ext>
            </a:extLst>
          </p:cNvPr>
          <p:cNvSpPr>
            <a:spLocks noGrp="1"/>
          </p:cNvSpPr>
          <p:nvPr>
            <p:ph type="title"/>
          </p:nvPr>
        </p:nvSpPr>
        <p:spPr>
          <a:xfrm>
            <a:off x="4184542" y="486184"/>
            <a:ext cx="7363990" cy="1325563"/>
          </a:xfrm>
        </p:spPr>
        <p:txBody>
          <a:bodyPr vert="horz" lIns="91440" tIns="45720" rIns="91440" bIns="45720" rtlCol="0" anchor="ctr">
            <a:normAutofit/>
          </a:bodyPr>
          <a:lstStyle/>
          <a:p>
            <a:r>
              <a:rPr lang="en-US" sz="4400" b="1" i="1" kern="1200" dirty="0">
                <a:latin typeface="Arial Nova"/>
              </a:rPr>
              <a:t>Definition of problem</a:t>
            </a:r>
            <a:br>
              <a:rPr lang="en-US" sz="4400" kern="1200" dirty="0"/>
            </a:br>
            <a:endParaRPr lang="en-US" sz="4400" kern="1200">
              <a:solidFill>
                <a:schemeClr val="tx1"/>
              </a:solidFill>
              <a:latin typeface="+mj-lt"/>
              <a:ea typeface="+mj-ea"/>
              <a:cs typeface="+mj-cs"/>
            </a:endParaRPr>
          </a:p>
        </p:txBody>
      </p:sp>
      <p:pic>
        <p:nvPicPr>
          <p:cNvPr id="5" name="Picture 5" descr="A picture containing text, vector graphics&#10;&#10;Description automatically generated">
            <a:extLst>
              <a:ext uri="{FF2B5EF4-FFF2-40B4-BE49-F238E27FC236}">
                <a16:creationId xmlns:a16="http://schemas.microsoft.com/office/drawing/2014/main" id="{86FC9FF2-44BA-F433-DA0F-6DAE1E68BE52}"/>
              </a:ext>
            </a:extLst>
          </p:cNvPr>
          <p:cNvPicPr>
            <a:picLocks noChangeAspect="1"/>
          </p:cNvPicPr>
          <p:nvPr/>
        </p:nvPicPr>
        <p:blipFill rotWithShape="1">
          <a:blip r:embed="rId2"/>
          <a:srcRect r="-3" b="-3"/>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3" name="Picture 3" descr="Diagram&#10;&#10;Description automatically generated">
            <a:extLst>
              <a:ext uri="{FF2B5EF4-FFF2-40B4-BE49-F238E27FC236}">
                <a16:creationId xmlns:a16="http://schemas.microsoft.com/office/drawing/2014/main" id="{8840DF3F-5C9F-D72B-A3E9-A72BC1E53D21}"/>
              </a:ext>
            </a:extLst>
          </p:cNvPr>
          <p:cNvPicPr>
            <a:picLocks noChangeAspect="1"/>
          </p:cNvPicPr>
          <p:nvPr/>
        </p:nvPicPr>
        <p:blipFill rotWithShape="1">
          <a:blip r:embed="rId3"/>
          <a:srcRect l="553" r="1694" b="-3"/>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20" name="Content Placeholder 19">
            <a:extLst>
              <a:ext uri="{FF2B5EF4-FFF2-40B4-BE49-F238E27FC236}">
                <a16:creationId xmlns:a16="http://schemas.microsoft.com/office/drawing/2014/main" id="{C3A3F53B-5704-DEE7-FAD4-467C1585F497}"/>
              </a:ext>
            </a:extLst>
          </p:cNvPr>
          <p:cNvSpPr>
            <a:spLocks noGrp="1"/>
          </p:cNvSpPr>
          <p:nvPr>
            <p:ph type="body" sz="half" idx="2"/>
          </p:nvPr>
        </p:nvSpPr>
        <p:spPr>
          <a:xfrm>
            <a:off x="4184542" y="1946684"/>
            <a:ext cx="7363990" cy="4351338"/>
          </a:xfrm>
        </p:spPr>
        <p:txBody>
          <a:bodyPr vert="horz" lIns="91440" tIns="45720" rIns="91440" bIns="45720" rtlCol="0" anchor="t">
            <a:normAutofit/>
          </a:bodyPr>
          <a:lstStyle/>
          <a:p>
            <a:pPr indent="-228600">
              <a:buFont typeface="Arial" panose="020B0604020202020204" pitchFamily="34" charset="0"/>
              <a:buChar char="•"/>
            </a:pPr>
            <a:r>
              <a:rPr lang="en-US" sz="1800" dirty="0">
                <a:latin typeface="Arial Nova"/>
              </a:rPr>
              <a:t>A matter or situation regarded as unwelcome or harmful and needing to be dealt with and  overcome.                                                                                                                                                                                                                (Oxford dictionaries, 2020)  </a:t>
            </a:r>
          </a:p>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r>
              <a:rPr lang="en-US" sz="1800" b="1" i="1" dirty="0">
                <a:latin typeface="Arial Nova"/>
              </a:rPr>
              <a:t>Solution of the problem</a:t>
            </a:r>
          </a:p>
          <a:p>
            <a:pPr indent="-228600">
              <a:buFont typeface="Arial" panose="020B0604020202020204" pitchFamily="34" charset="0"/>
              <a:buChar char="•"/>
            </a:pPr>
            <a:r>
              <a:rPr lang="en-US" sz="1800" dirty="0">
                <a:latin typeface="Arial Nova"/>
              </a:rPr>
              <a:t>Describe the current situation </a:t>
            </a:r>
          </a:p>
          <a:p>
            <a:pPr indent="-228600">
              <a:buFont typeface="Arial" panose="020B0604020202020204" pitchFamily="34" charset="0"/>
              <a:buChar char="•"/>
            </a:pPr>
            <a:r>
              <a:rPr lang="en-US" sz="1800" dirty="0">
                <a:latin typeface="Arial Nova"/>
              </a:rPr>
              <a:t>How this happened? What happened? Factors? </a:t>
            </a:r>
          </a:p>
          <a:p>
            <a:pPr indent="-228600">
              <a:buFont typeface="Arial" panose="020B0604020202020204" pitchFamily="34" charset="0"/>
              <a:buChar char="•"/>
            </a:pPr>
            <a:r>
              <a:rPr lang="en-US" sz="1800" dirty="0">
                <a:latin typeface="Arial Nova"/>
              </a:rPr>
              <a:t>Describe the problem specific Why?  How?</a:t>
            </a:r>
          </a:p>
          <a:p>
            <a:pPr indent="-228600">
              <a:buFont typeface="Arial" panose="020B0604020202020204" pitchFamily="34" charset="0"/>
              <a:buChar char="•"/>
            </a:pPr>
            <a:r>
              <a:rPr lang="en-US" sz="1800" dirty="0">
                <a:latin typeface="Arial Nova"/>
              </a:rPr>
              <a:t>Implement of  solution</a:t>
            </a:r>
          </a:p>
          <a:p>
            <a:pPr indent="-228600">
              <a:buFont typeface="Arial" panose="020B0604020202020204" pitchFamily="34" charset="0"/>
              <a:buChar char="•"/>
            </a:pPr>
            <a:r>
              <a:rPr lang="en-US" sz="1800" dirty="0">
                <a:latin typeface="Arial Nova"/>
              </a:rPr>
              <a:t>Evaluation</a:t>
            </a:r>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2496482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5313B-8D16-CD72-AAD3-60E79AA0C403}"/>
              </a:ext>
            </a:extLst>
          </p:cNvPr>
          <p:cNvSpPr>
            <a:spLocks noGrp="1"/>
          </p:cNvSpPr>
          <p:nvPr>
            <p:ph type="title"/>
          </p:nvPr>
        </p:nvSpPr>
        <p:spPr>
          <a:xfrm>
            <a:off x="630936" y="640823"/>
            <a:ext cx="3419856" cy="5583148"/>
          </a:xfrm>
        </p:spPr>
        <p:txBody>
          <a:bodyPr vert="horz" lIns="91440" tIns="45720" rIns="91440" bIns="45720" rtlCol="0" anchor="ctr">
            <a:normAutofit/>
          </a:bodyPr>
          <a:lstStyle/>
          <a:p>
            <a:pPr marL="457200" indent="-457200">
              <a:buFont typeface="Arial"/>
              <a:buChar char="•"/>
            </a:pPr>
            <a:r>
              <a:rPr lang="en-US" b="1" i="1" kern="1200" dirty="0">
                <a:latin typeface="Arial Nova"/>
              </a:rPr>
              <a:t>Problem solving and decision making  </a:t>
            </a:r>
            <a:r>
              <a:rPr lang="en-US" kern="1200" dirty="0">
                <a:latin typeface="Arial Nova"/>
              </a:rPr>
              <a:t>      </a:t>
            </a:r>
            <a:r>
              <a:rPr lang="en-US" sz="3000" kern="1200" dirty="0">
                <a:latin typeface="+mj-lt"/>
                <a:ea typeface="+mj-ea"/>
                <a:cs typeface="+mj-cs"/>
              </a:rPr>
              <a:t>                                                                       </a:t>
            </a:r>
            <a:r>
              <a:rPr lang="en-US" sz="2400" kern="1200" dirty="0">
                <a:latin typeface="Arial Nova"/>
              </a:rPr>
              <a:t>Definition of decision making</a:t>
            </a:r>
            <a:br>
              <a:rPr lang="en-US" sz="2400" kern="1200" dirty="0">
                <a:latin typeface="Arial Nova"/>
              </a:rPr>
            </a:br>
            <a:r>
              <a:rPr lang="en-US" sz="2400" kern="1200" dirty="0">
                <a:latin typeface="Arial Nova"/>
              </a:rPr>
              <a:t>- this  is process or action to making important decision. It is set containing two or more options.</a:t>
            </a:r>
            <a:br>
              <a:rPr lang="en-US" sz="3000" kern="1200" dirty="0">
                <a:latin typeface="Arial Nova"/>
              </a:rPr>
            </a:br>
            <a:endParaRPr lang="en-US" sz="3000" kern="1200">
              <a:solidFill>
                <a:schemeClr val="tx1"/>
              </a:solidFill>
              <a:latin typeface="+mj-lt"/>
              <a:cs typeface="Calibri Light" panose="020F0302020204030204"/>
            </a:endParaRPr>
          </a:p>
        </p:txBody>
      </p:sp>
      <p:sp>
        <p:nvSpPr>
          <p:cNvPr id="56"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2FDA6C37-E157-974A-6D7D-6C6346CBA9C8}"/>
              </a:ext>
            </a:extLst>
          </p:cNvPr>
          <p:cNvPicPr>
            <a:picLocks noGrp="1" noChangeAspect="1"/>
          </p:cNvPicPr>
          <p:nvPr>
            <p:ph type="pic" idx="1"/>
          </p:nvPr>
        </p:nvPicPr>
        <p:blipFill rotWithShape="1">
          <a:blip r:embed="rId2"/>
          <a:srcRect l="498" r="4524"/>
          <a:stretch/>
        </p:blipFill>
        <p:spPr>
          <a:xfrm>
            <a:off x="4654296" y="630936"/>
            <a:ext cx="4956119" cy="3913632"/>
          </a:xfrm>
          <a:prstGeom prst="rect">
            <a:avLst/>
          </a:prstGeom>
        </p:spPr>
      </p:pic>
      <p:sp>
        <p:nvSpPr>
          <p:cNvPr id="4" name="Text Placeholder 3">
            <a:extLst>
              <a:ext uri="{FF2B5EF4-FFF2-40B4-BE49-F238E27FC236}">
                <a16:creationId xmlns:a16="http://schemas.microsoft.com/office/drawing/2014/main" id="{82B8068C-359C-7498-68B2-8ADB3A27E5AF}"/>
              </a:ext>
            </a:extLst>
          </p:cNvPr>
          <p:cNvSpPr>
            <a:spLocks noGrp="1"/>
          </p:cNvSpPr>
          <p:nvPr>
            <p:ph type="body" sz="half" idx="2"/>
          </p:nvPr>
        </p:nvSpPr>
        <p:spPr>
          <a:xfrm>
            <a:off x="4654296" y="4798577"/>
            <a:ext cx="6894576" cy="1428487"/>
          </a:xfrm>
        </p:spPr>
        <p:txBody>
          <a:bodyPr vert="horz" lIns="91440" tIns="45720" rIns="91440" bIns="45720" rtlCol="0" anchor="t">
            <a:normAutofit/>
          </a:bodyPr>
          <a:lstStyle/>
          <a:p>
            <a:pPr indent="-228600">
              <a:buFont typeface="Arial" panose="020B0604020202020204" pitchFamily="34" charset="0"/>
              <a:buChar char="•"/>
            </a:pPr>
            <a:r>
              <a:rPr lang="en-US" sz="2400" dirty="0">
                <a:latin typeface="Arial Nova"/>
              </a:rPr>
              <a:t>Problem solving and decision making are connected. First we must identify the problem and after that to find out the best solution.</a:t>
            </a:r>
          </a:p>
        </p:txBody>
      </p:sp>
    </p:spTree>
    <p:extLst>
      <p:ext uri="{BB962C8B-B14F-4D97-AF65-F5344CB8AC3E}">
        <p14:creationId xmlns:p14="http://schemas.microsoft.com/office/powerpoint/2010/main" val="3524471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3E5E0D-C7CF-314C-B8B8-40D52394F7E1}"/>
              </a:ext>
            </a:extLst>
          </p:cNvPr>
          <p:cNvSpPr>
            <a:spLocks noGrp="1"/>
          </p:cNvSpPr>
          <p:nvPr>
            <p:ph type="title"/>
          </p:nvPr>
        </p:nvSpPr>
        <p:spPr>
          <a:xfrm>
            <a:off x="643467" y="321734"/>
            <a:ext cx="10905066" cy="1135737"/>
          </a:xfrm>
        </p:spPr>
        <p:txBody>
          <a:bodyPr>
            <a:normAutofit/>
          </a:bodyPr>
          <a:lstStyle/>
          <a:p>
            <a:r>
              <a:rPr lang="en-GB" sz="2500">
                <a:latin typeface="Arial Nova"/>
                <a:ea typeface="+mj-lt"/>
                <a:cs typeface="+mj-lt"/>
              </a:rPr>
              <a:t>Based to the case study a research-informed discussion about Declining</a:t>
            </a:r>
            <a:r>
              <a:rPr lang="en-GB" sz="2500">
                <a:latin typeface="Arial Nova"/>
                <a:cs typeface="Calibri Light"/>
              </a:rPr>
              <a:t> profitability at TM Lewin, UK </a:t>
            </a:r>
            <a:br>
              <a:rPr lang="en-GB" sz="2500">
                <a:latin typeface="Arial Nova"/>
                <a:cs typeface="Calibri Light"/>
              </a:rPr>
            </a:br>
            <a:endParaRPr lang="en-GB" sz="2500">
              <a:latin typeface="Arial Nova"/>
              <a:cs typeface="Calibri Light"/>
            </a:endParaRPr>
          </a:p>
        </p:txBody>
      </p:sp>
      <p:sp>
        <p:nvSpPr>
          <p:cNvPr id="3" name="Content Placeholder 2">
            <a:extLst>
              <a:ext uri="{FF2B5EF4-FFF2-40B4-BE49-F238E27FC236}">
                <a16:creationId xmlns:a16="http://schemas.microsoft.com/office/drawing/2014/main" id="{8072EC6E-AAE1-4F83-7DDF-F5F718D2FD27}"/>
              </a:ext>
            </a:extLst>
          </p:cNvPr>
          <p:cNvSpPr>
            <a:spLocks noGrp="1"/>
          </p:cNvSpPr>
          <p:nvPr>
            <p:ph idx="1"/>
          </p:nvPr>
        </p:nvSpPr>
        <p:spPr>
          <a:xfrm>
            <a:off x="643467" y="1782981"/>
            <a:ext cx="10905066" cy="4393982"/>
          </a:xfrm>
        </p:spPr>
        <p:txBody>
          <a:bodyPr vert="horz" lIns="91440" tIns="45720" rIns="91440" bIns="45720" rtlCol="0" anchor="t">
            <a:noAutofit/>
          </a:bodyPr>
          <a:lstStyle/>
          <a:p>
            <a:r>
              <a:rPr lang="en-GB" sz="2400" dirty="0">
                <a:latin typeface="Arial Nova"/>
                <a:cs typeface="Calibri"/>
              </a:rPr>
              <a:t>Nature and scope of the Profit Decline </a:t>
            </a:r>
            <a:r>
              <a:rPr lang="en-GB" sz="1800" dirty="0">
                <a:latin typeface="Arial Nova"/>
                <a:cs typeface="Calibri"/>
              </a:rPr>
              <a:t>based to the case study we understood that during pandemic retail sector was fell into to the hardest hit. T M Lewin, UK is old branch for formal shirt, entered an insolvency process was bought by Us-owner Torque Brands. The company had grown to operate more than 150 shops worldwide before pandemic. Over the pandemic men's apparel purchases dropped dramatically. The nature of the problem is Declining profitability  and the scope of the problem is worldwide.</a:t>
            </a:r>
            <a:endParaRPr lang="en-US" sz="1800">
              <a:latin typeface="Arial Nova"/>
              <a:cs typeface="Calibri"/>
            </a:endParaRPr>
          </a:p>
          <a:p>
            <a:r>
              <a:rPr lang="en-GB" sz="2400" dirty="0">
                <a:latin typeface="Arial Nova"/>
                <a:cs typeface="Calibri"/>
              </a:rPr>
              <a:t>Impact of profit decline on TM Lewis and employees</a:t>
            </a:r>
          </a:p>
          <a:p>
            <a:r>
              <a:rPr lang="en-GB" sz="1800" dirty="0">
                <a:latin typeface="Arial Nova"/>
                <a:cs typeface="Calibri"/>
              </a:rPr>
              <a:t>Who is affected? The  impact of profit decline has affected this very famous British brand (TM Lewis) and 50 staff which the company employs.</a:t>
            </a:r>
          </a:p>
          <a:p>
            <a:r>
              <a:rPr lang="en-GB" sz="1800" dirty="0">
                <a:latin typeface="Arial Nova"/>
                <a:cs typeface="Calibri"/>
              </a:rPr>
              <a:t>Demant of suit and formal tailoring waned, due to event restriction and work from home.</a:t>
            </a:r>
          </a:p>
          <a:p>
            <a:r>
              <a:rPr lang="en-GB" sz="2000" dirty="0">
                <a:latin typeface="Arial Nova"/>
                <a:cs typeface="Calibri"/>
              </a:rPr>
              <a:t>How are they affected</a:t>
            </a:r>
            <a:r>
              <a:rPr lang="en-GB" sz="1800" dirty="0">
                <a:latin typeface="Arial Nova"/>
                <a:cs typeface="Calibri"/>
              </a:rPr>
              <a:t>? Although the company is undergoing restructuring at the start of the pandemic the impact of the pandemic has been severe.</a:t>
            </a:r>
          </a:p>
          <a:p>
            <a:r>
              <a:rPr lang="en-GB" sz="1800" dirty="0">
                <a:latin typeface="Arial Nova"/>
                <a:cs typeface="Calibri"/>
              </a:rPr>
              <a:t>Current cost-of-living squeeze;</a:t>
            </a:r>
          </a:p>
          <a:p>
            <a:r>
              <a:rPr lang="en-GB" sz="1800" dirty="0">
                <a:latin typeface="Arial Nova"/>
                <a:cs typeface="Calibri"/>
              </a:rPr>
              <a:t>Pressures of supply chain issues</a:t>
            </a:r>
          </a:p>
          <a:p>
            <a:r>
              <a:rPr lang="en-GB" sz="1800" dirty="0">
                <a:latin typeface="Arial Nova"/>
                <a:cs typeface="Calibri"/>
              </a:rPr>
              <a:t>inflation</a:t>
            </a:r>
          </a:p>
          <a:p>
            <a:endParaRPr lang="en-GB" sz="1800" dirty="0">
              <a:latin typeface="Arial Nova"/>
              <a:cs typeface="Calibri"/>
            </a:endParaRPr>
          </a:p>
          <a:p>
            <a:endParaRPr lang="en-GB" sz="1800" dirty="0">
              <a:latin typeface="Arial Nova"/>
              <a:cs typeface="Calibri"/>
            </a:endParaRPr>
          </a:p>
          <a:p>
            <a:r>
              <a:rPr lang="en-GB" sz="1800" dirty="0">
                <a:latin typeface="Arial Nova"/>
                <a:cs typeface="Calibri"/>
              </a:rPr>
              <a:t>Impact of profit decline on TM Lewis employees</a:t>
            </a:r>
          </a:p>
        </p:txBody>
      </p:sp>
      <p:sp>
        <p:nvSpPr>
          <p:cNvPr id="43"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35350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21A67-FEC2-7EEC-A2B4-32AEE1A90111}"/>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pPr algn="ctr"/>
            <a:r>
              <a:rPr lang="en-US" sz="1700" kern="1200" dirty="0">
                <a:latin typeface="+mj-lt"/>
                <a:ea typeface="+mj-ea"/>
                <a:cs typeface="+mj-cs"/>
              </a:rPr>
              <a:t> </a:t>
            </a:r>
            <a:br>
              <a:rPr lang="en-US" sz="2000" kern="1200" dirty="0">
                <a:latin typeface="Arial Nova"/>
              </a:rPr>
            </a:br>
            <a:r>
              <a:rPr lang="en-US" sz="2000" kern="1200" dirty="0">
                <a:latin typeface="Arial Nova"/>
              </a:rPr>
              <a:t>         </a:t>
            </a:r>
            <a:r>
              <a:rPr lang="en-US" sz="2400" kern="1200" dirty="0">
                <a:latin typeface="Arial Nova"/>
              </a:rPr>
              <a:t>PESTEL Analysis </a:t>
            </a:r>
            <a:br>
              <a:rPr lang="en-US" sz="2000" kern="1200" dirty="0">
                <a:latin typeface="Arial Nova"/>
              </a:rPr>
            </a:br>
            <a:br>
              <a:rPr lang="en-US" sz="1700" kern="1200" dirty="0"/>
            </a:br>
            <a:r>
              <a:rPr lang="en-US" sz="2000" kern="1200" dirty="0">
                <a:latin typeface="Arial Nova"/>
              </a:rPr>
              <a:t>Based to the case study will be analysis macro-environmental factors contributing to the complex problem in retail sector using PESTEL analysis. PESTEL will help  to understand factors that affect business and help strategies to decision making in our case Declining Profitability at TM Lewin,</a:t>
            </a:r>
            <a:r>
              <a:rPr lang="en-US" sz="1800" kern="1200" dirty="0">
                <a:latin typeface="Arial Nova"/>
              </a:rPr>
              <a:t> UK</a:t>
            </a:r>
            <a:endParaRPr lang="en-US"/>
          </a:p>
        </p:txBody>
      </p:sp>
      <p:sp>
        <p:nvSpPr>
          <p:cNvPr id="8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CB38C3A-C92F-72B9-CB5B-3D2F4FBFC52D}"/>
              </a:ext>
            </a:extLst>
          </p:cNvPr>
          <p:cNvPicPr>
            <a:picLocks noGrp="1" noChangeAspect="1"/>
          </p:cNvPicPr>
          <p:nvPr>
            <p:ph idx="1"/>
          </p:nvPr>
        </p:nvPicPr>
        <p:blipFill>
          <a:blip r:embed="rId2"/>
          <a:stretch>
            <a:fillRect/>
          </a:stretch>
        </p:blipFill>
        <p:spPr>
          <a:xfrm>
            <a:off x="4654296" y="1494393"/>
            <a:ext cx="7214616" cy="3841782"/>
          </a:xfrm>
          <a:prstGeom prst="rect">
            <a:avLst/>
          </a:prstGeom>
        </p:spPr>
      </p:pic>
    </p:spTree>
    <p:extLst>
      <p:ext uri="{BB962C8B-B14F-4D97-AF65-F5344CB8AC3E}">
        <p14:creationId xmlns:p14="http://schemas.microsoft.com/office/powerpoint/2010/main" val="2825736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4">
            <a:extLst>
              <a:ext uri="{FF2B5EF4-FFF2-40B4-BE49-F238E27FC236}">
                <a16:creationId xmlns:a16="http://schemas.microsoft.com/office/drawing/2014/main" id="{562DCCD6-3FBC-2D20-F180-BBC653B24FB6}"/>
              </a:ext>
            </a:extLst>
          </p:cNvPr>
          <p:cNvGraphicFramePr>
            <a:graphicFrameLocks noGrp="1"/>
          </p:cNvGraphicFramePr>
          <p:nvPr>
            <p:ph idx="1"/>
            <p:extLst>
              <p:ext uri="{D42A27DB-BD31-4B8C-83A1-F6EECF244321}">
                <p14:modId xmlns:p14="http://schemas.microsoft.com/office/powerpoint/2010/main" val="1281901416"/>
              </p:ext>
            </p:extLst>
          </p:nvPr>
        </p:nvGraphicFramePr>
        <p:xfrm>
          <a:off x="297400" y="228600"/>
          <a:ext cx="11520998" cy="5243327"/>
        </p:xfrm>
        <a:graphic>
          <a:graphicData uri="http://schemas.openxmlformats.org/drawingml/2006/table">
            <a:tbl>
              <a:tblPr firstRow="1" bandRow="1">
                <a:solidFill>
                  <a:schemeClr val="bg1"/>
                </a:solidFill>
                <a:tableStyleId>{5C22544A-7EE6-4342-B048-85BDC9FD1C3A}</a:tableStyleId>
              </a:tblPr>
              <a:tblGrid>
                <a:gridCol w="1965959">
                  <a:extLst>
                    <a:ext uri="{9D8B030D-6E8A-4147-A177-3AD203B41FA5}">
                      <a16:colId xmlns:a16="http://schemas.microsoft.com/office/drawing/2014/main" val="2872920292"/>
                    </a:ext>
                  </a:extLst>
                </a:gridCol>
                <a:gridCol w="3990162">
                  <a:extLst>
                    <a:ext uri="{9D8B030D-6E8A-4147-A177-3AD203B41FA5}">
                      <a16:colId xmlns:a16="http://schemas.microsoft.com/office/drawing/2014/main" val="814449603"/>
                    </a:ext>
                  </a:extLst>
                </a:gridCol>
                <a:gridCol w="5564877">
                  <a:extLst>
                    <a:ext uri="{9D8B030D-6E8A-4147-A177-3AD203B41FA5}">
                      <a16:colId xmlns:a16="http://schemas.microsoft.com/office/drawing/2014/main" val="2754624262"/>
                    </a:ext>
                  </a:extLst>
                </a:gridCol>
              </a:tblGrid>
              <a:tr h="524769">
                <a:tc>
                  <a:txBody>
                    <a:bodyPr/>
                    <a:lstStyle/>
                    <a:p>
                      <a:r>
                        <a:rPr lang="en-GB" sz="1700" b="0" cap="none" spc="0" dirty="0">
                          <a:solidFill>
                            <a:schemeClr val="bg1"/>
                          </a:solidFill>
                        </a:rPr>
                        <a:t>​</a:t>
                      </a:r>
                    </a:p>
                  </a:txBody>
                  <a:tcPr marL="147750" marR="154305" marT="113654" marB="113654"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solidFill>
                      <a:schemeClr val="tx1"/>
                    </a:solidFill>
                  </a:tcPr>
                </a:tc>
                <a:tc gridSpan="2">
                  <a:txBody>
                    <a:bodyPr/>
                    <a:lstStyle/>
                    <a:p>
                      <a:r>
                        <a:rPr lang="en-GB" sz="1700" b="0" cap="none" spc="0" dirty="0">
                          <a:solidFill>
                            <a:schemeClr val="bg1"/>
                          </a:solidFill>
                        </a:rPr>
                        <a:t>                                          </a:t>
                      </a:r>
                      <a:r>
                        <a:rPr lang="en-GB" sz="2000" b="0" cap="none" spc="0" dirty="0">
                          <a:solidFill>
                            <a:schemeClr val="bg1"/>
                          </a:solidFill>
                          <a:latin typeface="Arial Nova"/>
                        </a:rPr>
                        <a:t> How did this Affect TM Lewins, UK​</a:t>
                      </a:r>
                    </a:p>
                  </a:txBody>
                  <a:tcPr marL="147750" marR="154305" marT="113654" marB="113654"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solidFill>
                      <a:schemeClr val="tx1"/>
                    </a:solidFill>
                  </a:tcPr>
                </a:tc>
                <a:tc hMerge="1">
                  <a:txBody>
                    <a:bodyPr/>
                    <a:lstStyle/>
                    <a:p>
                      <a:endParaRPr lang="en-GB"/>
                    </a:p>
                  </a:txBody>
                  <a:tcPr/>
                </a:tc>
                <a:extLst>
                  <a:ext uri="{0D108BD9-81ED-4DB2-BD59-A6C34878D82A}">
                    <a16:rowId xmlns:a16="http://schemas.microsoft.com/office/drawing/2014/main" val="1775149943"/>
                  </a:ext>
                </a:extLst>
              </a:tr>
              <a:tr h="1064114">
                <a:tc>
                  <a:txBody>
                    <a:bodyPr/>
                    <a:lstStyle/>
                    <a:p>
                      <a:r>
                        <a:rPr lang="en-GB" sz="2000" cap="none" spc="0" dirty="0">
                          <a:solidFill>
                            <a:schemeClr val="tx1"/>
                          </a:solidFill>
                          <a:latin typeface="Arial Nova"/>
                        </a:rPr>
                        <a:t>Political​</a:t>
                      </a:r>
                    </a:p>
                  </a:txBody>
                  <a:tcPr marL="147750" marR="154305" marT="113654" marB="113654"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rPr>
                        <a:t>L</a:t>
                      </a:r>
                      <a:r>
                        <a:rPr lang="en-GB" sz="1700" cap="none" spc="0" dirty="0">
                          <a:solidFill>
                            <a:schemeClr val="tx1"/>
                          </a:solidFill>
                          <a:latin typeface="Arial Nova"/>
                        </a:rPr>
                        <a:t>ockdown restriction​; Brexit; </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latin typeface="Arial Nova"/>
                        </a:rPr>
                        <a:t>Over the pandemic men's apparel  was one of the hardest hit parts of the retail sector. Before company grown to operate more than 150 shops worldwide.​</a:t>
                      </a: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2212572423"/>
                  </a:ext>
                </a:extLst>
              </a:tr>
              <a:tr h="787153">
                <a:tc>
                  <a:txBody>
                    <a:bodyPr/>
                    <a:lstStyle/>
                    <a:p>
                      <a:r>
                        <a:rPr lang="en-GB" sz="2000" cap="none" spc="0" dirty="0">
                          <a:solidFill>
                            <a:schemeClr val="tx1"/>
                          </a:solidFill>
                          <a:latin typeface="Arial Nova"/>
                        </a:rPr>
                        <a:t>Economic​</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Cost-of –living squeeze; cost increase; supply chain issue; Inflation​; </a:t>
                      </a:r>
                      <a:r>
                        <a:rPr lang="en-GB" sz="1700" b="0" i="0" u="none" strike="noStrike" cap="none" spc="0" noProof="0" dirty="0">
                          <a:latin typeface="Calibri"/>
                        </a:rPr>
                        <a:t>shops closed</a:t>
                      </a:r>
                      <a:endParaRPr lang="en-GB" sz="1700" cap="none" spc="0" dirty="0">
                        <a:solidFill>
                          <a:schemeClr val="tx1"/>
                        </a:solidFill>
                      </a:endParaRP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a:t>
                      </a:r>
                      <a:r>
                        <a:rPr lang="en-GB" sz="1700" b="0" i="0" u="none" strike="noStrike" cap="none" spc="0" noProof="0" dirty="0">
                          <a:solidFill>
                            <a:schemeClr val="tx1"/>
                          </a:solidFill>
                          <a:latin typeface="Arial Nova"/>
                        </a:rPr>
                        <a:t>All these factors affect negative on TM Lewis and leads to a decrease in profit.</a:t>
                      </a:r>
                      <a:endParaRPr lang="en-GB" sz="1700" cap="none" spc="0" dirty="0">
                        <a:solidFill>
                          <a:schemeClr val="tx1"/>
                        </a:solidFill>
                        <a:latin typeface="Arial Nova"/>
                      </a:endParaRP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2590753029"/>
                  </a:ext>
                </a:extLst>
              </a:tr>
              <a:tr h="1064114">
                <a:tc>
                  <a:txBody>
                    <a:bodyPr/>
                    <a:lstStyle/>
                    <a:p>
                      <a:r>
                        <a:rPr lang="en-GB" sz="2000" cap="none" spc="0" dirty="0">
                          <a:solidFill>
                            <a:schemeClr val="tx1"/>
                          </a:solidFill>
                          <a:latin typeface="Arial Nova"/>
                        </a:rPr>
                        <a:t>Social​</a:t>
                      </a:r>
                    </a:p>
                  </a:txBody>
                  <a:tcPr marL="147750" marR="154305" marT="113654" marB="113654"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latin typeface="Arial Nova"/>
                        </a:rPr>
                        <a:t>Restriction on large events; consumers worked from home; reduction of  consumer spending ​</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latin typeface="Arial Nova"/>
                        </a:rPr>
                        <a:t>The impact of this social factors meant demand for suits and formal tailoring waned and these factors lead to a decrease in profit</a:t>
                      </a:r>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2534775436"/>
                  </a:ext>
                </a:extLst>
              </a:tr>
              <a:tr h="524769">
                <a:tc>
                  <a:txBody>
                    <a:bodyPr/>
                    <a:lstStyle/>
                    <a:p>
                      <a:r>
                        <a:rPr lang="en-GB" sz="2000" cap="none" spc="0" dirty="0">
                          <a:solidFill>
                            <a:schemeClr val="tx1"/>
                          </a:solidFill>
                          <a:latin typeface="Arial Nova"/>
                        </a:rPr>
                        <a:t>Technology​</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3180372317"/>
                  </a:ext>
                </a:extLst>
              </a:tr>
              <a:tr h="524769">
                <a:tc>
                  <a:txBody>
                    <a:bodyPr/>
                    <a:lstStyle/>
                    <a:p>
                      <a:r>
                        <a:rPr lang="en-GB" sz="2000" cap="none" spc="0" dirty="0">
                          <a:solidFill>
                            <a:schemeClr val="tx1"/>
                          </a:solidFill>
                          <a:latin typeface="Arial Nova"/>
                        </a:rPr>
                        <a:t>Environmental​</a:t>
                      </a:r>
                    </a:p>
                  </a:txBody>
                  <a:tcPr marL="147750" marR="154305" marT="113654" marB="113654"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1182076493"/>
                  </a:ext>
                </a:extLst>
              </a:tr>
              <a:tr h="524769">
                <a:tc>
                  <a:txBody>
                    <a:bodyPr/>
                    <a:lstStyle/>
                    <a:p>
                      <a:r>
                        <a:rPr lang="en-GB" sz="2000" cap="none" spc="0" dirty="0">
                          <a:solidFill>
                            <a:schemeClr val="tx1"/>
                          </a:solidFill>
                          <a:latin typeface="Arial Nova"/>
                        </a:rPr>
                        <a:t>Legal​</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tc>
                  <a:txBody>
                    <a:bodyPr/>
                    <a:lstStyle/>
                    <a:p>
                      <a:r>
                        <a:rPr lang="en-GB" sz="1700" cap="none" spc="0" dirty="0">
                          <a:solidFill>
                            <a:schemeClr val="tx1"/>
                          </a:solidFill>
                        </a:rPr>
                        <a:t>​</a:t>
                      </a:r>
                    </a:p>
                  </a:txBody>
                  <a:tcPr marL="147750" marR="154305" marT="113654" marB="113654"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2935173660"/>
                  </a:ext>
                </a:extLst>
              </a:tr>
            </a:tbl>
          </a:graphicData>
        </a:graphic>
      </p:graphicFrame>
    </p:spTree>
    <p:extLst>
      <p:ext uri="{BB962C8B-B14F-4D97-AF65-F5344CB8AC3E}">
        <p14:creationId xmlns:p14="http://schemas.microsoft.com/office/powerpoint/2010/main" val="88125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A735F-001B-A5EA-993E-7AC3D4CF0625}"/>
              </a:ext>
            </a:extLst>
          </p:cNvPr>
          <p:cNvSpPr>
            <a:spLocks noGrp="1"/>
          </p:cNvSpPr>
          <p:nvPr>
            <p:ph type="title"/>
          </p:nvPr>
        </p:nvSpPr>
        <p:spPr>
          <a:xfrm>
            <a:off x="6739128" y="638089"/>
            <a:ext cx="4818888" cy="1476801"/>
          </a:xfrm>
        </p:spPr>
        <p:txBody>
          <a:bodyPr anchor="b">
            <a:normAutofit/>
          </a:bodyPr>
          <a:lstStyle/>
          <a:p>
            <a:r>
              <a:rPr lang="en-GB" sz="4600">
                <a:latin typeface="Arial Nova"/>
                <a:cs typeface="Calibri Light"/>
              </a:rPr>
              <a:t>Fishbone diagram</a:t>
            </a:r>
            <a:endParaRPr lang="en-GB" sz="4600">
              <a:latin typeface="Arial Nova"/>
            </a:endParaRPr>
          </a:p>
        </p:txBody>
      </p:sp>
      <p:pic>
        <p:nvPicPr>
          <p:cNvPr id="4" name="Picture 4" descr="Diagram&#10;&#10;Description automatically generated">
            <a:extLst>
              <a:ext uri="{FF2B5EF4-FFF2-40B4-BE49-F238E27FC236}">
                <a16:creationId xmlns:a16="http://schemas.microsoft.com/office/drawing/2014/main" id="{23A00999-5306-206C-75FC-C1E09889A75F}"/>
              </a:ext>
            </a:extLst>
          </p:cNvPr>
          <p:cNvPicPr>
            <a:picLocks noChangeAspect="1"/>
          </p:cNvPicPr>
          <p:nvPr/>
        </p:nvPicPr>
        <p:blipFill>
          <a:blip r:embed="rId2"/>
          <a:stretch>
            <a:fillRect/>
          </a:stretch>
        </p:blipFill>
        <p:spPr>
          <a:xfrm>
            <a:off x="630936" y="1893665"/>
            <a:ext cx="5458968" cy="3070669"/>
          </a:xfrm>
          <a:prstGeom prst="rect">
            <a:avLst/>
          </a:prstGeom>
        </p:spPr>
      </p:pic>
      <p:sp>
        <p:nvSpPr>
          <p:cNvPr id="3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319CA9-3FEF-EA7E-C8CD-1337545087F2}"/>
              </a:ext>
            </a:extLst>
          </p:cNvPr>
          <p:cNvSpPr>
            <a:spLocks noGrp="1"/>
          </p:cNvSpPr>
          <p:nvPr>
            <p:ph idx="1"/>
          </p:nvPr>
        </p:nvSpPr>
        <p:spPr>
          <a:xfrm>
            <a:off x="6739128" y="2664886"/>
            <a:ext cx="4818888" cy="3550789"/>
          </a:xfrm>
        </p:spPr>
        <p:txBody>
          <a:bodyPr vert="horz" lIns="91440" tIns="45720" rIns="91440" bIns="45720" rtlCol="0" anchor="t">
            <a:normAutofit/>
          </a:bodyPr>
          <a:lstStyle/>
          <a:p>
            <a:r>
              <a:rPr lang="en-GB" sz="2200">
                <a:latin typeface="Arial Nova"/>
                <a:cs typeface="Calibri"/>
              </a:rPr>
              <a:t>Fishbone diagram also called diagram of cause-and-effect diagram. Fishbone diagram helps us in better way to solve problem and  to find out the causes of the problem to the workplace with brainstorming. Fishbone diagram identify, analyse and explore possible causes simply and clearly.</a:t>
            </a:r>
            <a:endParaRPr lang="en-US" sz="2200">
              <a:latin typeface="Calibri" panose="020F0502020204030204"/>
              <a:cs typeface="Calibri"/>
            </a:endParaRPr>
          </a:p>
          <a:p>
            <a:endParaRPr lang="en-GB" sz="2200">
              <a:latin typeface="Arial Nova"/>
              <a:cs typeface="Calibri"/>
            </a:endParaRPr>
          </a:p>
        </p:txBody>
      </p:sp>
    </p:spTree>
    <p:extLst>
      <p:ext uri="{BB962C8B-B14F-4D97-AF65-F5344CB8AC3E}">
        <p14:creationId xmlns:p14="http://schemas.microsoft.com/office/powerpoint/2010/main" val="2506615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20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Diagram&#10;&#10;Description automatically generated">
            <a:extLst>
              <a:ext uri="{FF2B5EF4-FFF2-40B4-BE49-F238E27FC236}">
                <a16:creationId xmlns:a16="http://schemas.microsoft.com/office/drawing/2014/main" id="{B2644E0E-F8B5-EFA6-4A38-84F29941CC13}"/>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4255588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261F6-C35F-D08D-1F52-D0BCAB5506DC}"/>
              </a:ext>
            </a:extLst>
          </p:cNvPr>
          <p:cNvSpPr>
            <a:spLocks noGrp="1"/>
          </p:cNvSpPr>
          <p:nvPr>
            <p:ph type="title"/>
          </p:nvPr>
        </p:nvSpPr>
        <p:spPr>
          <a:xfrm>
            <a:off x="4921179" y="3582917"/>
            <a:ext cx="6465287" cy="2479297"/>
          </a:xfrm>
        </p:spPr>
        <p:txBody>
          <a:bodyPr vert="horz" lIns="91440" tIns="45720" rIns="91440" bIns="45720" rtlCol="0" anchor="b">
            <a:normAutofit/>
          </a:bodyPr>
          <a:lstStyle/>
          <a:p>
            <a:r>
              <a:rPr lang="en-US" sz="2800" kern="1200" dirty="0">
                <a:solidFill>
                  <a:srgbClr val="FFFFFF"/>
                </a:solidFill>
                <a:latin typeface="Arial Nova"/>
              </a:rPr>
              <a:t> Grid analysis</a:t>
            </a:r>
            <a:br>
              <a:rPr lang="en-US" sz="1200" kern="1200" dirty="0"/>
            </a:br>
            <a:r>
              <a:rPr lang="en-US" sz="1200" kern="1200" dirty="0">
                <a:solidFill>
                  <a:srgbClr val="FFFFFF"/>
                </a:solidFill>
              </a:rPr>
              <a:t>-</a:t>
            </a:r>
            <a:r>
              <a:rPr lang="en-US" sz="2000" kern="1200" dirty="0">
                <a:solidFill>
                  <a:srgbClr val="FFFFFF"/>
                </a:solidFill>
                <a:latin typeface="Arial Nova"/>
              </a:rPr>
              <a:t>is useful method choice the right decision;</a:t>
            </a:r>
            <a:br>
              <a:rPr lang="en-US" sz="2000" kern="1200" dirty="0">
                <a:latin typeface="Arial Nova"/>
              </a:rPr>
            </a:br>
            <a:r>
              <a:rPr lang="en-US" sz="2000" kern="1200" dirty="0">
                <a:solidFill>
                  <a:srgbClr val="FFFFFF"/>
                </a:solidFill>
                <a:latin typeface="Arial Nova"/>
              </a:rPr>
              <a:t>-to identify the right information;</a:t>
            </a:r>
            <a:br>
              <a:rPr lang="en-US" sz="2000" kern="1200" dirty="0">
                <a:solidFill>
                  <a:srgbClr val="FFFFFF"/>
                </a:solidFill>
                <a:latin typeface="Arial Nova"/>
              </a:rPr>
            </a:br>
            <a:r>
              <a:rPr lang="en-US" sz="2000" dirty="0">
                <a:solidFill>
                  <a:srgbClr val="FFFFFF"/>
                </a:solidFill>
                <a:latin typeface="Arial Nova"/>
              </a:rPr>
              <a:t>- providing us valuable solution;</a:t>
            </a:r>
            <a:br>
              <a:rPr lang="en-US" sz="2000" dirty="0">
                <a:latin typeface="Arial Nova"/>
              </a:rPr>
            </a:br>
            <a:r>
              <a:rPr lang="en-US" sz="2000" kern="1200" dirty="0">
                <a:solidFill>
                  <a:srgbClr val="FFFFFF"/>
                </a:solidFill>
                <a:latin typeface="Arial Nova"/>
              </a:rPr>
              <a:t>-we can use scoring</a:t>
            </a:r>
            <a:r>
              <a:rPr lang="en-US" sz="2000" dirty="0">
                <a:solidFill>
                  <a:srgbClr val="FFFFFF"/>
                </a:solidFill>
                <a:latin typeface="Arial Nova"/>
              </a:rPr>
              <a:t> system for good alternatives</a:t>
            </a:r>
            <a:br>
              <a:rPr lang="en-US" sz="1200" kern="1200" dirty="0"/>
            </a:br>
            <a:r>
              <a:rPr lang="en-US" sz="1200" kern="1200" dirty="0">
                <a:solidFill>
                  <a:srgbClr val="FFFFFF"/>
                </a:solidFill>
                <a:latin typeface="+mj-lt"/>
                <a:ea typeface="+mj-ea"/>
                <a:cs typeface="+mj-cs"/>
              </a:rPr>
              <a:t> </a:t>
            </a:r>
            <a:br>
              <a:rPr lang="en-US" sz="1200" kern="1200" dirty="0"/>
            </a:br>
            <a:br>
              <a:rPr lang="en-US" sz="1200" kern="1200" dirty="0"/>
            </a:br>
            <a:br>
              <a:rPr lang="en-US" sz="1200" kern="1200" dirty="0"/>
            </a:br>
            <a:endParaRPr lang="en-US" sz="1200" kern="1200">
              <a:solidFill>
                <a:srgbClr val="FFFFFF"/>
              </a:solidFill>
              <a:latin typeface="+mj-lt"/>
              <a:ea typeface="+mj-ea"/>
              <a:cs typeface="+mj-cs"/>
            </a:endParaRPr>
          </a:p>
        </p:txBody>
      </p:sp>
      <p:cxnSp>
        <p:nvCxnSpPr>
          <p:cNvPr id="21" name="Straight Connector 20">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Magnifying glass showing decling performance">
            <a:extLst>
              <a:ext uri="{FF2B5EF4-FFF2-40B4-BE49-F238E27FC236}">
                <a16:creationId xmlns:a16="http://schemas.microsoft.com/office/drawing/2014/main" id="{90D58820-5096-AC61-E385-7C009D967896}"/>
              </a:ext>
            </a:extLst>
          </p:cNvPr>
          <p:cNvPicPr>
            <a:picLocks noChangeAspect="1"/>
          </p:cNvPicPr>
          <p:nvPr/>
        </p:nvPicPr>
        <p:blipFill rotWithShape="1">
          <a:blip r:embed="rId2"/>
          <a:srcRect l="13830" r="41482" b="-2"/>
          <a:stretch/>
        </p:blipFill>
        <p:spPr>
          <a:xfrm>
            <a:off x="317635" y="321733"/>
            <a:ext cx="4160452" cy="6214534"/>
          </a:xfrm>
          <a:prstGeom prst="rect">
            <a:avLst/>
          </a:prstGeom>
        </p:spPr>
      </p:pic>
      <p:pic>
        <p:nvPicPr>
          <p:cNvPr id="3" name="Picture 3" descr="Table&#10;&#10;Description automatically generated">
            <a:extLst>
              <a:ext uri="{FF2B5EF4-FFF2-40B4-BE49-F238E27FC236}">
                <a16:creationId xmlns:a16="http://schemas.microsoft.com/office/drawing/2014/main" id="{48227DB4-D6FF-BF36-1BD5-36D9D0C92BBA}"/>
              </a:ext>
            </a:extLst>
          </p:cNvPr>
          <p:cNvPicPr>
            <a:picLocks noChangeAspect="1"/>
          </p:cNvPicPr>
          <p:nvPr/>
        </p:nvPicPr>
        <p:blipFill rotWithShape="1">
          <a:blip r:embed="rId3"/>
          <a:srcRect r="1573" b="-1"/>
          <a:stretch/>
        </p:blipFill>
        <p:spPr>
          <a:xfrm>
            <a:off x="4654296" y="299363"/>
            <a:ext cx="7217085" cy="3008188"/>
          </a:xfrm>
          <a:prstGeom prst="rect">
            <a:avLst/>
          </a:prstGeom>
        </p:spPr>
      </p:pic>
    </p:spTree>
    <p:extLst>
      <p:ext uri="{BB962C8B-B14F-4D97-AF65-F5344CB8AC3E}">
        <p14:creationId xmlns:p14="http://schemas.microsoft.com/office/powerpoint/2010/main" val="2339379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B536D-3D5C-E350-7F6D-5C44DE3C17E5}"/>
              </a:ext>
            </a:extLst>
          </p:cNvPr>
          <p:cNvSpPr>
            <a:spLocks noGrp="1"/>
          </p:cNvSpPr>
          <p:nvPr>
            <p:ph type="title"/>
          </p:nvPr>
        </p:nvSpPr>
        <p:spPr>
          <a:xfrm>
            <a:off x="841248" y="334644"/>
            <a:ext cx="10509504" cy="1076914"/>
          </a:xfrm>
        </p:spPr>
        <p:txBody>
          <a:bodyPr anchor="ctr">
            <a:normAutofit/>
          </a:bodyPr>
          <a:lstStyle/>
          <a:p>
            <a:r>
              <a:rPr lang="en-GB" sz="3400" dirty="0">
                <a:latin typeface="Arial Nova"/>
              </a:rPr>
              <a:t>Evaluation based to the case study using Grid analysis</a:t>
            </a:r>
            <a:endParaRPr lang="en-US" sz="3400" dirty="0">
              <a:cs typeface="Calibri Light"/>
            </a:endParaRP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521B77D8-46F4-2044-6734-EBE2F4B0396D}"/>
              </a:ext>
            </a:extLst>
          </p:cNvPr>
          <p:cNvGraphicFramePr>
            <a:graphicFrameLocks noGrp="1"/>
          </p:cNvGraphicFramePr>
          <p:nvPr>
            <p:ph idx="1"/>
            <p:extLst>
              <p:ext uri="{D42A27DB-BD31-4B8C-83A1-F6EECF244321}">
                <p14:modId xmlns:p14="http://schemas.microsoft.com/office/powerpoint/2010/main" val="2346978162"/>
              </p:ext>
            </p:extLst>
          </p:nvPr>
        </p:nvGraphicFramePr>
        <p:xfrm>
          <a:off x="838200" y="1992838"/>
          <a:ext cx="10506460" cy="4301619"/>
        </p:xfrm>
        <a:graphic>
          <a:graphicData uri="http://schemas.openxmlformats.org/drawingml/2006/table">
            <a:tbl>
              <a:tblPr firstRow="1" bandRow="1">
                <a:tableStyleId>{5C22544A-7EE6-4342-B048-85BDC9FD1C3A}</a:tableStyleId>
              </a:tblPr>
              <a:tblGrid>
                <a:gridCol w="1402265">
                  <a:extLst>
                    <a:ext uri="{9D8B030D-6E8A-4147-A177-3AD203B41FA5}">
                      <a16:colId xmlns:a16="http://schemas.microsoft.com/office/drawing/2014/main" val="1425314121"/>
                    </a:ext>
                  </a:extLst>
                </a:gridCol>
                <a:gridCol w="1428438">
                  <a:extLst>
                    <a:ext uri="{9D8B030D-6E8A-4147-A177-3AD203B41FA5}">
                      <a16:colId xmlns:a16="http://schemas.microsoft.com/office/drawing/2014/main" val="1577790553"/>
                    </a:ext>
                  </a:extLst>
                </a:gridCol>
                <a:gridCol w="1657177">
                  <a:extLst>
                    <a:ext uri="{9D8B030D-6E8A-4147-A177-3AD203B41FA5}">
                      <a16:colId xmlns:a16="http://schemas.microsoft.com/office/drawing/2014/main" val="382849603"/>
                    </a:ext>
                  </a:extLst>
                </a:gridCol>
                <a:gridCol w="1336943">
                  <a:extLst>
                    <a:ext uri="{9D8B030D-6E8A-4147-A177-3AD203B41FA5}">
                      <a16:colId xmlns:a16="http://schemas.microsoft.com/office/drawing/2014/main" val="932683303"/>
                    </a:ext>
                  </a:extLst>
                </a:gridCol>
                <a:gridCol w="1392395">
                  <a:extLst>
                    <a:ext uri="{9D8B030D-6E8A-4147-A177-3AD203B41FA5}">
                      <a16:colId xmlns:a16="http://schemas.microsoft.com/office/drawing/2014/main" val="2569416433"/>
                    </a:ext>
                  </a:extLst>
                </a:gridCol>
                <a:gridCol w="1977411">
                  <a:extLst>
                    <a:ext uri="{9D8B030D-6E8A-4147-A177-3AD203B41FA5}">
                      <a16:colId xmlns:a16="http://schemas.microsoft.com/office/drawing/2014/main" val="2673422337"/>
                    </a:ext>
                  </a:extLst>
                </a:gridCol>
                <a:gridCol w="1311831">
                  <a:extLst>
                    <a:ext uri="{9D8B030D-6E8A-4147-A177-3AD203B41FA5}">
                      <a16:colId xmlns:a16="http://schemas.microsoft.com/office/drawing/2014/main" val="3114154587"/>
                    </a:ext>
                  </a:extLst>
                </a:gridCol>
              </a:tblGrid>
              <a:tr h="351343">
                <a:tc>
                  <a:txBody>
                    <a:bodyPr/>
                    <a:lstStyle/>
                    <a:p>
                      <a:r>
                        <a:rPr lang="en-GB" sz="1800" dirty="0">
                          <a:latin typeface="Arial Nova"/>
                        </a:rPr>
                        <a:t>factors</a:t>
                      </a:r>
                    </a:p>
                  </a:txBody>
                  <a:tcPr marL="79851" marR="79851" marT="39925" marB="39925"/>
                </a:tc>
                <a:tc>
                  <a:txBody>
                    <a:bodyPr/>
                    <a:lstStyle/>
                    <a:p>
                      <a:r>
                        <a:rPr lang="en-GB" sz="1800" dirty="0">
                          <a:latin typeface="Arial Nova"/>
                        </a:rPr>
                        <a:t>Risk</a:t>
                      </a:r>
                    </a:p>
                  </a:txBody>
                  <a:tcPr marL="79851" marR="79851" marT="39925" marB="39925"/>
                </a:tc>
                <a:tc>
                  <a:txBody>
                    <a:bodyPr/>
                    <a:lstStyle/>
                    <a:p>
                      <a:r>
                        <a:rPr lang="en-GB" sz="1800" dirty="0">
                          <a:latin typeface="Arial Nova"/>
                        </a:rPr>
                        <a:t>Money (pay)</a:t>
                      </a:r>
                    </a:p>
                  </a:txBody>
                  <a:tcPr marL="79851" marR="79851" marT="39925" marB="39925"/>
                </a:tc>
                <a:tc>
                  <a:txBody>
                    <a:bodyPr/>
                    <a:lstStyle/>
                    <a:p>
                      <a:r>
                        <a:rPr lang="en-GB" sz="1800" dirty="0">
                          <a:latin typeface="Arial Nova"/>
                        </a:rPr>
                        <a:t>Investment</a:t>
                      </a:r>
                    </a:p>
                  </a:txBody>
                  <a:tcPr marL="79851" marR="79851" marT="39925" marB="39925"/>
                </a:tc>
                <a:tc>
                  <a:txBody>
                    <a:bodyPr/>
                    <a:lstStyle/>
                    <a:p>
                      <a:r>
                        <a:rPr lang="en-GB" sz="1800" dirty="0">
                          <a:latin typeface="Arial Nova"/>
                        </a:rPr>
                        <a:t>Profit</a:t>
                      </a:r>
                    </a:p>
                  </a:txBody>
                  <a:tcPr marL="79851" marR="79851" marT="39925" marB="39925"/>
                </a:tc>
                <a:tc>
                  <a:txBody>
                    <a:bodyPr/>
                    <a:lstStyle/>
                    <a:p>
                      <a:r>
                        <a:rPr lang="en-GB" sz="1800" dirty="0">
                          <a:latin typeface="Arial Nova"/>
                        </a:rPr>
                        <a:t>Opportunity</a:t>
                      </a:r>
                    </a:p>
                  </a:txBody>
                  <a:tcPr marL="79851" marR="79851" marT="39925" marB="39925"/>
                </a:tc>
                <a:tc>
                  <a:txBody>
                    <a:bodyPr/>
                    <a:lstStyle/>
                    <a:p>
                      <a:r>
                        <a:rPr lang="en-GB" sz="1800" dirty="0">
                          <a:latin typeface="Arial Nova"/>
                        </a:rPr>
                        <a:t>Total</a:t>
                      </a:r>
                    </a:p>
                  </a:txBody>
                  <a:tcPr marL="79851" marR="79851" marT="39925" marB="39925"/>
                </a:tc>
                <a:extLst>
                  <a:ext uri="{0D108BD9-81ED-4DB2-BD59-A6C34878D82A}">
                    <a16:rowId xmlns:a16="http://schemas.microsoft.com/office/drawing/2014/main" val="1685589731"/>
                  </a:ext>
                </a:extLst>
              </a:tr>
              <a:tr h="351343">
                <a:tc>
                  <a:txBody>
                    <a:bodyPr/>
                    <a:lstStyle/>
                    <a:p>
                      <a:r>
                        <a:rPr lang="en-GB" sz="1600" dirty="0">
                          <a:latin typeface="Arial Nova"/>
                        </a:rPr>
                        <a:t>weights</a:t>
                      </a:r>
                    </a:p>
                  </a:txBody>
                  <a:tcPr marL="79851" marR="79851" marT="39925" marB="39925"/>
                </a:tc>
                <a:tc>
                  <a:txBody>
                    <a:bodyPr/>
                    <a:lstStyle/>
                    <a:p>
                      <a:r>
                        <a:rPr lang="en-GB" sz="1600" dirty="0"/>
                        <a:t>3</a:t>
                      </a:r>
                    </a:p>
                  </a:txBody>
                  <a:tcPr marL="79851" marR="79851" marT="39925" marB="39925"/>
                </a:tc>
                <a:tc>
                  <a:txBody>
                    <a:bodyPr/>
                    <a:lstStyle/>
                    <a:p>
                      <a:r>
                        <a:rPr lang="en-GB" sz="1600" dirty="0"/>
                        <a:t>4</a:t>
                      </a:r>
                    </a:p>
                  </a:txBody>
                  <a:tcPr marL="79851" marR="79851" marT="39925" marB="39925"/>
                </a:tc>
                <a:tc>
                  <a:txBody>
                    <a:bodyPr/>
                    <a:lstStyle/>
                    <a:p>
                      <a:r>
                        <a:rPr lang="en-GB" sz="1600" dirty="0"/>
                        <a:t>2</a:t>
                      </a:r>
                    </a:p>
                  </a:txBody>
                  <a:tcPr marL="79851" marR="79851" marT="39925" marB="39925"/>
                </a:tc>
                <a:tc>
                  <a:txBody>
                    <a:bodyPr/>
                    <a:lstStyle/>
                    <a:p>
                      <a:r>
                        <a:rPr lang="en-GB" sz="1600" dirty="0"/>
                        <a:t>5</a:t>
                      </a:r>
                    </a:p>
                  </a:txBody>
                  <a:tcPr marL="79851" marR="79851" marT="39925" marB="39925"/>
                </a:tc>
                <a:tc>
                  <a:txBody>
                    <a:bodyPr/>
                    <a:lstStyle/>
                    <a:p>
                      <a:r>
                        <a:rPr lang="en-GB" sz="1600" dirty="0"/>
                        <a:t>1</a:t>
                      </a:r>
                    </a:p>
                  </a:txBody>
                  <a:tcPr marL="79851" marR="79851" marT="39925" marB="39925"/>
                </a:tc>
                <a:tc>
                  <a:txBody>
                    <a:bodyPr/>
                    <a:lstStyle/>
                    <a:p>
                      <a:endParaRPr lang="en-GB" sz="1600"/>
                    </a:p>
                  </a:txBody>
                  <a:tcPr marL="79851" marR="79851" marT="39925" marB="39925"/>
                </a:tc>
                <a:extLst>
                  <a:ext uri="{0D108BD9-81ED-4DB2-BD59-A6C34878D82A}">
                    <a16:rowId xmlns:a16="http://schemas.microsoft.com/office/drawing/2014/main" val="3675880070"/>
                  </a:ext>
                </a:extLst>
              </a:tr>
              <a:tr h="590895">
                <a:tc>
                  <a:txBody>
                    <a:bodyPr/>
                    <a:lstStyle/>
                    <a:p>
                      <a:r>
                        <a:rPr lang="en-GB" sz="1600" dirty="0">
                          <a:latin typeface="Arial Nova"/>
                        </a:rPr>
                        <a:t>Sold the company</a:t>
                      </a:r>
                    </a:p>
                  </a:txBody>
                  <a:tcPr marL="79851" marR="79851" marT="39925" marB="39925"/>
                </a:tc>
                <a:tc>
                  <a:txBody>
                    <a:bodyPr/>
                    <a:lstStyle/>
                    <a:p>
                      <a:r>
                        <a:rPr lang="en-GB" sz="1600" dirty="0"/>
                        <a:t>0                </a:t>
                      </a:r>
                      <a:r>
                        <a:rPr lang="en-GB" sz="1600" dirty="0">
                          <a:solidFill>
                            <a:srgbClr val="C00000"/>
                          </a:solidFill>
                        </a:rPr>
                        <a:t>  0</a:t>
                      </a:r>
                    </a:p>
                  </a:txBody>
                  <a:tcPr marL="79851" marR="79851" marT="39925" marB="39925"/>
                </a:tc>
                <a:tc>
                  <a:txBody>
                    <a:bodyPr/>
                    <a:lstStyle/>
                    <a:p>
                      <a:r>
                        <a:rPr lang="en-GB" sz="1600" dirty="0"/>
                        <a:t>0                  </a:t>
                      </a:r>
                      <a:r>
                        <a:rPr lang="en-GB" sz="1600" dirty="0">
                          <a:solidFill>
                            <a:srgbClr val="C00000"/>
                          </a:solidFill>
                        </a:rPr>
                        <a:t> 0</a:t>
                      </a:r>
                      <a:r>
                        <a:rPr lang="en-GB" sz="1600" dirty="0"/>
                        <a:t>       </a:t>
                      </a:r>
                    </a:p>
                  </a:txBody>
                  <a:tcPr marL="79851" marR="79851" marT="39925" marB="39925"/>
                </a:tc>
                <a:tc>
                  <a:txBody>
                    <a:bodyPr/>
                    <a:lstStyle/>
                    <a:p>
                      <a:r>
                        <a:rPr lang="en-GB" sz="1600" dirty="0"/>
                        <a:t>0                 </a:t>
                      </a:r>
                      <a:r>
                        <a:rPr lang="en-GB" sz="1600" dirty="0">
                          <a:solidFill>
                            <a:srgbClr val="C00000"/>
                          </a:solidFill>
                        </a:rPr>
                        <a:t>0</a:t>
                      </a:r>
                    </a:p>
                  </a:txBody>
                  <a:tcPr marL="79851" marR="79851" marT="39925" marB="39925"/>
                </a:tc>
                <a:tc>
                  <a:txBody>
                    <a:bodyPr/>
                    <a:lstStyle/>
                    <a:p>
                      <a:r>
                        <a:rPr lang="en-GB" sz="1600" dirty="0"/>
                        <a:t>3                </a:t>
                      </a:r>
                      <a:r>
                        <a:rPr lang="en-GB" sz="1600" dirty="0">
                          <a:solidFill>
                            <a:srgbClr val="C00000"/>
                          </a:solidFill>
                        </a:rPr>
                        <a:t>15</a:t>
                      </a:r>
                    </a:p>
                  </a:txBody>
                  <a:tcPr marL="79851" marR="79851" marT="39925" marB="39925"/>
                </a:tc>
                <a:tc>
                  <a:txBody>
                    <a:bodyPr/>
                    <a:lstStyle/>
                    <a:p>
                      <a:r>
                        <a:rPr lang="en-GB" sz="1600" dirty="0"/>
                        <a:t>2                  </a:t>
                      </a:r>
                      <a:r>
                        <a:rPr lang="en-GB" sz="1600" dirty="0">
                          <a:solidFill>
                            <a:srgbClr val="C00000"/>
                          </a:solidFill>
                        </a:rPr>
                        <a:t> 2 </a:t>
                      </a:r>
                      <a:r>
                        <a:rPr lang="en-GB" sz="1600" dirty="0"/>
                        <a:t>             </a:t>
                      </a:r>
                    </a:p>
                  </a:txBody>
                  <a:tcPr marL="79851" marR="79851" marT="39925" marB="39925"/>
                </a:tc>
                <a:tc>
                  <a:txBody>
                    <a:bodyPr/>
                    <a:lstStyle/>
                    <a:p>
                      <a:r>
                        <a:rPr lang="en-GB" sz="1600" dirty="0"/>
                        <a:t>         17</a:t>
                      </a:r>
                    </a:p>
                  </a:txBody>
                  <a:tcPr marL="79851" marR="79851" marT="39925" marB="39925"/>
                </a:tc>
                <a:extLst>
                  <a:ext uri="{0D108BD9-81ED-4DB2-BD59-A6C34878D82A}">
                    <a16:rowId xmlns:a16="http://schemas.microsoft.com/office/drawing/2014/main" val="493068209"/>
                  </a:ext>
                </a:extLst>
              </a:tr>
              <a:tr h="1069998">
                <a:tc>
                  <a:txBody>
                    <a:bodyPr/>
                    <a:lstStyle/>
                    <a:p>
                      <a:r>
                        <a:rPr lang="en-GB" sz="1600" dirty="0">
                          <a:latin typeface="Arial Nova"/>
                        </a:rPr>
                        <a:t>Waiting crisis finish Covid-19 Bankruptcy</a:t>
                      </a:r>
                    </a:p>
                  </a:txBody>
                  <a:tcPr marL="79851" marR="79851" marT="39925" marB="39925"/>
                </a:tc>
                <a:tc>
                  <a:txBody>
                    <a:bodyPr/>
                    <a:lstStyle/>
                    <a:p>
                      <a:r>
                        <a:rPr lang="en-GB" sz="1600" dirty="0"/>
                        <a:t>3                  </a:t>
                      </a:r>
                      <a:r>
                        <a:rPr lang="en-GB" sz="1600" dirty="0">
                          <a:solidFill>
                            <a:srgbClr val="C00000"/>
                          </a:solidFill>
                        </a:rPr>
                        <a:t> 9</a:t>
                      </a:r>
                    </a:p>
                  </a:txBody>
                  <a:tcPr marL="79851" marR="79851" marT="39925" marB="39925"/>
                </a:tc>
                <a:tc>
                  <a:txBody>
                    <a:bodyPr/>
                    <a:lstStyle/>
                    <a:p>
                      <a:r>
                        <a:rPr lang="en-GB" sz="1600" dirty="0"/>
                        <a:t>2                   </a:t>
                      </a:r>
                      <a:r>
                        <a:rPr lang="en-GB" sz="1600" dirty="0">
                          <a:solidFill>
                            <a:srgbClr val="C00000"/>
                          </a:solidFill>
                        </a:rPr>
                        <a:t> 8</a:t>
                      </a:r>
                    </a:p>
                  </a:txBody>
                  <a:tcPr marL="79851" marR="79851" marT="39925" marB="39925"/>
                </a:tc>
                <a:tc>
                  <a:txBody>
                    <a:bodyPr/>
                    <a:lstStyle/>
                    <a:p>
                      <a:r>
                        <a:rPr lang="en-GB" sz="1600" dirty="0"/>
                        <a:t>0                </a:t>
                      </a:r>
                      <a:r>
                        <a:rPr lang="en-GB" sz="1600" dirty="0">
                          <a:solidFill>
                            <a:srgbClr val="C00000"/>
                          </a:solidFill>
                        </a:rPr>
                        <a:t>  0</a:t>
                      </a:r>
                    </a:p>
                  </a:txBody>
                  <a:tcPr marL="79851" marR="79851" marT="39925" marB="39925"/>
                </a:tc>
                <a:tc>
                  <a:txBody>
                    <a:bodyPr/>
                    <a:lstStyle/>
                    <a:p>
                      <a:r>
                        <a:rPr lang="en-GB" sz="1600" dirty="0"/>
                        <a:t>0                 </a:t>
                      </a:r>
                      <a:r>
                        <a:rPr lang="en-GB" sz="1600" dirty="0">
                          <a:solidFill>
                            <a:srgbClr val="C00000"/>
                          </a:solidFill>
                        </a:rPr>
                        <a:t> 0</a:t>
                      </a:r>
                    </a:p>
                  </a:txBody>
                  <a:tcPr marL="79851" marR="79851" marT="39925" marB="39925"/>
                </a:tc>
                <a:tc>
                  <a:txBody>
                    <a:bodyPr/>
                    <a:lstStyle/>
                    <a:p>
                      <a:r>
                        <a:rPr lang="en-GB" sz="1600" dirty="0"/>
                        <a:t>1                  </a:t>
                      </a:r>
                      <a:r>
                        <a:rPr lang="en-GB" sz="1600" dirty="0">
                          <a:solidFill>
                            <a:srgbClr val="C00000"/>
                          </a:solidFill>
                        </a:rPr>
                        <a:t> 1</a:t>
                      </a:r>
                    </a:p>
                  </a:txBody>
                  <a:tcPr marL="79851" marR="79851" marT="39925" marB="39925"/>
                </a:tc>
                <a:tc>
                  <a:txBody>
                    <a:bodyPr/>
                    <a:lstStyle/>
                    <a:p>
                      <a:r>
                        <a:rPr lang="en-GB" sz="1600" dirty="0"/>
                        <a:t>         18</a:t>
                      </a:r>
                    </a:p>
                  </a:txBody>
                  <a:tcPr marL="79851" marR="79851" marT="39925" marB="39925"/>
                </a:tc>
                <a:extLst>
                  <a:ext uri="{0D108BD9-81ED-4DB2-BD59-A6C34878D82A}">
                    <a16:rowId xmlns:a16="http://schemas.microsoft.com/office/drawing/2014/main" val="3131263525"/>
                  </a:ext>
                </a:extLst>
              </a:tr>
              <a:tr h="590895">
                <a:tc>
                  <a:txBody>
                    <a:bodyPr/>
                    <a:lstStyle/>
                    <a:p>
                      <a:r>
                        <a:rPr lang="en-GB" sz="1600" dirty="0">
                          <a:latin typeface="Arial Nova"/>
                        </a:rPr>
                        <a:t>Online shop </a:t>
                      </a:r>
                    </a:p>
                    <a:p>
                      <a:pPr lvl="0">
                        <a:buNone/>
                      </a:pPr>
                      <a:r>
                        <a:rPr lang="en-GB" sz="1600" dirty="0">
                          <a:latin typeface="Arial Nova"/>
                        </a:rPr>
                        <a:t>Sales</a:t>
                      </a:r>
                    </a:p>
                  </a:txBody>
                  <a:tcPr marL="79851" marR="79851" marT="39925" marB="39925"/>
                </a:tc>
                <a:tc>
                  <a:txBody>
                    <a:bodyPr/>
                    <a:lstStyle/>
                    <a:p>
                      <a:r>
                        <a:rPr lang="en-GB" sz="1600" dirty="0"/>
                        <a:t>1                </a:t>
                      </a:r>
                      <a:r>
                        <a:rPr lang="en-GB" sz="1600" dirty="0">
                          <a:solidFill>
                            <a:srgbClr val="C00000"/>
                          </a:solidFill>
                        </a:rPr>
                        <a:t>    3</a:t>
                      </a:r>
                    </a:p>
                  </a:txBody>
                  <a:tcPr marL="79851" marR="79851" marT="39925" marB="39925"/>
                </a:tc>
                <a:tc>
                  <a:txBody>
                    <a:bodyPr/>
                    <a:lstStyle/>
                    <a:p>
                      <a:r>
                        <a:rPr lang="en-GB" sz="1600" dirty="0"/>
                        <a:t>2                    </a:t>
                      </a:r>
                      <a:r>
                        <a:rPr lang="en-GB" sz="1600" dirty="0">
                          <a:solidFill>
                            <a:srgbClr val="C00000"/>
                          </a:solidFill>
                        </a:rPr>
                        <a:t> 8</a:t>
                      </a:r>
                    </a:p>
                  </a:txBody>
                  <a:tcPr marL="79851" marR="79851" marT="39925" marB="39925"/>
                </a:tc>
                <a:tc>
                  <a:txBody>
                    <a:bodyPr/>
                    <a:lstStyle/>
                    <a:p>
                      <a:r>
                        <a:rPr lang="en-GB" sz="1600" dirty="0"/>
                        <a:t>1                  </a:t>
                      </a:r>
                      <a:r>
                        <a:rPr lang="en-GB" sz="1600" dirty="0">
                          <a:solidFill>
                            <a:srgbClr val="C00000"/>
                          </a:solidFill>
                        </a:rPr>
                        <a:t>2</a:t>
                      </a:r>
                    </a:p>
                  </a:txBody>
                  <a:tcPr marL="79851" marR="79851" marT="39925" marB="39925"/>
                </a:tc>
                <a:tc>
                  <a:txBody>
                    <a:bodyPr/>
                    <a:lstStyle/>
                    <a:p>
                      <a:r>
                        <a:rPr lang="en-GB" sz="1600" dirty="0"/>
                        <a:t>3                 </a:t>
                      </a:r>
                      <a:r>
                        <a:rPr lang="en-GB" sz="1600" dirty="0">
                          <a:solidFill>
                            <a:srgbClr val="C00000"/>
                          </a:solidFill>
                        </a:rPr>
                        <a:t> 15</a:t>
                      </a:r>
                    </a:p>
                  </a:txBody>
                  <a:tcPr marL="79851" marR="79851" marT="39925" marB="39925"/>
                </a:tc>
                <a:tc>
                  <a:txBody>
                    <a:bodyPr/>
                    <a:lstStyle/>
                    <a:p>
                      <a:r>
                        <a:rPr lang="en-GB" sz="1600" dirty="0"/>
                        <a:t>3                 </a:t>
                      </a:r>
                      <a:r>
                        <a:rPr lang="en-GB" sz="1600" dirty="0">
                          <a:solidFill>
                            <a:srgbClr val="C00000"/>
                          </a:solidFill>
                        </a:rPr>
                        <a:t>   3</a:t>
                      </a:r>
                    </a:p>
                  </a:txBody>
                  <a:tcPr marL="79851" marR="79851" marT="39925" marB="39925"/>
                </a:tc>
                <a:tc>
                  <a:txBody>
                    <a:bodyPr/>
                    <a:lstStyle/>
                    <a:p>
                      <a:pPr lvl="0">
                        <a:buNone/>
                      </a:pPr>
                      <a:r>
                        <a:rPr lang="en-GB" sz="1600" dirty="0"/>
                        <a:t>          31</a:t>
                      </a:r>
                    </a:p>
                  </a:txBody>
                  <a:tcPr marL="79851" marR="79851" marT="39925" marB="39925"/>
                </a:tc>
                <a:extLst>
                  <a:ext uri="{0D108BD9-81ED-4DB2-BD59-A6C34878D82A}">
                    <a16:rowId xmlns:a16="http://schemas.microsoft.com/office/drawing/2014/main" val="2169158427"/>
                  </a:ext>
                </a:extLst>
              </a:tr>
              <a:tr h="1069998">
                <a:tc>
                  <a:txBody>
                    <a:bodyPr/>
                    <a:lstStyle/>
                    <a:p>
                      <a:r>
                        <a:rPr lang="en-GB" sz="1600" dirty="0">
                          <a:latin typeface="Arial Nova"/>
                        </a:rPr>
                        <a:t>Staff reduction and closing some stores</a:t>
                      </a:r>
                    </a:p>
                  </a:txBody>
                  <a:tcPr marL="79851" marR="79851" marT="39925" marB="39925"/>
                </a:tc>
                <a:tc>
                  <a:txBody>
                    <a:bodyPr/>
                    <a:lstStyle/>
                    <a:p>
                      <a:r>
                        <a:rPr lang="en-GB" sz="1600" dirty="0"/>
                        <a:t>2                   </a:t>
                      </a:r>
                      <a:r>
                        <a:rPr lang="en-GB" sz="1600" dirty="0">
                          <a:solidFill>
                            <a:srgbClr val="C00000"/>
                          </a:solidFill>
                        </a:rPr>
                        <a:t>  6</a:t>
                      </a:r>
                    </a:p>
                  </a:txBody>
                  <a:tcPr marL="79851" marR="79851" marT="39925" marB="39925"/>
                </a:tc>
                <a:tc>
                  <a:txBody>
                    <a:bodyPr/>
                    <a:lstStyle/>
                    <a:p>
                      <a:r>
                        <a:rPr lang="en-GB" sz="1600" dirty="0"/>
                        <a:t>1                   </a:t>
                      </a:r>
                      <a:r>
                        <a:rPr lang="en-GB" sz="1600" dirty="0">
                          <a:solidFill>
                            <a:srgbClr val="C00000"/>
                          </a:solidFill>
                        </a:rPr>
                        <a:t> 4</a:t>
                      </a:r>
                    </a:p>
                  </a:txBody>
                  <a:tcPr marL="79851" marR="79851" marT="39925" marB="39925"/>
                </a:tc>
                <a:tc>
                  <a:txBody>
                    <a:bodyPr/>
                    <a:lstStyle/>
                    <a:p>
                      <a:r>
                        <a:rPr lang="en-GB" sz="1600" dirty="0"/>
                        <a:t>1                 </a:t>
                      </a:r>
                      <a:r>
                        <a:rPr lang="en-GB" sz="1600" dirty="0">
                          <a:solidFill>
                            <a:srgbClr val="C00000"/>
                          </a:solidFill>
                        </a:rPr>
                        <a:t> 2 </a:t>
                      </a:r>
                    </a:p>
                  </a:txBody>
                  <a:tcPr marL="79851" marR="79851" marT="39925" marB="39925"/>
                </a:tc>
                <a:tc>
                  <a:txBody>
                    <a:bodyPr/>
                    <a:lstStyle/>
                    <a:p>
                      <a:r>
                        <a:rPr lang="en-GB" sz="1600" dirty="0"/>
                        <a:t>0                  </a:t>
                      </a:r>
                      <a:r>
                        <a:rPr lang="en-GB" sz="1600" dirty="0">
                          <a:solidFill>
                            <a:srgbClr val="C00000"/>
                          </a:solidFill>
                        </a:rPr>
                        <a:t> 0</a:t>
                      </a:r>
                    </a:p>
                  </a:txBody>
                  <a:tcPr marL="79851" marR="79851" marT="39925" marB="39925"/>
                </a:tc>
                <a:tc>
                  <a:txBody>
                    <a:bodyPr/>
                    <a:lstStyle/>
                    <a:p>
                      <a:r>
                        <a:rPr lang="en-GB" sz="1600" dirty="0"/>
                        <a:t>1                    </a:t>
                      </a:r>
                      <a:r>
                        <a:rPr lang="en-GB" sz="1600" dirty="0">
                          <a:solidFill>
                            <a:srgbClr val="C00000"/>
                          </a:solidFill>
                        </a:rPr>
                        <a:t>1</a:t>
                      </a:r>
                    </a:p>
                  </a:txBody>
                  <a:tcPr marL="79851" marR="79851" marT="39925" marB="39925"/>
                </a:tc>
                <a:tc>
                  <a:txBody>
                    <a:bodyPr/>
                    <a:lstStyle/>
                    <a:p>
                      <a:r>
                        <a:rPr lang="en-GB" sz="1600" dirty="0"/>
                        <a:t>          13</a:t>
                      </a:r>
                    </a:p>
                  </a:txBody>
                  <a:tcPr marL="79851" marR="79851" marT="39925" marB="39925"/>
                </a:tc>
                <a:extLst>
                  <a:ext uri="{0D108BD9-81ED-4DB2-BD59-A6C34878D82A}">
                    <a16:rowId xmlns:a16="http://schemas.microsoft.com/office/drawing/2014/main" val="383013116"/>
                  </a:ext>
                </a:extLst>
              </a:tr>
            </a:tbl>
          </a:graphicData>
        </a:graphic>
      </p:graphicFrame>
    </p:spTree>
    <p:extLst>
      <p:ext uri="{BB962C8B-B14F-4D97-AF65-F5344CB8AC3E}">
        <p14:creationId xmlns:p14="http://schemas.microsoft.com/office/powerpoint/2010/main" val="3372938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8BD4462-BB13-2220-B028-7D50D22940F2}"/>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latin typeface="Arial Nova"/>
                <a:cs typeface="Calibri Light"/>
              </a:rPr>
              <a:t>References</a:t>
            </a:r>
            <a:endParaRPr lang="en-GB" sz="5400" dirty="0">
              <a:solidFill>
                <a:srgbClr val="FFFFFF"/>
              </a:solidFill>
              <a:latin typeface="Arial Nova"/>
            </a:endParaRPr>
          </a:p>
        </p:txBody>
      </p:sp>
      <p:sp>
        <p:nvSpPr>
          <p:cNvPr id="3" name="Content Placeholder 2">
            <a:extLst>
              <a:ext uri="{FF2B5EF4-FFF2-40B4-BE49-F238E27FC236}">
                <a16:creationId xmlns:a16="http://schemas.microsoft.com/office/drawing/2014/main" id="{9BB8CF02-5C8B-CAF3-9D81-51DB1A1D3F9E}"/>
              </a:ext>
            </a:extLst>
          </p:cNvPr>
          <p:cNvSpPr>
            <a:spLocks noGrp="1"/>
          </p:cNvSpPr>
          <p:nvPr>
            <p:ph idx="1"/>
          </p:nvPr>
        </p:nvSpPr>
        <p:spPr>
          <a:xfrm>
            <a:off x="838200" y="2586789"/>
            <a:ext cx="10515600" cy="3590174"/>
          </a:xfrm>
        </p:spPr>
        <p:txBody>
          <a:bodyPr vert="horz" lIns="91440" tIns="45720" rIns="91440" bIns="45720" rtlCol="0">
            <a:normAutofit/>
          </a:bodyPr>
          <a:lstStyle/>
          <a:p>
            <a:r>
              <a:rPr lang="en-GB" sz="1700" dirty="0">
                <a:latin typeface="Arial Nova"/>
                <a:cs typeface="Calibri"/>
              </a:rPr>
              <a:t>Kaisen Institute </a:t>
            </a:r>
            <a:r>
              <a:rPr lang="en-GB" sz="1700" dirty="0" err="1">
                <a:latin typeface="Arial Nova"/>
                <a:cs typeface="Calibri"/>
              </a:rPr>
              <a:t>indian's</a:t>
            </a:r>
            <a:r>
              <a:rPr lang="en-GB" sz="1700" dirty="0">
                <a:latin typeface="Arial Nova"/>
                <a:cs typeface="Calibri"/>
              </a:rPr>
              <a:t> blog, Kaizen/six sigma/lean management/training &amp; consulting/operational excellence, Problem solving story 2014, available at: </a:t>
            </a:r>
            <a:r>
              <a:rPr lang="en-GB" sz="1700" dirty="0">
                <a:latin typeface="Arial Nova"/>
                <a:ea typeface="+mn-lt"/>
                <a:cs typeface="+mn-lt"/>
              </a:rPr>
              <a:t>https://kaizeninstituteindia.wordpress.com/2014/03/03/problem-solving-story/  accessed: (03/03/2014)</a:t>
            </a:r>
          </a:p>
          <a:p>
            <a:r>
              <a:rPr lang="en-GB" sz="1700" dirty="0" err="1">
                <a:latin typeface="Arial Nova"/>
              </a:rPr>
              <a:t>Khalip</a:t>
            </a:r>
            <a:r>
              <a:rPr lang="en-GB" sz="1700" dirty="0">
                <a:latin typeface="Arial Nova"/>
              </a:rPr>
              <a:t> </a:t>
            </a:r>
            <a:r>
              <a:rPr lang="en-GB" sz="1700" dirty="0" err="1">
                <a:latin typeface="Arial Nova"/>
              </a:rPr>
              <a:t>HussainProblem</a:t>
            </a:r>
            <a:r>
              <a:rPr lang="en-GB" sz="1700" dirty="0">
                <a:latin typeface="Arial Nova"/>
              </a:rPr>
              <a:t> Solving and Decision Making Skills (Lahore),November 07 – 09, 2022, @ PIM, </a:t>
            </a:r>
            <a:r>
              <a:rPr lang="en-GB" sz="1700" dirty="0" err="1">
                <a:latin typeface="Arial Nova"/>
              </a:rPr>
              <a:t>Lahore,available</a:t>
            </a:r>
            <a:r>
              <a:rPr lang="en-GB" sz="1700" dirty="0">
                <a:latin typeface="Arial Nova"/>
              </a:rPr>
              <a:t> </a:t>
            </a:r>
            <a:r>
              <a:rPr lang="en-GB" sz="1700" dirty="0" err="1">
                <a:latin typeface="Arial Nova"/>
              </a:rPr>
              <a:t>at:</a:t>
            </a:r>
            <a:r>
              <a:rPr lang="en-GB" sz="1700" dirty="0" err="1">
                <a:latin typeface="Arial Nova"/>
                <a:ea typeface="+mn-lt"/>
                <a:cs typeface="+mn-lt"/>
              </a:rPr>
              <a:t>https</a:t>
            </a:r>
            <a:r>
              <a:rPr lang="en-GB" sz="1700" dirty="0">
                <a:latin typeface="Arial Nova"/>
                <a:ea typeface="+mn-lt"/>
                <a:cs typeface="+mn-lt"/>
              </a:rPr>
              <a:t>://www.pim.com.pk/product/problem-solving-and-decision-making-skills-pim-isb/</a:t>
            </a:r>
            <a:endParaRPr lang="en-GB" sz="1700">
              <a:latin typeface="Arial Nova"/>
            </a:endParaRPr>
          </a:p>
          <a:p>
            <a:r>
              <a:rPr lang="en-GB" sz="1700" dirty="0">
                <a:latin typeface="Arial Nova"/>
                <a:ea typeface="+mn-lt"/>
                <a:cs typeface="+mn-lt"/>
              </a:rPr>
              <a:t>Beach, L.R., 1993. Broadening the definition of decision making: The role of </a:t>
            </a:r>
            <a:r>
              <a:rPr lang="en-GB" sz="1700" dirty="0" err="1">
                <a:latin typeface="Arial Nova"/>
                <a:ea typeface="+mn-lt"/>
                <a:cs typeface="+mn-lt"/>
              </a:rPr>
              <a:t>prechoice</a:t>
            </a:r>
            <a:r>
              <a:rPr lang="en-GB" sz="1700" dirty="0">
                <a:latin typeface="Arial Nova"/>
                <a:ea typeface="+mn-lt"/>
                <a:cs typeface="+mn-lt"/>
              </a:rPr>
              <a:t> screening of options. </a:t>
            </a:r>
            <a:r>
              <a:rPr lang="en-GB" sz="1700" i="1" dirty="0">
                <a:latin typeface="Arial Nova"/>
                <a:ea typeface="+mn-lt"/>
                <a:cs typeface="+mn-lt"/>
              </a:rPr>
              <a:t>Psychological science</a:t>
            </a:r>
            <a:r>
              <a:rPr lang="en-GB" sz="1700" dirty="0">
                <a:latin typeface="Arial Nova"/>
                <a:ea typeface="+mn-lt"/>
                <a:cs typeface="+mn-lt"/>
              </a:rPr>
              <a:t>, </a:t>
            </a:r>
            <a:r>
              <a:rPr lang="en-GB" sz="1700" i="1" dirty="0">
                <a:latin typeface="Arial Nova"/>
                <a:ea typeface="+mn-lt"/>
                <a:cs typeface="+mn-lt"/>
              </a:rPr>
              <a:t>4</a:t>
            </a:r>
            <a:r>
              <a:rPr lang="en-GB" sz="1700" dirty="0">
                <a:latin typeface="Arial Nova"/>
                <a:ea typeface="+mn-lt"/>
                <a:cs typeface="+mn-lt"/>
              </a:rPr>
              <a:t>(4), pp.215-220.</a:t>
            </a:r>
            <a:endParaRPr lang="en-GB" sz="1700">
              <a:latin typeface="Arial Nova"/>
              <a:cs typeface="Calibri"/>
            </a:endParaRPr>
          </a:p>
          <a:p>
            <a:r>
              <a:rPr lang="en-GB" sz="1700">
                <a:ea typeface="+mn-lt"/>
                <a:cs typeface="+mn-lt"/>
                <a:hlinkClick r:id="rId2"/>
              </a:rPr>
              <a:t>https://corporatefinanceinstitute.com/resources/knowledge/strategy/pestel-analysis/</a:t>
            </a:r>
            <a:endParaRPr lang="en-GB" sz="1700">
              <a:latin typeface="Arial Nova"/>
              <a:cs typeface="Calibri"/>
            </a:endParaRPr>
          </a:p>
          <a:p>
            <a:endParaRPr lang="en-GB" sz="1700">
              <a:latin typeface="Calibri"/>
              <a:cs typeface="Calibri"/>
            </a:endParaRPr>
          </a:p>
          <a:p>
            <a:r>
              <a:rPr lang="en-GB" sz="1700">
                <a:ea typeface="+mn-lt"/>
                <a:cs typeface="+mn-lt"/>
                <a:hlinkClick r:id="rId3"/>
              </a:rPr>
              <a:t>https://www.kibrispdr.org/detail-26/contoh-diagram-fishbone.html</a:t>
            </a:r>
            <a:endParaRPr lang="en-GB" sz="1700">
              <a:latin typeface="Calibri"/>
              <a:cs typeface="Calibri"/>
            </a:endParaRPr>
          </a:p>
          <a:p>
            <a:endParaRPr lang="en-GB" sz="1700">
              <a:latin typeface="Calibri"/>
              <a:cs typeface="Calibri"/>
            </a:endParaRPr>
          </a:p>
          <a:p>
            <a:endParaRPr lang="en-GB" sz="1700">
              <a:latin typeface="Arial Nova"/>
              <a:cs typeface="Calibri"/>
            </a:endParaRPr>
          </a:p>
          <a:p>
            <a:endParaRPr lang="en-GB" sz="1700">
              <a:latin typeface="Arial Nova"/>
              <a:cs typeface="Calibri"/>
            </a:endParaRPr>
          </a:p>
          <a:p>
            <a:endParaRPr lang="en-GB" sz="1700">
              <a:latin typeface="Arial Nova"/>
              <a:cs typeface="Calibri"/>
            </a:endParaRPr>
          </a:p>
          <a:p>
            <a:endParaRPr lang="en-GB" sz="1700">
              <a:latin typeface="Arial Nova"/>
              <a:cs typeface="Calibri"/>
            </a:endParaRPr>
          </a:p>
          <a:p>
            <a:r>
              <a:rPr lang="en-GB" sz="1800" dirty="0">
                <a:latin typeface="Arial Nova"/>
                <a:ea typeface="+mn-lt"/>
                <a:cs typeface="+mn-lt"/>
              </a:rPr>
              <a:t>a, M., 2018. The Fishbone diagram to identify, systematize and </a:t>
            </a:r>
            <a:r>
              <a:rPr lang="en-GB" sz="1800" dirty="0" err="1">
                <a:latin typeface="Arial Nova"/>
                <a:ea typeface="+mn-lt"/>
                <a:cs typeface="+mn-lt"/>
              </a:rPr>
              <a:t>analyze</a:t>
            </a:r>
            <a:r>
              <a:rPr lang="en-GB" sz="1800" dirty="0">
                <a:latin typeface="Arial Nova"/>
                <a:ea typeface="+mn-lt"/>
                <a:cs typeface="+mn-lt"/>
              </a:rPr>
              <a:t> the sources of general purpose Technologies. </a:t>
            </a:r>
            <a:r>
              <a:rPr lang="en-GB" sz="1800" i="1" dirty="0">
                <a:latin typeface="Arial Nova"/>
                <a:ea typeface="+mn-lt"/>
                <a:cs typeface="+mn-lt"/>
              </a:rPr>
              <a:t>Journal of Social and Administrative Sciences</a:t>
            </a:r>
            <a:r>
              <a:rPr lang="en-GB" sz="1800" dirty="0">
                <a:latin typeface="Arial Nova"/>
                <a:ea typeface="+mn-lt"/>
                <a:cs typeface="+mn-lt"/>
              </a:rPr>
              <a:t>, </a:t>
            </a:r>
            <a:r>
              <a:rPr lang="en-GB" sz="1800" i="1" dirty="0">
                <a:latin typeface="Arial Nova"/>
                <a:ea typeface="+mn-lt"/>
                <a:cs typeface="+mn-lt"/>
              </a:rPr>
              <a:t>4</a:t>
            </a:r>
            <a:r>
              <a:rPr lang="en-GB" sz="1800" dirty="0">
                <a:latin typeface="Arial Nova"/>
                <a:ea typeface="+mn-lt"/>
                <a:cs typeface="+mn-lt"/>
              </a:rPr>
              <a:t>(4), pp.291-303.</a:t>
            </a:r>
            <a:endParaRPr lang="en-GB" sz="1800" dirty="0">
              <a:latin typeface="Arial Nova"/>
              <a:cs typeface="Calibri"/>
            </a:endParaRPr>
          </a:p>
          <a:p>
            <a:endParaRPr lang="en-GB" sz="1800" dirty="0">
              <a:latin typeface="Arial Nova"/>
              <a:cs typeface="Calibri"/>
            </a:endParaRPr>
          </a:p>
          <a:p>
            <a:endParaRPr lang="en-GB" sz="2000" dirty="0">
              <a:latin typeface="Arial Nova"/>
              <a:cs typeface="Calibri"/>
            </a:endParaRPr>
          </a:p>
          <a:p>
            <a:endParaRPr lang="en-GB" sz="2000" dirty="0">
              <a:latin typeface="Arial Nova"/>
              <a:cs typeface="Calibri"/>
            </a:endParaRPr>
          </a:p>
          <a:p>
            <a:endParaRPr lang="en-GB" sz="2000" dirty="0">
              <a:latin typeface="Arial Nova"/>
              <a:cs typeface="Calibri"/>
            </a:endParaRPr>
          </a:p>
        </p:txBody>
      </p:sp>
    </p:spTree>
    <p:extLst>
      <p:ext uri="{BB962C8B-B14F-4D97-AF65-F5344CB8AC3E}">
        <p14:creationId xmlns:p14="http://schemas.microsoft.com/office/powerpoint/2010/main" val="2323804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9FE22-FDFF-22F0-03F3-1835178A8D67}"/>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References</a:t>
            </a:r>
            <a:endParaRPr lang="en-GB" dirty="0" err="1">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716612-FB01-4867-52CB-19FB6378696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dirty="0">
                <a:latin typeface="Arial Nova"/>
                <a:ea typeface="+mn-lt"/>
                <a:cs typeface="+mn-lt"/>
              </a:rPr>
              <a:t>Coccia, M., 2018. The Fishbone diagram to identify, systematize and </a:t>
            </a:r>
            <a:r>
              <a:rPr lang="en-GB" sz="1800" dirty="0" err="1">
                <a:latin typeface="Arial Nova"/>
                <a:ea typeface="+mn-lt"/>
                <a:cs typeface="+mn-lt"/>
              </a:rPr>
              <a:t>analyze</a:t>
            </a:r>
            <a:r>
              <a:rPr lang="en-GB" sz="1800" dirty="0">
                <a:latin typeface="Arial Nova"/>
                <a:ea typeface="+mn-lt"/>
                <a:cs typeface="+mn-lt"/>
              </a:rPr>
              <a:t> the sources of general purpose Technologies. </a:t>
            </a:r>
            <a:r>
              <a:rPr lang="en-GB" sz="1800" i="1" dirty="0">
                <a:latin typeface="Arial Nova"/>
                <a:ea typeface="+mn-lt"/>
                <a:cs typeface="+mn-lt"/>
              </a:rPr>
              <a:t>Journal of Social and Administrative Sciences</a:t>
            </a:r>
            <a:r>
              <a:rPr lang="en-GB" sz="1800" dirty="0">
                <a:latin typeface="Arial Nova"/>
                <a:ea typeface="+mn-lt"/>
                <a:cs typeface="+mn-lt"/>
              </a:rPr>
              <a:t>, </a:t>
            </a:r>
            <a:r>
              <a:rPr lang="en-GB" sz="1800" i="1" dirty="0">
                <a:latin typeface="Arial Nova"/>
                <a:ea typeface="+mn-lt"/>
                <a:cs typeface="+mn-lt"/>
              </a:rPr>
              <a:t>4</a:t>
            </a:r>
            <a:r>
              <a:rPr lang="en-GB" sz="1800" dirty="0">
                <a:latin typeface="Arial Nova"/>
                <a:ea typeface="+mn-lt"/>
                <a:cs typeface="+mn-lt"/>
              </a:rPr>
              <a:t>(4), pp.291-303.</a:t>
            </a:r>
          </a:p>
          <a:p>
            <a:r>
              <a:rPr lang="en-GB" sz="1800" dirty="0">
                <a:latin typeface="Arial Nova"/>
                <a:ea typeface="+mn-lt"/>
                <a:cs typeface="+mn-lt"/>
                <a:hlinkClick r:id="rId2"/>
              </a:rPr>
              <a:t>https://www.knowledgecity.com/blog/grid-analysis-easy-way-make-tough-business-decisions/</a:t>
            </a:r>
            <a:endParaRPr lang="en-GB" sz="1800" dirty="0">
              <a:latin typeface="Arial Nova"/>
              <a:ea typeface="+mn-lt"/>
              <a:cs typeface="+mn-lt"/>
            </a:endParaRPr>
          </a:p>
          <a:p>
            <a:r>
              <a:rPr lang="en-GB" sz="1800" dirty="0">
                <a:ea typeface="+mn-lt"/>
                <a:cs typeface="+mn-lt"/>
              </a:rPr>
              <a:t>https://www.google.com/search?q=solution+to+the+problem&amp;sxsrf=ALiCzsZMyCPtrhwwm_Vi3EfgeWZoq2tPjQ:1666856145570&amp;source=lnms&amp;tbm=isch&amp;sa=X&amp;ved=2ahUKEwjz5MqD8__6AhWlS0EAHds9CCUQ_AUoAXoECAEQAw&amp;biw=1242&amp;bih=516&amp;dpr=1.1#imgrc=IiaDVf-Z7Aaz7M&amp;imgdii=ttxBS_WmWuZZ1M</a:t>
            </a:r>
            <a:endParaRPr lang="en-GB" sz="1800" dirty="0">
              <a:latin typeface="Arial Nova"/>
              <a:cs typeface="Calibri"/>
            </a:endParaRPr>
          </a:p>
        </p:txBody>
      </p:sp>
    </p:spTree>
    <p:extLst>
      <p:ext uri="{BB962C8B-B14F-4D97-AF65-F5344CB8AC3E}">
        <p14:creationId xmlns:p14="http://schemas.microsoft.com/office/powerpoint/2010/main" val="3596919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Solving the problem of Profit Decline in TM Lewin</vt:lpstr>
      <vt:lpstr>Definition of problem </vt:lpstr>
      <vt:lpstr>Problem solving and decision making                                                                               Definition of decision making - this  is process or action to making important decision. It is set containing two or more options. </vt:lpstr>
      <vt:lpstr>Based to the case study a research-informed discussion about Declining profitability at TM Lewin, UK  </vt:lpstr>
      <vt:lpstr>           PESTEL Analysis   Based to the case study will be analysis macro-environmental factors contributing to the complex problem in retail sector using PESTEL analysis. PESTEL will help  to understand factors that affect business and help strategies to decision making in our case Declining Profitability at TM Lewin, UK</vt:lpstr>
      <vt:lpstr>PowerPoint Presentation</vt:lpstr>
      <vt:lpstr>Fishbone diagram</vt:lpstr>
      <vt:lpstr>PowerPoint Presentation</vt:lpstr>
      <vt:lpstr> Grid analysis -is useful method choice the right decision; -to identify the right information; - providing us valuable solution; -we can use scoring system for good alternatives     </vt:lpstr>
      <vt:lpstr>Evaluation based to the case study using Grid analysis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1497</cp:revision>
  <dcterms:created xsi:type="dcterms:W3CDTF">2022-10-18T08:55:09Z</dcterms:created>
  <dcterms:modified xsi:type="dcterms:W3CDTF">2022-10-29T05:47:59Z</dcterms:modified>
</cp:coreProperties>
</file>