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13"/>
  </p:notesMasterIdLst>
  <p:sldIdLst>
    <p:sldId id="621" r:id="rId4"/>
    <p:sldId id="653" r:id="rId5"/>
    <p:sldId id="652" r:id="rId6"/>
    <p:sldId id="625" r:id="rId7"/>
    <p:sldId id="626" r:id="rId8"/>
    <p:sldId id="628" r:id="rId9"/>
    <p:sldId id="633" r:id="rId10"/>
    <p:sldId id="647" r:id="rId11"/>
    <p:sldId id="635" r:id="rId12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173AFF"/>
    <a:srgbClr val="F9FAE3"/>
    <a:srgbClr val="FC2610"/>
    <a:srgbClr val="EE95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S::n.doerge@uwtsd.ac.uk::c2ba5b26-9392-4f76-82ca-966719aba79f" providerId="AD" clId="Web-{FADA26EA-CFB0-FBF1-98EC-FFD3CAF092D4}"/>
    <pc:docChg chg="modSld">
      <pc:chgData name="Naomi Doerge" userId="S::n.doerge@uwtsd.ac.uk::c2ba5b26-9392-4f76-82ca-966719aba79f" providerId="AD" clId="Web-{FADA26EA-CFB0-FBF1-98EC-FFD3CAF092D4}" dt="2025-11-21T13:11:06.945" v="523" actId="20577"/>
      <pc:docMkLst>
        <pc:docMk/>
      </pc:docMkLst>
      <pc:sldChg chg="addSp modSp">
        <pc:chgData name="Naomi Doerge" userId="S::n.doerge@uwtsd.ac.uk::c2ba5b26-9392-4f76-82ca-966719aba79f" providerId="AD" clId="Web-{FADA26EA-CFB0-FBF1-98EC-FFD3CAF092D4}" dt="2025-11-21T12:36:51" v="254" actId="14100"/>
        <pc:sldMkLst>
          <pc:docMk/>
          <pc:sldMk cId="3649932967" sldId="635"/>
        </pc:sldMkLst>
        <pc:spChg chg="mod">
          <ac:chgData name="Naomi Doerge" userId="S::n.doerge@uwtsd.ac.uk::c2ba5b26-9392-4f76-82ca-966719aba79f" providerId="AD" clId="Web-{FADA26EA-CFB0-FBF1-98EC-FFD3CAF092D4}" dt="2025-11-21T12:35:43.464" v="184" actId="1076"/>
          <ac:spMkLst>
            <pc:docMk/>
            <pc:sldMk cId="3649932967" sldId="635"/>
            <ac:spMk id="2" creationId="{0DBD80FD-0EFF-4827-BFFC-F98440D514FA}"/>
          </ac:spMkLst>
        </pc:spChg>
        <pc:spChg chg="mod">
          <ac:chgData name="Naomi Doerge" userId="S::n.doerge@uwtsd.ac.uk::c2ba5b26-9392-4f76-82ca-966719aba79f" providerId="AD" clId="Web-{FADA26EA-CFB0-FBF1-98EC-FFD3CAF092D4}" dt="2025-11-21T12:36:51" v="254" actId="14100"/>
          <ac:spMkLst>
            <pc:docMk/>
            <pc:sldMk cId="3649932967" sldId="635"/>
            <ac:spMk id="3" creationId="{4E942118-A636-486D-B4EA-96BFE5D0814D}"/>
          </ac:spMkLst>
        </pc:spChg>
        <pc:spChg chg="mod">
          <ac:chgData name="Naomi Doerge" userId="S::n.doerge@uwtsd.ac.uk::c2ba5b26-9392-4f76-82ca-966719aba79f" providerId="AD" clId="Web-{FADA26EA-CFB0-FBF1-98EC-FFD3CAF092D4}" dt="2025-11-21T12:36:05.387" v="192" actId="20577"/>
          <ac:spMkLst>
            <pc:docMk/>
            <pc:sldMk cId="3649932967" sldId="635"/>
            <ac:spMk id="7" creationId="{FD665FAB-FCC6-B302-2459-93D23CE3BD48}"/>
          </ac:spMkLst>
        </pc:spChg>
        <pc:picChg chg="add mod">
          <ac:chgData name="Naomi Doerge" userId="S::n.doerge@uwtsd.ac.uk::c2ba5b26-9392-4f76-82ca-966719aba79f" providerId="AD" clId="Web-{FADA26EA-CFB0-FBF1-98EC-FFD3CAF092D4}" dt="2025-11-21T12:35:54.793" v="187" actId="1076"/>
          <ac:picMkLst>
            <pc:docMk/>
            <pc:sldMk cId="3649932967" sldId="635"/>
            <ac:picMk id="5" creationId="{37DE0E1E-A84B-0467-3141-696C6FCFFFB1}"/>
          </ac:picMkLst>
        </pc:picChg>
      </pc:sldChg>
      <pc:sldChg chg="modSp">
        <pc:chgData name="Naomi Doerge" userId="S::n.doerge@uwtsd.ac.uk::c2ba5b26-9392-4f76-82ca-966719aba79f" providerId="AD" clId="Web-{FADA26EA-CFB0-FBF1-98EC-FFD3CAF092D4}" dt="2025-11-21T13:11:06.945" v="523" actId="20577"/>
        <pc:sldMkLst>
          <pc:docMk/>
          <pc:sldMk cId="1047870592" sldId="637"/>
        </pc:sldMkLst>
        <pc:spChg chg="mod">
          <ac:chgData name="Naomi Doerge" userId="S::n.doerge@uwtsd.ac.uk::c2ba5b26-9392-4f76-82ca-966719aba79f" providerId="AD" clId="Web-{FADA26EA-CFB0-FBF1-98EC-FFD3CAF092D4}" dt="2025-11-21T12:47:12.615" v="521" actId="1076"/>
          <ac:spMkLst>
            <pc:docMk/>
            <pc:sldMk cId="1047870592" sldId="637"/>
            <ac:spMk id="2" creationId="{0DBD80FD-0EFF-4827-BFFC-F98440D514FA}"/>
          </ac:spMkLst>
        </pc:spChg>
        <pc:spChg chg="mod">
          <ac:chgData name="Naomi Doerge" userId="S::n.doerge@uwtsd.ac.uk::c2ba5b26-9392-4f76-82ca-966719aba79f" providerId="AD" clId="Web-{FADA26EA-CFB0-FBF1-98EC-FFD3CAF092D4}" dt="2025-11-21T13:11:06.945" v="523" actId="20577"/>
          <ac:spMkLst>
            <pc:docMk/>
            <pc:sldMk cId="1047870592" sldId="637"/>
            <ac:spMk id="3" creationId="{4E942118-A636-486D-B4EA-96BFE5D0814D}"/>
          </ac:spMkLst>
        </pc:spChg>
      </pc:sldChg>
      <pc:sldChg chg="modSp">
        <pc:chgData name="Naomi Doerge" userId="S::n.doerge@uwtsd.ac.uk::c2ba5b26-9392-4f76-82ca-966719aba79f" providerId="AD" clId="Web-{FADA26EA-CFB0-FBF1-98EC-FFD3CAF092D4}" dt="2025-11-21T12:32:51.151" v="62" actId="14100"/>
        <pc:sldMkLst>
          <pc:docMk/>
          <pc:sldMk cId="4247962561" sldId="647"/>
        </pc:sldMkLst>
        <pc:spChg chg="mod">
          <ac:chgData name="Naomi Doerge" userId="S::n.doerge@uwtsd.ac.uk::c2ba5b26-9392-4f76-82ca-966719aba79f" providerId="AD" clId="Web-{FADA26EA-CFB0-FBF1-98EC-FFD3CAF092D4}" dt="2025-11-21T12:32:45.432" v="60" actId="1076"/>
          <ac:spMkLst>
            <pc:docMk/>
            <pc:sldMk cId="4247962561" sldId="647"/>
            <ac:spMk id="2" creationId="{0DBD80FD-0EFF-4827-BFFC-F98440D514FA}"/>
          </ac:spMkLst>
        </pc:spChg>
        <pc:spChg chg="mod">
          <ac:chgData name="Naomi Doerge" userId="S::n.doerge@uwtsd.ac.uk::c2ba5b26-9392-4f76-82ca-966719aba79f" providerId="AD" clId="Web-{FADA26EA-CFB0-FBF1-98EC-FFD3CAF092D4}" dt="2025-11-21T12:32:51.151" v="62" actId="14100"/>
          <ac:spMkLst>
            <pc:docMk/>
            <pc:sldMk cId="4247962561" sldId="647"/>
            <ac:spMk id="6" creationId="{AC2F9394-B0A3-C0DB-219C-20A9355A6CE6}"/>
          </ac:spMkLst>
        </pc:spChg>
      </pc:sldChg>
    </pc:docChg>
  </pc:docChgLst>
  <pc:docChgLst>
    <pc:chgData name="Naomi Doerge" userId="S::n.doerge@uwtsd.ac.uk::c2ba5b26-9392-4f76-82ca-966719aba79f" providerId="AD" clId="Web-{E5866844-0AE0-DBE8-1C8C-754ABAB4420B}"/>
    <pc:docChg chg="modSld">
      <pc:chgData name="Naomi Doerge" userId="S::n.doerge@uwtsd.ac.uk::c2ba5b26-9392-4f76-82ca-966719aba79f" providerId="AD" clId="Web-{E5866844-0AE0-DBE8-1C8C-754ABAB4420B}" dt="2025-11-21T17:18:30.674" v="676" actId="20577"/>
      <pc:docMkLst>
        <pc:docMk/>
      </pc:docMkLst>
      <pc:sldChg chg="modSp">
        <pc:chgData name="Naomi Doerge" userId="S::n.doerge@uwtsd.ac.uk::c2ba5b26-9392-4f76-82ca-966719aba79f" providerId="AD" clId="Web-{E5866844-0AE0-DBE8-1C8C-754ABAB4420B}" dt="2025-11-21T15:46:04.644" v="334" actId="1076"/>
        <pc:sldMkLst>
          <pc:docMk/>
          <pc:sldMk cId="0" sldId="405"/>
        </pc:sldMkLst>
        <pc:spChg chg="mod">
          <ac:chgData name="Naomi Doerge" userId="S::n.doerge@uwtsd.ac.uk::c2ba5b26-9392-4f76-82ca-966719aba79f" providerId="AD" clId="Web-{E5866844-0AE0-DBE8-1C8C-754ABAB4420B}" dt="2025-11-21T15:45:26.829" v="331" actId="20577"/>
          <ac:spMkLst>
            <pc:docMk/>
            <pc:sldMk cId="0" sldId="405"/>
            <ac:spMk id="2" creationId="{35444A12-C8FD-BF7B-6F37-C8ADD2D98E5A}"/>
          </ac:spMkLst>
        </pc:spChg>
        <pc:spChg chg="mod">
          <ac:chgData name="Naomi Doerge" userId="S::n.doerge@uwtsd.ac.uk::c2ba5b26-9392-4f76-82ca-966719aba79f" providerId="AD" clId="Web-{E5866844-0AE0-DBE8-1C8C-754ABAB4420B}" dt="2025-11-21T15:46:04.644" v="334" actId="1076"/>
          <ac:spMkLst>
            <pc:docMk/>
            <pc:sldMk cId="0" sldId="405"/>
            <ac:spMk id="3" creationId="{369C2179-6D56-08DA-33E6-6E3B89FEE460}"/>
          </ac:spMkLst>
        </pc:spChg>
      </pc:sldChg>
      <pc:sldChg chg="modSp">
        <pc:chgData name="Naomi Doerge" userId="S::n.doerge@uwtsd.ac.uk::c2ba5b26-9392-4f76-82ca-966719aba79f" providerId="AD" clId="Web-{E5866844-0AE0-DBE8-1C8C-754ABAB4420B}" dt="2025-11-21T15:59:51.167" v="395" actId="20577"/>
        <pc:sldMkLst>
          <pc:docMk/>
          <pc:sldMk cId="0" sldId="421"/>
        </pc:sldMkLst>
        <pc:spChg chg="mod">
          <ac:chgData name="Naomi Doerge" userId="S::n.doerge@uwtsd.ac.uk::c2ba5b26-9392-4f76-82ca-966719aba79f" providerId="AD" clId="Web-{E5866844-0AE0-DBE8-1C8C-754ABAB4420B}" dt="2025-11-21T15:58:31.336" v="386" actId="20577"/>
          <ac:spMkLst>
            <pc:docMk/>
            <pc:sldMk cId="0" sldId="421"/>
            <ac:spMk id="6" creationId="{7508F87C-A21F-0033-91CB-EFAA1FE0FA81}"/>
          </ac:spMkLst>
        </pc:spChg>
        <pc:spChg chg="mod">
          <ac:chgData name="Naomi Doerge" userId="S::n.doerge@uwtsd.ac.uk::c2ba5b26-9392-4f76-82ca-966719aba79f" providerId="AD" clId="Web-{E5866844-0AE0-DBE8-1C8C-754ABAB4420B}" dt="2025-11-21T15:59:01.899" v="389" actId="14100"/>
          <ac:spMkLst>
            <pc:docMk/>
            <pc:sldMk cId="0" sldId="421"/>
            <ac:spMk id="9" creationId="{16A61A00-8A7D-985C-B5A6-65E1DE378F2C}"/>
          </ac:spMkLst>
        </pc:spChg>
        <pc:spChg chg="mod">
          <ac:chgData name="Naomi Doerge" userId="S::n.doerge@uwtsd.ac.uk::c2ba5b26-9392-4f76-82ca-966719aba79f" providerId="AD" clId="Web-{E5866844-0AE0-DBE8-1C8C-754ABAB4420B}" dt="2025-11-21T15:59:51.167" v="395" actId="20577"/>
          <ac:spMkLst>
            <pc:docMk/>
            <pc:sldMk cId="0" sldId="421"/>
            <ac:spMk id="10" creationId="{7FD62949-3522-28D6-12E9-6DC5AAD45159}"/>
          </ac:spMkLst>
        </pc:spChg>
      </pc:sldChg>
      <pc:sldChg chg="modSp">
        <pc:chgData name="Naomi Doerge" userId="S::n.doerge@uwtsd.ac.uk::c2ba5b26-9392-4f76-82ca-966719aba79f" providerId="AD" clId="Web-{E5866844-0AE0-DBE8-1C8C-754ABAB4420B}" dt="2025-11-21T15:58:23.352" v="385" actId="20577"/>
        <pc:sldMkLst>
          <pc:docMk/>
          <pc:sldMk cId="0" sldId="463"/>
        </pc:sldMkLst>
        <pc:spChg chg="mod">
          <ac:chgData name="Naomi Doerge" userId="S::n.doerge@uwtsd.ac.uk::c2ba5b26-9392-4f76-82ca-966719aba79f" providerId="AD" clId="Web-{E5866844-0AE0-DBE8-1C8C-754ABAB4420B}" dt="2025-11-21T15:58:23.352" v="385" actId="20577"/>
          <ac:spMkLst>
            <pc:docMk/>
            <pc:sldMk cId="0" sldId="463"/>
            <ac:spMk id="6" creationId="{FB263E12-84CD-ABDA-D36B-39376B392CD4}"/>
          </ac:spMkLst>
        </pc:spChg>
        <pc:spChg chg="mod">
          <ac:chgData name="Naomi Doerge" userId="S::n.doerge@uwtsd.ac.uk::c2ba5b26-9392-4f76-82ca-966719aba79f" providerId="AD" clId="Web-{E5866844-0AE0-DBE8-1C8C-754ABAB4420B}" dt="2025-11-21T15:51:16.673" v="356" actId="20577"/>
          <ac:spMkLst>
            <pc:docMk/>
            <pc:sldMk cId="0" sldId="463"/>
            <ac:spMk id="24578" creationId="{A69ABA96-DB74-6827-F51A-2FD5520AD0BB}"/>
          </ac:spMkLst>
        </pc:spChg>
      </pc:sldChg>
      <pc:sldChg chg="modSp">
        <pc:chgData name="Naomi Doerge" userId="S::n.doerge@uwtsd.ac.uk::c2ba5b26-9392-4f76-82ca-966719aba79f" providerId="AD" clId="Web-{E5866844-0AE0-DBE8-1C8C-754ABAB4420B}" dt="2025-11-21T16:30:28.806" v="556" actId="20577"/>
        <pc:sldMkLst>
          <pc:docMk/>
          <pc:sldMk cId="541102317" sldId="644"/>
        </pc:sldMkLst>
        <pc:spChg chg="mod">
          <ac:chgData name="Naomi Doerge" userId="S::n.doerge@uwtsd.ac.uk::c2ba5b26-9392-4f76-82ca-966719aba79f" providerId="AD" clId="Web-{E5866844-0AE0-DBE8-1C8C-754ABAB4420B}" dt="2025-11-21T16:26:26.052" v="489" actId="20577"/>
          <ac:spMkLst>
            <pc:docMk/>
            <pc:sldMk cId="541102317" sldId="644"/>
            <ac:spMk id="2" creationId="{0DBD80FD-0EFF-4827-BFFC-F98440D514FA}"/>
          </ac:spMkLst>
        </pc:spChg>
        <pc:spChg chg="mod">
          <ac:chgData name="Naomi Doerge" userId="S::n.doerge@uwtsd.ac.uk::c2ba5b26-9392-4f76-82ca-966719aba79f" providerId="AD" clId="Web-{E5866844-0AE0-DBE8-1C8C-754ABAB4420B}" dt="2025-11-21T16:30:28.806" v="556" actId="20577"/>
          <ac:spMkLst>
            <pc:docMk/>
            <pc:sldMk cId="541102317" sldId="644"/>
            <ac:spMk id="3" creationId="{4E942118-A636-486D-B4EA-96BFE5D0814D}"/>
          </ac:spMkLst>
        </pc:spChg>
        <pc:spChg chg="mod">
          <ac:chgData name="Naomi Doerge" userId="S::n.doerge@uwtsd.ac.uk::c2ba5b26-9392-4f76-82ca-966719aba79f" providerId="AD" clId="Web-{E5866844-0AE0-DBE8-1C8C-754ABAB4420B}" dt="2025-11-21T16:28:21.913" v="493" actId="14100"/>
          <ac:spMkLst>
            <pc:docMk/>
            <pc:sldMk cId="541102317" sldId="644"/>
            <ac:spMk id="5" creationId="{0DB5E1E8-9DD0-5070-D323-FEA815DFC3A1}"/>
          </ac:spMkLst>
        </pc:spChg>
        <pc:spChg chg="mod">
          <ac:chgData name="Naomi Doerge" userId="S::n.doerge@uwtsd.ac.uk::c2ba5b26-9392-4f76-82ca-966719aba79f" providerId="AD" clId="Web-{E5866844-0AE0-DBE8-1C8C-754ABAB4420B}" dt="2025-11-21T16:29:12.086" v="500" actId="1076"/>
          <ac:spMkLst>
            <pc:docMk/>
            <pc:sldMk cId="541102317" sldId="644"/>
            <ac:spMk id="6" creationId="{2D43AB0E-0D0E-60DC-C761-724AAE73B72B}"/>
          </ac:spMkLst>
        </pc:spChg>
        <pc:spChg chg="mod">
          <ac:chgData name="Naomi Doerge" userId="S::n.doerge@uwtsd.ac.uk::c2ba5b26-9392-4f76-82ca-966719aba79f" providerId="AD" clId="Web-{E5866844-0AE0-DBE8-1C8C-754ABAB4420B}" dt="2025-11-21T16:29:24.196" v="502" actId="1076"/>
          <ac:spMkLst>
            <pc:docMk/>
            <pc:sldMk cId="541102317" sldId="644"/>
            <ac:spMk id="7" creationId="{CB702AF6-E6BB-6988-1378-6325643AF863}"/>
          </ac:spMkLst>
        </pc:spChg>
        <pc:cxnChg chg="mod">
          <ac:chgData name="Naomi Doerge" userId="S::n.doerge@uwtsd.ac.uk::c2ba5b26-9392-4f76-82ca-966719aba79f" providerId="AD" clId="Web-{E5866844-0AE0-DBE8-1C8C-754ABAB4420B}" dt="2025-11-21T16:29:24.196" v="502" actId="1076"/>
          <ac:cxnSpMkLst>
            <pc:docMk/>
            <pc:sldMk cId="541102317" sldId="644"/>
            <ac:cxnSpMk id="9" creationId="{F9FB5F97-3C25-7324-402D-49C42A7C45EB}"/>
          </ac:cxnSpMkLst>
        </pc:cxnChg>
      </pc:sldChg>
      <pc:sldChg chg="modSp">
        <pc:chgData name="Naomi Doerge" userId="S::n.doerge@uwtsd.ac.uk::c2ba5b26-9392-4f76-82ca-966719aba79f" providerId="AD" clId="Web-{E5866844-0AE0-DBE8-1C8C-754ABAB4420B}" dt="2025-11-21T17:18:14.751" v="673" actId="20577"/>
        <pc:sldMkLst>
          <pc:docMk/>
          <pc:sldMk cId="1724963931" sldId="645"/>
        </pc:sldMkLst>
        <pc:spChg chg="mod">
          <ac:chgData name="Naomi Doerge" userId="S::n.doerge@uwtsd.ac.uk::c2ba5b26-9392-4f76-82ca-966719aba79f" providerId="AD" clId="Web-{E5866844-0AE0-DBE8-1C8C-754ABAB4420B}" dt="2025-11-21T17:15:55.217" v="644" actId="20577"/>
          <ac:spMkLst>
            <pc:docMk/>
            <pc:sldMk cId="1724963931" sldId="645"/>
            <ac:spMk id="2" creationId="{0DBD80FD-0EFF-4827-BFFC-F98440D514FA}"/>
          </ac:spMkLst>
        </pc:spChg>
        <pc:spChg chg="mod">
          <ac:chgData name="Naomi Doerge" userId="S::n.doerge@uwtsd.ac.uk::c2ba5b26-9392-4f76-82ca-966719aba79f" providerId="AD" clId="Web-{E5866844-0AE0-DBE8-1C8C-754ABAB4420B}" dt="2025-11-21T17:18:14.751" v="673" actId="20577"/>
          <ac:spMkLst>
            <pc:docMk/>
            <pc:sldMk cId="1724963931" sldId="645"/>
            <ac:spMk id="3" creationId="{4E942118-A636-486D-B4EA-96BFE5D0814D}"/>
          </ac:spMkLst>
        </pc:spChg>
      </pc:sldChg>
      <pc:sldChg chg="modSp">
        <pc:chgData name="Naomi Doerge" userId="S::n.doerge@uwtsd.ac.uk::c2ba5b26-9392-4f76-82ca-966719aba79f" providerId="AD" clId="Web-{E5866844-0AE0-DBE8-1C8C-754ABAB4420B}" dt="2025-11-21T17:18:30.674" v="676" actId="20577"/>
        <pc:sldMkLst>
          <pc:docMk/>
          <pc:sldMk cId="3605478641" sldId="650"/>
        </pc:sldMkLst>
        <pc:spChg chg="mod">
          <ac:chgData name="Naomi Doerge" userId="S::n.doerge@uwtsd.ac.uk::c2ba5b26-9392-4f76-82ca-966719aba79f" providerId="AD" clId="Web-{E5866844-0AE0-DBE8-1C8C-754ABAB4420B}" dt="2025-11-21T17:18:30.674" v="676" actId="20577"/>
          <ac:spMkLst>
            <pc:docMk/>
            <pc:sldMk cId="3605478641" sldId="650"/>
            <ac:spMk id="3" creationId="{4E942118-A636-486D-B4EA-96BFE5D0814D}"/>
          </ac:spMkLst>
        </pc:spChg>
      </pc:sldChg>
      <pc:sldChg chg="modSp">
        <pc:chgData name="Naomi Doerge" userId="S::n.doerge@uwtsd.ac.uk::c2ba5b26-9392-4f76-82ca-966719aba79f" providerId="AD" clId="Web-{E5866844-0AE0-DBE8-1C8C-754ABAB4420B}" dt="2025-11-21T15:39:47.044" v="3" actId="20577"/>
        <pc:sldMkLst>
          <pc:docMk/>
          <pc:sldMk cId="3879343061" sldId="655"/>
        </pc:sldMkLst>
        <pc:spChg chg="mod">
          <ac:chgData name="Naomi Doerge" userId="S::n.doerge@uwtsd.ac.uk::c2ba5b26-9392-4f76-82ca-966719aba79f" providerId="AD" clId="Web-{E5866844-0AE0-DBE8-1C8C-754ABAB4420B}" dt="2025-11-21T15:39:47.044" v="3" actId="20577"/>
          <ac:spMkLst>
            <pc:docMk/>
            <pc:sldMk cId="3879343061" sldId="655"/>
            <ac:spMk id="3" creationId="{0FA02F4B-953C-2298-FD27-3C7D45C6B597}"/>
          </ac:spMkLst>
        </pc:spChg>
      </pc:sldChg>
      <pc:sldChg chg="modSp">
        <pc:chgData name="Naomi Doerge" userId="S::n.doerge@uwtsd.ac.uk::c2ba5b26-9392-4f76-82ca-966719aba79f" providerId="AD" clId="Web-{E5866844-0AE0-DBE8-1C8C-754ABAB4420B}" dt="2025-11-21T16:04:14.063" v="410" actId="20577"/>
        <pc:sldMkLst>
          <pc:docMk/>
          <pc:sldMk cId="0" sldId="656"/>
        </pc:sldMkLst>
        <pc:spChg chg="mod">
          <ac:chgData name="Naomi Doerge" userId="S::n.doerge@uwtsd.ac.uk::c2ba5b26-9392-4f76-82ca-966719aba79f" providerId="AD" clId="Web-{E5866844-0AE0-DBE8-1C8C-754ABAB4420B}" dt="2025-11-21T16:04:14.063" v="410" actId="20577"/>
          <ac:spMkLst>
            <pc:docMk/>
            <pc:sldMk cId="0" sldId="656"/>
            <ac:spMk id="2" creationId="{35A2D070-0E19-623F-2052-1A5FF1BE2EFE}"/>
          </ac:spMkLst>
        </pc:spChg>
      </pc:sldChg>
      <pc:sldChg chg="modSp">
        <pc:chgData name="Naomi Doerge" userId="S::n.doerge@uwtsd.ac.uk::c2ba5b26-9392-4f76-82ca-966719aba79f" providerId="AD" clId="Web-{E5866844-0AE0-DBE8-1C8C-754ABAB4420B}" dt="2025-11-21T15:40:50.280" v="19" actId="1076"/>
        <pc:sldMkLst>
          <pc:docMk/>
          <pc:sldMk cId="547385577" sldId="657"/>
        </pc:sldMkLst>
        <pc:spChg chg="mod">
          <ac:chgData name="Naomi Doerge" userId="S::n.doerge@uwtsd.ac.uk::c2ba5b26-9392-4f76-82ca-966719aba79f" providerId="AD" clId="Web-{E5866844-0AE0-DBE8-1C8C-754ABAB4420B}" dt="2025-11-21T15:39:52.185" v="5" actId="20577"/>
          <ac:spMkLst>
            <pc:docMk/>
            <pc:sldMk cId="547385577" sldId="657"/>
            <ac:spMk id="2" creationId="{64EBF4C1-BE06-B350-5C36-242905ECE679}"/>
          </ac:spMkLst>
        </pc:spChg>
        <pc:spChg chg="mod">
          <ac:chgData name="Naomi Doerge" userId="S::n.doerge@uwtsd.ac.uk::c2ba5b26-9392-4f76-82ca-966719aba79f" providerId="AD" clId="Web-{E5866844-0AE0-DBE8-1C8C-754ABAB4420B}" dt="2025-11-21T15:40:50.280" v="19" actId="1076"/>
          <ac:spMkLst>
            <pc:docMk/>
            <pc:sldMk cId="547385577" sldId="657"/>
            <ac:spMk id="3" creationId="{FA56A79D-7EBE-CEF1-0671-5DB320DA71F0}"/>
          </ac:spMkLst>
        </pc:spChg>
      </pc:sldChg>
      <pc:sldChg chg="modSp">
        <pc:chgData name="Naomi Doerge" userId="S::n.doerge@uwtsd.ac.uk::c2ba5b26-9392-4f76-82ca-966719aba79f" providerId="AD" clId="Web-{E5866844-0AE0-DBE8-1C8C-754ABAB4420B}" dt="2025-11-21T15:50:31.437" v="355" actId="20577"/>
        <pc:sldMkLst>
          <pc:docMk/>
          <pc:sldMk cId="530518921" sldId="658"/>
        </pc:sldMkLst>
        <pc:spChg chg="mod">
          <ac:chgData name="Naomi Doerge" userId="S::n.doerge@uwtsd.ac.uk::c2ba5b26-9392-4f76-82ca-966719aba79f" providerId="AD" clId="Web-{E5866844-0AE0-DBE8-1C8C-754ABAB4420B}" dt="2025-11-21T15:46:18.833" v="335" actId="20577"/>
          <ac:spMkLst>
            <pc:docMk/>
            <pc:sldMk cId="530518921" sldId="658"/>
            <ac:spMk id="2" creationId="{B57C6C56-2D4F-9F7E-78F6-9200301FE63F}"/>
          </ac:spMkLst>
        </pc:spChg>
        <pc:spChg chg="mod">
          <ac:chgData name="Naomi Doerge" userId="S::n.doerge@uwtsd.ac.uk::c2ba5b26-9392-4f76-82ca-966719aba79f" providerId="AD" clId="Web-{E5866844-0AE0-DBE8-1C8C-754ABAB4420B}" dt="2025-11-21T15:50:31.437" v="355" actId="20577"/>
          <ac:spMkLst>
            <pc:docMk/>
            <pc:sldMk cId="530518921" sldId="658"/>
            <ac:spMk id="3" creationId="{374742D5-0618-E28B-7818-14A707C46BC8}"/>
          </ac:spMkLst>
        </pc:spChg>
        <pc:spChg chg="mod">
          <ac:chgData name="Naomi Doerge" userId="S::n.doerge@uwtsd.ac.uk::c2ba5b26-9392-4f76-82ca-966719aba79f" providerId="AD" clId="Web-{E5866844-0AE0-DBE8-1C8C-754ABAB4420B}" dt="2025-11-21T15:50:23.999" v="354" actId="20577"/>
          <ac:spMkLst>
            <pc:docMk/>
            <pc:sldMk cId="530518921" sldId="658"/>
            <ac:spMk id="5" creationId="{DE7F43A8-6C52-9D92-FEAA-19CD092DE05B}"/>
          </ac:spMkLst>
        </pc:spChg>
      </pc:sldChg>
      <pc:sldChg chg="modSp addAnim">
        <pc:chgData name="Naomi Doerge" userId="S::n.doerge@uwtsd.ac.uk::c2ba5b26-9392-4f76-82ca-966719aba79f" providerId="AD" clId="Web-{E5866844-0AE0-DBE8-1C8C-754ABAB4420B}" dt="2025-11-21T16:26:03.848" v="485"/>
        <pc:sldMkLst>
          <pc:docMk/>
          <pc:sldMk cId="314864223" sldId="659"/>
        </pc:sldMkLst>
        <pc:spChg chg="mod">
          <ac:chgData name="Naomi Doerge" userId="S::n.doerge@uwtsd.ac.uk::c2ba5b26-9392-4f76-82ca-966719aba79f" providerId="AD" clId="Web-{E5866844-0AE0-DBE8-1C8C-754ABAB4420B}" dt="2025-11-21T16:11:44.498" v="421" actId="20577"/>
          <ac:spMkLst>
            <pc:docMk/>
            <pc:sldMk cId="314864223" sldId="659"/>
            <ac:spMk id="2" creationId="{6F45D24E-48CE-04B2-7A04-00B623DAD138}"/>
          </ac:spMkLst>
        </pc:spChg>
        <pc:spChg chg="mod">
          <ac:chgData name="Naomi Doerge" userId="S::n.doerge@uwtsd.ac.uk::c2ba5b26-9392-4f76-82ca-966719aba79f" providerId="AD" clId="Web-{E5866844-0AE0-DBE8-1C8C-754ABAB4420B}" dt="2025-11-21T16:25:59.238" v="484" actId="20577"/>
          <ac:spMkLst>
            <pc:docMk/>
            <pc:sldMk cId="314864223" sldId="659"/>
            <ac:spMk id="3" creationId="{5224A198-81C4-0108-3149-670A14AD346E}"/>
          </ac:spMkLst>
        </pc:spChg>
      </pc:sldChg>
      <pc:sldChg chg="modSp addAnim">
        <pc:chgData name="Naomi Doerge" userId="S::n.doerge@uwtsd.ac.uk::c2ba5b26-9392-4f76-82ca-966719aba79f" providerId="AD" clId="Web-{E5866844-0AE0-DBE8-1C8C-754ABAB4420B}" dt="2025-11-21T16:26:10.333" v="486"/>
        <pc:sldMkLst>
          <pc:docMk/>
          <pc:sldMk cId="3852662413" sldId="660"/>
        </pc:sldMkLst>
        <pc:spChg chg="mod">
          <ac:chgData name="Naomi Doerge" userId="S::n.doerge@uwtsd.ac.uk::c2ba5b26-9392-4f76-82ca-966719aba79f" providerId="AD" clId="Web-{E5866844-0AE0-DBE8-1C8C-754ABAB4420B}" dt="2025-11-21T16:15:32.314" v="439" actId="20577"/>
          <ac:spMkLst>
            <pc:docMk/>
            <pc:sldMk cId="3852662413" sldId="660"/>
            <ac:spMk id="2" creationId="{0A5AF19F-4C62-2F76-8955-5DE8ECF77C86}"/>
          </ac:spMkLst>
        </pc:spChg>
        <pc:spChg chg="mod">
          <ac:chgData name="Naomi Doerge" userId="S::n.doerge@uwtsd.ac.uk::c2ba5b26-9392-4f76-82ca-966719aba79f" providerId="AD" clId="Web-{E5866844-0AE0-DBE8-1C8C-754ABAB4420B}" dt="2025-11-21T16:23:49.219" v="470" actId="20577"/>
          <ac:spMkLst>
            <pc:docMk/>
            <pc:sldMk cId="3852662413" sldId="660"/>
            <ac:spMk id="3" creationId="{7330E07B-957D-8058-1569-2789800557E6}"/>
          </ac:spMkLst>
        </pc:spChg>
      </pc:sldChg>
      <pc:sldChg chg="modSp">
        <pc:chgData name="Naomi Doerge" userId="S::n.doerge@uwtsd.ac.uk::c2ba5b26-9392-4f76-82ca-966719aba79f" providerId="AD" clId="Web-{E5866844-0AE0-DBE8-1C8C-754ABAB4420B}" dt="2025-11-21T16:53:48.022" v="586" actId="20577"/>
        <pc:sldMkLst>
          <pc:docMk/>
          <pc:sldMk cId="500798660" sldId="661"/>
        </pc:sldMkLst>
        <pc:spChg chg="mod">
          <ac:chgData name="Naomi Doerge" userId="S::n.doerge@uwtsd.ac.uk::c2ba5b26-9392-4f76-82ca-966719aba79f" providerId="AD" clId="Web-{E5866844-0AE0-DBE8-1C8C-754ABAB4420B}" dt="2025-11-21T16:34:03.014" v="557" actId="20577"/>
          <ac:spMkLst>
            <pc:docMk/>
            <pc:sldMk cId="500798660" sldId="661"/>
            <ac:spMk id="2" creationId="{5F2914FE-A80A-5D43-559A-FCD01D575AD8}"/>
          </ac:spMkLst>
        </pc:spChg>
        <pc:spChg chg="mod">
          <ac:chgData name="Naomi Doerge" userId="S::n.doerge@uwtsd.ac.uk::c2ba5b26-9392-4f76-82ca-966719aba79f" providerId="AD" clId="Web-{E5866844-0AE0-DBE8-1C8C-754ABAB4420B}" dt="2025-11-21T16:53:48.022" v="586" actId="20577"/>
          <ac:spMkLst>
            <pc:docMk/>
            <pc:sldMk cId="500798660" sldId="661"/>
            <ac:spMk id="3" creationId="{0121E6DE-2C9C-B01D-BB33-ED8A8CCB9F0E}"/>
          </ac:spMkLst>
        </pc:spChg>
      </pc:sldChg>
      <pc:sldChg chg="modSp">
        <pc:chgData name="Naomi Doerge" userId="S::n.doerge@uwtsd.ac.uk::c2ba5b26-9392-4f76-82ca-966719aba79f" providerId="AD" clId="Web-{E5866844-0AE0-DBE8-1C8C-754ABAB4420B}" dt="2025-11-21T16:53:58.382" v="589" actId="20577"/>
        <pc:sldMkLst>
          <pc:docMk/>
          <pc:sldMk cId="1601975514" sldId="662"/>
        </pc:sldMkLst>
        <pc:spChg chg="mod">
          <ac:chgData name="Naomi Doerge" userId="S::n.doerge@uwtsd.ac.uk::c2ba5b26-9392-4f76-82ca-966719aba79f" providerId="AD" clId="Web-{E5866844-0AE0-DBE8-1C8C-754ABAB4420B}" dt="2025-11-21T16:53:56.148" v="588" actId="20577"/>
          <ac:spMkLst>
            <pc:docMk/>
            <pc:sldMk cId="1601975514" sldId="662"/>
            <ac:spMk id="2" creationId="{22C64490-E873-F012-1B7E-CB03638E5917}"/>
          </ac:spMkLst>
        </pc:spChg>
        <pc:spChg chg="mod">
          <ac:chgData name="Naomi Doerge" userId="S::n.doerge@uwtsd.ac.uk::c2ba5b26-9392-4f76-82ca-966719aba79f" providerId="AD" clId="Web-{E5866844-0AE0-DBE8-1C8C-754ABAB4420B}" dt="2025-11-21T16:53:58.382" v="589" actId="20577"/>
          <ac:spMkLst>
            <pc:docMk/>
            <pc:sldMk cId="1601975514" sldId="662"/>
            <ac:spMk id="3" creationId="{65A5C6B1-CB74-CAB9-2376-97F978A82024}"/>
          </ac:spMkLst>
        </pc:spChg>
      </pc:sldChg>
      <pc:sldChg chg="modSp">
        <pc:chgData name="Naomi Doerge" userId="S::n.doerge@uwtsd.ac.uk::c2ba5b26-9392-4f76-82ca-966719aba79f" providerId="AD" clId="Web-{E5866844-0AE0-DBE8-1C8C-754ABAB4420B}" dt="2025-11-21T17:07:09.780" v="607" actId="20577"/>
        <pc:sldMkLst>
          <pc:docMk/>
          <pc:sldMk cId="3641308001" sldId="663"/>
        </pc:sldMkLst>
        <pc:spChg chg="mod">
          <ac:chgData name="Naomi Doerge" userId="S::n.doerge@uwtsd.ac.uk::c2ba5b26-9392-4f76-82ca-966719aba79f" providerId="AD" clId="Web-{E5866844-0AE0-DBE8-1C8C-754ABAB4420B}" dt="2025-11-21T16:54:03.882" v="590" actId="20577"/>
          <ac:spMkLst>
            <pc:docMk/>
            <pc:sldMk cId="3641308001" sldId="663"/>
            <ac:spMk id="2" creationId="{B77132E6-2C0A-DAAF-6D0D-C80B819EC4D7}"/>
          </ac:spMkLst>
        </pc:spChg>
        <pc:spChg chg="mod">
          <ac:chgData name="Naomi Doerge" userId="S::n.doerge@uwtsd.ac.uk::c2ba5b26-9392-4f76-82ca-966719aba79f" providerId="AD" clId="Web-{E5866844-0AE0-DBE8-1C8C-754ABAB4420B}" dt="2025-11-21T17:07:09.780" v="607" actId="20577"/>
          <ac:spMkLst>
            <pc:docMk/>
            <pc:sldMk cId="3641308001" sldId="663"/>
            <ac:spMk id="3" creationId="{6971C55C-258D-F9A3-813D-936B539D22EF}"/>
          </ac:spMkLst>
        </pc:spChg>
      </pc:sldChg>
      <pc:sldChg chg="modSp">
        <pc:chgData name="Naomi Doerge" userId="S::n.doerge@uwtsd.ac.uk::c2ba5b26-9392-4f76-82ca-966719aba79f" providerId="AD" clId="Web-{E5866844-0AE0-DBE8-1C8C-754ABAB4420B}" dt="2025-11-21T17:09:23.274" v="612" actId="20577"/>
        <pc:sldMkLst>
          <pc:docMk/>
          <pc:sldMk cId="4043699147" sldId="664"/>
        </pc:sldMkLst>
        <pc:spChg chg="mod">
          <ac:chgData name="Naomi Doerge" userId="S::n.doerge@uwtsd.ac.uk::c2ba5b26-9392-4f76-82ca-966719aba79f" providerId="AD" clId="Web-{E5866844-0AE0-DBE8-1C8C-754ABAB4420B}" dt="2025-11-21T17:08:27.347" v="610" actId="20577"/>
          <ac:spMkLst>
            <pc:docMk/>
            <pc:sldMk cId="4043699147" sldId="664"/>
            <ac:spMk id="2" creationId="{C69789D8-8DE7-C72A-D8F8-8626C216B012}"/>
          </ac:spMkLst>
        </pc:spChg>
        <pc:spChg chg="mod">
          <ac:chgData name="Naomi Doerge" userId="S::n.doerge@uwtsd.ac.uk::c2ba5b26-9392-4f76-82ca-966719aba79f" providerId="AD" clId="Web-{E5866844-0AE0-DBE8-1C8C-754ABAB4420B}" dt="2025-11-21T17:09:23.274" v="612" actId="20577"/>
          <ac:spMkLst>
            <pc:docMk/>
            <pc:sldMk cId="4043699147" sldId="664"/>
            <ac:spMk id="3" creationId="{A8925705-AAB4-A3FF-E6F1-9855432E1DBF}"/>
          </ac:spMkLst>
        </pc:spChg>
      </pc:sldChg>
      <pc:sldChg chg="modSp">
        <pc:chgData name="Naomi Doerge" userId="S::n.doerge@uwtsd.ac.uk::c2ba5b26-9392-4f76-82ca-966719aba79f" providerId="AD" clId="Web-{E5866844-0AE0-DBE8-1C8C-754ABAB4420B}" dt="2025-11-21T17:15:47.748" v="643" actId="20577"/>
        <pc:sldMkLst>
          <pc:docMk/>
          <pc:sldMk cId="1222442190" sldId="665"/>
        </pc:sldMkLst>
        <pc:spChg chg="mod">
          <ac:chgData name="Naomi Doerge" userId="S::n.doerge@uwtsd.ac.uk::c2ba5b26-9392-4f76-82ca-966719aba79f" providerId="AD" clId="Web-{E5866844-0AE0-DBE8-1C8C-754ABAB4420B}" dt="2025-11-21T17:09:31.259" v="614" actId="20577"/>
          <ac:spMkLst>
            <pc:docMk/>
            <pc:sldMk cId="1222442190" sldId="665"/>
            <ac:spMk id="2" creationId="{81521AF6-3113-4788-6C73-BDAEA8E0FFAF}"/>
          </ac:spMkLst>
        </pc:spChg>
        <pc:spChg chg="mod">
          <ac:chgData name="Naomi Doerge" userId="S::n.doerge@uwtsd.ac.uk::c2ba5b26-9392-4f76-82ca-966719aba79f" providerId="AD" clId="Web-{E5866844-0AE0-DBE8-1C8C-754ABAB4420B}" dt="2025-11-21T17:15:47.748" v="643" actId="20577"/>
          <ac:spMkLst>
            <pc:docMk/>
            <pc:sldMk cId="1222442190" sldId="665"/>
            <ac:spMk id="3" creationId="{476B9056-CF96-B30A-EEDD-A94CEDA16728}"/>
          </ac:spMkLst>
        </pc:spChg>
      </pc:sldChg>
      <pc:sldChg chg="modSp">
        <pc:chgData name="Naomi Doerge" userId="S::n.doerge@uwtsd.ac.uk::c2ba5b26-9392-4f76-82ca-966719aba79f" providerId="AD" clId="Web-{E5866844-0AE0-DBE8-1C8C-754ABAB4420B}" dt="2025-11-21T16:04:49.299" v="415" actId="20577"/>
        <pc:sldMkLst>
          <pc:docMk/>
          <pc:sldMk cId="1530132956" sldId="666"/>
        </pc:sldMkLst>
        <pc:spChg chg="mod">
          <ac:chgData name="Naomi Doerge" userId="S::n.doerge@uwtsd.ac.uk::c2ba5b26-9392-4f76-82ca-966719aba79f" providerId="AD" clId="Web-{E5866844-0AE0-DBE8-1C8C-754ABAB4420B}" dt="2025-11-21T16:04:39.377" v="411" actId="20577"/>
          <ac:spMkLst>
            <pc:docMk/>
            <pc:sldMk cId="1530132956" sldId="666"/>
            <ac:spMk id="2" creationId="{915D37CE-96DE-6BCD-5610-B3750106BBCF}"/>
          </ac:spMkLst>
        </pc:spChg>
        <pc:spChg chg="mod">
          <ac:chgData name="Naomi Doerge" userId="S::n.doerge@uwtsd.ac.uk::c2ba5b26-9392-4f76-82ca-966719aba79f" providerId="AD" clId="Web-{E5866844-0AE0-DBE8-1C8C-754ABAB4420B}" dt="2025-11-21T16:04:49.299" v="415" actId="20577"/>
          <ac:spMkLst>
            <pc:docMk/>
            <pc:sldMk cId="1530132956" sldId="666"/>
            <ac:spMk id="3" creationId="{8E1581E4-666B-A014-3484-6C6EC4946EC0}"/>
          </ac:spMkLst>
        </pc:spChg>
      </pc:sldChg>
    </pc:docChg>
  </pc:docChgLst>
  <pc:docChgLst>
    <pc:chgData name="Naomi Doerge" userId="S::n.doerge@uwtsd.ac.uk::c2ba5b26-9392-4f76-82ca-966719aba79f" providerId="AD" clId="Web-{F75F49AA-6781-D3AC-7B15-B3C35E60DD79}"/>
    <pc:docChg chg="delSld modSld">
      <pc:chgData name="Naomi Doerge" userId="S::n.doerge@uwtsd.ac.uk::c2ba5b26-9392-4f76-82ca-966719aba79f" providerId="AD" clId="Web-{F75F49AA-6781-D3AC-7B15-B3C35E60DD79}" dt="2025-11-21T12:27:44.368" v="537" actId="20577"/>
      <pc:docMkLst>
        <pc:docMk/>
      </pc:docMkLst>
      <pc:sldChg chg="mod setBg">
        <pc:chgData name="Naomi Doerge" userId="S::n.doerge@uwtsd.ac.uk::c2ba5b26-9392-4f76-82ca-966719aba79f" providerId="AD" clId="Web-{F75F49AA-6781-D3AC-7B15-B3C35E60DD79}" dt="2025-11-21T10:57:16.349" v="15"/>
        <pc:sldMkLst>
          <pc:docMk/>
          <pc:sldMk cId="0" sldId="405"/>
        </pc:sldMkLst>
      </pc:sldChg>
      <pc:sldChg chg="mod setBg">
        <pc:chgData name="Naomi Doerge" userId="S::n.doerge@uwtsd.ac.uk::c2ba5b26-9392-4f76-82ca-966719aba79f" providerId="AD" clId="Web-{F75F49AA-6781-D3AC-7B15-B3C35E60DD79}" dt="2025-11-21T10:57:16.146" v="12"/>
        <pc:sldMkLst>
          <pc:docMk/>
          <pc:sldMk cId="0" sldId="420"/>
        </pc:sldMkLst>
      </pc:sldChg>
      <pc:sldChg chg="mod setBg">
        <pc:chgData name="Naomi Doerge" userId="S::n.doerge@uwtsd.ac.uk::c2ba5b26-9392-4f76-82ca-966719aba79f" providerId="AD" clId="Web-{F75F49AA-6781-D3AC-7B15-B3C35E60DD79}" dt="2025-11-21T10:57:16.599" v="18"/>
        <pc:sldMkLst>
          <pc:docMk/>
          <pc:sldMk cId="0" sldId="421"/>
        </pc:sldMkLst>
      </pc:sldChg>
      <pc:sldChg chg="mod setBg">
        <pc:chgData name="Naomi Doerge" userId="S::n.doerge@uwtsd.ac.uk::c2ba5b26-9392-4f76-82ca-966719aba79f" providerId="AD" clId="Web-{F75F49AA-6781-D3AC-7B15-B3C35E60DD79}" dt="2025-11-21T10:57:16.521" v="17"/>
        <pc:sldMkLst>
          <pc:docMk/>
          <pc:sldMk cId="0" sldId="463"/>
        </pc:sldMkLst>
      </pc:sldChg>
      <pc:sldChg chg="modSp mod setBg">
        <pc:chgData name="Naomi Doerge" userId="S::n.doerge@uwtsd.ac.uk::c2ba5b26-9392-4f76-82ca-966719aba79f" providerId="AD" clId="Web-{F75F49AA-6781-D3AC-7B15-B3C35E60DD79}" dt="2025-11-21T11:11:24.720" v="52" actId="20577"/>
        <pc:sldMkLst>
          <pc:docMk/>
          <pc:sldMk cId="524902452" sldId="625"/>
        </pc:sldMkLst>
        <pc:spChg chg="mod">
          <ac:chgData name="Naomi Doerge" userId="S::n.doerge@uwtsd.ac.uk::c2ba5b26-9392-4f76-82ca-966719aba79f" providerId="AD" clId="Web-{F75F49AA-6781-D3AC-7B15-B3C35E60DD79}" dt="2025-11-21T11:11:06.359" v="47" actId="20577"/>
          <ac:spMkLst>
            <pc:docMk/>
            <pc:sldMk cId="524902452" sldId="625"/>
            <ac:spMk id="2" creationId="{89BA2B1D-97DA-47F2-AF47-35DD18F443F0}"/>
          </ac:spMkLst>
        </pc:spChg>
        <pc:spChg chg="mod">
          <ac:chgData name="Naomi Doerge" userId="S::n.doerge@uwtsd.ac.uk::c2ba5b26-9392-4f76-82ca-966719aba79f" providerId="AD" clId="Web-{F75F49AA-6781-D3AC-7B15-B3C35E60DD79}" dt="2025-11-21T11:11:24.720" v="52" actId="20577"/>
          <ac:spMkLst>
            <pc:docMk/>
            <pc:sldMk cId="524902452" sldId="625"/>
            <ac:spMk id="3" creationId="{6F2755F9-4105-4573-A770-4CD336E3F2D2}"/>
          </ac:spMkLst>
        </pc:spChg>
      </pc:sldChg>
      <pc:sldChg chg="modSp mod setBg">
        <pc:chgData name="Naomi Doerge" userId="S::n.doerge@uwtsd.ac.uk::c2ba5b26-9392-4f76-82ca-966719aba79f" providerId="AD" clId="Web-{F75F49AA-6781-D3AC-7B15-B3C35E60DD79}" dt="2025-11-21T11:13:03.992" v="115" actId="20577"/>
        <pc:sldMkLst>
          <pc:docMk/>
          <pc:sldMk cId="731987309" sldId="626"/>
        </pc:sldMkLst>
        <pc:spChg chg="mod">
          <ac:chgData name="Naomi Doerge" userId="S::n.doerge@uwtsd.ac.uk::c2ba5b26-9392-4f76-82ca-966719aba79f" providerId="AD" clId="Web-{F75F49AA-6781-D3AC-7B15-B3C35E60DD79}" dt="2025-11-21T11:12:08.739" v="53" actId="20577"/>
          <ac:spMkLst>
            <pc:docMk/>
            <pc:sldMk cId="731987309" sldId="626"/>
            <ac:spMk id="2" creationId="{89BA2B1D-97DA-47F2-AF47-35DD18F443F0}"/>
          </ac:spMkLst>
        </pc:spChg>
        <pc:spChg chg="mod">
          <ac:chgData name="Naomi Doerge" userId="S::n.doerge@uwtsd.ac.uk::c2ba5b26-9392-4f76-82ca-966719aba79f" providerId="AD" clId="Web-{F75F49AA-6781-D3AC-7B15-B3C35E60DD79}" dt="2025-11-21T11:13:03.992" v="115" actId="20577"/>
          <ac:spMkLst>
            <pc:docMk/>
            <pc:sldMk cId="731987309" sldId="626"/>
            <ac:spMk id="3" creationId="{6F2755F9-4105-4573-A770-4CD336E3F2D2}"/>
          </ac:spMkLst>
        </pc:spChg>
      </pc:sldChg>
      <pc:sldChg chg="addSp delSp modSp mod setBg addAnim">
        <pc:chgData name="Naomi Doerge" userId="S::n.doerge@uwtsd.ac.uk::c2ba5b26-9392-4f76-82ca-966719aba79f" providerId="AD" clId="Web-{F75F49AA-6781-D3AC-7B15-B3C35E60DD79}" dt="2025-11-21T11:23:23.931" v="350" actId="14100"/>
        <pc:sldMkLst>
          <pc:docMk/>
          <pc:sldMk cId="93522500" sldId="628"/>
        </pc:sldMkLst>
        <pc:spChg chg="mod">
          <ac:chgData name="Naomi Doerge" userId="S::n.doerge@uwtsd.ac.uk::c2ba5b26-9392-4f76-82ca-966719aba79f" providerId="AD" clId="Web-{F75F49AA-6781-D3AC-7B15-B3C35E60DD79}" dt="2025-11-21T11:23:09.524" v="346" actId="1076"/>
          <ac:spMkLst>
            <pc:docMk/>
            <pc:sldMk cId="93522500" sldId="628"/>
            <ac:spMk id="2" creationId="{89BA2B1D-97DA-47F2-AF47-35DD18F443F0}"/>
          </ac:spMkLst>
        </pc:spChg>
        <pc:spChg chg="mod">
          <ac:chgData name="Naomi Doerge" userId="S::n.doerge@uwtsd.ac.uk::c2ba5b26-9392-4f76-82ca-966719aba79f" providerId="AD" clId="Web-{F75F49AA-6781-D3AC-7B15-B3C35E60DD79}" dt="2025-11-21T11:23:23.931" v="350" actId="14100"/>
          <ac:spMkLst>
            <pc:docMk/>
            <pc:sldMk cId="93522500" sldId="628"/>
            <ac:spMk id="3" creationId="{6F2755F9-4105-4573-A770-4CD336E3F2D2}"/>
          </ac:spMkLst>
        </pc:spChg>
        <pc:spChg chg="add del mod">
          <ac:chgData name="Naomi Doerge" userId="S::n.doerge@uwtsd.ac.uk::c2ba5b26-9392-4f76-82ca-966719aba79f" providerId="AD" clId="Web-{F75F49AA-6781-D3AC-7B15-B3C35E60DD79}" dt="2025-11-21T11:18:17.332" v="244"/>
          <ac:spMkLst>
            <pc:docMk/>
            <pc:sldMk cId="93522500" sldId="628"/>
            <ac:spMk id="5" creationId="{D874372C-1195-9CA4-C45E-7902E737C78F}"/>
          </ac:spMkLst>
        </pc:spChg>
        <pc:spChg chg="add mod">
          <ac:chgData name="Naomi Doerge" userId="S::n.doerge@uwtsd.ac.uk::c2ba5b26-9392-4f76-82ca-966719aba79f" providerId="AD" clId="Web-{F75F49AA-6781-D3AC-7B15-B3C35E60DD79}" dt="2025-11-21T11:23:20.478" v="349" actId="14100"/>
          <ac:spMkLst>
            <pc:docMk/>
            <pc:sldMk cId="93522500" sldId="628"/>
            <ac:spMk id="7" creationId="{F823A298-564A-82DD-6905-B95C990673FF}"/>
          </ac:spMkLst>
        </pc:spChg>
      </pc:sldChg>
      <pc:sldChg chg="modSp mod setBg">
        <pc:chgData name="Naomi Doerge" userId="S::n.doerge@uwtsd.ac.uk::c2ba5b26-9392-4f76-82ca-966719aba79f" providerId="AD" clId="Web-{F75F49AA-6781-D3AC-7B15-B3C35E60DD79}" dt="2025-11-21T11:25:16.823" v="401" actId="1076"/>
        <pc:sldMkLst>
          <pc:docMk/>
          <pc:sldMk cId="3014116415" sldId="633"/>
        </pc:sldMkLst>
        <pc:spChg chg="mod">
          <ac:chgData name="Naomi Doerge" userId="S::n.doerge@uwtsd.ac.uk::c2ba5b26-9392-4f76-82ca-966719aba79f" providerId="AD" clId="Web-{F75F49AA-6781-D3AC-7B15-B3C35E60DD79}" dt="2025-11-21T11:25:16.823" v="401" actId="1076"/>
          <ac:spMkLst>
            <pc:docMk/>
            <pc:sldMk cId="3014116415" sldId="633"/>
            <ac:spMk id="2" creationId="{89BA2B1D-97DA-47F2-AF47-35DD18F443F0}"/>
          </ac:spMkLst>
        </pc:spChg>
        <pc:spChg chg="mod">
          <ac:chgData name="Naomi Doerge" userId="S::n.doerge@uwtsd.ac.uk::c2ba5b26-9392-4f76-82ca-966719aba79f" providerId="AD" clId="Web-{F75F49AA-6781-D3AC-7B15-B3C35E60DD79}" dt="2025-11-21T11:25:08.698" v="400" actId="20577"/>
          <ac:spMkLst>
            <pc:docMk/>
            <pc:sldMk cId="3014116415" sldId="633"/>
            <ac:spMk id="3" creationId="{6F2755F9-4105-4573-A770-4CD336E3F2D2}"/>
          </ac:spMkLst>
        </pc:spChg>
      </pc:sldChg>
      <pc:sldChg chg="mod setBg">
        <pc:chgData name="Naomi Doerge" userId="S::n.doerge@uwtsd.ac.uk::c2ba5b26-9392-4f76-82ca-966719aba79f" providerId="AD" clId="Web-{F75F49AA-6781-D3AC-7B15-B3C35E60DD79}" dt="2025-11-21T10:57:15.818" v="7"/>
        <pc:sldMkLst>
          <pc:docMk/>
          <pc:sldMk cId="3649932967" sldId="635"/>
        </pc:sldMkLst>
      </pc:sldChg>
      <pc:sldChg chg="mod setBg">
        <pc:chgData name="Naomi Doerge" userId="S::n.doerge@uwtsd.ac.uk::c2ba5b26-9392-4f76-82ca-966719aba79f" providerId="AD" clId="Web-{F75F49AA-6781-D3AC-7B15-B3C35E60DD79}" dt="2025-11-21T10:57:15.865" v="8"/>
        <pc:sldMkLst>
          <pc:docMk/>
          <pc:sldMk cId="1047870592" sldId="637"/>
        </pc:sldMkLst>
      </pc:sldChg>
      <pc:sldChg chg="mod setBg">
        <pc:chgData name="Naomi Doerge" userId="S::n.doerge@uwtsd.ac.uk::c2ba5b26-9392-4f76-82ca-966719aba79f" providerId="AD" clId="Web-{F75F49AA-6781-D3AC-7B15-B3C35E60DD79}" dt="2025-11-21T10:57:16.068" v="11"/>
        <pc:sldMkLst>
          <pc:docMk/>
          <pc:sldMk cId="1620683542" sldId="640"/>
        </pc:sldMkLst>
      </pc:sldChg>
      <pc:sldChg chg="mod setBg">
        <pc:chgData name="Naomi Doerge" userId="S::n.doerge@uwtsd.ac.uk::c2ba5b26-9392-4f76-82ca-966719aba79f" providerId="AD" clId="Web-{F75F49AA-6781-D3AC-7B15-B3C35E60DD79}" dt="2025-11-21T10:57:16.896" v="23"/>
        <pc:sldMkLst>
          <pc:docMk/>
          <pc:sldMk cId="541102317" sldId="644"/>
        </pc:sldMkLst>
      </pc:sldChg>
      <pc:sldChg chg="mod setBg">
        <pc:chgData name="Naomi Doerge" userId="S::n.doerge@uwtsd.ac.uk::c2ba5b26-9392-4f76-82ca-966719aba79f" providerId="AD" clId="Web-{F75F49AA-6781-D3AC-7B15-B3C35E60DD79}" dt="2025-11-21T10:57:17.287" v="29"/>
        <pc:sldMkLst>
          <pc:docMk/>
          <pc:sldMk cId="1724963931" sldId="645"/>
        </pc:sldMkLst>
      </pc:sldChg>
      <pc:sldChg chg="addSp delSp modSp mod setBg">
        <pc:chgData name="Naomi Doerge" userId="S::n.doerge@uwtsd.ac.uk::c2ba5b26-9392-4f76-82ca-966719aba79f" providerId="AD" clId="Web-{F75F49AA-6781-D3AC-7B15-B3C35E60DD79}" dt="2025-11-21T12:27:44.368" v="537" actId="20577"/>
        <pc:sldMkLst>
          <pc:docMk/>
          <pc:sldMk cId="4247962561" sldId="647"/>
        </pc:sldMkLst>
        <pc:spChg chg="mod">
          <ac:chgData name="Naomi Doerge" userId="S::n.doerge@uwtsd.ac.uk::c2ba5b26-9392-4f76-82ca-966719aba79f" providerId="AD" clId="Web-{F75F49AA-6781-D3AC-7B15-B3C35E60DD79}" dt="2025-11-21T11:41:36.769" v="518" actId="14100"/>
          <ac:spMkLst>
            <pc:docMk/>
            <pc:sldMk cId="4247962561" sldId="647"/>
            <ac:spMk id="2" creationId="{0DBD80FD-0EFF-4827-BFFC-F98440D514FA}"/>
          </ac:spMkLst>
        </pc:spChg>
        <pc:spChg chg="del mod">
          <ac:chgData name="Naomi Doerge" userId="S::n.doerge@uwtsd.ac.uk::c2ba5b26-9392-4f76-82ca-966719aba79f" providerId="AD" clId="Web-{F75F49AA-6781-D3AC-7B15-B3C35E60DD79}" dt="2025-11-21T11:29:06.138" v="421"/>
          <ac:spMkLst>
            <pc:docMk/>
            <pc:sldMk cId="4247962561" sldId="647"/>
            <ac:spMk id="3" creationId="{4E942118-A636-486D-B4EA-96BFE5D0814D}"/>
          </ac:spMkLst>
        </pc:spChg>
        <pc:spChg chg="add mod">
          <ac:chgData name="Naomi Doerge" userId="S::n.doerge@uwtsd.ac.uk::c2ba5b26-9392-4f76-82ca-966719aba79f" providerId="AD" clId="Web-{F75F49AA-6781-D3AC-7B15-B3C35E60DD79}" dt="2025-11-21T12:27:44.368" v="537" actId="20577"/>
          <ac:spMkLst>
            <pc:docMk/>
            <pc:sldMk cId="4247962561" sldId="647"/>
            <ac:spMk id="6" creationId="{AC2F9394-B0A3-C0DB-219C-20A9355A6CE6}"/>
          </ac:spMkLst>
        </pc:spChg>
      </pc:sldChg>
      <pc:sldChg chg="del mod setBg">
        <pc:chgData name="Naomi Doerge" userId="S::n.doerge@uwtsd.ac.uk::c2ba5b26-9392-4f76-82ca-966719aba79f" providerId="AD" clId="Web-{F75F49AA-6781-D3AC-7B15-B3C35E60DD79}" dt="2025-11-21T11:34:17.855" v="443"/>
        <pc:sldMkLst>
          <pc:docMk/>
          <pc:sldMk cId="1316076133" sldId="648"/>
        </pc:sldMkLst>
      </pc:sldChg>
      <pc:sldChg chg="mod setBg">
        <pc:chgData name="Naomi Doerge" userId="S::n.doerge@uwtsd.ac.uk::c2ba5b26-9392-4f76-82ca-966719aba79f" providerId="AD" clId="Web-{F75F49AA-6781-D3AC-7B15-B3C35E60DD79}" dt="2025-11-21T10:57:17.333" v="30"/>
        <pc:sldMkLst>
          <pc:docMk/>
          <pc:sldMk cId="3605478641" sldId="650"/>
        </pc:sldMkLst>
      </pc:sldChg>
      <pc:sldChg chg="modSp mod setBg">
        <pc:chgData name="Naomi Doerge" userId="S::n.doerge@uwtsd.ac.uk::c2ba5b26-9392-4f76-82ca-966719aba79f" providerId="AD" clId="Web-{F75F49AA-6781-D3AC-7B15-B3C35E60DD79}" dt="2025-11-21T11:10:56.608" v="46" actId="20577"/>
        <pc:sldMkLst>
          <pc:docMk/>
          <pc:sldMk cId="1002003245" sldId="652"/>
        </pc:sldMkLst>
        <pc:spChg chg="mod">
          <ac:chgData name="Naomi Doerge" userId="S::n.doerge@uwtsd.ac.uk::c2ba5b26-9392-4f76-82ca-966719aba79f" providerId="AD" clId="Web-{F75F49AA-6781-D3AC-7B15-B3C35E60DD79}" dt="2025-11-21T11:03:16.357" v="31" actId="20577"/>
          <ac:spMkLst>
            <pc:docMk/>
            <pc:sldMk cId="1002003245" sldId="652"/>
            <ac:spMk id="2" creationId="{CC799EB7-239E-6393-D14C-4A9DF01B2C81}"/>
          </ac:spMkLst>
        </pc:spChg>
        <pc:spChg chg="mod">
          <ac:chgData name="Naomi Doerge" userId="S::n.doerge@uwtsd.ac.uk::c2ba5b26-9392-4f76-82ca-966719aba79f" providerId="AD" clId="Web-{F75F49AA-6781-D3AC-7B15-B3C35E60DD79}" dt="2025-11-21T11:10:56.608" v="46" actId="20577"/>
          <ac:spMkLst>
            <pc:docMk/>
            <pc:sldMk cId="1002003245" sldId="652"/>
            <ac:spMk id="3" creationId="{117C2201-B6FC-A7D4-C46B-D0B37C16B0BF}"/>
          </ac:spMkLst>
        </pc:spChg>
      </pc:sldChg>
      <pc:sldChg chg="mod setBg">
        <pc:chgData name="Naomi Doerge" userId="S::n.doerge@uwtsd.ac.uk::c2ba5b26-9392-4f76-82ca-966719aba79f" providerId="AD" clId="Web-{F75F49AA-6781-D3AC-7B15-B3C35E60DD79}" dt="2025-11-21T10:57:15.911" v="9"/>
        <pc:sldMkLst>
          <pc:docMk/>
          <pc:sldMk cId="875774051" sldId="653"/>
        </pc:sldMkLst>
      </pc:sldChg>
      <pc:sldChg chg="mod setBg">
        <pc:chgData name="Naomi Doerge" userId="S::n.doerge@uwtsd.ac.uk::c2ba5b26-9392-4f76-82ca-966719aba79f" providerId="AD" clId="Web-{F75F49AA-6781-D3AC-7B15-B3C35E60DD79}" dt="2025-11-21T10:57:15.958" v="10"/>
        <pc:sldMkLst>
          <pc:docMk/>
          <pc:sldMk cId="2169990356" sldId="654"/>
        </pc:sldMkLst>
      </pc:sldChg>
      <pc:sldChg chg="mod setBg">
        <pc:chgData name="Naomi Doerge" userId="S::n.doerge@uwtsd.ac.uk::c2ba5b26-9392-4f76-82ca-966719aba79f" providerId="AD" clId="Web-{F75F49AA-6781-D3AC-7B15-B3C35E60DD79}" dt="2025-11-21T10:57:16.224" v="13"/>
        <pc:sldMkLst>
          <pc:docMk/>
          <pc:sldMk cId="3879343061" sldId="655"/>
        </pc:sldMkLst>
      </pc:sldChg>
      <pc:sldChg chg="mod setBg">
        <pc:chgData name="Naomi Doerge" userId="S::n.doerge@uwtsd.ac.uk::c2ba5b26-9392-4f76-82ca-966719aba79f" providerId="AD" clId="Web-{F75F49AA-6781-D3AC-7B15-B3C35E60DD79}" dt="2025-11-21T10:57:16.646" v="19"/>
        <pc:sldMkLst>
          <pc:docMk/>
          <pc:sldMk cId="0" sldId="656"/>
        </pc:sldMkLst>
      </pc:sldChg>
      <pc:sldChg chg="mod setBg">
        <pc:chgData name="Naomi Doerge" userId="S::n.doerge@uwtsd.ac.uk::c2ba5b26-9392-4f76-82ca-966719aba79f" providerId="AD" clId="Web-{F75F49AA-6781-D3AC-7B15-B3C35E60DD79}" dt="2025-11-21T10:57:16.302" v="14"/>
        <pc:sldMkLst>
          <pc:docMk/>
          <pc:sldMk cId="547385577" sldId="657"/>
        </pc:sldMkLst>
      </pc:sldChg>
      <pc:sldChg chg="mod setBg">
        <pc:chgData name="Naomi Doerge" userId="S::n.doerge@uwtsd.ac.uk::c2ba5b26-9392-4f76-82ca-966719aba79f" providerId="AD" clId="Web-{F75F49AA-6781-D3AC-7B15-B3C35E60DD79}" dt="2025-11-21T10:57:16.443" v="16"/>
        <pc:sldMkLst>
          <pc:docMk/>
          <pc:sldMk cId="530518921" sldId="658"/>
        </pc:sldMkLst>
      </pc:sldChg>
      <pc:sldChg chg="mod setBg">
        <pc:chgData name="Naomi Doerge" userId="S::n.doerge@uwtsd.ac.uk::c2ba5b26-9392-4f76-82ca-966719aba79f" providerId="AD" clId="Web-{F75F49AA-6781-D3AC-7B15-B3C35E60DD79}" dt="2025-11-21T10:57:16.771" v="21"/>
        <pc:sldMkLst>
          <pc:docMk/>
          <pc:sldMk cId="314864223" sldId="659"/>
        </pc:sldMkLst>
      </pc:sldChg>
      <pc:sldChg chg="mod setBg">
        <pc:chgData name="Naomi Doerge" userId="S::n.doerge@uwtsd.ac.uk::c2ba5b26-9392-4f76-82ca-966719aba79f" providerId="AD" clId="Web-{F75F49AA-6781-D3AC-7B15-B3C35E60DD79}" dt="2025-11-21T10:57:16.818" v="22"/>
        <pc:sldMkLst>
          <pc:docMk/>
          <pc:sldMk cId="3852662413" sldId="660"/>
        </pc:sldMkLst>
      </pc:sldChg>
      <pc:sldChg chg="mod setBg">
        <pc:chgData name="Naomi Doerge" userId="S::n.doerge@uwtsd.ac.uk::c2ba5b26-9392-4f76-82ca-966719aba79f" providerId="AD" clId="Web-{F75F49AA-6781-D3AC-7B15-B3C35E60DD79}" dt="2025-11-21T10:57:16.974" v="24"/>
        <pc:sldMkLst>
          <pc:docMk/>
          <pc:sldMk cId="500798660" sldId="661"/>
        </pc:sldMkLst>
      </pc:sldChg>
      <pc:sldChg chg="mod setBg">
        <pc:chgData name="Naomi Doerge" userId="S::n.doerge@uwtsd.ac.uk::c2ba5b26-9392-4f76-82ca-966719aba79f" providerId="AD" clId="Web-{F75F49AA-6781-D3AC-7B15-B3C35E60DD79}" dt="2025-11-21T10:57:17.005" v="25"/>
        <pc:sldMkLst>
          <pc:docMk/>
          <pc:sldMk cId="1601975514" sldId="662"/>
        </pc:sldMkLst>
      </pc:sldChg>
      <pc:sldChg chg="mod setBg">
        <pc:chgData name="Naomi Doerge" userId="S::n.doerge@uwtsd.ac.uk::c2ba5b26-9392-4f76-82ca-966719aba79f" providerId="AD" clId="Web-{F75F49AA-6781-D3AC-7B15-B3C35E60DD79}" dt="2025-11-21T10:57:17.099" v="26"/>
        <pc:sldMkLst>
          <pc:docMk/>
          <pc:sldMk cId="3641308001" sldId="663"/>
        </pc:sldMkLst>
      </pc:sldChg>
      <pc:sldChg chg="mod setBg">
        <pc:chgData name="Naomi Doerge" userId="S::n.doerge@uwtsd.ac.uk::c2ba5b26-9392-4f76-82ca-966719aba79f" providerId="AD" clId="Web-{F75F49AA-6781-D3AC-7B15-B3C35E60DD79}" dt="2025-11-21T10:57:17.130" v="27"/>
        <pc:sldMkLst>
          <pc:docMk/>
          <pc:sldMk cId="4043699147" sldId="664"/>
        </pc:sldMkLst>
      </pc:sldChg>
      <pc:sldChg chg="mod setBg">
        <pc:chgData name="Naomi Doerge" userId="S::n.doerge@uwtsd.ac.uk::c2ba5b26-9392-4f76-82ca-966719aba79f" providerId="AD" clId="Web-{F75F49AA-6781-D3AC-7B15-B3C35E60DD79}" dt="2025-11-21T10:57:17.193" v="28"/>
        <pc:sldMkLst>
          <pc:docMk/>
          <pc:sldMk cId="1222442190" sldId="665"/>
        </pc:sldMkLst>
      </pc:sldChg>
      <pc:sldChg chg="mod setBg">
        <pc:chgData name="Naomi Doerge" userId="S::n.doerge@uwtsd.ac.uk::c2ba5b26-9392-4f76-82ca-966719aba79f" providerId="AD" clId="Web-{F75F49AA-6781-D3AC-7B15-B3C35E60DD79}" dt="2025-11-21T10:57:16.677" v="20"/>
        <pc:sldMkLst>
          <pc:docMk/>
          <pc:sldMk cId="1530132956" sldId="666"/>
        </pc:sldMkLst>
      </pc:sldChg>
    </pc:docChg>
  </pc:docChgLst>
  <pc:docChgLst>
    <pc:chgData name="Naomi Doerge" userId="S::n.doerge@uwtsd.ac.uk::c2ba5b26-9392-4f76-82ca-966719aba79f" providerId="AD" clId="Web-{23C5221E-8FAA-B31A-2FD3-EDBECC35E2AE}"/>
    <pc:docChg chg="addSld modSld">
      <pc:chgData name="Naomi Doerge" userId="S::n.doerge@uwtsd.ac.uk::c2ba5b26-9392-4f76-82ca-966719aba79f" providerId="AD" clId="Web-{23C5221E-8FAA-B31A-2FD3-EDBECC35E2AE}" dt="2025-11-21T15:39:11.843" v="458" actId="20577"/>
      <pc:docMkLst>
        <pc:docMk/>
      </pc:docMkLst>
      <pc:sldChg chg="modSp">
        <pc:chgData name="Naomi Doerge" userId="S::n.doerge@uwtsd.ac.uk::c2ba5b26-9392-4f76-82ca-966719aba79f" providerId="AD" clId="Web-{23C5221E-8FAA-B31A-2FD3-EDBECC35E2AE}" dt="2025-11-21T15:34:35.275" v="369" actId="1076"/>
        <pc:sldMkLst>
          <pc:docMk/>
          <pc:sldMk cId="0" sldId="420"/>
        </pc:sldMkLst>
        <pc:spChg chg="mod">
          <ac:chgData name="Naomi Doerge" userId="S::n.doerge@uwtsd.ac.uk::c2ba5b26-9392-4f76-82ca-966719aba79f" providerId="AD" clId="Web-{23C5221E-8FAA-B31A-2FD3-EDBECC35E2AE}" dt="2025-11-21T15:34:31.009" v="368" actId="20577"/>
          <ac:spMkLst>
            <pc:docMk/>
            <pc:sldMk cId="0" sldId="420"/>
            <ac:spMk id="3" creationId="{085237F5-4969-11DC-88FC-3606037389B0}"/>
          </ac:spMkLst>
        </pc:spChg>
        <pc:picChg chg="mod">
          <ac:chgData name="Naomi Doerge" userId="S::n.doerge@uwtsd.ac.uk::c2ba5b26-9392-4f76-82ca-966719aba79f" providerId="AD" clId="Web-{23C5221E-8FAA-B31A-2FD3-EDBECC35E2AE}" dt="2025-11-21T15:34:35.275" v="369" actId="1076"/>
          <ac:picMkLst>
            <pc:docMk/>
            <pc:sldMk cId="0" sldId="420"/>
            <ac:picMk id="19460" creationId="{44A7C681-60A4-63D4-B0D8-45FBD7C38457}"/>
          </ac:picMkLst>
        </pc:picChg>
      </pc:sldChg>
      <pc:sldChg chg="modSp addAnim delAnim">
        <pc:chgData name="Naomi Doerge" userId="S::n.doerge@uwtsd.ac.uk::c2ba5b26-9392-4f76-82ca-966719aba79f" providerId="AD" clId="Web-{23C5221E-8FAA-B31A-2FD3-EDBECC35E2AE}" dt="2025-11-21T15:33:19.475" v="359" actId="1076"/>
        <pc:sldMkLst>
          <pc:docMk/>
          <pc:sldMk cId="1620683542" sldId="640"/>
        </pc:sldMkLst>
        <pc:spChg chg="mod">
          <ac:chgData name="Naomi Doerge" userId="S::n.doerge@uwtsd.ac.uk::c2ba5b26-9392-4f76-82ca-966719aba79f" providerId="AD" clId="Web-{23C5221E-8FAA-B31A-2FD3-EDBECC35E2AE}" dt="2025-11-21T15:31:33.986" v="348" actId="1076"/>
          <ac:spMkLst>
            <pc:docMk/>
            <pc:sldMk cId="1620683542" sldId="640"/>
            <ac:spMk id="2" creationId="{0DBD80FD-0EFF-4827-BFFC-F98440D514FA}"/>
          </ac:spMkLst>
        </pc:spChg>
        <pc:spChg chg="mod">
          <ac:chgData name="Naomi Doerge" userId="S::n.doerge@uwtsd.ac.uk::c2ba5b26-9392-4f76-82ca-966719aba79f" providerId="AD" clId="Web-{23C5221E-8FAA-B31A-2FD3-EDBECC35E2AE}" dt="2025-11-21T15:31:42.080" v="350" actId="14100"/>
          <ac:spMkLst>
            <pc:docMk/>
            <pc:sldMk cId="1620683542" sldId="640"/>
            <ac:spMk id="3" creationId="{4E942118-A636-486D-B4EA-96BFE5D0814D}"/>
          </ac:spMkLst>
        </pc:spChg>
        <pc:spChg chg="mod">
          <ac:chgData name="Naomi Doerge" userId="S::n.doerge@uwtsd.ac.uk::c2ba5b26-9392-4f76-82ca-966719aba79f" providerId="AD" clId="Web-{23C5221E-8FAA-B31A-2FD3-EDBECC35E2AE}" dt="2025-11-21T15:33:05.693" v="356" actId="1076"/>
          <ac:spMkLst>
            <pc:docMk/>
            <pc:sldMk cId="1620683542" sldId="640"/>
            <ac:spMk id="5" creationId="{DBFC774C-DE5D-741C-FF8E-4C8283B23DF1}"/>
          </ac:spMkLst>
        </pc:spChg>
        <pc:spChg chg="mod">
          <ac:chgData name="Naomi Doerge" userId="S::n.doerge@uwtsd.ac.uk::c2ba5b26-9392-4f76-82ca-966719aba79f" providerId="AD" clId="Web-{23C5221E-8FAA-B31A-2FD3-EDBECC35E2AE}" dt="2025-11-21T15:33:10.709" v="357" actId="1076"/>
          <ac:spMkLst>
            <pc:docMk/>
            <pc:sldMk cId="1620683542" sldId="640"/>
            <ac:spMk id="8" creationId="{902B993C-53AD-3556-DF29-A06EE76E1AB1}"/>
          </ac:spMkLst>
        </pc:spChg>
        <pc:spChg chg="mod">
          <ac:chgData name="Naomi Doerge" userId="S::n.doerge@uwtsd.ac.uk::c2ba5b26-9392-4f76-82ca-966719aba79f" providerId="AD" clId="Web-{23C5221E-8FAA-B31A-2FD3-EDBECC35E2AE}" dt="2025-11-21T15:33:19.475" v="359" actId="1076"/>
          <ac:spMkLst>
            <pc:docMk/>
            <pc:sldMk cId="1620683542" sldId="640"/>
            <ac:spMk id="11" creationId="{85C03F1E-36A6-7D15-D926-651B5B207955}"/>
          </ac:spMkLst>
        </pc:spChg>
        <pc:cxnChg chg="mod">
          <ac:chgData name="Naomi Doerge" userId="S::n.doerge@uwtsd.ac.uk::c2ba5b26-9392-4f76-82ca-966719aba79f" providerId="AD" clId="Web-{23C5221E-8FAA-B31A-2FD3-EDBECC35E2AE}" dt="2025-11-21T15:33:14.834" v="358" actId="1076"/>
          <ac:cxnSpMkLst>
            <pc:docMk/>
            <pc:sldMk cId="1620683542" sldId="640"/>
            <ac:cxnSpMk id="10" creationId="{DCF76744-6F46-604D-E7B8-B4BFEBBFAF29}"/>
          </ac:cxnSpMkLst>
        </pc:cxnChg>
      </pc:sldChg>
      <pc:sldChg chg="modSp">
        <pc:chgData name="Naomi Doerge" userId="S::n.doerge@uwtsd.ac.uk::c2ba5b26-9392-4f76-82ca-966719aba79f" providerId="AD" clId="Web-{23C5221E-8FAA-B31A-2FD3-EDBECC35E2AE}" dt="2025-11-21T14:44:55.844" v="159" actId="20577"/>
        <pc:sldMkLst>
          <pc:docMk/>
          <pc:sldMk cId="875774051" sldId="653"/>
        </pc:sldMkLst>
        <pc:spChg chg="mod">
          <ac:chgData name="Naomi Doerge" userId="S::n.doerge@uwtsd.ac.uk::c2ba5b26-9392-4f76-82ca-966719aba79f" providerId="AD" clId="Web-{23C5221E-8FAA-B31A-2FD3-EDBECC35E2AE}" dt="2025-11-21T13:17:46.962" v="0" actId="20577"/>
          <ac:spMkLst>
            <pc:docMk/>
            <pc:sldMk cId="875774051" sldId="653"/>
            <ac:spMk id="2" creationId="{EEFF4EFE-B70A-9375-34F1-517E24B5198C}"/>
          </ac:spMkLst>
        </pc:spChg>
        <pc:spChg chg="mod">
          <ac:chgData name="Naomi Doerge" userId="S::n.doerge@uwtsd.ac.uk::c2ba5b26-9392-4f76-82ca-966719aba79f" providerId="AD" clId="Web-{23C5221E-8FAA-B31A-2FD3-EDBECC35E2AE}" dt="2025-11-21T14:44:55.844" v="159" actId="20577"/>
          <ac:spMkLst>
            <pc:docMk/>
            <pc:sldMk cId="875774051" sldId="653"/>
            <ac:spMk id="5" creationId="{BD8435AD-2690-2F5C-8866-928FA88E7A68}"/>
          </ac:spMkLst>
        </pc:spChg>
      </pc:sldChg>
      <pc:sldChg chg="modSp">
        <pc:chgData name="Naomi Doerge" userId="S::n.doerge@uwtsd.ac.uk::c2ba5b26-9392-4f76-82ca-966719aba79f" providerId="AD" clId="Web-{23C5221E-8FAA-B31A-2FD3-EDBECC35E2AE}" dt="2025-11-21T15:15:35.102" v="340" actId="14100"/>
        <pc:sldMkLst>
          <pc:docMk/>
          <pc:sldMk cId="2169990356" sldId="654"/>
        </pc:sldMkLst>
        <pc:spChg chg="mod">
          <ac:chgData name="Naomi Doerge" userId="S::n.doerge@uwtsd.ac.uk::c2ba5b26-9392-4f76-82ca-966719aba79f" providerId="AD" clId="Web-{23C5221E-8FAA-B31A-2FD3-EDBECC35E2AE}" dt="2025-11-21T15:15:29.524" v="338" actId="1076"/>
          <ac:spMkLst>
            <pc:docMk/>
            <pc:sldMk cId="2169990356" sldId="654"/>
            <ac:spMk id="2" creationId="{8CEF90D5-25FC-32E9-A195-6007B3BD6AF8}"/>
          </ac:spMkLst>
        </pc:spChg>
        <pc:spChg chg="mod">
          <ac:chgData name="Naomi Doerge" userId="S::n.doerge@uwtsd.ac.uk::c2ba5b26-9392-4f76-82ca-966719aba79f" providerId="AD" clId="Web-{23C5221E-8FAA-B31A-2FD3-EDBECC35E2AE}" dt="2025-11-21T15:15:35.102" v="340" actId="14100"/>
          <ac:spMkLst>
            <pc:docMk/>
            <pc:sldMk cId="2169990356" sldId="654"/>
            <ac:spMk id="5" creationId="{7EA7B5B5-D05B-CBDA-BF44-787B315CAE7C}"/>
          </ac:spMkLst>
        </pc:spChg>
      </pc:sldChg>
      <pc:sldChg chg="modSp addAnim delAnim">
        <pc:chgData name="Naomi Doerge" userId="S::n.doerge@uwtsd.ac.uk::c2ba5b26-9392-4f76-82ca-966719aba79f" providerId="AD" clId="Web-{23C5221E-8FAA-B31A-2FD3-EDBECC35E2AE}" dt="2025-11-21T15:39:11.843" v="458" actId="20577"/>
        <pc:sldMkLst>
          <pc:docMk/>
          <pc:sldMk cId="3879343061" sldId="655"/>
        </pc:sldMkLst>
        <pc:spChg chg="mod">
          <ac:chgData name="Naomi Doerge" userId="S::n.doerge@uwtsd.ac.uk::c2ba5b26-9392-4f76-82ca-966719aba79f" providerId="AD" clId="Web-{23C5221E-8FAA-B31A-2FD3-EDBECC35E2AE}" dt="2025-11-21T15:35:07.385" v="370" actId="20577"/>
          <ac:spMkLst>
            <pc:docMk/>
            <pc:sldMk cId="3879343061" sldId="655"/>
            <ac:spMk id="2" creationId="{A09D0439-6EB3-B976-75F7-A59F841AA0A4}"/>
          </ac:spMkLst>
        </pc:spChg>
        <pc:spChg chg="mod">
          <ac:chgData name="Naomi Doerge" userId="S::n.doerge@uwtsd.ac.uk::c2ba5b26-9392-4f76-82ca-966719aba79f" providerId="AD" clId="Web-{23C5221E-8FAA-B31A-2FD3-EDBECC35E2AE}" dt="2025-11-21T15:39:11.843" v="458" actId="20577"/>
          <ac:spMkLst>
            <pc:docMk/>
            <pc:sldMk cId="3879343061" sldId="655"/>
            <ac:spMk id="3" creationId="{0FA02F4B-953C-2298-FD27-3C7D45C6B597}"/>
          </ac:spMkLst>
        </pc:spChg>
      </pc:sldChg>
      <pc:sldChg chg="modSp new mod setBg">
        <pc:chgData name="Naomi Doerge" userId="S::n.doerge@uwtsd.ac.uk::c2ba5b26-9392-4f76-82ca-966719aba79f" providerId="AD" clId="Web-{23C5221E-8FAA-B31A-2FD3-EDBECC35E2AE}" dt="2025-11-21T15:08:12.509" v="279" actId="1076"/>
        <pc:sldMkLst>
          <pc:docMk/>
          <pc:sldMk cId="569862342" sldId="667"/>
        </pc:sldMkLst>
        <pc:spChg chg="mod">
          <ac:chgData name="Naomi Doerge" userId="S::n.doerge@uwtsd.ac.uk::c2ba5b26-9392-4f76-82ca-966719aba79f" providerId="AD" clId="Web-{23C5221E-8FAA-B31A-2FD3-EDBECC35E2AE}" dt="2025-11-21T15:08:12.509" v="279" actId="1076"/>
          <ac:spMkLst>
            <pc:docMk/>
            <pc:sldMk cId="569862342" sldId="667"/>
            <ac:spMk id="2" creationId="{CD9200EB-B4AA-FA97-AA13-8077E14CFF62}"/>
          </ac:spMkLst>
        </pc:spChg>
        <pc:spChg chg="mod">
          <ac:chgData name="Naomi Doerge" userId="S::n.doerge@uwtsd.ac.uk::c2ba5b26-9392-4f76-82ca-966719aba79f" providerId="AD" clId="Web-{23C5221E-8FAA-B31A-2FD3-EDBECC35E2AE}" dt="2025-11-21T15:08:00.009" v="278" actId="1076"/>
          <ac:spMkLst>
            <pc:docMk/>
            <pc:sldMk cId="569862342" sldId="667"/>
            <ac:spMk id="3" creationId="{4232A8E6-57B1-A7BE-6970-1C978210D468}"/>
          </ac:spMkLst>
        </pc:spChg>
      </pc:sldChg>
      <pc:sldChg chg="addSp delSp modSp new mod setBg addAnim delAnim">
        <pc:chgData name="Naomi Doerge" userId="S::n.doerge@uwtsd.ac.uk::c2ba5b26-9392-4f76-82ca-966719aba79f" providerId="AD" clId="Web-{23C5221E-8FAA-B31A-2FD3-EDBECC35E2AE}" dt="2025-11-21T15:11:32.260" v="314"/>
        <pc:sldMkLst>
          <pc:docMk/>
          <pc:sldMk cId="3357319569" sldId="668"/>
        </pc:sldMkLst>
        <pc:spChg chg="del">
          <ac:chgData name="Naomi Doerge" userId="S::n.doerge@uwtsd.ac.uk::c2ba5b26-9392-4f76-82ca-966719aba79f" providerId="AD" clId="Web-{23C5221E-8FAA-B31A-2FD3-EDBECC35E2AE}" dt="2025-11-21T15:08:39.040" v="282"/>
          <ac:spMkLst>
            <pc:docMk/>
            <pc:sldMk cId="3357319569" sldId="668"/>
            <ac:spMk id="2" creationId="{B12663B7-A4A9-0B6B-DFCA-D1AF27ED0E61}"/>
          </ac:spMkLst>
        </pc:spChg>
        <pc:spChg chg="del">
          <ac:chgData name="Naomi Doerge" userId="S::n.doerge@uwtsd.ac.uk::c2ba5b26-9392-4f76-82ca-966719aba79f" providerId="AD" clId="Web-{23C5221E-8FAA-B31A-2FD3-EDBECC35E2AE}" dt="2025-11-21T15:08:42.025" v="283"/>
          <ac:spMkLst>
            <pc:docMk/>
            <pc:sldMk cId="3357319569" sldId="668"/>
            <ac:spMk id="3" creationId="{146B6A0D-D45B-29DE-87BD-E27F99F3427C}"/>
          </ac:spMkLst>
        </pc:spChg>
        <pc:picChg chg="add mod">
          <ac:chgData name="Naomi Doerge" userId="S::n.doerge@uwtsd.ac.uk::c2ba5b26-9392-4f76-82ca-966719aba79f" providerId="AD" clId="Web-{23C5221E-8FAA-B31A-2FD3-EDBECC35E2AE}" dt="2025-11-21T15:11:04.432" v="305" actId="14100"/>
          <ac:picMkLst>
            <pc:docMk/>
            <pc:sldMk cId="3357319569" sldId="668"/>
            <ac:picMk id="5" creationId="{BAAB835A-15D9-ACC2-37C8-007BCF855F37}"/>
          </ac:picMkLst>
        </pc:picChg>
        <pc:picChg chg="add mod">
          <ac:chgData name="Naomi Doerge" userId="S::n.doerge@uwtsd.ac.uk::c2ba5b26-9392-4f76-82ca-966719aba79f" providerId="AD" clId="Web-{23C5221E-8FAA-B31A-2FD3-EDBECC35E2AE}" dt="2025-11-21T15:11:08.432" v="306" actId="14100"/>
          <ac:picMkLst>
            <pc:docMk/>
            <pc:sldMk cId="3357319569" sldId="668"/>
            <ac:picMk id="6" creationId="{C3A4FE62-1C4F-4DFB-0ADF-2F22682B744A}"/>
          </ac:picMkLst>
        </pc:picChg>
        <pc:picChg chg="add mod">
          <ac:chgData name="Naomi Doerge" userId="S::n.doerge@uwtsd.ac.uk::c2ba5b26-9392-4f76-82ca-966719aba79f" providerId="AD" clId="Web-{23C5221E-8FAA-B31A-2FD3-EDBECC35E2AE}" dt="2025-11-21T15:11:11.978" v="307" actId="14100"/>
          <ac:picMkLst>
            <pc:docMk/>
            <pc:sldMk cId="3357319569" sldId="668"/>
            <ac:picMk id="7" creationId="{8D7C028A-6DBF-7450-B42A-387EB1AFCC45}"/>
          </ac:picMkLst>
        </pc:picChg>
        <pc:picChg chg="add mod">
          <ac:chgData name="Naomi Doerge" userId="S::n.doerge@uwtsd.ac.uk::c2ba5b26-9392-4f76-82ca-966719aba79f" providerId="AD" clId="Web-{23C5221E-8FAA-B31A-2FD3-EDBECC35E2AE}" dt="2025-11-21T15:11:29.775" v="313" actId="14100"/>
          <ac:picMkLst>
            <pc:docMk/>
            <pc:sldMk cId="3357319569" sldId="668"/>
            <ac:picMk id="8" creationId="{B9CBBF43-8777-333E-53EB-099C0DFB8F7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02/10/2026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ckground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1A2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"/>
          <p:cNvSpPr txBox="1"/>
          <p:nvPr/>
        </p:nvSpPr>
        <p:spPr>
          <a:xfrm>
            <a:off x="11384280" y="6419088"/>
            <a:ext cx="228600" cy="25603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r">
              <a:spcAft>
                <a:spcPts val="0"/>
              </a:spcAft>
              <a:buNone/>
            </a:pPr>
            <a:r>
              <a:rPr lang="en-GB" sz="900" b="1" dirty="0">
                <a:solidFill>
                  <a:srgbClr val="DCEFF2"/>
                </a:solidFill>
                <a:latin typeface="Aptos"/>
              </a:rPr>
              <a:t>1</a:t>
            </a:r>
            <a:endParaRPr lang="en-GB" sz="90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22F90DF-7583-D842-29AE-AA4732BCD0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8000" y="0"/>
            <a:ext cx="9216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686A95-9999-51C0-CCB9-4B97D1A994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ckground">
            <a:extLst>
              <a:ext uri="{FF2B5EF4-FFF2-40B4-BE49-F238E27FC236}">
                <a16:creationId xmlns:a16="http://schemas.microsoft.com/office/drawing/2014/main" id="{86905F88-8A48-98E1-79EC-10147667020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1A2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eal halo">
            <a:extLst>
              <a:ext uri="{FF2B5EF4-FFF2-40B4-BE49-F238E27FC236}">
                <a16:creationId xmlns:a16="http://schemas.microsoft.com/office/drawing/2014/main" id="{F297CF0C-0121-4225-FA1C-F59C935555B8}"/>
              </a:ext>
            </a:extLst>
          </p:cNvPr>
          <p:cNvSpPr/>
          <p:nvPr/>
        </p:nvSpPr>
        <p:spPr>
          <a:xfrm>
            <a:off x="8549640" y="502920"/>
            <a:ext cx="2926080" cy="2926080"/>
          </a:xfrm>
          <a:prstGeom prst="ellipse">
            <a:avLst/>
          </a:prstGeom>
          <a:solidFill>
            <a:srgbClr val="1B998B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Inner halo">
            <a:extLst>
              <a:ext uri="{FF2B5EF4-FFF2-40B4-BE49-F238E27FC236}">
                <a16:creationId xmlns:a16="http://schemas.microsoft.com/office/drawing/2014/main" id="{4430EC8F-2BA7-1397-B8EB-DA50F96A6491}"/>
              </a:ext>
            </a:extLst>
          </p:cNvPr>
          <p:cNvSpPr/>
          <p:nvPr/>
        </p:nvSpPr>
        <p:spPr>
          <a:xfrm>
            <a:off x="9144000" y="1097280"/>
            <a:ext cx="1737360" cy="1737360"/>
          </a:xfrm>
          <a:prstGeom prst="ellipse">
            <a:avLst/>
          </a:prstGeom>
          <a:solidFill>
            <a:srgbClr val="DCEFF2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Cross vertical">
            <a:extLst>
              <a:ext uri="{FF2B5EF4-FFF2-40B4-BE49-F238E27FC236}">
                <a16:creationId xmlns:a16="http://schemas.microsoft.com/office/drawing/2014/main" id="{B7BFF522-716F-A57F-0929-EB907F9546C9}"/>
              </a:ext>
            </a:extLst>
          </p:cNvPr>
          <p:cNvSpPr/>
          <p:nvPr/>
        </p:nvSpPr>
        <p:spPr>
          <a:xfrm>
            <a:off x="9848088" y="1353312"/>
            <a:ext cx="320040" cy="1225296"/>
          </a:xfrm>
          <a:prstGeom prst="roundRect">
            <a:avLst/>
          </a:prstGeom>
          <a:solidFill>
            <a:srgbClr val="F2645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Cross horizontal">
            <a:extLst>
              <a:ext uri="{FF2B5EF4-FFF2-40B4-BE49-F238E27FC236}">
                <a16:creationId xmlns:a16="http://schemas.microsoft.com/office/drawing/2014/main" id="{80CB8062-EB61-0E06-2642-FFA3CF522514}"/>
              </a:ext>
            </a:extLst>
          </p:cNvPr>
          <p:cNvSpPr/>
          <p:nvPr/>
        </p:nvSpPr>
        <p:spPr>
          <a:xfrm>
            <a:off x="9400032" y="1801368"/>
            <a:ext cx="1225296" cy="320040"/>
          </a:xfrm>
          <a:prstGeom prst="roundRect">
            <a:avLst/>
          </a:prstGeom>
          <a:solidFill>
            <a:srgbClr val="F2645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Module">
            <a:extLst>
              <a:ext uri="{FF2B5EF4-FFF2-40B4-BE49-F238E27FC236}">
                <a16:creationId xmlns:a16="http://schemas.microsoft.com/office/drawing/2014/main" id="{EE9B7D8A-61B8-AAB6-E0AF-B1101DFDB64F}"/>
              </a:ext>
            </a:extLst>
          </p:cNvPr>
          <p:cNvSpPr txBox="1"/>
          <p:nvPr/>
        </p:nvSpPr>
        <p:spPr>
          <a:xfrm>
            <a:off x="658368" y="502920"/>
            <a:ext cx="6766560" cy="320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1050" b="1" dirty="0">
                <a:solidFill>
                  <a:srgbClr val="95D5C8"/>
                </a:solidFill>
                <a:latin typeface="Aptos"/>
              </a:rPr>
              <a:t>LCHS4001  |  TASK 1 INDIVIDUAL VIDEO</a:t>
            </a:r>
            <a:endParaRPr lang="en-GB" sz="1050" dirty="0"/>
          </a:p>
        </p:txBody>
      </p:sp>
      <p:sp>
        <p:nvSpPr>
          <p:cNvPr id="8" name="Title">
            <a:extLst>
              <a:ext uri="{FF2B5EF4-FFF2-40B4-BE49-F238E27FC236}">
                <a16:creationId xmlns:a16="http://schemas.microsoft.com/office/drawing/2014/main" id="{63243ECD-B21A-8F65-E4B4-16CEED1625D6}"/>
              </a:ext>
            </a:extLst>
          </p:cNvPr>
          <p:cNvSpPr txBox="1"/>
          <p:nvPr/>
        </p:nvSpPr>
        <p:spPr>
          <a:xfrm>
            <a:off x="658368" y="1234440"/>
            <a:ext cx="7680960" cy="141732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50"/>
              </a:spcAft>
              <a:buNone/>
            </a:pPr>
            <a:r>
              <a:rPr lang="en-GB" sz="3100" b="1" dirty="0">
                <a:solidFill>
                  <a:srgbClr val="FFFFFF"/>
                </a:solidFill>
                <a:latin typeface="Aptos Display"/>
              </a:rPr>
              <a:t>Beginning my research:</a:t>
            </a:r>
            <a:endParaRPr lang="en-GB" sz="3100"/>
          </a:p>
          <a:p>
            <a:pPr algn="l">
              <a:spcAft>
                <a:spcPts val="0"/>
              </a:spcAft>
              <a:buNone/>
            </a:pPr>
            <a:r>
              <a:rPr lang="en-GB" sz="3600" b="1" dirty="0">
                <a:solidFill>
                  <a:srgbClr val="95D5C8"/>
                </a:solidFill>
                <a:latin typeface="Aptos Display"/>
              </a:rPr>
              <a:t>Healthcare Assistant</a:t>
            </a:r>
            <a:endParaRPr lang="en-GB" sz="3600"/>
          </a:p>
        </p:txBody>
      </p:sp>
      <p:sp>
        <p:nvSpPr>
          <p:cNvPr id="9" name="Subtitle">
            <a:extLst>
              <a:ext uri="{FF2B5EF4-FFF2-40B4-BE49-F238E27FC236}">
                <a16:creationId xmlns:a16="http://schemas.microsoft.com/office/drawing/2014/main" id="{115F3FC5-58F7-83B9-A1B9-0DFDE45D05F9}"/>
              </a:ext>
            </a:extLst>
          </p:cNvPr>
          <p:cNvSpPr txBox="1"/>
          <p:nvPr/>
        </p:nvSpPr>
        <p:spPr>
          <a:xfrm>
            <a:off x="685800" y="3035808"/>
            <a:ext cx="6949440" cy="6858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1650" dirty="0">
                <a:solidFill>
                  <a:srgbClr val="DCEFF2"/>
                </a:solidFill>
                <a:latin typeface="Aptos"/>
              </a:rPr>
              <a:t>An acute-hospital role focused on safe, compassionate and person-centred support</a:t>
            </a:r>
            <a:endParaRPr lang="en-GB" sz="1650"/>
          </a:p>
        </p:txBody>
      </p:sp>
      <p:sp>
        <p:nvSpPr>
          <p:cNvPr id="10" name="Details">
            <a:extLst>
              <a:ext uri="{FF2B5EF4-FFF2-40B4-BE49-F238E27FC236}">
                <a16:creationId xmlns:a16="http://schemas.microsoft.com/office/drawing/2014/main" id="{44D06958-CF23-B171-9C8F-AF2C55FE0097}"/>
              </a:ext>
            </a:extLst>
          </p:cNvPr>
          <p:cNvSpPr txBox="1"/>
          <p:nvPr/>
        </p:nvSpPr>
        <p:spPr>
          <a:xfrm>
            <a:off x="685800" y="4572000"/>
            <a:ext cx="4754880" cy="822960"/>
          </a:xfrm>
          <a:prstGeom prst="roundRect">
            <a:avLst/>
          </a:prstGeom>
          <a:solidFill>
            <a:srgbClr val="123453"/>
          </a:solidFill>
          <a:ln>
            <a:noFill/>
          </a:ln>
        </p:spPr>
        <p:txBody>
          <a:bodyPr wrap="square" lIns="201168" tIns="201168" rIns="201168" bIns="201168" anchor="t"/>
          <a:lstStyle/>
          <a:p>
            <a:pPr>
              <a:spcAft>
                <a:spcPts val="350"/>
              </a:spcAft>
            </a:pPr>
            <a:r>
              <a:rPr lang="en-GB" sz="1350" b="1" dirty="0">
                <a:solidFill>
                  <a:srgbClr val="FFFFFF"/>
                </a:solidFill>
                <a:latin typeface="Aptos"/>
              </a:rPr>
              <a:t>Name: Bruno da Cruz </a:t>
            </a:r>
            <a:r>
              <a:rPr lang="en-GB" sz="1350" b="1" dirty="0" err="1">
                <a:solidFill>
                  <a:srgbClr val="FFFFFF"/>
                </a:solidFill>
                <a:latin typeface="Aptos"/>
              </a:rPr>
              <a:t>pereira</a:t>
            </a:r>
            <a:endParaRPr lang="en-GB" sz="1350" dirty="0"/>
          </a:p>
          <a:p>
            <a:pPr>
              <a:spcAft>
                <a:spcPts val="0"/>
              </a:spcAft>
            </a:pPr>
            <a:r>
              <a:rPr lang="en-GB" sz="1250" dirty="0">
                <a:solidFill>
                  <a:srgbClr val="DCEFF2"/>
                </a:solidFill>
                <a:latin typeface="Aptos"/>
              </a:rPr>
              <a:t>Student ID:  2210506</a:t>
            </a:r>
            <a:endParaRPr lang="en-GB" sz="1250" dirty="0"/>
          </a:p>
        </p:txBody>
      </p:sp>
      <p:sp>
        <p:nvSpPr>
          <p:cNvPr id="11" name="Purpose">
            <a:extLst>
              <a:ext uri="{FF2B5EF4-FFF2-40B4-BE49-F238E27FC236}">
                <a16:creationId xmlns:a16="http://schemas.microsoft.com/office/drawing/2014/main" id="{18F145EB-891A-54F6-C67B-A0233462136F}"/>
              </a:ext>
            </a:extLst>
          </p:cNvPr>
          <p:cNvSpPr txBox="1"/>
          <p:nvPr/>
        </p:nvSpPr>
        <p:spPr>
          <a:xfrm>
            <a:off x="8412480" y="3977639"/>
            <a:ext cx="3154680" cy="1234440"/>
          </a:xfrm>
          <a:prstGeom prst="roundRect">
            <a:avLst/>
          </a:prstGeom>
          <a:solidFill>
            <a:srgbClr val="0B2545"/>
          </a:solidFill>
          <a:ln>
            <a:noFill/>
          </a:ln>
        </p:spPr>
        <p:txBody>
          <a:bodyPr wrap="square" lIns="219456" tIns="219456" rIns="219456" bIns="219456" anchor="t"/>
          <a:lstStyle/>
          <a:p>
            <a:pPr algn="l">
              <a:spcAft>
                <a:spcPts val="300"/>
              </a:spcAft>
              <a:buNone/>
            </a:pPr>
            <a:r>
              <a:rPr lang="en-GB" sz="1050" b="1" dirty="0">
                <a:solidFill>
                  <a:srgbClr val="F2645A"/>
                </a:solidFill>
                <a:latin typeface="Aptos"/>
              </a:rPr>
              <a:t>PURPOSE</a:t>
            </a:r>
            <a:endParaRPr lang="en-GB" sz="1050"/>
          </a:p>
          <a:p>
            <a:pPr algn="l">
              <a:spcAft>
                <a:spcPts val="0"/>
              </a:spcAft>
              <a:buNone/>
            </a:pPr>
            <a:r>
              <a:rPr lang="en-GB" sz="1500" dirty="0">
                <a:solidFill>
                  <a:srgbClr val="FFFFFF"/>
                </a:solidFill>
                <a:latin typeface="Aptos"/>
              </a:rPr>
              <a:t>Introduce the role and show the first stages of a credible research process.</a:t>
            </a:r>
            <a:endParaRPr lang="en-GB" sz="1500"/>
          </a:p>
        </p:txBody>
      </p:sp>
      <p:sp>
        <p:nvSpPr>
          <p:cNvPr id="12" name="Speaking cue">
            <a:extLst>
              <a:ext uri="{FF2B5EF4-FFF2-40B4-BE49-F238E27FC236}">
                <a16:creationId xmlns:a16="http://schemas.microsoft.com/office/drawing/2014/main" id="{C8953176-D7CA-6238-CC3D-72ABFEBF68B5}"/>
              </a:ext>
            </a:extLst>
          </p:cNvPr>
          <p:cNvSpPr txBox="1"/>
          <p:nvPr/>
        </p:nvSpPr>
        <p:spPr>
          <a:xfrm>
            <a:off x="594360" y="6464808"/>
            <a:ext cx="10789920" cy="20116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850" dirty="0">
                <a:solidFill>
                  <a:srgbClr val="DCEFF2"/>
                </a:solidFill>
                <a:latin typeface="Aptos"/>
              </a:rPr>
              <a:t>SPEAKING CUE · 20 sec  |  Introduce the topic; do not read the slide.</a:t>
            </a:r>
            <a:endParaRPr lang="en-GB" sz="850"/>
          </a:p>
        </p:txBody>
      </p:sp>
      <p:sp>
        <p:nvSpPr>
          <p:cNvPr id="13" name="Slide number">
            <a:extLst>
              <a:ext uri="{FF2B5EF4-FFF2-40B4-BE49-F238E27FC236}">
                <a16:creationId xmlns:a16="http://schemas.microsoft.com/office/drawing/2014/main" id="{0C1D5AF0-CCE7-21EA-3AD7-2DD9DAB3D7E6}"/>
              </a:ext>
            </a:extLst>
          </p:cNvPr>
          <p:cNvSpPr txBox="1"/>
          <p:nvPr/>
        </p:nvSpPr>
        <p:spPr>
          <a:xfrm>
            <a:off x="11384280" y="6419088"/>
            <a:ext cx="228600" cy="25603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r">
              <a:spcAft>
                <a:spcPts val="0"/>
              </a:spcAft>
              <a:buNone/>
            </a:pPr>
            <a:r>
              <a:rPr lang="en-GB" sz="900" b="1" dirty="0">
                <a:solidFill>
                  <a:srgbClr val="DCEFF2"/>
                </a:solidFill>
                <a:latin typeface="Aptos"/>
              </a:rPr>
              <a:t>1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940198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ckground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6F3E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Kicker"/>
          <p:cNvSpPr txBox="1"/>
          <p:nvPr/>
        </p:nvSpPr>
        <p:spPr>
          <a:xfrm>
            <a:off x="594360" y="301752"/>
            <a:ext cx="5303520" cy="320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1050" b="1" dirty="0">
                <a:solidFill>
                  <a:srgbClr val="1B998B"/>
                </a:solidFill>
                <a:latin typeface="Aptos"/>
              </a:rPr>
              <a:t>01 · ROLE SELECTION</a:t>
            </a:r>
            <a:endParaRPr lang="en-GB" sz="1050"/>
          </a:p>
        </p:txBody>
      </p:sp>
      <p:sp>
        <p:nvSpPr>
          <p:cNvPr id="4" name="Title"/>
          <p:cNvSpPr txBox="1"/>
          <p:nvPr/>
        </p:nvSpPr>
        <p:spPr>
          <a:xfrm>
            <a:off x="594360" y="658368"/>
            <a:ext cx="10972800" cy="56692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2850" b="1" dirty="0">
                <a:solidFill>
                  <a:srgbClr val="0B2545"/>
                </a:solidFill>
                <a:latin typeface="Aptos Display"/>
              </a:rPr>
              <a:t>My chosen role and why it matters</a:t>
            </a:r>
            <a:endParaRPr lang="en-GB" sz="2850"/>
          </a:p>
        </p:txBody>
      </p:sp>
      <p:sp>
        <p:nvSpPr>
          <p:cNvPr id="5" name="Role statement"/>
          <p:cNvSpPr txBox="1"/>
          <p:nvPr/>
        </p:nvSpPr>
        <p:spPr>
          <a:xfrm>
            <a:off x="594360" y="1417320"/>
            <a:ext cx="3886200" cy="42519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274320" tIns="274320" rIns="274320" bIns="274320" anchor="t"/>
          <a:lstStyle/>
          <a:p>
            <a:pPr algn="l">
              <a:spcAft>
                <a:spcPts val="250"/>
              </a:spcAft>
              <a:buNone/>
            </a:pPr>
            <a:r>
              <a:rPr lang="en-GB" sz="1050" b="1" dirty="0">
                <a:solidFill>
                  <a:srgbClr val="1B998B"/>
                </a:solidFill>
                <a:latin typeface="Aptos"/>
              </a:rPr>
              <a:t>ACUTE-HOSPITAL</a:t>
            </a:r>
            <a:endParaRPr lang="en-GB" sz="1050"/>
          </a:p>
          <a:p>
            <a:pPr algn="l">
              <a:spcAft>
                <a:spcPts val="450"/>
              </a:spcAft>
              <a:buNone/>
            </a:pPr>
            <a:r>
              <a:rPr lang="en-GB" sz="2500" b="1" dirty="0">
                <a:solidFill>
                  <a:srgbClr val="0B2545"/>
                </a:solidFill>
                <a:latin typeface="Aptos Display"/>
              </a:rPr>
              <a:t>Healthcare assistant</a:t>
            </a:r>
            <a:endParaRPr lang="en-GB" sz="2500"/>
          </a:p>
          <a:p>
            <a:pPr algn="l">
              <a:spcAft>
                <a:spcPts val="650"/>
              </a:spcAft>
              <a:buNone/>
            </a:pPr>
            <a:r>
              <a:rPr lang="en-GB" sz="1550" dirty="0">
                <a:solidFill>
                  <a:srgbClr val="24303A"/>
                </a:solidFill>
                <a:latin typeface="Aptos"/>
              </a:rPr>
              <a:t>Works under the guidance of a registered professional and provides frequent, direct patient support.</a:t>
            </a:r>
            <a:endParaRPr lang="en-GB" sz="1550"/>
          </a:p>
          <a:p>
            <a:pPr algn="l">
              <a:spcAft>
                <a:spcPts val="200"/>
              </a:spcAft>
              <a:buNone/>
            </a:pPr>
            <a:r>
              <a:rPr lang="en-GB" sz="1150" b="1" dirty="0">
                <a:solidFill>
                  <a:srgbClr val="F2645A"/>
                </a:solidFill>
                <a:latin typeface="Aptos"/>
              </a:rPr>
              <a:t>Role focus</a:t>
            </a:r>
            <a:endParaRPr lang="en-GB" sz="1150"/>
          </a:p>
          <a:p>
            <a:pPr algn="l">
              <a:spcAft>
                <a:spcPts val="0"/>
              </a:spcAft>
              <a:buNone/>
            </a:pPr>
            <a:r>
              <a:rPr lang="en-GB" sz="1450" b="1" dirty="0">
                <a:solidFill>
                  <a:srgbClr val="0B2545"/>
                </a:solidFill>
                <a:latin typeface="Aptos"/>
              </a:rPr>
              <a:t>Comfort · dignity · observations · teamwork</a:t>
            </a:r>
            <a:endParaRPr lang="en-GB" sz="1450"/>
          </a:p>
        </p:txBody>
      </p:sp>
      <p:sp>
        <p:nvSpPr>
          <p:cNvPr id="6" name="Why chosen"/>
          <p:cNvSpPr txBox="1"/>
          <p:nvPr/>
        </p:nvSpPr>
        <p:spPr>
          <a:xfrm>
            <a:off x="4754880" y="1417320"/>
            <a:ext cx="6812280" cy="1938528"/>
          </a:xfrm>
          <a:prstGeom prst="roundRect">
            <a:avLst/>
          </a:prstGeom>
          <a:solidFill>
            <a:srgbClr val="DCEFF2"/>
          </a:solidFill>
          <a:ln>
            <a:noFill/>
          </a:ln>
        </p:spPr>
        <p:txBody>
          <a:bodyPr wrap="square" lIns="256032" tIns="256032" rIns="256032" bIns="256032" anchor="t"/>
          <a:lstStyle/>
          <a:p>
            <a:pPr algn="l">
              <a:spcAft>
                <a:spcPts val="350"/>
              </a:spcAft>
              <a:buNone/>
            </a:pPr>
            <a:r>
              <a:rPr lang="en-GB" sz="1100" b="1" dirty="0">
                <a:solidFill>
                  <a:srgbClr val="F2645A"/>
                </a:solidFill>
                <a:latin typeface="Aptos"/>
              </a:rPr>
              <a:t>WHY I CHOSE IT</a:t>
            </a:r>
            <a:endParaRPr lang="en-GB" sz="1100"/>
          </a:p>
          <a:p>
            <a:pPr marL="201168" lvl="0" indent="-128016" algn="l">
              <a:spcAft>
                <a:spcPts val="330"/>
              </a:spcAft>
              <a:buChar char="•"/>
            </a:pPr>
            <a:r>
              <a:rPr lang="en-GB" sz="1600" dirty="0">
                <a:solidFill>
                  <a:srgbClr val="24303A"/>
                </a:solidFill>
                <a:latin typeface="Aptos"/>
              </a:rPr>
              <a:t>Direct contact with patients makes the role practical and meaningful.</a:t>
            </a:r>
            <a:endParaRPr lang="en-GB" sz="1600"/>
          </a:p>
          <a:p>
            <a:pPr marL="201168" lvl="0" indent="-128016" algn="l">
              <a:spcAft>
                <a:spcPts val="330"/>
              </a:spcAft>
              <a:buChar char="•"/>
            </a:pPr>
            <a:r>
              <a:rPr lang="en-GB" sz="1600" dirty="0">
                <a:solidFill>
                  <a:srgbClr val="24303A"/>
                </a:solidFill>
                <a:latin typeface="Aptos"/>
              </a:rPr>
              <a:t>It combines care, communication and careful observation.</a:t>
            </a:r>
            <a:endParaRPr lang="en-GB" sz="1600"/>
          </a:p>
          <a:p>
            <a:pPr marL="201168" lvl="0" indent="-128016" algn="l">
              <a:spcAft>
                <a:spcPts val="0"/>
              </a:spcAft>
              <a:buChar char="•"/>
            </a:pPr>
            <a:r>
              <a:rPr lang="en-GB" sz="1600" dirty="0">
                <a:solidFill>
                  <a:srgbClr val="24303A"/>
                </a:solidFill>
                <a:latin typeface="Aptos"/>
              </a:rPr>
              <a:t>It offers a route into wider NHS careers and further training.</a:t>
            </a:r>
            <a:endParaRPr lang="en-GB" sz="1600"/>
          </a:p>
        </p:txBody>
      </p:sp>
      <p:sp>
        <p:nvSpPr>
          <p:cNvPr id="7" name="Evidence"/>
          <p:cNvSpPr txBox="1"/>
          <p:nvPr/>
        </p:nvSpPr>
        <p:spPr>
          <a:xfrm>
            <a:off x="4754880" y="3611880"/>
            <a:ext cx="6812280" cy="20574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256032" tIns="256032" rIns="256032" bIns="256032" anchor="t"/>
          <a:lstStyle/>
          <a:p>
            <a:pPr algn="l">
              <a:spcAft>
                <a:spcPts val="300"/>
              </a:spcAft>
              <a:buNone/>
            </a:pPr>
            <a:r>
              <a:rPr lang="en-GB" sz="1100" b="1" dirty="0">
                <a:solidFill>
                  <a:srgbClr val="1B998B"/>
                </a:solidFill>
                <a:latin typeface="Aptos"/>
              </a:rPr>
              <a:t>WHAT THE ROLE INVOLVES</a:t>
            </a:r>
            <a:endParaRPr lang="en-GB" sz="1100"/>
          </a:p>
          <a:p>
            <a:pPr algn="l">
              <a:spcAft>
                <a:spcPts val="250"/>
              </a:spcAft>
              <a:buNone/>
            </a:pPr>
            <a:r>
              <a:rPr lang="en-GB" sz="1450" b="1" dirty="0">
                <a:solidFill>
                  <a:srgbClr val="0B2545"/>
                </a:solidFill>
                <a:latin typeface="Aptos"/>
              </a:rPr>
              <a:t>Personal care and mobility support</a:t>
            </a:r>
            <a:endParaRPr lang="en-GB" sz="1450"/>
          </a:p>
          <a:p>
            <a:pPr algn="l">
              <a:spcAft>
                <a:spcPts val="250"/>
              </a:spcAft>
              <a:buNone/>
            </a:pPr>
            <a:r>
              <a:rPr lang="en-GB" sz="1450" b="1" dirty="0">
                <a:solidFill>
                  <a:srgbClr val="0B2545"/>
                </a:solidFill>
                <a:latin typeface="Aptos"/>
              </a:rPr>
              <a:t>Meals, comfort and a safe environment</a:t>
            </a:r>
            <a:endParaRPr lang="en-GB" sz="1450"/>
          </a:p>
          <a:p>
            <a:pPr algn="l">
              <a:spcAft>
                <a:spcPts val="250"/>
              </a:spcAft>
              <a:buNone/>
            </a:pPr>
            <a:r>
              <a:rPr lang="en-GB" sz="1450" b="1" dirty="0">
                <a:solidFill>
                  <a:srgbClr val="0B2545"/>
                </a:solidFill>
                <a:latin typeface="Aptos"/>
              </a:rPr>
              <a:t>Temperature, pulse, respirations and weight</a:t>
            </a:r>
            <a:endParaRPr lang="en-GB" sz="1450"/>
          </a:p>
          <a:p>
            <a:pPr algn="l">
              <a:spcAft>
                <a:spcPts val="0"/>
              </a:spcAft>
              <a:buNone/>
            </a:pPr>
            <a:r>
              <a:rPr lang="en-GB" sz="1000" dirty="0">
                <a:solidFill>
                  <a:srgbClr val="5F6B73"/>
                </a:solidFill>
                <a:latin typeface="Aptos"/>
              </a:rPr>
              <a:t>Source: NHS Health Careers (n.d.)</a:t>
            </a:r>
            <a:endParaRPr lang="en-GB" sz="1000"/>
          </a:p>
        </p:txBody>
      </p:sp>
      <p:sp>
        <p:nvSpPr>
          <p:cNvPr id="8" name="Speaking cue"/>
          <p:cNvSpPr txBox="1"/>
          <p:nvPr/>
        </p:nvSpPr>
        <p:spPr>
          <a:xfrm>
            <a:off x="594360" y="6464808"/>
            <a:ext cx="10789920" cy="20116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850" dirty="0">
                <a:solidFill>
                  <a:srgbClr val="5F6B73"/>
                </a:solidFill>
                <a:latin typeface="Aptos"/>
              </a:rPr>
              <a:t>SPEAKING CUE · 40 sec  |  Explain your personal reason, then connect it to the evidence.</a:t>
            </a:r>
            <a:endParaRPr lang="en-GB" sz="850"/>
          </a:p>
        </p:txBody>
      </p:sp>
      <p:sp>
        <p:nvSpPr>
          <p:cNvPr id="9" name="Slide number"/>
          <p:cNvSpPr txBox="1"/>
          <p:nvPr/>
        </p:nvSpPr>
        <p:spPr>
          <a:xfrm>
            <a:off x="11384280" y="6419088"/>
            <a:ext cx="228600" cy="25603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r">
              <a:spcAft>
                <a:spcPts val="0"/>
              </a:spcAft>
              <a:buNone/>
            </a:pPr>
            <a:r>
              <a:rPr lang="en-GB" sz="900" b="1" dirty="0">
                <a:solidFill>
                  <a:srgbClr val="5F6B73"/>
                </a:solidFill>
                <a:latin typeface="Aptos"/>
              </a:rPr>
              <a:t>2</a:t>
            </a:r>
            <a:endParaRPr lang="en-GB" sz="9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ckground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6F3E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Kicker"/>
          <p:cNvSpPr txBox="1"/>
          <p:nvPr/>
        </p:nvSpPr>
        <p:spPr>
          <a:xfrm>
            <a:off x="594360" y="301752"/>
            <a:ext cx="5303520" cy="320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1050" b="1" dirty="0">
                <a:solidFill>
                  <a:srgbClr val="1B998B"/>
                </a:solidFill>
                <a:latin typeface="Aptos"/>
              </a:rPr>
              <a:t>02 · SEARCH PROCESS</a:t>
            </a:r>
            <a:endParaRPr lang="en-GB" sz="1050"/>
          </a:p>
        </p:txBody>
      </p:sp>
      <p:sp>
        <p:nvSpPr>
          <p:cNvPr id="4" name="Title"/>
          <p:cNvSpPr txBox="1"/>
          <p:nvPr/>
        </p:nvSpPr>
        <p:spPr>
          <a:xfrm>
            <a:off x="594360" y="658368"/>
            <a:ext cx="10972800" cy="56692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2850" b="1" dirty="0">
                <a:solidFill>
                  <a:srgbClr val="0B2545"/>
                </a:solidFill>
                <a:latin typeface="Aptos Display"/>
              </a:rPr>
              <a:t>How I started the research</a:t>
            </a:r>
            <a:endParaRPr lang="en-GB" sz="2850"/>
          </a:p>
        </p:txBody>
      </p:sp>
      <p:sp>
        <p:nvSpPr>
          <p:cNvPr id="5" name="Number 1"/>
          <p:cNvSpPr/>
          <p:nvPr/>
        </p:nvSpPr>
        <p:spPr>
          <a:xfrm>
            <a:off x="594360" y="1508760"/>
            <a:ext cx="566928" cy="566928"/>
          </a:xfrm>
          <a:prstGeom prst="ellipse">
            <a:avLst/>
          </a:prstGeom>
          <a:solidFill>
            <a:srgbClr val="1B998B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Number text 1"/>
          <p:cNvSpPr txBox="1"/>
          <p:nvPr/>
        </p:nvSpPr>
        <p:spPr>
          <a:xfrm>
            <a:off x="594360" y="1591056"/>
            <a:ext cx="566928" cy="320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450" b="1" dirty="0">
                <a:solidFill>
                  <a:srgbClr val="FFFFFF"/>
                </a:solidFill>
                <a:latin typeface="Aptos"/>
              </a:rPr>
              <a:t>1</a:t>
            </a:r>
            <a:endParaRPr lang="en-GB" sz="1450"/>
          </a:p>
        </p:txBody>
      </p:sp>
      <p:sp>
        <p:nvSpPr>
          <p:cNvPr id="7" name="Step 1"/>
          <p:cNvSpPr txBox="1"/>
          <p:nvPr/>
        </p:nvSpPr>
        <p:spPr>
          <a:xfrm>
            <a:off x="594360" y="2267712"/>
            <a:ext cx="2487168" cy="290779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228600" tIns="228600" rIns="228600" bIns="228600" anchor="t"/>
          <a:lstStyle/>
          <a:p>
            <a:pPr algn="l">
              <a:spcAft>
                <a:spcPts val="350"/>
              </a:spcAft>
              <a:buNone/>
            </a:pPr>
            <a:r>
              <a:rPr lang="en-GB" sz="1150" b="1" dirty="0">
                <a:solidFill>
                  <a:srgbClr val="1B998B"/>
                </a:solidFill>
                <a:latin typeface="Aptos"/>
              </a:rPr>
              <a:t>NARROW</a:t>
            </a:r>
            <a:endParaRPr lang="en-GB" sz="1150"/>
          </a:p>
          <a:p>
            <a:pPr algn="l">
              <a:spcAft>
                <a:spcPts val="0"/>
              </a:spcAft>
              <a:buNone/>
            </a:pPr>
            <a:r>
              <a:rPr lang="en-GB" sz="1475" dirty="0">
                <a:solidFill>
                  <a:srgbClr val="24303A"/>
                </a:solidFill>
                <a:latin typeface="Aptos"/>
              </a:rPr>
              <a:t>Acute-hospital healthcare assistant rather than the whole sector.</a:t>
            </a:r>
            <a:endParaRPr lang="en-GB" sz="1475"/>
          </a:p>
        </p:txBody>
      </p:sp>
      <p:sp>
        <p:nvSpPr>
          <p:cNvPr id="8" name="Number 2"/>
          <p:cNvSpPr/>
          <p:nvPr/>
        </p:nvSpPr>
        <p:spPr>
          <a:xfrm>
            <a:off x="3392424" y="1508760"/>
            <a:ext cx="566928" cy="566928"/>
          </a:xfrm>
          <a:prstGeom prst="ellipse">
            <a:avLst/>
          </a:prstGeom>
          <a:solidFill>
            <a:srgbClr val="F2645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" name="Number text 2"/>
          <p:cNvSpPr txBox="1"/>
          <p:nvPr/>
        </p:nvSpPr>
        <p:spPr>
          <a:xfrm>
            <a:off x="3392424" y="1591056"/>
            <a:ext cx="566928" cy="320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450" b="1" dirty="0">
                <a:solidFill>
                  <a:srgbClr val="FFFFFF"/>
                </a:solidFill>
                <a:latin typeface="Aptos"/>
              </a:rPr>
              <a:t>2</a:t>
            </a:r>
            <a:endParaRPr lang="en-GB" sz="1450"/>
          </a:p>
        </p:txBody>
      </p:sp>
      <p:sp>
        <p:nvSpPr>
          <p:cNvPr id="10" name="Step 2"/>
          <p:cNvSpPr txBox="1"/>
          <p:nvPr/>
        </p:nvSpPr>
        <p:spPr>
          <a:xfrm>
            <a:off x="3392424" y="2267712"/>
            <a:ext cx="2487168" cy="290779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228600" tIns="228600" rIns="228600" bIns="228600" anchor="t"/>
          <a:lstStyle/>
          <a:p>
            <a:pPr algn="l">
              <a:spcAft>
                <a:spcPts val="350"/>
              </a:spcAft>
              <a:buNone/>
            </a:pPr>
            <a:r>
              <a:rPr lang="en-GB" sz="1150" b="1" dirty="0">
                <a:solidFill>
                  <a:srgbClr val="F2645A"/>
                </a:solidFill>
                <a:latin typeface="Aptos"/>
              </a:rPr>
              <a:t>SEARCH</a:t>
            </a:r>
            <a:endParaRPr lang="en-GB" sz="1150"/>
          </a:p>
          <a:p>
            <a:pPr algn="l">
              <a:spcAft>
                <a:spcPts val="0"/>
              </a:spcAft>
              <a:buNone/>
            </a:pPr>
            <a:r>
              <a:rPr lang="en-GB" sz="1475" dirty="0">
                <a:solidFill>
                  <a:srgbClr val="24303A"/>
                </a:solidFill>
                <a:latin typeface="Aptos"/>
              </a:rPr>
              <a:t>NHS Health Careers, Skills for Care, NHS England, CQC and RCP.</a:t>
            </a:r>
            <a:endParaRPr lang="en-GB" sz="1475"/>
          </a:p>
        </p:txBody>
      </p:sp>
      <p:sp>
        <p:nvSpPr>
          <p:cNvPr id="11" name="Number 3"/>
          <p:cNvSpPr/>
          <p:nvPr/>
        </p:nvSpPr>
        <p:spPr>
          <a:xfrm>
            <a:off x="6190488" y="1508760"/>
            <a:ext cx="566928" cy="566928"/>
          </a:xfrm>
          <a:prstGeom prst="ellipse">
            <a:avLst/>
          </a:prstGeom>
          <a:solidFill>
            <a:srgbClr val="0B2545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2" name="Number text 3"/>
          <p:cNvSpPr txBox="1"/>
          <p:nvPr/>
        </p:nvSpPr>
        <p:spPr>
          <a:xfrm>
            <a:off x="6190488" y="1591056"/>
            <a:ext cx="566928" cy="320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450" b="1" dirty="0">
                <a:solidFill>
                  <a:srgbClr val="FFFFFF"/>
                </a:solidFill>
                <a:latin typeface="Aptos"/>
              </a:rPr>
              <a:t>3</a:t>
            </a:r>
            <a:endParaRPr lang="en-GB" sz="1450"/>
          </a:p>
        </p:txBody>
      </p:sp>
      <p:sp>
        <p:nvSpPr>
          <p:cNvPr id="13" name="Step 3"/>
          <p:cNvSpPr txBox="1"/>
          <p:nvPr/>
        </p:nvSpPr>
        <p:spPr>
          <a:xfrm>
            <a:off x="6190488" y="2267712"/>
            <a:ext cx="2487168" cy="290779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228600" tIns="228600" rIns="228600" bIns="228600" anchor="t"/>
          <a:lstStyle/>
          <a:p>
            <a:pPr algn="l">
              <a:spcAft>
                <a:spcPts val="350"/>
              </a:spcAft>
              <a:buNone/>
            </a:pPr>
            <a:r>
              <a:rPr lang="en-GB" sz="1150" b="1" dirty="0">
                <a:solidFill>
                  <a:srgbClr val="0B2545"/>
                </a:solidFill>
                <a:latin typeface="Aptos"/>
              </a:rPr>
              <a:t>KEYWORDS</a:t>
            </a:r>
            <a:endParaRPr lang="en-GB" sz="1150"/>
          </a:p>
          <a:p>
            <a:pPr algn="l">
              <a:spcAft>
                <a:spcPts val="0"/>
              </a:spcAft>
              <a:buNone/>
            </a:pPr>
            <a:r>
              <a:rPr lang="en-GB" sz="1475" dirty="0">
                <a:solidFill>
                  <a:srgbClr val="24303A"/>
                </a:solidFill>
                <a:latin typeface="Aptos"/>
              </a:rPr>
              <a:t>“hospital healthcare assistant duties UK”; “Care Certificate communication”; “NEWS2 observations”.</a:t>
            </a:r>
            <a:endParaRPr lang="en-GB" sz="1475"/>
          </a:p>
        </p:txBody>
      </p:sp>
      <p:sp>
        <p:nvSpPr>
          <p:cNvPr id="14" name="Number 4"/>
          <p:cNvSpPr/>
          <p:nvPr/>
        </p:nvSpPr>
        <p:spPr>
          <a:xfrm>
            <a:off x="8988552" y="1508760"/>
            <a:ext cx="566928" cy="566928"/>
          </a:xfrm>
          <a:prstGeom prst="ellipse">
            <a:avLst/>
          </a:prstGeom>
          <a:solidFill>
            <a:srgbClr val="1B998B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5" name="Number text 4"/>
          <p:cNvSpPr txBox="1"/>
          <p:nvPr/>
        </p:nvSpPr>
        <p:spPr>
          <a:xfrm>
            <a:off x="8988552" y="1591056"/>
            <a:ext cx="566928" cy="320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450" b="1" dirty="0">
                <a:solidFill>
                  <a:srgbClr val="FFFFFF"/>
                </a:solidFill>
                <a:latin typeface="Aptos"/>
              </a:rPr>
              <a:t>4</a:t>
            </a:r>
            <a:endParaRPr lang="en-GB" sz="1450"/>
          </a:p>
        </p:txBody>
      </p:sp>
      <p:sp>
        <p:nvSpPr>
          <p:cNvPr id="16" name="Step 4"/>
          <p:cNvSpPr txBox="1"/>
          <p:nvPr/>
        </p:nvSpPr>
        <p:spPr>
          <a:xfrm>
            <a:off x="8988552" y="2267712"/>
            <a:ext cx="2487168" cy="290779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228600" tIns="228600" rIns="228600" bIns="228600" anchor="t"/>
          <a:lstStyle/>
          <a:p>
            <a:pPr algn="l">
              <a:spcAft>
                <a:spcPts val="350"/>
              </a:spcAft>
              <a:buNone/>
            </a:pPr>
            <a:r>
              <a:rPr lang="en-GB" sz="1150" b="1" dirty="0">
                <a:solidFill>
                  <a:srgbClr val="1B998B"/>
                </a:solidFill>
                <a:latin typeface="Aptos"/>
              </a:rPr>
              <a:t>RECORD</a:t>
            </a:r>
            <a:endParaRPr lang="en-GB" sz="1150"/>
          </a:p>
          <a:p>
            <a:pPr algn="l">
              <a:spcAft>
                <a:spcPts val="0"/>
              </a:spcAft>
              <a:buNone/>
            </a:pPr>
            <a:r>
              <a:rPr lang="en-GB" sz="1475" dirty="0">
                <a:solidFill>
                  <a:srgbClr val="24303A"/>
                </a:solidFill>
                <a:latin typeface="Aptos"/>
              </a:rPr>
              <a:t>Saved author, date, title, URL, access date and useful evidence.</a:t>
            </a:r>
            <a:endParaRPr lang="en-GB" sz="1475"/>
          </a:p>
        </p:txBody>
      </p:sp>
      <p:sp>
        <p:nvSpPr>
          <p:cNvPr id="18" name="Research principle"/>
          <p:cNvSpPr txBox="1"/>
          <p:nvPr/>
        </p:nvSpPr>
        <p:spPr>
          <a:xfrm>
            <a:off x="594360" y="5486400"/>
            <a:ext cx="10927080" cy="566928"/>
          </a:xfrm>
          <a:prstGeom prst="roundRect">
            <a:avLst/>
          </a:prstGeom>
          <a:solidFill>
            <a:srgbClr val="0B2545"/>
          </a:solidFill>
          <a:ln>
            <a:noFill/>
          </a:ln>
        </p:spPr>
        <p:txBody>
          <a:bodyPr wrap="square" lIns="146304" tIns="146304" rIns="146304" bIns="146304" anchor="ctr"/>
          <a:lstStyle/>
          <a:p>
            <a:pPr algn="ctr">
              <a:spcAft>
                <a:spcPts val="0"/>
              </a:spcAft>
              <a:buNone/>
            </a:pPr>
            <a:r>
              <a:rPr lang="en-GB" sz="1420" b="1" dirty="0">
                <a:solidFill>
                  <a:srgbClr val="FFFFFF"/>
                </a:solidFill>
                <a:latin typeface="Aptos"/>
              </a:rPr>
              <a:t>Research principle: official overview → current standards → specialist safety guidance → cross-check.</a:t>
            </a:r>
            <a:endParaRPr lang="en-GB" sz="1420"/>
          </a:p>
        </p:txBody>
      </p:sp>
      <p:sp>
        <p:nvSpPr>
          <p:cNvPr id="19" name="Speaking cue"/>
          <p:cNvSpPr txBox="1"/>
          <p:nvPr/>
        </p:nvSpPr>
        <p:spPr>
          <a:xfrm>
            <a:off x="594360" y="6464808"/>
            <a:ext cx="10789920" cy="20116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850" dirty="0">
                <a:solidFill>
                  <a:srgbClr val="5F6B73"/>
                </a:solidFill>
                <a:latin typeface="Aptos"/>
              </a:rPr>
              <a:t>SPEAKING CUE · 45 sec  |  Describe the searches you actually used and why they became more specific.</a:t>
            </a:r>
            <a:endParaRPr lang="en-GB" sz="850"/>
          </a:p>
        </p:txBody>
      </p:sp>
      <p:sp>
        <p:nvSpPr>
          <p:cNvPr id="20" name="Slide number"/>
          <p:cNvSpPr txBox="1"/>
          <p:nvPr/>
        </p:nvSpPr>
        <p:spPr>
          <a:xfrm>
            <a:off x="11384280" y="6419088"/>
            <a:ext cx="228600" cy="25603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r">
              <a:spcAft>
                <a:spcPts val="0"/>
              </a:spcAft>
              <a:buNone/>
            </a:pPr>
            <a:r>
              <a:rPr lang="en-GB" sz="900" b="1" dirty="0">
                <a:solidFill>
                  <a:srgbClr val="5F6B73"/>
                </a:solidFill>
                <a:latin typeface="Aptos"/>
              </a:rPr>
              <a:t>3</a:t>
            </a:r>
            <a:endParaRPr lang="en-GB" sz="9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ckground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6F3E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Kicker"/>
          <p:cNvSpPr txBox="1"/>
          <p:nvPr/>
        </p:nvSpPr>
        <p:spPr>
          <a:xfrm>
            <a:off x="594360" y="301752"/>
            <a:ext cx="5303520" cy="320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1050" b="1" dirty="0">
                <a:solidFill>
                  <a:srgbClr val="1B998B"/>
                </a:solidFill>
                <a:latin typeface="Aptos"/>
              </a:rPr>
              <a:t>03 · EARLY FINDINGS</a:t>
            </a:r>
            <a:endParaRPr lang="en-GB" sz="1050"/>
          </a:p>
        </p:txBody>
      </p:sp>
      <p:sp>
        <p:nvSpPr>
          <p:cNvPr id="4" name="Title"/>
          <p:cNvSpPr txBox="1"/>
          <p:nvPr/>
        </p:nvSpPr>
        <p:spPr>
          <a:xfrm>
            <a:off x="594360" y="658368"/>
            <a:ext cx="10972800" cy="56692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2850" b="1" dirty="0">
                <a:solidFill>
                  <a:srgbClr val="0B2545"/>
                </a:solidFill>
                <a:latin typeface="Aptos Display"/>
              </a:rPr>
              <a:t>What I have found so far</a:t>
            </a:r>
            <a:endParaRPr lang="en-GB" sz="2850"/>
          </a:p>
        </p:txBody>
      </p:sp>
      <p:sp>
        <p:nvSpPr>
          <p:cNvPr id="5" name="Duties card"/>
          <p:cNvSpPr txBox="1"/>
          <p:nvPr/>
        </p:nvSpPr>
        <p:spPr>
          <a:xfrm>
            <a:off x="594360" y="1417320"/>
            <a:ext cx="4572000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256032" tIns="256032" rIns="256032" bIns="256032" anchor="t"/>
          <a:lstStyle/>
          <a:p>
            <a:pPr algn="l">
              <a:spcAft>
                <a:spcPts val="350"/>
              </a:spcAft>
              <a:buNone/>
            </a:pPr>
            <a:r>
              <a:rPr lang="en-GB" sz="1100" b="1" dirty="0">
                <a:solidFill>
                  <a:srgbClr val="1B998B"/>
                </a:solidFill>
                <a:latin typeface="Aptos"/>
              </a:rPr>
              <a:t>CORE DUTIES</a:t>
            </a:r>
            <a:endParaRPr lang="en-GB" sz="1100"/>
          </a:p>
          <a:p>
            <a:pPr marL="201168" lvl="0" indent="-128016" algn="l">
              <a:spcAft>
                <a:spcPts val="330"/>
              </a:spcAft>
              <a:buChar char="•"/>
            </a:pPr>
            <a:r>
              <a:rPr lang="en-GB" sz="1480" dirty="0">
                <a:solidFill>
                  <a:srgbClr val="24303A"/>
                </a:solidFill>
                <a:latin typeface="Aptos"/>
              </a:rPr>
              <a:t>Support washing, dressing, eating and mobility</a:t>
            </a:r>
            <a:endParaRPr lang="en-GB" sz="1480"/>
          </a:p>
          <a:p>
            <a:pPr marL="201168" lvl="0" indent="-128016" algn="l">
              <a:spcAft>
                <a:spcPts val="330"/>
              </a:spcAft>
              <a:buChar char="•"/>
            </a:pPr>
            <a:r>
              <a:rPr lang="en-GB" sz="1480" dirty="0">
                <a:solidFill>
                  <a:srgbClr val="24303A"/>
                </a:solidFill>
                <a:latin typeface="Aptos"/>
              </a:rPr>
              <a:t>Promote comfort, dignity and independence</a:t>
            </a:r>
            <a:endParaRPr lang="en-GB" sz="1480"/>
          </a:p>
          <a:p>
            <a:pPr marL="201168" lvl="0" indent="-128016" algn="l">
              <a:spcAft>
                <a:spcPts val="330"/>
              </a:spcAft>
              <a:buChar char="•"/>
            </a:pPr>
            <a:r>
              <a:rPr lang="en-GB" sz="1480" dirty="0">
                <a:solidFill>
                  <a:srgbClr val="24303A"/>
                </a:solidFill>
                <a:latin typeface="Aptos"/>
              </a:rPr>
              <a:t>Take and record routine observations</a:t>
            </a:r>
            <a:endParaRPr lang="en-GB" sz="1480"/>
          </a:p>
          <a:p>
            <a:pPr marL="201168" lvl="0" indent="-128016" algn="l">
              <a:spcAft>
                <a:spcPts val="480"/>
              </a:spcAft>
              <a:buChar char="•"/>
            </a:pPr>
            <a:r>
              <a:rPr lang="en-GB" sz="1480" dirty="0">
                <a:solidFill>
                  <a:srgbClr val="24303A"/>
                </a:solidFill>
                <a:latin typeface="Aptos"/>
              </a:rPr>
              <a:t>Report changes and work within delegated instructions</a:t>
            </a:r>
            <a:endParaRPr lang="en-GB" sz="1480"/>
          </a:p>
          <a:p>
            <a:pPr algn="l">
              <a:spcAft>
                <a:spcPts val="0"/>
              </a:spcAft>
              <a:buNone/>
            </a:pPr>
            <a:r>
              <a:rPr lang="en-GB" sz="1000" dirty="0">
                <a:solidFill>
                  <a:srgbClr val="5F6B73"/>
                </a:solidFill>
                <a:latin typeface="Aptos"/>
              </a:rPr>
              <a:t>(NHS Health Careers, n.d.)</a:t>
            </a:r>
            <a:endParaRPr lang="en-GB" sz="1000"/>
          </a:p>
        </p:txBody>
      </p:sp>
      <p:sp>
        <p:nvSpPr>
          <p:cNvPr id="6" name="Skill marker 1"/>
          <p:cNvSpPr/>
          <p:nvPr/>
        </p:nvSpPr>
        <p:spPr>
          <a:xfrm>
            <a:off x="5440680" y="1417320"/>
            <a:ext cx="164592" cy="1243584"/>
          </a:xfrm>
          <a:prstGeom prst="roundRect">
            <a:avLst/>
          </a:prstGeom>
          <a:solidFill>
            <a:srgbClr val="1B998B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kill 1"/>
          <p:cNvSpPr txBox="1"/>
          <p:nvPr/>
        </p:nvSpPr>
        <p:spPr>
          <a:xfrm>
            <a:off x="5715000" y="1417320"/>
            <a:ext cx="5806440" cy="1243584"/>
          </a:xfrm>
          <a:prstGeom prst="roundRect">
            <a:avLst/>
          </a:prstGeom>
          <a:solidFill>
            <a:srgbClr val="DCEFF2"/>
          </a:solidFill>
          <a:ln>
            <a:noFill/>
          </a:ln>
        </p:spPr>
        <p:txBody>
          <a:bodyPr wrap="square" lIns="201168" tIns="201168" rIns="201168" bIns="201168" anchor="t"/>
          <a:lstStyle/>
          <a:p>
            <a:pPr algn="l">
              <a:spcAft>
                <a:spcPts val="220"/>
              </a:spcAft>
              <a:buNone/>
            </a:pPr>
            <a:r>
              <a:rPr lang="en-GB" sz="1120" b="1" dirty="0">
                <a:solidFill>
                  <a:srgbClr val="1B998B"/>
                </a:solidFill>
                <a:latin typeface="Aptos"/>
              </a:rPr>
              <a:t>COMMUNICATION</a:t>
            </a:r>
            <a:endParaRPr lang="en-GB" sz="1120"/>
          </a:p>
          <a:p>
            <a:pPr algn="l">
              <a:spcAft>
                <a:spcPts val="0"/>
              </a:spcAft>
              <a:buNone/>
            </a:pPr>
            <a:r>
              <a:rPr lang="en-GB" sz="1490" dirty="0">
                <a:solidFill>
                  <a:srgbClr val="24303A"/>
                </a:solidFill>
                <a:latin typeface="Aptos"/>
              </a:rPr>
              <a:t>Listen, explain, record and escalate clearly.</a:t>
            </a:r>
            <a:endParaRPr lang="en-GB" sz="1490"/>
          </a:p>
        </p:txBody>
      </p:sp>
      <p:sp>
        <p:nvSpPr>
          <p:cNvPr id="8" name="Skill marker 2"/>
          <p:cNvSpPr/>
          <p:nvPr/>
        </p:nvSpPr>
        <p:spPr>
          <a:xfrm>
            <a:off x="5440680" y="2953512"/>
            <a:ext cx="164592" cy="1243584"/>
          </a:xfrm>
          <a:prstGeom prst="roundRect">
            <a:avLst/>
          </a:prstGeom>
          <a:solidFill>
            <a:srgbClr val="F2645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" name="Skill 2"/>
          <p:cNvSpPr txBox="1"/>
          <p:nvPr/>
        </p:nvSpPr>
        <p:spPr>
          <a:xfrm>
            <a:off x="5715000" y="2953512"/>
            <a:ext cx="5806440" cy="1243584"/>
          </a:xfrm>
          <a:prstGeom prst="roundRect">
            <a:avLst/>
          </a:prstGeom>
          <a:solidFill>
            <a:srgbClr val="FDECE9"/>
          </a:solidFill>
          <a:ln>
            <a:noFill/>
          </a:ln>
        </p:spPr>
        <p:txBody>
          <a:bodyPr wrap="square" lIns="201168" tIns="201168" rIns="201168" bIns="201168" anchor="t"/>
          <a:lstStyle/>
          <a:p>
            <a:pPr algn="l">
              <a:spcAft>
                <a:spcPts val="220"/>
              </a:spcAft>
              <a:buNone/>
            </a:pPr>
            <a:r>
              <a:rPr lang="en-GB" sz="1120" b="1" dirty="0">
                <a:solidFill>
                  <a:srgbClr val="F2645A"/>
                </a:solidFill>
                <a:latin typeface="Aptos"/>
              </a:rPr>
              <a:t>OBSERVATION</a:t>
            </a:r>
            <a:endParaRPr lang="en-GB" sz="1120"/>
          </a:p>
          <a:p>
            <a:pPr algn="l">
              <a:spcAft>
                <a:spcPts val="0"/>
              </a:spcAft>
              <a:buNone/>
            </a:pPr>
            <a:r>
              <a:rPr lang="en-GB" sz="1490" dirty="0">
                <a:solidFill>
                  <a:srgbClr val="24303A"/>
                </a:solidFill>
                <a:latin typeface="Aptos"/>
              </a:rPr>
              <a:t>Notice, measure and report changes accurately.</a:t>
            </a:r>
            <a:endParaRPr lang="en-GB" sz="1490"/>
          </a:p>
        </p:txBody>
      </p:sp>
      <p:sp>
        <p:nvSpPr>
          <p:cNvPr id="10" name="Skill marker 3"/>
          <p:cNvSpPr/>
          <p:nvPr/>
        </p:nvSpPr>
        <p:spPr>
          <a:xfrm>
            <a:off x="5440680" y="4489704"/>
            <a:ext cx="164592" cy="1243584"/>
          </a:xfrm>
          <a:prstGeom prst="roundRect">
            <a:avLst/>
          </a:prstGeom>
          <a:solidFill>
            <a:srgbClr val="0B2545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Skill 3"/>
          <p:cNvSpPr txBox="1"/>
          <p:nvPr/>
        </p:nvSpPr>
        <p:spPr>
          <a:xfrm>
            <a:off x="5715000" y="4489704"/>
            <a:ext cx="5806440" cy="1243584"/>
          </a:xfrm>
          <a:prstGeom prst="roundRect">
            <a:avLst/>
          </a:prstGeom>
          <a:solidFill>
            <a:srgbClr val="DCEFF2"/>
          </a:solidFill>
          <a:ln>
            <a:noFill/>
          </a:ln>
        </p:spPr>
        <p:txBody>
          <a:bodyPr wrap="square" lIns="201168" tIns="201168" rIns="201168" bIns="201168" anchor="t"/>
          <a:lstStyle/>
          <a:p>
            <a:pPr algn="l">
              <a:spcAft>
                <a:spcPts val="220"/>
              </a:spcAft>
              <a:buNone/>
            </a:pPr>
            <a:r>
              <a:rPr lang="en-GB" sz="1120" b="1" dirty="0">
                <a:solidFill>
                  <a:srgbClr val="0B2545"/>
                </a:solidFill>
                <a:latin typeface="Aptos"/>
              </a:rPr>
              <a:t>PERSON-CENTRED CARE</a:t>
            </a:r>
            <a:endParaRPr lang="en-GB" sz="1120"/>
          </a:p>
          <a:p>
            <a:pPr algn="l">
              <a:spcAft>
                <a:spcPts val="0"/>
              </a:spcAft>
              <a:buNone/>
            </a:pPr>
            <a:r>
              <a:rPr lang="en-GB" sz="1490" dirty="0">
                <a:solidFill>
                  <a:srgbClr val="24303A"/>
                </a:solidFill>
                <a:latin typeface="Aptos"/>
              </a:rPr>
              <a:t>Respect preferences, consent and dignity.</a:t>
            </a:r>
            <a:endParaRPr lang="en-GB" sz="1490"/>
          </a:p>
        </p:txBody>
      </p:sp>
      <p:sp>
        <p:nvSpPr>
          <p:cNvPr id="13" name="Skills source"/>
          <p:cNvSpPr txBox="1"/>
          <p:nvPr/>
        </p:nvSpPr>
        <p:spPr>
          <a:xfrm>
            <a:off x="5715000" y="5486400"/>
            <a:ext cx="5806440" cy="4572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990" dirty="0">
                <a:solidFill>
                  <a:srgbClr val="5F6B73"/>
                </a:solidFill>
                <a:latin typeface="Aptos"/>
              </a:rPr>
              <a:t>Care Certificate: standards for knowledge, skills and behaviours (Skills for Care, 2025).</a:t>
            </a:r>
            <a:endParaRPr lang="en-GB" sz="990"/>
          </a:p>
        </p:txBody>
      </p:sp>
      <p:sp>
        <p:nvSpPr>
          <p:cNvPr id="14" name="Speaking cue"/>
          <p:cNvSpPr txBox="1"/>
          <p:nvPr/>
        </p:nvSpPr>
        <p:spPr>
          <a:xfrm>
            <a:off x="594360" y="6464808"/>
            <a:ext cx="10789920" cy="20116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850" dirty="0">
                <a:solidFill>
                  <a:srgbClr val="5F6B73"/>
                </a:solidFill>
                <a:latin typeface="Aptos"/>
              </a:rPr>
              <a:t>SPEAKING CUE · 40 sec  |  Give one brief hospital example for each skill.</a:t>
            </a:r>
            <a:endParaRPr lang="en-GB" sz="850"/>
          </a:p>
        </p:txBody>
      </p:sp>
      <p:sp>
        <p:nvSpPr>
          <p:cNvPr id="15" name="Slide number"/>
          <p:cNvSpPr txBox="1"/>
          <p:nvPr/>
        </p:nvSpPr>
        <p:spPr>
          <a:xfrm>
            <a:off x="11384280" y="6419088"/>
            <a:ext cx="228600" cy="25603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r">
              <a:spcAft>
                <a:spcPts val="0"/>
              </a:spcAft>
              <a:buNone/>
            </a:pPr>
            <a:r>
              <a:rPr lang="en-GB" sz="900" b="1" dirty="0">
                <a:solidFill>
                  <a:srgbClr val="5F6B73"/>
                </a:solidFill>
                <a:latin typeface="Aptos"/>
              </a:rPr>
              <a:t>4</a:t>
            </a:r>
            <a:endParaRPr lang="en-GB" sz="9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ckground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6F3E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Kicker"/>
          <p:cNvSpPr txBox="1"/>
          <p:nvPr/>
        </p:nvSpPr>
        <p:spPr>
          <a:xfrm>
            <a:off x="594360" y="301752"/>
            <a:ext cx="5303520" cy="320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1050" b="1" dirty="0">
                <a:solidFill>
                  <a:srgbClr val="1B998B"/>
                </a:solidFill>
                <a:latin typeface="Aptos"/>
              </a:rPr>
              <a:t>04 · SOURCE EVALUATION</a:t>
            </a:r>
            <a:endParaRPr lang="en-GB" sz="1050"/>
          </a:p>
        </p:txBody>
      </p:sp>
      <p:sp>
        <p:nvSpPr>
          <p:cNvPr id="4" name="Title"/>
          <p:cNvSpPr txBox="1"/>
          <p:nvPr/>
        </p:nvSpPr>
        <p:spPr>
          <a:xfrm>
            <a:off x="594360" y="658368"/>
            <a:ext cx="10972800" cy="56692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2850" b="1" dirty="0">
                <a:solidFill>
                  <a:srgbClr val="0B2545"/>
                </a:solidFill>
                <a:latin typeface="Aptos Display"/>
              </a:rPr>
              <a:t>CRAAP test: NHS Health Careers page</a:t>
            </a:r>
            <a:endParaRPr lang="en-GB" sz="2850"/>
          </a:p>
        </p:txBody>
      </p:sp>
      <p:sp>
        <p:nvSpPr>
          <p:cNvPr id="5" name="Source label"/>
          <p:cNvSpPr txBox="1"/>
          <p:nvPr/>
        </p:nvSpPr>
        <p:spPr>
          <a:xfrm>
            <a:off x="594360" y="1335024"/>
            <a:ext cx="10972800" cy="658368"/>
          </a:xfrm>
          <a:prstGeom prst="roundRect">
            <a:avLst/>
          </a:prstGeom>
          <a:solidFill>
            <a:srgbClr val="0B2545"/>
          </a:solidFill>
          <a:ln>
            <a:noFill/>
          </a:ln>
        </p:spPr>
        <p:txBody>
          <a:bodyPr wrap="square" lIns="146304" tIns="146304" rIns="146304" bIns="146304" anchor="ctr"/>
          <a:lstStyle/>
          <a:p>
            <a:pPr algn="ctr">
              <a:spcAft>
                <a:spcPts val="0"/>
              </a:spcAft>
              <a:buNone/>
            </a:pPr>
            <a:r>
              <a:rPr lang="en-GB" sz="1450" b="1" dirty="0">
                <a:solidFill>
                  <a:srgbClr val="FFFFFF"/>
                </a:solidFill>
                <a:latin typeface="Aptos"/>
              </a:rPr>
              <a:t>Source assessed: “Healthcare assistant” — NHS Health Careers (n.d.)</a:t>
            </a:r>
            <a:endParaRPr lang="en-GB" sz="1450"/>
          </a:p>
        </p:txBody>
      </p:sp>
      <p:sp>
        <p:nvSpPr>
          <p:cNvPr id="6" name="CRAAP letter 0"/>
          <p:cNvSpPr/>
          <p:nvPr/>
        </p:nvSpPr>
        <p:spPr>
          <a:xfrm>
            <a:off x="658368" y="2176272"/>
            <a:ext cx="457200" cy="457200"/>
          </a:xfrm>
          <a:prstGeom prst="ellipse">
            <a:avLst/>
          </a:prstGeom>
          <a:solidFill>
            <a:srgbClr val="F2645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CRAAP label 0"/>
          <p:cNvSpPr txBox="1"/>
          <p:nvPr/>
        </p:nvSpPr>
        <p:spPr>
          <a:xfrm>
            <a:off x="676656" y="2240279"/>
            <a:ext cx="420624" cy="2286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150" b="1" dirty="0">
                <a:solidFill>
                  <a:srgbClr val="FFFFFF"/>
                </a:solidFill>
                <a:latin typeface="Aptos"/>
              </a:rPr>
              <a:t>C</a:t>
            </a:r>
            <a:endParaRPr lang="en-GB" sz="1150"/>
          </a:p>
        </p:txBody>
      </p:sp>
      <p:sp>
        <p:nvSpPr>
          <p:cNvPr id="8" name="CRAAP row 0"/>
          <p:cNvSpPr txBox="1"/>
          <p:nvPr/>
        </p:nvSpPr>
        <p:spPr>
          <a:xfrm>
            <a:off x="1280160" y="2139696"/>
            <a:ext cx="8412480" cy="5760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146304" tIns="146304" rIns="146304" bIns="146304" anchor="ctr"/>
          <a:lstStyle/>
          <a:p>
            <a:pPr algn="l">
              <a:spcAft>
                <a:spcPts val="0"/>
              </a:spcAft>
              <a:buNone/>
            </a:pPr>
            <a:r>
              <a:rPr lang="en-GB" sz="1280" dirty="0">
                <a:solidFill>
                  <a:srgbClr val="24303A"/>
                </a:solidFill>
                <a:latin typeface="Aptos"/>
              </a:rPr>
              <a:t>CURRENCY  |  No visible publication date; accessed 2 October 2026 and cross-checked against 2025 standards.</a:t>
            </a:r>
            <a:endParaRPr lang="en-GB" sz="1280"/>
          </a:p>
        </p:txBody>
      </p:sp>
      <p:sp>
        <p:nvSpPr>
          <p:cNvPr id="23" name="Verdict 0"/>
          <p:cNvSpPr txBox="1"/>
          <p:nvPr/>
        </p:nvSpPr>
        <p:spPr>
          <a:xfrm>
            <a:off x="9857232" y="2276856"/>
            <a:ext cx="1417320" cy="219456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r">
              <a:spcAft>
                <a:spcPts val="0"/>
              </a:spcAft>
              <a:buNone/>
            </a:pPr>
            <a:r>
              <a:rPr lang="en-GB" sz="760" b="1" dirty="0">
                <a:solidFill>
                  <a:srgbClr val="F2645A"/>
                </a:solidFill>
                <a:latin typeface="Aptos"/>
              </a:rPr>
              <a:t>PASS WITH CAUTION</a:t>
            </a:r>
            <a:endParaRPr lang="en-GB" sz="760"/>
          </a:p>
        </p:txBody>
      </p:sp>
      <p:sp>
        <p:nvSpPr>
          <p:cNvPr id="9" name="CRAAP letter 1"/>
          <p:cNvSpPr/>
          <p:nvPr/>
        </p:nvSpPr>
        <p:spPr>
          <a:xfrm>
            <a:off x="658368" y="2889504"/>
            <a:ext cx="457200" cy="457200"/>
          </a:xfrm>
          <a:prstGeom prst="ellipse">
            <a:avLst/>
          </a:prstGeom>
          <a:solidFill>
            <a:srgbClr val="1B998B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" name="CRAAP label 1"/>
          <p:cNvSpPr txBox="1"/>
          <p:nvPr/>
        </p:nvSpPr>
        <p:spPr>
          <a:xfrm>
            <a:off x="676656" y="2953512"/>
            <a:ext cx="420624" cy="2286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150" b="1" dirty="0">
                <a:solidFill>
                  <a:srgbClr val="FFFFFF"/>
                </a:solidFill>
                <a:latin typeface="Aptos"/>
              </a:rPr>
              <a:t>R</a:t>
            </a:r>
            <a:endParaRPr lang="en-GB" sz="1150"/>
          </a:p>
        </p:txBody>
      </p:sp>
      <p:sp>
        <p:nvSpPr>
          <p:cNvPr id="11" name="CRAAP row 1"/>
          <p:cNvSpPr txBox="1"/>
          <p:nvPr/>
        </p:nvSpPr>
        <p:spPr>
          <a:xfrm>
            <a:off x="1280160" y="2852928"/>
            <a:ext cx="8412480" cy="5760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146304" tIns="146304" rIns="146304" bIns="146304" anchor="ctr"/>
          <a:lstStyle/>
          <a:p>
            <a:pPr algn="l">
              <a:spcAft>
                <a:spcPts val="0"/>
              </a:spcAft>
              <a:buNone/>
            </a:pPr>
            <a:r>
              <a:rPr lang="en-GB" sz="1280" dirty="0">
                <a:solidFill>
                  <a:srgbClr val="24303A"/>
                </a:solidFill>
                <a:latin typeface="Aptos"/>
              </a:rPr>
              <a:t>RELEVANCE  |  Directly answers the question about hospital duties, entry requirements and skills.</a:t>
            </a:r>
            <a:endParaRPr lang="en-GB" sz="1280"/>
          </a:p>
        </p:txBody>
      </p:sp>
      <p:sp>
        <p:nvSpPr>
          <p:cNvPr id="24" name="Verdict 1"/>
          <p:cNvSpPr txBox="1"/>
          <p:nvPr/>
        </p:nvSpPr>
        <p:spPr>
          <a:xfrm>
            <a:off x="9857232" y="2990088"/>
            <a:ext cx="1417320" cy="219456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r">
              <a:spcAft>
                <a:spcPts val="0"/>
              </a:spcAft>
              <a:buNone/>
            </a:pPr>
            <a:r>
              <a:rPr lang="en-GB" sz="760" b="1" dirty="0">
                <a:solidFill>
                  <a:srgbClr val="1B998B"/>
                </a:solidFill>
                <a:latin typeface="Aptos"/>
              </a:rPr>
              <a:t>PASS</a:t>
            </a:r>
            <a:endParaRPr lang="en-GB" sz="760"/>
          </a:p>
        </p:txBody>
      </p:sp>
      <p:sp>
        <p:nvSpPr>
          <p:cNvPr id="12" name="CRAAP letter 2"/>
          <p:cNvSpPr/>
          <p:nvPr/>
        </p:nvSpPr>
        <p:spPr>
          <a:xfrm>
            <a:off x="658368" y="3602736"/>
            <a:ext cx="457200" cy="457200"/>
          </a:xfrm>
          <a:prstGeom prst="ellipse">
            <a:avLst/>
          </a:prstGeom>
          <a:solidFill>
            <a:srgbClr val="1B998B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CRAAP label 2"/>
          <p:cNvSpPr txBox="1"/>
          <p:nvPr/>
        </p:nvSpPr>
        <p:spPr>
          <a:xfrm>
            <a:off x="676656" y="3666744"/>
            <a:ext cx="420624" cy="2286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150" b="1" dirty="0">
                <a:solidFill>
                  <a:srgbClr val="FFFFFF"/>
                </a:solidFill>
                <a:latin typeface="Aptos"/>
              </a:rPr>
              <a:t>A</a:t>
            </a:r>
            <a:endParaRPr lang="en-GB" sz="1150"/>
          </a:p>
        </p:txBody>
      </p:sp>
      <p:sp>
        <p:nvSpPr>
          <p:cNvPr id="14" name="CRAAP row 2"/>
          <p:cNvSpPr txBox="1"/>
          <p:nvPr/>
        </p:nvSpPr>
        <p:spPr>
          <a:xfrm>
            <a:off x="1280160" y="3566160"/>
            <a:ext cx="8412480" cy="5760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146304" tIns="146304" rIns="146304" bIns="146304" anchor="ctr"/>
          <a:lstStyle/>
          <a:p>
            <a:pPr algn="l">
              <a:spcAft>
                <a:spcPts val="0"/>
              </a:spcAft>
              <a:buNone/>
            </a:pPr>
            <a:r>
              <a:rPr lang="en-GB" sz="1280" dirty="0">
                <a:solidFill>
                  <a:srgbClr val="24303A"/>
                </a:solidFill>
                <a:latin typeface="Aptos"/>
              </a:rPr>
              <a:t>AUTHORITY  |  Published by NHS Health Careers, an official national careers information service.</a:t>
            </a:r>
            <a:endParaRPr lang="en-GB" sz="1280"/>
          </a:p>
        </p:txBody>
      </p:sp>
      <p:sp>
        <p:nvSpPr>
          <p:cNvPr id="25" name="Verdict 2"/>
          <p:cNvSpPr txBox="1"/>
          <p:nvPr/>
        </p:nvSpPr>
        <p:spPr>
          <a:xfrm>
            <a:off x="9857232" y="3703320"/>
            <a:ext cx="1417320" cy="219456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r">
              <a:spcAft>
                <a:spcPts val="0"/>
              </a:spcAft>
              <a:buNone/>
            </a:pPr>
            <a:r>
              <a:rPr lang="en-GB" sz="760" b="1" dirty="0">
                <a:solidFill>
                  <a:srgbClr val="1B998B"/>
                </a:solidFill>
                <a:latin typeface="Aptos"/>
              </a:rPr>
              <a:t>PASS</a:t>
            </a:r>
            <a:endParaRPr lang="en-GB" sz="760"/>
          </a:p>
        </p:txBody>
      </p:sp>
      <p:sp>
        <p:nvSpPr>
          <p:cNvPr id="15" name="CRAAP letter 3"/>
          <p:cNvSpPr/>
          <p:nvPr/>
        </p:nvSpPr>
        <p:spPr>
          <a:xfrm>
            <a:off x="658368" y="4315968"/>
            <a:ext cx="457200" cy="457200"/>
          </a:xfrm>
          <a:prstGeom prst="ellipse">
            <a:avLst/>
          </a:prstGeom>
          <a:solidFill>
            <a:srgbClr val="1B998B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CRAAP label 3"/>
          <p:cNvSpPr txBox="1"/>
          <p:nvPr/>
        </p:nvSpPr>
        <p:spPr>
          <a:xfrm>
            <a:off x="676656" y="4379976"/>
            <a:ext cx="420624" cy="2286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150" b="1" dirty="0">
                <a:solidFill>
                  <a:srgbClr val="FFFFFF"/>
                </a:solidFill>
                <a:latin typeface="Aptos"/>
              </a:rPr>
              <a:t>A</a:t>
            </a:r>
            <a:endParaRPr lang="en-GB" sz="1150"/>
          </a:p>
        </p:txBody>
      </p:sp>
      <p:sp>
        <p:nvSpPr>
          <p:cNvPr id="17" name="CRAAP row 3"/>
          <p:cNvSpPr txBox="1"/>
          <p:nvPr/>
        </p:nvSpPr>
        <p:spPr>
          <a:xfrm>
            <a:off x="1280160" y="4279392"/>
            <a:ext cx="8412480" cy="5760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146304" tIns="146304" rIns="146304" bIns="146304" anchor="ctr"/>
          <a:lstStyle/>
          <a:p>
            <a:pPr algn="l">
              <a:spcAft>
                <a:spcPts val="0"/>
              </a:spcAft>
              <a:buNone/>
            </a:pPr>
            <a:r>
              <a:rPr lang="en-GB" sz="1280" dirty="0">
                <a:solidFill>
                  <a:srgbClr val="24303A"/>
                </a:solidFill>
                <a:latin typeface="Aptos"/>
              </a:rPr>
              <a:t>ACCURACY  |  Specific, neutral information aligns with current Skills for Care standards.</a:t>
            </a:r>
            <a:endParaRPr lang="en-GB" sz="1280"/>
          </a:p>
        </p:txBody>
      </p:sp>
      <p:sp>
        <p:nvSpPr>
          <p:cNvPr id="26" name="Verdict 3"/>
          <p:cNvSpPr txBox="1"/>
          <p:nvPr/>
        </p:nvSpPr>
        <p:spPr>
          <a:xfrm>
            <a:off x="9857232" y="4416552"/>
            <a:ext cx="1417320" cy="219456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r">
              <a:spcAft>
                <a:spcPts val="0"/>
              </a:spcAft>
              <a:buNone/>
            </a:pPr>
            <a:r>
              <a:rPr lang="en-GB" sz="760" b="1" dirty="0">
                <a:solidFill>
                  <a:srgbClr val="1B998B"/>
                </a:solidFill>
                <a:latin typeface="Aptos"/>
              </a:rPr>
              <a:t>PASS</a:t>
            </a:r>
            <a:endParaRPr lang="en-GB" sz="760"/>
          </a:p>
        </p:txBody>
      </p:sp>
      <p:sp>
        <p:nvSpPr>
          <p:cNvPr id="18" name="CRAAP letter 4"/>
          <p:cNvSpPr/>
          <p:nvPr/>
        </p:nvSpPr>
        <p:spPr>
          <a:xfrm>
            <a:off x="658368" y="5029200"/>
            <a:ext cx="457200" cy="457200"/>
          </a:xfrm>
          <a:prstGeom prst="ellipse">
            <a:avLst/>
          </a:prstGeom>
          <a:solidFill>
            <a:srgbClr val="1B998B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9" name="CRAAP label 4"/>
          <p:cNvSpPr txBox="1"/>
          <p:nvPr/>
        </p:nvSpPr>
        <p:spPr>
          <a:xfrm>
            <a:off x="676656" y="5093208"/>
            <a:ext cx="420624" cy="22860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150" b="1" dirty="0">
                <a:solidFill>
                  <a:srgbClr val="FFFFFF"/>
                </a:solidFill>
                <a:latin typeface="Aptos"/>
              </a:rPr>
              <a:t>P</a:t>
            </a:r>
            <a:endParaRPr lang="en-GB" sz="1150"/>
          </a:p>
        </p:txBody>
      </p:sp>
      <p:sp>
        <p:nvSpPr>
          <p:cNvPr id="20" name="CRAAP row 4"/>
          <p:cNvSpPr txBox="1"/>
          <p:nvPr/>
        </p:nvSpPr>
        <p:spPr>
          <a:xfrm>
            <a:off x="1280160" y="4992624"/>
            <a:ext cx="8412480" cy="5760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146304" tIns="146304" rIns="146304" bIns="146304" anchor="ctr"/>
          <a:lstStyle/>
          <a:p>
            <a:pPr algn="l">
              <a:spcAft>
                <a:spcPts val="0"/>
              </a:spcAft>
              <a:buNone/>
            </a:pPr>
            <a:r>
              <a:rPr lang="en-GB" sz="1280" dirty="0">
                <a:solidFill>
                  <a:srgbClr val="24303A"/>
                </a:solidFill>
                <a:latin typeface="Aptos"/>
              </a:rPr>
              <a:t>PURPOSE  |  Designed to inform potential applicants; recruitment emphasis is clear, not hidden.</a:t>
            </a:r>
            <a:endParaRPr lang="en-GB" sz="1280"/>
          </a:p>
        </p:txBody>
      </p:sp>
      <p:sp>
        <p:nvSpPr>
          <p:cNvPr id="27" name="Verdict 4"/>
          <p:cNvSpPr txBox="1"/>
          <p:nvPr/>
        </p:nvSpPr>
        <p:spPr>
          <a:xfrm>
            <a:off x="9857232" y="5129784"/>
            <a:ext cx="1417320" cy="219456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r">
              <a:spcAft>
                <a:spcPts val="0"/>
              </a:spcAft>
              <a:buNone/>
            </a:pPr>
            <a:r>
              <a:rPr lang="en-GB" sz="760" b="1" dirty="0">
                <a:solidFill>
                  <a:srgbClr val="1B998B"/>
                </a:solidFill>
                <a:latin typeface="Aptos"/>
              </a:rPr>
              <a:t>PASS</a:t>
            </a:r>
            <a:endParaRPr lang="en-GB" sz="760"/>
          </a:p>
        </p:txBody>
      </p:sp>
      <p:sp>
        <p:nvSpPr>
          <p:cNvPr id="28" name="Overall judgement"/>
          <p:cNvSpPr txBox="1"/>
          <p:nvPr/>
        </p:nvSpPr>
        <p:spPr>
          <a:xfrm>
            <a:off x="594360" y="5870448"/>
            <a:ext cx="10972800" cy="429768"/>
          </a:xfrm>
          <a:prstGeom prst="roundRect">
            <a:avLst/>
          </a:prstGeom>
          <a:solidFill>
            <a:srgbClr val="DCEFF2"/>
          </a:solidFill>
          <a:ln>
            <a:noFill/>
          </a:ln>
        </p:spPr>
        <p:txBody>
          <a:bodyPr wrap="square" lIns="91440" tIns="91440" rIns="91440" bIns="91440" anchor="ctr"/>
          <a:lstStyle/>
          <a:p>
            <a:pPr algn="ctr">
              <a:spcAft>
                <a:spcPts val="0"/>
              </a:spcAft>
              <a:buNone/>
            </a:pPr>
            <a:r>
              <a:rPr lang="en-GB" sz="1150" b="1" dirty="0">
                <a:solidFill>
                  <a:srgbClr val="0B2545"/>
                </a:solidFill>
                <a:latin typeface="Aptos"/>
              </a:rPr>
              <a:t>Overall judgement: suitable for a role overview, but date-sensitive points should be supported by newer standards.</a:t>
            </a:r>
            <a:endParaRPr lang="en-GB" sz="1150"/>
          </a:p>
        </p:txBody>
      </p:sp>
      <p:sp>
        <p:nvSpPr>
          <p:cNvPr id="29" name="Speaking cue"/>
          <p:cNvSpPr txBox="1"/>
          <p:nvPr/>
        </p:nvSpPr>
        <p:spPr>
          <a:xfrm>
            <a:off x="594360" y="6464808"/>
            <a:ext cx="10789920" cy="20116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850" dirty="0">
                <a:solidFill>
                  <a:srgbClr val="5F6B73"/>
                </a:solidFill>
                <a:latin typeface="Aptos"/>
              </a:rPr>
              <a:t>SPEAKING CUE · 65 sec  |  Explain each CRAAP judgement, especially the currency limitation.</a:t>
            </a:r>
            <a:endParaRPr lang="en-GB" sz="850"/>
          </a:p>
        </p:txBody>
      </p:sp>
      <p:sp>
        <p:nvSpPr>
          <p:cNvPr id="30" name="Slide number"/>
          <p:cNvSpPr txBox="1"/>
          <p:nvPr/>
        </p:nvSpPr>
        <p:spPr>
          <a:xfrm>
            <a:off x="11384280" y="6419088"/>
            <a:ext cx="228600" cy="25603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r">
              <a:spcAft>
                <a:spcPts val="0"/>
              </a:spcAft>
              <a:buNone/>
            </a:pPr>
            <a:r>
              <a:rPr lang="en-GB" sz="900" b="1" dirty="0">
                <a:solidFill>
                  <a:srgbClr val="5F6B73"/>
                </a:solidFill>
                <a:latin typeface="Aptos"/>
              </a:rPr>
              <a:t>5</a:t>
            </a:r>
            <a:endParaRPr lang="en-GB" sz="9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ckground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6F3E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Kicker"/>
          <p:cNvSpPr txBox="1"/>
          <p:nvPr/>
        </p:nvSpPr>
        <p:spPr>
          <a:xfrm>
            <a:off x="594360" y="301752"/>
            <a:ext cx="5303520" cy="320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1050" b="1" dirty="0">
                <a:solidFill>
                  <a:srgbClr val="1B998B"/>
                </a:solidFill>
                <a:latin typeface="Aptos"/>
              </a:rPr>
              <a:t>05 · CHALLENGES</a:t>
            </a:r>
            <a:endParaRPr lang="en-GB" sz="1050"/>
          </a:p>
        </p:txBody>
      </p:sp>
      <p:sp>
        <p:nvSpPr>
          <p:cNvPr id="4" name="Title"/>
          <p:cNvSpPr txBox="1"/>
          <p:nvPr/>
        </p:nvSpPr>
        <p:spPr>
          <a:xfrm>
            <a:off x="594360" y="658368"/>
            <a:ext cx="10972800" cy="56692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2850" b="1" dirty="0">
                <a:solidFill>
                  <a:srgbClr val="0B2545"/>
                </a:solidFill>
                <a:latin typeface="Aptos Display"/>
              </a:rPr>
              <a:t>Research challenges—and how I responded</a:t>
            </a:r>
            <a:endParaRPr lang="en-GB" sz="2850"/>
          </a:p>
        </p:txBody>
      </p:sp>
      <p:sp>
        <p:nvSpPr>
          <p:cNvPr id="5" name="Challenge 0"/>
          <p:cNvSpPr txBox="1"/>
          <p:nvPr/>
        </p:nvSpPr>
        <p:spPr>
          <a:xfrm>
            <a:off x="594360" y="1417320"/>
            <a:ext cx="3749039" cy="795528"/>
          </a:xfrm>
          <a:prstGeom prst="roundRect">
            <a:avLst/>
          </a:prstGeom>
          <a:solidFill>
            <a:srgbClr val="F2645A"/>
          </a:solidFill>
          <a:ln>
            <a:noFill/>
          </a:ln>
        </p:spPr>
        <p:txBody>
          <a:bodyPr wrap="square" lIns="109728" tIns="109728" rIns="109728" bIns="109728" anchor="ctr"/>
          <a:lstStyle/>
          <a:p>
            <a:pPr algn="ctr">
              <a:spcAft>
                <a:spcPts val="0"/>
              </a:spcAft>
              <a:buNone/>
            </a:pPr>
            <a:r>
              <a:rPr lang="en-GB" sz="1250" b="1" dirty="0">
                <a:solidFill>
                  <a:srgbClr val="FFFFFF"/>
                </a:solidFill>
                <a:latin typeface="Aptos"/>
              </a:rPr>
              <a:t>ROLE TOO BROAD</a:t>
            </a:r>
            <a:endParaRPr lang="en-GB" sz="1250"/>
          </a:p>
        </p:txBody>
      </p:sp>
      <p:sp>
        <p:nvSpPr>
          <p:cNvPr id="6" name="Arrow 0"/>
          <p:cNvSpPr txBox="1"/>
          <p:nvPr/>
        </p:nvSpPr>
        <p:spPr>
          <a:xfrm>
            <a:off x="4462272" y="1627632"/>
            <a:ext cx="502920" cy="27432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800" b="1" dirty="0">
                <a:solidFill>
                  <a:srgbClr val="1B998B"/>
                </a:solidFill>
                <a:latin typeface="Aptos"/>
              </a:rPr>
              <a:t>→</a:t>
            </a:r>
            <a:endParaRPr lang="en-GB" sz="1800"/>
          </a:p>
        </p:txBody>
      </p:sp>
      <p:sp>
        <p:nvSpPr>
          <p:cNvPr id="7" name="Response 0"/>
          <p:cNvSpPr txBox="1"/>
          <p:nvPr/>
        </p:nvSpPr>
        <p:spPr>
          <a:xfrm>
            <a:off x="5074920" y="1417320"/>
            <a:ext cx="6492240" cy="7955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182880" tIns="182880" rIns="182880" bIns="182880" anchor="ctr"/>
          <a:lstStyle/>
          <a:p>
            <a:pPr algn="l">
              <a:spcAft>
                <a:spcPts val="0"/>
              </a:spcAft>
              <a:buNone/>
            </a:pPr>
            <a:r>
              <a:rPr lang="en-GB" sz="1420" b="1" dirty="0">
                <a:solidFill>
                  <a:srgbClr val="24303A"/>
                </a:solidFill>
                <a:latin typeface="Aptos"/>
              </a:rPr>
              <a:t>Narrowed the setting to an acute hospital.</a:t>
            </a:r>
            <a:endParaRPr lang="en-GB" sz="1420"/>
          </a:p>
        </p:txBody>
      </p:sp>
      <p:sp>
        <p:nvSpPr>
          <p:cNvPr id="8" name="Challenge 1"/>
          <p:cNvSpPr txBox="1"/>
          <p:nvPr/>
        </p:nvSpPr>
        <p:spPr>
          <a:xfrm>
            <a:off x="594360" y="2487168"/>
            <a:ext cx="3749039" cy="795528"/>
          </a:xfrm>
          <a:prstGeom prst="roundRect">
            <a:avLst/>
          </a:prstGeom>
          <a:solidFill>
            <a:srgbClr val="F2645A"/>
          </a:solidFill>
          <a:ln>
            <a:noFill/>
          </a:ln>
        </p:spPr>
        <p:txBody>
          <a:bodyPr wrap="square" lIns="109728" tIns="109728" rIns="109728" bIns="109728" anchor="ctr"/>
          <a:lstStyle/>
          <a:p>
            <a:pPr algn="ctr">
              <a:spcAft>
                <a:spcPts val="0"/>
              </a:spcAft>
              <a:buNone/>
            </a:pPr>
            <a:r>
              <a:rPr lang="en-GB" sz="1250" b="1" dirty="0">
                <a:solidFill>
                  <a:srgbClr val="FFFFFF"/>
                </a:solidFill>
                <a:latin typeface="Aptos"/>
              </a:rPr>
              <a:t>TITLES OVERLAP</a:t>
            </a:r>
            <a:endParaRPr lang="en-GB" sz="1250"/>
          </a:p>
        </p:txBody>
      </p:sp>
      <p:sp>
        <p:nvSpPr>
          <p:cNvPr id="9" name="Arrow 1"/>
          <p:cNvSpPr txBox="1"/>
          <p:nvPr/>
        </p:nvSpPr>
        <p:spPr>
          <a:xfrm>
            <a:off x="4462272" y="2697479"/>
            <a:ext cx="502920" cy="27432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800" b="1" dirty="0">
                <a:solidFill>
                  <a:srgbClr val="1B998B"/>
                </a:solidFill>
                <a:latin typeface="Aptos"/>
              </a:rPr>
              <a:t>→</a:t>
            </a:r>
            <a:endParaRPr lang="en-GB" sz="1800"/>
          </a:p>
        </p:txBody>
      </p:sp>
      <p:sp>
        <p:nvSpPr>
          <p:cNvPr id="10" name="Response 1"/>
          <p:cNvSpPr txBox="1"/>
          <p:nvPr/>
        </p:nvSpPr>
        <p:spPr>
          <a:xfrm>
            <a:off x="5074920" y="2487168"/>
            <a:ext cx="6492240" cy="7955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182880" tIns="182880" rIns="182880" bIns="182880" anchor="ctr"/>
          <a:lstStyle/>
          <a:p>
            <a:pPr algn="l">
              <a:spcAft>
                <a:spcPts val="0"/>
              </a:spcAft>
              <a:buNone/>
            </a:pPr>
            <a:r>
              <a:rPr lang="en-GB" sz="1420" b="1" dirty="0">
                <a:solidFill>
                  <a:srgbClr val="24303A"/>
                </a:solidFill>
                <a:latin typeface="Aptos"/>
              </a:rPr>
              <a:t>Compared “healthcare assistant” with “healthcare support worker”.</a:t>
            </a:r>
            <a:endParaRPr lang="en-GB" sz="1420"/>
          </a:p>
        </p:txBody>
      </p:sp>
      <p:sp>
        <p:nvSpPr>
          <p:cNvPr id="11" name="Challenge 2"/>
          <p:cNvSpPr txBox="1"/>
          <p:nvPr/>
        </p:nvSpPr>
        <p:spPr>
          <a:xfrm>
            <a:off x="594360" y="3557015"/>
            <a:ext cx="3749039" cy="795528"/>
          </a:xfrm>
          <a:prstGeom prst="roundRect">
            <a:avLst/>
          </a:prstGeom>
          <a:solidFill>
            <a:srgbClr val="F2645A"/>
          </a:solidFill>
          <a:ln>
            <a:noFill/>
          </a:ln>
        </p:spPr>
        <p:txBody>
          <a:bodyPr wrap="square" lIns="109728" tIns="109728" rIns="109728" bIns="109728" anchor="ctr"/>
          <a:lstStyle/>
          <a:p>
            <a:pPr algn="ctr">
              <a:spcAft>
                <a:spcPts val="0"/>
              </a:spcAft>
              <a:buNone/>
            </a:pPr>
            <a:r>
              <a:rPr lang="en-GB" sz="1250" b="1" dirty="0">
                <a:solidFill>
                  <a:srgbClr val="FFFFFF"/>
                </a:solidFill>
                <a:latin typeface="Aptos"/>
              </a:rPr>
              <a:t>MISSING PAGE DATES</a:t>
            </a:r>
            <a:endParaRPr lang="en-GB" sz="1250"/>
          </a:p>
        </p:txBody>
      </p:sp>
      <p:sp>
        <p:nvSpPr>
          <p:cNvPr id="12" name="Arrow 2"/>
          <p:cNvSpPr txBox="1"/>
          <p:nvPr/>
        </p:nvSpPr>
        <p:spPr>
          <a:xfrm>
            <a:off x="4462272" y="3767328"/>
            <a:ext cx="502920" cy="27432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800" b="1" dirty="0">
                <a:solidFill>
                  <a:srgbClr val="1B998B"/>
                </a:solidFill>
                <a:latin typeface="Aptos"/>
              </a:rPr>
              <a:t>→</a:t>
            </a:r>
            <a:endParaRPr lang="en-GB" sz="1800"/>
          </a:p>
        </p:txBody>
      </p:sp>
      <p:sp>
        <p:nvSpPr>
          <p:cNvPr id="13" name="Response 2"/>
          <p:cNvSpPr txBox="1"/>
          <p:nvPr/>
        </p:nvSpPr>
        <p:spPr>
          <a:xfrm>
            <a:off x="5074920" y="3557015"/>
            <a:ext cx="6492240" cy="7955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182880" tIns="182880" rIns="182880" bIns="182880" anchor="ctr"/>
          <a:lstStyle/>
          <a:p>
            <a:pPr algn="l">
              <a:spcAft>
                <a:spcPts val="0"/>
              </a:spcAft>
              <a:buNone/>
            </a:pPr>
            <a:r>
              <a:rPr lang="en-GB" sz="1420" b="1" dirty="0">
                <a:solidFill>
                  <a:srgbClr val="24303A"/>
                </a:solidFill>
                <a:latin typeface="Aptos"/>
              </a:rPr>
              <a:t>Used “n.d.” and cross-checked with the March 2025 Care Certificate.</a:t>
            </a:r>
            <a:endParaRPr lang="en-GB" sz="1420"/>
          </a:p>
        </p:txBody>
      </p:sp>
      <p:sp>
        <p:nvSpPr>
          <p:cNvPr id="14" name="Challenge 3"/>
          <p:cNvSpPr txBox="1"/>
          <p:nvPr/>
        </p:nvSpPr>
        <p:spPr>
          <a:xfrm>
            <a:off x="594360" y="4626864"/>
            <a:ext cx="3749039" cy="795528"/>
          </a:xfrm>
          <a:prstGeom prst="roundRect">
            <a:avLst/>
          </a:prstGeom>
          <a:solidFill>
            <a:srgbClr val="F2645A"/>
          </a:solidFill>
          <a:ln>
            <a:noFill/>
          </a:ln>
        </p:spPr>
        <p:txBody>
          <a:bodyPr wrap="square" lIns="109728" tIns="109728" rIns="109728" bIns="109728" anchor="ctr"/>
          <a:lstStyle/>
          <a:p>
            <a:pPr algn="ctr">
              <a:spcAft>
                <a:spcPts val="0"/>
              </a:spcAft>
              <a:buNone/>
            </a:pPr>
            <a:r>
              <a:rPr lang="en-GB" sz="1250" b="1" dirty="0">
                <a:solidFill>
                  <a:srgbClr val="FFFFFF"/>
                </a:solidFill>
                <a:latin typeface="Aptos"/>
              </a:rPr>
              <a:t>TOO MUCH CONTENT</a:t>
            </a:r>
            <a:endParaRPr lang="en-GB" sz="1250"/>
          </a:p>
        </p:txBody>
      </p:sp>
      <p:sp>
        <p:nvSpPr>
          <p:cNvPr id="15" name="Arrow 3"/>
          <p:cNvSpPr txBox="1"/>
          <p:nvPr/>
        </p:nvSpPr>
        <p:spPr>
          <a:xfrm>
            <a:off x="4462272" y="4837176"/>
            <a:ext cx="502920" cy="27432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800" b="1" dirty="0">
                <a:solidFill>
                  <a:srgbClr val="1B998B"/>
                </a:solidFill>
                <a:latin typeface="Aptos"/>
              </a:rPr>
              <a:t>→</a:t>
            </a:r>
            <a:endParaRPr lang="en-GB" sz="1800"/>
          </a:p>
        </p:txBody>
      </p:sp>
      <p:sp>
        <p:nvSpPr>
          <p:cNvPr id="16" name="Response 3"/>
          <p:cNvSpPr txBox="1"/>
          <p:nvPr/>
        </p:nvSpPr>
        <p:spPr>
          <a:xfrm>
            <a:off x="5074920" y="4626864"/>
            <a:ext cx="6492240" cy="7955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182880" tIns="182880" rIns="182880" bIns="182880" anchor="ctr"/>
          <a:lstStyle/>
          <a:p>
            <a:pPr algn="l">
              <a:spcAft>
                <a:spcPts val="0"/>
              </a:spcAft>
              <a:buNone/>
            </a:pPr>
            <a:r>
              <a:rPr lang="en-GB" sz="1420" b="1" dirty="0">
                <a:solidFill>
                  <a:srgbClr val="24303A"/>
                </a:solidFill>
                <a:latin typeface="Aptos"/>
              </a:rPr>
              <a:t>Prioritised evidence that answers the assessment criteria.</a:t>
            </a:r>
            <a:endParaRPr lang="en-GB" sz="1420"/>
          </a:p>
        </p:txBody>
      </p:sp>
      <p:sp>
        <p:nvSpPr>
          <p:cNvPr id="17" name="Learning"/>
          <p:cNvSpPr txBox="1"/>
          <p:nvPr/>
        </p:nvSpPr>
        <p:spPr>
          <a:xfrm>
            <a:off x="594360" y="5742432"/>
            <a:ext cx="10972800" cy="548640"/>
          </a:xfrm>
          <a:prstGeom prst="roundRect">
            <a:avLst/>
          </a:prstGeom>
          <a:solidFill>
            <a:srgbClr val="0B2545"/>
          </a:solidFill>
          <a:ln>
            <a:noFill/>
          </a:ln>
        </p:spPr>
        <p:txBody>
          <a:bodyPr wrap="square" lIns="109728" tIns="109728" rIns="109728" bIns="109728" anchor="ctr"/>
          <a:lstStyle/>
          <a:p>
            <a:pPr algn="ctr">
              <a:spcAft>
                <a:spcPts val="0"/>
              </a:spcAft>
              <a:buNone/>
            </a:pPr>
            <a:r>
              <a:rPr lang="en-GB" sz="1400" b="1" dirty="0">
                <a:solidFill>
                  <a:srgbClr val="FFFFFF"/>
                </a:solidFill>
                <a:latin typeface="Aptos"/>
              </a:rPr>
              <a:t>What changed?  I moved from collecting information to selecting and verifying evidence.</a:t>
            </a:r>
            <a:endParaRPr lang="en-GB" sz="1400"/>
          </a:p>
        </p:txBody>
      </p:sp>
      <p:sp>
        <p:nvSpPr>
          <p:cNvPr id="18" name="Speaking cue"/>
          <p:cNvSpPr txBox="1"/>
          <p:nvPr/>
        </p:nvSpPr>
        <p:spPr>
          <a:xfrm>
            <a:off x="594360" y="6464808"/>
            <a:ext cx="10789920" cy="20116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850" dirty="0">
                <a:solidFill>
                  <a:srgbClr val="5F6B73"/>
                </a:solidFill>
                <a:latin typeface="Aptos"/>
              </a:rPr>
              <a:t>SPEAKING CUE · 40 sec  |  Mention both the problem and the action you took.</a:t>
            </a:r>
            <a:endParaRPr lang="en-GB" sz="850"/>
          </a:p>
        </p:txBody>
      </p:sp>
      <p:sp>
        <p:nvSpPr>
          <p:cNvPr id="19" name="Slide number"/>
          <p:cNvSpPr txBox="1"/>
          <p:nvPr/>
        </p:nvSpPr>
        <p:spPr>
          <a:xfrm>
            <a:off x="11384280" y="6419088"/>
            <a:ext cx="228600" cy="25603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r">
              <a:spcAft>
                <a:spcPts val="0"/>
              </a:spcAft>
              <a:buNone/>
            </a:pPr>
            <a:r>
              <a:rPr lang="en-GB" sz="900" b="1" dirty="0">
                <a:solidFill>
                  <a:srgbClr val="5F6B73"/>
                </a:solidFill>
                <a:latin typeface="Aptos"/>
              </a:rPr>
              <a:t>6</a:t>
            </a:r>
            <a:endParaRPr lang="en-GB" sz="9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ckground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6F3E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Kicker"/>
          <p:cNvSpPr txBox="1"/>
          <p:nvPr/>
        </p:nvSpPr>
        <p:spPr>
          <a:xfrm>
            <a:off x="594360" y="301752"/>
            <a:ext cx="5303520" cy="320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1050" b="1" dirty="0">
                <a:solidFill>
                  <a:srgbClr val="1B998B"/>
                </a:solidFill>
                <a:latin typeface="Aptos"/>
              </a:rPr>
              <a:t>06 · RESEARCH → PLANNING → WRITING</a:t>
            </a:r>
            <a:endParaRPr lang="en-GB" sz="1050"/>
          </a:p>
        </p:txBody>
      </p:sp>
      <p:sp>
        <p:nvSpPr>
          <p:cNvPr id="4" name="Title"/>
          <p:cNvSpPr txBox="1"/>
          <p:nvPr/>
        </p:nvSpPr>
        <p:spPr>
          <a:xfrm>
            <a:off x="594360" y="658368"/>
            <a:ext cx="10972800" cy="56692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2850" b="1" dirty="0">
                <a:solidFill>
                  <a:srgbClr val="0B2545"/>
                </a:solidFill>
                <a:latin typeface="Aptos Display"/>
              </a:rPr>
              <a:t>Next steps towards the Task 3 report</a:t>
            </a:r>
            <a:endParaRPr lang="en-GB" sz="2850"/>
          </a:p>
        </p:txBody>
      </p:sp>
      <p:sp>
        <p:nvSpPr>
          <p:cNvPr id="5" name="Step circle 1"/>
          <p:cNvSpPr/>
          <p:nvPr/>
        </p:nvSpPr>
        <p:spPr>
          <a:xfrm>
            <a:off x="1216152" y="1572768"/>
            <a:ext cx="621792" cy="621792"/>
          </a:xfrm>
          <a:prstGeom prst="ellipse">
            <a:avLst/>
          </a:prstGeom>
          <a:solidFill>
            <a:srgbClr val="1B998B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tep number 1"/>
          <p:cNvSpPr txBox="1"/>
          <p:nvPr/>
        </p:nvSpPr>
        <p:spPr>
          <a:xfrm>
            <a:off x="1234440" y="1664208"/>
            <a:ext cx="585216" cy="25603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400" b="1" dirty="0">
                <a:solidFill>
                  <a:srgbClr val="FFFFFF"/>
                </a:solidFill>
                <a:latin typeface="Aptos"/>
              </a:rPr>
              <a:t>1</a:t>
            </a:r>
            <a:endParaRPr lang="en-GB" sz="1400"/>
          </a:p>
        </p:txBody>
      </p:sp>
      <p:sp>
        <p:nvSpPr>
          <p:cNvPr id="7" name="Step card 1"/>
          <p:cNvSpPr txBox="1"/>
          <p:nvPr/>
        </p:nvSpPr>
        <p:spPr>
          <a:xfrm>
            <a:off x="594360" y="2395728"/>
            <a:ext cx="1920240" cy="2468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182880" tIns="182880" rIns="182880" bIns="182880" anchor="ctr"/>
          <a:lstStyle/>
          <a:p>
            <a:pPr algn="ctr">
              <a:spcAft>
                <a:spcPts val="350"/>
              </a:spcAft>
              <a:buNone/>
            </a:pPr>
            <a:r>
              <a:rPr lang="en-GB" sz="1120" b="1" dirty="0">
                <a:solidFill>
                  <a:srgbClr val="1B998B"/>
                </a:solidFill>
                <a:latin typeface="Aptos"/>
              </a:rPr>
              <a:t>EVIDENCE</a:t>
            </a:r>
            <a:endParaRPr lang="en-GB" sz="1120"/>
          </a:p>
          <a:p>
            <a:pPr algn="ctr">
              <a:spcAft>
                <a:spcPts val="0"/>
              </a:spcAft>
              <a:buNone/>
            </a:pPr>
            <a:r>
              <a:rPr lang="en-GB" sz="1400" dirty="0">
                <a:solidFill>
                  <a:srgbClr val="24303A"/>
                </a:solidFill>
                <a:latin typeface="Aptos"/>
              </a:rPr>
              <a:t>Confirm at least five reliable sources.</a:t>
            </a:r>
            <a:endParaRPr lang="en-GB" sz="1400"/>
          </a:p>
        </p:txBody>
      </p:sp>
      <p:sp>
        <p:nvSpPr>
          <p:cNvPr id="8" name="Step circle 2"/>
          <p:cNvSpPr/>
          <p:nvPr/>
        </p:nvSpPr>
        <p:spPr>
          <a:xfrm>
            <a:off x="3438144" y="1572768"/>
            <a:ext cx="621792" cy="621792"/>
          </a:xfrm>
          <a:prstGeom prst="ellipse">
            <a:avLst/>
          </a:prstGeom>
          <a:solidFill>
            <a:srgbClr val="0B2545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" name="Step number 2"/>
          <p:cNvSpPr txBox="1"/>
          <p:nvPr/>
        </p:nvSpPr>
        <p:spPr>
          <a:xfrm>
            <a:off x="3456432" y="1664208"/>
            <a:ext cx="585216" cy="25603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400" b="1" dirty="0">
                <a:solidFill>
                  <a:srgbClr val="FFFFFF"/>
                </a:solidFill>
                <a:latin typeface="Aptos"/>
              </a:rPr>
              <a:t>2</a:t>
            </a:r>
            <a:endParaRPr lang="en-GB" sz="1400"/>
          </a:p>
        </p:txBody>
      </p:sp>
      <p:sp>
        <p:nvSpPr>
          <p:cNvPr id="10" name="Step card 2"/>
          <p:cNvSpPr txBox="1"/>
          <p:nvPr/>
        </p:nvSpPr>
        <p:spPr>
          <a:xfrm>
            <a:off x="2816352" y="2395728"/>
            <a:ext cx="1920240" cy="2468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182880" tIns="182880" rIns="182880" bIns="182880" anchor="ctr"/>
          <a:lstStyle/>
          <a:p>
            <a:pPr algn="ctr">
              <a:spcAft>
                <a:spcPts val="350"/>
              </a:spcAft>
              <a:buNone/>
            </a:pPr>
            <a:r>
              <a:rPr lang="en-GB" sz="1120" b="1" dirty="0">
                <a:solidFill>
                  <a:srgbClr val="0B2545"/>
                </a:solidFill>
                <a:latin typeface="Aptos"/>
              </a:rPr>
              <a:t>MAP</a:t>
            </a:r>
            <a:endParaRPr lang="en-GB" sz="1120"/>
          </a:p>
          <a:p>
            <a:pPr algn="ctr">
              <a:spcAft>
                <a:spcPts val="0"/>
              </a:spcAft>
              <a:buNone/>
            </a:pPr>
            <a:r>
              <a:rPr lang="en-GB" sz="1400" dirty="0">
                <a:solidFill>
                  <a:srgbClr val="24303A"/>
                </a:solidFill>
                <a:latin typeface="Aptos"/>
              </a:rPr>
              <a:t>Link duties, three skills and three strategies.</a:t>
            </a:r>
            <a:endParaRPr lang="en-GB" sz="1400"/>
          </a:p>
        </p:txBody>
      </p:sp>
      <p:sp>
        <p:nvSpPr>
          <p:cNvPr id="11" name="Step circle 3"/>
          <p:cNvSpPr/>
          <p:nvPr/>
        </p:nvSpPr>
        <p:spPr>
          <a:xfrm>
            <a:off x="5660136" y="1572768"/>
            <a:ext cx="621792" cy="621792"/>
          </a:xfrm>
          <a:prstGeom prst="ellipse">
            <a:avLst/>
          </a:prstGeom>
          <a:solidFill>
            <a:srgbClr val="F2645A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2" name="Step number 3"/>
          <p:cNvSpPr txBox="1"/>
          <p:nvPr/>
        </p:nvSpPr>
        <p:spPr>
          <a:xfrm>
            <a:off x="5678424" y="1664208"/>
            <a:ext cx="585216" cy="25603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400" b="1" dirty="0">
                <a:solidFill>
                  <a:srgbClr val="FFFFFF"/>
                </a:solidFill>
                <a:latin typeface="Aptos"/>
              </a:rPr>
              <a:t>3</a:t>
            </a:r>
            <a:endParaRPr lang="en-GB" sz="1400"/>
          </a:p>
        </p:txBody>
      </p:sp>
      <p:sp>
        <p:nvSpPr>
          <p:cNvPr id="13" name="Step card 3"/>
          <p:cNvSpPr txBox="1"/>
          <p:nvPr/>
        </p:nvSpPr>
        <p:spPr>
          <a:xfrm>
            <a:off x="5038344" y="2395728"/>
            <a:ext cx="1920240" cy="2468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182880" tIns="182880" rIns="182880" bIns="182880" anchor="ctr"/>
          <a:lstStyle/>
          <a:p>
            <a:pPr algn="ctr">
              <a:spcAft>
                <a:spcPts val="350"/>
              </a:spcAft>
              <a:buNone/>
            </a:pPr>
            <a:r>
              <a:rPr lang="en-GB" sz="1120" b="1" dirty="0">
                <a:solidFill>
                  <a:srgbClr val="F2645A"/>
                </a:solidFill>
                <a:latin typeface="Aptos"/>
              </a:rPr>
              <a:t>PLAN</a:t>
            </a:r>
            <a:endParaRPr lang="en-GB" sz="1120"/>
          </a:p>
          <a:p>
            <a:pPr algn="ctr">
              <a:spcAft>
                <a:spcPts val="0"/>
              </a:spcAft>
              <a:buNone/>
            </a:pPr>
            <a:r>
              <a:rPr lang="en-GB" sz="1400" dirty="0">
                <a:solidFill>
                  <a:srgbClr val="24303A"/>
                </a:solidFill>
                <a:latin typeface="Aptos"/>
              </a:rPr>
              <a:t>Build TEEL paragraphs in the template.</a:t>
            </a:r>
            <a:endParaRPr lang="en-GB" sz="1400"/>
          </a:p>
        </p:txBody>
      </p:sp>
      <p:sp>
        <p:nvSpPr>
          <p:cNvPr id="14" name="Step circle 4"/>
          <p:cNvSpPr/>
          <p:nvPr/>
        </p:nvSpPr>
        <p:spPr>
          <a:xfrm>
            <a:off x="7882128" y="1572768"/>
            <a:ext cx="621792" cy="621792"/>
          </a:xfrm>
          <a:prstGeom prst="ellipse">
            <a:avLst/>
          </a:prstGeom>
          <a:solidFill>
            <a:srgbClr val="1B998B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5" name="Step number 4"/>
          <p:cNvSpPr txBox="1"/>
          <p:nvPr/>
        </p:nvSpPr>
        <p:spPr>
          <a:xfrm>
            <a:off x="7900416" y="1664208"/>
            <a:ext cx="585216" cy="25603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400" b="1" dirty="0">
                <a:solidFill>
                  <a:srgbClr val="FFFFFF"/>
                </a:solidFill>
                <a:latin typeface="Aptos"/>
              </a:rPr>
              <a:t>4</a:t>
            </a:r>
            <a:endParaRPr lang="en-GB" sz="1400"/>
          </a:p>
        </p:txBody>
      </p:sp>
      <p:sp>
        <p:nvSpPr>
          <p:cNvPr id="16" name="Step card 4"/>
          <p:cNvSpPr txBox="1"/>
          <p:nvPr/>
        </p:nvSpPr>
        <p:spPr>
          <a:xfrm>
            <a:off x="7260336" y="2395728"/>
            <a:ext cx="1920240" cy="2468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182880" tIns="182880" rIns="182880" bIns="182880" anchor="ctr"/>
          <a:lstStyle/>
          <a:p>
            <a:pPr algn="ctr">
              <a:spcAft>
                <a:spcPts val="350"/>
              </a:spcAft>
              <a:buNone/>
            </a:pPr>
            <a:r>
              <a:rPr lang="en-GB" sz="1120" b="1" dirty="0">
                <a:solidFill>
                  <a:srgbClr val="1B998B"/>
                </a:solidFill>
                <a:latin typeface="Aptos"/>
              </a:rPr>
              <a:t>DRAFT</a:t>
            </a:r>
            <a:endParaRPr lang="en-GB" sz="1120"/>
          </a:p>
          <a:p>
            <a:pPr algn="ctr">
              <a:spcAft>
                <a:spcPts val="0"/>
              </a:spcAft>
              <a:buNone/>
            </a:pPr>
            <a:r>
              <a:rPr lang="en-GB" sz="1400" dirty="0">
                <a:solidFill>
                  <a:srgbClr val="24303A"/>
                </a:solidFill>
                <a:latin typeface="Aptos"/>
              </a:rPr>
              <a:t>Paraphrase and cite while writing.</a:t>
            </a:r>
            <a:endParaRPr lang="en-GB" sz="1400"/>
          </a:p>
        </p:txBody>
      </p:sp>
      <p:sp>
        <p:nvSpPr>
          <p:cNvPr id="17" name="Step circle 5"/>
          <p:cNvSpPr/>
          <p:nvPr/>
        </p:nvSpPr>
        <p:spPr>
          <a:xfrm>
            <a:off x="10104120" y="1572768"/>
            <a:ext cx="621792" cy="621792"/>
          </a:xfrm>
          <a:prstGeom prst="ellipse">
            <a:avLst/>
          </a:prstGeom>
          <a:solidFill>
            <a:srgbClr val="0B2545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8" name="Step number 5"/>
          <p:cNvSpPr txBox="1"/>
          <p:nvPr/>
        </p:nvSpPr>
        <p:spPr>
          <a:xfrm>
            <a:off x="10122408" y="1664208"/>
            <a:ext cx="585216" cy="25603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400" b="1" dirty="0">
                <a:solidFill>
                  <a:srgbClr val="FFFFFF"/>
                </a:solidFill>
                <a:latin typeface="Aptos"/>
              </a:rPr>
              <a:t>5</a:t>
            </a:r>
            <a:endParaRPr lang="en-GB" sz="1400"/>
          </a:p>
        </p:txBody>
      </p:sp>
      <p:sp>
        <p:nvSpPr>
          <p:cNvPr id="19" name="Step card 5"/>
          <p:cNvSpPr txBox="1"/>
          <p:nvPr/>
        </p:nvSpPr>
        <p:spPr>
          <a:xfrm>
            <a:off x="9482328" y="2395728"/>
            <a:ext cx="1920240" cy="2468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CEFF2"/>
            </a:solidFill>
          </a:ln>
        </p:spPr>
        <p:txBody>
          <a:bodyPr wrap="square" lIns="182880" tIns="182880" rIns="182880" bIns="182880" anchor="ctr"/>
          <a:lstStyle/>
          <a:p>
            <a:pPr algn="ctr">
              <a:spcAft>
                <a:spcPts val="350"/>
              </a:spcAft>
              <a:buNone/>
            </a:pPr>
            <a:r>
              <a:rPr lang="en-GB" sz="1120" b="1" dirty="0">
                <a:solidFill>
                  <a:srgbClr val="0B2545"/>
                </a:solidFill>
                <a:latin typeface="Aptos"/>
              </a:rPr>
              <a:t>CHECK</a:t>
            </a:r>
            <a:endParaRPr lang="en-GB" sz="1120"/>
          </a:p>
          <a:p>
            <a:pPr algn="ctr">
              <a:spcAft>
                <a:spcPts val="0"/>
              </a:spcAft>
              <a:buNone/>
            </a:pPr>
            <a:r>
              <a:rPr lang="en-GB" sz="1400" dirty="0">
                <a:solidFill>
                  <a:srgbClr val="24303A"/>
                </a:solidFill>
                <a:latin typeface="Aptos"/>
              </a:rPr>
              <a:t>Review structure, word count and Harvard list.</a:t>
            </a:r>
            <a:endParaRPr lang="en-GB" sz="1400"/>
          </a:p>
        </p:txBody>
      </p:sp>
      <p:sp>
        <p:nvSpPr>
          <p:cNvPr id="20" name="Drafting rule"/>
          <p:cNvSpPr txBox="1"/>
          <p:nvPr/>
        </p:nvSpPr>
        <p:spPr>
          <a:xfrm>
            <a:off x="1325880" y="5230368"/>
            <a:ext cx="9528048" cy="777240"/>
          </a:xfrm>
          <a:prstGeom prst="roundRect">
            <a:avLst/>
          </a:prstGeom>
          <a:solidFill>
            <a:srgbClr val="0B2545"/>
          </a:solidFill>
          <a:ln>
            <a:noFill/>
          </a:ln>
        </p:spPr>
        <p:txBody>
          <a:bodyPr wrap="square" lIns="137160" tIns="137160" rIns="137160" bIns="137160" anchor="ctr"/>
          <a:lstStyle/>
          <a:p>
            <a:pPr algn="ctr">
              <a:spcAft>
                <a:spcPts val="180"/>
              </a:spcAft>
              <a:buNone/>
            </a:pPr>
            <a:r>
              <a:rPr lang="en-GB" sz="1050" b="1" dirty="0">
                <a:solidFill>
                  <a:srgbClr val="95D5C8"/>
                </a:solidFill>
                <a:latin typeface="Aptos"/>
              </a:rPr>
              <a:t>Drafting rule</a:t>
            </a:r>
            <a:endParaRPr lang="en-GB" sz="1050"/>
          </a:p>
          <a:p>
            <a:pPr algn="ctr">
              <a:spcAft>
                <a:spcPts val="0"/>
              </a:spcAft>
              <a:buNone/>
            </a:pPr>
            <a:r>
              <a:rPr lang="en-GB" sz="1500" b="1" dirty="0">
                <a:solidFill>
                  <a:srgbClr val="FFFFFF"/>
                </a:solidFill>
                <a:latin typeface="Aptos"/>
              </a:rPr>
              <a:t>One clear point + evidence + role-specific example + link back to safe care.</a:t>
            </a:r>
            <a:endParaRPr lang="en-GB" sz="1500"/>
          </a:p>
        </p:txBody>
      </p:sp>
      <p:sp>
        <p:nvSpPr>
          <p:cNvPr id="21" name="Speaking cue"/>
          <p:cNvSpPr txBox="1"/>
          <p:nvPr/>
        </p:nvSpPr>
        <p:spPr>
          <a:xfrm>
            <a:off x="594360" y="6464808"/>
            <a:ext cx="10789920" cy="20116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850" dirty="0">
                <a:solidFill>
                  <a:srgbClr val="5F6B73"/>
                </a:solidFill>
                <a:latin typeface="Aptos"/>
              </a:rPr>
              <a:t>SPEAKING CUE · 40 sec  |  Show how the research becomes the final report.</a:t>
            </a:r>
            <a:endParaRPr lang="en-GB" sz="850"/>
          </a:p>
        </p:txBody>
      </p:sp>
      <p:sp>
        <p:nvSpPr>
          <p:cNvPr id="22" name="Slide number"/>
          <p:cNvSpPr txBox="1"/>
          <p:nvPr/>
        </p:nvSpPr>
        <p:spPr>
          <a:xfrm>
            <a:off x="11384280" y="6419088"/>
            <a:ext cx="228600" cy="25603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r">
              <a:spcAft>
                <a:spcPts val="0"/>
              </a:spcAft>
              <a:buNone/>
            </a:pPr>
            <a:r>
              <a:rPr lang="en-GB" sz="900" b="1" dirty="0">
                <a:solidFill>
                  <a:srgbClr val="5F6B73"/>
                </a:solidFill>
                <a:latin typeface="Aptos"/>
              </a:rPr>
              <a:t>7</a:t>
            </a:r>
            <a:endParaRPr lang="en-GB" sz="9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ackground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71A2F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Kicker"/>
          <p:cNvSpPr txBox="1"/>
          <p:nvPr/>
        </p:nvSpPr>
        <p:spPr>
          <a:xfrm>
            <a:off x="594360" y="301752"/>
            <a:ext cx="5303520" cy="320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1050" b="1" dirty="0">
                <a:solidFill>
                  <a:srgbClr val="95D5C8"/>
                </a:solidFill>
                <a:latin typeface="Aptos"/>
              </a:rPr>
              <a:t>HARVARD STYLE · SOURCES USED</a:t>
            </a:r>
            <a:endParaRPr lang="en-GB" sz="1050"/>
          </a:p>
        </p:txBody>
      </p:sp>
      <p:sp>
        <p:nvSpPr>
          <p:cNvPr id="4" name="Title"/>
          <p:cNvSpPr txBox="1"/>
          <p:nvPr/>
        </p:nvSpPr>
        <p:spPr>
          <a:xfrm>
            <a:off x="594360" y="658368"/>
            <a:ext cx="10972800" cy="56692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2850" b="1" dirty="0">
                <a:solidFill>
                  <a:srgbClr val="FFFFFF"/>
                </a:solidFill>
                <a:latin typeface="Aptos Display"/>
              </a:rPr>
              <a:t>References</a:t>
            </a:r>
            <a:endParaRPr lang="en-GB" sz="2850"/>
          </a:p>
        </p:txBody>
      </p:sp>
      <p:sp>
        <p:nvSpPr>
          <p:cNvPr id="5" name="References left"/>
          <p:cNvSpPr txBox="1"/>
          <p:nvPr/>
        </p:nvSpPr>
        <p:spPr>
          <a:xfrm>
            <a:off x="594360" y="1417320"/>
            <a:ext cx="5413248" cy="452628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txBody>
          <a:bodyPr wrap="square" lIns="256032" tIns="256032" rIns="256032" bIns="256032" anchor="t"/>
          <a:lstStyle/>
          <a:p>
            <a:pPr algn="l">
              <a:spcAft>
                <a:spcPts val="480"/>
              </a:spcAft>
              <a:buNone/>
            </a:pPr>
            <a:r>
              <a:rPr lang="en-GB" sz="1010" dirty="0">
                <a:solidFill>
                  <a:srgbClr val="24303A"/>
                </a:solidFill>
                <a:latin typeface="Aptos"/>
              </a:rPr>
              <a:t>Care Quality Commission (n.d.) Regulation 9: Person-centred care. Available at: https://www.cqc.org.uk/guidance-regulation/providers/regulations-service-providers-and-managers/health-social-care-act/regulation-9 (Accessed: 2 October 2026).</a:t>
            </a:r>
            <a:endParaRPr lang="en-GB" sz="1010"/>
          </a:p>
          <a:p>
            <a:pPr algn="l">
              <a:spcAft>
                <a:spcPts val="480"/>
              </a:spcAft>
              <a:buNone/>
            </a:pPr>
            <a:r>
              <a:rPr lang="en-GB" sz="1010" dirty="0">
                <a:solidFill>
                  <a:srgbClr val="24303A"/>
                </a:solidFill>
                <a:latin typeface="Aptos"/>
              </a:rPr>
              <a:t>NHS England (n.d.) SBAR: Situation, Background, Assessment, Recommendation—Implementation and training guide. Available at: https://www.england.nhs.uk/improvement-hub/wp-content/uploads/sites/44/2017/11/SBAR-Implementation-and-Training-Guide.pdf (Accessed: 2 October 2026).</a:t>
            </a:r>
            <a:endParaRPr lang="en-GB" sz="1010"/>
          </a:p>
          <a:p>
            <a:pPr algn="l">
              <a:spcAft>
                <a:spcPts val="480"/>
              </a:spcAft>
              <a:buNone/>
            </a:pPr>
            <a:r>
              <a:rPr lang="en-GB" sz="1010" dirty="0">
                <a:solidFill>
                  <a:srgbClr val="24303A"/>
                </a:solidFill>
                <a:latin typeface="Aptos"/>
              </a:rPr>
              <a:t>NHS Health Careers (n.d.) Healthcare assistant. Available at: https://www.healthcareers.nhs.uk/explore-roles/healthcare-support-worker/roles-healthcare-support-worker/healthcare-assistant (Accessed: 2 October 2026).</a:t>
            </a:r>
            <a:endParaRPr lang="en-GB" sz="1010"/>
          </a:p>
        </p:txBody>
      </p:sp>
      <p:sp>
        <p:nvSpPr>
          <p:cNvPr id="6" name="References right"/>
          <p:cNvSpPr txBox="1"/>
          <p:nvPr/>
        </p:nvSpPr>
        <p:spPr>
          <a:xfrm>
            <a:off x="6199632" y="1417320"/>
            <a:ext cx="5367528" cy="452628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txBody>
          <a:bodyPr wrap="square" lIns="256032" tIns="256032" rIns="256032" bIns="256032" anchor="t"/>
          <a:lstStyle/>
          <a:p>
            <a:pPr algn="l">
              <a:spcAft>
                <a:spcPts val="480"/>
              </a:spcAft>
              <a:buNone/>
            </a:pPr>
            <a:r>
              <a:rPr lang="en-GB" sz="1010" dirty="0">
                <a:solidFill>
                  <a:srgbClr val="24303A"/>
                </a:solidFill>
                <a:latin typeface="Aptos"/>
              </a:rPr>
              <a:t>Royal College of Physicians (2017) National Early Warning Score (NEWS) 2: Standardising the assessment of acute-illness severity in the NHS. London: RCP. Available at: https://www.rcp.ac.uk/resources/national-early-warning-score-news-2/ (Accessed: 2 October 2026).</a:t>
            </a:r>
            <a:endParaRPr lang="en-GB" sz="1010"/>
          </a:p>
          <a:p>
            <a:pPr algn="l">
              <a:spcAft>
                <a:spcPts val="480"/>
              </a:spcAft>
              <a:buNone/>
            </a:pPr>
            <a:r>
              <a:rPr lang="en-GB" sz="1010" dirty="0">
                <a:solidFill>
                  <a:srgbClr val="24303A"/>
                </a:solidFill>
                <a:latin typeface="Aptos"/>
              </a:rPr>
              <a:t>Skills for Care (2025) Care Certificate standards. Available at: https://www.skillsforcare.org.uk/Developing-your-workforce/Care-Certificate/Care-Certificate-standards.aspx (Accessed: 2 October 2026).</a:t>
            </a:r>
            <a:endParaRPr lang="en-GB" sz="1010"/>
          </a:p>
          <a:p>
            <a:pPr algn="l">
              <a:spcAft>
                <a:spcPts val="480"/>
              </a:spcAft>
              <a:buNone/>
            </a:pPr>
            <a:r>
              <a:rPr lang="en-GB" sz="1010" dirty="0">
                <a:solidFill>
                  <a:srgbClr val="24303A"/>
                </a:solidFill>
                <a:latin typeface="Aptos"/>
              </a:rPr>
              <a:t>Gibbs, G. (1988) Learning by doing: A guide to teaching and learning methods. Oxford: Further Education Unit, Oxford Polytechnic.</a:t>
            </a:r>
            <a:endParaRPr lang="en-GB" sz="1010"/>
          </a:p>
        </p:txBody>
      </p:sp>
      <p:sp>
        <p:nvSpPr>
          <p:cNvPr id="7" name="Closing message"/>
          <p:cNvSpPr txBox="1"/>
          <p:nvPr/>
        </p:nvSpPr>
        <p:spPr>
          <a:xfrm>
            <a:off x="1828800" y="6053328"/>
            <a:ext cx="8503920" cy="310896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ctr">
              <a:spcAft>
                <a:spcPts val="0"/>
              </a:spcAft>
              <a:buNone/>
            </a:pPr>
            <a:r>
              <a:rPr lang="en-GB" sz="1080" b="1" dirty="0">
                <a:solidFill>
                  <a:srgbClr val="95D5C8"/>
                </a:solidFill>
                <a:latin typeface="Aptos"/>
              </a:rPr>
              <a:t>A focused role, critically checked sources and a clear plan provide the foundation for Task 3.</a:t>
            </a:r>
            <a:endParaRPr lang="en-GB" sz="1080"/>
          </a:p>
        </p:txBody>
      </p:sp>
      <p:sp>
        <p:nvSpPr>
          <p:cNvPr id="8" name="Speaking cue"/>
          <p:cNvSpPr txBox="1"/>
          <p:nvPr/>
        </p:nvSpPr>
        <p:spPr>
          <a:xfrm>
            <a:off x="594360" y="6464808"/>
            <a:ext cx="10789920" cy="20116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l">
              <a:spcAft>
                <a:spcPts val="0"/>
              </a:spcAft>
              <a:buNone/>
            </a:pPr>
            <a:r>
              <a:rPr lang="en-GB" sz="850" dirty="0">
                <a:solidFill>
                  <a:srgbClr val="DCEFF2"/>
                </a:solidFill>
                <a:latin typeface="Aptos"/>
              </a:rPr>
              <a:t>SPEAKING CUE · 10 sec  |  Close with the key message and thank the audience.</a:t>
            </a:r>
            <a:endParaRPr lang="en-GB" sz="850"/>
          </a:p>
        </p:txBody>
      </p:sp>
      <p:sp>
        <p:nvSpPr>
          <p:cNvPr id="9" name="Slide number"/>
          <p:cNvSpPr txBox="1"/>
          <p:nvPr/>
        </p:nvSpPr>
        <p:spPr>
          <a:xfrm>
            <a:off x="11384280" y="6419088"/>
            <a:ext cx="228600" cy="25603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/>
          <a:lstStyle/>
          <a:p>
            <a:pPr algn="r">
              <a:spcAft>
                <a:spcPts val="0"/>
              </a:spcAft>
              <a:buNone/>
            </a:pPr>
            <a:r>
              <a:rPr lang="en-GB" sz="900" b="1" dirty="0">
                <a:solidFill>
                  <a:srgbClr val="DCEFF2"/>
                </a:solidFill>
                <a:latin typeface="Aptos"/>
              </a:rPr>
              <a:t>8</a:t>
            </a:r>
            <a:endParaRPr lang="en-GB" sz="9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9</TotalTime>
  <Words>1049</Words>
  <Application>Microsoft Office PowerPoint</Application>
  <PresentationFormat>Widescreen</PresentationFormat>
  <Paragraphs>133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Myriad Pro</vt:lpstr>
      <vt:lpstr>1_20140311PresentationUWTSDTemplate</vt:lpstr>
      <vt:lpstr>20140311PresentationUWTSDTemplate</vt:lpstr>
      <vt:lpstr>2_20140311PresentationUWTSDTemplate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Lizeta Demetriou</dc:creator>
  <cp:lastModifiedBy>danyal ellahi</cp:lastModifiedBy>
  <cp:revision>374</cp:revision>
  <dcterms:created xsi:type="dcterms:W3CDTF">2012-10-20T16:04:33Z</dcterms:created>
  <dcterms:modified xsi:type="dcterms:W3CDTF">2026-10-02T13:21:53Z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762d7e7-4474-4a67-9ef6-3d4dc52b0ea7_Enabled">
    <vt:lpwstr>true</vt:lpwstr>
  </property>
  <property fmtid="{D5CDD505-2E9C-101B-9397-08002B2CF9AE}" pid="3" name="MSIP_Label_9762d7e7-4474-4a67-9ef6-3d4dc52b0ea7_SetDate">
    <vt:lpwstr>2024-05-20T19:55:32Z</vt:lpwstr>
  </property>
  <property fmtid="{D5CDD505-2E9C-101B-9397-08002B2CF9AE}" pid="4" name="MSIP_Label_9762d7e7-4474-4a67-9ef6-3d4dc52b0ea7_Method">
    <vt:lpwstr>Privileged</vt:lpwstr>
  </property>
  <property fmtid="{D5CDD505-2E9C-101B-9397-08002B2CF9AE}" pid="5" name="MSIP_Label_9762d7e7-4474-4a67-9ef6-3d4dc52b0ea7_Name">
    <vt:lpwstr>Internal</vt:lpwstr>
  </property>
  <property fmtid="{D5CDD505-2E9C-101B-9397-08002B2CF9AE}" pid="6" name="MSIP_Label_9762d7e7-4474-4a67-9ef6-3d4dc52b0ea7_SiteId">
    <vt:lpwstr>057daf85-b1d5-44cd-ab7b-0a4ce1b29eae</vt:lpwstr>
  </property>
  <property fmtid="{D5CDD505-2E9C-101B-9397-08002B2CF9AE}" pid="7" name="MSIP_Label_9762d7e7-4474-4a67-9ef6-3d4dc52b0ea7_ActionId">
    <vt:lpwstr>8023759d-20e8-40b3-82f8-e4f80a91e046</vt:lpwstr>
  </property>
  <property fmtid="{D5CDD505-2E9C-101B-9397-08002B2CF9AE}" pid="8" name="MSIP_Label_9762d7e7-4474-4a67-9ef6-3d4dc52b0ea7_ContentBits">
    <vt:lpwstr>0</vt:lpwstr>
  </property>
</Properties>
</file>