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4660"/>
  </p:normalViewPr>
  <p:slideViewPr>
    <p:cSldViewPr snapToGrid="0">
      <p:cViewPr varScale="1">
        <p:scale>
          <a:sx n="90" d="100"/>
          <a:sy n="90" d="100"/>
        </p:scale>
        <p:origin x="108" y="15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951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30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1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462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32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046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416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510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979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92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50912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1842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03377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409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40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463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B7B66-F136-4339-97E9-62E403B8A01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0FFFA87-59AA-4B41-8AB0-4881AE9CA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952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5" Type="http://schemas.microsoft.com/office/2007/relationships/hdphoto" Target="../media/hdphoto3.wdp"/><Relationship Id="rId4" Type="http://schemas.openxmlformats.org/officeDocument/2006/relationships/image" Target="../media/image58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tagram.com/eleishaprice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2ACFC-B21A-4710-B911-E77F147938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386" y="4284921"/>
            <a:ext cx="12192000" cy="812209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Nova Cond Light" panose="020B0306020202020204" pitchFamily="34" charset="0"/>
              </a:rPr>
              <a:t>Visual Studies </a:t>
            </a:r>
            <a:r>
              <a:rPr lang="en-GB" sz="4800" b="1">
                <a:solidFill>
                  <a:schemeClr val="accent3">
                    <a:lumMod val="60000"/>
                    <a:lumOff val="40000"/>
                  </a:schemeClr>
                </a:solidFill>
                <a:latin typeface="Arial Nova Cond Light" panose="020B0306020202020204" pitchFamily="34" charset="0"/>
              </a:rPr>
              <a:t>II Portfolio</a:t>
            </a:r>
            <a:endParaRPr lang="en-GB" sz="4800" b="1" dirty="0">
              <a:solidFill>
                <a:schemeClr val="accent3">
                  <a:lumMod val="60000"/>
                  <a:lumOff val="40000"/>
                </a:schemeClr>
              </a:solidFill>
              <a:latin typeface="Arial Nova Cond Light" panose="020B0306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418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338D6C-2A9B-47CD-9379-6A2BE12002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148" y="126641"/>
            <a:ext cx="3297785" cy="33023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D0370A-EAF9-4250-919E-80AAB4079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311" y="3535326"/>
            <a:ext cx="3757622" cy="31960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BC0E62-4745-4103-ADB6-4D82E32160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8958" y="121774"/>
            <a:ext cx="4626287" cy="65934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1-3. Layered Monstera</a:t>
            </a:r>
            <a:br>
              <a:rPr lang="en-GB" sz="1600" dirty="0">
                <a:latin typeface="Arial Nova Cond Light" panose="020B0306020202020204" pitchFamily="34" charset="0"/>
              </a:rPr>
            </a:br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Craft Knife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 Palette</a:t>
            </a:r>
          </a:p>
        </p:txBody>
      </p:sp>
    </p:spTree>
    <p:extLst>
      <p:ext uri="{BB962C8B-B14F-4D97-AF65-F5344CB8AC3E}">
        <p14:creationId xmlns:p14="http://schemas.microsoft.com/office/powerpoint/2010/main" val="3446828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785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 &amp; 5. Dark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Digitally manipulated photo cut-out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Card &amp; Paper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Green, Brown and Black Palette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578F71-4D63-4E01-8039-D826B0B9AD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1" b="51044"/>
          <a:stretch/>
        </p:blipFill>
        <p:spPr>
          <a:xfrm rot="5400000">
            <a:off x="6889884" y="1546551"/>
            <a:ext cx="6443358" cy="37639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57CB28-8365-4890-85B3-5DF3E76310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896" y="206835"/>
            <a:ext cx="3676207" cy="6444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75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4880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6. Brush Stroke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Painting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Natural shapes of bristles effect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Acrylic Paint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Red &amp; Green Palette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5FFE1F-5CAA-4ABB-862B-452305DB3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70121"/>
            <a:ext cx="4630206" cy="6517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181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7. Geometric Plant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Geometry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Dots &amp; Lines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Red &amp; Green Palette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0EEA0F-CC0A-4BB7-B144-53804ED28B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75437"/>
            <a:ext cx="3584084" cy="6507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710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8. Dandelion Seeds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Geometry/Op Art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Patterns made by tools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Greyscale Palette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Wassily Kandinsky’s ‘Deepened Impulse’.</a:t>
            </a:r>
          </a:p>
          <a:p>
            <a:endParaRPr lang="en-GB" sz="1600" dirty="0">
              <a:latin typeface="Arial Nova Cond Light" panose="020B0306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3419F2-08B7-4A63-80E1-411EDAE9A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9743"/>
            <a:ext cx="4463374" cy="643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939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6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7963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9. 3-Tone Paper Mashup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Vines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Black, Brown &amp; White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Christopher Wool</a:t>
            </a:r>
          </a:p>
          <a:p>
            <a:endParaRPr lang="en-GB" sz="1600" dirty="0">
              <a:latin typeface="Arial Nova Cond Light" panose="020B0306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28981C-6D2A-42FE-9DAD-AF6FE1B8B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592068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252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7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10. Sunset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Earth Tones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4C69F3-4BB2-4249-B4C6-25446AFFB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680" y="103417"/>
            <a:ext cx="4764422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232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8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3067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11. Falling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Brown, Light Orange, Grey &amp; White Palette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3B08CC-0C32-4840-88E2-69498EC79E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434110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404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510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9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80699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12. Floating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Dark Blue, Light Blue &amp; Gold Palette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99FFD-9C15-4B0D-A48E-01093202B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58991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898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10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476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13. Autumn Leaves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Green, Orange, Yellow, White &amp; Black Palette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5D92D2-FE9F-49C1-BE07-8CCD9367C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362592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935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11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2535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14. Monochrome Pattern Collage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Dots &amp; Lines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E81073-5729-4B61-BA3D-0DFF735313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93524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171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12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15. Twisted Trees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Earth Tones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Bridget Riley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B6C32B-5102-46A7-B91D-A16D00A86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164" y="103417"/>
            <a:ext cx="4505119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575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13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402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16. Falling Foliage 2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Peach, Yellow &amp; Green Palette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36C4C9-325E-4C9D-AA37-F3C2C9BF0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85147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98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14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5305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17-19. Raindrops on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Watercolours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Pipette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 Leftovers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Dark Blue, Light Blue, Purple &amp; Green Palette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Christopher Wool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C95D1D-A7B3-4188-942D-E1609E37C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286" y="496432"/>
            <a:ext cx="3949424" cy="58651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7BD9A2-EC05-4742-A04C-B28690508A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8351655" y="-92722"/>
            <a:ext cx="2771116" cy="39494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06F32B-F742-4F72-A96A-F841B9A480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36" r="698" b="670"/>
          <a:stretch/>
        </p:blipFill>
        <p:spPr>
          <a:xfrm rot="16200000">
            <a:off x="8366419" y="2986537"/>
            <a:ext cx="2741591" cy="394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362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15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20. Cacti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Geometric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Inverse Style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Cactus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Pale Green &amp; Black Palette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B214A8-3378-4E1F-B2B7-5FB763D80C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2"/>
          <a:stretch/>
        </p:blipFill>
        <p:spPr>
          <a:xfrm>
            <a:off x="6096000" y="103417"/>
            <a:ext cx="4683576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187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16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785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21. Working with Geometric Quilted Patterns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90EBD6-29F8-492E-91FB-F312DA129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05" y="103417"/>
            <a:ext cx="6642516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139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17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22. Base Designs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739ADB-3770-42CD-85BF-E056B856CB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8"/>
            <a:ext cx="4017443" cy="6651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2885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18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6368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23. Photocopy Collage 1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Photocopies of illustrations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Brown Tint, Black &amp; White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0BCEE2-D25D-4768-851A-1CA5BC8035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259735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574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19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4236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24. Photocopy Collage 2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Photocopy of illustrations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Brown Tint, Black &amp; White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F19219-A89A-43D1-845D-10F8CF47A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350376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066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20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870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25. Black and White Pen Motif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7FF1C-2E73-4248-A81B-A03B6EE3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0897" y="404812"/>
            <a:ext cx="7172325" cy="604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632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21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4" y="206835"/>
            <a:ext cx="27857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 Nova Cond Light" panose="020B0306020202020204" pitchFamily="34" charset="0"/>
              </a:rPr>
              <a:t>Fig 26. Geometric Motifs featuring Linear Imagery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Felt Tips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Greyscale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EAB59E-5331-4149-83E9-E542DD977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206657" y="-719409"/>
            <a:ext cx="5291041" cy="8296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804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22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9825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27-30. Art Deco Blocks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 order: Pencil, Ink &amp; Brush, Ink &amp; Stick, Felt Tips.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Greyscale; Black &amp; White; Brown, Orange, Yellow &amp; Ochre Palettes.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DA7F9E-7F59-49FA-86F5-918FB416BB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83"/>
          <a:stretch/>
        </p:blipFill>
        <p:spPr>
          <a:xfrm rot="16200000">
            <a:off x="5428597" y="-682206"/>
            <a:ext cx="4946422" cy="822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7229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23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31. Contrasting Foliage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Orange &amp; Blue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25EA4C-5DE0-41CE-89D8-BCFA1C446B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15" r="15826"/>
          <a:stretch/>
        </p:blipFill>
        <p:spPr>
          <a:xfrm>
            <a:off x="6096000" y="91415"/>
            <a:ext cx="3549742" cy="6675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911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24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1047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32-33. Abstract Art Deco Geometry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Ochre, Yellow, Light Green &amp; Dark Green; Black &amp; White; Dark Brown, Light Brown, Light Green &amp; Dark Green; Wine Red, Black &amp; White Palettes.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  <a:p>
            <a:endParaRPr lang="en-GB" sz="1600" dirty="0">
              <a:latin typeface="Arial Nova Cond Light" panose="020B0306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3B6B46-30BE-447A-93F8-6F35ECC668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445479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1400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25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34. Stencil Geometry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Orange, Yellow, Black &amp; White Palettes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Ivy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9050D3-DF49-4428-A15B-36BBEFD7B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3303047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313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26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7325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35-37. Green Palettes Art Deco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Pale Green, White &amp; Dark Green; Black &amp; White; Metallic Green Palettes.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F64643-95DC-4ABB-8A14-189AC261D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3789953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0123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27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8388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38. Mini Sculpture Illustrations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 + Coloured Pencils.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Gouache Paint + Felt Tips &amp; Pencils with William Morris inspired details.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3D Paint + cut painted card collage.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White, Greens, Ochre, Yellow &amp; Blues Palettes.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43DF76-868A-444A-8AF7-69549122F0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26" r="879"/>
          <a:stretch/>
        </p:blipFill>
        <p:spPr>
          <a:xfrm rot="16200000">
            <a:off x="5458653" y="-466947"/>
            <a:ext cx="5316839" cy="7791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1899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28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39-40. Art Deco Shapes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Photocopies of real leaves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Coloured Card Cut-outs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Greyscale; Light Blue, Dark Blue &amp; Mint; Maroon &amp; Pink Palettes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Rowe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4E083C-3003-4472-B25F-5E0BD81429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7760"/>
          <a:stretch/>
        </p:blipFill>
        <p:spPr>
          <a:xfrm>
            <a:off x="5947839" y="81459"/>
            <a:ext cx="4568336" cy="26511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437951-4D5E-4CF0-9C09-77FABBDF94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90" t="44341"/>
          <a:stretch/>
        </p:blipFill>
        <p:spPr>
          <a:xfrm>
            <a:off x="6705947" y="2805868"/>
            <a:ext cx="3052119" cy="3970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2782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29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75383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41-44. Abstract Photo Painting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Photographs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White; Red, Orange &amp; Cream; Pink, Cream &amp; Blues; Greens Palettes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Sophie Parker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B79700-8B05-47F4-99F8-3DD3ABDF0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993049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2990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30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8282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45. Real Leaves Painted Collage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Acrylic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Ferns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 &amp; Yellow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Waltraud </a:t>
            </a:r>
            <a:r>
              <a:rPr lang="en-GB" sz="1600" dirty="0" err="1">
                <a:latin typeface="Arial Nova Cond Light" panose="020B0306020202020204" pitchFamily="34" charset="0"/>
              </a:rPr>
              <a:t>Nawratil</a:t>
            </a:r>
            <a:r>
              <a:rPr lang="en-GB" sz="1600" dirty="0">
                <a:latin typeface="Arial Nova Cond Light" panose="020B0306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871290-5D70-45BF-8AE2-62DF575663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87115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3871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31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46. Mini Sculptures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5 Cardboard Rolls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2 White Card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7926F0-3AAD-4689-BD30-F75726875F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77447"/>
            <a:ext cx="4672893" cy="670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247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32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47. Resist Drawing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Crayons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Watercolour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Sculpture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Gold, Silver &amp; Grey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5936B3-5953-42D3-9AB2-ED1314967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711891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8676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33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625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48. Continuous Line Drawing of Sculpture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7EA77E-2072-4DB7-947E-CCA966BEF2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043"/>
            <a:ext cx="4681600" cy="665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263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34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9664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49. Monochrome Vertical Pattern 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Sculpture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</a:t>
            </a:r>
          </a:p>
          <a:p>
            <a:endParaRPr lang="en-GB" sz="1600" dirty="0">
              <a:latin typeface="Arial Nova Cond Light" panose="020B0306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81C5CF-B333-4EA9-8A26-8AEB560FE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564965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7509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35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317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50. Zentangle Pattern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Fineliner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Helen Wells &amp; Jessica Wilde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8AB696-D622-4A77-B524-65FA0CA6A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43478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0509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36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402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51. Ivy Leaf Doodles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Indian Ink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Dark Green Palette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Christopher Wool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565428-2EAC-4CB9-88D4-FF1E142BC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49578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7895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37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52. Curled Leaves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Palette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7CF547-1560-471F-9A57-992D36A52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594476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6810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38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53. Bent Leaf Study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Pattern Repeat Examples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Wine Red &amp; Black Palette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588027-1F51-4C7C-8476-7C7A611D9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11720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897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39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54. ‘2 Days Work’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Circular Repeat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Earth Tones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06C378-B05B-46F6-896B-89F17F3C9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427523" y="-345105"/>
            <a:ext cx="5601516" cy="7548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8553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40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55 &amp; 56. Mandalas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Greens, Browns, Orange &amp; Cream; Red, Black, White, Peach &amp; Cream Palettes.</a:t>
            </a:r>
          </a:p>
          <a:p>
            <a:endParaRPr lang="en-GB" sz="1600" dirty="0">
              <a:latin typeface="Arial Nova Cond Light" panose="020B0306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0B4F7A-030D-4A84-B84D-187C784BA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317319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3145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41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57. Leaf Veins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Black, Cream, Brown, Dark Green, Light Green &amp; Gold Palette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06F8F2-C4ED-4690-A3D0-E2F3975D0F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728316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0850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42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58. Stencil Patterns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Greens, Black &amp; White Palette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D6AD6B-52EC-47E5-B4EA-8E8824591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575624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4812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43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59. Fern Collage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Newspaper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Tea Stained Tracing Paper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Eco Printed Paper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Tan Crafting Paper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Earth Tones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290E85-9088-4880-AA06-31A0E0B467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37039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53118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44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60. Frottage Printing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Crayons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Real Leaves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Green, Brown, Yellow &amp; Orange Palette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01D696-95BD-4EB1-910D-7EF35D032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38137"/>
            <a:ext cx="5686425" cy="618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1208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45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3923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61. Gradient Motif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Alcohol Markers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Blues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Georgia O’Keeffe &amp; Catherine Abel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2F9F8B-E763-43A0-B131-20D904355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581341"/>
            <a:ext cx="5668704" cy="569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712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46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62. Shadow Motif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Greens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Rob Bailey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A053E8-4FB3-496F-8B22-E7F4CAC73D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545389"/>
            <a:ext cx="4229100" cy="577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392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47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63. Geometric Backdrop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Sky Blue, Slate Grey, Dark Grey, Light Grey &amp; Cream Palette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91890E-AEC5-4B20-8D3F-7327DCDEF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692153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8335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48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33279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64. ‘William Morris Motifs’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Coral Pink &amp; Fuchsia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William Morris &amp; Vermis Wallpaper by </a:t>
            </a:r>
            <a:r>
              <a:rPr lang="en-GB" sz="1600" dirty="0" err="1">
                <a:latin typeface="Arial Nova Cond Light" panose="020B0306020202020204" pitchFamily="34" charset="0"/>
              </a:rPr>
              <a:t>Malene</a:t>
            </a:r>
            <a:r>
              <a:rPr lang="en-GB" sz="1600" dirty="0">
                <a:latin typeface="Arial Nova Cond Light" panose="020B0306020202020204" pitchFamily="34" charset="0"/>
              </a:rPr>
              <a:t> Hartmann Rasmussen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1D9E63-ABE2-4963-88E8-DCB1B9483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724903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678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49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5411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65 &amp; 66. Symmetric Motifs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Stencil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Holly &amp; Natural Leaf Shapes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Mint Green, Orange, Yellow, Light Blue, Purple &amp; Yellow; Medium Blue, Wine red, Coral Pink and Yellow Palettes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Frank Stella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DEB328-AF8C-4A26-8C9B-154922BBC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530414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3260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50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5092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67. Grid Switch-up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Black &amp; White photocopy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Cut-out collage 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Inspiration: Cecil </a:t>
            </a:r>
            <a:r>
              <a:rPr lang="en-GB" sz="1600" dirty="0" err="1">
                <a:latin typeface="Arial Nova Cond Light" panose="020B0306020202020204" pitchFamily="34" charset="0"/>
              </a:rPr>
              <a:t>Touchon</a:t>
            </a:r>
            <a:endParaRPr lang="en-GB" sz="1600" dirty="0">
              <a:latin typeface="Arial Nova Cond Light" panose="020B0306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1FDCAC-685D-4265-82DF-5C6B49D450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6000" y="103417"/>
            <a:ext cx="4182215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66950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51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2860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68. Stitching Style – Ikat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Posca Pens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Orange Palette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Inspired by </a:t>
            </a:r>
            <a:r>
              <a:rPr lang="en-GB" sz="1600" dirty="0" err="1">
                <a:latin typeface="Arial Nova Cond Light" panose="020B0306020202020204" pitchFamily="34" charset="0"/>
              </a:rPr>
              <a:t>Longina</a:t>
            </a:r>
            <a:r>
              <a:rPr lang="en-GB" sz="1600" dirty="0">
                <a:latin typeface="Arial Nova Cond Light" panose="020B0306020202020204" pitchFamily="34" charset="0"/>
              </a:rPr>
              <a:t> Phillips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D2F278-9385-42F9-AE06-F5CCE4607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3417"/>
            <a:ext cx="4267090" cy="665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8758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52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4986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69-71. Three Base Sketches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Pencil</a:t>
            </a:r>
          </a:p>
          <a:p>
            <a:r>
              <a:rPr lang="en-GB" sz="1600" dirty="0">
                <a:latin typeface="Arial Nova Cond Light" panose="020B0306020202020204" pitchFamily="34" charset="0"/>
              </a:rPr>
              <a:t>Tropical Plants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C7C54-D928-4B79-B076-9D68357D20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72808" y="1324997"/>
            <a:ext cx="2980257" cy="420800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4DFB2D-FC8F-4DE4-9148-1CF4D6C612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81060" y="1324997"/>
            <a:ext cx="2907529" cy="420800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024C3B-2720-4C44-A17E-071B5ACB88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16584" y="1324997"/>
            <a:ext cx="2826117" cy="420800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6409599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53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FA0A8-CEAA-40AA-8079-F61D0CFD3176}"/>
              </a:ext>
            </a:extLst>
          </p:cNvPr>
          <p:cNvSpPr txBox="1"/>
          <p:nvPr/>
        </p:nvSpPr>
        <p:spPr>
          <a:xfrm>
            <a:off x="808073" y="206835"/>
            <a:ext cx="2179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Nova Cond Light" panose="020B0306020202020204" pitchFamily="34" charset="0"/>
              </a:rPr>
              <a:t>Fig 72. Stencils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3A33D1-65E3-4D44-BD2E-6A53E0DC5C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880475" y="-440365"/>
            <a:ext cx="5459560" cy="7738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8675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F95559-0D92-4BE7-988F-F859EC066A1B}"/>
              </a:ext>
            </a:extLst>
          </p:cNvPr>
          <p:cNvSpPr txBox="1"/>
          <p:nvPr/>
        </p:nvSpPr>
        <p:spPr>
          <a:xfrm>
            <a:off x="712380" y="4391247"/>
            <a:ext cx="72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54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432965-0362-41B4-A472-0BBF35387D54}"/>
              </a:ext>
            </a:extLst>
          </p:cNvPr>
          <p:cNvSpPr txBox="1"/>
          <p:nvPr/>
        </p:nvSpPr>
        <p:spPr>
          <a:xfrm>
            <a:off x="3444949" y="2505670"/>
            <a:ext cx="75597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TO MY INSTAGRAM: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B740DD-FD5B-4097-ABCA-4F6FAAC1C3B7}"/>
              </a:ext>
            </a:extLst>
          </p:cNvPr>
          <p:cNvSpPr txBox="1"/>
          <p:nvPr/>
        </p:nvSpPr>
        <p:spPr>
          <a:xfrm>
            <a:off x="3444949" y="2967335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https://www.instagram.com/eleishaprice/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457326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415</TotalTime>
  <Words>1134</Words>
  <Application>Microsoft Office PowerPoint</Application>
  <PresentationFormat>Widescreen</PresentationFormat>
  <Paragraphs>307</Paragraphs>
  <Slides>55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0" baseType="lpstr">
      <vt:lpstr>Arial</vt:lpstr>
      <vt:lpstr>Arial Nova Cond Light</vt:lpstr>
      <vt:lpstr>Century Gothic</vt:lpstr>
      <vt:lpstr>Wingdings 3</vt:lpstr>
      <vt:lpstr>Wisp</vt:lpstr>
      <vt:lpstr>Visual Studies II Portfolio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Studies II Digital Portfolio</dc:title>
  <dc:creator>Eleisha Price</dc:creator>
  <cp:lastModifiedBy>Eleisha Price</cp:lastModifiedBy>
  <cp:revision>57</cp:revision>
  <dcterms:created xsi:type="dcterms:W3CDTF">2021-03-02T13:46:41Z</dcterms:created>
  <dcterms:modified xsi:type="dcterms:W3CDTF">2021-03-03T20:53:00Z</dcterms:modified>
</cp:coreProperties>
</file>