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65" r:id="rId3"/>
    <p:sldId id="258" r:id="rId4"/>
    <p:sldId id="261" r:id="rId5"/>
    <p:sldId id="264" r:id="rId6"/>
    <p:sldId id="262" r:id="rId7"/>
    <p:sldId id="259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78CBB7-2F10-5CD6-897E-503CFDEBBCC1}" v="12" dt="2023-05-08T20:19:44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a Pinto (2203596)" userId="3254e501-f045-43d1-a625-05efccd44999" providerId="ADAL" clId="{95CA4630-1A0D-C74A-834C-BA63A4E95B54}"/>
    <pc:docChg chg="undo custSel modSld sldOrd">
      <pc:chgData name="Marisa Pinto (2203596)" userId="3254e501-f045-43d1-a625-05efccd44999" providerId="ADAL" clId="{95CA4630-1A0D-C74A-834C-BA63A4E95B54}" dt="2023-05-08T20:04:21.419" v="1069" actId="20577"/>
      <pc:docMkLst>
        <pc:docMk/>
      </pc:docMkLst>
      <pc:sldChg chg="modSp">
        <pc:chgData name="Marisa Pinto (2203596)" userId="3254e501-f045-43d1-a625-05efccd44999" providerId="ADAL" clId="{95CA4630-1A0D-C74A-834C-BA63A4E95B54}" dt="2023-05-05T16:16:10.783" v="1010" actId="1076"/>
        <pc:sldMkLst>
          <pc:docMk/>
          <pc:sldMk cId="3460047135" sldId="257"/>
        </pc:sldMkLst>
        <pc:spChg chg="mod">
          <ac:chgData name="Marisa Pinto (2203596)" userId="3254e501-f045-43d1-a625-05efccd44999" providerId="ADAL" clId="{95CA4630-1A0D-C74A-834C-BA63A4E95B54}" dt="2023-05-05T16:16:10.783" v="1010" actId="1076"/>
          <ac:spMkLst>
            <pc:docMk/>
            <pc:sldMk cId="3460047135" sldId="257"/>
            <ac:spMk id="2" creationId="{039ECBB6-2BC1-74DA-A6C8-2A71E2B2535A}"/>
          </ac:spMkLst>
        </pc:spChg>
        <pc:spChg chg="mod">
          <ac:chgData name="Marisa Pinto (2203596)" userId="3254e501-f045-43d1-a625-05efccd44999" providerId="ADAL" clId="{95CA4630-1A0D-C74A-834C-BA63A4E95B54}" dt="2023-05-05T16:16:08.304" v="1009" actId="1076"/>
          <ac:spMkLst>
            <pc:docMk/>
            <pc:sldMk cId="3460047135" sldId="257"/>
            <ac:spMk id="3" creationId="{2C020996-A97C-13C6-38E8-12FEA9D05C0B}"/>
          </ac:spMkLst>
        </pc:spChg>
      </pc:sldChg>
      <pc:sldChg chg="modSp">
        <pc:chgData name="Marisa Pinto (2203596)" userId="3254e501-f045-43d1-a625-05efccd44999" providerId="ADAL" clId="{95CA4630-1A0D-C74A-834C-BA63A4E95B54}" dt="2023-05-02T20:38:07.220" v="668" actId="1076"/>
        <pc:sldMkLst>
          <pc:docMk/>
          <pc:sldMk cId="693022405" sldId="258"/>
        </pc:sldMkLst>
        <pc:spChg chg="mod">
          <ac:chgData name="Marisa Pinto (2203596)" userId="3254e501-f045-43d1-a625-05efccd44999" providerId="ADAL" clId="{95CA4630-1A0D-C74A-834C-BA63A4E95B54}" dt="2023-05-02T20:38:07.220" v="668" actId="1076"/>
          <ac:spMkLst>
            <pc:docMk/>
            <pc:sldMk cId="693022405" sldId="258"/>
            <ac:spMk id="3" creationId="{77143F70-AA36-D438-F1F3-67B662FBA4CA}"/>
          </ac:spMkLst>
        </pc:spChg>
      </pc:sldChg>
      <pc:sldChg chg="modSp">
        <pc:chgData name="Marisa Pinto (2203596)" userId="3254e501-f045-43d1-a625-05efccd44999" providerId="ADAL" clId="{95CA4630-1A0D-C74A-834C-BA63A4E95B54}" dt="2023-05-08T20:04:21.419" v="1069" actId="20577"/>
        <pc:sldMkLst>
          <pc:docMk/>
          <pc:sldMk cId="499120799" sldId="259"/>
        </pc:sldMkLst>
        <pc:spChg chg="mod">
          <ac:chgData name="Marisa Pinto (2203596)" userId="3254e501-f045-43d1-a625-05efccd44999" providerId="ADAL" clId="{95CA4630-1A0D-C74A-834C-BA63A4E95B54}" dt="2023-05-08T20:04:21.419" v="1069" actId="20577"/>
          <ac:spMkLst>
            <pc:docMk/>
            <pc:sldMk cId="499120799" sldId="259"/>
            <ac:spMk id="3" creationId="{85EE0E69-0908-D57C-EFA1-ABFB669F83A3}"/>
          </ac:spMkLst>
        </pc:spChg>
      </pc:sldChg>
      <pc:sldChg chg="modSp ord">
        <pc:chgData name="Marisa Pinto (2203596)" userId="3254e501-f045-43d1-a625-05efccd44999" providerId="ADAL" clId="{95CA4630-1A0D-C74A-834C-BA63A4E95B54}" dt="2023-05-02T20:39:57.411" v="754" actId="12"/>
        <pc:sldMkLst>
          <pc:docMk/>
          <pc:sldMk cId="3490282821" sldId="261"/>
        </pc:sldMkLst>
        <pc:spChg chg="mod">
          <ac:chgData name="Marisa Pinto (2203596)" userId="3254e501-f045-43d1-a625-05efccd44999" providerId="ADAL" clId="{95CA4630-1A0D-C74A-834C-BA63A4E95B54}" dt="2023-05-02T20:39:57.411" v="754" actId="12"/>
          <ac:spMkLst>
            <pc:docMk/>
            <pc:sldMk cId="3490282821" sldId="261"/>
            <ac:spMk id="3" creationId="{DC08FB95-E306-F359-F965-EC8A95470246}"/>
          </ac:spMkLst>
        </pc:spChg>
      </pc:sldChg>
      <pc:sldChg chg="modSp">
        <pc:chgData name="Marisa Pinto (2203596)" userId="3254e501-f045-43d1-a625-05efccd44999" providerId="ADAL" clId="{95CA4630-1A0D-C74A-834C-BA63A4E95B54}" dt="2023-05-02T20:45:55.190" v="997" actId="20577"/>
        <pc:sldMkLst>
          <pc:docMk/>
          <pc:sldMk cId="895053846" sldId="262"/>
        </pc:sldMkLst>
        <pc:spChg chg="mod">
          <ac:chgData name="Marisa Pinto (2203596)" userId="3254e501-f045-43d1-a625-05efccd44999" providerId="ADAL" clId="{95CA4630-1A0D-C74A-834C-BA63A4E95B54}" dt="2023-05-02T20:45:55.190" v="997" actId="20577"/>
          <ac:spMkLst>
            <pc:docMk/>
            <pc:sldMk cId="895053846" sldId="262"/>
            <ac:spMk id="3" creationId="{B717F480-B508-D0D6-954C-496F6C8D890A}"/>
          </ac:spMkLst>
        </pc:spChg>
      </pc:sldChg>
      <pc:sldChg chg="modSp">
        <pc:chgData name="Marisa Pinto (2203596)" userId="3254e501-f045-43d1-a625-05efccd44999" providerId="ADAL" clId="{95CA4630-1A0D-C74A-834C-BA63A4E95B54}" dt="2023-05-02T20:50:04.350" v="1003" actId="14100"/>
        <pc:sldMkLst>
          <pc:docMk/>
          <pc:sldMk cId="2592386214" sldId="263"/>
        </pc:sldMkLst>
        <pc:spChg chg="mod">
          <ac:chgData name="Marisa Pinto (2203596)" userId="3254e501-f045-43d1-a625-05efccd44999" providerId="ADAL" clId="{95CA4630-1A0D-C74A-834C-BA63A4E95B54}" dt="2023-05-02T20:50:04.350" v="1003" actId="14100"/>
          <ac:spMkLst>
            <pc:docMk/>
            <pc:sldMk cId="2592386214" sldId="263"/>
            <ac:spMk id="3" creationId="{1E931C98-0261-2CD1-0CA0-A11AD20EDC77}"/>
          </ac:spMkLst>
        </pc:spChg>
      </pc:sldChg>
      <pc:sldChg chg="modSp">
        <pc:chgData name="Marisa Pinto (2203596)" userId="3254e501-f045-43d1-a625-05efccd44999" providerId="ADAL" clId="{95CA4630-1A0D-C74A-834C-BA63A4E95B54}" dt="2023-05-02T22:55:41.102" v="1006" actId="1076"/>
        <pc:sldMkLst>
          <pc:docMk/>
          <pc:sldMk cId="946767402" sldId="264"/>
        </pc:sldMkLst>
        <pc:spChg chg="mod">
          <ac:chgData name="Marisa Pinto (2203596)" userId="3254e501-f045-43d1-a625-05efccd44999" providerId="ADAL" clId="{95CA4630-1A0D-C74A-834C-BA63A4E95B54}" dt="2023-05-02T22:55:41.102" v="1006" actId="1076"/>
          <ac:spMkLst>
            <pc:docMk/>
            <pc:sldMk cId="946767402" sldId="264"/>
            <ac:spMk id="3" creationId="{9376D1B9-2521-50EF-E435-4C3F685D53D1}"/>
          </ac:spMkLst>
        </pc:spChg>
      </pc:sldChg>
    </pc:docChg>
  </pc:docChgLst>
  <pc:docChgLst>
    <pc:chgData name="Marisa Pinto (2203596)" userId="S::2203596@student.uwtsd.ac.uk::3254e501-f045-43d1-a625-05efccd44999" providerId="AD" clId="Web-{7A44414B-C00E-4089-9F48-6BDAB7FF7677}"/>
    <pc:docChg chg="addSld delSld modSld sldOrd">
      <pc:chgData name="Marisa Pinto (2203596)" userId="S::2203596@student.uwtsd.ac.uk::3254e501-f045-43d1-a625-05efccd44999" providerId="AD" clId="Web-{7A44414B-C00E-4089-9F48-6BDAB7FF7677}" dt="2023-04-05T20:38:38.133" v="1579" actId="20577"/>
      <pc:docMkLst>
        <pc:docMk/>
      </pc:docMkLst>
      <pc:sldChg chg="del">
        <pc:chgData name="Marisa Pinto (2203596)" userId="S::2203596@student.uwtsd.ac.uk::3254e501-f045-43d1-a625-05efccd44999" providerId="AD" clId="Web-{7A44414B-C00E-4089-9F48-6BDAB7FF7677}" dt="2023-04-05T20:21:30.609" v="1246"/>
        <pc:sldMkLst>
          <pc:docMk/>
          <pc:sldMk cId="109857222" sldId="256"/>
        </pc:sldMkLst>
      </pc:sldChg>
      <pc:sldChg chg="addSp delSp modSp mod ord setBg setClrOvrMap">
        <pc:chgData name="Marisa Pinto (2203596)" userId="S::2203596@student.uwtsd.ac.uk::3254e501-f045-43d1-a625-05efccd44999" providerId="AD" clId="Web-{7A44414B-C00E-4089-9F48-6BDAB7FF7677}" dt="2023-04-05T20:27:25.617" v="1302" actId="20577"/>
        <pc:sldMkLst>
          <pc:docMk/>
          <pc:sldMk cId="693022405" sldId="258"/>
        </pc:sldMkLst>
        <pc:spChg chg="mod">
          <ac:chgData name="Marisa Pinto (2203596)" userId="S::2203596@student.uwtsd.ac.uk::3254e501-f045-43d1-a625-05efccd44999" providerId="AD" clId="Web-{7A44414B-C00E-4089-9F48-6BDAB7FF7677}" dt="2023-04-05T20:26:32.272" v="1272"/>
          <ac:spMkLst>
            <pc:docMk/>
            <pc:sldMk cId="693022405" sldId="258"/>
            <ac:spMk id="2" creationId="{027F889A-7861-BCE3-ED60-2D4144B252F0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27:25.617" v="1302" actId="20577"/>
          <ac:spMkLst>
            <pc:docMk/>
            <pc:sldMk cId="693022405" sldId="258"/>
            <ac:spMk id="3" creationId="{77143F70-AA36-D438-F1F3-67B662FBA4CA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6:32.272" v="1272"/>
          <ac:spMkLst>
            <pc:docMk/>
            <pc:sldMk cId="693022405" sldId="258"/>
            <ac:spMk id="9" creationId="{9228552E-C8B1-4A80-8448-0787CE0FC704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6:32.272" v="1272"/>
          <ac:spMkLst>
            <pc:docMk/>
            <pc:sldMk cId="693022405" sldId="258"/>
            <ac:spMk id="14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6:32.272" v="1272"/>
          <ac:spMkLst>
            <pc:docMk/>
            <pc:sldMk cId="693022405" sldId="258"/>
            <ac:spMk id="20" creationId="{CAEBFCD5-5356-4326-8D39-8235A46CD7B2}"/>
          </ac:spMkLst>
        </pc:spChg>
        <pc:grpChg chg="add">
          <ac:chgData name="Marisa Pinto (2203596)" userId="S::2203596@student.uwtsd.ac.uk::3254e501-f045-43d1-a625-05efccd44999" providerId="AD" clId="Web-{7A44414B-C00E-4089-9F48-6BDAB7FF7677}" dt="2023-04-05T20:26:32.272" v="1272"/>
          <ac:grpSpMkLst>
            <pc:docMk/>
            <pc:sldMk cId="693022405" sldId="258"/>
            <ac:grpSpMk id="16" creationId="{89C6B508-0B2C-4D80-99F6-BC8C9C69341A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6:32.272" v="1272"/>
          <ac:grpSpMkLst>
            <pc:docMk/>
            <pc:sldMk cId="693022405" sldId="258"/>
            <ac:grpSpMk id="22" creationId="{6B67BE95-96EF-433C-9F29-B0732AA6B6AC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6:32.272" v="1272"/>
          <ac:grpSpMkLst>
            <pc:docMk/>
            <pc:sldMk cId="693022405" sldId="258"/>
            <ac:grpSpMk id="26" creationId="{D6E8B984-55B9-4A62-A043-997D00F0AE09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6:32.272" v="1272"/>
          <ac:grpSpMkLst>
            <pc:docMk/>
            <pc:sldMk cId="693022405" sldId="258"/>
            <ac:grpSpMk id="41" creationId="{DDFA5A3F-B050-4826-ACB4-F634DD12C7BC}"/>
          </ac:grpSpMkLst>
        </pc:grpChg>
        <pc:picChg chg="add mod">
          <ac:chgData name="Marisa Pinto (2203596)" userId="S::2203596@student.uwtsd.ac.uk::3254e501-f045-43d1-a625-05efccd44999" providerId="AD" clId="Web-{7A44414B-C00E-4089-9F48-6BDAB7FF7677}" dt="2023-04-05T20:26:32.272" v="1272"/>
          <ac:picMkLst>
            <pc:docMk/>
            <pc:sldMk cId="693022405" sldId="258"/>
            <ac:picMk id="5" creationId="{5C2525A7-F3AB-1947-481B-7374B57C8007}"/>
          </ac:picMkLst>
        </pc:picChg>
      </pc:sldChg>
      <pc:sldChg chg="addSp modSp mod ord setBg setClrOvrMap">
        <pc:chgData name="Marisa Pinto (2203596)" userId="S::2203596@student.uwtsd.ac.uk::3254e501-f045-43d1-a625-05efccd44999" providerId="AD" clId="Web-{7A44414B-C00E-4089-9F48-6BDAB7FF7677}" dt="2023-04-05T20:38:38.133" v="1579" actId="20577"/>
        <pc:sldMkLst>
          <pc:docMk/>
          <pc:sldMk cId="499120799" sldId="259"/>
        </pc:sldMkLst>
        <pc:spChg chg="mod">
          <ac:chgData name="Marisa Pinto (2203596)" userId="S::2203596@student.uwtsd.ac.uk::3254e501-f045-43d1-a625-05efccd44999" providerId="AD" clId="Web-{7A44414B-C00E-4089-9F48-6BDAB7FF7677}" dt="2023-04-05T20:25:41.865" v="1262" actId="20577"/>
          <ac:spMkLst>
            <pc:docMk/>
            <pc:sldMk cId="499120799" sldId="259"/>
            <ac:spMk id="2" creationId="{192B4435-D0B0-B259-B8D7-43EB05BDF880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38:38.133" v="1579" actId="20577"/>
          <ac:spMkLst>
            <pc:docMk/>
            <pc:sldMk cId="499120799" sldId="259"/>
            <ac:spMk id="3" creationId="{85EE0E69-0908-D57C-EFA1-ABFB669F83A3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19:41:55.952" v="443"/>
          <ac:spMkLst>
            <pc:docMk/>
            <pc:sldMk cId="499120799" sldId="259"/>
            <ac:spMk id="9" creationId="{9228552E-C8B1-4A80-8448-0787CE0FC704}"/>
          </ac:spMkLst>
        </pc:spChg>
        <pc:picChg chg="add">
          <ac:chgData name="Marisa Pinto (2203596)" userId="S::2203596@student.uwtsd.ac.uk::3254e501-f045-43d1-a625-05efccd44999" providerId="AD" clId="Web-{7A44414B-C00E-4089-9F48-6BDAB7FF7677}" dt="2023-04-05T19:41:55.952" v="443"/>
          <ac:picMkLst>
            <pc:docMk/>
            <pc:sldMk cId="499120799" sldId="259"/>
            <ac:picMk id="5" creationId="{FFDA0C3E-B0CB-4646-7500-800B151756E8}"/>
          </ac:picMkLst>
        </pc:picChg>
      </pc:sldChg>
      <pc:sldChg chg="del">
        <pc:chgData name="Marisa Pinto (2203596)" userId="S::2203596@student.uwtsd.ac.uk::3254e501-f045-43d1-a625-05efccd44999" providerId="AD" clId="Web-{7A44414B-C00E-4089-9F48-6BDAB7FF7677}" dt="2023-04-05T20:21:24.984" v="1245"/>
        <pc:sldMkLst>
          <pc:docMk/>
          <pc:sldMk cId="3427621520" sldId="260"/>
        </pc:sldMkLst>
      </pc:sldChg>
      <pc:sldChg chg="addSp delSp modSp new mod setBg setClrOvrMap">
        <pc:chgData name="Marisa Pinto (2203596)" userId="S::2203596@student.uwtsd.ac.uk::3254e501-f045-43d1-a625-05efccd44999" providerId="AD" clId="Web-{7A44414B-C00E-4089-9F48-6BDAB7FF7677}" dt="2023-04-05T20:28:58.838" v="1332" actId="20577"/>
        <pc:sldMkLst>
          <pc:docMk/>
          <pc:sldMk cId="3490282821" sldId="261"/>
        </pc:sldMkLst>
        <pc:spChg chg="mod">
          <ac:chgData name="Marisa Pinto (2203596)" userId="S::2203596@student.uwtsd.ac.uk::3254e501-f045-43d1-a625-05efccd44999" providerId="AD" clId="Web-{7A44414B-C00E-4089-9F48-6BDAB7FF7677}" dt="2023-04-05T20:28:58.838" v="1332" actId="20577"/>
          <ac:spMkLst>
            <pc:docMk/>
            <pc:sldMk cId="3490282821" sldId="261"/>
            <ac:spMk id="2" creationId="{568FE058-8C3D-7CE5-2B58-B9AF495E356B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28:29.025" v="1320"/>
          <ac:spMkLst>
            <pc:docMk/>
            <pc:sldMk cId="3490282821" sldId="261"/>
            <ac:spMk id="3" creationId="{DC08FB95-E306-F359-F965-EC8A95470246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8:29.025" v="1320"/>
          <ac:spMkLst>
            <pc:docMk/>
            <pc:sldMk cId="3490282821" sldId="261"/>
            <ac:spMk id="9" creationId="{9228552E-C8B1-4A80-8448-0787CE0FC704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8:29.025" v="1320"/>
          <ac:spMkLst>
            <pc:docMk/>
            <pc:sldMk cId="3490282821" sldId="261"/>
            <ac:spMk id="14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8:29.025" v="1320"/>
          <ac:spMkLst>
            <pc:docMk/>
            <pc:sldMk cId="3490282821" sldId="261"/>
            <ac:spMk id="20" creationId="{CAEBFCD5-5356-4326-8D39-8235A46CD7B2}"/>
          </ac:spMkLst>
        </pc:spChg>
        <pc:grpChg chg="add">
          <ac:chgData name="Marisa Pinto (2203596)" userId="S::2203596@student.uwtsd.ac.uk::3254e501-f045-43d1-a625-05efccd44999" providerId="AD" clId="Web-{7A44414B-C00E-4089-9F48-6BDAB7FF7677}" dt="2023-04-05T20:28:29.025" v="1320"/>
          <ac:grpSpMkLst>
            <pc:docMk/>
            <pc:sldMk cId="3490282821" sldId="261"/>
            <ac:grpSpMk id="16" creationId="{134CC3FF-7AA4-46F4-8B24-2F9383D86DBD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8:29.025" v="1320"/>
          <ac:grpSpMkLst>
            <pc:docMk/>
            <pc:sldMk cId="3490282821" sldId="261"/>
            <ac:grpSpMk id="22" creationId="{5F2AA49C-5AC0-41C7-BFAF-74B8D8293C8F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8:29.025" v="1320"/>
          <ac:grpSpMkLst>
            <pc:docMk/>
            <pc:sldMk cId="3490282821" sldId="261"/>
            <ac:grpSpMk id="37" creationId="{BB32367D-C4F2-49D5-A586-298C7CA821B0}"/>
          </ac:grpSpMkLst>
        </pc:grpChg>
        <pc:picChg chg="add mod">
          <ac:chgData name="Marisa Pinto (2203596)" userId="S::2203596@student.uwtsd.ac.uk::3254e501-f045-43d1-a625-05efccd44999" providerId="AD" clId="Web-{7A44414B-C00E-4089-9F48-6BDAB7FF7677}" dt="2023-04-05T20:28:29.025" v="1320"/>
          <ac:picMkLst>
            <pc:docMk/>
            <pc:sldMk cId="3490282821" sldId="261"/>
            <ac:picMk id="5" creationId="{52C9A5F0-4FA8-8D43-8076-1C104BDBC740}"/>
          </ac:picMkLst>
        </pc:picChg>
      </pc:sldChg>
      <pc:sldChg chg="addSp delSp modSp new mod ord setBg setClrOvrMap">
        <pc:chgData name="Marisa Pinto (2203596)" userId="S::2203596@student.uwtsd.ac.uk::3254e501-f045-43d1-a625-05efccd44999" providerId="AD" clId="Web-{7A44414B-C00E-4089-9F48-6BDAB7FF7677}" dt="2023-04-05T20:37:19.631" v="1562" actId="20577"/>
        <pc:sldMkLst>
          <pc:docMk/>
          <pc:sldMk cId="895053846" sldId="262"/>
        </pc:sldMkLst>
        <pc:spChg chg="mod">
          <ac:chgData name="Marisa Pinto (2203596)" userId="S::2203596@student.uwtsd.ac.uk::3254e501-f045-43d1-a625-05efccd44999" providerId="AD" clId="Web-{7A44414B-C00E-4089-9F48-6BDAB7FF7677}" dt="2023-04-05T20:29:02.510" v="1333"/>
          <ac:spMkLst>
            <pc:docMk/>
            <pc:sldMk cId="895053846" sldId="262"/>
            <ac:spMk id="2" creationId="{E3278AE5-E6D9-197B-6D8F-5EFDA9B69485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37:19.631" v="1562" actId="20577"/>
          <ac:spMkLst>
            <pc:docMk/>
            <pc:sldMk cId="895053846" sldId="262"/>
            <ac:spMk id="3" creationId="{B717F480-B508-D0D6-954C-496F6C8D890A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9:02.510" v="1333"/>
          <ac:spMkLst>
            <pc:docMk/>
            <pc:sldMk cId="895053846" sldId="262"/>
            <ac:spMk id="9" creationId="{9228552E-C8B1-4A80-8448-0787CE0FC704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9:02.510" v="1333"/>
          <ac:spMkLst>
            <pc:docMk/>
            <pc:sldMk cId="895053846" sldId="262"/>
            <ac:spMk id="14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9:02.510" v="1333"/>
          <ac:spMkLst>
            <pc:docMk/>
            <pc:sldMk cId="895053846" sldId="262"/>
            <ac:spMk id="20" creationId="{CAEBFCD5-5356-4326-8D39-8235A46CD7B2}"/>
          </ac:spMkLst>
        </pc:spChg>
        <pc:grpChg chg="add">
          <ac:chgData name="Marisa Pinto (2203596)" userId="S::2203596@student.uwtsd.ac.uk::3254e501-f045-43d1-a625-05efccd44999" providerId="AD" clId="Web-{7A44414B-C00E-4089-9F48-6BDAB7FF7677}" dt="2023-04-05T20:29:02.510" v="1333"/>
          <ac:grpSpMkLst>
            <pc:docMk/>
            <pc:sldMk cId="895053846" sldId="262"/>
            <ac:grpSpMk id="16" creationId="{134CC3FF-7AA4-46F4-8B24-2F9383D86DBD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9:02.510" v="1333"/>
          <ac:grpSpMkLst>
            <pc:docMk/>
            <pc:sldMk cId="895053846" sldId="262"/>
            <ac:grpSpMk id="22" creationId="{5F2AA49C-5AC0-41C7-BFAF-74B8D8293C8F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9:02.510" v="1333"/>
          <ac:grpSpMkLst>
            <pc:docMk/>
            <pc:sldMk cId="895053846" sldId="262"/>
            <ac:grpSpMk id="37" creationId="{BB32367D-C4F2-49D5-A586-298C7CA821B0}"/>
          </ac:grpSpMkLst>
        </pc:grpChg>
        <pc:picChg chg="add mod">
          <ac:chgData name="Marisa Pinto (2203596)" userId="S::2203596@student.uwtsd.ac.uk::3254e501-f045-43d1-a625-05efccd44999" providerId="AD" clId="Web-{7A44414B-C00E-4089-9F48-6BDAB7FF7677}" dt="2023-04-05T20:29:02.510" v="1333"/>
          <ac:picMkLst>
            <pc:docMk/>
            <pc:sldMk cId="895053846" sldId="262"/>
            <ac:picMk id="5" creationId="{5B7F38D2-5B22-B52D-FAB5-E864D63EB31A}"/>
          </ac:picMkLst>
        </pc:picChg>
      </pc:sldChg>
      <pc:sldChg chg="addSp delSp modSp new mod setBg setClrOvrMap">
        <pc:chgData name="Marisa Pinto (2203596)" userId="S::2203596@student.uwtsd.ac.uk::3254e501-f045-43d1-a625-05efccd44999" providerId="AD" clId="Web-{7A44414B-C00E-4089-9F48-6BDAB7FF7677}" dt="2023-04-05T20:29:53.496" v="1334"/>
        <pc:sldMkLst>
          <pc:docMk/>
          <pc:sldMk cId="2592386214" sldId="263"/>
        </pc:sldMkLst>
        <pc:spChg chg="del">
          <ac:chgData name="Marisa Pinto (2203596)" userId="S::2203596@student.uwtsd.ac.uk::3254e501-f045-43d1-a625-05efccd44999" providerId="AD" clId="Web-{7A44414B-C00E-4089-9F48-6BDAB7FF7677}" dt="2023-04-05T19:37:44.524" v="318"/>
          <ac:spMkLst>
            <pc:docMk/>
            <pc:sldMk cId="2592386214" sldId="263"/>
            <ac:spMk id="2" creationId="{4667C16F-7C04-A2AE-C388-65CF6E75CD6C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29:53.496" v="1334"/>
          <ac:spMkLst>
            <pc:docMk/>
            <pc:sldMk cId="2592386214" sldId="263"/>
            <ac:spMk id="3" creationId="{1E931C98-0261-2CD1-0CA0-A11AD20EDC77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9:53.496" v="1334"/>
          <ac:spMkLst>
            <pc:docMk/>
            <pc:sldMk cId="2592386214" sldId="263"/>
            <ac:spMk id="9" creationId="{9228552E-C8B1-4A80-8448-0787CE0FC704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9:53.496" v="1334"/>
          <ac:spMkLst>
            <pc:docMk/>
            <pc:sldMk cId="2592386214" sldId="263"/>
            <ac:spMk id="14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9:53.496" v="1334"/>
          <ac:spMkLst>
            <pc:docMk/>
            <pc:sldMk cId="2592386214" sldId="263"/>
            <ac:spMk id="20" creationId="{09645E15-CD1B-4EAA-B2F2-D41E53CA4E1C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9:53.496" v="1334"/>
          <ac:spMkLst>
            <pc:docMk/>
            <pc:sldMk cId="2592386214" sldId="263"/>
            <ac:spMk id="22" creationId="{0C571069-A359-469A-98CD-9458DBAA0D39}"/>
          </ac:spMkLst>
        </pc:spChg>
        <pc:grpChg chg="add">
          <ac:chgData name="Marisa Pinto (2203596)" userId="S::2203596@student.uwtsd.ac.uk::3254e501-f045-43d1-a625-05efccd44999" providerId="AD" clId="Web-{7A44414B-C00E-4089-9F48-6BDAB7FF7677}" dt="2023-04-05T20:29:53.496" v="1334"/>
          <ac:grpSpMkLst>
            <pc:docMk/>
            <pc:sldMk cId="2592386214" sldId="263"/>
            <ac:grpSpMk id="16" creationId="{9742E72B-7FDB-4BC3-84CE-9A8675647694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9:53.496" v="1334"/>
          <ac:grpSpMkLst>
            <pc:docMk/>
            <pc:sldMk cId="2592386214" sldId="263"/>
            <ac:grpSpMk id="24" creationId="{A61BDD87-32CE-4DE2-AAE1-62C2F4793885}"/>
          </ac:grpSpMkLst>
        </pc:grpChg>
        <pc:picChg chg="add mod">
          <ac:chgData name="Marisa Pinto (2203596)" userId="S::2203596@student.uwtsd.ac.uk::3254e501-f045-43d1-a625-05efccd44999" providerId="AD" clId="Web-{7A44414B-C00E-4089-9F48-6BDAB7FF7677}" dt="2023-04-05T20:29:53.496" v="1334"/>
          <ac:picMkLst>
            <pc:docMk/>
            <pc:sldMk cId="2592386214" sldId="263"/>
            <ac:picMk id="5" creationId="{88F48A2A-561A-4AB5-A27C-459C0C3B2363}"/>
          </ac:picMkLst>
        </pc:picChg>
      </pc:sldChg>
      <pc:sldChg chg="addSp delSp modSp new mod setBg setClrOvrMap">
        <pc:chgData name="Marisa Pinto (2203596)" userId="S::2203596@student.uwtsd.ac.uk::3254e501-f045-43d1-a625-05efccd44999" providerId="AD" clId="Web-{7A44414B-C00E-4089-9F48-6BDAB7FF7677}" dt="2023-04-05T20:28:22.540" v="1319" actId="20577"/>
        <pc:sldMkLst>
          <pc:docMk/>
          <pc:sldMk cId="946767402" sldId="264"/>
        </pc:sldMkLst>
        <pc:spChg chg="mod">
          <ac:chgData name="Marisa Pinto (2203596)" userId="S::2203596@student.uwtsd.ac.uk::3254e501-f045-43d1-a625-05efccd44999" providerId="AD" clId="Web-{7A44414B-C00E-4089-9F48-6BDAB7FF7677}" dt="2023-04-05T20:27:29.930" v="1303"/>
          <ac:spMkLst>
            <pc:docMk/>
            <pc:sldMk cId="946767402" sldId="264"/>
            <ac:spMk id="2" creationId="{481951D4-83F7-68C6-E20B-C2BF5CC79386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28:22.540" v="1319" actId="20577"/>
          <ac:spMkLst>
            <pc:docMk/>
            <pc:sldMk cId="946767402" sldId="264"/>
            <ac:spMk id="3" creationId="{9376D1B9-2521-50EF-E435-4C3F685D53D1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7:29.930" v="1303"/>
          <ac:spMkLst>
            <pc:docMk/>
            <pc:sldMk cId="946767402" sldId="264"/>
            <ac:spMk id="9" creationId="{9228552E-C8B1-4A80-8448-0787CE0FC704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7:29.930" v="1303"/>
          <ac:spMkLst>
            <pc:docMk/>
            <pc:sldMk cId="946767402" sldId="264"/>
            <ac:spMk id="14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7:29.930" v="1303"/>
          <ac:spMkLst>
            <pc:docMk/>
            <pc:sldMk cId="946767402" sldId="264"/>
            <ac:spMk id="20" creationId="{CAEBFCD5-5356-4326-8D39-8235A46CD7B2}"/>
          </ac:spMkLst>
        </pc:spChg>
        <pc:grpChg chg="add">
          <ac:chgData name="Marisa Pinto (2203596)" userId="S::2203596@student.uwtsd.ac.uk::3254e501-f045-43d1-a625-05efccd44999" providerId="AD" clId="Web-{7A44414B-C00E-4089-9F48-6BDAB7FF7677}" dt="2023-04-05T20:27:29.930" v="1303"/>
          <ac:grpSpMkLst>
            <pc:docMk/>
            <pc:sldMk cId="946767402" sldId="264"/>
            <ac:grpSpMk id="16" creationId="{89C6B508-0B2C-4D80-99F6-BC8C9C69341A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7:29.930" v="1303"/>
          <ac:grpSpMkLst>
            <pc:docMk/>
            <pc:sldMk cId="946767402" sldId="264"/>
            <ac:grpSpMk id="22" creationId="{6B67BE95-96EF-433C-9F29-B0732AA6B6AC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7:29.930" v="1303"/>
          <ac:grpSpMkLst>
            <pc:docMk/>
            <pc:sldMk cId="946767402" sldId="264"/>
            <ac:grpSpMk id="26" creationId="{D6E8B984-55B9-4A62-A043-997D00F0AE09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7:29.930" v="1303"/>
          <ac:grpSpMkLst>
            <pc:docMk/>
            <pc:sldMk cId="946767402" sldId="264"/>
            <ac:grpSpMk id="41" creationId="{DDFA5A3F-B050-4826-ACB4-F634DD12C7BC}"/>
          </ac:grpSpMkLst>
        </pc:grpChg>
        <pc:picChg chg="add mod">
          <ac:chgData name="Marisa Pinto (2203596)" userId="S::2203596@student.uwtsd.ac.uk::3254e501-f045-43d1-a625-05efccd44999" providerId="AD" clId="Web-{7A44414B-C00E-4089-9F48-6BDAB7FF7677}" dt="2023-04-05T20:27:29.930" v="1303"/>
          <ac:picMkLst>
            <pc:docMk/>
            <pc:sldMk cId="946767402" sldId="264"/>
            <ac:picMk id="5" creationId="{730567AC-CC2F-7DC0-7446-40D4BFD7A2DF}"/>
          </ac:picMkLst>
        </pc:picChg>
      </pc:sldChg>
      <pc:sldChg chg="addSp delSp modSp new mod setBg setClrOvrMap">
        <pc:chgData name="Marisa Pinto (2203596)" userId="S::2203596@student.uwtsd.ac.uk::3254e501-f045-43d1-a625-05efccd44999" providerId="AD" clId="Web-{7A44414B-C00E-4089-9F48-6BDAB7FF7677}" dt="2023-04-05T20:26:27.585" v="1271" actId="20577"/>
        <pc:sldMkLst>
          <pc:docMk/>
          <pc:sldMk cId="3306096573" sldId="265"/>
        </pc:sldMkLst>
        <pc:spChg chg="mod">
          <ac:chgData name="Marisa Pinto (2203596)" userId="S::2203596@student.uwtsd.ac.uk::3254e501-f045-43d1-a625-05efccd44999" providerId="AD" clId="Web-{7A44414B-C00E-4089-9F48-6BDAB7FF7677}" dt="2023-04-05T20:26:09.303" v="1266"/>
          <ac:spMkLst>
            <pc:docMk/>
            <pc:sldMk cId="3306096573" sldId="265"/>
            <ac:spMk id="2" creationId="{8B755086-AD68-22A9-123E-00EDD0D17E63}"/>
          </ac:spMkLst>
        </pc:spChg>
        <pc:spChg chg="mod">
          <ac:chgData name="Marisa Pinto (2203596)" userId="S::2203596@student.uwtsd.ac.uk::3254e501-f045-43d1-a625-05efccd44999" providerId="AD" clId="Web-{7A44414B-C00E-4089-9F48-6BDAB7FF7677}" dt="2023-04-05T20:26:27.585" v="1271" actId="20577"/>
          <ac:spMkLst>
            <pc:docMk/>
            <pc:sldMk cId="3306096573" sldId="265"/>
            <ac:spMk id="3" creationId="{353EDDBB-5200-239B-132F-DF1557B04106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6:09.303" v="1266"/>
          <ac:spMkLst>
            <pc:docMk/>
            <pc:sldMk cId="3306096573" sldId="265"/>
            <ac:spMk id="9" creationId="{9228552E-C8B1-4A80-8448-0787CE0FC704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6:09.287" v="1265"/>
          <ac:spMkLst>
            <pc:docMk/>
            <pc:sldMk cId="3306096573" sldId="265"/>
            <ac:spMk id="14" creationId="{5A0118C5-4F8D-4CF4-BADD-53FEACC6C42A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6:09.287" v="1265"/>
          <ac:spMkLst>
            <pc:docMk/>
            <pc:sldMk cId="3306096573" sldId="265"/>
            <ac:spMk id="16" creationId="{52D7FCC1-2D52-49CE-A986-EE6E0CA64957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6:09.287" v="1265"/>
          <ac:spMkLst>
            <pc:docMk/>
            <pc:sldMk cId="3306096573" sldId="265"/>
            <ac:spMk id="18" creationId="{28C3CACD-E5A7-4AAC-AE47-75CF7D30FF7C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6:09.303" v="1266"/>
          <ac:spMkLst>
            <pc:docMk/>
            <pc:sldMk cId="3306096573" sldId="265"/>
            <ac:spMk id="22" creationId="{77EF10EC-D135-4F55-A642-AFA283DD9640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6:09.303" v="1266"/>
          <ac:spMkLst>
            <pc:docMk/>
            <pc:sldMk cId="3306096573" sldId="265"/>
            <ac:spMk id="370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6:09.303" v="1266"/>
          <ac:spMkLst>
            <pc:docMk/>
            <pc:sldMk cId="3306096573" sldId="265"/>
            <ac:spMk id="373" creationId="{D9FE21DE-050D-4E27-A007-AAE4EF8427F1}"/>
          </ac:spMkLst>
        </pc:spChg>
        <pc:grpChg chg="add del">
          <ac:chgData name="Marisa Pinto (2203596)" userId="S::2203596@student.uwtsd.ac.uk::3254e501-f045-43d1-a625-05efccd44999" providerId="AD" clId="Web-{7A44414B-C00E-4089-9F48-6BDAB7FF7677}" dt="2023-04-05T20:26:09.287" v="1265"/>
          <ac:grpSpMkLst>
            <pc:docMk/>
            <pc:sldMk cId="3306096573" sldId="265"/>
            <ac:grpSpMk id="20" creationId="{3A35C15A-135A-4FD3-BA11-A046CFA3907A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6:09.303" v="1266"/>
          <ac:grpSpMkLst>
            <pc:docMk/>
            <pc:sldMk cId="3306096573" sldId="265"/>
            <ac:grpSpMk id="24" creationId="{8546F01E-28C6-4D97-ACC0-50485CD546E4}"/>
          </ac:grpSpMkLst>
        </pc:grpChg>
        <pc:grpChg chg="add del">
          <ac:chgData name="Marisa Pinto (2203596)" userId="S::2203596@student.uwtsd.ac.uk::3254e501-f045-43d1-a625-05efccd44999" providerId="AD" clId="Web-{7A44414B-C00E-4089-9F48-6BDAB7FF7677}" dt="2023-04-05T20:26:09.287" v="1265"/>
          <ac:grpSpMkLst>
            <pc:docMk/>
            <pc:sldMk cId="3306096573" sldId="265"/>
            <ac:grpSpMk id="28" creationId="{03AF83E4-4DE2-499C-9F36-0279E7E4FBBE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6:09.303" v="1266"/>
          <ac:grpSpMkLst>
            <pc:docMk/>
            <pc:sldMk cId="3306096573" sldId="265"/>
            <ac:grpSpMk id="371" creationId="{35C37387-FC74-4DFB-841A-B7688148CD05}"/>
          </ac:grpSpMkLst>
        </pc:grpChg>
        <pc:picChg chg="add mod ord">
          <ac:chgData name="Marisa Pinto (2203596)" userId="S::2203596@student.uwtsd.ac.uk::3254e501-f045-43d1-a625-05efccd44999" providerId="AD" clId="Web-{7A44414B-C00E-4089-9F48-6BDAB7FF7677}" dt="2023-04-05T20:26:09.303" v="1266"/>
          <ac:picMkLst>
            <pc:docMk/>
            <pc:sldMk cId="3306096573" sldId="265"/>
            <ac:picMk id="5" creationId="{11B12371-28E3-7EDA-040F-640C9B35CF6D}"/>
          </ac:picMkLst>
        </pc:picChg>
      </pc:sldChg>
      <pc:sldChg chg="new del">
        <pc:chgData name="Marisa Pinto (2203596)" userId="S::2203596@student.uwtsd.ac.uk::3254e501-f045-43d1-a625-05efccd44999" providerId="AD" clId="Web-{7A44414B-C00E-4089-9F48-6BDAB7FF7677}" dt="2023-04-05T19:49:43.853" v="780"/>
        <pc:sldMkLst>
          <pc:docMk/>
          <pc:sldMk cId="1423901899" sldId="266"/>
        </pc:sldMkLst>
      </pc:sldChg>
      <pc:sldChg chg="addSp delSp modSp new del mod setBg setClrOvrMap">
        <pc:chgData name="Marisa Pinto (2203596)" userId="S::2203596@student.uwtsd.ac.uk::3254e501-f045-43d1-a625-05efccd44999" providerId="AD" clId="Web-{7A44414B-C00E-4089-9F48-6BDAB7FF7677}" dt="2023-04-05T20:25:47.459" v="1263"/>
        <pc:sldMkLst>
          <pc:docMk/>
          <pc:sldMk cId="2760683848" sldId="266"/>
        </pc:sldMkLst>
        <pc:spChg chg="mod">
          <ac:chgData name="Marisa Pinto (2203596)" userId="S::2203596@student.uwtsd.ac.uk::3254e501-f045-43d1-a625-05efccd44999" providerId="AD" clId="Web-{7A44414B-C00E-4089-9F48-6BDAB7FF7677}" dt="2023-04-05T20:24:36.520" v="1256"/>
          <ac:spMkLst>
            <pc:docMk/>
            <pc:sldMk cId="2760683848" sldId="266"/>
            <ac:spMk id="2" creationId="{9434F847-1057-2F6B-0F78-16ABDFB83198}"/>
          </ac:spMkLst>
        </pc:spChg>
        <pc:spChg chg="del">
          <ac:chgData name="Marisa Pinto (2203596)" userId="S::2203596@student.uwtsd.ac.uk::3254e501-f045-43d1-a625-05efccd44999" providerId="AD" clId="Web-{7A44414B-C00E-4089-9F48-6BDAB7FF7677}" dt="2023-04-05T19:58:12.381" v="786"/>
          <ac:spMkLst>
            <pc:docMk/>
            <pc:sldMk cId="2760683848" sldId="266"/>
            <ac:spMk id="3" creationId="{5220EC00-C21C-9700-9A87-3B08FF7EB3AF}"/>
          </ac:spMkLst>
        </pc:spChg>
        <pc:spChg chg="add mod">
          <ac:chgData name="Marisa Pinto (2203596)" userId="S::2203596@student.uwtsd.ac.uk::3254e501-f045-43d1-a625-05efccd44999" providerId="AD" clId="Web-{7A44414B-C00E-4089-9F48-6BDAB7FF7677}" dt="2023-04-05T20:24:36.520" v="1256"/>
          <ac:spMkLst>
            <pc:docMk/>
            <pc:sldMk cId="2760683848" sldId="266"/>
            <ac:spMk id="7" creationId="{D223FC1A-190D-A3BE-3881-C68102B5F18C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4:36.520" v="1256"/>
          <ac:spMkLst>
            <pc:docMk/>
            <pc:sldMk cId="2760683848" sldId="266"/>
            <ac:spMk id="13" creationId="{9228552E-C8B1-4A80-8448-0787CE0FC704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18" creationId="{5A0118C5-4F8D-4CF4-BADD-53FEACC6C42A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20" creationId="{52D7FCC1-2D52-49CE-A986-EE6E0CA64957}"/>
          </ac:spMkLst>
        </pc:spChg>
        <pc:spChg chg="add del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22" creationId="{28C3CACD-E5A7-4AAC-AE47-75CF7D30FF7C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377" creationId="{5A0118C5-4F8D-4CF4-BADD-53FEACC6C42A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379" creationId="{52D7FCC1-2D52-49CE-A986-EE6E0CA64957}"/>
          </ac:spMkLst>
        </pc:spChg>
        <pc:spChg chg="add">
          <ac:chgData name="Marisa Pinto (2203596)" userId="S::2203596@student.uwtsd.ac.uk::3254e501-f045-43d1-a625-05efccd44999" providerId="AD" clId="Web-{7A44414B-C00E-4089-9F48-6BDAB7FF7677}" dt="2023-04-05T20:24:55.911" v="1257"/>
          <ac:spMkLst>
            <pc:docMk/>
            <pc:sldMk cId="2760683848" sldId="266"/>
            <ac:spMk id="381" creationId="{28C3CACD-E5A7-4AAC-AE47-75CF7D30FF7C}"/>
          </ac:spMkLst>
        </pc:spChg>
        <pc:grpChg chg="add del">
          <ac:chgData name="Marisa Pinto (2203596)" userId="S::2203596@student.uwtsd.ac.uk::3254e501-f045-43d1-a625-05efccd44999" providerId="AD" clId="Web-{7A44414B-C00E-4089-9F48-6BDAB7FF7677}" dt="2023-04-05T20:24:55.911" v="1257"/>
          <ac:grpSpMkLst>
            <pc:docMk/>
            <pc:sldMk cId="2760683848" sldId="266"/>
            <ac:grpSpMk id="24" creationId="{3A35C15A-135A-4FD3-BA11-A046CFA3907A}"/>
          </ac:grpSpMkLst>
        </pc:grpChg>
        <pc:grpChg chg="add del">
          <ac:chgData name="Marisa Pinto (2203596)" userId="S::2203596@student.uwtsd.ac.uk::3254e501-f045-43d1-a625-05efccd44999" providerId="AD" clId="Web-{7A44414B-C00E-4089-9F48-6BDAB7FF7677}" dt="2023-04-05T20:24:55.911" v="1257"/>
          <ac:grpSpMkLst>
            <pc:docMk/>
            <pc:sldMk cId="2760683848" sldId="266"/>
            <ac:grpSpMk id="32" creationId="{03AF83E4-4DE2-499C-9F36-0279E7E4FBBE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4:55.911" v="1257"/>
          <ac:grpSpMkLst>
            <pc:docMk/>
            <pc:sldMk cId="2760683848" sldId="266"/>
            <ac:grpSpMk id="383" creationId="{3A35C15A-135A-4FD3-BA11-A046CFA3907A}"/>
          </ac:grpSpMkLst>
        </pc:grpChg>
        <pc:grpChg chg="add">
          <ac:chgData name="Marisa Pinto (2203596)" userId="S::2203596@student.uwtsd.ac.uk::3254e501-f045-43d1-a625-05efccd44999" providerId="AD" clId="Web-{7A44414B-C00E-4089-9F48-6BDAB7FF7677}" dt="2023-04-05T20:24:55.911" v="1257"/>
          <ac:grpSpMkLst>
            <pc:docMk/>
            <pc:sldMk cId="2760683848" sldId="266"/>
            <ac:grpSpMk id="391" creationId="{03AF83E4-4DE2-499C-9F36-0279E7E4FBBE}"/>
          </ac:grpSpMkLst>
        </pc:grpChg>
        <pc:graphicFrameChg chg="add del mod ord modGraphic">
          <ac:chgData name="Marisa Pinto (2203596)" userId="S::2203596@student.uwtsd.ac.uk::3254e501-f045-43d1-a625-05efccd44999" providerId="AD" clId="Web-{7A44414B-C00E-4089-9F48-6BDAB7FF7677}" dt="2023-04-05T19:58:21.506" v="787"/>
          <ac:graphicFrameMkLst>
            <pc:docMk/>
            <pc:sldMk cId="2760683848" sldId="266"/>
            <ac:graphicFrameMk id="5" creationId="{814D5F96-6DE4-CB2B-71A7-88748D1895C9}"/>
          </ac:graphicFrameMkLst>
        </pc:graphicFrameChg>
        <pc:picChg chg="add mod ord">
          <ac:chgData name="Marisa Pinto (2203596)" userId="S::2203596@student.uwtsd.ac.uk::3254e501-f045-43d1-a625-05efccd44999" providerId="AD" clId="Web-{7A44414B-C00E-4089-9F48-6BDAB7FF7677}" dt="2023-04-05T20:24:36.520" v="1256"/>
          <ac:picMkLst>
            <pc:docMk/>
            <pc:sldMk cId="2760683848" sldId="266"/>
            <ac:picMk id="9" creationId="{223BDFF6-8D59-1D13-62FB-77D2FC07D068}"/>
          </ac:picMkLst>
        </pc:picChg>
      </pc:sldChg>
    </pc:docChg>
  </pc:docChgLst>
  <pc:docChgLst>
    <pc:chgData name="Marisa Pinto (2203596)" userId="S::2203596@student.uwtsd.ac.uk::3254e501-f045-43d1-a625-05efccd44999" providerId="AD" clId="Web-{B795F256-BDD6-C889-0973-C79BE438DCF7}"/>
    <pc:docChg chg="addSld">
      <pc:chgData name="Marisa Pinto (2203596)" userId="S::2203596@student.uwtsd.ac.uk::3254e501-f045-43d1-a625-05efccd44999" providerId="AD" clId="Web-{B795F256-BDD6-C889-0973-C79BE438DCF7}" dt="2023-03-29T09:04:54.224" v="0"/>
      <pc:docMkLst>
        <pc:docMk/>
      </pc:docMkLst>
      <pc:sldChg chg="new">
        <pc:chgData name="Marisa Pinto (2203596)" userId="S::2203596@student.uwtsd.ac.uk::3254e501-f045-43d1-a625-05efccd44999" providerId="AD" clId="Web-{B795F256-BDD6-C889-0973-C79BE438DCF7}" dt="2023-03-29T09:04:54.224" v="0"/>
        <pc:sldMkLst>
          <pc:docMk/>
          <pc:sldMk cId="693022405" sldId="258"/>
        </pc:sldMkLst>
      </pc:sldChg>
    </pc:docChg>
  </pc:docChgLst>
  <pc:docChgLst>
    <pc:chgData name="Marisa Pinto (2203596)" userId="S::2203596@student.uwtsd.ac.uk::3254e501-f045-43d1-a625-05efccd44999" providerId="AD" clId="Web-{2F9C5B5B-C452-69D4-3766-C25A96132EAF}"/>
    <pc:docChg chg="modSld">
      <pc:chgData name="Marisa Pinto (2203596)" userId="S::2203596@student.uwtsd.ac.uk::3254e501-f045-43d1-a625-05efccd44999" providerId="AD" clId="Web-{2F9C5B5B-C452-69D4-3766-C25A96132EAF}" dt="2023-03-15T11:40:14.022" v="206" actId="20577"/>
      <pc:docMkLst>
        <pc:docMk/>
      </pc:docMkLst>
      <pc:sldChg chg="modSp">
        <pc:chgData name="Marisa Pinto (2203596)" userId="S::2203596@student.uwtsd.ac.uk::3254e501-f045-43d1-a625-05efccd44999" providerId="AD" clId="Web-{2F9C5B5B-C452-69D4-3766-C25A96132EAF}" dt="2023-03-15T11:40:14.022" v="206" actId="20577"/>
        <pc:sldMkLst>
          <pc:docMk/>
          <pc:sldMk cId="3460047135" sldId="257"/>
        </pc:sldMkLst>
        <pc:spChg chg="mod">
          <ac:chgData name="Marisa Pinto (2203596)" userId="S::2203596@student.uwtsd.ac.uk::3254e501-f045-43d1-a625-05efccd44999" providerId="AD" clId="Web-{2F9C5B5B-C452-69D4-3766-C25A96132EAF}" dt="2023-03-15T11:40:14.022" v="206" actId="20577"/>
          <ac:spMkLst>
            <pc:docMk/>
            <pc:sldMk cId="3460047135" sldId="257"/>
            <ac:spMk id="3" creationId="{2C020996-A97C-13C6-38E8-12FEA9D05C0B}"/>
          </ac:spMkLst>
        </pc:spChg>
      </pc:sldChg>
    </pc:docChg>
  </pc:docChgLst>
  <pc:docChgLst>
    <pc:chgData name="Marisa Pinto (2203596)" userId="S::2203596@student.uwtsd.ac.uk::3254e501-f045-43d1-a625-05efccd44999" providerId="AD" clId="Web-{FA78CBB7-2F10-5CD6-897E-503CFDEBBCC1}"/>
    <pc:docChg chg="delSld modSld">
      <pc:chgData name="Marisa Pinto (2203596)" userId="S::2203596@student.uwtsd.ac.uk::3254e501-f045-43d1-a625-05efccd44999" providerId="AD" clId="Web-{FA78CBB7-2F10-5CD6-897E-503CFDEBBCC1}" dt="2023-05-08T20:19:44.065" v="11" actId="20577"/>
      <pc:docMkLst>
        <pc:docMk/>
      </pc:docMkLst>
      <pc:sldChg chg="del">
        <pc:chgData name="Marisa Pinto (2203596)" userId="S::2203596@student.uwtsd.ac.uk::3254e501-f045-43d1-a625-05efccd44999" providerId="AD" clId="Web-{FA78CBB7-2F10-5CD6-897E-503CFDEBBCC1}" dt="2023-05-08T20:18:27.594" v="0"/>
        <pc:sldMkLst>
          <pc:docMk/>
          <pc:sldMk cId="3460047135" sldId="257"/>
        </pc:sldMkLst>
      </pc:sldChg>
      <pc:sldChg chg="modSp">
        <pc:chgData name="Marisa Pinto (2203596)" userId="S::2203596@student.uwtsd.ac.uk::3254e501-f045-43d1-a625-05efccd44999" providerId="AD" clId="Web-{FA78CBB7-2F10-5CD6-897E-503CFDEBBCC1}" dt="2023-05-08T20:19:44.065" v="11" actId="20577"/>
        <pc:sldMkLst>
          <pc:docMk/>
          <pc:sldMk cId="895053846" sldId="262"/>
        </pc:sldMkLst>
        <pc:spChg chg="mod">
          <ac:chgData name="Marisa Pinto (2203596)" userId="S::2203596@student.uwtsd.ac.uk::3254e501-f045-43d1-a625-05efccd44999" providerId="AD" clId="Web-{FA78CBB7-2F10-5CD6-897E-503CFDEBBCC1}" dt="2023-05-08T20:19:44.065" v="11" actId="20577"/>
          <ac:spMkLst>
            <pc:docMk/>
            <pc:sldMk cId="895053846" sldId="262"/>
            <ac:spMk id="3" creationId="{B717F480-B508-D0D6-954C-496F6C8D890A}"/>
          </ac:spMkLst>
        </pc:spChg>
      </pc:sldChg>
      <pc:sldChg chg="modSp">
        <pc:chgData name="Marisa Pinto (2203596)" userId="S::2203596@student.uwtsd.ac.uk::3254e501-f045-43d1-a625-05efccd44999" providerId="AD" clId="Web-{FA78CBB7-2F10-5CD6-897E-503CFDEBBCC1}" dt="2023-05-08T20:18:54.892" v="9" actId="20577"/>
        <pc:sldMkLst>
          <pc:docMk/>
          <pc:sldMk cId="2592386214" sldId="263"/>
        </pc:sldMkLst>
        <pc:spChg chg="mod">
          <ac:chgData name="Marisa Pinto (2203596)" userId="S::2203596@student.uwtsd.ac.uk::3254e501-f045-43d1-a625-05efccd44999" providerId="AD" clId="Web-{FA78CBB7-2F10-5CD6-897E-503CFDEBBCC1}" dt="2023-05-08T20:18:54.892" v="9" actId="20577"/>
          <ac:spMkLst>
            <pc:docMk/>
            <pc:sldMk cId="2592386214" sldId="263"/>
            <ac:spMk id="3" creationId="{1E931C98-0261-2CD1-0CA0-A11AD20EDC77}"/>
          </ac:spMkLst>
        </pc:spChg>
      </pc:sldChg>
    </pc:docChg>
  </pc:docChgLst>
  <pc:docChgLst>
    <pc:chgData name="Marisa Pinto (2203596)" userId="S::2203596@student.uwtsd.ac.uk::3254e501-f045-43d1-a625-05efccd44999" providerId="AD" clId="Web-{AAACF3FB-E6AD-4806-AE9D-8997DEA0B610}"/>
    <pc:docChg chg="modSld">
      <pc:chgData name="Marisa Pinto (2203596)" userId="S::2203596@student.uwtsd.ac.uk::3254e501-f045-43d1-a625-05efccd44999" providerId="AD" clId="Web-{AAACF3FB-E6AD-4806-AE9D-8997DEA0B610}" dt="2023-03-15T10:53:14.339" v="186" actId="20577"/>
      <pc:docMkLst>
        <pc:docMk/>
      </pc:docMkLst>
      <pc:sldChg chg="addSp delSp modSp">
        <pc:chgData name="Marisa Pinto (2203596)" userId="S::2203596@student.uwtsd.ac.uk::3254e501-f045-43d1-a625-05efccd44999" providerId="AD" clId="Web-{AAACF3FB-E6AD-4806-AE9D-8997DEA0B610}" dt="2023-03-15T10:53:14.339" v="186" actId="20577"/>
        <pc:sldMkLst>
          <pc:docMk/>
          <pc:sldMk cId="109857222" sldId="256"/>
        </pc:sldMkLst>
        <pc:spChg chg="del">
          <ac:chgData name="Marisa Pinto (2203596)" userId="S::2203596@student.uwtsd.ac.uk::3254e501-f045-43d1-a625-05efccd44999" providerId="AD" clId="Web-{AAACF3FB-E6AD-4806-AE9D-8997DEA0B610}" dt="2023-03-15T10:11:53.970" v="0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Marisa Pinto (2203596)" userId="S::2203596@student.uwtsd.ac.uk::3254e501-f045-43d1-a625-05efccd44999" providerId="AD" clId="Web-{AAACF3FB-E6AD-4806-AE9D-8997DEA0B610}" dt="2023-03-15T10:30:10.876" v="17" actId="14100"/>
          <ac:spMkLst>
            <pc:docMk/>
            <pc:sldMk cId="109857222" sldId="256"/>
            <ac:spMk id="2" creationId="{59E80FDD-F3F2-FDB0-F5B1-505745E54A13}"/>
          </ac:spMkLst>
        </pc:spChg>
        <pc:spChg chg="del">
          <ac:chgData name="Marisa Pinto (2203596)" userId="S::2203596@student.uwtsd.ac.uk::3254e501-f045-43d1-a625-05efccd44999" providerId="AD" clId="Web-{AAACF3FB-E6AD-4806-AE9D-8997DEA0B610}" dt="2023-03-15T10:11:58.267" v="1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arisa Pinto (2203596)" userId="S::2203596@student.uwtsd.ac.uk::3254e501-f045-43d1-a625-05efccd44999" providerId="AD" clId="Web-{AAACF3FB-E6AD-4806-AE9D-8997DEA0B610}" dt="2023-03-15T10:53:14.339" v="186" actId="20577"/>
          <ac:spMkLst>
            <pc:docMk/>
            <pc:sldMk cId="109857222" sldId="256"/>
            <ac:spMk id="3" creationId="{553B99F2-FD8D-E108-2BC6-3A2EB07FFDE1}"/>
          </ac:spMkLst>
        </pc:spChg>
      </pc:sldChg>
    </pc:docChg>
  </pc:docChgLst>
  <pc:docChgLst>
    <pc:chgData name="Marisa Pinto (2203596)" userId="S::2203596@student.uwtsd.ac.uk::3254e501-f045-43d1-a625-05efccd44999" providerId="AD" clId="Web-{E7272200-08F2-31E9-7C37-75DDC3E06585}"/>
    <pc:docChg chg="addSld modSld sldOrd">
      <pc:chgData name="Marisa Pinto (2203596)" userId="S::2203596@student.uwtsd.ac.uk::3254e501-f045-43d1-a625-05efccd44999" providerId="AD" clId="Web-{E7272200-08F2-31E9-7C37-75DDC3E06585}" dt="2023-03-29T09:55:06.570" v="209" actId="20577"/>
      <pc:docMkLst>
        <pc:docMk/>
      </pc:docMkLst>
      <pc:sldChg chg="modSp">
        <pc:chgData name="Marisa Pinto (2203596)" userId="S::2203596@student.uwtsd.ac.uk::3254e501-f045-43d1-a625-05efccd44999" providerId="AD" clId="Web-{E7272200-08F2-31E9-7C37-75DDC3E06585}" dt="2023-03-29T09:41:31.707" v="16" actId="20577"/>
        <pc:sldMkLst>
          <pc:docMk/>
          <pc:sldMk cId="693022405" sldId="258"/>
        </pc:sldMkLst>
        <pc:spChg chg="mod">
          <ac:chgData name="Marisa Pinto (2203596)" userId="S::2203596@student.uwtsd.ac.uk::3254e501-f045-43d1-a625-05efccd44999" providerId="AD" clId="Web-{E7272200-08F2-31E9-7C37-75DDC3E06585}" dt="2023-03-29T09:38:17.734" v="3" actId="14100"/>
          <ac:spMkLst>
            <pc:docMk/>
            <pc:sldMk cId="693022405" sldId="258"/>
            <ac:spMk id="2" creationId="{027F889A-7861-BCE3-ED60-2D4144B252F0}"/>
          </ac:spMkLst>
        </pc:spChg>
        <pc:spChg chg="mod">
          <ac:chgData name="Marisa Pinto (2203596)" userId="S::2203596@student.uwtsd.ac.uk::3254e501-f045-43d1-a625-05efccd44999" providerId="AD" clId="Web-{E7272200-08F2-31E9-7C37-75DDC3E06585}" dt="2023-03-29T09:41:31.707" v="16" actId="20577"/>
          <ac:spMkLst>
            <pc:docMk/>
            <pc:sldMk cId="693022405" sldId="258"/>
            <ac:spMk id="3" creationId="{77143F70-AA36-D438-F1F3-67B662FBA4CA}"/>
          </ac:spMkLst>
        </pc:spChg>
      </pc:sldChg>
      <pc:sldChg chg="modSp new ord">
        <pc:chgData name="Marisa Pinto (2203596)" userId="S::2203596@student.uwtsd.ac.uk::3254e501-f045-43d1-a625-05efccd44999" providerId="AD" clId="Web-{E7272200-08F2-31E9-7C37-75DDC3E06585}" dt="2023-03-29T09:55:06.570" v="209" actId="20577"/>
        <pc:sldMkLst>
          <pc:docMk/>
          <pc:sldMk cId="499120799" sldId="259"/>
        </pc:sldMkLst>
        <pc:spChg chg="mod">
          <ac:chgData name="Marisa Pinto (2203596)" userId="S::2203596@student.uwtsd.ac.uk::3254e501-f045-43d1-a625-05efccd44999" providerId="AD" clId="Web-{E7272200-08F2-31E9-7C37-75DDC3E06585}" dt="2023-03-29T09:55:06.570" v="209" actId="20577"/>
          <ac:spMkLst>
            <pc:docMk/>
            <pc:sldMk cId="499120799" sldId="259"/>
            <ac:spMk id="3" creationId="{85EE0E69-0908-D57C-EFA1-ABFB669F83A3}"/>
          </ac:spMkLst>
        </pc:spChg>
      </pc:sldChg>
      <pc:sldChg chg="modSp new ord">
        <pc:chgData name="Marisa Pinto (2203596)" userId="S::2203596@student.uwtsd.ac.uk::3254e501-f045-43d1-a625-05efccd44999" providerId="AD" clId="Web-{E7272200-08F2-31E9-7C37-75DDC3E06585}" dt="2023-03-29T09:49:22.843" v="135"/>
        <pc:sldMkLst>
          <pc:docMk/>
          <pc:sldMk cId="3427621520" sldId="260"/>
        </pc:sldMkLst>
        <pc:spChg chg="mod">
          <ac:chgData name="Marisa Pinto (2203596)" userId="S::2203596@student.uwtsd.ac.uk::3254e501-f045-43d1-a625-05efccd44999" providerId="AD" clId="Web-{E7272200-08F2-31E9-7C37-75DDC3E06585}" dt="2023-03-29T09:48:52.248" v="133" actId="20577"/>
          <ac:spMkLst>
            <pc:docMk/>
            <pc:sldMk cId="3427621520" sldId="260"/>
            <ac:spMk id="3" creationId="{08D56EE2-A810-4890-46BB-0DA657BF41B1}"/>
          </ac:spMkLst>
        </pc:spChg>
      </pc:sldChg>
    </pc:docChg>
  </pc:docChgLst>
  <pc:docChgLst>
    <pc:chgData name="Marisa Pinto (2203596)" userId="S::2203596@student.uwtsd.ac.uk::3254e501-f045-43d1-a625-05efccd44999" providerId="AD" clId="Web-{B25AA136-9341-3128-9C8F-E79902FE85D0}"/>
    <pc:docChg chg="modSld">
      <pc:chgData name="Marisa Pinto (2203596)" userId="S::2203596@student.uwtsd.ac.uk::3254e501-f045-43d1-a625-05efccd44999" providerId="AD" clId="Web-{B25AA136-9341-3128-9C8F-E79902FE85D0}" dt="2023-04-26T12:01:38.045" v="123" actId="20577"/>
      <pc:docMkLst>
        <pc:docMk/>
      </pc:docMkLst>
      <pc:sldChg chg="modSp modNotes">
        <pc:chgData name="Marisa Pinto (2203596)" userId="S::2203596@student.uwtsd.ac.uk::3254e501-f045-43d1-a625-05efccd44999" providerId="AD" clId="Web-{B25AA136-9341-3128-9C8F-E79902FE85D0}" dt="2023-04-26T12:00:59.263" v="119" actId="20577"/>
        <pc:sldMkLst>
          <pc:docMk/>
          <pc:sldMk cId="693022405" sldId="258"/>
        </pc:sldMkLst>
        <pc:spChg chg="mod">
          <ac:chgData name="Marisa Pinto (2203596)" userId="S::2203596@student.uwtsd.ac.uk::3254e501-f045-43d1-a625-05efccd44999" providerId="AD" clId="Web-{B25AA136-9341-3128-9C8F-E79902FE85D0}" dt="2023-04-26T12:00:59.263" v="119" actId="20577"/>
          <ac:spMkLst>
            <pc:docMk/>
            <pc:sldMk cId="693022405" sldId="258"/>
            <ac:spMk id="3" creationId="{77143F70-AA36-D438-F1F3-67B662FBA4CA}"/>
          </ac:spMkLst>
        </pc:spChg>
      </pc:sldChg>
      <pc:sldChg chg="modSp">
        <pc:chgData name="Marisa Pinto (2203596)" userId="S::2203596@student.uwtsd.ac.uk::3254e501-f045-43d1-a625-05efccd44999" providerId="AD" clId="Web-{B25AA136-9341-3128-9C8F-E79902FE85D0}" dt="2023-04-26T10:18:50.445" v="66" actId="20577"/>
        <pc:sldMkLst>
          <pc:docMk/>
          <pc:sldMk cId="499120799" sldId="259"/>
        </pc:sldMkLst>
        <pc:spChg chg="mod">
          <ac:chgData name="Marisa Pinto (2203596)" userId="S::2203596@student.uwtsd.ac.uk::3254e501-f045-43d1-a625-05efccd44999" providerId="AD" clId="Web-{B25AA136-9341-3128-9C8F-E79902FE85D0}" dt="2023-04-26T10:18:50.445" v="66" actId="20577"/>
          <ac:spMkLst>
            <pc:docMk/>
            <pc:sldMk cId="499120799" sldId="259"/>
            <ac:spMk id="3" creationId="{85EE0E69-0908-D57C-EFA1-ABFB669F83A3}"/>
          </ac:spMkLst>
        </pc:spChg>
      </pc:sldChg>
      <pc:sldChg chg="modSp modNotes">
        <pc:chgData name="Marisa Pinto (2203596)" userId="S::2203596@student.uwtsd.ac.uk::3254e501-f045-43d1-a625-05efccd44999" providerId="AD" clId="Web-{B25AA136-9341-3128-9C8F-E79902FE85D0}" dt="2023-04-26T12:01:38.045" v="123" actId="20577"/>
        <pc:sldMkLst>
          <pc:docMk/>
          <pc:sldMk cId="3490282821" sldId="261"/>
        </pc:sldMkLst>
        <pc:spChg chg="mod">
          <ac:chgData name="Marisa Pinto (2203596)" userId="S::2203596@student.uwtsd.ac.uk::3254e501-f045-43d1-a625-05efccd44999" providerId="AD" clId="Web-{B25AA136-9341-3128-9C8F-E79902FE85D0}" dt="2023-04-26T12:01:38.045" v="123" actId="20577"/>
          <ac:spMkLst>
            <pc:docMk/>
            <pc:sldMk cId="3490282821" sldId="261"/>
            <ac:spMk id="3" creationId="{DC08FB95-E306-F359-F965-EC8A95470246}"/>
          </ac:spMkLst>
        </pc:spChg>
      </pc:sldChg>
      <pc:sldChg chg="modSp">
        <pc:chgData name="Marisa Pinto (2203596)" userId="S::2203596@student.uwtsd.ac.uk::3254e501-f045-43d1-a625-05efccd44999" providerId="AD" clId="Web-{B25AA136-9341-3128-9C8F-E79902FE85D0}" dt="2023-04-26T10:19:48.494" v="70" actId="20577"/>
        <pc:sldMkLst>
          <pc:docMk/>
          <pc:sldMk cId="895053846" sldId="262"/>
        </pc:sldMkLst>
        <pc:spChg chg="mod">
          <ac:chgData name="Marisa Pinto (2203596)" userId="S::2203596@student.uwtsd.ac.uk::3254e501-f045-43d1-a625-05efccd44999" providerId="AD" clId="Web-{B25AA136-9341-3128-9C8F-E79902FE85D0}" dt="2023-04-26T10:19:48.494" v="70" actId="20577"/>
          <ac:spMkLst>
            <pc:docMk/>
            <pc:sldMk cId="895053846" sldId="262"/>
            <ac:spMk id="3" creationId="{B717F480-B508-D0D6-954C-496F6C8D890A}"/>
          </ac:spMkLst>
        </pc:spChg>
      </pc:sldChg>
      <pc:sldChg chg="modNotes">
        <pc:chgData name="Marisa Pinto (2203596)" userId="S::2203596@student.uwtsd.ac.uk::3254e501-f045-43d1-a625-05efccd44999" providerId="AD" clId="Web-{B25AA136-9341-3128-9C8F-E79902FE85D0}" dt="2023-04-26T10:00:14.531" v="2"/>
        <pc:sldMkLst>
          <pc:docMk/>
          <pc:sldMk cId="2592386214" sldId="263"/>
        </pc:sldMkLst>
      </pc:sldChg>
    </pc:docChg>
  </pc:docChgLst>
  <pc:docChgLst>
    <pc:chgData clId="Web-{2F9C5B5B-C452-69D4-3766-C25A96132EAF}"/>
    <pc:docChg chg="addSld">
      <pc:chgData name="" userId="" providerId="" clId="Web-{2F9C5B5B-C452-69D4-3766-C25A96132EAF}" dt="2023-03-15T11:14:56.737" v="0"/>
      <pc:docMkLst>
        <pc:docMk/>
      </pc:docMkLst>
      <pc:sldChg chg="new">
        <pc:chgData name="" userId="" providerId="" clId="Web-{2F9C5B5B-C452-69D4-3766-C25A96132EAF}" dt="2023-03-15T11:14:56.737" v="0"/>
        <pc:sldMkLst>
          <pc:docMk/>
          <pc:sldMk cId="3460047135" sldId="25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1C396-FF6B-4A0F-A2CE-9869CAA4CD2F}" type="datetimeFigureOut">
              <a:t>5/8/2023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655666-DFF5-4AA4-AC41-7B93C150EE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70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655666-DFF5-4AA4-AC41-7B93C150EEA8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352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Axiety</a:t>
            </a:r>
            <a:r>
              <a:rPr lang="en-US" dirty="0">
                <a:cs typeface="Calibri"/>
              </a:rPr>
              <a:t> can become maladaptive when</a:t>
            </a:r>
            <a:r>
              <a:rPr lang="en-US" dirty="0"/>
              <a:t> </a:t>
            </a:r>
            <a:r>
              <a:rPr lang="en-GB" dirty="0"/>
              <a:t>the response is out of proportion to the threat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655666-DFF5-4AA4-AC41-7B93C150EEA8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454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Therefore, as those who are neurotic tend to respond less well to stress because of this tendency to negativity  (</a:t>
            </a:r>
            <a:r>
              <a:rPr lang="en-GB" dirty="0" err="1"/>
              <a:t>Widiger</a:t>
            </a:r>
            <a:r>
              <a:rPr lang="en-GB" dirty="0"/>
              <a:t>, 2015) they are more likely to develop symptoms of anxiety and depression.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655666-DFF5-4AA4-AC41-7B93C150EEA8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408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F655666-DFF5-4AA4-AC41-7B93C150EE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278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aphic 38">
            <a:extLst>
              <a:ext uri="{FF2B5EF4-FFF2-40B4-BE49-F238E27FC236}">
                <a16:creationId xmlns:a16="http://schemas.microsoft.com/office/drawing/2014/main" id="{9742E72B-7FDB-4BC3-84CE-9A86756476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6583" y="975545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E41CB4E-1ACC-413B-9806-FF276C0F0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9B54E44-06C0-461C-A803-0F535321A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0" name="Oval 19">
            <a:extLst>
              <a:ext uri="{FF2B5EF4-FFF2-40B4-BE49-F238E27FC236}">
                <a16:creationId xmlns:a16="http://schemas.microsoft.com/office/drawing/2014/main" id="{09645E15-CD1B-4EAA-B2F2-D41E53CA4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C571069-A359-469A-98CD-9458DBAA0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88F48A2A-561A-4AB5-A27C-459C0C3B23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564" r="-2" b="10434"/>
          <a:stretch/>
        </p:blipFill>
        <p:spPr>
          <a:xfrm>
            <a:off x="1526293" y="2429138"/>
            <a:ext cx="3555043" cy="1999724"/>
          </a:xfrm>
          <a:prstGeom prst="rect">
            <a:avLst/>
          </a:prstGeom>
        </p:spPr>
      </p:pic>
      <p:grpSp>
        <p:nvGrpSpPr>
          <p:cNvPr id="24" name="Graphic 4">
            <a:extLst>
              <a:ext uri="{FF2B5EF4-FFF2-40B4-BE49-F238E27FC236}">
                <a16:creationId xmlns:a16="http://schemas.microsoft.com/office/drawing/2014/main" id="{A61BDD87-32CE-4DE2-AAE1-62C2F4793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4903343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F0F3645-6645-44FD-A4C7-06D41C099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65458736-D4A2-40D4-9420-C40AEB2AB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68FA6A4-209B-443A-9CF2-FFDC90EC3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EB0A6C9-E0F4-403E-8FB7-5FF4F1F646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6DA5950E-75DA-4E34-99EB-898254870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609E6F-709D-42D6-8E54-91E37E2B1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C4707FB-9E68-4EBA-A4E0-4516F15061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799771A-5CA8-4CCE-B4F5-FE8C20379A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61D636C-9A38-466B-BD92-39795F493B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99F3BD6-49A2-4D64-A3C0-8EFCEF9D9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ABC753B-C028-4FCD-9D53-2BDBB2644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A8F316F-3B46-4F37-AB8C-E69368303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636F8A8-BD35-4E0B-901B-1589A0534D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31C98-0261-2CD1-0CA0-A11AD20ED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8629" y="1186269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cs typeface="Calibri"/>
              </a:rPr>
              <a:t>Individual differences in Anxiety and depression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  <a:cs typeface="Calibri" panose="020F0502020204030204"/>
              </a:rPr>
              <a:t>By Marisa Pinto</a:t>
            </a:r>
          </a:p>
        </p:txBody>
      </p:sp>
    </p:spTree>
    <p:extLst>
      <p:ext uri="{BB962C8B-B14F-4D97-AF65-F5344CB8AC3E}">
        <p14:creationId xmlns:p14="http://schemas.microsoft.com/office/powerpoint/2010/main" val="2592386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55086-AD68-22A9-123E-00EDD0D17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6784" y="396117"/>
            <a:ext cx="5217172" cy="1158857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 Light"/>
              </a:rPr>
              <a:t>What will be covered: </a:t>
            </a: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371" name="Graphic 38">
            <a:extLst>
              <a:ext uri="{FF2B5EF4-FFF2-40B4-BE49-F238E27FC236}">
                <a16:creationId xmlns:a16="http://schemas.microsoft.com/office/drawing/2014/main" id="{35C37387-FC74-4DFB-841A-B7688148CD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6583" y="79558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2D8A01F-F541-4FE1-9384-7A5B686AE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2" name="Freeform: Shape 17">
              <a:extLst>
                <a:ext uri="{FF2B5EF4-FFF2-40B4-BE49-F238E27FC236}">
                  <a16:creationId xmlns:a16="http://schemas.microsoft.com/office/drawing/2014/main" id="{7067F35E-69E0-4628-B498-7058AF51F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73" name="Oval 19">
            <a:extLst>
              <a:ext uri="{FF2B5EF4-FFF2-40B4-BE49-F238E27FC236}">
                <a16:creationId xmlns:a16="http://schemas.microsoft.com/office/drawing/2014/main" id="{D9FE21DE-050D-4E27-A007-AAE4EF842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3491269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77EF10EC-D135-4F55-A642-AFA283DD9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59" y="3491269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11B12371-28E3-7EDA-040F-640C9B35CF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64" r="8560" b="-4"/>
          <a:stretch/>
        </p:blipFill>
        <p:spPr>
          <a:xfrm>
            <a:off x="1526293" y="1554974"/>
            <a:ext cx="3555043" cy="3217333"/>
          </a:xfrm>
          <a:prstGeom prst="rect">
            <a:avLst/>
          </a:prstGeom>
        </p:spPr>
      </p:pic>
      <p:grpSp>
        <p:nvGrpSpPr>
          <p:cNvPr id="24" name="Graphic 4">
            <a:extLst>
              <a:ext uri="{FF2B5EF4-FFF2-40B4-BE49-F238E27FC236}">
                <a16:creationId xmlns:a16="http://schemas.microsoft.com/office/drawing/2014/main" id="{8546F01E-28C6-4D97-ACC0-50485CD54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3770" y="4637983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B0908F7-1F79-4980-843B-7010EE8E8C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3653996-A332-4C70-839A-B246E0543A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9F15CE8-59C3-4EB5-9C7C-4BAAC5F7D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27">
              <a:extLst>
                <a:ext uri="{FF2B5EF4-FFF2-40B4-BE49-F238E27FC236}">
                  <a16:creationId xmlns:a16="http://schemas.microsoft.com/office/drawing/2014/main" id="{F61B38B2-7390-4304-A200-E656AE089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A0DCEB4-FD1D-4E15-A000-1A9CB77DA3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DCE85A3-7077-4FEE-B140-C20B1A230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C4748CC5-5652-4C4F-A5CE-41DA8383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47D79CB-5BE7-49A3-8C81-100690235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F449AC0-C0F3-4D2F-9134-78DDFD1B2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7A8DFB0-41C7-4703-BCC0-902265911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1A0CFB7-B9CE-4B04-92B5-FE295DFEB1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7344B6F-954A-49BE-B5E9-19A09DC6B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263CDF5-777C-406D-B2B2-0FF351D11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EDDBB-5200-239B-132F-DF1557B04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6783" y="1747592"/>
            <a:ext cx="521717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cs typeface="Calibri"/>
              </a:rPr>
              <a:t>What is anxiety and depression?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Influence of stress on Individual differences and anxiety and depression.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How these individual differences lead to anxiety and depression.</a:t>
            </a:r>
          </a:p>
          <a:p>
            <a:r>
              <a:rPr lang="en-GB" dirty="0">
                <a:solidFill>
                  <a:schemeClr val="bg1"/>
                </a:solidFill>
                <a:cs typeface="Calibri"/>
              </a:rPr>
              <a:t>Influence of anxiety and depression on individual differences.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06096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5C2525A7-F3AB-1947-481B-7374B57C80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636" r="7632" b="-4"/>
          <a:stretch/>
        </p:blipFill>
        <p:spPr>
          <a:xfrm>
            <a:off x="2511713" y="3104705"/>
            <a:ext cx="3634674" cy="3217333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C6B508-0B2C-4D80-99F6-BC8C9C693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A54034F-F9B1-4048-9AEF-C7AB99053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583F029-E06B-49B5-9779-2E8CEFD77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7F889A-7861-BCE3-ED60-2D4144B25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cs typeface="Calibri Light"/>
              </a:rPr>
              <a:t>What is Anxiety and depression?</a:t>
            </a: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2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Graphic 4">
            <a:extLst>
              <a:ext uri="{FF2B5EF4-FFF2-40B4-BE49-F238E27FC236}">
                <a16:creationId xmlns:a16="http://schemas.microsoft.com/office/drawing/2014/main" id="{DDFA5A3F-B050-4826-ACB4-F634DD12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45D7489-248E-4EB2-A887-30A9C396E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B6BF832-C29A-4992-8772-6B33118C5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E06C84D-D026-40FC-A1FB-0482450B6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2D9620B-AA48-430C-BACC-01BF1B128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C7842E4-3E00-4846-B285-345F6B324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120E203-7898-4AE9-A9E5-F5C364415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6A5C8C3-E77D-410A-8D95-0B15B8E61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E9CE1FB-B266-47D2-A0AC-79D1DDBAA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8862FCB-5370-44C9-803F-017FF89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1EC218E-7E2A-4304-96EA-1A7AA046E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6904051-0B1B-4340-8A1F-FC345A500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D8B68CD-1F5B-4E19-A474-4290A7386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219F1BA-F2AD-4C0B-B881-AF7702BFA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43F70-AA36-D438-F1F3-67B662FBA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2267" y="634825"/>
            <a:ext cx="4879971" cy="55883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  <a:cs typeface="Calibri" panose="020F0502020204030204"/>
              </a:rPr>
              <a:t>Anxiety</a:t>
            </a:r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 is a universal response to threat  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can become maladaptive  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panic attacks (</a:t>
            </a:r>
            <a:r>
              <a:rPr lang="en-GB" sz="2200" dirty="0" err="1">
                <a:solidFill>
                  <a:schemeClr val="bg1"/>
                </a:solidFill>
                <a:cs typeface="Calibri" panose="020F0502020204030204"/>
              </a:rPr>
              <a:t>Aroll</a:t>
            </a:r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 &amp; Kendrick, 2018).  </a:t>
            </a:r>
            <a:endParaRPr lang="en-US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Depression is a mental health disorder </a:t>
            </a:r>
            <a:endParaRPr lang="en-US" dirty="0">
              <a:solidFill>
                <a:schemeClr val="bg1"/>
              </a:solidFill>
              <a:cs typeface="Calibri" panose="020F0502020204030204"/>
            </a:endParaRPr>
          </a:p>
          <a:p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symptoms such as sadness or even suicidal thoughts (</a:t>
            </a:r>
            <a:r>
              <a:rPr lang="en-GB" sz="2200" dirty="0" err="1">
                <a:solidFill>
                  <a:schemeClr val="bg1"/>
                </a:solidFill>
                <a:cs typeface="Calibri" panose="020F0502020204030204"/>
              </a:rPr>
              <a:t>lorr</a:t>
            </a:r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 et Al, 1967).</a:t>
            </a:r>
            <a:endParaRPr lang="pt-PT" sz="2200" dirty="0">
              <a:solidFill>
                <a:schemeClr val="bg1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  <a:cs typeface="Calibri" panose="020F0502020204030204"/>
              </a:rPr>
              <a:t>Developing </a:t>
            </a:r>
            <a:r>
              <a:rPr lang="en-US" sz="2200" dirty="0" err="1">
                <a:solidFill>
                  <a:schemeClr val="bg1"/>
                </a:solidFill>
                <a:cs typeface="Calibri" panose="020F0502020204030204"/>
              </a:rPr>
              <a:t>th</a:t>
            </a:r>
            <a:r>
              <a:rPr lang="en-GB" sz="2200" dirty="0">
                <a:solidFill>
                  <a:schemeClr val="bg1"/>
                </a:solidFill>
                <a:cs typeface="Calibri" panose="020F0502020204030204"/>
              </a:rPr>
              <a:t>ese</a:t>
            </a:r>
            <a:r>
              <a:rPr lang="en-US" sz="2200" dirty="0">
                <a:solidFill>
                  <a:schemeClr val="bg1"/>
                </a:solidFill>
                <a:cs typeface="Calibri" panose="020F0502020204030204"/>
              </a:rPr>
              <a:t> can be down to many reasons For example:</a:t>
            </a:r>
          </a:p>
          <a:p>
            <a:r>
              <a:rPr lang="en-US" sz="2200" dirty="0">
                <a:solidFill>
                  <a:schemeClr val="bg1"/>
                </a:solidFill>
                <a:ea typeface="+mn-lt"/>
                <a:cs typeface="+mn-lt"/>
              </a:rPr>
              <a:t>Neuroticism:</a:t>
            </a:r>
          </a:p>
          <a:p>
            <a:r>
              <a:rPr lang="en-US" sz="2200" dirty="0">
                <a:solidFill>
                  <a:schemeClr val="bg1"/>
                </a:solidFill>
                <a:ea typeface="+mn-lt"/>
                <a:cs typeface="+mn-lt"/>
              </a:rPr>
              <a:t> those who had higher levels of neuroticism had more symptoms of anxiety and depression (Jylhä &amp; Isometsä, 2006)</a:t>
            </a:r>
            <a:endParaRPr lang="en-US" sz="2200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93022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52C9A5F0-4FA8-8D43-8076-1C104BDBC7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564" r="-2" b="10434"/>
          <a:stretch/>
        </p:blipFill>
        <p:spPr>
          <a:xfrm>
            <a:off x="2511713" y="3691113"/>
            <a:ext cx="3634674" cy="2044517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8FE058-8C3D-7CE5-2B58-B9AF495E3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cs typeface="Calibri Light"/>
              </a:rPr>
              <a:t> Neuroticism and anxiety and depression ?</a:t>
            </a:r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8FB95-E306-F359-F965-EC8A95470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cs typeface="Calibri"/>
              </a:rPr>
              <a:t>Neuroticism 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a</a:t>
            </a:r>
            <a:r>
              <a:rPr lang="en-GB" sz="2400" dirty="0" err="1">
                <a:solidFill>
                  <a:schemeClr val="bg1"/>
                </a:solidFill>
                <a:cs typeface="Calibri"/>
              </a:rPr>
              <a:t>ssess</a:t>
            </a:r>
            <a:r>
              <a:rPr lang="en-GB" sz="2400" dirty="0">
                <a:solidFill>
                  <a:schemeClr val="bg1"/>
                </a:solidFill>
                <a:cs typeface="Calibri"/>
              </a:rPr>
              <a:t> someone's tendencies to negativity such as anxiety. </a:t>
            </a:r>
          </a:p>
          <a:p>
            <a:r>
              <a:rPr lang="en-GB" sz="2400" dirty="0">
                <a:solidFill>
                  <a:schemeClr val="bg1"/>
                </a:solidFill>
                <a:cs typeface="Calibri"/>
              </a:rPr>
              <a:t>Those who score higher on neuroticism tend to have higher tendencies to these negative effects (</a:t>
            </a:r>
            <a:r>
              <a:rPr lang="en-GB" sz="2400" dirty="0" err="1">
                <a:solidFill>
                  <a:schemeClr val="bg1"/>
                </a:solidFill>
                <a:ea typeface="+mn-lt"/>
                <a:cs typeface="+mn-lt"/>
              </a:rPr>
              <a:t>Widiger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, 2015)</a:t>
            </a:r>
            <a:endParaRPr lang="pt-PT" sz="24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pt-PT" sz="2400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r>
              <a:rPr lang="pt-PT" sz="2400" dirty="0" err="1">
                <a:solidFill>
                  <a:schemeClr val="bg1"/>
                </a:solidFill>
                <a:cs typeface="Calibri"/>
              </a:rPr>
              <a:t>What’s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 the link </a:t>
            </a:r>
            <a:r>
              <a:rPr lang="pt-PT" sz="2400" dirty="0" err="1">
                <a:solidFill>
                  <a:schemeClr val="bg1"/>
                </a:solidFill>
                <a:cs typeface="Calibri"/>
              </a:rPr>
              <a:t>between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400" dirty="0" err="1">
                <a:solidFill>
                  <a:schemeClr val="bg1"/>
                </a:solidFill>
                <a:cs typeface="Calibri"/>
              </a:rPr>
              <a:t>neuroticism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 and </a:t>
            </a:r>
            <a:r>
              <a:rPr lang="pt-PT" sz="2400" dirty="0" err="1">
                <a:solidFill>
                  <a:schemeClr val="bg1"/>
                </a:solidFill>
                <a:cs typeface="Calibri"/>
              </a:rPr>
              <a:t>clinical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400" dirty="0" err="1">
                <a:solidFill>
                  <a:schemeClr val="bg1"/>
                </a:solidFill>
                <a:cs typeface="Calibri"/>
              </a:rPr>
              <a:t>disorders</a:t>
            </a:r>
            <a:r>
              <a:rPr lang="pt-PT" sz="2400" dirty="0">
                <a:solidFill>
                  <a:schemeClr val="bg1"/>
                </a:solidFill>
                <a:cs typeface="Calibri"/>
              </a:rPr>
              <a:t>? </a:t>
            </a:r>
            <a:endParaRPr lang="en-GB" sz="2400" dirty="0">
              <a:solidFill>
                <a:schemeClr val="bg1"/>
              </a:solidFill>
              <a:cs typeface="Calibri"/>
            </a:endParaRPr>
          </a:p>
          <a:p>
            <a:pPr marL="0" indent="0">
              <a:buNone/>
            </a:pPr>
            <a:endParaRPr lang="en-GB" sz="2400" dirty="0">
              <a:solidFill>
                <a:schemeClr val="bg1"/>
              </a:solidFill>
              <a:cs typeface="Calibri"/>
            </a:endParaRPr>
          </a:p>
          <a:p>
            <a:endParaRPr lang="en-GB" sz="2400" dirty="0">
              <a:solidFill>
                <a:schemeClr val="bg1"/>
              </a:solidFill>
              <a:cs typeface="Calibri"/>
            </a:endParaRPr>
          </a:p>
          <a:p>
            <a:endParaRPr lang="en-GB" sz="2400" dirty="0">
              <a:solidFill>
                <a:schemeClr val="bg1"/>
              </a:solidFill>
              <a:cs typeface="Calibri"/>
            </a:endParaRPr>
          </a:p>
          <a:p>
            <a:endParaRPr lang="en-GB" sz="24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90282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30567AC-CC2F-7DC0-7446-40D4BFD7A2D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940" r="3328" b="-4"/>
          <a:stretch/>
        </p:blipFill>
        <p:spPr>
          <a:xfrm>
            <a:off x="2511713" y="3104705"/>
            <a:ext cx="3634674" cy="3217333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C6B508-0B2C-4D80-99F6-BC8C9C693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EA54034F-F9B1-4048-9AEF-C7AB99053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583F029-E06B-49B5-9779-2E8CEFD77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1951D4-83F7-68C6-E20B-C2BF5CC793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  <a:cs typeface="Calibri Light"/>
              </a:rPr>
              <a:t>Impact of stress:</a:t>
            </a:r>
            <a:endParaRPr lang="en-GB">
              <a:solidFill>
                <a:schemeClr val="bg1"/>
              </a:solidFill>
            </a:endParaRPr>
          </a:p>
        </p:txBody>
      </p:sp>
      <p:grpSp>
        <p:nvGrpSpPr>
          <p:cNvPr id="22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6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41" name="Graphic 4">
            <a:extLst>
              <a:ext uri="{FF2B5EF4-FFF2-40B4-BE49-F238E27FC236}">
                <a16:creationId xmlns:a16="http://schemas.microsoft.com/office/drawing/2014/main" id="{DDFA5A3F-B050-4826-ACB4-F634DD12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45D7489-248E-4EB2-A887-30A9C396E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B6BF832-C29A-4992-8772-6B33118C5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E06C84D-D026-40FC-A1FB-0482450B6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2D9620B-AA48-430C-BACC-01BF1B128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C7842E4-3E00-4846-B285-345F6B324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120E203-7898-4AE9-A9E5-F5C364415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06A5C8C3-E77D-410A-8D95-0B15B8E61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E9CE1FB-B266-47D2-A0AC-79D1DDBAA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8862FCB-5370-44C9-803F-017FF89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D1EC218E-7E2A-4304-96EA-1A7AA046E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C6904051-0B1B-4340-8A1F-FC345A500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D8B68CD-1F5B-4E19-A474-4290A7386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A219F1BA-F2AD-4C0B-B881-AF7702BFA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76D1B9-2521-50EF-E435-4C3F685D5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0304" y="661145"/>
            <a:ext cx="4879971" cy="51911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cs typeface="Calibri"/>
              </a:rPr>
              <a:t>Without a stressor removed it can impact someone's mental health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: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cs typeface="Calibri"/>
            </a:endParaRPr>
          </a:p>
          <a:p>
            <a:pPr marL="457200" indent="-457200"/>
            <a:r>
              <a:rPr lang="pt-PT" sz="2000" dirty="0" err="1">
                <a:solidFill>
                  <a:schemeClr val="bg1"/>
                </a:solidFill>
                <a:cs typeface="Calibri"/>
              </a:rPr>
              <a:t>Repeat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stress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exposure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causes </a:t>
            </a:r>
            <a:r>
              <a:rPr lang="en-GB" sz="2000" dirty="0">
                <a:solidFill>
                  <a:schemeClr val="bg1"/>
                </a:solidFill>
                <a:cs typeface="Calibri"/>
              </a:rPr>
              <a:t>hyperactivity in the amygdala  which makes individuals more vulnerable to stress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increasing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risk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of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clinical</a:t>
            </a:r>
            <a:r>
              <a:rPr lang="pt-PT" sz="20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000" dirty="0" err="1">
                <a:solidFill>
                  <a:schemeClr val="bg1"/>
                </a:solidFill>
                <a:cs typeface="Calibri"/>
              </a:rPr>
              <a:t>disorders</a:t>
            </a:r>
            <a:r>
              <a:rPr lang="en-GB" sz="2000" dirty="0">
                <a:solidFill>
                  <a:schemeClr val="bg1"/>
                </a:solidFill>
                <a:cs typeface="Calibri"/>
              </a:rPr>
              <a:t> (</a:t>
            </a:r>
            <a:r>
              <a:rPr lang="en-GB" sz="2000" dirty="0" err="1">
                <a:solidFill>
                  <a:schemeClr val="bg1"/>
                </a:solidFill>
                <a:ea typeface="+mn-lt"/>
                <a:cs typeface="+mn-lt"/>
              </a:rPr>
              <a:t>Tafet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 &amp; Nemeroff, 2016).</a:t>
            </a:r>
            <a:endParaRPr lang="pt-PT" sz="2000" dirty="0">
              <a:solidFill>
                <a:schemeClr val="bg1"/>
              </a:solidFill>
              <a:cs typeface="+mn-lt"/>
            </a:endParaRPr>
          </a:p>
          <a:p>
            <a:pPr marL="0" indent="0">
              <a:buNone/>
            </a:pPr>
            <a:endParaRPr lang="pt-PT" sz="2000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As previously discussed, individual who score higher on neuroticism tend to respond less well to stress. 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46767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Solo journey">
            <a:extLst>
              <a:ext uri="{FF2B5EF4-FFF2-40B4-BE49-F238E27FC236}">
                <a16:creationId xmlns:a16="http://schemas.microsoft.com/office/drawing/2014/main" id="{5B7F38D2-5B22-B52D-FAB5-E864D63EB3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64" r="-2" b="10434"/>
          <a:stretch/>
        </p:blipFill>
        <p:spPr>
          <a:xfrm>
            <a:off x="2511713" y="3691113"/>
            <a:ext cx="3634674" cy="2044517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34CC3FF-7AA4-46F4-8B24-2F9383D86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75E42E8-8B96-4FF0-9DCC-7E2084C0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78FEA8A4-ED0E-429C-884B-1599153B8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78AE5-E6D9-197B-6D8F-5EFDA9B69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en-GB" sz="3700">
                <a:solidFill>
                  <a:schemeClr val="bg1"/>
                </a:solidFill>
                <a:cs typeface="Calibri Light"/>
              </a:rPr>
              <a:t>How does anxiety and depression impact personality traits?</a:t>
            </a:r>
            <a:endParaRPr lang="en-GB" sz="3700">
              <a:solidFill>
                <a:schemeClr val="bg1"/>
              </a:solidFill>
            </a:endParaRPr>
          </a:p>
        </p:txBody>
      </p:sp>
      <p:grpSp>
        <p:nvGrpSpPr>
          <p:cNvPr id="22" name="Graphic 4">
            <a:extLst>
              <a:ext uri="{FF2B5EF4-FFF2-40B4-BE49-F238E27FC236}">
                <a16:creationId xmlns:a16="http://schemas.microsoft.com/office/drawing/2014/main" id="{5F2AA49C-5AC0-41C7-BFAF-74B8D8293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8A750A0-64B5-41B2-B525-A914EB40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8216C77-85C1-4BDC-87A8-7E75933205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71AED48-754E-41AC-9ECC-DB25976447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48005417-D297-404F-82A5-8C4393E85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7F942D6-2D0C-4894-81F0-6F81714BA4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FAD802E-9670-4B80-876B-3FF64D29A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38AF437-0BFB-40E4-ADA0-5749919AA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F8BC9C3D-CBBE-4D29-9DAC-98B3CAF39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016629-22ED-494E-9205-594895DA9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FF3CC1E-0ED4-4599-9B4E-F057769B9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65A4B3A-F9A7-4FA6-A7F3-EA08E0BA1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83B6A14-A56D-4B95-8395-89CF53A09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9F0868B-B193-43B6-BB1E-1FF72993E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7" name="Graphic 4">
            <a:extLst>
              <a:ext uri="{FF2B5EF4-FFF2-40B4-BE49-F238E27FC236}">
                <a16:creationId xmlns:a16="http://schemas.microsoft.com/office/drawing/2014/main" id="{BB32367D-C4F2-49D5-A586-298C7CA82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335801"/>
            <a:ext cx="849365" cy="849366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E1FF7EE7-ACA2-4BFF-BA75-7FAE93FBB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8647462E-B5E8-4F02-A1E4-BD0380A224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12CE109-6153-414A-B2D6-C4F9C6FA2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AF530F5-D68D-4BC8-8984-F1A8B5DEB6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EB69747-F9DD-4B80-B488-D5565D0BC6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3AFB787-B8A4-4269-9DA9-FF4A660303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E682D93-25A6-4D91-9A81-3F247BBEE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D5F48B5-53B4-4DA8-B929-6AFF506589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CA195A3-2A74-4D13-A1B8-24765E26B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B98F1918-C39D-4713-AB21-685A944355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3592273-DEE6-42E1-B824-11D5443323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12D6F82B-B619-4D8B-85AE-0E57103BA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246C574-90D4-412B-9444-203F7C83CD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7F480-B508-D0D6-954C-496F6C8D89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685805"/>
            <a:ext cx="4974771" cy="553401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600" dirty="0">
                <a:solidFill>
                  <a:schemeClr val="bg1"/>
                </a:solidFill>
                <a:cs typeface="Calibri"/>
              </a:rPr>
              <a:t>There's also research that suggests anxiety and depression can influence individual differences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.</a:t>
            </a:r>
            <a:endParaRPr lang="en-GB" sz="26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  <a:cs typeface="Calibri"/>
              </a:rPr>
              <a:t>For example:</a:t>
            </a:r>
          </a:p>
          <a:p>
            <a:r>
              <a:rPr lang="pt-PT" sz="2600" dirty="0">
                <a:solidFill>
                  <a:schemeClr val="bg1"/>
                </a:solidFill>
                <a:cs typeface="Calibri"/>
              </a:rPr>
              <a:t>I</a:t>
            </a:r>
            <a:r>
              <a:rPr lang="en-GB" sz="2600" dirty="0">
                <a:solidFill>
                  <a:schemeClr val="bg1"/>
                </a:solidFill>
                <a:cs typeface="Calibri"/>
              </a:rPr>
              <a:t>individual's who are depressed and suffer from anxiety score higher on neuroticism compared to the other big five personality traits (Karsten et al, 2012)</a:t>
            </a:r>
          </a:p>
          <a:p>
            <a:r>
              <a:rPr lang="pt-PT" sz="2600" dirty="0">
                <a:solidFill>
                  <a:schemeClr val="bg1"/>
                </a:solidFill>
                <a:cs typeface="Calibri"/>
              </a:rPr>
              <a:t>Is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there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a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issue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with cause and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effect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? </a:t>
            </a:r>
          </a:p>
          <a:p>
            <a:r>
              <a:rPr lang="pt-PT" sz="2600" dirty="0">
                <a:solidFill>
                  <a:schemeClr val="bg1"/>
                </a:solidFill>
                <a:cs typeface="Calibri"/>
              </a:rPr>
              <a:t>Is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there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a clear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relationship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between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neuroticism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and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clinical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 </a:t>
            </a:r>
            <a:r>
              <a:rPr lang="pt-PT" sz="2600" dirty="0" err="1">
                <a:solidFill>
                  <a:schemeClr val="bg1"/>
                </a:solidFill>
                <a:cs typeface="Calibri"/>
              </a:rPr>
              <a:t>disorders</a:t>
            </a:r>
            <a:r>
              <a:rPr lang="pt-PT" sz="2600" dirty="0">
                <a:solidFill>
                  <a:schemeClr val="bg1"/>
                </a:solidFill>
                <a:cs typeface="Calibri"/>
              </a:rPr>
              <a:t>? </a:t>
            </a:r>
            <a:endParaRPr lang="en-GB" sz="2600" dirty="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95053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FDA0C3E-B0CB-4646-7500-800B151756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8131" r="-2" b="1686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2B4435-D0B0-B259-B8D7-43EB05BDF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 Light"/>
              </a:rPr>
              <a:t>References: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0E69-0908-D57C-EFA1-ABFB669F8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900" b="0" i="0" u="none" strike="noStrike" dirty="0" err="1">
                <a:effectLst/>
                <a:latin typeface="Arial" panose="020B0604020202020204" pitchFamily="34" charset="0"/>
              </a:rPr>
              <a:t>Arroll</a:t>
            </a:r>
            <a:r>
              <a:rPr lang="en-GB" sz="1900" b="0" i="0" u="none" strike="noStrike" dirty="0">
                <a:effectLst/>
                <a:latin typeface="Arial" panose="020B0604020202020204" pitchFamily="34" charset="0"/>
              </a:rPr>
              <a:t>, B., &amp; Kendrick, T. (2018). Definition of Anxiety. </a:t>
            </a:r>
            <a:r>
              <a:rPr lang="en-GB" sz="1900" b="0" i="1" u="none" strike="noStrike" dirty="0">
                <a:effectLst/>
                <a:latin typeface="Arial" panose="020B0604020202020204" pitchFamily="34" charset="0"/>
              </a:rPr>
              <a:t>Primary Care Mental Health</a:t>
            </a:r>
            <a:r>
              <a:rPr lang="en-GB" sz="1900" b="0" i="0" u="none" strike="noStrike" dirty="0">
                <a:effectLst/>
                <a:latin typeface="Arial" panose="020B0604020202020204" pitchFamily="34" charset="0"/>
              </a:rPr>
              <a:t>, </a:t>
            </a:r>
            <a:r>
              <a:rPr lang="en-GB" sz="1900" b="0" i="1" u="none" strike="noStrike" dirty="0">
                <a:effectLst/>
                <a:latin typeface="Arial" panose="020B0604020202020204" pitchFamily="34" charset="0"/>
              </a:rPr>
              <a:t>20</a:t>
            </a:r>
            <a:r>
              <a:rPr lang="en-GB" sz="1900" b="0" i="0" u="none" strike="noStrike" dirty="0">
                <a:effectLst/>
                <a:latin typeface="Arial" panose="020B0604020202020204" pitchFamily="34" charset="0"/>
              </a:rPr>
              <a:t>, 125-37.</a:t>
            </a:r>
            <a:endParaRPr lang="en-GB" sz="1900" dirty="0">
              <a:cs typeface="Calibri"/>
            </a:endParaRPr>
          </a:p>
          <a:p>
            <a:pPr marL="0" indent="0">
              <a:buNone/>
            </a:pPr>
            <a:r>
              <a:rPr lang="en-GB" sz="1900" dirty="0" err="1">
                <a:cs typeface="Calibri"/>
              </a:rPr>
              <a:t>Jylhä</a:t>
            </a:r>
            <a:r>
              <a:rPr lang="en-GB" sz="1900" dirty="0">
                <a:cs typeface="Calibri"/>
              </a:rPr>
              <a:t>, P., &amp; Isometsä, E. (2006). The relationship of neuroticism and extraversion to symptoms of anxiety and depression in the general population. </a:t>
            </a:r>
            <a:r>
              <a:rPr lang="en-GB" sz="1900" i="1" dirty="0">
                <a:cs typeface="Calibri"/>
              </a:rPr>
              <a:t>Depression and anxiety</a:t>
            </a:r>
            <a:r>
              <a:rPr lang="en-GB" sz="1900" dirty="0">
                <a:cs typeface="Calibri"/>
              </a:rPr>
              <a:t>, </a:t>
            </a:r>
            <a:r>
              <a:rPr lang="en-GB" sz="1900" i="1" dirty="0">
                <a:cs typeface="Calibri"/>
              </a:rPr>
              <a:t>23</a:t>
            </a:r>
            <a:r>
              <a:rPr lang="en-GB" sz="1900" dirty="0">
                <a:cs typeface="Calibri"/>
              </a:rPr>
              <a:t>(5), 281-289.</a:t>
            </a:r>
            <a:endParaRPr lang="en-US" sz="19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900" dirty="0">
                <a:cs typeface="Calibri"/>
              </a:rPr>
              <a:t>Karsten, J., </a:t>
            </a:r>
            <a:r>
              <a:rPr lang="en-GB" sz="1900" dirty="0" err="1">
                <a:cs typeface="Calibri"/>
              </a:rPr>
              <a:t>Penninx</a:t>
            </a:r>
            <a:r>
              <a:rPr lang="en-GB" sz="1900" dirty="0">
                <a:cs typeface="Calibri"/>
              </a:rPr>
              <a:t>, B. W., Riese, H., </a:t>
            </a:r>
            <a:r>
              <a:rPr lang="en-GB" sz="1900" dirty="0" err="1">
                <a:cs typeface="Calibri"/>
              </a:rPr>
              <a:t>Ormel</a:t>
            </a:r>
            <a:r>
              <a:rPr lang="en-GB" sz="1900" dirty="0">
                <a:cs typeface="Calibri"/>
              </a:rPr>
              <a:t>, J., Nolen, W. A., &amp; Hartman, C. A. (2012). The state effect of depressive and anxiety disorders on big five personality traits. </a:t>
            </a:r>
            <a:r>
              <a:rPr lang="en-GB" sz="1900" i="1" dirty="0">
                <a:cs typeface="Calibri"/>
              </a:rPr>
              <a:t>Journal of Psychiatric Research</a:t>
            </a:r>
            <a:r>
              <a:rPr lang="en-GB" sz="1900" dirty="0">
                <a:cs typeface="Calibri"/>
              </a:rPr>
              <a:t>, </a:t>
            </a:r>
            <a:r>
              <a:rPr lang="en-GB" sz="1900" i="1" dirty="0">
                <a:cs typeface="Calibri"/>
              </a:rPr>
              <a:t>46</a:t>
            </a:r>
            <a:r>
              <a:rPr lang="en-GB" sz="1900" dirty="0">
                <a:cs typeface="Calibri"/>
              </a:rPr>
              <a:t>(5), 644-650.</a:t>
            </a:r>
          </a:p>
          <a:p>
            <a:pPr marL="0" indent="0">
              <a:buNone/>
            </a:pPr>
            <a:r>
              <a:rPr lang="en-GB" sz="1900" b="0" i="0" dirty="0" err="1">
                <a:effectLst/>
                <a:latin typeface="Helvetica" pitchFamily="2" charset="0"/>
              </a:rPr>
              <a:t>Lorr</a:t>
            </a:r>
            <a:r>
              <a:rPr lang="en-GB" sz="1900" b="0" i="0" dirty="0">
                <a:effectLst/>
                <a:latin typeface="Helvetica" pitchFamily="2" charset="0"/>
              </a:rPr>
              <a:t>, M., </a:t>
            </a:r>
            <a:r>
              <a:rPr lang="en-GB" sz="1900" b="0" i="0" dirty="0" err="1">
                <a:effectLst/>
                <a:latin typeface="Helvetica" pitchFamily="2" charset="0"/>
              </a:rPr>
              <a:t>Sonn</a:t>
            </a:r>
            <a:r>
              <a:rPr lang="en-GB" sz="1900" b="0" i="0" dirty="0">
                <a:effectLst/>
                <a:latin typeface="Helvetica" pitchFamily="2" charset="0"/>
              </a:rPr>
              <a:t>, T. M., &amp; Katz, M. M. (1967).</a:t>
            </a:r>
            <a:r>
              <a:rPr lang="en-GB" sz="1900" dirty="0">
                <a:latin typeface="Helvetica" pitchFamily="2" charset="0"/>
              </a:rPr>
              <a:t> </a:t>
            </a:r>
            <a:r>
              <a:rPr lang="en-GB" sz="1900" b="0" i="0" dirty="0">
                <a:effectLst/>
                <a:latin typeface="Helvetica" pitchFamily="2" charset="0"/>
              </a:rPr>
              <a:t>Toward a definition of depression. Archives of general psychiatry, 17(2), 183-186.</a:t>
            </a:r>
            <a:endParaRPr lang="en-GB" sz="1900" dirty="0">
              <a:cs typeface="Calibri"/>
            </a:endParaRPr>
          </a:p>
          <a:p>
            <a:pPr marL="0" indent="0">
              <a:buNone/>
            </a:pPr>
            <a:r>
              <a:rPr lang="en-GB" sz="1900" dirty="0" err="1">
                <a:cs typeface="Calibri"/>
              </a:rPr>
              <a:t>Tafet</a:t>
            </a:r>
            <a:r>
              <a:rPr lang="en-GB" sz="1900" dirty="0">
                <a:cs typeface="Calibri"/>
              </a:rPr>
              <a:t>, G. E., &amp; Nemeroff, C. B. (2016). The links between stress and depression: </a:t>
            </a:r>
            <a:r>
              <a:rPr lang="en-GB" sz="1900" dirty="0" err="1">
                <a:cs typeface="Calibri"/>
              </a:rPr>
              <a:t>Psychoneuroendocrinological</a:t>
            </a:r>
            <a:r>
              <a:rPr lang="en-GB" sz="1900" dirty="0">
                <a:cs typeface="Calibri"/>
              </a:rPr>
              <a:t>, genetic, and environmental interactions. </a:t>
            </a:r>
            <a:r>
              <a:rPr lang="en-GB" sz="1900" i="1" dirty="0">
                <a:cs typeface="Calibri"/>
              </a:rPr>
              <a:t>The Journal of Neuropsychiatry and Clinical Neurosciences</a:t>
            </a:r>
            <a:r>
              <a:rPr lang="en-GB" sz="1900" dirty="0">
                <a:cs typeface="Calibri"/>
              </a:rPr>
              <a:t>, </a:t>
            </a:r>
            <a:r>
              <a:rPr lang="en-GB" sz="1900" i="1" dirty="0">
                <a:cs typeface="Calibri"/>
              </a:rPr>
              <a:t>28</a:t>
            </a:r>
            <a:r>
              <a:rPr lang="en-GB" sz="1900" dirty="0">
                <a:cs typeface="Calibri"/>
              </a:rPr>
              <a:t>(2), 77-88.</a:t>
            </a:r>
            <a:endParaRPr lang="en-GB" sz="19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900" dirty="0" err="1">
                <a:cs typeface="Calibri"/>
              </a:rPr>
              <a:t>Widiger</a:t>
            </a:r>
            <a:r>
              <a:rPr lang="en-GB" sz="1900" dirty="0">
                <a:cs typeface="Calibri"/>
              </a:rPr>
              <a:t>. (2015). </a:t>
            </a:r>
            <a:r>
              <a:rPr lang="en-GB" sz="1900" i="1" dirty="0">
                <a:cs typeface="Calibri"/>
              </a:rPr>
              <a:t>The Oxford handbook of the five factor model of personality</a:t>
            </a:r>
            <a:r>
              <a:rPr lang="en-GB" sz="1900" dirty="0">
                <a:cs typeface="Calibri"/>
              </a:rPr>
              <a:t> (</a:t>
            </a:r>
            <a:r>
              <a:rPr lang="en-GB" sz="1900" dirty="0" err="1">
                <a:cs typeface="Calibri"/>
              </a:rPr>
              <a:t>Widiger</a:t>
            </a:r>
            <a:r>
              <a:rPr lang="en-GB" sz="1900" dirty="0">
                <a:cs typeface="Calibri"/>
              </a:rPr>
              <a:t>, Ed.). Oxford University Press.</a:t>
            </a:r>
            <a:endParaRPr lang="en-GB" sz="1900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solidFill>
                <a:srgbClr val="FFFFFF"/>
              </a:solidFill>
              <a:cs typeface="Calibri"/>
            </a:endParaRPr>
          </a:p>
          <a:p>
            <a:endParaRPr lang="en-GB" dirty="0">
              <a:solidFill>
                <a:srgbClr val="FFFFFF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991207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What will be covered: </vt:lpstr>
      <vt:lpstr>What is Anxiety and depression?</vt:lpstr>
      <vt:lpstr> Neuroticism and anxiety and depression ?</vt:lpstr>
      <vt:lpstr>Impact of stress:</vt:lpstr>
      <vt:lpstr>How does anxiety and depression impact personality traits?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Marisa Pinto (2203596)</cp:lastModifiedBy>
  <cp:revision>429</cp:revision>
  <dcterms:created xsi:type="dcterms:W3CDTF">2023-03-15T10:11:21Z</dcterms:created>
  <dcterms:modified xsi:type="dcterms:W3CDTF">2023-05-08T20:19:50Z</dcterms:modified>
</cp:coreProperties>
</file>