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9" r:id="rId1"/>
  </p:sldMasterIdLst>
  <p:notesMasterIdLst>
    <p:notesMasterId r:id="rId11"/>
  </p:notesMasterIdLst>
  <p:sldIdLst>
    <p:sldId id="256" r:id="rId2"/>
    <p:sldId id="257" r:id="rId3"/>
    <p:sldId id="258" r:id="rId4"/>
    <p:sldId id="259" r:id="rId5"/>
    <p:sldId id="260" r:id="rId6"/>
    <p:sldId id="263" r:id="rId7"/>
    <p:sldId id="264" r:id="rId8"/>
    <p:sldId id="261"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0F8C8CEC-07F6-4B22-97D9-130C30799CA2}">
          <p14:sldIdLst>
            <p14:sldId id="256"/>
            <p14:sldId id="257"/>
            <p14:sldId id="258"/>
            <p14:sldId id="259"/>
            <p14:sldId id="260"/>
            <p14:sldId id="263"/>
            <p14:sldId id="264"/>
            <p14:sldId id="261"/>
            <p14:sldId id="26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742C12-5668-4EE1-A19F-A6157120A3AA}" v="80" dt="2022-02-20T00:12:34.5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7778" autoAdjust="0"/>
  </p:normalViewPr>
  <p:slideViewPr>
    <p:cSldViewPr snapToGrid="0">
      <p:cViewPr varScale="1">
        <p:scale>
          <a:sx n="49" d="100"/>
          <a:sy n="49" d="100"/>
        </p:scale>
        <p:origin x="130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rena partridge" userId="1ee5eb1601f7af00" providerId="LiveId" clId="{5B742C12-5668-4EE1-A19F-A6157120A3AA}"/>
    <pc:docChg chg="undo custSel addSld delSld modSld sldOrd addSection delSection modSection">
      <pc:chgData name="serena partridge" userId="1ee5eb1601f7af00" providerId="LiveId" clId="{5B742C12-5668-4EE1-A19F-A6157120A3AA}" dt="2022-02-20T00:13:56.244" v="3462" actId="113"/>
      <pc:docMkLst>
        <pc:docMk/>
      </pc:docMkLst>
      <pc:sldChg chg="addSp delSp modSp mod delDesignElem">
        <pc:chgData name="serena partridge" userId="1ee5eb1601f7af00" providerId="LiveId" clId="{5B742C12-5668-4EE1-A19F-A6157120A3AA}" dt="2022-02-19T23:43:14.630" v="3184" actId="20577"/>
        <pc:sldMkLst>
          <pc:docMk/>
          <pc:sldMk cId="1799304456" sldId="256"/>
        </pc:sldMkLst>
        <pc:spChg chg="mod">
          <ac:chgData name="serena partridge" userId="1ee5eb1601f7af00" providerId="LiveId" clId="{5B742C12-5668-4EE1-A19F-A6157120A3AA}" dt="2022-02-19T20:01:33.202" v="2141" actId="113"/>
          <ac:spMkLst>
            <pc:docMk/>
            <pc:sldMk cId="1799304456" sldId="256"/>
            <ac:spMk id="2" creationId="{20299555-F7BF-4A00-ADA3-A9FEDA14658B}"/>
          </ac:spMkLst>
        </pc:spChg>
        <pc:spChg chg="mod">
          <ac:chgData name="serena partridge" userId="1ee5eb1601f7af00" providerId="LiveId" clId="{5B742C12-5668-4EE1-A19F-A6157120A3AA}" dt="2022-02-19T23:43:14.630" v="3184" actId="20577"/>
          <ac:spMkLst>
            <pc:docMk/>
            <pc:sldMk cId="1799304456" sldId="256"/>
            <ac:spMk id="3" creationId="{80CA19A0-A76A-415B-AC7E-D9CA3B437C42}"/>
          </ac:spMkLst>
        </pc:spChg>
        <pc:spChg chg="add del">
          <ac:chgData name="serena partridge" userId="1ee5eb1601f7af00" providerId="LiveId" clId="{5B742C12-5668-4EE1-A19F-A6157120A3AA}" dt="2022-02-16T18:03:46.423" v="1583"/>
          <ac:spMkLst>
            <pc:docMk/>
            <pc:sldMk cId="1799304456" sldId="256"/>
            <ac:spMk id="9" creationId="{A38827F1-3359-44F6-9009-43AE2B17FEAD}"/>
          </ac:spMkLst>
        </pc:spChg>
        <pc:spChg chg="add del">
          <ac:chgData name="serena partridge" userId="1ee5eb1601f7af00" providerId="LiveId" clId="{5B742C12-5668-4EE1-A19F-A6157120A3AA}" dt="2022-02-16T18:03:46.423" v="1583"/>
          <ac:spMkLst>
            <pc:docMk/>
            <pc:sldMk cId="1799304456" sldId="256"/>
            <ac:spMk id="11" creationId="{17AFAD67-5350-4773-886F-D6DD7E66DB04}"/>
          </ac:spMkLst>
        </pc:spChg>
        <pc:grpChg chg="add del">
          <ac:chgData name="serena partridge" userId="1ee5eb1601f7af00" providerId="LiveId" clId="{5B742C12-5668-4EE1-A19F-A6157120A3AA}" dt="2022-02-16T18:03:46.423" v="1583"/>
          <ac:grpSpMkLst>
            <pc:docMk/>
            <pc:sldMk cId="1799304456" sldId="256"/>
            <ac:grpSpMk id="20" creationId="{3914D2BD-3C47-433D-81FE-DC6C39595F0E}"/>
          </ac:grpSpMkLst>
        </pc:grpChg>
        <pc:picChg chg="mod">
          <ac:chgData name="serena partridge" userId="1ee5eb1601f7af00" providerId="LiveId" clId="{5B742C12-5668-4EE1-A19F-A6157120A3AA}" dt="2022-02-16T20:13:03.984" v="2010" actId="1076"/>
          <ac:picMkLst>
            <pc:docMk/>
            <pc:sldMk cId="1799304456" sldId="256"/>
            <ac:picMk id="4" creationId="{89CAAE02-24CE-4D9F-AF17-CBC9EDB0D5B4}"/>
          </ac:picMkLst>
        </pc:picChg>
      </pc:sldChg>
      <pc:sldChg chg="addSp delSp modSp new mod modNotesTx">
        <pc:chgData name="serena partridge" userId="1ee5eb1601f7af00" providerId="LiveId" clId="{5B742C12-5668-4EE1-A19F-A6157120A3AA}" dt="2022-02-16T19:05:48.024" v="1963"/>
        <pc:sldMkLst>
          <pc:docMk/>
          <pc:sldMk cId="327378236" sldId="257"/>
        </pc:sldMkLst>
        <pc:spChg chg="mod">
          <ac:chgData name="serena partridge" userId="1ee5eb1601f7af00" providerId="LiveId" clId="{5B742C12-5668-4EE1-A19F-A6157120A3AA}" dt="2022-02-16T18:41:55.769" v="1875" actId="27636"/>
          <ac:spMkLst>
            <pc:docMk/>
            <pc:sldMk cId="327378236" sldId="257"/>
            <ac:spMk id="2" creationId="{6E4E4284-7B1A-473E-AD0D-8EA653B759D6}"/>
          </ac:spMkLst>
        </pc:spChg>
        <pc:spChg chg="del">
          <ac:chgData name="serena partridge" userId="1ee5eb1601f7af00" providerId="LiveId" clId="{5B742C12-5668-4EE1-A19F-A6157120A3AA}" dt="2022-02-08T12:28:08.117" v="235"/>
          <ac:spMkLst>
            <pc:docMk/>
            <pc:sldMk cId="327378236" sldId="257"/>
            <ac:spMk id="3" creationId="{1B8E81CD-8BF2-423B-A3A4-DF9E2072471B}"/>
          </ac:spMkLst>
        </pc:spChg>
        <pc:spChg chg="mod">
          <ac:chgData name="serena partridge" userId="1ee5eb1601f7af00" providerId="LiveId" clId="{5B742C12-5668-4EE1-A19F-A6157120A3AA}" dt="2022-02-16T18:41:10.835" v="1869" actId="255"/>
          <ac:spMkLst>
            <pc:docMk/>
            <pc:sldMk cId="327378236" sldId="257"/>
            <ac:spMk id="4" creationId="{00A9248A-135F-4E8B-A7F1-0D14B90B00DC}"/>
          </ac:spMkLst>
        </pc:spChg>
        <pc:picChg chg="add mod">
          <ac:chgData name="serena partridge" userId="1ee5eb1601f7af00" providerId="LiveId" clId="{5B742C12-5668-4EE1-A19F-A6157120A3AA}" dt="2022-02-16T19:05:48.024" v="1963"/>
          <ac:picMkLst>
            <pc:docMk/>
            <pc:sldMk cId="327378236" sldId="257"/>
            <ac:picMk id="5" creationId="{93263D59-9CCA-47C4-B965-3F700EEA1E4B}"/>
          </ac:picMkLst>
        </pc:picChg>
      </pc:sldChg>
      <pc:sldChg chg="new del">
        <pc:chgData name="serena partridge" userId="1ee5eb1601f7af00" providerId="LiveId" clId="{5B742C12-5668-4EE1-A19F-A6157120A3AA}" dt="2022-02-08T12:26:43.559" v="233" actId="2696"/>
        <pc:sldMkLst>
          <pc:docMk/>
          <pc:sldMk cId="3575788111" sldId="257"/>
        </pc:sldMkLst>
      </pc:sldChg>
      <pc:sldChg chg="addSp delSp modSp new mod setBg delDesignElem modNotesTx">
        <pc:chgData name="serena partridge" userId="1ee5eb1601f7af00" providerId="LiveId" clId="{5B742C12-5668-4EE1-A19F-A6157120A3AA}" dt="2022-02-19T19:59:03.199" v="2130"/>
        <pc:sldMkLst>
          <pc:docMk/>
          <pc:sldMk cId="1289519991" sldId="258"/>
        </pc:sldMkLst>
        <pc:spChg chg="mod">
          <ac:chgData name="serena partridge" userId="1ee5eb1601f7af00" providerId="LiveId" clId="{5B742C12-5668-4EE1-A19F-A6157120A3AA}" dt="2022-02-16T19:17:38.431" v="1975" actId="207"/>
          <ac:spMkLst>
            <pc:docMk/>
            <pc:sldMk cId="1289519991" sldId="258"/>
            <ac:spMk id="2" creationId="{5C9BC5B5-E995-4152-AEE8-C1A7A8ADA2A1}"/>
          </ac:spMkLst>
        </pc:spChg>
        <pc:spChg chg="del">
          <ac:chgData name="serena partridge" userId="1ee5eb1601f7af00" providerId="LiveId" clId="{5B742C12-5668-4EE1-A19F-A6157120A3AA}" dt="2022-02-08T12:36:40.303" v="715" actId="26606"/>
          <ac:spMkLst>
            <pc:docMk/>
            <pc:sldMk cId="1289519991" sldId="258"/>
            <ac:spMk id="3" creationId="{071C5CBF-D5E1-46F9-B730-5A26F8684CFF}"/>
          </ac:spMkLst>
        </pc:spChg>
        <pc:spChg chg="del mod">
          <ac:chgData name="serena partridge" userId="1ee5eb1601f7af00" providerId="LiveId" clId="{5B742C12-5668-4EE1-A19F-A6157120A3AA}" dt="2022-02-08T12:36:40.303" v="715" actId="26606"/>
          <ac:spMkLst>
            <pc:docMk/>
            <pc:sldMk cId="1289519991" sldId="258"/>
            <ac:spMk id="4" creationId="{A83CCD73-B5E4-465A-BBB8-B864892935AB}"/>
          </ac:spMkLst>
        </pc:spChg>
        <pc:spChg chg="add del">
          <ac:chgData name="serena partridge" userId="1ee5eb1601f7af00" providerId="LiveId" clId="{5B742C12-5668-4EE1-A19F-A6157120A3AA}" dt="2022-02-16T18:03:46.423" v="1583"/>
          <ac:spMkLst>
            <pc:docMk/>
            <pc:sldMk cId="1289519991" sldId="258"/>
            <ac:spMk id="10" creationId="{2293296F-4C3A-4530-98F5-F83646ACE913}"/>
          </ac:spMkLst>
        </pc:spChg>
        <pc:spChg chg="add">
          <ac:chgData name="serena partridge" userId="1ee5eb1601f7af00" providerId="LiveId" clId="{5B742C12-5668-4EE1-A19F-A6157120A3AA}" dt="2022-02-16T19:06:01.046" v="1964" actId="26606"/>
          <ac:spMkLst>
            <pc:docMk/>
            <pc:sldMk cId="1289519991" sldId="258"/>
            <ac:spMk id="11" creationId="{619B3503-D505-49AA-97C1-B299D58DB436}"/>
          </ac:spMkLst>
        </pc:spChg>
        <pc:spChg chg="add">
          <ac:chgData name="serena partridge" userId="1ee5eb1601f7af00" providerId="LiveId" clId="{5B742C12-5668-4EE1-A19F-A6157120A3AA}" dt="2022-02-16T19:06:01.046" v="1964" actId="26606"/>
          <ac:spMkLst>
            <pc:docMk/>
            <pc:sldMk cId="1289519991" sldId="258"/>
            <ac:spMk id="13" creationId="{E39A2319-946A-4C65-9B7C-1F86E9B1B57C}"/>
          </ac:spMkLst>
        </pc:spChg>
        <pc:spChg chg="add del">
          <ac:chgData name="serena partridge" userId="1ee5eb1601f7af00" providerId="LiveId" clId="{5B742C12-5668-4EE1-A19F-A6157120A3AA}" dt="2022-02-16T18:03:46.423" v="1583"/>
          <ac:spMkLst>
            <pc:docMk/>
            <pc:sldMk cId="1289519991" sldId="258"/>
            <ac:spMk id="20" creationId="{B62E0F97-3B68-4A9A-81FD-184E8051D278}"/>
          </ac:spMkLst>
        </pc:spChg>
        <pc:spChg chg="add del">
          <ac:chgData name="serena partridge" userId="1ee5eb1601f7af00" providerId="LiveId" clId="{5B742C12-5668-4EE1-A19F-A6157120A3AA}" dt="2022-02-16T18:03:46.423" v="1583"/>
          <ac:spMkLst>
            <pc:docMk/>
            <pc:sldMk cId="1289519991" sldId="258"/>
            <ac:spMk id="22" creationId="{1A9C0995-256A-4F90-97D6-FB8958A5D433}"/>
          </ac:spMkLst>
        </pc:spChg>
        <pc:grpChg chg="add del">
          <ac:chgData name="serena partridge" userId="1ee5eb1601f7af00" providerId="LiveId" clId="{5B742C12-5668-4EE1-A19F-A6157120A3AA}" dt="2022-02-16T18:03:46.423" v="1583"/>
          <ac:grpSpMkLst>
            <pc:docMk/>
            <pc:sldMk cId="1289519991" sldId="258"/>
            <ac:grpSpMk id="12" creationId="{3914D2BD-3C47-433D-81FE-DC6C39595F0E}"/>
          </ac:grpSpMkLst>
        </pc:grpChg>
        <pc:grpChg chg="add del">
          <ac:chgData name="serena partridge" userId="1ee5eb1601f7af00" providerId="LiveId" clId="{5B742C12-5668-4EE1-A19F-A6157120A3AA}" dt="2022-02-16T18:03:46.423" v="1583"/>
          <ac:grpSpMkLst>
            <pc:docMk/>
            <pc:sldMk cId="1289519991" sldId="258"/>
            <ac:grpSpMk id="24" creationId="{2C500373-6BCD-49C7-86D2-7DC695C43C83}"/>
          </ac:grpSpMkLst>
        </pc:grpChg>
        <pc:graphicFrameChg chg="add mod modGraphic">
          <ac:chgData name="serena partridge" userId="1ee5eb1601f7af00" providerId="LiveId" clId="{5B742C12-5668-4EE1-A19F-A6157120A3AA}" dt="2022-02-16T19:51:22.133" v="2005" actId="207"/>
          <ac:graphicFrameMkLst>
            <pc:docMk/>
            <pc:sldMk cId="1289519991" sldId="258"/>
            <ac:graphicFrameMk id="6" creationId="{930DE165-861D-4ABA-B096-994C596780EA}"/>
          </ac:graphicFrameMkLst>
        </pc:graphicFrameChg>
      </pc:sldChg>
      <pc:sldChg chg="addSp delSp modSp new mod ord setBg delDesignElem modNotesTx">
        <pc:chgData name="serena partridge" userId="1ee5eb1601f7af00" providerId="LiveId" clId="{5B742C12-5668-4EE1-A19F-A6157120A3AA}" dt="2022-02-20T00:10:52.090" v="3444" actId="20577"/>
        <pc:sldMkLst>
          <pc:docMk/>
          <pc:sldMk cId="3509174738" sldId="259"/>
        </pc:sldMkLst>
        <pc:spChg chg="mod">
          <ac:chgData name="serena partridge" userId="1ee5eb1601f7af00" providerId="LiveId" clId="{5B742C12-5668-4EE1-A19F-A6157120A3AA}" dt="2022-02-16T19:10:24.043" v="1967" actId="207"/>
          <ac:spMkLst>
            <pc:docMk/>
            <pc:sldMk cId="3509174738" sldId="259"/>
            <ac:spMk id="2" creationId="{86963CE3-36BC-4CDC-8ED5-A47602DE1541}"/>
          </ac:spMkLst>
        </pc:spChg>
        <pc:spChg chg="mod">
          <ac:chgData name="serena partridge" userId="1ee5eb1601f7af00" providerId="LiveId" clId="{5B742C12-5668-4EE1-A19F-A6157120A3AA}" dt="2022-02-20T00:07:00.665" v="3361" actId="207"/>
          <ac:spMkLst>
            <pc:docMk/>
            <pc:sldMk cId="3509174738" sldId="259"/>
            <ac:spMk id="3" creationId="{317730D1-D8B3-4B4E-A0A8-BF6C34EDC93F}"/>
          </ac:spMkLst>
        </pc:spChg>
        <pc:spChg chg="add del">
          <ac:chgData name="serena partridge" userId="1ee5eb1601f7af00" providerId="LiveId" clId="{5B742C12-5668-4EE1-A19F-A6157120A3AA}" dt="2022-02-16T18:03:46.423" v="1583"/>
          <ac:spMkLst>
            <pc:docMk/>
            <pc:sldMk cId="3509174738" sldId="259"/>
            <ac:spMk id="10" creationId="{CF10C978-51B5-420C-9A05-C8F194EACAC3}"/>
          </ac:spMkLst>
        </pc:spChg>
        <pc:spChg chg="add del">
          <ac:chgData name="serena partridge" userId="1ee5eb1601f7af00" providerId="LiveId" clId="{5B742C12-5668-4EE1-A19F-A6157120A3AA}" dt="2022-02-16T18:03:46.423" v="1583"/>
          <ac:spMkLst>
            <pc:docMk/>
            <pc:sldMk cId="3509174738" sldId="259"/>
            <ac:spMk id="12" creationId="{28D34D1C-4E49-4D32-96F1-E49CEBBF86E0}"/>
          </ac:spMkLst>
        </pc:spChg>
        <pc:grpChg chg="add del">
          <ac:chgData name="serena partridge" userId="1ee5eb1601f7af00" providerId="LiveId" clId="{5B742C12-5668-4EE1-A19F-A6157120A3AA}" dt="2022-02-16T18:03:46.423" v="1583"/>
          <ac:grpSpMkLst>
            <pc:docMk/>
            <pc:sldMk cId="3509174738" sldId="259"/>
            <ac:grpSpMk id="14" creationId="{6EDBC9C2-2A39-44A2-9D95-D1DE9E2B127D}"/>
          </ac:grpSpMkLst>
        </pc:grpChg>
        <pc:picChg chg="add mod">
          <ac:chgData name="serena partridge" userId="1ee5eb1601f7af00" providerId="LiveId" clId="{5B742C12-5668-4EE1-A19F-A6157120A3AA}" dt="2022-02-16T19:07:44.310" v="1965" actId="26606"/>
          <ac:picMkLst>
            <pc:docMk/>
            <pc:sldMk cId="3509174738" sldId="259"/>
            <ac:picMk id="7" creationId="{31008087-1CC0-40C7-A125-A272A3E1076A}"/>
          </ac:picMkLst>
        </pc:picChg>
        <pc:cxnChg chg="add del">
          <ac:chgData name="serena partridge" userId="1ee5eb1601f7af00" providerId="LiveId" clId="{5B742C12-5668-4EE1-A19F-A6157120A3AA}" dt="2022-02-16T18:03:46.423" v="1583"/>
          <ac:cxnSpMkLst>
            <pc:docMk/>
            <pc:sldMk cId="3509174738" sldId="259"/>
            <ac:cxnSpMk id="20" creationId="{E32B0B7D-C67A-4103-B2F0-ACE40BD56D02}"/>
          </ac:cxnSpMkLst>
        </pc:cxnChg>
      </pc:sldChg>
      <pc:sldChg chg="addSp delSp modSp new mod ord setBg modNotesTx">
        <pc:chgData name="serena partridge" userId="1ee5eb1601f7af00" providerId="LiveId" clId="{5B742C12-5668-4EE1-A19F-A6157120A3AA}" dt="2022-02-19T23:33:21.528" v="3125" actId="20577"/>
        <pc:sldMkLst>
          <pc:docMk/>
          <pc:sldMk cId="231107012" sldId="260"/>
        </pc:sldMkLst>
        <pc:spChg chg="mod">
          <ac:chgData name="serena partridge" userId="1ee5eb1601f7af00" providerId="LiveId" clId="{5B742C12-5668-4EE1-A19F-A6157120A3AA}" dt="2022-02-16T19:05:48.024" v="1963"/>
          <ac:spMkLst>
            <pc:docMk/>
            <pc:sldMk cId="231107012" sldId="260"/>
            <ac:spMk id="2" creationId="{A116DA12-8728-4987-B62C-148EABD73904}"/>
          </ac:spMkLst>
        </pc:spChg>
        <pc:spChg chg="add del mod">
          <ac:chgData name="serena partridge" userId="1ee5eb1601f7af00" providerId="LiveId" clId="{5B742C12-5668-4EE1-A19F-A6157120A3AA}" dt="2022-02-19T23:33:21.528" v="3125" actId="20577"/>
          <ac:spMkLst>
            <pc:docMk/>
            <pc:sldMk cId="231107012" sldId="260"/>
            <ac:spMk id="3" creationId="{8DED5EE8-860F-44C6-B33A-F8F9A4B2FB47}"/>
          </ac:spMkLst>
        </pc:spChg>
        <pc:spChg chg="add del">
          <ac:chgData name="serena partridge" userId="1ee5eb1601f7af00" providerId="LiveId" clId="{5B742C12-5668-4EE1-A19F-A6157120A3AA}" dt="2022-02-13T10:51:38.222" v="1504" actId="26606"/>
          <ac:spMkLst>
            <pc:docMk/>
            <pc:sldMk cId="231107012" sldId="260"/>
            <ac:spMk id="19" creationId="{7A675F33-98AF-4B83-A3BB-0780A23145E6}"/>
          </ac:spMkLst>
        </pc:spChg>
        <pc:picChg chg="add del">
          <ac:chgData name="serena partridge" userId="1ee5eb1601f7af00" providerId="LiveId" clId="{5B742C12-5668-4EE1-A19F-A6157120A3AA}" dt="2022-02-13T10:51:38.222" v="1504" actId="26606"/>
          <ac:picMkLst>
            <pc:docMk/>
            <pc:sldMk cId="231107012" sldId="260"/>
            <ac:picMk id="5" creationId="{1E620504-40CD-469C-A55A-EFA7059A46D8}"/>
          </ac:picMkLst>
        </pc:picChg>
        <pc:cxnChg chg="add del">
          <ac:chgData name="serena partridge" userId="1ee5eb1601f7af00" providerId="LiveId" clId="{5B742C12-5668-4EE1-A19F-A6157120A3AA}" dt="2022-02-13T10:51:38.222" v="1504" actId="26606"/>
          <ac:cxnSpMkLst>
            <pc:docMk/>
            <pc:sldMk cId="231107012" sldId="260"/>
            <ac:cxnSpMk id="9" creationId="{8FD48FB1-66D8-4676-B0AA-C139A1DB78D1}"/>
          </ac:cxnSpMkLst>
        </pc:cxnChg>
        <pc:cxnChg chg="add del">
          <ac:chgData name="serena partridge" userId="1ee5eb1601f7af00" providerId="LiveId" clId="{5B742C12-5668-4EE1-A19F-A6157120A3AA}" dt="2022-02-13T10:51:38.222" v="1504" actId="26606"/>
          <ac:cxnSpMkLst>
            <pc:docMk/>
            <pc:sldMk cId="231107012" sldId="260"/>
            <ac:cxnSpMk id="11" creationId="{F033F5AE-6728-4F19-8DED-658E674B31B9}"/>
          </ac:cxnSpMkLst>
        </pc:cxnChg>
        <pc:cxnChg chg="add del">
          <ac:chgData name="serena partridge" userId="1ee5eb1601f7af00" providerId="LiveId" clId="{5B742C12-5668-4EE1-A19F-A6157120A3AA}" dt="2022-02-13T10:51:38.222" v="1504" actId="26606"/>
          <ac:cxnSpMkLst>
            <pc:docMk/>
            <pc:sldMk cId="231107012" sldId="260"/>
            <ac:cxnSpMk id="13" creationId="{82C7D74A-18BA-4709-A808-44E8815C4430}"/>
          </ac:cxnSpMkLst>
        </pc:cxnChg>
        <pc:cxnChg chg="add del">
          <ac:chgData name="serena partridge" userId="1ee5eb1601f7af00" providerId="LiveId" clId="{5B742C12-5668-4EE1-A19F-A6157120A3AA}" dt="2022-02-13T10:51:38.222" v="1504" actId="26606"/>
          <ac:cxnSpMkLst>
            <pc:docMk/>
            <pc:sldMk cId="231107012" sldId="260"/>
            <ac:cxnSpMk id="15" creationId="{B5164A3F-1561-4039-8185-AB0EEB713EA7}"/>
          </ac:cxnSpMkLst>
        </pc:cxnChg>
        <pc:cxnChg chg="add del">
          <ac:chgData name="serena partridge" userId="1ee5eb1601f7af00" providerId="LiveId" clId="{5B742C12-5668-4EE1-A19F-A6157120A3AA}" dt="2022-02-13T10:51:38.222" v="1504" actId="26606"/>
          <ac:cxnSpMkLst>
            <pc:docMk/>
            <pc:sldMk cId="231107012" sldId="260"/>
            <ac:cxnSpMk id="17" creationId="{2A35DB53-42BE-460E-9CA1-1294C98463CB}"/>
          </ac:cxnSpMkLst>
        </pc:cxnChg>
      </pc:sldChg>
      <pc:sldChg chg="new del ord">
        <pc:chgData name="serena partridge" userId="1ee5eb1601f7af00" providerId="LiveId" clId="{5B742C12-5668-4EE1-A19F-A6157120A3AA}" dt="2022-02-13T10:41:25.871" v="1479" actId="2696"/>
        <pc:sldMkLst>
          <pc:docMk/>
          <pc:sldMk cId="803339898" sldId="261"/>
        </pc:sldMkLst>
      </pc:sldChg>
      <pc:sldChg chg="modSp new mod">
        <pc:chgData name="serena partridge" userId="1ee5eb1601f7af00" providerId="LiveId" clId="{5B742C12-5668-4EE1-A19F-A6157120A3AA}" dt="2022-02-20T00:13:56.244" v="3462" actId="113"/>
        <pc:sldMkLst>
          <pc:docMk/>
          <pc:sldMk cId="3942481839" sldId="261"/>
        </pc:sldMkLst>
        <pc:spChg chg="mod">
          <ac:chgData name="serena partridge" userId="1ee5eb1601f7af00" providerId="LiveId" clId="{5B742C12-5668-4EE1-A19F-A6157120A3AA}" dt="2022-02-20T00:13:47.895" v="3461" actId="113"/>
          <ac:spMkLst>
            <pc:docMk/>
            <pc:sldMk cId="3942481839" sldId="261"/>
            <ac:spMk id="2" creationId="{DCBE5455-EDD7-4F5A-B023-189C64A3254F}"/>
          </ac:spMkLst>
        </pc:spChg>
        <pc:spChg chg="mod">
          <ac:chgData name="serena partridge" userId="1ee5eb1601f7af00" providerId="LiveId" clId="{5B742C12-5668-4EE1-A19F-A6157120A3AA}" dt="2022-02-20T00:13:56.244" v="3462" actId="113"/>
          <ac:spMkLst>
            <pc:docMk/>
            <pc:sldMk cId="3942481839" sldId="261"/>
            <ac:spMk id="3" creationId="{90F511EB-AB64-4363-999C-76E69191C606}"/>
          </ac:spMkLst>
        </pc:spChg>
      </pc:sldChg>
      <pc:sldChg chg="addSp delSp modSp new del mod modClrScheme chgLayout">
        <pc:chgData name="serena partridge" userId="1ee5eb1601f7af00" providerId="LiveId" clId="{5B742C12-5668-4EE1-A19F-A6157120A3AA}" dt="2022-02-19T19:31:13.265" v="2050" actId="2696"/>
        <pc:sldMkLst>
          <pc:docMk/>
          <pc:sldMk cId="66131136" sldId="262"/>
        </pc:sldMkLst>
        <pc:spChg chg="del mod ord">
          <ac:chgData name="serena partridge" userId="1ee5eb1601f7af00" providerId="LiveId" clId="{5B742C12-5668-4EE1-A19F-A6157120A3AA}" dt="2022-02-16T18:45:19.483" v="1893" actId="700"/>
          <ac:spMkLst>
            <pc:docMk/>
            <pc:sldMk cId="66131136" sldId="262"/>
            <ac:spMk id="2" creationId="{756DA592-0123-4C52-B3EB-9B2483371AD8}"/>
          </ac:spMkLst>
        </pc:spChg>
        <pc:spChg chg="del mod ord">
          <ac:chgData name="serena partridge" userId="1ee5eb1601f7af00" providerId="LiveId" clId="{5B742C12-5668-4EE1-A19F-A6157120A3AA}" dt="2022-02-16T18:45:19.483" v="1893" actId="700"/>
          <ac:spMkLst>
            <pc:docMk/>
            <pc:sldMk cId="66131136" sldId="262"/>
            <ac:spMk id="3" creationId="{B77813C0-BE74-43B0-BFD9-ECDC3CB43018}"/>
          </ac:spMkLst>
        </pc:spChg>
        <pc:spChg chg="add mod ord">
          <ac:chgData name="serena partridge" userId="1ee5eb1601f7af00" providerId="LiveId" clId="{5B742C12-5668-4EE1-A19F-A6157120A3AA}" dt="2022-02-16T19:03:06.022" v="1958" actId="27636"/>
          <ac:spMkLst>
            <pc:docMk/>
            <pc:sldMk cId="66131136" sldId="262"/>
            <ac:spMk id="4" creationId="{DFB7B2AF-88EF-47CA-B155-36F2F8034894}"/>
          </ac:spMkLst>
        </pc:spChg>
        <pc:spChg chg="add mod ord">
          <ac:chgData name="serena partridge" userId="1ee5eb1601f7af00" providerId="LiveId" clId="{5B742C12-5668-4EE1-A19F-A6157120A3AA}" dt="2022-02-19T19:31:02.214" v="2048" actId="20577"/>
          <ac:spMkLst>
            <pc:docMk/>
            <pc:sldMk cId="66131136" sldId="262"/>
            <ac:spMk id="5" creationId="{CED872DB-3904-42E2-84EB-4F710FE00609}"/>
          </ac:spMkLst>
        </pc:spChg>
        <pc:spChg chg="add mod ord">
          <ac:chgData name="serena partridge" userId="1ee5eb1601f7af00" providerId="LiveId" clId="{5B742C12-5668-4EE1-A19F-A6157120A3AA}" dt="2022-02-16T19:03:14.005" v="1960" actId="122"/>
          <ac:spMkLst>
            <pc:docMk/>
            <pc:sldMk cId="66131136" sldId="262"/>
            <ac:spMk id="6" creationId="{8698B766-039C-4451-8246-4C7FC67B6213}"/>
          </ac:spMkLst>
        </pc:spChg>
        <pc:spChg chg="add mod ord">
          <ac:chgData name="serena partridge" userId="1ee5eb1601f7af00" providerId="LiveId" clId="{5B742C12-5668-4EE1-A19F-A6157120A3AA}" dt="2022-02-16T19:05:48.024" v="1963"/>
          <ac:spMkLst>
            <pc:docMk/>
            <pc:sldMk cId="66131136" sldId="262"/>
            <ac:spMk id="7" creationId="{F24BF74C-D78F-45C9-861A-BF8EEB7F2DA9}"/>
          </ac:spMkLst>
        </pc:spChg>
        <pc:spChg chg="add mod ord">
          <ac:chgData name="serena partridge" userId="1ee5eb1601f7af00" providerId="LiveId" clId="{5B742C12-5668-4EE1-A19F-A6157120A3AA}" dt="2022-02-19T19:31:05.133" v="2049" actId="20577"/>
          <ac:spMkLst>
            <pc:docMk/>
            <pc:sldMk cId="66131136" sldId="262"/>
            <ac:spMk id="8" creationId="{065383F0-9B7E-49B2-8394-85AD0D5E9E91}"/>
          </ac:spMkLst>
        </pc:spChg>
        <pc:spChg chg="add mod ord">
          <ac:chgData name="serena partridge" userId="1ee5eb1601f7af00" providerId="LiveId" clId="{5B742C12-5668-4EE1-A19F-A6157120A3AA}" dt="2022-02-16T19:05:48.024" v="1963"/>
          <ac:spMkLst>
            <pc:docMk/>
            <pc:sldMk cId="66131136" sldId="262"/>
            <ac:spMk id="9" creationId="{4DFC6FEA-8749-4BE6-B42B-7DA6F4500A73}"/>
          </ac:spMkLst>
        </pc:spChg>
        <pc:spChg chg="add mod ord">
          <ac:chgData name="serena partridge" userId="1ee5eb1601f7af00" providerId="LiveId" clId="{5B742C12-5668-4EE1-A19F-A6157120A3AA}" dt="2022-02-16T19:05:48.024" v="1963"/>
          <ac:spMkLst>
            <pc:docMk/>
            <pc:sldMk cId="66131136" sldId="262"/>
            <ac:spMk id="10" creationId="{3BA868AB-B4D4-4B7D-8D73-0910B41E2D3F}"/>
          </ac:spMkLst>
        </pc:spChg>
      </pc:sldChg>
      <pc:sldChg chg="new del">
        <pc:chgData name="serena partridge" userId="1ee5eb1601f7af00" providerId="LiveId" clId="{5B742C12-5668-4EE1-A19F-A6157120A3AA}" dt="2022-02-13T10:41:25.871" v="1479" actId="2696"/>
        <pc:sldMkLst>
          <pc:docMk/>
          <pc:sldMk cId="3572584822" sldId="262"/>
        </pc:sldMkLst>
      </pc:sldChg>
      <pc:sldChg chg="modSp new mod modNotesTx">
        <pc:chgData name="serena partridge" userId="1ee5eb1601f7af00" providerId="LiveId" clId="{5B742C12-5668-4EE1-A19F-A6157120A3AA}" dt="2022-02-19T23:35:19.542" v="3155" actId="20577"/>
        <pc:sldMkLst>
          <pc:docMk/>
          <pc:sldMk cId="1282693188" sldId="263"/>
        </pc:sldMkLst>
        <pc:spChg chg="mod">
          <ac:chgData name="serena partridge" userId="1ee5eb1601f7af00" providerId="LiveId" clId="{5B742C12-5668-4EE1-A19F-A6157120A3AA}" dt="2022-02-19T21:39:06.977" v="2323" actId="20577"/>
          <ac:spMkLst>
            <pc:docMk/>
            <pc:sldMk cId="1282693188" sldId="263"/>
            <ac:spMk id="2" creationId="{F3C986F6-D22E-431A-905C-9F914479B4A9}"/>
          </ac:spMkLst>
        </pc:spChg>
        <pc:spChg chg="mod">
          <ac:chgData name="serena partridge" userId="1ee5eb1601f7af00" providerId="LiveId" clId="{5B742C12-5668-4EE1-A19F-A6157120A3AA}" dt="2022-02-19T22:26:31.889" v="2798" actId="207"/>
          <ac:spMkLst>
            <pc:docMk/>
            <pc:sldMk cId="1282693188" sldId="263"/>
            <ac:spMk id="3" creationId="{E76F8DC6-3314-4A4F-983A-3513A955E6A5}"/>
          </ac:spMkLst>
        </pc:spChg>
      </pc:sldChg>
      <pc:sldChg chg="addSp delSp modSp new mod setBg chgLayout modNotesTx">
        <pc:chgData name="serena partridge" userId="1ee5eb1601f7af00" providerId="LiveId" clId="{5B742C12-5668-4EE1-A19F-A6157120A3AA}" dt="2022-02-19T22:24:35.147" v="2796" actId="20577"/>
        <pc:sldMkLst>
          <pc:docMk/>
          <pc:sldMk cId="2377289016" sldId="264"/>
        </pc:sldMkLst>
        <pc:spChg chg="del mod">
          <ac:chgData name="serena partridge" userId="1ee5eb1601f7af00" providerId="LiveId" clId="{5B742C12-5668-4EE1-A19F-A6157120A3AA}" dt="2022-02-19T22:09:18.059" v="2573" actId="700"/>
          <ac:spMkLst>
            <pc:docMk/>
            <pc:sldMk cId="2377289016" sldId="264"/>
            <ac:spMk id="2" creationId="{D468F60D-4751-44EA-8645-6105BADC5A93}"/>
          </ac:spMkLst>
        </pc:spChg>
        <pc:spChg chg="del mod">
          <ac:chgData name="serena partridge" userId="1ee5eb1601f7af00" providerId="LiveId" clId="{5B742C12-5668-4EE1-A19F-A6157120A3AA}" dt="2022-02-19T22:09:18.059" v="2573" actId="700"/>
          <ac:spMkLst>
            <pc:docMk/>
            <pc:sldMk cId="2377289016" sldId="264"/>
            <ac:spMk id="3" creationId="{AB1FD6A0-F2E3-4922-A9BC-605DA66C5A59}"/>
          </ac:spMkLst>
        </pc:spChg>
        <pc:spChg chg="add mod ord">
          <ac:chgData name="serena partridge" userId="1ee5eb1601f7af00" providerId="LiveId" clId="{5B742C12-5668-4EE1-A19F-A6157120A3AA}" dt="2022-02-19T22:24:20.663" v="2786" actId="255"/>
          <ac:spMkLst>
            <pc:docMk/>
            <pc:sldMk cId="2377289016" sldId="264"/>
            <ac:spMk id="4" creationId="{15BBC124-6090-4EBE-927D-C9894943A3FA}"/>
          </ac:spMkLst>
        </pc:spChg>
        <pc:spChg chg="add del mod ord">
          <ac:chgData name="serena partridge" userId="1ee5eb1601f7af00" providerId="LiveId" clId="{5B742C12-5668-4EE1-A19F-A6157120A3AA}" dt="2022-02-19T22:19:08.453" v="2695" actId="26606"/>
          <ac:spMkLst>
            <pc:docMk/>
            <pc:sldMk cId="2377289016" sldId="264"/>
            <ac:spMk id="5" creationId="{934A5749-340F-4CEE-93E1-CF4D00EDB533}"/>
          </ac:spMkLst>
        </pc:spChg>
        <pc:graphicFrameChg chg="add mod modGraphic">
          <ac:chgData name="serena partridge" userId="1ee5eb1601f7af00" providerId="LiveId" clId="{5B742C12-5668-4EE1-A19F-A6157120A3AA}" dt="2022-02-19T22:24:35.147" v="2796" actId="20577"/>
          <ac:graphicFrameMkLst>
            <pc:docMk/>
            <pc:sldMk cId="2377289016" sldId="264"/>
            <ac:graphicFrameMk id="7" creationId="{D40BC102-E2C7-43C1-A9FB-3903649F5673}"/>
          </ac:graphicFrameMkLst>
        </pc:graphicFrameChg>
      </pc:sldChg>
      <pc:sldChg chg="new ord">
        <pc:chgData name="serena partridge" userId="1ee5eb1601f7af00" providerId="LiveId" clId="{5B742C12-5668-4EE1-A19F-A6157120A3AA}" dt="2022-02-19T21:47:56.605" v="2470"/>
        <pc:sldMkLst>
          <pc:docMk/>
          <pc:sldMk cId="2118054287" sldId="265"/>
        </pc:sldMkLst>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A26E438-6BFA-4B72-A011-DF3F612E97C6}" type="doc">
      <dgm:prSet loTypeId="urn:microsoft.com/office/officeart/2008/layout/LinedList" loCatId="list" qsTypeId="urn:microsoft.com/office/officeart/2005/8/quickstyle/simple4" qsCatId="simple" csTypeId="urn:microsoft.com/office/officeart/2005/8/colors/accent0_3" csCatId="mainScheme" phldr="1"/>
      <dgm:spPr/>
      <dgm:t>
        <a:bodyPr/>
        <a:lstStyle/>
        <a:p>
          <a:endParaRPr lang="en-US"/>
        </a:p>
      </dgm:t>
    </dgm:pt>
    <dgm:pt modelId="{B585F0A7-4E67-413D-9881-F8787BF36133}">
      <dgm:prSet/>
      <dgm:spPr/>
      <dgm:t>
        <a:bodyPr/>
        <a:lstStyle/>
        <a:p>
          <a:r>
            <a:rPr lang="en-GB" dirty="0">
              <a:solidFill>
                <a:schemeClr val="accent6">
                  <a:lumMod val="75000"/>
                </a:schemeClr>
              </a:solidFill>
            </a:rPr>
            <a:t>“PSYCH” </a:t>
          </a:r>
          <a:r>
            <a:rPr lang="en-GB" dirty="0">
              <a:solidFill>
                <a:srgbClr val="00B0F0"/>
              </a:solidFill>
            </a:rPr>
            <a:t>–</a:t>
          </a:r>
          <a:r>
            <a:rPr lang="en-GB" dirty="0"/>
            <a:t> </a:t>
          </a:r>
          <a:r>
            <a:rPr lang="en-GB" dirty="0">
              <a:solidFill>
                <a:schemeClr val="accent2">
                  <a:lumMod val="75000"/>
                </a:schemeClr>
              </a:solidFill>
            </a:rPr>
            <a:t>meaning mind, soul or spirit.</a:t>
          </a:r>
          <a:endParaRPr lang="en-US" dirty="0">
            <a:solidFill>
              <a:schemeClr val="accent2">
                <a:lumMod val="75000"/>
              </a:schemeClr>
            </a:solidFill>
          </a:endParaRPr>
        </a:p>
      </dgm:t>
    </dgm:pt>
    <dgm:pt modelId="{EB62B458-3063-475F-8D0F-DF36477E1ABB}" type="parTrans" cxnId="{2F4DAD97-89C1-471C-B3BF-CF46193135A6}">
      <dgm:prSet/>
      <dgm:spPr/>
      <dgm:t>
        <a:bodyPr/>
        <a:lstStyle/>
        <a:p>
          <a:endParaRPr lang="en-US"/>
        </a:p>
      </dgm:t>
    </dgm:pt>
    <dgm:pt modelId="{B5FF6055-6791-48E2-85DD-CCF893E674BC}" type="sibTrans" cxnId="{2F4DAD97-89C1-471C-B3BF-CF46193135A6}">
      <dgm:prSet/>
      <dgm:spPr/>
      <dgm:t>
        <a:bodyPr/>
        <a:lstStyle/>
        <a:p>
          <a:endParaRPr lang="en-US"/>
        </a:p>
      </dgm:t>
    </dgm:pt>
    <dgm:pt modelId="{FDC6D3B7-3DED-4608-8396-6A5C4099F84E}">
      <dgm:prSet/>
      <dgm:spPr/>
      <dgm:t>
        <a:bodyPr/>
        <a:lstStyle/>
        <a:p>
          <a:r>
            <a:rPr lang="en-GB" dirty="0">
              <a:solidFill>
                <a:schemeClr val="accent6">
                  <a:lumMod val="75000"/>
                </a:schemeClr>
              </a:solidFill>
            </a:rPr>
            <a:t>“LOGOS” </a:t>
          </a:r>
          <a:r>
            <a:rPr lang="en-GB" dirty="0">
              <a:solidFill>
                <a:srgbClr val="00B0F0"/>
              </a:solidFill>
            </a:rPr>
            <a:t>–</a:t>
          </a:r>
          <a:r>
            <a:rPr lang="en-GB" dirty="0"/>
            <a:t> </a:t>
          </a:r>
          <a:r>
            <a:rPr lang="en-GB" dirty="0">
              <a:solidFill>
                <a:schemeClr val="accent2">
                  <a:lumMod val="75000"/>
                </a:schemeClr>
              </a:solidFill>
            </a:rPr>
            <a:t>meaning knowledge, discourse or study.</a:t>
          </a:r>
          <a:endParaRPr lang="en-US" dirty="0">
            <a:solidFill>
              <a:schemeClr val="accent2">
                <a:lumMod val="75000"/>
              </a:schemeClr>
            </a:solidFill>
          </a:endParaRPr>
        </a:p>
      </dgm:t>
    </dgm:pt>
    <dgm:pt modelId="{E5086FED-BAE9-4234-B60A-A7AFD6FFFB87}" type="parTrans" cxnId="{DFD567E2-8BAC-4BAC-8717-B20C13659F69}">
      <dgm:prSet/>
      <dgm:spPr/>
      <dgm:t>
        <a:bodyPr/>
        <a:lstStyle/>
        <a:p>
          <a:endParaRPr lang="en-US"/>
        </a:p>
      </dgm:t>
    </dgm:pt>
    <dgm:pt modelId="{D5BA3380-7AE5-428C-9708-1FB16883D5AD}" type="sibTrans" cxnId="{DFD567E2-8BAC-4BAC-8717-B20C13659F69}">
      <dgm:prSet/>
      <dgm:spPr/>
      <dgm:t>
        <a:bodyPr/>
        <a:lstStyle/>
        <a:p>
          <a:endParaRPr lang="en-US"/>
        </a:p>
      </dgm:t>
    </dgm:pt>
    <dgm:pt modelId="{E285D410-34A8-42B1-8115-60DA414A9BEA}" type="pres">
      <dgm:prSet presAssocID="{FA26E438-6BFA-4B72-A011-DF3F612E97C6}" presName="vert0" presStyleCnt="0">
        <dgm:presLayoutVars>
          <dgm:dir/>
          <dgm:animOne val="branch"/>
          <dgm:animLvl val="lvl"/>
        </dgm:presLayoutVars>
      </dgm:prSet>
      <dgm:spPr/>
    </dgm:pt>
    <dgm:pt modelId="{449D8BD2-5675-4301-A386-3DF856E2ED63}" type="pres">
      <dgm:prSet presAssocID="{B585F0A7-4E67-413D-9881-F8787BF36133}" presName="thickLine" presStyleLbl="alignNode1" presStyleIdx="0" presStyleCnt="2"/>
      <dgm:spPr/>
    </dgm:pt>
    <dgm:pt modelId="{BF930995-1D40-45B4-99D0-28D2EAA09CBC}" type="pres">
      <dgm:prSet presAssocID="{B585F0A7-4E67-413D-9881-F8787BF36133}" presName="horz1" presStyleCnt="0"/>
      <dgm:spPr/>
    </dgm:pt>
    <dgm:pt modelId="{7692D29A-A9C6-4CB8-9DF2-F69CA7EBB471}" type="pres">
      <dgm:prSet presAssocID="{B585F0A7-4E67-413D-9881-F8787BF36133}" presName="tx1" presStyleLbl="revTx" presStyleIdx="0" presStyleCnt="2"/>
      <dgm:spPr/>
    </dgm:pt>
    <dgm:pt modelId="{B710C19F-0CAA-4D77-9B6C-75822D8D514C}" type="pres">
      <dgm:prSet presAssocID="{B585F0A7-4E67-413D-9881-F8787BF36133}" presName="vert1" presStyleCnt="0"/>
      <dgm:spPr/>
    </dgm:pt>
    <dgm:pt modelId="{12250919-AAAC-4F70-9E87-375011870093}" type="pres">
      <dgm:prSet presAssocID="{FDC6D3B7-3DED-4608-8396-6A5C4099F84E}" presName="thickLine" presStyleLbl="alignNode1" presStyleIdx="1" presStyleCnt="2"/>
      <dgm:spPr/>
    </dgm:pt>
    <dgm:pt modelId="{D0767CC4-921A-4803-B5C8-D4F7D6F37ECD}" type="pres">
      <dgm:prSet presAssocID="{FDC6D3B7-3DED-4608-8396-6A5C4099F84E}" presName="horz1" presStyleCnt="0"/>
      <dgm:spPr/>
    </dgm:pt>
    <dgm:pt modelId="{149A31B4-4EC0-417F-A40C-BEF1580EEFE4}" type="pres">
      <dgm:prSet presAssocID="{FDC6D3B7-3DED-4608-8396-6A5C4099F84E}" presName="tx1" presStyleLbl="revTx" presStyleIdx="1" presStyleCnt="2"/>
      <dgm:spPr/>
    </dgm:pt>
    <dgm:pt modelId="{1068C759-6432-453D-9719-B852BB962647}" type="pres">
      <dgm:prSet presAssocID="{FDC6D3B7-3DED-4608-8396-6A5C4099F84E}" presName="vert1" presStyleCnt="0"/>
      <dgm:spPr/>
    </dgm:pt>
  </dgm:ptLst>
  <dgm:cxnLst>
    <dgm:cxn modelId="{360BE41E-4219-4E98-BB51-7E72D9AF9114}" type="presOf" srcId="{B585F0A7-4E67-413D-9881-F8787BF36133}" destId="{7692D29A-A9C6-4CB8-9DF2-F69CA7EBB471}" srcOrd="0" destOrd="0" presId="urn:microsoft.com/office/officeart/2008/layout/LinedList"/>
    <dgm:cxn modelId="{B20C2B6F-0C9F-41E6-818C-0A0870E98000}" type="presOf" srcId="{FA26E438-6BFA-4B72-A011-DF3F612E97C6}" destId="{E285D410-34A8-42B1-8115-60DA414A9BEA}" srcOrd="0" destOrd="0" presId="urn:microsoft.com/office/officeart/2008/layout/LinedList"/>
    <dgm:cxn modelId="{2F4DAD97-89C1-471C-B3BF-CF46193135A6}" srcId="{FA26E438-6BFA-4B72-A011-DF3F612E97C6}" destId="{B585F0A7-4E67-413D-9881-F8787BF36133}" srcOrd="0" destOrd="0" parTransId="{EB62B458-3063-475F-8D0F-DF36477E1ABB}" sibTransId="{B5FF6055-6791-48E2-85DD-CCF893E674BC}"/>
    <dgm:cxn modelId="{7F0BA8C3-C698-4B17-BF70-7F4E09F41F88}" type="presOf" srcId="{FDC6D3B7-3DED-4608-8396-6A5C4099F84E}" destId="{149A31B4-4EC0-417F-A40C-BEF1580EEFE4}" srcOrd="0" destOrd="0" presId="urn:microsoft.com/office/officeart/2008/layout/LinedList"/>
    <dgm:cxn modelId="{DFD567E2-8BAC-4BAC-8717-B20C13659F69}" srcId="{FA26E438-6BFA-4B72-A011-DF3F612E97C6}" destId="{FDC6D3B7-3DED-4608-8396-6A5C4099F84E}" srcOrd="1" destOrd="0" parTransId="{E5086FED-BAE9-4234-B60A-A7AFD6FFFB87}" sibTransId="{D5BA3380-7AE5-428C-9708-1FB16883D5AD}"/>
    <dgm:cxn modelId="{0CDD61DB-FEB4-4D61-AB22-372E45ADB779}" type="presParOf" srcId="{E285D410-34A8-42B1-8115-60DA414A9BEA}" destId="{449D8BD2-5675-4301-A386-3DF856E2ED63}" srcOrd="0" destOrd="0" presId="urn:microsoft.com/office/officeart/2008/layout/LinedList"/>
    <dgm:cxn modelId="{E7AF60C0-58A0-46FA-8358-43435B2C5CED}" type="presParOf" srcId="{E285D410-34A8-42B1-8115-60DA414A9BEA}" destId="{BF930995-1D40-45B4-99D0-28D2EAA09CBC}" srcOrd="1" destOrd="0" presId="urn:microsoft.com/office/officeart/2008/layout/LinedList"/>
    <dgm:cxn modelId="{DAB1ED52-99EA-40C1-805F-6BA49C93B501}" type="presParOf" srcId="{BF930995-1D40-45B4-99D0-28D2EAA09CBC}" destId="{7692D29A-A9C6-4CB8-9DF2-F69CA7EBB471}" srcOrd="0" destOrd="0" presId="urn:microsoft.com/office/officeart/2008/layout/LinedList"/>
    <dgm:cxn modelId="{8C77C27E-E8AB-4823-9CD4-F1735A459E35}" type="presParOf" srcId="{BF930995-1D40-45B4-99D0-28D2EAA09CBC}" destId="{B710C19F-0CAA-4D77-9B6C-75822D8D514C}" srcOrd="1" destOrd="0" presId="urn:microsoft.com/office/officeart/2008/layout/LinedList"/>
    <dgm:cxn modelId="{29120CE8-B9D5-43E1-8577-9CCB3AB58067}" type="presParOf" srcId="{E285D410-34A8-42B1-8115-60DA414A9BEA}" destId="{12250919-AAAC-4F70-9E87-375011870093}" srcOrd="2" destOrd="0" presId="urn:microsoft.com/office/officeart/2008/layout/LinedList"/>
    <dgm:cxn modelId="{1B7E1331-441E-4281-8EB8-CC27150DEFB3}" type="presParOf" srcId="{E285D410-34A8-42B1-8115-60DA414A9BEA}" destId="{D0767CC4-921A-4803-B5C8-D4F7D6F37ECD}" srcOrd="3" destOrd="0" presId="urn:microsoft.com/office/officeart/2008/layout/LinedList"/>
    <dgm:cxn modelId="{425E55AE-1C66-4ABB-A7E7-8081C4D07AF7}" type="presParOf" srcId="{D0767CC4-921A-4803-B5C8-D4F7D6F37ECD}" destId="{149A31B4-4EC0-417F-A40C-BEF1580EEFE4}" srcOrd="0" destOrd="0" presId="urn:microsoft.com/office/officeart/2008/layout/LinedList"/>
    <dgm:cxn modelId="{9FDD6FBB-CBD0-4223-B375-362778D126BF}" type="presParOf" srcId="{D0767CC4-921A-4803-B5C8-D4F7D6F37ECD}" destId="{1068C759-6432-453D-9719-B852BB962647}"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A060E9B-3541-4F2D-A44E-326A797624CA}"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C20A52D-D86B-4ABD-A8EF-D864A768E431}">
      <dgm:prSet custT="1"/>
      <dgm:spPr/>
      <dgm:t>
        <a:bodyPr/>
        <a:lstStyle/>
        <a:p>
          <a:r>
            <a:rPr lang="en-GB" sz="2800" dirty="0">
              <a:solidFill>
                <a:srgbClr val="92D050"/>
              </a:solidFill>
            </a:rPr>
            <a:t>Physical, sensory and perceptual development </a:t>
          </a:r>
          <a:endParaRPr lang="en-US" sz="2800" dirty="0">
            <a:solidFill>
              <a:srgbClr val="92D050"/>
            </a:solidFill>
          </a:endParaRPr>
        </a:p>
      </dgm:t>
    </dgm:pt>
    <dgm:pt modelId="{139E80B8-3A61-404A-8B83-BBA2BBAB41A4}" type="parTrans" cxnId="{B772DF09-F5D6-4B95-A7A8-E67427FCCFCF}">
      <dgm:prSet/>
      <dgm:spPr/>
      <dgm:t>
        <a:bodyPr/>
        <a:lstStyle/>
        <a:p>
          <a:endParaRPr lang="en-US"/>
        </a:p>
      </dgm:t>
    </dgm:pt>
    <dgm:pt modelId="{67A1EA80-06F1-4FB9-B7BF-A9BABB6425B2}" type="sibTrans" cxnId="{B772DF09-F5D6-4B95-A7A8-E67427FCCFCF}">
      <dgm:prSet/>
      <dgm:spPr/>
      <dgm:t>
        <a:bodyPr/>
        <a:lstStyle/>
        <a:p>
          <a:endParaRPr lang="en-US"/>
        </a:p>
      </dgm:t>
    </dgm:pt>
    <dgm:pt modelId="{5DA0780E-B1CA-4390-8E79-C95FE6CEF383}">
      <dgm:prSet/>
      <dgm:spPr/>
      <dgm:t>
        <a:bodyPr/>
        <a:lstStyle/>
        <a:p>
          <a:r>
            <a:rPr lang="en-GB" dirty="0">
              <a:solidFill>
                <a:srgbClr val="00B0F0"/>
              </a:solidFill>
            </a:rPr>
            <a:t>Cognitive development</a:t>
          </a:r>
          <a:endParaRPr lang="en-US" dirty="0">
            <a:solidFill>
              <a:srgbClr val="00B0F0"/>
            </a:solidFill>
          </a:endParaRPr>
        </a:p>
      </dgm:t>
    </dgm:pt>
    <dgm:pt modelId="{C04D8BB9-D56C-4783-A15A-FA20621E7CED}" type="parTrans" cxnId="{682EEF3E-697A-4E0E-8C77-2D0A7F1007D3}">
      <dgm:prSet/>
      <dgm:spPr/>
      <dgm:t>
        <a:bodyPr/>
        <a:lstStyle/>
        <a:p>
          <a:endParaRPr lang="en-US"/>
        </a:p>
      </dgm:t>
    </dgm:pt>
    <dgm:pt modelId="{415C8FC0-37D1-490C-8E55-7C19E23D8AF0}" type="sibTrans" cxnId="{682EEF3E-697A-4E0E-8C77-2D0A7F1007D3}">
      <dgm:prSet/>
      <dgm:spPr/>
      <dgm:t>
        <a:bodyPr/>
        <a:lstStyle/>
        <a:p>
          <a:endParaRPr lang="en-US"/>
        </a:p>
      </dgm:t>
    </dgm:pt>
    <dgm:pt modelId="{09E6A1A8-CFAD-4489-80D7-2B6C56B8DD29}">
      <dgm:prSet/>
      <dgm:spPr/>
      <dgm:t>
        <a:bodyPr/>
        <a:lstStyle/>
        <a:p>
          <a:r>
            <a:rPr lang="en-GB" dirty="0">
              <a:solidFill>
                <a:srgbClr val="FFC000"/>
              </a:solidFill>
            </a:rPr>
            <a:t>Social and personality development </a:t>
          </a:r>
          <a:endParaRPr lang="en-US" dirty="0">
            <a:solidFill>
              <a:srgbClr val="FFC000"/>
            </a:solidFill>
          </a:endParaRPr>
        </a:p>
      </dgm:t>
    </dgm:pt>
    <dgm:pt modelId="{96EA31E5-6375-498A-AD3B-01849690C644}" type="parTrans" cxnId="{E5E0F6BD-1B96-4A60-B1F9-65171E598900}">
      <dgm:prSet/>
      <dgm:spPr/>
      <dgm:t>
        <a:bodyPr/>
        <a:lstStyle/>
        <a:p>
          <a:endParaRPr lang="en-US"/>
        </a:p>
      </dgm:t>
    </dgm:pt>
    <dgm:pt modelId="{63B273C8-9316-4438-9DF3-5AB681E0320E}" type="sibTrans" cxnId="{E5E0F6BD-1B96-4A60-B1F9-65171E598900}">
      <dgm:prSet/>
      <dgm:spPr/>
      <dgm:t>
        <a:bodyPr/>
        <a:lstStyle/>
        <a:p>
          <a:endParaRPr lang="en-US"/>
        </a:p>
      </dgm:t>
    </dgm:pt>
    <dgm:pt modelId="{CB551C9D-0881-44D2-93B4-DB709795F69E}" type="pres">
      <dgm:prSet presAssocID="{5A060E9B-3541-4F2D-A44E-326A797624CA}" presName="root" presStyleCnt="0">
        <dgm:presLayoutVars>
          <dgm:dir/>
          <dgm:resizeHandles val="exact"/>
        </dgm:presLayoutVars>
      </dgm:prSet>
      <dgm:spPr/>
    </dgm:pt>
    <dgm:pt modelId="{2F7C4182-E446-47AC-A8C8-984A402D7E77}" type="pres">
      <dgm:prSet presAssocID="{AC20A52D-D86B-4ABD-A8EF-D864A768E431}" presName="compNode" presStyleCnt="0"/>
      <dgm:spPr/>
    </dgm:pt>
    <dgm:pt modelId="{04DBE56D-F8F2-4F17-A5B8-4C76374CB965}" type="pres">
      <dgm:prSet presAssocID="{AC20A52D-D86B-4ABD-A8EF-D864A768E43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ye"/>
        </a:ext>
      </dgm:extLst>
    </dgm:pt>
    <dgm:pt modelId="{C36C5B45-6260-468A-9850-384E50AC534C}" type="pres">
      <dgm:prSet presAssocID="{AC20A52D-D86B-4ABD-A8EF-D864A768E431}" presName="spaceRect" presStyleCnt="0"/>
      <dgm:spPr/>
    </dgm:pt>
    <dgm:pt modelId="{D7FE5A6E-970F-4DAA-80BF-3A63C81FB41B}" type="pres">
      <dgm:prSet presAssocID="{AC20A52D-D86B-4ABD-A8EF-D864A768E431}" presName="textRect" presStyleLbl="revTx" presStyleIdx="0" presStyleCnt="3">
        <dgm:presLayoutVars>
          <dgm:chMax val="1"/>
          <dgm:chPref val="1"/>
        </dgm:presLayoutVars>
      </dgm:prSet>
      <dgm:spPr/>
    </dgm:pt>
    <dgm:pt modelId="{817E6025-E48D-42A7-8571-F2B9E9ADCF5C}" type="pres">
      <dgm:prSet presAssocID="{67A1EA80-06F1-4FB9-B7BF-A9BABB6425B2}" presName="sibTrans" presStyleCnt="0"/>
      <dgm:spPr/>
    </dgm:pt>
    <dgm:pt modelId="{BA8D9ABE-ADFA-466B-A552-5E237DFEA919}" type="pres">
      <dgm:prSet presAssocID="{5DA0780E-B1CA-4390-8E79-C95FE6CEF383}" presName="compNode" presStyleCnt="0"/>
      <dgm:spPr/>
    </dgm:pt>
    <dgm:pt modelId="{47980B4E-C6DD-4720-9DBB-8289F5034228}" type="pres">
      <dgm:prSet presAssocID="{5DA0780E-B1CA-4390-8E79-C95FE6CEF38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4AF29F37-64A4-4BA7-A4AC-502E913D01C3}" type="pres">
      <dgm:prSet presAssocID="{5DA0780E-B1CA-4390-8E79-C95FE6CEF383}" presName="spaceRect" presStyleCnt="0"/>
      <dgm:spPr/>
    </dgm:pt>
    <dgm:pt modelId="{547B17CD-5F51-4511-AB28-B10781C63B8C}" type="pres">
      <dgm:prSet presAssocID="{5DA0780E-B1CA-4390-8E79-C95FE6CEF383}" presName="textRect" presStyleLbl="revTx" presStyleIdx="1" presStyleCnt="3">
        <dgm:presLayoutVars>
          <dgm:chMax val="1"/>
          <dgm:chPref val="1"/>
        </dgm:presLayoutVars>
      </dgm:prSet>
      <dgm:spPr/>
    </dgm:pt>
    <dgm:pt modelId="{EB1F3AA7-2F6F-4917-ABE1-CC0F59FAF6D7}" type="pres">
      <dgm:prSet presAssocID="{415C8FC0-37D1-490C-8E55-7C19E23D8AF0}" presName="sibTrans" presStyleCnt="0"/>
      <dgm:spPr/>
    </dgm:pt>
    <dgm:pt modelId="{08B95CA6-A5F5-40D4-A0E9-9CEB5384A396}" type="pres">
      <dgm:prSet presAssocID="{09E6A1A8-CFAD-4489-80D7-2B6C56B8DD29}" presName="compNode" presStyleCnt="0"/>
      <dgm:spPr/>
    </dgm:pt>
    <dgm:pt modelId="{BE105C02-E5C4-4563-B803-1389709415CD}" type="pres">
      <dgm:prSet presAssocID="{09E6A1A8-CFAD-4489-80D7-2B6C56B8DD2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nections"/>
        </a:ext>
      </dgm:extLst>
    </dgm:pt>
    <dgm:pt modelId="{18854175-808B-4AF4-8D1B-603E240D0D3D}" type="pres">
      <dgm:prSet presAssocID="{09E6A1A8-CFAD-4489-80D7-2B6C56B8DD29}" presName="spaceRect" presStyleCnt="0"/>
      <dgm:spPr/>
    </dgm:pt>
    <dgm:pt modelId="{4A0F521C-28E8-4EE9-A1F7-827655C505D9}" type="pres">
      <dgm:prSet presAssocID="{09E6A1A8-CFAD-4489-80D7-2B6C56B8DD29}" presName="textRect" presStyleLbl="revTx" presStyleIdx="2" presStyleCnt="3">
        <dgm:presLayoutVars>
          <dgm:chMax val="1"/>
          <dgm:chPref val="1"/>
        </dgm:presLayoutVars>
      </dgm:prSet>
      <dgm:spPr/>
    </dgm:pt>
  </dgm:ptLst>
  <dgm:cxnLst>
    <dgm:cxn modelId="{B772DF09-F5D6-4B95-A7A8-E67427FCCFCF}" srcId="{5A060E9B-3541-4F2D-A44E-326A797624CA}" destId="{AC20A52D-D86B-4ABD-A8EF-D864A768E431}" srcOrd="0" destOrd="0" parTransId="{139E80B8-3A61-404A-8B83-BBA2BBAB41A4}" sibTransId="{67A1EA80-06F1-4FB9-B7BF-A9BABB6425B2}"/>
    <dgm:cxn modelId="{366D1C32-C9FC-495C-A196-314053E07BE9}" type="presOf" srcId="{5A060E9B-3541-4F2D-A44E-326A797624CA}" destId="{CB551C9D-0881-44D2-93B4-DB709795F69E}" srcOrd="0" destOrd="0" presId="urn:microsoft.com/office/officeart/2018/2/layout/IconLabelList"/>
    <dgm:cxn modelId="{682EEF3E-697A-4E0E-8C77-2D0A7F1007D3}" srcId="{5A060E9B-3541-4F2D-A44E-326A797624CA}" destId="{5DA0780E-B1CA-4390-8E79-C95FE6CEF383}" srcOrd="1" destOrd="0" parTransId="{C04D8BB9-D56C-4783-A15A-FA20621E7CED}" sibTransId="{415C8FC0-37D1-490C-8E55-7C19E23D8AF0}"/>
    <dgm:cxn modelId="{5DCC8389-6DB3-4548-B330-BDD791C0365C}" type="presOf" srcId="{09E6A1A8-CFAD-4489-80D7-2B6C56B8DD29}" destId="{4A0F521C-28E8-4EE9-A1F7-827655C505D9}" srcOrd="0" destOrd="0" presId="urn:microsoft.com/office/officeart/2018/2/layout/IconLabelList"/>
    <dgm:cxn modelId="{E5E0F6BD-1B96-4A60-B1F9-65171E598900}" srcId="{5A060E9B-3541-4F2D-A44E-326A797624CA}" destId="{09E6A1A8-CFAD-4489-80D7-2B6C56B8DD29}" srcOrd="2" destOrd="0" parTransId="{96EA31E5-6375-498A-AD3B-01849690C644}" sibTransId="{63B273C8-9316-4438-9DF3-5AB681E0320E}"/>
    <dgm:cxn modelId="{0F8B15F0-92E1-407D-BB2C-A086AA418404}" type="presOf" srcId="{AC20A52D-D86B-4ABD-A8EF-D864A768E431}" destId="{D7FE5A6E-970F-4DAA-80BF-3A63C81FB41B}" srcOrd="0" destOrd="0" presId="urn:microsoft.com/office/officeart/2018/2/layout/IconLabelList"/>
    <dgm:cxn modelId="{7BB877FE-FDC5-4806-BC5C-9FE6406C6F7C}" type="presOf" srcId="{5DA0780E-B1CA-4390-8E79-C95FE6CEF383}" destId="{547B17CD-5F51-4511-AB28-B10781C63B8C}" srcOrd="0" destOrd="0" presId="urn:microsoft.com/office/officeart/2018/2/layout/IconLabelList"/>
    <dgm:cxn modelId="{0F8A2F49-02B7-4AA2-AD25-EB4CAD3BF521}" type="presParOf" srcId="{CB551C9D-0881-44D2-93B4-DB709795F69E}" destId="{2F7C4182-E446-47AC-A8C8-984A402D7E77}" srcOrd="0" destOrd="0" presId="urn:microsoft.com/office/officeart/2018/2/layout/IconLabelList"/>
    <dgm:cxn modelId="{E7E8389D-D583-47C0-863B-3B5D317F5ED8}" type="presParOf" srcId="{2F7C4182-E446-47AC-A8C8-984A402D7E77}" destId="{04DBE56D-F8F2-4F17-A5B8-4C76374CB965}" srcOrd="0" destOrd="0" presId="urn:microsoft.com/office/officeart/2018/2/layout/IconLabelList"/>
    <dgm:cxn modelId="{68CFB8D1-C042-4A3E-8053-195BB5498C09}" type="presParOf" srcId="{2F7C4182-E446-47AC-A8C8-984A402D7E77}" destId="{C36C5B45-6260-468A-9850-384E50AC534C}" srcOrd="1" destOrd="0" presId="urn:microsoft.com/office/officeart/2018/2/layout/IconLabelList"/>
    <dgm:cxn modelId="{038FAC99-45BF-4E3F-BBF6-CB1A80AD68C0}" type="presParOf" srcId="{2F7C4182-E446-47AC-A8C8-984A402D7E77}" destId="{D7FE5A6E-970F-4DAA-80BF-3A63C81FB41B}" srcOrd="2" destOrd="0" presId="urn:microsoft.com/office/officeart/2018/2/layout/IconLabelList"/>
    <dgm:cxn modelId="{A120B792-89BB-4D70-B489-4001EFF63ED7}" type="presParOf" srcId="{CB551C9D-0881-44D2-93B4-DB709795F69E}" destId="{817E6025-E48D-42A7-8571-F2B9E9ADCF5C}" srcOrd="1" destOrd="0" presId="urn:microsoft.com/office/officeart/2018/2/layout/IconLabelList"/>
    <dgm:cxn modelId="{FABA29E4-A510-432C-894C-91A8B8C420AD}" type="presParOf" srcId="{CB551C9D-0881-44D2-93B4-DB709795F69E}" destId="{BA8D9ABE-ADFA-466B-A552-5E237DFEA919}" srcOrd="2" destOrd="0" presId="urn:microsoft.com/office/officeart/2018/2/layout/IconLabelList"/>
    <dgm:cxn modelId="{78E4BAF2-3F3C-4147-A308-79E864F2B8CC}" type="presParOf" srcId="{BA8D9ABE-ADFA-466B-A552-5E237DFEA919}" destId="{47980B4E-C6DD-4720-9DBB-8289F5034228}" srcOrd="0" destOrd="0" presId="urn:microsoft.com/office/officeart/2018/2/layout/IconLabelList"/>
    <dgm:cxn modelId="{FC950A40-6E91-4A55-8C18-548AC278D593}" type="presParOf" srcId="{BA8D9ABE-ADFA-466B-A552-5E237DFEA919}" destId="{4AF29F37-64A4-4BA7-A4AC-502E913D01C3}" srcOrd="1" destOrd="0" presId="urn:microsoft.com/office/officeart/2018/2/layout/IconLabelList"/>
    <dgm:cxn modelId="{5A7C2D57-C3FF-4D2C-B52C-DFCA4EA4DCFE}" type="presParOf" srcId="{BA8D9ABE-ADFA-466B-A552-5E237DFEA919}" destId="{547B17CD-5F51-4511-AB28-B10781C63B8C}" srcOrd="2" destOrd="0" presId="urn:microsoft.com/office/officeart/2018/2/layout/IconLabelList"/>
    <dgm:cxn modelId="{AFEB6F96-0BC2-45D9-8915-9833B80B60AF}" type="presParOf" srcId="{CB551C9D-0881-44D2-93B4-DB709795F69E}" destId="{EB1F3AA7-2F6F-4917-ABE1-CC0F59FAF6D7}" srcOrd="3" destOrd="0" presId="urn:microsoft.com/office/officeart/2018/2/layout/IconLabelList"/>
    <dgm:cxn modelId="{AAF7D527-E796-4224-839F-B744D5BCA569}" type="presParOf" srcId="{CB551C9D-0881-44D2-93B4-DB709795F69E}" destId="{08B95CA6-A5F5-40D4-A0E9-9CEB5384A396}" srcOrd="4" destOrd="0" presId="urn:microsoft.com/office/officeart/2018/2/layout/IconLabelList"/>
    <dgm:cxn modelId="{701B1C3E-FEE6-41D4-AED2-5FEE4EB34116}" type="presParOf" srcId="{08B95CA6-A5F5-40D4-A0E9-9CEB5384A396}" destId="{BE105C02-E5C4-4563-B803-1389709415CD}" srcOrd="0" destOrd="0" presId="urn:microsoft.com/office/officeart/2018/2/layout/IconLabelList"/>
    <dgm:cxn modelId="{D34D3510-5AB8-43ED-8CC1-AE026B1BD7EE}" type="presParOf" srcId="{08B95CA6-A5F5-40D4-A0E9-9CEB5384A396}" destId="{18854175-808B-4AF4-8D1B-603E240D0D3D}" srcOrd="1" destOrd="0" presId="urn:microsoft.com/office/officeart/2018/2/layout/IconLabelList"/>
    <dgm:cxn modelId="{EB037285-66D3-44B4-AFFA-8D037C12F23D}" type="presParOf" srcId="{08B95CA6-A5F5-40D4-A0E9-9CEB5384A396}" destId="{4A0F521C-28E8-4EE9-A1F7-827655C505D9}"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9D8BD2-5675-4301-A386-3DF856E2ED63}">
      <dsp:nvSpPr>
        <dsp:cNvPr id="0" name=""/>
        <dsp:cNvSpPr/>
      </dsp:nvSpPr>
      <dsp:spPr>
        <a:xfrm>
          <a:off x="0" y="0"/>
          <a:ext cx="6912245"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692D29A-A9C6-4CB8-9DF2-F69CA7EBB471}">
      <dsp:nvSpPr>
        <dsp:cNvPr id="0" name=""/>
        <dsp:cNvSpPr/>
      </dsp:nvSpPr>
      <dsp:spPr>
        <a:xfrm>
          <a:off x="0" y="0"/>
          <a:ext cx="6912245" cy="2768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t" anchorCtr="0">
          <a:noAutofit/>
        </a:bodyPr>
        <a:lstStyle/>
        <a:p>
          <a:pPr marL="0" lvl="0" indent="0" algn="l" defTabSz="2444750">
            <a:lnSpc>
              <a:spcPct val="90000"/>
            </a:lnSpc>
            <a:spcBef>
              <a:spcPct val="0"/>
            </a:spcBef>
            <a:spcAft>
              <a:spcPct val="35000"/>
            </a:spcAft>
            <a:buNone/>
          </a:pPr>
          <a:r>
            <a:rPr lang="en-GB" sz="5500" kern="1200" dirty="0">
              <a:solidFill>
                <a:schemeClr val="accent6">
                  <a:lumMod val="75000"/>
                </a:schemeClr>
              </a:solidFill>
            </a:rPr>
            <a:t>“PSYCH” </a:t>
          </a:r>
          <a:r>
            <a:rPr lang="en-GB" sz="5500" kern="1200" dirty="0">
              <a:solidFill>
                <a:srgbClr val="00B0F0"/>
              </a:solidFill>
            </a:rPr>
            <a:t>–</a:t>
          </a:r>
          <a:r>
            <a:rPr lang="en-GB" sz="5500" kern="1200" dirty="0"/>
            <a:t> </a:t>
          </a:r>
          <a:r>
            <a:rPr lang="en-GB" sz="5500" kern="1200" dirty="0">
              <a:solidFill>
                <a:schemeClr val="accent2">
                  <a:lumMod val="75000"/>
                </a:schemeClr>
              </a:solidFill>
            </a:rPr>
            <a:t>meaning mind, soul or spirit.</a:t>
          </a:r>
          <a:endParaRPr lang="en-US" sz="5500" kern="1200" dirty="0">
            <a:solidFill>
              <a:schemeClr val="accent2">
                <a:lumMod val="75000"/>
              </a:schemeClr>
            </a:solidFill>
          </a:endParaRPr>
        </a:p>
      </dsp:txBody>
      <dsp:txXfrm>
        <a:off x="0" y="0"/>
        <a:ext cx="6912245" cy="2768441"/>
      </dsp:txXfrm>
    </dsp:sp>
    <dsp:sp modelId="{12250919-AAAC-4F70-9E87-375011870093}">
      <dsp:nvSpPr>
        <dsp:cNvPr id="0" name=""/>
        <dsp:cNvSpPr/>
      </dsp:nvSpPr>
      <dsp:spPr>
        <a:xfrm>
          <a:off x="0" y="2768441"/>
          <a:ext cx="6912245"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49A31B4-4EC0-417F-A40C-BEF1580EEFE4}">
      <dsp:nvSpPr>
        <dsp:cNvPr id="0" name=""/>
        <dsp:cNvSpPr/>
      </dsp:nvSpPr>
      <dsp:spPr>
        <a:xfrm>
          <a:off x="0" y="2768441"/>
          <a:ext cx="6912245" cy="2768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t" anchorCtr="0">
          <a:noAutofit/>
        </a:bodyPr>
        <a:lstStyle/>
        <a:p>
          <a:pPr marL="0" lvl="0" indent="0" algn="l" defTabSz="2444750">
            <a:lnSpc>
              <a:spcPct val="90000"/>
            </a:lnSpc>
            <a:spcBef>
              <a:spcPct val="0"/>
            </a:spcBef>
            <a:spcAft>
              <a:spcPct val="35000"/>
            </a:spcAft>
            <a:buNone/>
          </a:pPr>
          <a:r>
            <a:rPr lang="en-GB" sz="5500" kern="1200" dirty="0">
              <a:solidFill>
                <a:schemeClr val="accent6">
                  <a:lumMod val="75000"/>
                </a:schemeClr>
              </a:solidFill>
            </a:rPr>
            <a:t>“LOGOS” </a:t>
          </a:r>
          <a:r>
            <a:rPr lang="en-GB" sz="5500" kern="1200" dirty="0">
              <a:solidFill>
                <a:srgbClr val="00B0F0"/>
              </a:solidFill>
            </a:rPr>
            <a:t>–</a:t>
          </a:r>
          <a:r>
            <a:rPr lang="en-GB" sz="5500" kern="1200" dirty="0"/>
            <a:t> </a:t>
          </a:r>
          <a:r>
            <a:rPr lang="en-GB" sz="5500" kern="1200" dirty="0">
              <a:solidFill>
                <a:schemeClr val="accent2">
                  <a:lumMod val="75000"/>
                </a:schemeClr>
              </a:solidFill>
            </a:rPr>
            <a:t>meaning knowledge, discourse or study.</a:t>
          </a:r>
          <a:endParaRPr lang="en-US" sz="5500" kern="1200" dirty="0">
            <a:solidFill>
              <a:schemeClr val="accent2">
                <a:lumMod val="75000"/>
              </a:schemeClr>
            </a:solidFill>
          </a:endParaRPr>
        </a:p>
      </dsp:txBody>
      <dsp:txXfrm>
        <a:off x="0" y="2768441"/>
        <a:ext cx="6912245" cy="27684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DBE56D-F8F2-4F17-A5B8-4C76374CB965}">
      <dsp:nvSpPr>
        <dsp:cNvPr id="0" name=""/>
        <dsp:cNvSpPr/>
      </dsp:nvSpPr>
      <dsp:spPr>
        <a:xfrm>
          <a:off x="1120733" y="718610"/>
          <a:ext cx="1284357" cy="12843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FE5A6E-970F-4DAA-80BF-3A63C81FB41B}">
      <dsp:nvSpPr>
        <dsp:cNvPr id="0" name=""/>
        <dsp:cNvSpPr/>
      </dsp:nvSpPr>
      <dsp:spPr>
        <a:xfrm>
          <a:off x="335847" y="2440227"/>
          <a:ext cx="2854128" cy="119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90000"/>
            </a:lnSpc>
            <a:spcBef>
              <a:spcPct val="0"/>
            </a:spcBef>
            <a:spcAft>
              <a:spcPct val="35000"/>
            </a:spcAft>
            <a:buNone/>
          </a:pPr>
          <a:r>
            <a:rPr lang="en-GB" sz="2800" kern="1200" dirty="0">
              <a:solidFill>
                <a:srgbClr val="92D050"/>
              </a:solidFill>
            </a:rPr>
            <a:t>Physical, sensory and perceptual development </a:t>
          </a:r>
          <a:endParaRPr lang="en-US" sz="2800" kern="1200" dirty="0">
            <a:solidFill>
              <a:srgbClr val="92D050"/>
            </a:solidFill>
          </a:endParaRPr>
        </a:p>
      </dsp:txBody>
      <dsp:txXfrm>
        <a:off x="335847" y="2440227"/>
        <a:ext cx="2854128" cy="1192500"/>
      </dsp:txXfrm>
    </dsp:sp>
    <dsp:sp modelId="{47980B4E-C6DD-4720-9DBB-8289F5034228}">
      <dsp:nvSpPr>
        <dsp:cNvPr id="0" name=""/>
        <dsp:cNvSpPr/>
      </dsp:nvSpPr>
      <dsp:spPr>
        <a:xfrm>
          <a:off x="4474333" y="718610"/>
          <a:ext cx="1284357" cy="12843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7B17CD-5F51-4511-AB28-B10781C63B8C}">
      <dsp:nvSpPr>
        <dsp:cNvPr id="0" name=""/>
        <dsp:cNvSpPr/>
      </dsp:nvSpPr>
      <dsp:spPr>
        <a:xfrm>
          <a:off x="3689448" y="2440227"/>
          <a:ext cx="2854128" cy="119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90000"/>
            </a:lnSpc>
            <a:spcBef>
              <a:spcPct val="0"/>
            </a:spcBef>
            <a:spcAft>
              <a:spcPct val="35000"/>
            </a:spcAft>
            <a:buNone/>
          </a:pPr>
          <a:r>
            <a:rPr lang="en-GB" sz="2800" kern="1200" dirty="0">
              <a:solidFill>
                <a:srgbClr val="00B0F0"/>
              </a:solidFill>
            </a:rPr>
            <a:t>Cognitive development</a:t>
          </a:r>
          <a:endParaRPr lang="en-US" sz="2800" kern="1200" dirty="0">
            <a:solidFill>
              <a:srgbClr val="00B0F0"/>
            </a:solidFill>
          </a:endParaRPr>
        </a:p>
      </dsp:txBody>
      <dsp:txXfrm>
        <a:off x="3689448" y="2440227"/>
        <a:ext cx="2854128" cy="1192500"/>
      </dsp:txXfrm>
    </dsp:sp>
    <dsp:sp modelId="{BE105C02-E5C4-4563-B803-1389709415CD}">
      <dsp:nvSpPr>
        <dsp:cNvPr id="0" name=""/>
        <dsp:cNvSpPr/>
      </dsp:nvSpPr>
      <dsp:spPr>
        <a:xfrm>
          <a:off x="7827934" y="718610"/>
          <a:ext cx="1284357" cy="12843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0F521C-28E8-4EE9-A1F7-827655C505D9}">
      <dsp:nvSpPr>
        <dsp:cNvPr id="0" name=""/>
        <dsp:cNvSpPr/>
      </dsp:nvSpPr>
      <dsp:spPr>
        <a:xfrm>
          <a:off x="7043048" y="2440227"/>
          <a:ext cx="2854128" cy="119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90000"/>
            </a:lnSpc>
            <a:spcBef>
              <a:spcPct val="0"/>
            </a:spcBef>
            <a:spcAft>
              <a:spcPct val="35000"/>
            </a:spcAft>
            <a:buNone/>
          </a:pPr>
          <a:r>
            <a:rPr lang="en-GB" sz="2800" kern="1200" dirty="0">
              <a:solidFill>
                <a:srgbClr val="FFC000"/>
              </a:solidFill>
            </a:rPr>
            <a:t>Social and personality development </a:t>
          </a:r>
          <a:endParaRPr lang="en-US" sz="2800" kern="1200" dirty="0">
            <a:solidFill>
              <a:srgbClr val="FFC000"/>
            </a:solidFill>
          </a:endParaRPr>
        </a:p>
      </dsp:txBody>
      <dsp:txXfrm>
        <a:off x="7043048" y="2440227"/>
        <a:ext cx="2854128" cy="11925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B9AECB-6128-468F-8035-70A6A5C61230}" type="datetimeFigureOut">
              <a:rPr lang="en-GB" smtClean="0"/>
              <a:t>19/02/2022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15A964-71D8-42E0-B99C-CA49CD4D4247}" type="slidenum">
              <a:rPr lang="en-GB" smtClean="0"/>
              <a:t>‹#›</a:t>
            </a:fld>
            <a:endParaRPr lang="en-GB"/>
          </a:p>
        </p:txBody>
      </p:sp>
    </p:spTree>
    <p:extLst>
      <p:ext uri="{BB962C8B-B14F-4D97-AF65-F5344CB8AC3E}">
        <p14:creationId xmlns:p14="http://schemas.microsoft.com/office/powerpoint/2010/main" val="578528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Henriques, G.R., 2004. Psychology defined. Journal of clinical psychology, 60(12), pp.1207-1221.</a:t>
            </a:r>
          </a:p>
        </p:txBody>
      </p:sp>
      <p:sp>
        <p:nvSpPr>
          <p:cNvPr id="4" name="Slide Number Placeholder 3"/>
          <p:cNvSpPr>
            <a:spLocks noGrp="1"/>
          </p:cNvSpPr>
          <p:nvPr>
            <p:ph type="sldNum" sz="quarter" idx="5"/>
          </p:nvPr>
        </p:nvSpPr>
        <p:spPr/>
        <p:txBody>
          <a:bodyPr/>
          <a:lstStyle/>
          <a:p>
            <a:fld id="{0F15A964-71D8-42E0-B99C-CA49CD4D4247}" type="slidenum">
              <a:rPr lang="en-GB" smtClean="0"/>
              <a:t>2</a:t>
            </a:fld>
            <a:endParaRPr lang="en-GB"/>
          </a:p>
        </p:txBody>
      </p:sp>
    </p:spTree>
    <p:extLst>
      <p:ext uri="{BB962C8B-B14F-4D97-AF65-F5344CB8AC3E}">
        <p14:creationId xmlns:p14="http://schemas.microsoft.com/office/powerpoint/2010/main" val="42155379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Aras, G., 2015. Personality and individual differences: literature in psychology-psychology in literature. Procedia-Social and </a:t>
            </a:r>
            <a:r>
              <a:rPr lang="en-GB" dirty="0" err="1"/>
              <a:t>Behavioral</a:t>
            </a:r>
            <a:r>
              <a:rPr lang="en-GB" dirty="0"/>
              <a:t> Sciences, 185, pp.250-257.</a:t>
            </a:r>
          </a:p>
        </p:txBody>
      </p:sp>
      <p:sp>
        <p:nvSpPr>
          <p:cNvPr id="4" name="Slide Number Placeholder 3"/>
          <p:cNvSpPr>
            <a:spLocks noGrp="1"/>
          </p:cNvSpPr>
          <p:nvPr>
            <p:ph type="sldNum" sz="quarter" idx="5"/>
          </p:nvPr>
        </p:nvSpPr>
        <p:spPr/>
        <p:txBody>
          <a:bodyPr/>
          <a:lstStyle/>
          <a:p>
            <a:fld id="{0F15A964-71D8-42E0-B99C-CA49CD4D4247}" type="slidenum">
              <a:rPr lang="en-GB" smtClean="0"/>
              <a:t>3</a:t>
            </a:fld>
            <a:endParaRPr lang="en-GB"/>
          </a:p>
        </p:txBody>
      </p:sp>
    </p:spTree>
    <p:extLst>
      <p:ext uri="{BB962C8B-B14F-4D97-AF65-F5344CB8AC3E}">
        <p14:creationId xmlns:p14="http://schemas.microsoft.com/office/powerpoint/2010/main" val="986540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Simply Psychology, 2022. </a:t>
            </a:r>
            <a:r>
              <a:rPr lang="en-GB" i="1" dirty="0"/>
              <a:t>Vygotsky's Sociocultural Theory of Cognitive Development. </a:t>
            </a:r>
            <a:r>
              <a:rPr lang="en-GB" i="0" dirty="0"/>
              <a:t>[online] Available at:</a:t>
            </a:r>
            <a:r>
              <a:rPr lang="en-GB" dirty="0"/>
              <a:t> https://www.simplypsychology.org/vygotsky.html [Accessed 19 February 2022].</a:t>
            </a:r>
          </a:p>
        </p:txBody>
      </p:sp>
      <p:sp>
        <p:nvSpPr>
          <p:cNvPr id="4" name="Slide Number Placeholder 3"/>
          <p:cNvSpPr>
            <a:spLocks noGrp="1"/>
          </p:cNvSpPr>
          <p:nvPr>
            <p:ph type="sldNum" sz="quarter" idx="5"/>
          </p:nvPr>
        </p:nvSpPr>
        <p:spPr/>
        <p:txBody>
          <a:bodyPr/>
          <a:lstStyle/>
          <a:p>
            <a:fld id="{0F15A964-71D8-42E0-B99C-CA49CD4D4247}" type="slidenum">
              <a:rPr lang="en-GB" smtClean="0"/>
              <a:t>4</a:t>
            </a:fld>
            <a:endParaRPr lang="en-GB"/>
          </a:p>
        </p:txBody>
      </p:sp>
    </p:spTree>
    <p:extLst>
      <p:ext uri="{BB962C8B-B14F-4D97-AF65-F5344CB8AC3E}">
        <p14:creationId xmlns:p14="http://schemas.microsoft.com/office/powerpoint/2010/main" val="34996954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Pathan, H., Memon, R.A., Memon, S., </a:t>
            </a:r>
            <a:r>
              <a:rPr lang="en-GB" dirty="0" err="1"/>
              <a:t>Khoso</a:t>
            </a:r>
            <a:r>
              <a:rPr lang="en-GB" dirty="0"/>
              <a:t>, A.R. and </a:t>
            </a:r>
            <a:r>
              <a:rPr lang="en-GB" dirty="0" err="1"/>
              <a:t>Bux</a:t>
            </a:r>
            <a:r>
              <a:rPr lang="en-GB" dirty="0"/>
              <a:t>, I., 2018. A critical review of Vygotsky’s socio-cultural theory in second language acquisition. International Journal of English Linguistics, 8(4), p.232.</a:t>
            </a:r>
          </a:p>
          <a:p>
            <a:endParaRPr lang="en-GB" dirty="0"/>
          </a:p>
          <a:p>
            <a:r>
              <a:rPr lang="en-GB" dirty="0" err="1"/>
              <a:t>Topçiu</a:t>
            </a:r>
            <a:r>
              <a:rPr lang="en-GB" dirty="0"/>
              <a:t>, M., 2015. Vygotsky theory on social interaction and its influence on the development of pre-school children. European Journal of Social Science Education and Research, 2(3), pp.172-179.</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0F15A964-71D8-42E0-B99C-CA49CD4D4247}" type="slidenum">
              <a:rPr lang="en-GB" smtClean="0"/>
              <a:t>5</a:t>
            </a:fld>
            <a:endParaRPr lang="en-GB"/>
          </a:p>
        </p:txBody>
      </p:sp>
    </p:spTree>
    <p:extLst>
      <p:ext uri="{BB962C8B-B14F-4D97-AF65-F5344CB8AC3E}">
        <p14:creationId xmlns:p14="http://schemas.microsoft.com/office/powerpoint/2010/main" val="8000992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NHS,2022. Working in social care. [online] Available at: https://www.healthcareers.nhs.uk/explore-roles/public-health/roles-public-health/health-visitor/health-visitor [Accessed 17 February 2022].</a:t>
            </a:r>
          </a:p>
        </p:txBody>
      </p:sp>
      <p:sp>
        <p:nvSpPr>
          <p:cNvPr id="4" name="Slide Number Placeholder 3"/>
          <p:cNvSpPr>
            <a:spLocks noGrp="1"/>
          </p:cNvSpPr>
          <p:nvPr>
            <p:ph type="sldNum" sz="quarter" idx="5"/>
          </p:nvPr>
        </p:nvSpPr>
        <p:spPr/>
        <p:txBody>
          <a:bodyPr/>
          <a:lstStyle/>
          <a:p>
            <a:fld id="{0F15A964-71D8-42E0-B99C-CA49CD4D4247}" type="slidenum">
              <a:rPr lang="en-GB" smtClean="0"/>
              <a:t>6</a:t>
            </a:fld>
            <a:endParaRPr lang="en-GB"/>
          </a:p>
        </p:txBody>
      </p:sp>
    </p:spTree>
    <p:extLst>
      <p:ext uri="{BB962C8B-B14F-4D97-AF65-F5344CB8AC3E}">
        <p14:creationId xmlns:p14="http://schemas.microsoft.com/office/powerpoint/2010/main" val="42782331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Boyd, D, Bee, H, Bee, H, Boyd, D, Boyd, D, Bee, H, Boyd, D, &amp; Bee, H 2019, Lifespan Development, </a:t>
            </a:r>
            <a:r>
              <a:rPr lang="en-GB" dirty="0" err="1"/>
              <a:t>EBook</a:t>
            </a:r>
            <a:r>
              <a:rPr lang="en-GB" dirty="0"/>
              <a:t>, Global Edition, Pearson Education, Limited, Harlow. Available from: ProQuest </a:t>
            </a:r>
            <a:r>
              <a:rPr lang="en-GB" dirty="0" err="1"/>
              <a:t>Ebook</a:t>
            </a:r>
            <a:r>
              <a:rPr lang="en-GB" dirty="0"/>
              <a:t> Central. [19 February 2022].</a:t>
            </a:r>
          </a:p>
        </p:txBody>
      </p:sp>
      <p:sp>
        <p:nvSpPr>
          <p:cNvPr id="4" name="Slide Number Placeholder 3"/>
          <p:cNvSpPr>
            <a:spLocks noGrp="1"/>
          </p:cNvSpPr>
          <p:nvPr>
            <p:ph type="sldNum" sz="quarter" idx="5"/>
          </p:nvPr>
        </p:nvSpPr>
        <p:spPr/>
        <p:txBody>
          <a:bodyPr/>
          <a:lstStyle/>
          <a:p>
            <a:fld id="{0F15A964-71D8-42E0-B99C-CA49CD4D4247}" type="slidenum">
              <a:rPr lang="en-GB" smtClean="0"/>
              <a:t>7</a:t>
            </a:fld>
            <a:endParaRPr lang="en-GB"/>
          </a:p>
        </p:txBody>
      </p:sp>
    </p:spTree>
    <p:extLst>
      <p:ext uri="{BB962C8B-B14F-4D97-AF65-F5344CB8AC3E}">
        <p14:creationId xmlns:p14="http://schemas.microsoft.com/office/powerpoint/2010/main" val="24909217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15A964-71D8-42E0-B99C-CA49CD4D4247}" type="slidenum">
              <a:rPr lang="en-GB" smtClean="0"/>
              <a:t>8</a:t>
            </a:fld>
            <a:endParaRPr lang="en-GB"/>
          </a:p>
        </p:txBody>
      </p:sp>
    </p:spTree>
    <p:extLst>
      <p:ext uri="{BB962C8B-B14F-4D97-AF65-F5344CB8AC3E}">
        <p14:creationId xmlns:p14="http://schemas.microsoft.com/office/powerpoint/2010/main" val="41017269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9549D6DC-E1CB-4874-BF52-C3407230D20E}" type="datetime1">
              <a:rPr lang="en-US" smtClean="0"/>
              <a:t>2/19/2022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2287492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913E51-B7F7-4C24-B8E3-5471755DC0E0}" type="datetime1">
              <a:rPr lang="en-US" smtClean="0"/>
              <a:t>2/19/2022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2560216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A91A59F-D956-4598-A3C1-AE72A5387751}" type="datetime1">
              <a:rPr lang="en-US" smtClean="0"/>
              <a:t>2/19/2022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28913584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70BBD69-7BD3-4731-8064-242619E92CBE}" type="datetime1">
              <a:rPr lang="en-US" smtClean="0"/>
              <a:t>2/19/2022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5365709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8BD77D9-239F-488B-9358-023C46BC7084}" type="datetime1">
              <a:rPr lang="en-US" smtClean="0"/>
              <a:t>2/19/2022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8100523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EE61C24-7140-4FDE-92F3-654C6E2D3C1C}" type="datetime1">
              <a:rPr lang="en-US" smtClean="0"/>
              <a:t>2/19/2022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41953577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C4D6ACF-ECB9-4B5F-A429-08B8AC75E8EF}" type="datetime1">
              <a:rPr lang="en-US" smtClean="0"/>
              <a:t>2/19/2022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42425786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88B429B-EE2A-486A-BDB9-0C848B4FAFDD}" type="datetime1">
              <a:rPr lang="en-US" smtClean="0"/>
              <a:t>2/19/2022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404716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DA5FE4A-CB8D-40AB-BFFC-AAF37EA071CB}" type="datetime1">
              <a:rPr lang="en-US" smtClean="0"/>
              <a:t>2/19/2022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2639376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0517C94-3B1E-4991-BED3-41F8B0158A00}" type="datetime1">
              <a:rPr lang="en-US" smtClean="0"/>
              <a:t>2/19/2022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73BAE12-D270-459D-897B-6833652BB167}" type="slidenum">
              <a:rPr lang="en-US" smtClean="0"/>
              <a:pPr/>
              <a:t>‹#›</a:t>
            </a:fld>
            <a:endParaRPr lang="en-US" dirty="0"/>
          </a:p>
        </p:txBody>
      </p:sp>
    </p:spTree>
    <p:extLst>
      <p:ext uri="{BB962C8B-B14F-4D97-AF65-F5344CB8AC3E}">
        <p14:creationId xmlns:p14="http://schemas.microsoft.com/office/powerpoint/2010/main" val="219730690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0517C94-3B1E-4991-BED3-41F8B0158A00}" type="datetime1">
              <a:rPr lang="en-US" smtClean="0"/>
              <a:t>2/19/2022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73BAE12-D270-459D-897B-6833652BB167}" type="slidenum">
              <a:rPr lang="en-US" smtClean="0"/>
              <a:pPr/>
              <a:t>‹#›</a:t>
            </a:fld>
            <a:endParaRPr lang="en-US" dirty="0"/>
          </a:p>
        </p:txBody>
      </p:sp>
    </p:spTree>
    <p:extLst>
      <p:ext uri="{BB962C8B-B14F-4D97-AF65-F5344CB8AC3E}">
        <p14:creationId xmlns:p14="http://schemas.microsoft.com/office/powerpoint/2010/main" val="238885889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0517C94-3B1E-4991-BED3-41F8B0158A00}" type="datetime1">
              <a:rPr lang="en-US" smtClean="0"/>
              <a:t>2/19/2022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73BAE12-D270-459D-897B-6833652BB167}" type="slidenum">
              <a:rPr lang="en-US" smtClean="0"/>
              <a:pPr/>
              <a:t>‹#›</a:t>
            </a:fld>
            <a:endParaRPr lang="en-US" dirty="0"/>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835451056"/>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0517C94-3B1E-4991-BED3-41F8B0158A00}" type="datetime1">
              <a:rPr lang="en-US" smtClean="0"/>
              <a:t>2/19/2022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73BAE12-D270-459D-897B-6833652BB167}" type="slidenum">
              <a:rPr lang="en-US" smtClean="0"/>
              <a:pPr/>
              <a:t>‹#›</a:t>
            </a:fld>
            <a:endParaRPr lang="en-US" dirty="0"/>
          </a:p>
        </p:txBody>
      </p:sp>
    </p:spTree>
    <p:extLst>
      <p:ext uri="{BB962C8B-B14F-4D97-AF65-F5344CB8AC3E}">
        <p14:creationId xmlns:p14="http://schemas.microsoft.com/office/powerpoint/2010/main" val="2244812201"/>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C0517C94-3B1E-4991-BED3-41F8B0158A00}" type="datetime1">
              <a:rPr lang="en-US" smtClean="0"/>
              <a:t>2/19/2022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273BAE12-D270-459D-897B-6833652BB167}" type="slidenum">
              <a:rPr lang="en-US" smtClean="0"/>
              <a:pPr/>
              <a:t>‹#›</a:t>
            </a:fld>
            <a:endParaRPr lang="en-US" dirty="0"/>
          </a:p>
        </p:txBody>
      </p:sp>
    </p:spTree>
    <p:extLst>
      <p:ext uri="{BB962C8B-B14F-4D97-AF65-F5344CB8AC3E}">
        <p14:creationId xmlns:p14="http://schemas.microsoft.com/office/powerpoint/2010/main" val="3711621600"/>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C0517C94-3B1E-4991-BED3-41F8B0158A00}" type="datetime1">
              <a:rPr lang="en-US" smtClean="0"/>
              <a:t>2/19/2022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273BAE12-D270-459D-897B-6833652BB167}" type="slidenum">
              <a:rPr lang="en-US" smtClean="0"/>
              <a:pPr/>
              <a:t>‹#›</a:t>
            </a:fld>
            <a:endParaRPr lang="en-US" dirty="0"/>
          </a:p>
        </p:txBody>
      </p:sp>
    </p:spTree>
    <p:extLst>
      <p:ext uri="{BB962C8B-B14F-4D97-AF65-F5344CB8AC3E}">
        <p14:creationId xmlns:p14="http://schemas.microsoft.com/office/powerpoint/2010/main" val="2993216431"/>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701D81-C4B9-4A87-89A7-22E29E6C9200}" type="datetime1">
              <a:rPr lang="en-US" smtClean="0"/>
              <a:t>2/19/2022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41466310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307718-69F7-427E-95A3-C1246AF46913}" type="datetime1">
              <a:rPr lang="en-US" smtClean="0"/>
              <a:t>2/19/2022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0252011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C0517C94-3B1E-4991-BED3-41F8B0158A00}" type="datetime1">
              <a:rPr lang="en-US" smtClean="0"/>
              <a:t>2/19/2022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273BAE12-D270-459D-897B-6833652BB167}" type="slidenum">
              <a:rPr lang="en-US" smtClean="0"/>
              <a:pPr/>
              <a:t>‹#›</a:t>
            </a:fld>
            <a:endParaRPr lang="en-US" dirty="0"/>
          </a:p>
        </p:txBody>
      </p:sp>
    </p:spTree>
    <p:extLst>
      <p:ext uri="{BB962C8B-B14F-4D97-AF65-F5344CB8AC3E}">
        <p14:creationId xmlns:p14="http://schemas.microsoft.com/office/powerpoint/2010/main" val="612388159"/>
      </p:ext>
    </p:extLst>
  </p:cSld>
  <p:clrMap bg1="dk1" tx1="lt1" bg2="dk2" tx2="lt2" accent1="accent1" accent2="accent2" accent3="accent3" accent4="accent4" accent5="accent5" accent6="accent6" hlink="hlink" folHlink="folHlink"/>
  <p:sldLayoutIdLst>
    <p:sldLayoutId id="2147483840" r:id="rId1"/>
    <p:sldLayoutId id="2147483841" r:id="rId2"/>
    <p:sldLayoutId id="2147483842" r:id="rId3"/>
    <p:sldLayoutId id="2147483843" r:id="rId4"/>
    <p:sldLayoutId id="2147483844" r:id="rId5"/>
    <p:sldLayoutId id="2147483845" r:id="rId6"/>
    <p:sldLayoutId id="2147483846" r:id="rId7"/>
    <p:sldLayoutId id="2147483847" r:id="rId8"/>
    <p:sldLayoutId id="2147483848" r:id="rId9"/>
    <p:sldLayoutId id="2147483849" r:id="rId10"/>
    <p:sldLayoutId id="2147483850" r:id="rId11"/>
    <p:sldLayoutId id="2147483851" r:id="rId12"/>
    <p:sldLayoutId id="2147483852" r:id="rId13"/>
    <p:sldLayoutId id="2147483853" r:id="rId14"/>
    <p:sldLayoutId id="2147483854" r:id="rId15"/>
    <p:sldLayoutId id="2147483855" r:id="rId16"/>
    <p:sldLayoutId id="2147483856" r:id="rId17"/>
  </p:sldLayoutIdLst>
  <p:hf sldNum="0" hdr="0" ftr="0" dt="0"/>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pn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9.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5.sv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png"/><Relationship Id="rId7" Type="http://schemas.openxmlformats.org/officeDocument/2006/relationships/diagramColors" Target="../diagrams/colors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9CAAE02-24CE-4D9F-AF17-CBC9EDB0D5B4}"/>
              </a:ext>
            </a:extLst>
          </p:cNvPr>
          <p:cNvPicPr>
            <a:picLocks noChangeAspect="1"/>
          </p:cNvPicPr>
          <p:nvPr/>
        </p:nvPicPr>
        <p:blipFill rotWithShape="1">
          <a:blip r:embed="rId2">
            <a:alphaModFix amt="40000"/>
          </a:blip>
          <a:srcRect t="5043" r="-2" b="19773"/>
          <a:stretch/>
        </p:blipFill>
        <p:spPr>
          <a:xfrm>
            <a:off x="20" y="-1"/>
            <a:ext cx="12189789" cy="6873457"/>
          </a:xfrm>
          <a:prstGeom prst="rect">
            <a:avLst/>
          </a:prstGeom>
          <a:ln w="12700">
            <a:noFill/>
          </a:ln>
        </p:spPr>
      </p:pic>
      <p:sp>
        <p:nvSpPr>
          <p:cNvPr id="2" name="Title 1">
            <a:extLst>
              <a:ext uri="{FF2B5EF4-FFF2-40B4-BE49-F238E27FC236}">
                <a16:creationId xmlns:a16="http://schemas.microsoft.com/office/drawing/2014/main" id="{20299555-F7BF-4A00-ADA3-A9FEDA14658B}"/>
              </a:ext>
            </a:extLst>
          </p:cNvPr>
          <p:cNvSpPr>
            <a:spLocks noGrp="1"/>
          </p:cNvSpPr>
          <p:nvPr>
            <p:ph type="ctrTitle"/>
          </p:nvPr>
        </p:nvSpPr>
        <p:spPr>
          <a:xfrm>
            <a:off x="640098" y="3873643"/>
            <a:ext cx="7151357" cy="2387600"/>
          </a:xfrm>
        </p:spPr>
        <p:txBody>
          <a:bodyPr anchor="t">
            <a:normAutofit/>
          </a:bodyPr>
          <a:lstStyle/>
          <a:p>
            <a:pPr algn="ctr">
              <a:lnSpc>
                <a:spcPct val="90000"/>
              </a:lnSpc>
            </a:pPr>
            <a:r>
              <a:rPr lang="en-GB" sz="2800" dirty="0">
                <a:solidFill>
                  <a:srgbClr val="92D050"/>
                </a:solidFill>
                <a:latin typeface="Arial" panose="020B0604020202020204" pitchFamily="34" charset="0"/>
                <a:cs typeface="Arial" panose="020B0604020202020204" pitchFamily="34" charset="0"/>
              </a:rPr>
              <a:t>SERENA PARTRIDGE</a:t>
            </a:r>
            <a:br>
              <a:rPr lang="en-GB" sz="2800" dirty="0">
                <a:solidFill>
                  <a:srgbClr val="92D050"/>
                </a:solidFill>
                <a:latin typeface="Arial" panose="020B0604020202020204" pitchFamily="34" charset="0"/>
                <a:cs typeface="Arial" panose="020B0604020202020204" pitchFamily="34" charset="0"/>
              </a:rPr>
            </a:br>
            <a:r>
              <a:rPr lang="en-GB" sz="2800" dirty="0">
                <a:solidFill>
                  <a:srgbClr val="92D050"/>
                </a:solidFill>
                <a:latin typeface="Arial" panose="020B0604020202020204" pitchFamily="34" charset="0"/>
                <a:cs typeface="Arial" panose="020B0604020202020204" pitchFamily="34" charset="0"/>
              </a:rPr>
              <a:t>2027003</a:t>
            </a:r>
            <a:br>
              <a:rPr lang="en-GB" sz="2800" dirty="0">
                <a:solidFill>
                  <a:srgbClr val="92D050"/>
                </a:solidFill>
                <a:latin typeface="Arial" panose="020B0604020202020204" pitchFamily="34" charset="0"/>
                <a:cs typeface="Arial" panose="020B0604020202020204" pitchFamily="34" charset="0"/>
              </a:rPr>
            </a:br>
            <a:r>
              <a:rPr lang="en-GB" sz="2800" dirty="0">
                <a:solidFill>
                  <a:srgbClr val="92D050"/>
                </a:solidFill>
                <a:latin typeface="Arial" panose="020B0604020202020204" pitchFamily="34" charset="0"/>
                <a:cs typeface="Arial" panose="020B0604020202020204" pitchFamily="34" charset="0"/>
              </a:rPr>
              <a:t>MUHAMMAD HOSSAIN</a:t>
            </a:r>
            <a:br>
              <a:rPr lang="en-GB" sz="2800" dirty="0">
                <a:solidFill>
                  <a:srgbClr val="92D050"/>
                </a:solidFill>
                <a:latin typeface="Arial" panose="020B0604020202020204" pitchFamily="34" charset="0"/>
                <a:cs typeface="Arial" panose="020B0604020202020204" pitchFamily="34" charset="0"/>
              </a:rPr>
            </a:br>
            <a:r>
              <a:rPr lang="en-GB" sz="2800" dirty="0">
                <a:solidFill>
                  <a:srgbClr val="92D050"/>
                </a:solidFill>
                <a:latin typeface="Arial" panose="020B0604020202020204" pitchFamily="34" charset="0"/>
                <a:cs typeface="Arial" panose="020B0604020202020204" pitchFamily="34" charset="0"/>
              </a:rPr>
              <a:t>BMHP4003</a:t>
            </a:r>
          </a:p>
        </p:txBody>
      </p:sp>
      <p:sp>
        <p:nvSpPr>
          <p:cNvPr id="3" name="Subtitle 2">
            <a:extLst>
              <a:ext uri="{FF2B5EF4-FFF2-40B4-BE49-F238E27FC236}">
                <a16:creationId xmlns:a16="http://schemas.microsoft.com/office/drawing/2014/main" id="{80CA19A0-A76A-415B-AC7E-D9CA3B437C42}"/>
              </a:ext>
            </a:extLst>
          </p:cNvPr>
          <p:cNvSpPr>
            <a:spLocks noGrp="1"/>
          </p:cNvSpPr>
          <p:nvPr>
            <p:ph type="subTitle" idx="1"/>
          </p:nvPr>
        </p:nvSpPr>
        <p:spPr>
          <a:xfrm>
            <a:off x="628148" y="580877"/>
            <a:ext cx="7151357" cy="2626769"/>
          </a:xfrm>
        </p:spPr>
        <p:txBody>
          <a:bodyPr anchor="b">
            <a:noAutofit/>
          </a:bodyPr>
          <a:lstStyle/>
          <a:p>
            <a:pPr algn="ctr"/>
            <a:r>
              <a:rPr lang="en-GB" sz="4400" b="1" dirty="0">
                <a:solidFill>
                  <a:srgbClr val="002060"/>
                </a:solidFill>
                <a:latin typeface="+mj-lt"/>
                <a:cs typeface="Arial" panose="020B0604020202020204" pitchFamily="34" charset="0"/>
              </a:rPr>
              <a:t>WHY IS PSYCHOLOGY IMPORTANT WHEN WORKING AS A HEAL</a:t>
            </a:r>
            <a:r>
              <a:rPr lang="en-GB" sz="4400" b="1" dirty="0">
                <a:solidFill>
                  <a:srgbClr val="002060"/>
                </a:solidFill>
                <a:cs typeface="Arial" panose="020B0604020202020204" pitchFamily="34" charset="0"/>
              </a:rPr>
              <a:t>TH VISITOR</a:t>
            </a:r>
            <a:r>
              <a:rPr lang="en-GB" sz="4400" b="1" dirty="0">
                <a:solidFill>
                  <a:srgbClr val="002060"/>
                </a:solidFill>
                <a:latin typeface="+mj-lt"/>
                <a:cs typeface="Arial" panose="020B0604020202020204" pitchFamily="34" charset="0"/>
              </a:rPr>
              <a:t>?</a:t>
            </a:r>
          </a:p>
        </p:txBody>
      </p:sp>
    </p:spTree>
    <p:extLst>
      <p:ext uri="{BB962C8B-B14F-4D97-AF65-F5344CB8AC3E}">
        <p14:creationId xmlns:p14="http://schemas.microsoft.com/office/powerpoint/2010/main" val="179930445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E4284-7B1A-473E-AD0D-8EA653B759D6}"/>
              </a:ext>
            </a:extLst>
          </p:cNvPr>
          <p:cNvSpPr>
            <a:spLocks noGrp="1"/>
          </p:cNvSpPr>
          <p:nvPr>
            <p:ph type="title"/>
          </p:nvPr>
        </p:nvSpPr>
        <p:spPr>
          <a:xfrm>
            <a:off x="839788" y="731520"/>
            <a:ext cx="3932237" cy="1426889"/>
          </a:xfrm>
        </p:spPr>
        <p:txBody>
          <a:bodyPr>
            <a:normAutofit/>
          </a:bodyPr>
          <a:lstStyle/>
          <a:p>
            <a:pPr algn="ctr"/>
            <a:r>
              <a:rPr lang="en-GB" sz="4000" b="1" dirty="0">
                <a:solidFill>
                  <a:srgbClr val="00B0F0"/>
                </a:solidFill>
                <a:cs typeface="Arial" panose="020B0604020202020204" pitchFamily="34" charset="0"/>
              </a:rPr>
              <a:t>WHAT IS PSYCHOLOGY?</a:t>
            </a:r>
          </a:p>
        </p:txBody>
      </p:sp>
      <p:pic>
        <p:nvPicPr>
          <p:cNvPr id="5" name="Picture Placeholder 4">
            <a:extLst>
              <a:ext uri="{FF2B5EF4-FFF2-40B4-BE49-F238E27FC236}">
                <a16:creationId xmlns:a16="http://schemas.microsoft.com/office/drawing/2014/main" id="{93263D59-9CCA-47C4-B965-3F700EEA1E4B}"/>
              </a:ext>
            </a:extLst>
          </p:cNvPr>
          <p:cNvPicPr>
            <a:picLocks noGrp="1" noChangeAspect="1"/>
          </p:cNvPicPr>
          <p:nvPr>
            <p:ph type="pic" idx="1"/>
          </p:nvPr>
        </p:nvPicPr>
        <p:blipFill>
          <a:blip r:embed="rId3"/>
          <a:srcRect t="25394" b="25394"/>
          <a:stretch>
            <a:fillRect/>
          </a:stretch>
        </p:blipFill>
        <p:spPr>
          <a:prstGeom prst="rect">
            <a:avLst/>
          </a:prstGeom>
        </p:spPr>
      </p:pic>
      <p:sp>
        <p:nvSpPr>
          <p:cNvPr id="4" name="Text Placeholder 3">
            <a:extLst>
              <a:ext uri="{FF2B5EF4-FFF2-40B4-BE49-F238E27FC236}">
                <a16:creationId xmlns:a16="http://schemas.microsoft.com/office/drawing/2014/main" id="{00A9248A-135F-4E8B-A7F1-0D14B90B00DC}"/>
              </a:ext>
            </a:extLst>
          </p:cNvPr>
          <p:cNvSpPr>
            <a:spLocks noGrp="1"/>
          </p:cNvSpPr>
          <p:nvPr>
            <p:ph type="body" sz="half" idx="2"/>
          </p:nvPr>
        </p:nvSpPr>
        <p:spPr>
          <a:xfrm>
            <a:off x="839788" y="2488020"/>
            <a:ext cx="3932237" cy="3380968"/>
          </a:xfrm>
        </p:spPr>
        <p:txBody>
          <a:bodyPr>
            <a:normAutofit/>
          </a:bodyPr>
          <a:lstStyle/>
          <a:p>
            <a:r>
              <a:rPr lang="en-GB" sz="2400" dirty="0">
                <a:latin typeface="Arial" panose="020B0604020202020204" pitchFamily="34" charset="0"/>
                <a:cs typeface="Arial" panose="020B0604020202020204" pitchFamily="34" charset="0"/>
              </a:rPr>
              <a:t>Psychology is “the scientific study of the mind and how it dictates and influences our behaviour, from communication and memory to thought and emotion, its about understanding what makes people tick”.</a:t>
            </a:r>
          </a:p>
        </p:txBody>
      </p:sp>
    </p:spTree>
    <p:extLst>
      <p:ext uri="{BB962C8B-B14F-4D97-AF65-F5344CB8AC3E}">
        <p14:creationId xmlns:p14="http://schemas.microsoft.com/office/powerpoint/2010/main" val="3273782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19B3503-D505-49AA-97C1-B299D58DB4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7746" y="0"/>
            <a:ext cx="8124253" cy="6858000"/>
          </a:xfrm>
          <a:prstGeom prst="rect">
            <a:avLst/>
          </a:prstGeom>
          <a:solidFill>
            <a:schemeClr val="bg1">
              <a:alpha val="20000"/>
            </a:schemeClr>
          </a:solidFill>
          <a:ln>
            <a:noFill/>
          </a:ln>
          <a:effectLst>
            <a:innerShdw blurRad="139700" dist="50800" dir="5400000">
              <a:prstClr val="black">
                <a:alpha val="2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E39A2319-946A-4C65-9B7C-1F86E9B1B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067747" cy="6857996"/>
          </a:xfrm>
          <a:prstGeom prst="rect">
            <a:avLst/>
          </a:prstGeom>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9BC5B5-E995-4152-AEE8-C1A7A8ADA2A1}"/>
              </a:ext>
            </a:extLst>
          </p:cNvPr>
          <p:cNvSpPr>
            <a:spLocks noGrp="1"/>
          </p:cNvSpPr>
          <p:nvPr>
            <p:ph type="title"/>
          </p:nvPr>
        </p:nvSpPr>
        <p:spPr>
          <a:xfrm>
            <a:off x="647889" y="1349680"/>
            <a:ext cx="2931320" cy="4449541"/>
          </a:xfrm>
        </p:spPr>
        <p:txBody>
          <a:bodyPr vert="horz" lIns="91440" tIns="45720" rIns="91440" bIns="45720" rtlCol="0" anchor="t">
            <a:normAutofit/>
          </a:bodyPr>
          <a:lstStyle/>
          <a:p>
            <a:r>
              <a:rPr lang="en-US" sz="4400" dirty="0">
                <a:solidFill>
                  <a:srgbClr val="00B0F0"/>
                </a:solidFill>
              </a:rPr>
              <a:t>The term Psychology originates from two Greek words.</a:t>
            </a:r>
          </a:p>
        </p:txBody>
      </p:sp>
      <p:graphicFrame>
        <p:nvGraphicFramePr>
          <p:cNvPr id="6" name="Text Placeholder 3">
            <a:extLst>
              <a:ext uri="{FF2B5EF4-FFF2-40B4-BE49-F238E27FC236}">
                <a16:creationId xmlns:a16="http://schemas.microsoft.com/office/drawing/2014/main" id="{930DE165-861D-4ABA-B096-994C596780EA}"/>
              </a:ext>
            </a:extLst>
          </p:cNvPr>
          <p:cNvGraphicFramePr/>
          <p:nvPr>
            <p:extLst>
              <p:ext uri="{D42A27DB-BD31-4B8C-83A1-F6EECF244321}">
                <p14:modId xmlns:p14="http://schemas.microsoft.com/office/powerpoint/2010/main" val="3964296215"/>
              </p:ext>
            </p:extLst>
          </p:nvPr>
        </p:nvGraphicFramePr>
        <p:xfrm>
          <a:off x="4662106" y="640075"/>
          <a:ext cx="6912245" cy="55368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895199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63CE3-36BC-4CDC-8ED5-A47602DE1541}"/>
              </a:ext>
            </a:extLst>
          </p:cNvPr>
          <p:cNvSpPr>
            <a:spLocks noGrp="1"/>
          </p:cNvSpPr>
          <p:nvPr>
            <p:ph type="title"/>
          </p:nvPr>
        </p:nvSpPr>
        <p:spPr>
          <a:xfrm>
            <a:off x="838200" y="365125"/>
            <a:ext cx="10515600" cy="1325563"/>
          </a:xfrm>
        </p:spPr>
        <p:txBody>
          <a:bodyPr>
            <a:normAutofit/>
          </a:bodyPr>
          <a:lstStyle/>
          <a:p>
            <a:pPr algn="ctr"/>
            <a:r>
              <a:rPr lang="en-GB" sz="4200" b="1" dirty="0">
                <a:solidFill>
                  <a:srgbClr val="00B0F0"/>
                </a:solidFill>
              </a:rPr>
              <a:t>VYGOTSKYS THEORY OF COGNITIVE DEVELOPMENT</a:t>
            </a:r>
          </a:p>
        </p:txBody>
      </p:sp>
      <p:sp>
        <p:nvSpPr>
          <p:cNvPr id="3" name="Content Placeholder 2">
            <a:extLst>
              <a:ext uri="{FF2B5EF4-FFF2-40B4-BE49-F238E27FC236}">
                <a16:creationId xmlns:a16="http://schemas.microsoft.com/office/drawing/2014/main" id="{317730D1-D8B3-4B4E-A0A8-BF6C34EDC93F}"/>
              </a:ext>
            </a:extLst>
          </p:cNvPr>
          <p:cNvSpPr>
            <a:spLocks noGrp="1"/>
          </p:cNvSpPr>
          <p:nvPr>
            <p:ph idx="1"/>
          </p:nvPr>
        </p:nvSpPr>
        <p:spPr>
          <a:xfrm>
            <a:off x="1120000" y="1489166"/>
            <a:ext cx="6358486" cy="5133703"/>
          </a:xfrm>
        </p:spPr>
        <p:txBody>
          <a:bodyPr>
            <a:normAutofit/>
          </a:bodyPr>
          <a:lstStyle/>
          <a:p>
            <a:pPr marL="0" indent="0" algn="ctr">
              <a:buNone/>
            </a:pPr>
            <a:endParaRPr lang="en-GB" dirty="0">
              <a:gradFill>
                <a:gsLst>
                  <a:gs pos="34000">
                    <a:schemeClr val="tx1">
                      <a:lumMod val="93000"/>
                    </a:schemeClr>
                  </a:gs>
                  <a:gs pos="0">
                    <a:schemeClr val="bg1">
                      <a:lumMod val="25000"/>
                      <a:lumOff val="75000"/>
                    </a:schemeClr>
                  </a:gs>
                  <a:gs pos="100000">
                    <a:schemeClr val="tx1"/>
                  </a:gs>
                </a:gsLst>
                <a:lin ang="4800000" scaled="0"/>
              </a:gradFill>
            </a:endParaRPr>
          </a:p>
          <a:p>
            <a:pPr marL="0" indent="0" algn="ctr">
              <a:buNone/>
            </a:pPr>
            <a:r>
              <a:rPr lang="en-GB" dirty="0">
                <a:solidFill>
                  <a:srgbClr val="FFC000"/>
                </a:solidFill>
              </a:rPr>
              <a:t>Vygotsky was born in Russia in 1896.</a:t>
            </a:r>
          </a:p>
          <a:p>
            <a:pPr marL="0" indent="0" algn="ctr">
              <a:buNone/>
            </a:pPr>
            <a:r>
              <a:rPr lang="en-GB" dirty="0">
                <a:solidFill>
                  <a:srgbClr val="92D050"/>
                </a:solidFill>
              </a:rPr>
              <a:t>He died at the age of 37.</a:t>
            </a:r>
          </a:p>
          <a:p>
            <a:pPr marL="0" indent="0" algn="ctr">
              <a:buNone/>
            </a:pPr>
            <a:r>
              <a:rPr lang="en-GB" dirty="0">
                <a:solidFill>
                  <a:srgbClr val="00B0F0"/>
                </a:solidFill>
              </a:rPr>
              <a:t>Due to his premature death, his theories were left incomplete.</a:t>
            </a:r>
          </a:p>
          <a:p>
            <a:pPr marL="0" indent="0" algn="ctr">
              <a:buNone/>
            </a:pPr>
            <a:endParaRPr lang="en-GB" dirty="0">
              <a:solidFill>
                <a:schemeClr val="accent6">
                  <a:lumMod val="75000"/>
                </a:schemeClr>
              </a:solidFill>
            </a:endParaRPr>
          </a:p>
          <a:p>
            <a:pPr marL="0" indent="0" algn="ctr">
              <a:buNone/>
            </a:pPr>
            <a:r>
              <a:rPr lang="en-GB" dirty="0">
                <a:solidFill>
                  <a:schemeClr val="accent6">
                    <a:lumMod val="75000"/>
                  </a:schemeClr>
                </a:solidFill>
              </a:rPr>
              <a:t>He argued that:</a:t>
            </a:r>
          </a:p>
          <a:p>
            <a:pPr marL="0" indent="0" algn="ctr">
              <a:buNone/>
            </a:pPr>
            <a:r>
              <a:rPr lang="en-GB" dirty="0">
                <a:solidFill>
                  <a:srgbClr val="92D050"/>
                </a:solidFill>
              </a:rPr>
              <a:t>"learning is a necessary and universal aspect of the process of developing culturally organized, specifically human psychological function"</a:t>
            </a:r>
          </a:p>
          <a:p>
            <a:pPr marL="0" indent="0">
              <a:buNone/>
            </a:pPr>
            <a:endParaRPr lang="en-GB" dirty="0">
              <a:gradFill>
                <a:gsLst>
                  <a:gs pos="34000">
                    <a:schemeClr val="tx1">
                      <a:lumMod val="93000"/>
                    </a:schemeClr>
                  </a:gs>
                  <a:gs pos="0">
                    <a:schemeClr val="bg1">
                      <a:lumMod val="25000"/>
                      <a:lumOff val="75000"/>
                    </a:schemeClr>
                  </a:gs>
                  <a:gs pos="100000">
                    <a:schemeClr val="tx1"/>
                  </a:gs>
                </a:gsLst>
                <a:lin ang="4800000" scaled="0"/>
              </a:gradFill>
            </a:endParaRPr>
          </a:p>
        </p:txBody>
      </p:sp>
      <p:pic>
        <p:nvPicPr>
          <p:cNvPr id="7" name="Graphic 6" descr="Head with Gears">
            <a:extLst>
              <a:ext uri="{FF2B5EF4-FFF2-40B4-BE49-F238E27FC236}">
                <a16:creationId xmlns:a16="http://schemas.microsoft.com/office/drawing/2014/main" id="{31008087-1CC0-40C7-A125-A272A3E1076A}"/>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922922" y="1924505"/>
            <a:ext cx="3354676" cy="3354676"/>
          </a:xfrm>
          <a:prstGeom prst="rect">
            <a:avLst/>
          </a:prstGeom>
        </p:spPr>
      </p:pic>
    </p:spTree>
    <p:extLst>
      <p:ext uri="{BB962C8B-B14F-4D97-AF65-F5344CB8AC3E}">
        <p14:creationId xmlns:p14="http://schemas.microsoft.com/office/powerpoint/2010/main" val="35091747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6DA12-8728-4987-B62C-148EABD73904}"/>
              </a:ext>
            </a:extLst>
          </p:cNvPr>
          <p:cNvSpPr>
            <a:spLocks noGrp="1"/>
          </p:cNvSpPr>
          <p:nvPr>
            <p:ph type="title"/>
          </p:nvPr>
        </p:nvSpPr>
        <p:spPr/>
        <p:txBody>
          <a:bodyPr>
            <a:normAutofit fontScale="90000"/>
          </a:bodyPr>
          <a:lstStyle/>
          <a:p>
            <a:pPr algn="ctr"/>
            <a:r>
              <a:rPr lang="en-GB" dirty="0">
                <a:solidFill>
                  <a:srgbClr val="00B0F0"/>
                </a:solidFill>
              </a:rPr>
              <a:t>VYGOTSKY’S THEORY OF COGNITIVE DEVELOPMENT</a:t>
            </a:r>
          </a:p>
        </p:txBody>
      </p:sp>
      <p:sp>
        <p:nvSpPr>
          <p:cNvPr id="3" name="Content Placeholder 2">
            <a:extLst>
              <a:ext uri="{FF2B5EF4-FFF2-40B4-BE49-F238E27FC236}">
                <a16:creationId xmlns:a16="http://schemas.microsoft.com/office/drawing/2014/main" id="{8DED5EE8-860F-44C6-B33A-F8F9A4B2FB47}"/>
              </a:ext>
            </a:extLst>
          </p:cNvPr>
          <p:cNvSpPr>
            <a:spLocks noGrp="1"/>
          </p:cNvSpPr>
          <p:nvPr>
            <p:ph idx="1"/>
          </p:nvPr>
        </p:nvSpPr>
        <p:spPr>
          <a:xfrm>
            <a:off x="640080" y="1825625"/>
            <a:ext cx="10713720" cy="4351338"/>
          </a:xfrm>
        </p:spPr>
        <p:txBody>
          <a:bodyPr>
            <a:normAutofit lnSpcReduction="10000"/>
          </a:bodyPr>
          <a:lstStyle/>
          <a:p>
            <a:endParaRPr lang="en-GB" dirty="0"/>
          </a:p>
          <a:p>
            <a:pPr marL="0" indent="0">
              <a:buNone/>
            </a:pPr>
            <a:r>
              <a:rPr lang="en-GB" sz="3200" b="1" dirty="0">
                <a:solidFill>
                  <a:schemeClr val="accent3">
                    <a:lumMod val="75000"/>
                  </a:schemeClr>
                </a:solidFill>
              </a:rPr>
              <a:t>Vygotsky’s theory is constructed of and ascertains four main themes:</a:t>
            </a:r>
          </a:p>
          <a:p>
            <a:endParaRPr lang="en-GB" dirty="0"/>
          </a:p>
          <a:p>
            <a:r>
              <a:rPr lang="en-GB" dirty="0">
                <a:solidFill>
                  <a:schemeClr val="accent6">
                    <a:lumMod val="75000"/>
                  </a:schemeClr>
                </a:solidFill>
              </a:rPr>
              <a:t>Social interaction (plays a fundamental role in the process of cognitive development)</a:t>
            </a:r>
          </a:p>
          <a:p>
            <a:r>
              <a:rPr lang="en-GB" dirty="0">
                <a:solidFill>
                  <a:schemeClr val="accent6">
                    <a:lumMod val="75000"/>
                  </a:schemeClr>
                </a:solidFill>
              </a:rPr>
              <a:t>More Knowledgeable Other (MKO)</a:t>
            </a:r>
          </a:p>
          <a:p>
            <a:r>
              <a:rPr lang="en-GB" dirty="0">
                <a:solidFill>
                  <a:schemeClr val="accent6">
                    <a:lumMod val="75000"/>
                  </a:schemeClr>
                </a:solidFill>
              </a:rPr>
              <a:t>Zone of Proximal Development (ZPD)</a:t>
            </a:r>
          </a:p>
          <a:p>
            <a:r>
              <a:rPr lang="en-GB" dirty="0">
                <a:solidFill>
                  <a:schemeClr val="accent6">
                    <a:lumMod val="75000"/>
                  </a:schemeClr>
                </a:solidFill>
              </a:rPr>
              <a:t>Scaffolding</a:t>
            </a:r>
          </a:p>
        </p:txBody>
      </p:sp>
    </p:spTree>
    <p:extLst>
      <p:ext uri="{BB962C8B-B14F-4D97-AF65-F5344CB8AC3E}">
        <p14:creationId xmlns:p14="http://schemas.microsoft.com/office/powerpoint/2010/main" val="2311070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986F6-D22E-431A-905C-9F914479B4A9}"/>
              </a:ext>
            </a:extLst>
          </p:cNvPr>
          <p:cNvSpPr>
            <a:spLocks noGrp="1"/>
          </p:cNvSpPr>
          <p:nvPr>
            <p:ph type="title"/>
          </p:nvPr>
        </p:nvSpPr>
        <p:spPr/>
        <p:txBody>
          <a:bodyPr/>
          <a:lstStyle/>
          <a:p>
            <a:r>
              <a:rPr lang="en-GB" dirty="0">
                <a:solidFill>
                  <a:srgbClr val="00B0F0"/>
                </a:solidFill>
              </a:rPr>
              <a:t>Health Visitors use psychology to:</a:t>
            </a:r>
          </a:p>
        </p:txBody>
      </p:sp>
      <p:sp>
        <p:nvSpPr>
          <p:cNvPr id="3" name="Content Placeholder 2">
            <a:extLst>
              <a:ext uri="{FF2B5EF4-FFF2-40B4-BE49-F238E27FC236}">
                <a16:creationId xmlns:a16="http://schemas.microsoft.com/office/drawing/2014/main" id="{E76F8DC6-3314-4A4F-983A-3513A955E6A5}"/>
              </a:ext>
            </a:extLst>
          </p:cNvPr>
          <p:cNvSpPr>
            <a:spLocks noGrp="1"/>
          </p:cNvSpPr>
          <p:nvPr>
            <p:ph idx="1"/>
          </p:nvPr>
        </p:nvSpPr>
        <p:spPr>
          <a:xfrm>
            <a:off x="339634" y="1690688"/>
            <a:ext cx="11014166" cy="4486275"/>
          </a:xfrm>
        </p:spPr>
        <p:txBody>
          <a:bodyPr/>
          <a:lstStyle/>
          <a:p>
            <a:pPr marL="0" indent="0" algn="ctr">
              <a:buNone/>
            </a:pPr>
            <a:r>
              <a:rPr lang="en-GB" dirty="0">
                <a:solidFill>
                  <a:srgbClr val="92D050"/>
                </a:solidFill>
              </a:rPr>
              <a:t>“Work with families with a child aged 0 to five to identify health needs as early as possible and improve health and wellbeing” </a:t>
            </a:r>
          </a:p>
          <a:p>
            <a:pPr marL="0" indent="0">
              <a:buNone/>
            </a:pPr>
            <a:endParaRPr lang="en-GB" dirty="0"/>
          </a:p>
          <a:p>
            <a:r>
              <a:rPr lang="en-GB" dirty="0">
                <a:solidFill>
                  <a:srgbClr val="FFC000"/>
                </a:solidFill>
              </a:rPr>
              <a:t>Assess children’s growth and development needs.</a:t>
            </a:r>
          </a:p>
          <a:p>
            <a:r>
              <a:rPr lang="en-GB" dirty="0">
                <a:solidFill>
                  <a:srgbClr val="FFC000"/>
                </a:solidFill>
              </a:rPr>
              <a:t>Carry out reviews as various ages to assess children’s growth and development needs, including the two-year health review.</a:t>
            </a:r>
          </a:p>
          <a:p>
            <a:r>
              <a:rPr lang="en-GB" dirty="0">
                <a:solidFill>
                  <a:srgbClr val="FFC000"/>
                </a:solidFill>
              </a:rPr>
              <a:t>Promote the best start in speech, language and communication including identification of need and additional support to be ready to learn.</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2826931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5BBC124-6090-4EBE-927D-C9894943A3FA}"/>
              </a:ext>
            </a:extLst>
          </p:cNvPr>
          <p:cNvSpPr>
            <a:spLocks noGrp="1"/>
          </p:cNvSpPr>
          <p:nvPr>
            <p:ph type="title"/>
          </p:nvPr>
        </p:nvSpPr>
        <p:spPr>
          <a:xfrm>
            <a:off x="838200" y="365125"/>
            <a:ext cx="10515600" cy="1325563"/>
          </a:xfrm>
        </p:spPr>
        <p:txBody>
          <a:bodyPr>
            <a:noAutofit/>
          </a:bodyPr>
          <a:lstStyle/>
          <a:p>
            <a:r>
              <a:rPr lang="en-GB" sz="5800" dirty="0">
                <a:solidFill>
                  <a:srgbClr val="00B0F0"/>
                </a:solidFill>
              </a:rPr>
              <a:t>From birth until early childhood…</a:t>
            </a:r>
          </a:p>
        </p:txBody>
      </p:sp>
      <p:graphicFrame>
        <p:nvGraphicFramePr>
          <p:cNvPr id="7" name="Content Placeholder 4">
            <a:extLst>
              <a:ext uri="{FF2B5EF4-FFF2-40B4-BE49-F238E27FC236}">
                <a16:creationId xmlns:a16="http://schemas.microsoft.com/office/drawing/2014/main" id="{D40BC102-E2C7-43C1-A9FB-3903649F5673}"/>
              </a:ext>
            </a:extLst>
          </p:cNvPr>
          <p:cNvGraphicFramePr>
            <a:graphicFrameLocks noGrp="1"/>
          </p:cNvGraphicFramePr>
          <p:nvPr>
            <p:ph idx="1"/>
            <p:extLst>
              <p:ext uri="{D42A27DB-BD31-4B8C-83A1-F6EECF244321}">
                <p14:modId xmlns:p14="http://schemas.microsoft.com/office/powerpoint/2010/main" val="57713242"/>
              </p:ext>
            </p:extLst>
          </p:nvPr>
        </p:nvGraphicFramePr>
        <p:xfrm>
          <a:off x="979488" y="1825625"/>
          <a:ext cx="10233025"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772890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E5455-EDD7-4F5A-B023-189C64A3254F}"/>
              </a:ext>
            </a:extLst>
          </p:cNvPr>
          <p:cNvSpPr>
            <a:spLocks noGrp="1"/>
          </p:cNvSpPr>
          <p:nvPr>
            <p:ph type="title"/>
          </p:nvPr>
        </p:nvSpPr>
        <p:spPr>
          <a:xfrm>
            <a:off x="838200" y="0"/>
            <a:ext cx="10515600" cy="1201783"/>
          </a:xfrm>
        </p:spPr>
        <p:txBody>
          <a:bodyPr>
            <a:normAutofit/>
          </a:bodyPr>
          <a:lstStyle/>
          <a:p>
            <a:pPr algn="ctr"/>
            <a:r>
              <a:rPr lang="en-GB" sz="5400" b="1" dirty="0">
                <a:solidFill>
                  <a:srgbClr val="00B050"/>
                </a:solidFill>
              </a:rPr>
              <a:t>REFERENCES</a:t>
            </a:r>
          </a:p>
        </p:txBody>
      </p:sp>
      <p:sp>
        <p:nvSpPr>
          <p:cNvPr id="3" name="Content Placeholder 2">
            <a:extLst>
              <a:ext uri="{FF2B5EF4-FFF2-40B4-BE49-F238E27FC236}">
                <a16:creationId xmlns:a16="http://schemas.microsoft.com/office/drawing/2014/main" id="{90F511EB-AB64-4363-999C-76E69191C606}"/>
              </a:ext>
            </a:extLst>
          </p:cNvPr>
          <p:cNvSpPr>
            <a:spLocks noGrp="1"/>
          </p:cNvSpPr>
          <p:nvPr>
            <p:ph idx="1"/>
          </p:nvPr>
        </p:nvSpPr>
        <p:spPr>
          <a:xfrm>
            <a:off x="838200" y="1201783"/>
            <a:ext cx="10515600" cy="5329646"/>
          </a:xfrm>
        </p:spPr>
        <p:txBody>
          <a:bodyPr>
            <a:normAutofit fontScale="92500" lnSpcReduction="20000"/>
          </a:bodyPr>
          <a:lstStyle/>
          <a:p>
            <a:pPr marL="0" indent="0">
              <a:buNone/>
            </a:pPr>
            <a:r>
              <a:rPr lang="en-GB" sz="2200" dirty="0">
                <a:solidFill>
                  <a:srgbClr val="00B0F0"/>
                </a:solidFill>
                <a:latin typeface="Arial" panose="020B0604020202020204" pitchFamily="34" charset="0"/>
                <a:cs typeface="Arial" panose="020B0604020202020204" pitchFamily="34" charset="0"/>
              </a:rPr>
              <a:t>Aras, G., 2015. Personality and individual differences: literature in psychology-psychology in literature. Procedia-Social and </a:t>
            </a:r>
            <a:r>
              <a:rPr lang="en-GB" sz="2200" dirty="0" err="1">
                <a:solidFill>
                  <a:srgbClr val="00B0F0"/>
                </a:solidFill>
                <a:latin typeface="Arial" panose="020B0604020202020204" pitchFamily="34" charset="0"/>
                <a:cs typeface="Arial" panose="020B0604020202020204" pitchFamily="34" charset="0"/>
              </a:rPr>
              <a:t>Behavioral</a:t>
            </a:r>
            <a:r>
              <a:rPr lang="en-GB" sz="2200" dirty="0">
                <a:solidFill>
                  <a:srgbClr val="00B0F0"/>
                </a:solidFill>
                <a:latin typeface="Arial" panose="020B0604020202020204" pitchFamily="34" charset="0"/>
                <a:cs typeface="Arial" panose="020B0604020202020204" pitchFamily="34" charset="0"/>
              </a:rPr>
              <a:t> Sciences, 185, pp.250-257.</a:t>
            </a:r>
          </a:p>
          <a:p>
            <a:pPr marL="0" indent="0">
              <a:buNone/>
            </a:pPr>
            <a:r>
              <a:rPr lang="en-GB" sz="2200" dirty="0">
                <a:solidFill>
                  <a:srgbClr val="00B0F0"/>
                </a:solidFill>
                <a:latin typeface="Arial" panose="020B0604020202020204" pitchFamily="34" charset="0"/>
                <a:cs typeface="Arial" panose="020B0604020202020204" pitchFamily="34" charset="0"/>
              </a:rPr>
              <a:t>Boyd, D, Bee, H, Bee, H, Boyd, D, Boyd, D, Bee, H, Boyd, D, &amp; Bee, H 2019, Lifespan Development, </a:t>
            </a:r>
            <a:r>
              <a:rPr lang="en-GB" sz="2200" dirty="0" err="1">
                <a:solidFill>
                  <a:srgbClr val="00B0F0"/>
                </a:solidFill>
                <a:latin typeface="Arial" panose="020B0604020202020204" pitchFamily="34" charset="0"/>
                <a:cs typeface="Arial" panose="020B0604020202020204" pitchFamily="34" charset="0"/>
              </a:rPr>
              <a:t>EBook</a:t>
            </a:r>
            <a:r>
              <a:rPr lang="en-GB" sz="2200" dirty="0">
                <a:solidFill>
                  <a:srgbClr val="00B0F0"/>
                </a:solidFill>
                <a:latin typeface="Arial" panose="020B0604020202020204" pitchFamily="34" charset="0"/>
                <a:cs typeface="Arial" panose="020B0604020202020204" pitchFamily="34" charset="0"/>
              </a:rPr>
              <a:t>, Global Edition, Pearson Education, Limited, Harlow. Available from: ProQuest </a:t>
            </a:r>
            <a:r>
              <a:rPr lang="en-GB" sz="2200" dirty="0" err="1">
                <a:solidFill>
                  <a:srgbClr val="00B0F0"/>
                </a:solidFill>
                <a:latin typeface="Arial" panose="020B0604020202020204" pitchFamily="34" charset="0"/>
                <a:cs typeface="Arial" panose="020B0604020202020204" pitchFamily="34" charset="0"/>
              </a:rPr>
              <a:t>Ebook</a:t>
            </a:r>
            <a:r>
              <a:rPr lang="en-GB" sz="2200" dirty="0">
                <a:solidFill>
                  <a:srgbClr val="00B0F0"/>
                </a:solidFill>
                <a:latin typeface="Arial" panose="020B0604020202020204" pitchFamily="34" charset="0"/>
                <a:cs typeface="Arial" panose="020B0604020202020204" pitchFamily="34" charset="0"/>
              </a:rPr>
              <a:t> Central. [19 February 2022].</a:t>
            </a:r>
          </a:p>
          <a:p>
            <a:pPr marL="0" indent="0">
              <a:buNone/>
            </a:pPr>
            <a:r>
              <a:rPr lang="en-GB" sz="2200" dirty="0">
                <a:solidFill>
                  <a:srgbClr val="00B0F0"/>
                </a:solidFill>
                <a:latin typeface="Arial" panose="020B0604020202020204" pitchFamily="34" charset="0"/>
                <a:cs typeface="Arial" panose="020B0604020202020204" pitchFamily="34" charset="0"/>
              </a:rPr>
              <a:t>Henriques, G.R., 2004. Psychology defined. Journal of clinical psychology, 60(12), pp.1207-1221.</a:t>
            </a:r>
          </a:p>
          <a:p>
            <a:pPr marL="0" indent="0">
              <a:buNone/>
            </a:pPr>
            <a:r>
              <a:rPr lang="en-GB" sz="2200" dirty="0">
                <a:solidFill>
                  <a:srgbClr val="00B0F0"/>
                </a:solidFill>
                <a:latin typeface="Arial" panose="020B0604020202020204" pitchFamily="34" charset="0"/>
                <a:cs typeface="Arial" panose="020B0604020202020204" pitchFamily="34" charset="0"/>
              </a:rPr>
              <a:t>NHS, 2022. Working in social care. [online] Available at: https://www.healthcareers.nhs.uk/explore-roles/public-health/roles-public-health/health-visitor/health-visitor [Accessed 17 February 2022].</a:t>
            </a:r>
          </a:p>
          <a:p>
            <a:pPr marL="0" indent="0">
              <a:buNone/>
            </a:pPr>
            <a:r>
              <a:rPr lang="en-GB" sz="2200" dirty="0">
                <a:solidFill>
                  <a:srgbClr val="00B0F0"/>
                </a:solidFill>
                <a:latin typeface="Arial" panose="020B0604020202020204" pitchFamily="34" charset="0"/>
                <a:cs typeface="Arial" panose="020B0604020202020204" pitchFamily="34" charset="0"/>
              </a:rPr>
              <a:t>Pathan, H., Memon, R.A., Memon, S., </a:t>
            </a:r>
            <a:r>
              <a:rPr lang="en-GB" sz="2200" dirty="0" err="1">
                <a:solidFill>
                  <a:srgbClr val="00B0F0"/>
                </a:solidFill>
                <a:latin typeface="Arial" panose="020B0604020202020204" pitchFamily="34" charset="0"/>
                <a:cs typeface="Arial" panose="020B0604020202020204" pitchFamily="34" charset="0"/>
              </a:rPr>
              <a:t>Khoso</a:t>
            </a:r>
            <a:r>
              <a:rPr lang="en-GB" sz="2200" dirty="0">
                <a:solidFill>
                  <a:srgbClr val="00B0F0"/>
                </a:solidFill>
                <a:latin typeface="Arial" panose="020B0604020202020204" pitchFamily="34" charset="0"/>
                <a:cs typeface="Arial" panose="020B0604020202020204" pitchFamily="34" charset="0"/>
              </a:rPr>
              <a:t>, A.R. and </a:t>
            </a:r>
            <a:r>
              <a:rPr lang="en-GB" sz="2200" dirty="0" err="1">
                <a:solidFill>
                  <a:srgbClr val="00B0F0"/>
                </a:solidFill>
                <a:latin typeface="Arial" panose="020B0604020202020204" pitchFamily="34" charset="0"/>
                <a:cs typeface="Arial" panose="020B0604020202020204" pitchFamily="34" charset="0"/>
              </a:rPr>
              <a:t>Bux</a:t>
            </a:r>
            <a:r>
              <a:rPr lang="en-GB" sz="2200" dirty="0">
                <a:solidFill>
                  <a:srgbClr val="00B0F0"/>
                </a:solidFill>
                <a:latin typeface="Arial" panose="020B0604020202020204" pitchFamily="34" charset="0"/>
                <a:cs typeface="Arial" panose="020B0604020202020204" pitchFamily="34" charset="0"/>
              </a:rPr>
              <a:t>, I., 2018. A critical review of Vygotsky’s socio-cultural theory in second language acquisition. International Journal of English Linguistics, 8(4), p.232.</a:t>
            </a:r>
          </a:p>
          <a:p>
            <a:pPr marL="0" indent="0">
              <a:buNone/>
            </a:pPr>
            <a:r>
              <a:rPr lang="en-GB" sz="2200" dirty="0">
                <a:solidFill>
                  <a:srgbClr val="00B0F0"/>
                </a:solidFill>
                <a:latin typeface="Arial" panose="020B0604020202020204" pitchFamily="34" charset="0"/>
                <a:cs typeface="Arial" panose="020B0604020202020204" pitchFamily="34" charset="0"/>
              </a:rPr>
              <a:t>Simply Psychology, 2022. Vygotsky's Sociocultural Theory of Cognitive Development. [online] Available at: https://www.simplypsychology.org/vygotsky.html [Accessed 19 February 2022].</a:t>
            </a:r>
          </a:p>
          <a:p>
            <a:pPr marL="0" indent="0">
              <a:buNone/>
            </a:pPr>
            <a:r>
              <a:rPr lang="en-GB" sz="2200" dirty="0" err="1">
                <a:solidFill>
                  <a:srgbClr val="00B0F0"/>
                </a:solidFill>
                <a:latin typeface="Arial" panose="020B0604020202020204" pitchFamily="34" charset="0"/>
                <a:cs typeface="Arial" panose="020B0604020202020204" pitchFamily="34" charset="0"/>
              </a:rPr>
              <a:t>Topçiu</a:t>
            </a:r>
            <a:r>
              <a:rPr lang="en-GB" sz="2200" dirty="0">
                <a:solidFill>
                  <a:srgbClr val="00B0F0"/>
                </a:solidFill>
                <a:latin typeface="Arial" panose="020B0604020202020204" pitchFamily="34" charset="0"/>
                <a:cs typeface="Arial" panose="020B0604020202020204" pitchFamily="34" charset="0"/>
              </a:rPr>
              <a:t>, M., 2015. Vygotsky theory on social interaction and its influence on the development of pre-school children. European Journal of Social Science Education and Research, 2(3), pp.172-179.</a:t>
            </a: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424818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7FF3E-0706-45B0-AAC8-E20B0D058F8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A2F1F9E-3420-446E-B0A1-50F67F326A4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118054287"/>
      </p:ext>
    </p:extLst>
  </p:cSld>
  <p:clrMapOvr>
    <a:masterClrMapping/>
  </p:clrMapOvr>
</p:sld>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TM04033923[[fn=Depth]]</Template>
  <TotalTime>2235</TotalTime>
  <Words>845</Words>
  <Application>Microsoft Office PowerPoint</Application>
  <PresentationFormat>Widescreen</PresentationFormat>
  <Paragraphs>58</Paragraphs>
  <Slides>9</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Corbel</vt:lpstr>
      <vt:lpstr>Depth</vt:lpstr>
      <vt:lpstr>SERENA PARTRIDGE 2027003 MUHAMMAD HOSSAIN BMHP4003</vt:lpstr>
      <vt:lpstr>WHAT IS PSYCHOLOGY?</vt:lpstr>
      <vt:lpstr>The term Psychology originates from two Greek words.</vt:lpstr>
      <vt:lpstr>VYGOTSKYS THEORY OF COGNITIVE DEVELOPMENT</vt:lpstr>
      <vt:lpstr>VYGOTSKY’S THEORY OF COGNITIVE DEVELOPMENT</vt:lpstr>
      <vt:lpstr>Health Visitors use psychology to:</vt:lpstr>
      <vt:lpstr>From birth until early childhood…</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WHY IS PSYCHOLOGY IMPORTANT WHEN WORKING AS A…..?</dc:title>
  <dc:creator>Serena Maria</dc:creator>
  <cp:lastModifiedBy>Serena Maria</cp:lastModifiedBy>
  <cp:revision>1</cp:revision>
  <dcterms:created xsi:type="dcterms:W3CDTF">2022-02-05T13:11:28Z</dcterms:created>
  <dcterms:modified xsi:type="dcterms:W3CDTF">2022-02-20T00:13:58Z</dcterms:modified>
</cp:coreProperties>
</file>