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90" r:id="rId2"/>
    <p:sldId id="291" r:id="rId3"/>
    <p:sldId id="292" r:id="rId4"/>
    <p:sldId id="293" r:id="rId5"/>
    <p:sldId id="294" r:id="rId6"/>
    <p:sldId id="295" r:id="rId7"/>
    <p:sldId id="296" r:id="rId8"/>
    <p:sldId id="297" r:id="rId9"/>
    <p:sldId id="298" r:id="rId10"/>
    <p:sldId id="299" r:id="rId11"/>
    <p:sldId id="301" r:id="rId12"/>
    <p:sldId id="300" r:id="rId13"/>
    <p:sldId id="302" r:id="rId14"/>
    <p:sldId id="303" r:id="rId15"/>
    <p:sldId id="304" r:id="rId16"/>
    <p:sldId id="305" r:id="rId17"/>
    <p:sldId id="306" r:id="rId18"/>
    <p:sldId id="307" r:id="rId19"/>
    <p:sldId id="308" r:id="rId20"/>
    <p:sldId id="309" r:id="rId21"/>
    <p:sldId id="310" r:id="rId22"/>
    <p:sldId id="311" r:id="rId23"/>
    <p:sldId id="312" r:id="rId24"/>
    <p:sldId id="313" r:id="rId25"/>
    <p:sldId id="314" r:id="rId26"/>
    <p:sldId id="315" r:id="rId27"/>
    <p:sldId id="316" r:id="rId28"/>
    <p:sldId id="319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4B9713-4B96-498A-82E1-10BCB1BFF9B9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B3183F4-3445-4405-A291-A1073F036D6D}">
      <dgm:prSet phldrT="[Text]"/>
      <dgm:spPr/>
      <dgm:t>
        <a:bodyPr/>
        <a:lstStyle/>
        <a:p>
          <a:r>
            <a:rPr lang="en-GB" dirty="0"/>
            <a:t>Content</a:t>
          </a:r>
        </a:p>
      </dgm:t>
    </dgm:pt>
    <dgm:pt modelId="{2EE396A5-C0D9-4906-9284-A70CBECB8CBD}" type="parTrans" cxnId="{E0DF1880-B725-4732-8BC5-EF0CE211F115}">
      <dgm:prSet/>
      <dgm:spPr/>
      <dgm:t>
        <a:bodyPr/>
        <a:lstStyle/>
        <a:p>
          <a:endParaRPr lang="en-GB"/>
        </a:p>
      </dgm:t>
    </dgm:pt>
    <dgm:pt modelId="{797B9DE3-6E46-4130-8B44-E22EC277FC93}" type="sibTrans" cxnId="{E0DF1880-B725-4732-8BC5-EF0CE211F115}">
      <dgm:prSet/>
      <dgm:spPr/>
      <dgm:t>
        <a:bodyPr/>
        <a:lstStyle/>
        <a:p>
          <a:endParaRPr lang="en-GB"/>
        </a:p>
      </dgm:t>
    </dgm:pt>
    <dgm:pt modelId="{1AC199CD-14FD-4907-A808-D6B47309AAAC}">
      <dgm:prSet phldrT="[Text]"/>
      <dgm:spPr/>
      <dgm:t>
        <a:bodyPr/>
        <a:lstStyle/>
        <a:p>
          <a:r>
            <a:rPr lang="en-GB" dirty="0"/>
            <a:t>Effectiveness</a:t>
          </a:r>
        </a:p>
      </dgm:t>
    </dgm:pt>
    <dgm:pt modelId="{FFC6A7F4-FFF1-4D49-A298-2796AFDEDB1C}" type="parTrans" cxnId="{87E23F05-EBE4-46A7-945B-A46121463790}">
      <dgm:prSet/>
      <dgm:spPr/>
      <dgm:t>
        <a:bodyPr/>
        <a:lstStyle/>
        <a:p>
          <a:endParaRPr lang="en-GB"/>
        </a:p>
      </dgm:t>
    </dgm:pt>
    <dgm:pt modelId="{147C9DC0-1A98-40DC-8B6D-60B58AF61FF2}" type="sibTrans" cxnId="{87E23F05-EBE4-46A7-945B-A46121463790}">
      <dgm:prSet/>
      <dgm:spPr/>
      <dgm:t>
        <a:bodyPr/>
        <a:lstStyle/>
        <a:p>
          <a:endParaRPr lang="en-GB"/>
        </a:p>
      </dgm:t>
    </dgm:pt>
    <dgm:pt modelId="{312EBAD7-810E-4349-AF79-AE6CBE8A3F03}">
      <dgm:prSet phldrT="[Text]"/>
      <dgm:spPr/>
      <dgm:t>
        <a:bodyPr/>
        <a:lstStyle/>
        <a:p>
          <a:r>
            <a:rPr lang="en-GB" dirty="0"/>
            <a:t>Nature of Imagery</a:t>
          </a:r>
        </a:p>
      </dgm:t>
    </dgm:pt>
    <dgm:pt modelId="{03ACC2E9-6370-4D93-B184-B3D292D9EA4D}" type="parTrans" cxnId="{D8989E1C-2DED-45D5-B1F5-1AB72438853E}">
      <dgm:prSet/>
      <dgm:spPr/>
      <dgm:t>
        <a:bodyPr/>
        <a:lstStyle/>
        <a:p>
          <a:endParaRPr lang="en-GB"/>
        </a:p>
      </dgm:t>
    </dgm:pt>
    <dgm:pt modelId="{86BF49C4-0ECA-427D-ABB1-5062DC4BB12F}" type="sibTrans" cxnId="{D8989E1C-2DED-45D5-B1F5-1AB72438853E}">
      <dgm:prSet/>
      <dgm:spPr/>
      <dgm:t>
        <a:bodyPr/>
        <a:lstStyle/>
        <a:p>
          <a:endParaRPr lang="en-GB"/>
        </a:p>
      </dgm:t>
    </dgm:pt>
    <dgm:pt modelId="{D4BCC689-4B43-4409-A58A-BB7A27882F48}">
      <dgm:prSet phldrT="[Text]"/>
      <dgm:spPr/>
      <dgm:t>
        <a:bodyPr/>
        <a:lstStyle/>
        <a:p>
          <a:r>
            <a:rPr lang="en-GB" dirty="0"/>
            <a:t>Surroundings</a:t>
          </a:r>
        </a:p>
      </dgm:t>
    </dgm:pt>
    <dgm:pt modelId="{2083FE89-17C5-47F6-B476-22EDFEAF1F83}" type="parTrans" cxnId="{7C8E94DE-030D-4EAF-9C47-854F2BAAE839}">
      <dgm:prSet/>
      <dgm:spPr/>
      <dgm:t>
        <a:bodyPr/>
        <a:lstStyle/>
        <a:p>
          <a:endParaRPr lang="en-GB"/>
        </a:p>
      </dgm:t>
    </dgm:pt>
    <dgm:pt modelId="{4C29DC9F-8896-4F53-A8A9-2A83173D6615}" type="sibTrans" cxnId="{7C8E94DE-030D-4EAF-9C47-854F2BAAE839}">
      <dgm:prSet/>
      <dgm:spPr/>
      <dgm:t>
        <a:bodyPr/>
        <a:lstStyle/>
        <a:p>
          <a:endParaRPr lang="en-GB"/>
        </a:p>
      </dgm:t>
    </dgm:pt>
    <dgm:pt modelId="{900558B0-AA13-4C4F-B884-4D39E7CDA015}">
      <dgm:prSet phldrT="[Text]"/>
      <dgm:spPr/>
      <dgm:t>
        <a:bodyPr/>
        <a:lstStyle/>
        <a:p>
          <a:r>
            <a:rPr lang="en-GB" dirty="0"/>
            <a:t>Sessions</a:t>
          </a:r>
        </a:p>
      </dgm:t>
    </dgm:pt>
    <dgm:pt modelId="{CBF18E70-122B-41FB-A9F3-B56D532A2039}" type="parTrans" cxnId="{7605F204-AE7A-480C-A4A4-14079C49933F}">
      <dgm:prSet/>
      <dgm:spPr/>
      <dgm:t>
        <a:bodyPr/>
        <a:lstStyle/>
        <a:p>
          <a:endParaRPr lang="en-GB"/>
        </a:p>
      </dgm:t>
    </dgm:pt>
    <dgm:pt modelId="{8402C576-2508-44BA-AD88-6E27755610B7}" type="sibTrans" cxnId="{7605F204-AE7A-480C-A4A4-14079C49933F}">
      <dgm:prSet/>
      <dgm:spPr/>
      <dgm:t>
        <a:bodyPr/>
        <a:lstStyle/>
        <a:p>
          <a:endParaRPr lang="en-GB"/>
        </a:p>
      </dgm:t>
    </dgm:pt>
    <dgm:pt modelId="{80B30A45-E0DB-4C3A-A816-F03794A1E67B}">
      <dgm:prSet phldrT="[Text]"/>
      <dgm:spPr/>
      <dgm:t>
        <a:bodyPr/>
        <a:lstStyle/>
        <a:p>
          <a:r>
            <a:rPr lang="en-GB" dirty="0"/>
            <a:t>Type of Imagery</a:t>
          </a:r>
        </a:p>
      </dgm:t>
    </dgm:pt>
    <dgm:pt modelId="{9010AFDA-6161-4ACF-ADA2-584DF7C144F4}" type="parTrans" cxnId="{CE09DCBC-F97F-4C18-BEDD-EA2CBD06DD6A}">
      <dgm:prSet/>
      <dgm:spPr/>
      <dgm:t>
        <a:bodyPr/>
        <a:lstStyle/>
        <a:p>
          <a:endParaRPr lang="en-GB"/>
        </a:p>
      </dgm:t>
    </dgm:pt>
    <dgm:pt modelId="{C540AEF0-CF1F-46C6-BA73-6E80B71E4BE3}" type="sibTrans" cxnId="{CE09DCBC-F97F-4C18-BEDD-EA2CBD06DD6A}">
      <dgm:prSet/>
      <dgm:spPr/>
      <dgm:t>
        <a:bodyPr/>
        <a:lstStyle/>
        <a:p>
          <a:endParaRPr lang="en-GB"/>
        </a:p>
      </dgm:t>
    </dgm:pt>
    <dgm:pt modelId="{BD650EDC-2D8E-4EA8-BE4B-EE95E0748BF4}">
      <dgm:prSet phldrT="[Text]"/>
      <dgm:spPr/>
      <dgm:t>
        <a:bodyPr/>
        <a:lstStyle/>
        <a:p>
          <a:r>
            <a:rPr lang="en-GB" dirty="0"/>
            <a:t>Controllability</a:t>
          </a:r>
        </a:p>
      </dgm:t>
    </dgm:pt>
    <dgm:pt modelId="{BFC4AF48-5798-4AFD-9EA8-7E9599FFFB74}" type="parTrans" cxnId="{305738A8-F4D0-4FDB-A1F8-A86565A8E969}">
      <dgm:prSet/>
      <dgm:spPr/>
      <dgm:t>
        <a:bodyPr/>
        <a:lstStyle/>
        <a:p>
          <a:endParaRPr lang="en-GB"/>
        </a:p>
      </dgm:t>
    </dgm:pt>
    <dgm:pt modelId="{AFD3981A-308C-4CF5-82EF-671170B72712}" type="sibTrans" cxnId="{305738A8-F4D0-4FDB-A1F8-A86565A8E969}">
      <dgm:prSet/>
      <dgm:spPr/>
      <dgm:t>
        <a:bodyPr/>
        <a:lstStyle/>
        <a:p>
          <a:endParaRPr lang="en-GB"/>
        </a:p>
      </dgm:t>
    </dgm:pt>
    <dgm:pt modelId="{C2F69193-BEB8-4E0C-B30B-824986525A96}">
      <dgm:prSet phldrT="[Text]"/>
      <dgm:spPr/>
      <dgm:t>
        <a:bodyPr/>
        <a:lstStyle/>
        <a:p>
          <a:r>
            <a:rPr lang="en-GB" dirty="0"/>
            <a:t>Duration</a:t>
          </a:r>
        </a:p>
      </dgm:t>
    </dgm:pt>
    <dgm:pt modelId="{785D57A7-A7BA-4785-9AC3-E298B0E86D47}" type="parTrans" cxnId="{54F950A7-32DE-4C9D-9C86-49505381FBAB}">
      <dgm:prSet/>
      <dgm:spPr/>
      <dgm:t>
        <a:bodyPr/>
        <a:lstStyle/>
        <a:p>
          <a:endParaRPr lang="en-GB"/>
        </a:p>
      </dgm:t>
    </dgm:pt>
    <dgm:pt modelId="{0757363C-2C73-4F4D-B52A-0E859012A027}" type="sibTrans" cxnId="{54F950A7-32DE-4C9D-9C86-49505381FBAB}">
      <dgm:prSet/>
      <dgm:spPr/>
      <dgm:t>
        <a:bodyPr/>
        <a:lstStyle/>
        <a:p>
          <a:endParaRPr lang="en-GB"/>
        </a:p>
      </dgm:t>
    </dgm:pt>
    <dgm:pt modelId="{B3828A7C-7940-441A-A74D-A2490DE8C068}">
      <dgm:prSet phldrT="[Text]"/>
      <dgm:spPr/>
      <dgm:t>
        <a:bodyPr/>
        <a:lstStyle/>
        <a:p>
          <a:r>
            <a:rPr lang="en-GB" dirty="0"/>
            <a:t>Frequency</a:t>
          </a:r>
        </a:p>
      </dgm:t>
    </dgm:pt>
    <dgm:pt modelId="{6362699B-5797-4B87-9330-202A5E3603AA}" type="parTrans" cxnId="{E1B29437-9EE4-4331-B434-0BACCAD02A2B}">
      <dgm:prSet/>
      <dgm:spPr/>
      <dgm:t>
        <a:bodyPr/>
        <a:lstStyle/>
        <a:p>
          <a:endParaRPr lang="en-GB"/>
        </a:p>
      </dgm:t>
    </dgm:pt>
    <dgm:pt modelId="{D722AA65-F99B-494B-A030-67250E9D8311}" type="sibTrans" cxnId="{E1B29437-9EE4-4331-B434-0BACCAD02A2B}">
      <dgm:prSet/>
      <dgm:spPr/>
      <dgm:t>
        <a:bodyPr/>
        <a:lstStyle/>
        <a:p>
          <a:endParaRPr lang="en-GB"/>
        </a:p>
      </dgm:t>
    </dgm:pt>
    <dgm:pt modelId="{34E77F9B-A514-4D3A-BD52-F67538E0F792}">
      <dgm:prSet phldrT="[Text]"/>
      <dgm:spPr/>
      <dgm:t>
        <a:bodyPr/>
        <a:lstStyle/>
        <a:p>
          <a:r>
            <a:rPr lang="en-GB" dirty="0"/>
            <a:t>Positive</a:t>
          </a:r>
        </a:p>
      </dgm:t>
    </dgm:pt>
    <dgm:pt modelId="{C15C39DE-E5F4-41DB-AF64-6E95D1FC903D}" type="parTrans" cxnId="{9B282D83-B3E6-4D52-96E9-A33DDCCC2EEE}">
      <dgm:prSet/>
      <dgm:spPr/>
      <dgm:t>
        <a:bodyPr/>
        <a:lstStyle/>
        <a:p>
          <a:endParaRPr lang="en-GB"/>
        </a:p>
      </dgm:t>
    </dgm:pt>
    <dgm:pt modelId="{B8ECBC7A-68D3-4BB1-B4A4-5EF50A92608A}" type="sibTrans" cxnId="{9B282D83-B3E6-4D52-96E9-A33DDCCC2EEE}">
      <dgm:prSet/>
      <dgm:spPr/>
      <dgm:t>
        <a:bodyPr/>
        <a:lstStyle/>
        <a:p>
          <a:endParaRPr lang="en-GB"/>
        </a:p>
      </dgm:t>
    </dgm:pt>
    <dgm:pt modelId="{9BFC1868-4687-4AC2-A668-B833446C47A7}">
      <dgm:prSet phldrT="[Text]"/>
      <dgm:spPr/>
      <dgm:t>
        <a:bodyPr/>
        <a:lstStyle/>
        <a:p>
          <a:r>
            <a:rPr lang="en-GB" dirty="0"/>
            <a:t>Negative</a:t>
          </a:r>
        </a:p>
      </dgm:t>
    </dgm:pt>
    <dgm:pt modelId="{96D76C73-96D9-486C-B8A7-488CBFC9B11E}" type="parTrans" cxnId="{D14EEA22-7E9D-413E-9752-F41A1900094A}">
      <dgm:prSet/>
      <dgm:spPr/>
      <dgm:t>
        <a:bodyPr/>
        <a:lstStyle/>
        <a:p>
          <a:endParaRPr lang="en-GB"/>
        </a:p>
      </dgm:t>
    </dgm:pt>
    <dgm:pt modelId="{F4F56F4C-3BBA-4D78-8C49-44215E46CE10}" type="sibTrans" cxnId="{D14EEA22-7E9D-413E-9752-F41A1900094A}">
      <dgm:prSet/>
      <dgm:spPr/>
      <dgm:t>
        <a:bodyPr/>
        <a:lstStyle/>
        <a:p>
          <a:endParaRPr lang="en-GB"/>
        </a:p>
      </dgm:t>
    </dgm:pt>
    <dgm:pt modelId="{AC824BAD-B010-478F-8E7B-CEA4DACD3622}">
      <dgm:prSet phldrT="[Text]"/>
      <dgm:spPr/>
      <dgm:t>
        <a:bodyPr/>
        <a:lstStyle/>
        <a:p>
          <a:r>
            <a:rPr lang="en-GB" dirty="0"/>
            <a:t>Accuracy</a:t>
          </a:r>
        </a:p>
      </dgm:t>
    </dgm:pt>
    <dgm:pt modelId="{F949B37F-8B71-4364-B41C-D8C14EFF5743}" type="parTrans" cxnId="{7917FCDE-EA24-4949-A542-CA089AC49E70}">
      <dgm:prSet/>
      <dgm:spPr/>
      <dgm:t>
        <a:bodyPr/>
        <a:lstStyle/>
        <a:p>
          <a:endParaRPr lang="en-GB"/>
        </a:p>
      </dgm:t>
    </dgm:pt>
    <dgm:pt modelId="{D719CFA4-E4CB-4D83-8CE8-E5A4ADBAFFE7}" type="sibTrans" cxnId="{7917FCDE-EA24-4949-A542-CA089AC49E70}">
      <dgm:prSet/>
      <dgm:spPr/>
      <dgm:t>
        <a:bodyPr/>
        <a:lstStyle/>
        <a:p>
          <a:endParaRPr lang="en-GB"/>
        </a:p>
      </dgm:t>
    </dgm:pt>
    <dgm:pt modelId="{E46B1C0F-F5B4-4C01-840D-CFA2110538F2}">
      <dgm:prSet phldrT="[Text]"/>
      <dgm:spPr/>
      <dgm:t>
        <a:bodyPr/>
        <a:lstStyle/>
        <a:p>
          <a:r>
            <a:rPr lang="en-GB" dirty="0"/>
            <a:t>Visual</a:t>
          </a:r>
        </a:p>
      </dgm:t>
    </dgm:pt>
    <dgm:pt modelId="{82504311-5E36-49EF-B601-9B60361CD032}" type="parTrans" cxnId="{4F50A861-6A96-4803-960C-D05E3803B7CB}">
      <dgm:prSet/>
      <dgm:spPr/>
      <dgm:t>
        <a:bodyPr/>
        <a:lstStyle/>
        <a:p>
          <a:endParaRPr lang="en-GB"/>
        </a:p>
      </dgm:t>
    </dgm:pt>
    <dgm:pt modelId="{232381FC-C1CF-4B88-8F6D-5ED169AAFAEE}" type="sibTrans" cxnId="{4F50A861-6A96-4803-960C-D05E3803B7CB}">
      <dgm:prSet/>
      <dgm:spPr/>
      <dgm:t>
        <a:bodyPr/>
        <a:lstStyle/>
        <a:p>
          <a:endParaRPr lang="en-GB"/>
        </a:p>
      </dgm:t>
    </dgm:pt>
    <dgm:pt modelId="{5A7025D1-9CB1-400A-A53D-B7EF4B902C73}">
      <dgm:prSet phldrT="[Text]"/>
      <dgm:spPr/>
      <dgm:t>
        <a:bodyPr/>
        <a:lstStyle/>
        <a:p>
          <a:r>
            <a:rPr lang="en-GB" dirty="0"/>
            <a:t>Kinaesthetic</a:t>
          </a:r>
        </a:p>
      </dgm:t>
    </dgm:pt>
    <dgm:pt modelId="{4228BDA3-967E-4256-A75F-4672E96B595C}" type="parTrans" cxnId="{4F69CCEB-1999-4894-9ED1-91AD239A0347}">
      <dgm:prSet/>
      <dgm:spPr/>
      <dgm:t>
        <a:bodyPr/>
        <a:lstStyle/>
        <a:p>
          <a:endParaRPr lang="en-GB"/>
        </a:p>
      </dgm:t>
    </dgm:pt>
    <dgm:pt modelId="{7008526A-E793-4ED8-9320-35F5EC9761EF}" type="sibTrans" cxnId="{4F69CCEB-1999-4894-9ED1-91AD239A0347}">
      <dgm:prSet/>
      <dgm:spPr/>
      <dgm:t>
        <a:bodyPr/>
        <a:lstStyle/>
        <a:p>
          <a:endParaRPr lang="en-GB"/>
        </a:p>
      </dgm:t>
    </dgm:pt>
    <dgm:pt modelId="{FA59A16C-F4AE-471F-9EA0-718EBE3687B4}">
      <dgm:prSet phldrT="[Text]"/>
      <dgm:spPr/>
      <dgm:t>
        <a:bodyPr/>
        <a:lstStyle/>
        <a:p>
          <a:r>
            <a:rPr lang="en-GB" dirty="0"/>
            <a:t>Auditory</a:t>
          </a:r>
        </a:p>
      </dgm:t>
    </dgm:pt>
    <dgm:pt modelId="{059F4E1E-D989-4C01-8D38-CC864E4C813A}" type="parTrans" cxnId="{12E93244-EEFC-4556-9414-DB53DFCD4E67}">
      <dgm:prSet/>
      <dgm:spPr/>
      <dgm:t>
        <a:bodyPr/>
        <a:lstStyle/>
        <a:p>
          <a:endParaRPr lang="en-GB"/>
        </a:p>
      </dgm:t>
    </dgm:pt>
    <dgm:pt modelId="{90B4DF64-0B88-4628-B2CD-F5353DA70B2F}" type="sibTrans" cxnId="{12E93244-EEFC-4556-9414-DB53DFCD4E67}">
      <dgm:prSet/>
      <dgm:spPr/>
      <dgm:t>
        <a:bodyPr/>
        <a:lstStyle/>
        <a:p>
          <a:endParaRPr lang="en-GB"/>
        </a:p>
      </dgm:t>
    </dgm:pt>
    <dgm:pt modelId="{7E84BDB4-CCA7-450D-8668-62ED18E78CB9}">
      <dgm:prSet phldrT="[Text]"/>
      <dgm:spPr/>
      <dgm:t>
        <a:bodyPr/>
        <a:lstStyle/>
        <a:p>
          <a:r>
            <a:rPr lang="en-GB" dirty="0"/>
            <a:t>Olfactory</a:t>
          </a:r>
        </a:p>
      </dgm:t>
    </dgm:pt>
    <dgm:pt modelId="{566C1CAA-FFB1-4BC2-93AF-22336643A514}" type="parTrans" cxnId="{D6737C96-F793-48FD-A1E4-105FFB25FF12}">
      <dgm:prSet/>
      <dgm:spPr/>
      <dgm:t>
        <a:bodyPr/>
        <a:lstStyle/>
        <a:p>
          <a:endParaRPr lang="en-GB"/>
        </a:p>
      </dgm:t>
    </dgm:pt>
    <dgm:pt modelId="{C9D88C53-A936-4B2C-90E5-3CB42EB7E945}" type="sibTrans" cxnId="{D6737C96-F793-48FD-A1E4-105FFB25FF12}">
      <dgm:prSet/>
      <dgm:spPr/>
      <dgm:t>
        <a:bodyPr/>
        <a:lstStyle/>
        <a:p>
          <a:endParaRPr lang="en-GB"/>
        </a:p>
      </dgm:t>
    </dgm:pt>
    <dgm:pt modelId="{E428F4E1-7A1E-4203-BFFB-C404483C0AE5}">
      <dgm:prSet phldrT="[Text]"/>
      <dgm:spPr/>
      <dgm:t>
        <a:bodyPr/>
        <a:lstStyle/>
        <a:p>
          <a:r>
            <a:rPr lang="en-GB" dirty="0"/>
            <a:t>Vividness</a:t>
          </a:r>
        </a:p>
      </dgm:t>
    </dgm:pt>
    <dgm:pt modelId="{99C4C11F-C444-4116-85DA-5D9280A96F84}" type="parTrans" cxnId="{F1C881A5-9C80-44DD-A179-90891FD6116E}">
      <dgm:prSet/>
      <dgm:spPr/>
      <dgm:t>
        <a:bodyPr/>
        <a:lstStyle/>
        <a:p>
          <a:endParaRPr lang="en-GB"/>
        </a:p>
      </dgm:t>
    </dgm:pt>
    <dgm:pt modelId="{D9B22687-C5D7-4DB8-8D68-E90754B5B455}" type="sibTrans" cxnId="{F1C881A5-9C80-44DD-A179-90891FD6116E}">
      <dgm:prSet/>
      <dgm:spPr/>
      <dgm:t>
        <a:bodyPr/>
        <a:lstStyle/>
        <a:p>
          <a:endParaRPr lang="en-GB"/>
        </a:p>
      </dgm:t>
    </dgm:pt>
    <dgm:pt modelId="{09C5087D-6EBB-48AB-861B-5AA55BD892A0}">
      <dgm:prSet phldrT="[Text]"/>
      <dgm:spPr/>
      <dgm:t>
        <a:bodyPr/>
        <a:lstStyle/>
        <a:p>
          <a:r>
            <a:rPr lang="en-GB" dirty="0"/>
            <a:t>Internal</a:t>
          </a:r>
        </a:p>
      </dgm:t>
    </dgm:pt>
    <dgm:pt modelId="{3E7BCA4A-9CC0-4162-AF82-683128F09A2E}" type="parTrans" cxnId="{97A43EAD-F746-4315-B04C-6E3CDBCD0F47}">
      <dgm:prSet/>
      <dgm:spPr/>
      <dgm:t>
        <a:bodyPr/>
        <a:lstStyle/>
        <a:p>
          <a:endParaRPr lang="en-GB"/>
        </a:p>
      </dgm:t>
    </dgm:pt>
    <dgm:pt modelId="{B3890FDB-B883-4B4B-B95E-5011AC268D3B}" type="sibTrans" cxnId="{97A43EAD-F746-4315-B04C-6E3CDBCD0F47}">
      <dgm:prSet/>
      <dgm:spPr/>
      <dgm:t>
        <a:bodyPr/>
        <a:lstStyle/>
        <a:p>
          <a:endParaRPr lang="en-GB"/>
        </a:p>
      </dgm:t>
    </dgm:pt>
    <dgm:pt modelId="{48DB558E-718D-4A8A-9E5C-45436C970402}">
      <dgm:prSet phldrT="[Text]"/>
      <dgm:spPr/>
      <dgm:t>
        <a:bodyPr/>
        <a:lstStyle/>
        <a:p>
          <a:r>
            <a:rPr lang="en-GB" dirty="0"/>
            <a:t>External</a:t>
          </a:r>
        </a:p>
      </dgm:t>
    </dgm:pt>
    <dgm:pt modelId="{99C90FBD-CFA4-47AA-9420-237E5A408F8D}" type="parTrans" cxnId="{A26148BB-C3FC-40AE-A984-07CA84AC9D98}">
      <dgm:prSet/>
      <dgm:spPr/>
      <dgm:t>
        <a:bodyPr/>
        <a:lstStyle/>
        <a:p>
          <a:endParaRPr lang="en-GB"/>
        </a:p>
      </dgm:t>
    </dgm:pt>
    <dgm:pt modelId="{BD43AD3E-765D-4D92-A147-EDDB0FCE66F6}" type="sibTrans" cxnId="{A26148BB-C3FC-40AE-A984-07CA84AC9D98}">
      <dgm:prSet/>
      <dgm:spPr/>
      <dgm:t>
        <a:bodyPr/>
        <a:lstStyle/>
        <a:p>
          <a:endParaRPr lang="en-GB"/>
        </a:p>
      </dgm:t>
    </dgm:pt>
    <dgm:pt modelId="{3D5EDDB5-FD0E-4A86-A2A5-8693C820C172}" type="pres">
      <dgm:prSet presAssocID="{6B4B9713-4B96-498A-82E1-10BCB1BFF9B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05B12506-3791-47F0-9154-73EAC400CFEC}" type="pres">
      <dgm:prSet presAssocID="{BB3183F4-3445-4405-A291-A1073F036D6D}" presName="hierRoot1" presStyleCnt="0">
        <dgm:presLayoutVars>
          <dgm:hierBranch val="init"/>
        </dgm:presLayoutVars>
      </dgm:prSet>
      <dgm:spPr/>
    </dgm:pt>
    <dgm:pt modelId="{502DCCDA-D775-4E70-BFE7-D8AD7EC0A598}" type="pres">
      <dgm:prSet presAssocID="{BB3183F4-3445-4405-A291-A1073F036D6D}" presName="rootComposite1" presStyleCnt="0"/>
      <dgm:spPr/>
    </dgm:pt>
    <dgm:pt modelId="{3A3D11C9-989C-4AC0-8475-F69692EA7850}" type="pres">
      <dgm:prSet presAssocID="{BB3183F4-3445-4405-A291-A1073F036D6D}" presName="rootText1" presStyleLbl="node0" presStyleIdx="0" presStyleCnt="1">
        <dgm:presLayoutVars>
          <dgm:chPref val="3"/>
        </dgm:presLayoutVars>
      </dgm:prSet>
      <dgm:spPr/>
    </dgm:pt>
    <dgm:pt modelId="{D62F9AE0-5080-4536-B41A-65B9907007BC}" type="pres">
      <dgm:prSet presAssocID="{BB3183F4-3445-4405-A291-A1073F036D6D}" presName="rootConnector1" presStyleLbl="node1" presStyleIdx="0" presStyleCnt="0"/>
      <dgm:spPr/>
    </dgm:pt>
    <dgm:pt modelId="{62263D72-6650-4C33-BB6D-93F00E7A8CAF}" type="pres">
      <dgm:prSet presAssocID="{BB3183F4-3445-4405-A291-A1073F036D6D}" presName="hierChild2" presStyleCnt="0"/>
      <dgm:spPr/>
    </dgm:pt>
    <dgm:pt modelId="{A4EF5999-BD06-46FA-B3C8-118FF2FB5B46}" type="pres">
      <dgm:prSet presAssocID="{CBF18E70-122B-41FB-A9F3-B56D532A2039}" presName="Name64" presStyleLbl="parChTrans1D2" presStyleIdx="0" presStyleCnt="6"/>
      <dgm:spPr/>
    </dgm:pt>
    <dgm:pt modelId="{BAE2A7E7-BACC-4E04-91F5-E44CEF20478C}" type="pres">
      <dgm:prSet presAssocID="{900558B0-AA13-4C4F-B884-4D39E7CDA015}" presName="hierRoot2" presStyleCnt="0">
        <dgm:presLayoutVars>
          <dgm:hierBranch val="init"/>
        </dgm:presLayoutVars>
      </dgm:prSet>
      <dgm:spPr/>
    </dgm:pt>
    <dgm:pt modelId="{AA752B52-1E86-4087-9DC9-6490EEF1219C}" type="pres">
      <dgm:prSet presAssocID="{900558B0-AA13-4C4F-B884-4D39E7CDA015}" presName="rootComposite" presStyleCnt="0"/>
      <dgm:spPr/>
    </dgm:pt>
    <dgm:pt modelId="{EBA9B662-9509-49A7-ABC5-67A32279B13F}" type="pres">
      <dgm:prSet presAssocID="{900558B0-AA13-4C4F-B884-4D39E7CDA015}" presName="rootText" presStyleLbl="node2" presStyleIdx="0" presStyleCnt="6">
        <dgm:presLayoutVars>
          <dgm:chPref val="3"/>
        </dgm:presLayoutVars>
      </dgm:prSet>
      <dgm:spPr/>
    </dgm:pt>
    <dgm:pt modelId="{5D9B5249-5518-4EC2-A156-6B190B6A2954}" type="pres">
      <dgm:prSet presAssocID="{900558B0-AA13-4C4F-B884-4D39E7CDA015}" presName="rootConnector" presStyleLbl="node2" presStyleIdx="0" presStyleCnt="6"/>
      <dgm:spPr/>
    </dgm:pt>
    <dgm:pt modelId="{EFE70284-C234-418D-B50A-BA9720985804}" type="pres">
      <dgm:prSet presAssocID="{900558B0-AA13-4C4F-B884-4D39E7CDA015}" presName="hierChild4" presStyleCnt="0"/>
      <dgm:spPr/>
    </dgm:pt>
    <dgm:pt modelId="{E9025A7E-A431-41B2-81FE-E824B2F3EBE5}" type="pres">
      <dgm:prSet presAssocID="{785D57A7-A7BA-4785-9AC3-E298B0E86D47}" presName="Name64" presStyleLbl="parChTrans1D3" presStyleIdx="0" presStyleCnt="9"/>
      <dgm:spPr/>
    </dgm:pt>
    <dgm:pt modelId="{93053CBE-28AC-43F0-BFE4-A744DA725AAC}" type="pres">
      <dgm:prSet presAssocID="{C2F69193-BEB8-4E0C-B30B-824986525A96}" presName="hierRoot2" presStyleCnt="0">
        <dgm:presLayoutVars>
          <dgm:hierBranch val="init"/>
        </dgm:presLayoutVars>
      </dgm:prSet>
      <dgm:spPr/>
    </dgm:pt>
    <dgm:pt modelId="{0EA157D7-D5A0-497B-A44E-251794E40F34}" type="pres">
      <dgm:prSet presAssocID="{C2F69193-BEB8-4E0C-B30B-824986525A96}" presName="rootComposite" presStyleCnt="0"/>
      <dgm:spPr/>
    </dgm:pt>
    <dgm:pt modelId="{10225AF5-F99F-475F-AF9B-4421E9517D2C}" type="pres">
      <dgm:prSet presAssocID="{C2F69193-BEB8-4E0C-B30B-824986525A96}" presName="rootText" presStyleLbl="node3" presStyleIdx="0" presStyleCnt="9">
        <dgm:presLayoutVars>
          <dgm:chPref val="3"/>
        </dgm:presLayoutVars>
      </dgm:prSet>
      <dgm:spPr/>
    </dgm:pt>
    <dgm:pt modelId="{EEE6AAF9-C970-4CB9-AE84-E130612F239D}" type="pres">
      <dgm:prSet presAssocID="{C2F69193-BEB8-4E0C-B30B-824986525A96}" presName="rootConnector" presStyleLbl="node3" presStyleIdx="0" presStyleCnt="9"/>
      <dgm:spPr/>
    </dgm:pt>
    <dgm:pt modelId="{8B070CDF-2BEA-45F6-9089-32DE395D60B2}" type="pres">
      <dgm:prSet presAssocID="{C2F69193-BEB8-4E0C-B30B-824986525A96}" presName="hierChild4" presStyleCnt="0"/>
      <dgm:spPr/>
    </dgm:pt>
    <dgm:pt modelId="{DAA273EB-3173-4B86-AB9C-8045735966A6}" type="pres">
      <dgm:prSet presAssocID="{C2F69193-BEB8-4E0C-B30B-824986525A96}" presName="hierChild5" presStyleCnt="0"/>
      <dgm:spPr/>
    </dgm:pt>
    <dgm:pt modelId="{17D9B69F-2041-414B-95C4-052CC8ED9A23}" type="pres">
      <dgm:prSet presAssocID="{6362699B-5797-4B87-9330-202A5E3603AA}" presName="Name64" presStyleLbl="parChTrans1D3" presStyleIdx="1" presStyleCnt="9"/>
      <dgm:spPr/>
    </dgm:pt>
    <dgm:pt modelId="{057A6DEB-9892-419F-841E-B8739F239414}" type="pres">
      <dgm:prSet presAssocID="{B3828A7C-7940-441A-A74D-A2490DE8C068}" presName="hierRoot2" presStyleCnt="0">
        <dgm:presLayoutVars>
          <dgm:hierBranch val="init"/>
        </dgm:presLayoutVars>
      </dgm:prSet>
      <dgm:spPr/>
    </dgm:pt>
    <dgm:pt modelId="{A41709A7-C96B-4D2C-8A4F-F957613D016D}" type="pres">
      <dgm:prSet presAssocID="{B3828A7C-7940-441A-A74D-A2490DE8C068}" presName="rootComposite" presStyleCnt="0"/>
      <dgm:spPr/>
    </dgm:pt>
    <dgm:pt modelId="{70A73620-A289-4796-B227-DFF42CA5FC6D}" type="pres">
      <dgm:prSet presAssocID="{B3828A7C-7940-441A-A74D-A2490DE8C068}" presName="rootText" presStyleLbl="node3" presStyleIdx="1" presStyleCnt="9">
        <dgm:presLayoutVars>
          <dgm:chPref val="3"/>
        </dgm:presLayoutVars>
      </dgm:prSet>
      <dgm:spPr/>
    </dgm:pt>
    <dgm:pt modelId="{F3B29ADB-61E0-46C0-BD93-FE790A708144}" type="pres">
      <dgm:prSet presAssocID="{B3828A7C-7940-441A-A74D-A2490DE8C068}" presName="rootConnector" presStyleLbl="node3" presStyleIdx="1" presStyleCnt="9"/>
      <dgm:spPr/>
    </dgm:pt>
    <dgm:pt modelId="{3256265B-55C7-4A60-BF91-4A6CA48F0AD0}" type="pres">
      <dgm:prSet presAssocID="{B3828A7C-7940-441A-A74D-A2490DE8C068}" presName="hierChild4" presStyleCnt="0"/>
      <dgm:spPr/>
    </dgm:pt>
    <dgm:pt modelId="{8824AB72-5A0B-4169-9264-CAF9D2A9E2D5}" type="pres">
      <dgm:prSet presAssocID="{B3828A7C-7940-441A-A74D-A2490DE8C068}" presName="hierChild5" presStyleCnt="0"/>
      <dgm:spPr/>
    </dgm:pt>
    <dgm:pt modelId="{23D60299-57CD-4CC0-AC27-300C4739DAE3}" type="pres">
      <dgm:prSet presAssocID="{900558B0-AA13-4C4F-B884-4D39E7CDA015}" presName="hierChild5" presStyleCnt="0"/>
      <dgm:spPr/>
    </dgm:pt>
    <dgm:pt modelId="{8560DF2C-2DEA-4E5D-B0F3-2294120720D2}" type="pres">
      <dgm:prSet presAssocID="{FFC6A7F4-FFF1-4D49-A298-2796AFDEDB1C}" presName="Name64" presStyleLbl="parChTrans1D2" presStyleIdx="1" presStyleCnt="6"/>
      <dgm:spPr/>
    </dgm:pt>
    <dgm:pt modelId="{A79769A6-3321-44D5-AFEE-FECC1D99FA81}" type="pres">
      <dgm:prSet presAssocID="{1AC199CD-14FD-4907-A808-D6B47309AAAC}" presName="hierRoot2" presStyleCnt="0">
        <dgm:presLayoutVars>
          <dgm:hierBranch val="init"/>
        </dgm:presLayoutVars>
      </dgm:prSet>
      <dgm:spPr/>
    </dgm:pt>
    <dgm:pt modelId="{E5C7A466-1E75-4503-B726-7F836C556048}" type="pres">
      <dgm:prSet presAssocID="{1AC199CD-14FD-4907-A808-D6B47309AAAC}" presName="rootComposite" presStyleCnt="0"/>
      <dgm:spPr/>
    </dgm:pt>
    <dgm:pt modelId="{59847F06-AC51-417A-A286-D34885A9424F}" type="pres">
      <dgm:prSet presAssocID="{1AC199CD-14FD-4907-A808-D6B47309AAAC}" presName="rootText" presStyleLbl="node2" presStyleIdx="1" presStyleCnt="6">
        <dgm:presLayoutVars>
          <dgm:chPref val="3"/>
        </dgm:presLayoutVars>
      </dgm:prSet>
      <dgm:spPr/>
    </dgm:pt>
    <dgm:pt modelId="{E150E0C5-A116-48B7-A10F-5958727C7EEB}" type="pres">
      <dgm:prSet presAssocID="{1AC199CD-14FD-4907-A808-D6B47309AAAC}" presName="rootConnector" presStyleLbl="node2" presStyleIdx="1" presStyleCnt="6"/>
      <dgm:spPr/>
    </dgm:pt>
    <dgm:pt modelId="{F3A919B7-9538-4528-9877-BC8FAA3B13BD}" type="pres">
      <dgm:prSet presAssocID="{1AC199CD-14FD-4907-A808-D6B47309AAAC}" presName="hierChild4" presStyleCnt="0"/>
      <dgm:spPr/>
    </dgm:pt>
    <dgm:pt modelId="{2EB2D037-EE4D-4B3A-A985-1E1B706478F0}" type="pres">
      <dgm:prSet presAssocID="{1AC199CD-14FD-4907-A808-D6B47309AAAC}" presName="hierChild5" presStyleCnt="0"/>
      <dgm:spPr/>
    </dgm:pt>
    <dgm:pt modelId="{2EB97A9A-DF06-4011-9A77-7765A116390E}" type="pres">
      <dgm:prSet presAssocID="{03ACC2E9-6370-4D93-B184-B3D292D9EA4D}" presName="Name64" presStyleLbl="parChTrans1D2" presStyleIdx="2" presStyleCnt="6"/>
      <dgm:spPr/>
    </dgm:pt>
    <dgm:pt modelId="{117787A5-886F-4F86-80DB-C3772B871948}" type="pres">
      <dgm:prSet presAssocID="{312EBAD7-810E-4349-AF79-AE6CBE8A3F03}" presName="hierRoot2" presStyleCnt="0">
        <dgm:presLayoutVars>
          <dgm:hierBranch val="init"/>
        </dgm:presLayoutVars>
      </dgm:prSet>
      <dgm:spPr/>
    </dgm:pt>
    <dgm:pt modelId="{34C734FB-7AD9-47C7-91E4-C598B705F9AF}" type="pres">
      <dgm:prSet presAssocID="{312EBAD7-810E-4349-AF79-AE6CBE8A3F03}" presName="rootComposite" presStyleCnt="0"/>
      <dgm:spPr/>
    </dgm:pt>
    <dgm:pt modelId="{B78828BE-BB56-46EE-8309-BB838D96E75A}" type="pres">
      <dgm:prSet presAssocID="{312EBAD7-810E-4349-AF79-AE6CBE8A3F03}" presName="rootText" presStyleLbl="node2" presStyleIdx="2" presStyleCnt="6">
        <dgm:presLayoutVars>
          <dgm:chPref val="3"/>
        </dgm:presLayoutVars>
      </dgm:prSet>
      <dgm:spPr/>
    </dgm:pt>
    <dgm:pt modelId="{8E68EDE3-CD2A-41F2-B306-87D9E928C590}" type="pres">
      <dgm:prSet presAssocID="{312EBAD7-810E-4349-AF79-AE6CBE8A3F03}" presName="rootConnector" presStyleLbl="node2" presStyleIdx="2" presStyleCnt="6"/>
      <dgm:spPr/>
    </dgm:pt>
    <dgm:pt modelId="{B52697CB-CECF-4A5A-AF57-35506B2D2EAB}" type="pres">
      <dgm:prSet presAssocID="{312EBAD7-810E-4349-AF79-AE6CBE8A3F03}" presName="hierChild4" presStyleCnt="0"/>
      <dgm:spPr/>
    </dgm:pt>
    <dgm:pt modelId="{8DCB79E4-3D7E-4BA2-976B-F297800957B3}" type="pres">
      <dgm:prSet presAssocID="{C15C39DE-E5F4-41DB-AF64-6E95D1FC903D}" presName="Name64" presStyleLbl="parChTrans1D3" presStyleIdx="2" presStyleCnt="9"/>
      <dgm:spPr/>
    </dgm:pt>
    <dgm:pt modelId="{9CD4D17B-0B01-4A99-B8ED-EB34D502326B}" type="pres">
      <dgm:prSet presAssocID="{34E77F9B-A514-4D3A-BD52-F67538E0F792}" presName="hierRoot2" presStyleCnt="0">
        <dgm:presLayoutVars>
          <dgm:hierBranch val="init"/>
        </dgm:presLayoutVars>
      </dgm:prSet>
      <dgm:spPr/>
    </dgm:pt>
    <dgm:pt modelId="{A8BBA6CC-6D79-4F34-A884-204BA8F43B23}" type="pres">
      <dgm:prSet presAssocID="{34E77F9B-A514-4D3A-BD52-F67538E0F792}" presName="rootComposite" presStyleCnt="0"/>
      <dgm:spPr/>
    </dgm:pt>
    <dgm:pt modelId="{AB9C9D29-830D-4804-87AD-A84E96DF4A9F}" type="pres">
      <dgm:prSet presAssocID="{34E77F9B-A514-4D3A-BD52-F67538E0F792}" presName="rootText" presStyleLbl="node3" presStyleIdx="2" presStyleCnt="9" custLinFactNeighborX="1922" custLinFactNeighborY="-855">
        <dgm:presLayoutVars>
          <dgm:chPref val="3"/>
        </dgm:presLayoutVars>
      </dgm:prSet>
      <dgm:spPr/>
    </dgm:pt>
    <dgm:pt modelId="{DE64CBC6-18C0-4BE4-8EAC-72E4D184F875}" type="pres">
      <dgm:prSet presAssocID="{34E77F9B-A514-4D3A-BD52-F67538E0F792}" presName="rootConnector" presStyleLbl="node3" presStyleIdx="2" presStyleCnt="9"/>
      <dgm:spPr/>
    </dgm:pt>
    <dgm:pt modelId="{B6C00E45-41E6-40A0-8633-913929DB9C00}" type="pres">
      <dgm:prSet presAssocID="{34E77F9B-A514-4D3A-BD52-F67538E0F792}" presName="hierChild4" presStyleCnt="0"/>
      <dgm:spPr/>
    </dgm:pt>
    <dgm:pt modelId="{ED1BD4EC-C6C6-492B-9B8F-4CFFD2B36257}" type="pres">
      <dgm:prSet presAssocID="{34E77F9B-A514-4D3A-BD52-F67538E0F792}" presName="hierChild5" presStyleCnt="0"/>
      <dgm:spPr/>
    </dgm:pt>
    <dgm:pt modelId="{C6F2E42A-7457-4ACD-AFAE-E31D915BE220}" type="pres">
      <dgm:prSet presAssocID="{96D76C73-96D9-486C-B8A7-488CBFC9B11E}" presName="Name64" presStyleLbl="parChTrans1D3" presStyleIdx="3" presStyleCnt="9"/>
      <dgm:spPr/>
    </dgm:pt>
    <dgm:pt modelId="{892367D5-3CEA-49E6-8B4A-FFDD10211378}" type="pres">
      <dgm:prSet presAssocID="{9BFC1868-4687-4AC2-A668-B833446C47A7}" presName="hierRoot2" presStyleCnt="0">
        <dgm:presLayoutVars>
          <dgm:hierBranch val="init"/>
        </dgm:presLayoutVars>
      </dgm:prSet>
      <dgm:spPr/>
    </dgm:pt>
    <dgm:pt modelId="{BA65D894-4880-4329-9C58-AFA8CBCC35D9}" type="pres">
      <dgm:prSet presAssocID="{9BFC1868-4687-4AC2-A668-B833446C47A7}" presName="rootComposite" presStyleCnt="0"/>
      <dgm:spPr/>
    </dgm:pt>
    <dgm:pt modelId="{75A8694C-F01F-4485-8D80-1306B143D9A8}" type="pres">
      <dgm:prSet presAssocID="{9BFC1868-4687-4AC2-A668-B833446C47A7}" presName="rootText" presStyleLbl="node3" presStyleIdx="3" presStyleCnt="9">
        <dgm:presLayoutVars>
          <dgm:chPref val="3"/>
        </dgm:presLayoutVars>
      </dgm:prSet>
      <dgm:spPr/>
    </dgm:pt>
    <dgm:pt modelId="{6EFA8B1B-5BE3-42C2-B281-69B750252D5E}" type="pres">
      <dgm:prSet presAssocID="{9BFC1868-4687-4AC2-A668-B833446C47A7}" presName="rootConnector" presStyleLbl="node3" presStyleIdx="3" presStyleCnt="9"/>
      <dgm:spPr/>
    </dgm:pt>
    <dgm:pt modelId="{B5CDCC2E-2784-4029-8152-5906D5E2470D}" type="pres">
      <dgm:prSet presAssocID="{9BFC1868-4687-4AC2-A668-B833446C47A7}" presName="hierChild4" presStyleCnt="0"/>
      <dgm:spPr/>
    </dgm:pt>
    <dgm:pt modelId="{B8514E45-AEB2-435C-9497-9DAD27E83490}" type="pres">
      <dgm:prSet presAssocID="{9BFC1868-4687-4AC2-A668-B833446C47A7}" presName="hierChild5" presStyleCnt="0"/>
      <dgm:spPr/>
    </dgm:pt>
    <dgm:pt modelId="{2D04C2B6-F5E3-483B-988F-6E7466C6F99E}" type="pres">
      <dgm:prSet presAssocID="{F949B37F-8B71-4364-B41C-D8C14EFF5743}" presName="Name64" presStyleLbl="parChTrans1D3" presStyleIdx="4" presStyleCnt="9"/>
      <dgm:spPr/>
    </dgm:pt>
    <dgm:pt modelId="{E16639A0-B15B-41E3-BD00-5256DDD9B442}" type="pres">
      <dgm:prSet presAssocID="{AC824BAD-B010-478F-8E7B-CEA4DACD3622}" presName="hierRoot2" presStyleCnt="0">
        <dgm:presLayoutVars>
          <dgm:hierBranch val="init"/>
        </dgm:presLayoutVars>
      </dgm:prSet>
      <dgm:spPr/>
    </dgm:pt>
    <dgm:pt modelId="{FE57AB1B-217A-47E5-97F9-33C8981AF5CF}" type="pres">
      <dgm:prSet presAssocID="{AC824BAD-B010-478F-8E7B-CEA4DACD3622}" presName="rootComposite" presStyleCnt="0"/>
      <dgm:spPr/>
    </dgm:pt>
    <dgm:pt modelId="{1FD6AB28-57CA-47C9-BD43-855E53A48E8E}" type="pres">
      <dgm:prSet presAssocID="{AC824BAD-B010-478F-8E7B-CEA4DACD3622}" presName="rootText" presStyleLbl="node3" presStyleIdx="4" presStyleCnt="9">
        <dgm:presLayoutVars>
          <dgm:chPref val="3"/>
        </dgm:presLayoutVars>
      </dgm:prSet>
      <dgm:spPr/>
    </dgm:pt>
    <dgm:pt modelId="{2F7123A3-128F-4ABB-867B-A0A9930DF96D}" type="pres">
      <dgm:prSet presAssocID="{AC824BAD-B010-478F-8E7B-CEA4DACD3622}" presName="rootConnector" presStyleLbl="node3" presStyleIdx="4" presStyleCnt="9"/>
      <dgm:spPr/>
    </dgm:pt>
    <dgm:pt modelId="{8FFCCF87-3D30-4FB5-A4DD-6E798355A903}" type="pres">
      <dgm:prSet presAssocID="{AC824BAD-B010-478F-8E7B-CEA4DACD3622}" presName="hierChild4" presStyleCnt="0"/>
      <dgm:spPr/>
    </dgm:pt>
    <dgm:pt modelId="{EF0DA5B5-0452-4B0F-8A07-6481722300CF}" type="pres">
      <dgm:prSet presAssocID="{AC824BAD-B010-478F-8E7B-CEA4DACD3622}" presName="hierChild5" presStyleCnt="0"/>
      <dgm:spPr/>
    </dgm:pt>
    <dgm:pt modelId="{17157AC5-BEF0-43A9-932C-44B7ADCD4D46}" type="pres">
      <dgm:prSet presAssocID="{312EBAD7-810E-4349-AF79-AE6CBE8A3F03}" presName="hierChild5" presStyleCnt="0"/>
      <dgm:spPr/>
    </dgm:pt>
    <dgm:pt modelId="{0BCE80F0-D9BB-4ACF-AF25-AF4E5C541507}" type="pres">
      <dgm:prSet presAssocID="{2083FE89-17C5-47F6-B476-22EDFEAF1F83}" presName="Name64" presStyleLbl="parChTrans1D2" presStyleIdx="3" presStyleCnt="6"/>
      <dgm:spPr/>
    </dgm:pt>
    <dgm:pt modelId="{F6B60B70-7071-43EF-B1D1-E7ECF70085BD}" type="pres">
      <dgm:prSet presAssocID="{D4BCC689-4B43-4409-A58A-BB7A27882F48}" presName="hierRoot2" presStyleCnt="0">
        <dgm:presLayoutVars>
          <dgm:hierBranch val="init"/>
        </dgm:presLayoutVars>
      </dgm:prSet>
      <dgm:spPr/>
    </dgm:pt>
    <dgm:pt modelId="{A9F9302F-EF4A-4533-9150-C23F8F06C476}" type="pres">
      <dgm:prSet presAssocID="{D4BCC689-4B43-4409-A58A-BB7A27882F48}" presName="rootComposite" presStyleCnt="0"/>
      <dgm:spPr/>
    </dgm:pt>
    <dgm:pt modelId="{384E7E54-BA56-4CBD-8395-8549C5CE9A5B}" type="pres">
      <dgm:prSet presAssocID="{D4BCC689-4B43-4409-A58A-BB7A27882F48}" presName="rootText" presStyleLbl="node2" presStyleIdx="3" presStyleCnt="6">
        <dgm:presLayoutVars>
          <dgm:chPref val="3"/>
        </dgm:presLayoutVars>
      </dgm:prSet>
      <dgm:spPr/>
    </dgm:pt>
    <dgm:pt modelId="{A695E4DC-567B-4218-92B5-DAFD8AEC7A22}" type="pres">
      <dgm:prSet presAssocID="{D4BCC689-4B43-4409-A58A-BB7A27882F48}" presName="rootConnector" presStyleLbl="node2" presStyleIdx="3" presStyleCnt="6"/>
      <dgm:spPr/>
    </dgm:pt>
    <dgm:pt modelId="{CF2B0ADE-F1BB-45BA-9AF6-C08BF52E4663}" type="pres">
      <dgm:prSet presAssocID="{D4BCC689-4B43-4409-A58A-BB7A27882F48}" presName="hierChild4" presStyleCnt="0"/>
      <dgm:spPr/>
    </dgm:pt>
    <dgm:pt modelId="{16EBF880-7B8E-4ADD-9DB4-1EBABFF317A7}" type="pres">
      <dgm:prSet presAssocID="{D4BCC689-4B43-4409-A58A-BB7A27882F48}" presName="hierChild5" presStyleCnt="0"/>
      <dgm:spPr/>
    </dgm:pt>
    <dgm:pt modelId="{A1035BD8-CBF1-48B2-BC5A-66916A22982B}" type="pres">
      <dgm:prSet presAssocID="{9010AFDA-6161-4ACF-ADA2-584DF7C144F4}" presName="Name64" presStyleLbl="parChTrans1D2" presStyleIdx="4" presStyleCnt="6"/>
      <dgm:spPr/>
    </dgm:pt>
    <dgm:pt modelId="{AFB3C070-4579-443A-80EE-1DBAD6D13FF6}" type="pres">
      <dgm:prSet presAssocID="{80B30A45-E0DB-4C3A-A816-F03794A1E67B}" presName="hierRoot2" presStyleCnt="0">
        <dgm:presLayoutVars>
          <dgm:hierBranch val="init"/>
        </dgm:presLayoutVars>
      </dgm:prSet>
      <dgm:spPr/>
    </dgm:pt>
    <dgm:pt modelId="{867CBE26-707A-4914-ACDE-19BB51EF9D7F}" type="pres">
      <dgm:prSet presAssocID="{80B30A45-E0DB-4C3A-A816-F03794A1E67B}" presName="rootComposite" presStyleCnt="0"/>
      <dgm:spPr/>
    </dgm:pt>
    <dgm:pt modelId="{0DCD4F86-C1CB-4A9A-B010-3FC7196CADE8}" type="pres">
      <dgm:prSet presAssocID="{80B30A45-E0DB-4C3A-A816-F03794A1E67B}" presName="rootText" presStyleLbl="node2" presStyleIdx="4" presStyleCnt="6">
        <dgm:presLayoutVars>
          <dgm:chPref val="3"/>
        </dgm:presLayoutVars>
      </dgm:prSet>
      <dgm:spPr/>
    </dgm:pt>
    <dgm:pt modelId="{81ED4201-0BDA-4553-966E-61677FAA4901}" type="pres">
      <dgm:prSet presAssocID="{80B30A45-E0DB-4C3A-A816-F03794A1E67B}" presName="rootConnector" presStyleLbl="node2" presStyleIdx="4" presStyleCnt="6"/>
      <dgm:spPr/>
    </dgm:pt>
    <dgm:pt modelId="{829EE76F-5536-4537-9A1C-7BA07EC053FF}" type="pres">
      <dgm:prSet presAssocID="{80B30A45-E0DB-4C3A-A816-F03794A1E67B}" presName="hierChild4" presStyleCnt="0"/>
      <dgm:spPr/>
    </dgm:pt>
    <dgm:pt modelId="{CC746CE8-B63E-4497-995E-90E3CB6131DC}" type="pres">
      <dgm:prSet presAssocID="{82504311-5E36-49EF-B601-9B60361CD032}" presName="Name64" presStyleLbl="parChTrans1D3" presStyleIdx="5" presStyleCnt="9"/>
      <dgm:spPr/>
    </dgm:pt>
    <dgm:pt modelId="{06A6B85A-AA54-4527-81A8-D0DB3711ADFE}" type="pres">
      <dgm:prSet presAssocID="{E46B1C0F-F5B4-4C01-840D-CFA2110538F2}" presName="hierRoot2" presStyleCnt="0">
        <dgm:presLayoutVars>
          <dgm:hierBranch val="init"/>
        </dgm:presLayoutVars>
      </dgm:prSet>
      <dgm:spPr/>
    </dgm:pt>
    <dgm:pt modelId="{18CCAE67-3D0F-4414-9070-5971C824DFF9}" type="pres">
      <dgm:prSet presAssocID="{E46B1C0F-F5B4-4C01-840D-CFA2110538F2}" presName="rootComposite" presStyleCnt="0"/>
      <dgm:spPr/>
    </dgm:pt>
    <dgm:pt modelId="{820B6203-0E47-4241-9D21-5BCF38830952}" type="pres">
      <dgm:prSet presAssocID="{E46B1C0F-F5B4-4C01-840D-CFA2110538F2}" presName="rootText" presStyleLbl="node3" presStyleIdx="5" presStyleCnt="9">
        <dgm:presLayoutVars>
          <dgm:chPref val="3"/>
        </dgm:presLayoutVars>
      </dgm:prSet>
      <dgm:spPr/>
    </dgm:pt>
    <dgm:pt modelId="{BD375772-916B-44C1-A3B0-B787E93CA749}" type="pres">
      <dgm:prSet presAssocID="{E46B1C0F-F5B4-4C01-840D-CFA2110538F2}" presName="rootConnector" presStyleLbl="node3" presStyleIdx="5" presStyleCnt="9"/>
      <dgm:spPr/>
    </dgm:pt>
    <dgm:pt modelId="{38288139-1777-45FA-9A88-A901403D15D3}" type="pres">
      <dgm:prSet presAssocID="{E46B1C0F-F5B4-4C01-840D-CFA2110538F2}" presName="hierChild4" presStyleCnt="0"/>
      <dgm:spPr/>
    </dgm:pt>
    <dgm:pt modelId="{CF7CD4EE-1D35-499A-93BC-23BBDFE4512C}" type="pres">
      <dgm:prSet presAssocID="{99C4C11F-C444-4116-85DA-5D9280A96F84}" presName="Name64" presStyleLbl="parChTrans1D4" presStyleIdx="0" presStyleCnt="3"/>
      <dgm:spPr/>
    </dgm:pt>
    <dgm:pt modelId="{E344A94C-3187-4FD1-8880-41E63A56690D}" type="pres">
      <dgm:prSet presAssocID="{E428F4E1-7A1E-4203-BFFB-C404483C0AE5}" presName="hierRoot2" presStyleCnt="0">
        <dgm:presLayoutVars>
          <dgm:hierBranch val="init"/>
        </dgm:presLayoutVars>
      </dgm:prSet>
      <dgm:spPr/>
    </dgm:pt>
    <dgm:pt modelId="{65DA5977-241E-4CBF-9B2F-53115282496C}" type="pres">
      <dgm:prSet presAssocID="{E428F4E1-7A1E-4203-BFFB-C404483C0AE5}" presName="rootComposite" presStyleCnt="0"/>
      <dgm:spPr/>
    </dgm:pt>
    <dgm:pt modelId="{AB5AC090-1879-4FE5-9088-E82F25A180F8}" type="pres">
      <dgm:prSet presAssocID="{E428F4E1-7A1E-4203-BFFB-C404483C0AE5}" presName="rootText" presStyleLbl="node4" presStyleIdx="0" presStyleCnt="3">
        <dgm:presLayoutVars>
          <dgm:chPref val="3"/>
        </dgm:presLayoutVars>
      </dgm:prSet>
      <dgm:spPr/>
    </dgm:pt>
    <dgm:pt modelId="{9EFDAFFC-2777-4E13-A0DE-3367C0395373}" type="pres">
      <dgm:prSet presAssocID="{E428F4E1-7A1E-4203-BFFB-C404483C0AE5}" presName="rootConnector" presStyleLbl="node4" presStyleIdx="0" presStyleCnt="3"/>
      <dgm:spPr/>
    </dgm:pt>
    <dgm:pt modelId="{0D0C61ED-14B9-473F-A066-F08E84832201}" type="pres">
      <dgm:prSet presAssocID="{E428F4E1-7A1E-4203-BFFB-C404483C0AE5}" presName="hierChild4" presStyleCnt="0"/>
      <dgm:spPr/>
    </dgm:pt>
    <dgm:pt modelId="{3A34907A-3664-4084-9A2E-0760D537DB02}" type="pres">
      <dgm:prSet presAssocID="{E428F4E1-7A1E-4203-BFFB-C404483C0AE5}" presName="hierChild5" presStyleCnt="0"/>
      <dgm:spPr/>
    </dgm:pt>
    <dgm:pt modelId="{11B3FAE3-9A18-4724-ACF2-2C12DA57CDC5}" type="pres">
      <dgm:prSet presAssocID="{3E7BCA4A-9CC0-4162-AF82-683128F09A2E}" presName="Name64" presStyleLbl="parChTrans1D4" presStyleIdx="1" presStyleCnt="3"/>
      <dgm:spPr/>
    </dgm:pt>
    <dgm:pt modelId="{FB5A22DD-421E-4EA9-A476-EB072B9A45FE}" type="pres">
      <dgm:prSet presAssocID="{09C5087D-6EBB-48AB-861B-5AA55BD892A0}" presName="hierRoot2" presStyleCnt="0">
        <dgm:presLayoutVars>
          <dgm:hierBranch val="init"/>
        </dgm:presLayoutVars>
      </dgm:prSet>
      <dgm:spPr/>
    </dgm:pt>
    <dgm:pt modelId="{5F28A901-3D28-4DCA-ADCA-84958E7CF211}" type="pres">
      <dgm:prSet presAssocID="{09C5087D-6EBB-48AB-861B-5AA55BD892A0}" presName="rootComposite" presStyleCnt="0"/>
      <dgm:spPr/>
    </dgm:pt>
    <dgm:pt modelId="{1495A233-DDC3-4ECC-B700-DD25B37B816D}" type="pres">
      <dgm:prSet presAssocID="{09C5087D-6EBB-48AB-861B-5AA55BD892A0}" presName="rootText" presStyleLbl="node4" presStyleIdx="1" presStyleCnt="3">
        <dgm:presLayoutVars>
          <dgm:chPref val="3"/>
        </dgm:presLayoutVars>
      </dgm:prSet>
      <dgm:spPr/>
    </dgm:pt>
    <dgm:pt modelId="{B48F40C3-BE7D-4ED8-91B9-C39E40A9B128}" type="pres">
      <dgm:prSet presAssocID="{09C5087D-6EBB-48AB-861B-5AA55BD892A0}" presName="rootConnector" presStyleLbl="node4" presStyleIdx="1" presStyleCnt="3"/>
      <dgm:spPr/>
    </dgm:pt>
    <dgm:pt modelId="{FAE3CC4B-A0F1-40F4-9E02-CDECD2A014A1}" type="pres">
      <dgm:prSet presAssocID="{09C5087D-6EBB-48AB-861B-5AA55BD892A0}" presName="hierChild4" presStyleCnt="0"/>
      <dgm:spPr/>
    </dgm:pt>
    <dgm:pt modelId="{9494CA90-EAA0-4974-9112-01B1CE616484}" type="pres">
      <dgm:prSet presAssocID="{09C5087D-6EBB-48AB-861B-5AA55BD892A0}" presName="hierChild5" presStyleCnt="0"/>
      <dgm:spPr/>
    </dgm:pt>
    <dgm:pt modelId="{BE92EAFE-4E88-472B-A1D5-1B3E6FF205E5}" type="pres">
      <dgm:prSet presAssocID="{99C90FBD-CFA4-47AA-9420-237E5A408F8D}" presName="Name64" presStyleLbl="parChTrans1D4" presStyleIdx="2" presStyleCnt="3"/>
      <dgm:spPr/>
    </dgm:pt>
    <dgm:pt modelId="{2D2D061B-EC4A-4FFD-B87F-2ADBCBB95A91}" type="pres">
      <dgm:prSet presAssocID="{48DB558E-718D-4A8A-9E5C-45436C970402}" presName="hierRoot2" presStyleCnt="0">
        <dgm:presLayoutVars>
          <dgm:hierBranch val="init"/>
        </dgm:presLayoutVars>
      </dgm:prSet>
      <dgm:spPr/>
    </dgm:pt>
    <dgm:pt modelId="{3897015F-0F61-4B8F-ABF8-853933AF6F23}" type="pres">
      <dgm:prSet presAssocID="{48DB558E-718D-4A8A-9E5C-45436C970402}" presName="rootComposite" presStyleCnt="0"/>
      <dgm:spPr/>
    </dgm:pt>
    <dgm:pt modelId="{1A505801-C02D-4D0B-BC0A-2D3D1BB91F7C}" type="pres">
      <dgm:prSet presAssocID="{48DB558E-718D-4A8A-9E5C-45436C970402}" presName="rootText" presStyleLbl="node4" presStyleIdx="2" presStyleCnt="3">
        <dgm:presLayoutVars>
          <dgm:chPref val="3"/>
        </dgm:presLayoutVars>
      </dgm:prSet>
      <dgm:spPr/>
    </dgm:pt>
    <dgm:pt modelId="{AD94FB42-26A4-4311-9DFE-1E0EAE7573CD}" type="pres">
      <dgm:prSet presAssocID="{48DB558E-718D-4A8A-9E5C-45436C970402}" presName="rootConnector" presStyleLbl="node4" presStyleIdx="2" presStyleCnt="3"/>
      <dgm:spPr/>
    </dgm:pt>
    <dgm:pt modelId="{F65A030F-1E4D-4F60-A759-348DF347E437}" type="pres">
      <dgm:prSet presAssocID="{48DB558E-718D-4A8A-9E5C-45436C970402}" presName="hierChild4" presStyleCnt="0"/>
      <dgm:spPr/>
    </dgm:pt>
    <dgm:pt modelId="{27E1120F-E01D-4439-8660-21C17B7DF3B3}" type="pres">
      <dgm:prSet presAssocID="{48DB558E-718D-4A8A-9E5C-45436C970402}" presName="hierChild5" presStyleCnt="0"/>
      <dgm:spPr/>
    </dgm:pt>
    <dgm:pt modelId="{FF194A5D-1D93-483B-96E2-12A39B2D6866}" type="pres">
      <dgm:prSet presAssocID="{E46B1C0F-F5B4-4C01-840D-CFA2110538F2}" presName="hierChild5" presStyleCnt="0"/>
      <dgm:spPr/>
    </dgm:pt>
    <dgm:pt modelId="{76A113F5-34EF-4443-AF56-D4C0B00FCDEB}" type="pres">
      <dgm:prSet presAssocID="{4228BDA3-967E-4256-A75F-4672E96B595C}" presName="Name64" presStyleLbl="parChTrans1D3" presStyleIdx="6" presStyleCnt="9"/>
      <dgm:spPr/>
    </dgm:pt>
    <dgm:pt modelId="{97831F22-B96B-477C-BA2F-95A29F4D3D09}" type="pres">
      <dgm:prSet presAssocID="{5A7025D1-9CB1-400A-A53D-B7EF4B902C73}" presName="hierRoot2" presStyleCnt="0">
        <dgm:presLayoutVars>
          <dgm:hierBranch val="init"/>
        </dgm:presLayoutVars>
      </dgm:prSet>
      <dgm:spPr/>
    </dgm:pt>
    <dgm:pt modelId="{9012AE7A-17AF-4CD3-8A63-C25D17997E67}" type="pres">
      <dgm:prSet presAssocID="{5A7025D1-9CB1-400A-A53D-B7EF4B902C73}" presName="rootComposite" presStyleCnt="0"/>
      <dgm:spPr/>
    </dgm:pt>
    <dgm:pt modelId="{05E714D3-5B3D-479B-A74D-44D8149DEC25}" type="pres">
      <dgm:prSet presAssocID="{5A7025D1-9CB1-400A-A53D-B7EF4B902C73}" presName="rootText" presStyleLbl="node3" presStyleIdx="6" presStyleCnt="9">
        <dgm:presLayoutVars>
          <dgm:chPref val="3"/>
        </dgm:presLayoutVars>
      </dgm:prSet>
      <dgm:spPr/>
    </dgm:pt>
    <dgm:pt modelId="{64C80AE7-4624-453F-9377-4D641E2ADE82}" type="pres">
      <dgm:prSet presAssocID="{5A7025D1-9CB1-400A-A53D-B7EF4B902C73}" presName="rootConnector" presStyleLbl="node3" presStyleIdx="6" presStyleCnt="9"/>
      <dgm:spPr/>
    </dgm:pt>
    <dgm:pt modelId="{0CECA11E-5FFC-4524-950B-2271956F0F3A}" type="pres">
      <dgm:prSet presAssocID="{5A7025D1-9CB1-400A-A53D-B7EF4B902C73}" presName="hierChild4" presStyleCnt="0"/>
      <dgm:spPr/>
    </dgm:pt>
    <dgm:pt modelId="{1B97E2E8-9EC6-46B9-B036-C267FEACB51F}" type="pres">
      <dgm:prSet presAssocID="{5A7025D1-9CB1-400A-A53D-B7EF4B902C73}" presName="hierChild5" presStyleCnt="0"/>
      <dgm:spPr/>
    </dgm:pt>
    <dgm:pt modelId="{352808D8-6253-4D8C-BC59-DE02FBEFA06E}" type="pres">
      <dgm:prSet presAssocID="{059F4E1E-D989-4C01-8D38-CC864E4C813A}" presName="Name64" presStyleLbl="parChTrans1D3" presStyleIdx="7" presStyleCnt="9"/>
      <dgm:spPr/>
    </dgm:pt>
    <dgm:pt modelId="{758C23FC-F489-4884-A8C5-C534FA9DBF54}" type="pres">
      <dgm:prSet presAssocID="{FA59A16C-F4AE-471F-9EA0-718EBE3687B4}" presName="hierRoot2" presStyleCnt="0">
        <dgm:presLayoutVars>
          <dgm:hierBranch val="init"/>
        </dgm:presLayoutVars>
      </dgm:prSet>
      <dgm:spPr/>
    </dgm:pt>
    <dgm:pt modelId="{BE9F2DFA-AFFC-4AE9-9B9C-F43B520183AC}" type="pres">
      <dgm:prSet presAssocID="{FA59A16C-F4AE-471F-9EA0-718EBE3687B4}" presName="rootComposite" presStyleCnt="0"/>
      <dgm:spPr/>
    </dgm:pt>
    <dgm:pt modelId="{56C65B43-E563-4A73-9DFD-86933B9445A3}" type="pres">
      <dgm:prSet presAssocID="{FA59A16C-F4AE-471F-9EA0-718EBE3687B4}" presName="rootText" presStyleLbl="node3" presStyleIdx="7" presStyleCnt="9">
        <dgm:presLayoutVars>
          <dgm:chPref val="3"/>
        </dgm:presLayoutVars>
      </dgm:prSet>
      <dgm:spPr/>
    </dgm:pt>
    <dgm:pt modelId="{C3A9CCE5-5372-41A9-972C-51AED400BA21}" type="pres">
      <dgm:prSet presAssocID="{FA59A16C-F4AE-471F-9EA0-718EBE3687B4}" presName="rootConnector" presStyleLbl="node3" presStyleIdx="7" presStyleCnt="9"/>
      <dgm:spPr/>
    </dgm:pt>
    <dgm:pt modelId="{4F3C3042-5A22-4FA5-A83D-DEEEFEEDAD61}" type="pres">
      <dgm:prSet presAssocID="{FA59A16C-F4AE-471F-9EA0-718EBE3687B4}" presName="hierChild4" presStyleCnt="0"/>
      <dgm:spPr/>
    </dgm:pt>
    <dgm:pt modelId="{55CBF07A-C6EF-4C7C-A32D-719903911A64}" type="pres">
      <dgm:prSet presAssocID="{FA59A16C-F4AE-471F-9EA0-718EBE3687B4}" presName="hierChild5" presStyleCnt="0"/>
      <dgm:spPr/>
    </dgm:pt>
    <dgm:pt modelId="{D1A57EAC-BCCF-4970-89D4-5CFD0DEDB882}" type="pres">
      <dgm:prSet presAssocID="{566C1CAA-FFB1-4BC2-93AF-22336643A514}" presName="Name64" presStyleLbl="parChTrans1D3" presStyleIdx="8" presStyleCnt="9"/>
      <dgm:spPr/>
    </dgm:pt>
    <dgm:pt modelId="{9A81EC82-67FA-4F31-821D-89F785C9C9AA}" type="pres">
      <dgm:prSet presAssocID="{7E84BDB4-CCA7-450D-8668-62ED18E78CB9}" presName="hierRoot2" presStyleCnt="0">
        <dgm:presLayoutVars>
          <dgm:hierBranch val="init"/>
        </dgm:presLayoutVars>
      </dgm:prSet>
      <dgm:spPr/>
    </dgm:pt>
    <dgm:pt modelId="{011C2157-7FA0-47F1-BF16-A15EC1CEE04E}" type="pres">
      <dgm:prSet presAssocID="{7E84BDB4-CCA7-450D-8668-62ED18E78CB9}" presName="rootComposite" presStyleCnt="0"/>
      <dgm:spPr/>
    </dgm:pt>
    <dgm:pt modelId="{FFC3704A-3A05-44B5-B9F2-0C5FD015CB14}" type="pres">
      <dgm:prSet presAssocID="{7E84BDB4-CCA7-450D-8668-62ED18E78CB9}" presName="rootText" presStyleLbl="node3" presStyleIdx="8" presStyleCnt="9">
        <dgm:presLayoutVars>
          <dgm:chPref val="3"/>
        </dgm:presLayoutVars>
      </dgm:prSet>
      <dgm:spPr/>
    </dgm:pt>
    <dgm:pt modelId="{E4FB26D7-4140-44CC-AF9B-2398DC9FDDA9}" type="pres">
      <dgm:prSet presAssocID="{7E84BDB4-CCA7-450D-8668-62ED18E78CB9}" presName="rootConnector" presStyleLbl="node3" presStyleIdx="8" presStyleCnt="9"/>
      <dgm:spPr/>
    </dgm:pt>
    <dgm:pt modelId="{AB610BB1-F962-47E7-8A8C-C68A0B7B9A22}" type="pres">
      <dgm:prSet presAssocID="{7E84BDB4-CCA7-450D-8668-62ED18E78CB9}" presName="hierChild4" presStyleCnt="0"/>
      <dgm:spPr/>
    </dgm:pt>
    <dgm:pt modelId="{97E75B28-382F-4B57-B0B5-5AE3E20C0E83}" type="pres">
      <dgm:prSet presAssocID="{7E84BDB4-CCA7-450D-8668-62ED18E78CB9}" presName="hierChild5" presStyleCnt="0"/>
      <dgm:spPr/>
    </dgm:pt>
    <dgm:pt modelId="{81DD6FCE-34D8-41BC-A292-7AA5FF7601E7}" type="pres">
      <dgm:prSet presAssocID="{80B30A45-E0DB-4C3A-A816-F03794A1E67B}" presName="hierChild5" presStyleCnt="0"/>
      <dgm:spPr/>
    </dgm:pt>
    <dgm:pt modelId="{F08C5EB3-EE58-4F19-BDBE-445E20F627D1}" type="pres">
      <dgm:prSet presAssocID="{BFC4AF48-5798-4AFD-9EA8-7E9599FFFB74}" presName="Name64" presStyleLbl="parChTrans1D2" presStyleIdx="5" presStyleCnt="6"/>
      <dgm:spPr/>
    </dgm:pt>
    <dgm:pt modelId="{8E64F65A-9760-497E-98D5-A3C4FD028999}" type="pres">
      <dgm:prSet presAssocID="{BD650EDC-2D8E-4EA8-BE4B-EE95E0748BF4}" presName="hierRoot2" presStyleCnt="0">
        <dgm:presLayoutVars>
          <dgm:hierBranch val="init"/>
        </dgm:presLayoutVars>
      </dgm:prSet>
      <dgm:spPr/>
    </dgm:pt>
    <dgm:pt modelId="{FE2ED217-D1A4-430D-B3ED-14ECFD5F47C3}" type="pres">
      <dgm:prSet presAssocID="{BD650EDC-2D8E-4EA8-BE4B-EE95E0748BF4}" presName="rootComposite" presStyleCnt="0"/>
      <dgm:spPr/>
    </dgm:pt>
    <dgm:pt modelId="{F1365D89-5368-4EF2-869A-8C7D3437D588}" type="pres">
      <dgm:prSet presAssocID="{BD650EDC-2D8E-4EA8-BE4B-EE95E0748BF4}" presName="rootText" presStyleLbl="node2" presStyleIdx="5" presStyleCnt="6">
        <dgm:presLayoutVars>
          <dgm:chPref val="3"/>
        </dgm:presLayoutVars>
      </dgm:prSet>
      <dgm:spPr/>
    </dgm:pt>
    <dgm:pt modelId="{9580D082-D98A-4275-8BC5-51FDA0F16B93}" type="pres">
      <dgm:prSet presAssocID="{BD650EDC-2D8E-4EA8-BE4B-EE95E0748BF4}" presName="rootConnector" presStyleLbl="node2" presStyleIdx="5" presStyleCnt="6"/>
      <dgm:spPr/>
    </dgm:pt>
    <dgm:pt modelId="{9C45E5F4-6BB9-4BF3-B63F-884C8BD6355B}" type="pres">
      <dgm:prSet presAssocID="{BD650EDC-2D8E-4EA8-BE4B-EE95E0748BF4}" presName="hierChild4" presStyleCnt="0"/>
      <dgm:spPr/>
    </dgm:pt>
    <dgm:pt modelId="{383889F2-3A74-4346-B228-7334B29A1DC6}" type="pres">
      <dgm:prSet presAssocID="{BD650EDC-2D8E-4EA8-BE4B-EE95E0748BF4}" presName="hierChild5" presStyleCnt="0"/>
      <dgm:spPr/>
    </dgm:pt>
    <dgm:pt modelId="{0C3F8E9B-959E-4FA1-8D8F-532C4578544F}" type="pres">
      <dgm:prSet presAssocID="{BB3183F4-3445-4405-A291-A1073F036D6D}" presName="hierChild3" presStyleCnt="0"/>
      <dgm:spPr/>
    </dgm:pt>
  </dgm:ptLst>
  <dgm:cxnLst>
    <dgm:cxn modelId="{AE7BDF03-F71B-4528-B912-7F8E52EA0EFD}" type="presOf" srcId="{BD650EDC-2D8E-4EA8-BE4B-EE95E0748BF4}" destId="{9580D082-D98A-4275-8BC5-51FDA0F16B93}" srcOrd="1" destOrd="0" presId="urn:microsoft.com/office/officeart/2009/3/layout/HorizontalOrganizationChart"/>
    <dgm:cxn modelId="{7605F204-AE7A-480C-A4A4-14079C49933F}" srcId="{BB3183F4-3445-4405-A291-A1073F036D6D}" destId="{900558B0-AA13-4C4F-B884-4D39E7CDA015}" srcOrd="0" destOrd="0" parTransId="{CBF18E70-122B-41FB-A9F3-B56D532A2039}" sibTransId="{8402C576-2508-44BA-AD88-6E27755610B7}"/>
    <dgm:cxn modelId="{87E23F05-EBE4-46A7-945B-A46121463790}" srcId="{BB3183F4-3445-4405-A291-A1073F036D6D}" destId="{1AC199CD-14FD-4907-A808-D6B47309AAAC}" srcOrd="1" destOrd="0" parTransId="{FFC6A7F4-FFF1-4D49-A298-2796AFDEDB1C}" sibTransId="{147C9DC0-1A98-40DC-8B6D-60B58AF61FF2}"/>
    <dgm:cxn modelId="{3F9F200A-0334-4F00-B642-0127A47C8343}" type="presOf" srcId="{34E77F9B-A514-4D3A-BD52-F67538E0F792}" destId="{DE64CBC6-18C0-4BE4-8EAC-72E4D184F875}" srcOrd="1" destOrd="0" presId="urn:microsoft.com/office/officeart/2009/3/layout/HorizontalOrganizationChart"/>
    <dgm:cxn modelId="{DE0D480A-8837-4FB0-A607-E7AAA9C7DDB0}" type="presOf" srcId="{5A7025D1-9CB1-400A-A53D-B7EF4B902C73}" destId="{05E714D3-5B3D-479B-A74D-44D8149DEC25}" srcOrd="0" destOrd="0" presId="urn:microsoft.com/office/officeart/2009/3/layout/HorizontalOrganizationChart"/>
    <dgm:cxn modelId="{DE755C0D-6BB7-44E3-9EAB-DAE5AD85D000}" type="presOf" srcId="{1AC199CD-14FD-4907-A808-D6B47309AAAC}" destId="{59847F06-AC51-417A-A286-D34885A9424F}" srcOrd="0" destOrd="0" presId="urn:microsoft.com/office/officeart/2009/3/layout/HorizontalOrganizationChart"/>
    <dgm:cxn modelId="{D28E200E-B2E1-4966-8ABD-F2CC9C82CAC8}" type="presOf" srcId="{D4BCC689-4B43-4409-A58A-BB7A27882F48}" destId="{A695E4DC-567B-4218-92B5-DAFD8AEC7A22}" srcOrd="1" destOrd="0" presId="urn:microsoft.com/office/officeart/2009/3/layout/HorizontalOrganizationChart"/>
    <dgm:cxn modelId="{AEEB161A-8A1E-47F5-8A32-1A47ABD93831}" type="presOf" srcId="{82504311-5E36-49EF-B601-9B60361CD032}" destId="{CC746CE8-B63E-4497-995E-90E3CB6131DC}" srcOrd="0" destOrd="0" presId="urn:microsoft.com/office/officeart/2009/3/layout/HorizontalOrganizationChart"/>
    <dgm:cxn modelId="{FBD9851B-62B9-4BB0-9DDE-9D838F18A4C1}" type="presOf" srcId="{09C5087D-6EBB-48AB-861B-5AA55BD892A0}" destId="{B48F40C3-BE7D-4ED8-91B9-C39E40A9B128}" srcOrd="1" destOrd="0" presId="urn:microsoft.com/office/officeart/2009/3/layout/HorizontalOrganizationChart"/>
    <dgm:cxn modelId="{D8989E1C-2DED-45D5-B1F5-1AB72438853E}" srcId="{BB3183F4-3445-4405-A291-A1073F036D6D}" destId="{312EBAD7-810E-4349-AF79-AE6CBE8A3F03}" srcOrd="2" destOrd="0" parTransId="{03ACC2E9-6370-4D93-B184-B3D292D9EA4D}" sibTransId="{86BF49C4-0ECA-427D-ABB1-5062DC4BB12F}"/>
    <dgm:cxn modelId="{EB68CD1D-B18E-4F08-A5D5-E9AC2A00FA17}" type="presOf" srcId="{09C5087D-6EBB-48AB-861B-5AA55BD892A0}" destId="{1495A233-DDC3-4ECC-B700-DD25B37B816D}" srcOrd="0" destOrd="0" presId="urn:microsoft.com/office/officeart/2009/3/layout/HorizontalOrganizationChart"/>
    <dgm:cxn modelId="{FE1A751E-840B-43B4-BB95-5E96FFA051D8}" type="presOf" srcId="{900558B0-AA13-4C4F-B884-4D39E7CDA015}" destId="{EBA9B662-9509-49A7-ABC5-67A32279B13F}" srcOrd="0" destOrd="0" presId="urn:microsoft.com/office/officeart/2009/3/layout/HorizontalOrganizationChart"/>
    <dgm:cxn modelId="{D14EEA22-7E9D-413E-9752-F41A1900094A}" srcId="{312EBAD7-810E-4349-AF79-AE6CBE8A3F03}" destId="{9BFC1868-4687-4AC2-A668-B833446C47A7}" srcOrd="1" destOrd="0" parTransId="{96D76C73-96D9-486C-B8A7-488CBFC9B11E}" sibTransId="{F4F56F4C-3BBA-4D78-8C49-44215E46CE10}"/>
    <dgm:cxn modelId="{43117725-35BA-4D78-9793-23EC8A622504}" type="presOf" srcId="{9BFC1868-4687-4AC2-A668-B833446C47A7}" destId="{75A8694C-F01F-4485-8D80-1306B143D9A8}" srcOrd="0" destOrd="0" presId="urn:microsoft.com/office/officeart/2009/3/layout/HorizontalOrganizationChart"/>
    <dgm:cxn modelId="{206CB426-F659-4ACA-99DE-3E44F659109E}" type="presOf" srcId="{2083FE89-17C5-47F6-B476-22EDFEAF1F83}" destId="{0BCE80F0-D9BB-4ACF-AF25-AF4E5C541507}" srcOrd="0" destOrd="0" presId="urn:microsoft.com/office/officeart/2009/3/layout/HorizontalOrganizationChart"/>
    <dgm:cxn modelId="{1382D530-F910-4364-8E5E-E7AFBDAC8ECD}" type="presOf" srcId="{FA59A16C-F4AE-471F-9EA0-718EBE3687B4}" destId="{C3A9CCE5-5372-41A9-972C-51AED400BA21}" srcOrd="1" destOrd="0" presId="urn:microsoft.com/office/officeart/2009/3/layout/HorizontalOrganizationChart"/>
    <dgm:cxn modelId="{22856532-AAD7-4E21-BE99-D3C76326224A}" type="presOf" srcId="{FA59A16C-F4AE-471F-9EA0-718EBE3687B4}" destId="{56C65B43-E563-4A73-9DFD-86933B9445A3}" srcOrd="0" destOrd="0" presId="urn:microsoft.com/office/officeart/2009/3/layout/HorizontalOrganizationChart"/>
    <dgm:cxn modelId="{C297C333-1838-470A-9C0A-DBEFFC9F39FA}" type="presOf" srcId="{FFC6A7F4-FFF1-4D49-A298-2796AFDEDB1C}" destId="{8560DF2C-2DEA-4E5D-B0F3-2294120720D2}" srcOrd="0" destOrd="0" presId="urn:microsoft.com/office/officeart/2009/3/layout/HorizontalOrganizationChart"/>
    <dgm:cxn modelId="{2DFD4135-CBA6-4065-9921-A5640A8A4F68}" type="presOf" srcId="{312EBAD7-810E-4349-AF79-AE6CBE8A3F03}" destId="{B78828BE-BB56-46EE-8309-BB838D96E75A}" srcOrd="0" destOrd="0" presId="urn:microsoft.com/office/officeart/2009/3/layout/HorizontalOrganizationChart"/>
    <dgm:cxn modelId="{B8C02937-13CE-4E53-A458-C35F8639FC08}" type="presOf" srcId="{7E84BDB4-CCA7-450D-8668-62ED18E78CB9}" destId="{E4FB26D7-4140-44CC-AF9B-2398DC9FDDA9}" srcOrd="1" destOrd="0" presId="urn:microsoft.com/office/officeart/2009/3/layout/HorizontalOrganizationChart"/>
    <dgm:cxn modelId="{E1B29437-9EE4-4331-B434-0BACCAD02A2B}" srcId="{900558B0-AA13-4C4F-B884-4D39E7CDA015}" destId="{B3828A7C-7940-441A-A74D-A2490DE8C068}" srcOrd="1" destOrd="0" parTransId="{6362699B-5797-4B87-9330-202A5E3603AA}" sibTransId="{D722AA65-F99B-494B-A030-67250E9D8311}"/>
    <dgm:cxn modelId="{CD04E537-C961-4C15-92A3-3A218981C4AB}" type="presOf" srcId="{34E77F9B-A514-4D3A-BD52-F67538E0F792}" destId="{AB9C9D29-830D-4804-87AD-A84E96DF4A9F}" srcOrd="0" destOrd="0" presId="urn:microsoft.com/office/officeart/2009/3/layout/HorizontalOrganizationChart"/>
    <dgm:cxn modelId="{D9208338-F8E1-4530-B820-39E86E0DFB09}" type="presOf" srcId="{99C4C11F-C444-4116-85DA-5D9280A96F84}" destId="{CF7CD4EE-1D35-499A-93BC-23BBDFE4512C}" srcOrd="0" destOrd="0" presId="urn:microsoft.com/office/officeart/2009/3/layout/HorizontalOrganizationChart"/>
    <dgm:cxn modelId="{ABF1BB39-1BFA-40DD-8579-C3D085B9461E}" type="presOf" srcId="{CBF18E70-122B-41FB-A9F3-B56D532A2039}" destId="{A4EF5999-BD06-46FA-B3C8-118FF2FB5B46}" srcOrd="0" destOrd="0" presId="urn:microsoft.com/office/officeart/2009/3/layout/HorizontalOrganizationChart"/>
    <dgm:cxn modelId="{7A0C955F-0388-40B6-B115-5CC558CCC2B5}" type="presOf" srcId="{AC824BAD-B010-478F-8E7B-CEA4DACD3622}" destId="{1FD6AB28-57CA-47C9-BD43-855E53A48E8E}" srcOrd="0" destOrd="0" presId="urn:microsoft.com/office/officeart/2009/3/layout/HorizontalOrganizationChart"/>
    <dgm:cxn modelId="{4F50A861-6A96-4803-960C-D05E3803B7CB}" srcId="{80B30A45-E0DB-4C3A-A816-F03794A1E67B}" destId="{E46B1C0F-F5B4-4C01-840D-CFA2110538F2}" srcOrd="0" destOrd="0" parTransId="{82504311-5E36-49EF-B601-9B60361CD032}" sibTransId="{232381FC-C1CF-4B88-8F6D-5ED169AAFAEE}"/>
    <dgm:cxn modelId="{12E93244-EEFC-4556-9414-DB53DFCD4E67}" srcId="{80B30A45-E0DB-4C3A-A816-F03794A1E67B}" destId="{FA59A16C-F4AE-471F-9EA0-718EBE3687B4}" srcOrd="2" destOrd="0" parTransId="{059F4E1E-D989-4C01-8D38-CC864E4C813A}" sibTransId="{90B4DF64-0B88-4628-B2CD-F5353DA70B2F}"/>
    <dgm:cxn modelId="{44258444-176B-4D53-9341-E311D9A0D0AF}" type="presOf" srcId="{B3828A7C-7940-441A-A74D-A2490DE8C068}" destId="{F3B29ADB-61E0-46C0-BD93-FE790A708144}" srcOrd="1" destOrd="0" presId="urn:microsoft.com/office/officeart/2009/3/layout/HorizontalOrganizationChart"/>
    <dgm:cxn modelId="{F486B744-8A21-4113-AACD-ACEEB70B776B}" type="presOf" srcId="{F949B37F-8B71-4364-B41C-D8C14EFF5743}" destId="{2D04C2B6-F5E3-483B-988F-6E7466C6F99E}" srcOrd="0" destOrd="0" presId="urn:microsoft.com/office/officeart/2009/3/layout/HorizontalOrganizationChart"/>
    <dgm:cxn modelId="{8323A34C-42A4-4F2C-9CBC-5231ACD7A38B}" type="presOf" srcId="{80B30A45-E0DB-4C3A-A816-F03794A1E67B}" destId="{0DCD4F86-C1CB-4A9A-B010-3FC7196CADE8}" srcOrd="0" destOrd="0" presId="urn:microsoft.com/office/officeart/2009/3/layout/HorizontalOrganizationChart"/>
    <dgm:cxn modelId="{F419CB6F-D6C8-40DD-A300-5049A4BD9DD6}" type="presOf" srcId="{5A7025D1-9CB1-400A-A53D-B7EF4B902C73}" destId="{64C80AE7-4624-453F-9377-4D641E2ADE82}" srcOrd="1" destOrd="0" presId="urn:microsoft.com/office/officeart/2009/3/layout/HorizontalOrganizationChart"/>
    <dgm:cxn modelId="{20DBA056-3D5A-46BD-8BC1-2F1674FC3CEE}" type="presOf" srcId="{BB3183F4-3445-4405-A291-A1073F036D6D}" destId="{3A3D11C9-989C-4AC0-8475-F69692EA7850}" srcOrd="0" destOrd="0" presId="urn:microsoft.com/office/officeart/2009/3/layout/HorizontalOrganizationChart"/>
    <dgm:cxn modelId="{B6D6C379-1875-42E2-B32C-4E4DBC0E433D}" type="presOf" srcId="{BD650EDC-2D8E-4EA8-BE4B-EE95E0748BF4}" destId="{F1365D89-5368-4EF2-869A-8C7D3437D588}" srcOrd="0" destOrd="0" presId="urn:microsoft.com/office/officeart/2009/3/layout/HorizontalOrganizationChart"/>
    <dgm:cxn modelId="{7963B67B-156A-4052-8870-4923BB8895CD}" type="presOf" srcId="{9010AFDA-6161-4ACF-ADA2-584DF7C144F4}" destId="{A1035BD8-CBF1-48B2-BC5A-66916A22982B}" srcOrd="0" destOrd="0" presId="urn:microsoft.com/office/officeart/2009/3/layout/HorizontalOrganizationChart"/>
    <dgm:cxn modelId="{E0DF1880-B725-4732-8BC5-EF0CE211F115}" srcId="{6B4B9713-4B96-498A-82E1-10BCB1BFF9B9}" destId="{BB3183F4-3445-4405-A291-A1073F036D6D}" srcOrd="0" destOrd="0" parTransId="{2EE396A5-C0D9-4906-9284-A70CBECB8CBD}" sibTransId="{797B9DE3-6E46-4130-8B44-E22EC277FC93}"/>
    <dgm:cxn modelId="{9B282D83-B3E6-4D52-96E9-A33DDCCC2EEE}" srcId="{312EBAD7-810E-4349-AF79-AE6CBE8A3F03}" destId="{34E77F9B-A514-4D3A-BD52-F67538E0F792}" srcOrd="0" destOrd="0" parTransId="{C15C39DE-E5F4-41DB-AF64-6E95D1FC903D}" sibTransId="{B8ECBC7A-68D3-4BB1-B4A4-5EF50A92608A}"/>
    <dgm:cxn modelId="{A8425D85-27FF-43D3-AC84-CD3EE77816D9}" type="presOf" srcId="{E428F4E1-7A1E-4203-BFFB-C404483C0AE5}" destId="{AB5AC090-1879-4FE5-9088-E82F25A180F8}" srcOrd="0" destOrd="0" presId="urn:microsoft.com/office/officeart/2009/3/layout/HorizontalOrganizationChart"/>
    <dgm:cxn modelId="{9758698E-B911-4228-9859-E5AD9D5428FF}" type="presOf" srcId="{BB3183F4-3445-4405-A291-A1073F036D6D}" destId="{D62F9AE0-5080-4536-B41A-65B9907007BC}" srcOrd="1" destOrd="0" presId="urn:microsoft.com/office/officeart/2009/3/layout/HorizontalOrganizationChart"/>
    <dgm:cxn modelId="{74A1D493-3A4D-487C-AB5C-CD8856B44776}" type="presOf" srcId="{900558B0-AA13-4C4F-B884-4D39E7CDA015}" destId="{5D9B5249-5518-4EC2-A156-6B190B6A2954}" srcOrd="1" destOrd="0" presId="urn:microsoft.com/office/officeart/2009/3/layout/HorizontalOrganizationChart"/>
    <dgm:cxn modelId="{D6737C96-F793-48FD-A1E4-105FFB25FF12}" srcId="{80B30A45-E0DB-4C3A-A816-F03794A1E67B}" destId="{7E84BDB4-CCA7-450D-8668-62ED18E78CB9}" srcOrd="3" destOrd="0" parTransId="{566C1CAA-FFB1-4BC2-93AF-22336643A514}" sibTransId="{C9D88C53-A936-4B2C-90E5-3CB42EB7E945}"/>
    <dgm:cxn modelId="{5F1E4A97-644D-4035-B9F9-2DEC249536D0}" type="presOf" srcId="{48DB558E-718D-4A8A-9E5C-45436C970402}" destId="{1A505801-C02D-4D0B-BC0A-2D3D1BB91F7C}" srcOrd="0" destOrd="0" presId="urn:microsoft.com/office/officeart/2009/3/layout/HorizontalOrganizationChart"/>
    <dgm:cxn modelId="{4CC6F19B-6278-4478-9556-2411ECF78192}" type="presOf" srcId="{C15C39DE-E5F4-41DB-AF64-6E95D1FC903D}" destId="{8DCB79E4-3D7E-4BA2-976B-F297800957B3}" srcOrd="0" destOrd="0" presId="urn:microsoft.com/office/officeart/2009/3/layout/HorizontalOrganizationChart"/>
    <dgm:cxn modelId="{56B22B9D-A3DB-4488-B240-DD69472A94AE}" type="presOf" srcId="{785D57A7-A7BA-4785-9AC3-E298B0E86D47}" destId="{E9025A7E-A431-41B2-81FE-E824B2F3EBE5}" srcOrd="0" destOrd="0" presId="urn:microsoft.com/office/officeart/2009/3/layout/HorizontalOrganizationChart"/>
    <dgm:cxn modelId="{CE2856A1-AA09-478B-B4A9-87D65495C646}" type="presOf" srcId="{E46B1C0F-F5B4-4C01-840D-CFA2110538F2}" destId="{820B6203-0E47-4241-9D21-5BCF38830952}" srcOrd="0" destOrd="0" presId="urn:microsoft.com/office/officeart/2009/3/layout/HorizontalOrganizationChart"/>
    <dgm:cxn modelId="{AB2B83A4-2E96-46B0-8263-EA868F40E6DB}" type="presOf" srcId="{3E7BCA4A-9CC0-4162-AF82-683128F09A2E}" destId="{11B3FAE3-9A18-4724-ACF2-2C12DA57CDC5}" srcOrd="0" destOrd="0" presId="urn:microsoft.com/office/officeart/2009/3/layout/HorizontalOrganizationChart"/>
    <dgm:cxn modelId="{F1C881A5-9C80-44DD-A179-90891FD6116E}" srcId="{E46B1C0F-F5B4-4C01-840D-CFA2110538F2}" destId="{E428F4E1-7A1E-4203-BFFB-C404483C0AE5}" srcOrd="0" destOrd="0" parTransId="{99C4C11F-C444-4116-85DA-5D9280A96F84}" sibTransId="{D9B22687-C5D7-4DB8-8D68-E90754B5B455}"/>
    <dgm:cxn modelId="{54F950A7-32DE-4C9D-9C86-49505381FBAB}" srcId="{900558B0-AA13-4C4F-B884-4D39E7CDA015}" destId="{C2F69193-BEB8-4E0C-B30B-824986525A96}" srcOrd="0" destOrd="0" parTransId="{785D57A7-A7BA-4785-9AC3-E298B0E86D47}" sibTransId="{0757363C-2C73-4F4D-B52A-0E859012A027}"/>
    <dgm:cxn modelId="{305738A8-F4D0-4FDB-A1F8-A86565A8E969}" srcId="{BB3183F4-3445-4405-A291-A1073F036D6D}" destId="{BD650EDC-2D8E-4EA8-BE4B-EE95E0748BF4}" srcOrd="5" destOrd="0" parTransId="{BFC4AF48-5798-4AFD-9EA8-7E9599FFFB74}" sibTransId="{AFD3981A-308C-4CF5-82EF-671170B72712}"/>
    <dgm:cxn modelId="{35D8C2A8-B5D0-4E47-A824-1C6AF512FA21}" type="presOf" srcId="{48DB558E-718D-4A8A-9E5C-45436C970402}" destId="{AD94FB42-26A4-4311-9DFE-1E0EAE7573CD}" srcOrd="1" destOrd="0" presId="urn:microsoft.com/office/officeart/2009/3/layout/HorizontalOrganizationChart"/>
    <dgm:cxn modelId="{D926AAA9-9BC2-447A-8779-E3F70FD106EC}" type="presOf" srcId="{C2F69193-BEB8-4E0C-B30B-824986525A96}" destId="{EEE6AAF9-C970-4CB9-AE84-E130612F239D}" srcOrd="1" destOrd="0" presId="urn:microsoft.com/office/officeart/2009/3/layout/HorizontalOrganizationChart"/>
    <dgm:cxn modelId="{57C3A4AA-BE51-43FB-A6BE-7D017119CE24}" type="presOf" srcId="{059F4E1E-D989-4C01-8D38-CC864E4C813A}" destId="{352808D8-6253-4D8C-BC59-DE02FBEFA06E}" srcOrd="0" destOrd="0" presId="urn:microsoft.com/office/officeart/2009/3/layout/HorizontalOrganizationChart"/>
    <dgm:cxn modelId="{478A49AB-BF54-448E-B8A3-19F0E1D8CBBD}" type="presOf" srcId="{9BFC1868-4687-4AC2-A668-B833446C47A7}" destId="{6EFA8B1B-5BE3-42C2-B281-69B750252D5E}" srcOrd="1" destOrd="0" presId="urn:microsoft.com/office/officeart/2009/3/layout/HorizontalOrganizationChart"/>
    <dgm:cxn modelId="{97A43EAD-F746-4315-B04C-6E3CDBCD0F47}" srcId="{E46B1C0F-F5B4-4C01-840D-CFA2110538F2}" destId="{09C5087D-6EBB-48AB-861B-5AA55BD892A0}" srcOrd="1" destOrd="0" parTransId="{3E7BCA4A-9CC0-4162-AF82-683128F09A2E}" sibTransId="{B3890FDB-B883-4B4B-B95E-5011AC268D3B}"/>
    <dgm:cxn modelId="{5FD99EB0-86D6-4464-9957-672DB05A28ED}" type="presOf" srcId="{D4BCC689-4B43-4409-A58A-BB7A27882F48}" destId="{384E7E54-BA56-4CBD-8395-8549C5CE9A5B}" srcOrd="0" destOrd="0" presId="urn:microsoft.com/office/officeart/2009/3/layout/HorizontalOrganizationChart"/>
    <dgm:cxn modelId="{345657B1-6D67-49CD-A65C-89A0F784D968}" type="presOf" srcId="{BFC4AF48-5798-4AFD-9EA8-7E9599FFFB74}" destId="{F08C5EB3-EE58-4F19-BDBE-445E20F627D1}" srcOrd="0" destOrd="0" presId="urn:microsoft.com/office/officeart/2009/3/layout/HorizontalOrganizationChart"/>
    <dgm:cxn modelId="{B8C6FBB1-CA3B-40B7-BCD9-C4388A792A8D}" type="presOf" srcId="{312EBAD7-810E-4349-AF79-AE6CBE8A3F03}" destId="{8E68EDE3-CD2A-41F2-B306-87D9E928C590}" srcOrd="1" destOrd="0" presId="urn:microsoft.com/office/officeart/2009/3/layout/HorizontalOrganizationChart"/>
    <dgm:cxn modelId="{D7A24EB7-4A50-406F-9A61-5196E3F602B3}" type="presOf" srcId="{99C90FBD-CFA4-47AA-9420-237E5A408F8D}" destId="{BE92EAFE-4E88-472B-A1D5-1B3E6FF205E5}" srcOrd="0" destOrd="0" presId="urn:microsoft.com/office/officeart/2009/3/layout/HorizontalOrganizationChart"/>
    <dgm:cxn modelId="{F0F52FBA-2937-4859-BDF8-D2D56F84AE6D}" type="presOf" srcId="{E46B1C0F-F5B4-4C01-840D-CFA2110538F2}" destId="{BD375772-916B-44C1-A3B0-B787E93CA749}" srcOrd="1" destOrd="0" presId="urn:microsoft.com/office/officeart/2009/3/layout/HorizontalOrganizationChart"/>
    <dgm:cxn modelId="{A26148BB-C3FC-40AE-A984-07CA84AC9D98}" srcId="{E46B1C0F-F5B4-4C01-840D-CFA2110538F2}" destId="{48DB558E-718D-4A8A-9E5C-45436C970402}" srcOrd="2" destOrd="0" parTransId="{99C90FBD-CFA4-47AA-9420-237E5A408F8D}" sibTransId="{BD43AD3E-765D-4D92-A147-EDDB0FCE66F6}"/>
    <dgm:cxn modelId="{CE09DCBC-F97F-4C18-BEDD-EA2CBD06DD6A}" srcId="{BB3183F4-3445-4405-A291-A1073F036D6D}" destId="{80B30A45-E0DB-4C3A-A816-F03794A1E67B}" srcOrd="4" destOrd="0" parTransId="{9010AFDA-6161-4ACF-ADA2-584DF7C144F4}" sibTransId="{C540AEF0-CF1F-46C6-BA73-6E80B71E4BE3}"/>
    <dgm:cxn modelId="{935620BD-6511-4618-8DD3-E62F2D536A6B}" type="presOf" srcId="{80B30A45-E0DB-4C3A-A816-F03794A1E67B}" destId="{81ED4201-0BDA-4553-966E-61677FAA4901}" srcOrd="1" destOrd="0" presId="urn:microsoft.com/office/officeart/2009/3/layout/HorizontalOrganizationChart"/>
    <dgm:cxn modelId="{10F9ADC3-81D4-4E1E-9F52-F3D923DE5BFC}" type="presOf" srcId="{E428F4E1-7A1E-4203-BFFB-C404483C0AE5}" destId="{9EFDAFFC-2777-4E13-A0DE-3367C0395373}" srcOrd="1" destOrd="0" presId="urn:microsoft.com/office/officeart/2009/3/layout/HorizontalOrganizationChart"/>
    <dgm:cxn modelId="{024A3ACC-1F0E-4632-9640-297D578B3602}" type="presOf" srcId="{B3828A7C-7940-441A-A74D-A2490DE8C068}" destId="{70A73620-A289-4796-B227-DFF42CA5FC6D}" srcOrd="0" destOrd="0" presId="urn:microsoft.com/office/officeart/2009/3/layout/HorizontalOrganizationChart"/>
    <dgm:cxn modelId="{3765B8D0-EA78-4465-A32D-3615A9723417}" type="presOf" srcId="{AC824BAD-B010-478F-8E7B-CEA4DACD3622}" destId="{2F7123A3-128F-4ABB-867B-A0A9930DF96D}" srcOrd="1" destOrd="0" presId="urn:microsoft.com/office/officeart/2009/3/layout/HorizontalOrganizationChart"/>
    <dgm:cxn modelId="{7C8E94DE-030D-4EAF-9C47-854F2BAAE839}" srcId="{BB3183F4-3445-4405-A291-A1073F036D6D}" destId="{D4BCC689-4B43-4409-A58A-BB7A27882F48}" srcOrd="3" destOrd="0" parTransId="{2083FE89-17C5-47F6-B476-22EDFEAF1F83}" sibTransId="{4C29DC9F-8896-4F53-A8A9-2A83173D6615}"/>
    <dgm:cxn modelId="{7917FCDE-EA24-4949-A542-CA089AC49E70}" srcId="{312EBAD7-810E-4349-AF79-AE6CBE8A3F03}" destId="{AC824BAD-B010-478F-8E7B-CEA4DACD3622}" srcOrd="2" destOrd="0" parTransId="{F949B37F-8B71-4364-B41C-D8C14EFF5743}" sibTransId="{D719CFA4-E4CB-4D83-8CE8-E5A4ADBAFFE7}"/>
    <dgm:cxn modelId="{E2735DE0-8573-4D97-A796-9A1A2E25CBA6}" type="presOf" srcId="{4228BDA3-967E-4256-A75F-4672E96B595C}" destId="{76A113F5-34EF-4443-AF56-D4C0B00FCDEB}" srcOrd="0" destOrd="0" presId="urn:microsoft.com/office/officeart/2009/3/layout/HorizontalOrganizationChart"/>
    <dgm:cxn modelId="{0817AAE6-3E9F-4AFF-9A36-9EEA279A88A2}" type="presOf" srcId="{6B4B9713-4B96-498A-82E1-10BCB1BFF9B9}" destId="{3D5EDDB5-FD0E-4A86-A2A5-8693C820C172}" srcOrd="0" destOrd="0" presId="urn:microsoft.com/office/officeart/2009/3/layout/HorizontalOrganizationChart"/>
    <dgm:cxn modelId="{715A36EA-7DCB-4198-9A65-DF616E40BB01}" type="presOf" srcId="{7E84BDB4-CCA7-450D-8668-62ED18E78CB9}" destId="{FFC3704A-3A05-44B5-B9F2-0C5FD015CB14}" srcOrd="0" destOrd="0" presId="urn:microsoft.com/office/officeart/2009/3/layout/HorizontalOrganizationChart"/>
    <dgm:cxn modelId="{4F69CCEB-1999-4894-9ED1-91AD239A0347}" srcId="{80B30A45-E0DB-4C3A-A816-F03794A1E67B}" destId="{5A7025D1-9CB1-400A-A53D-B7EF4B902C73}" srcOrd="1" destOrd="0" parTransId="{4228BDA3-967E-4256-A75F-4672E96B595C}" sibTransId="{7008526A-E793-4ED8-9320-35F5EC9761EF}"/>
    <dgm:cxn modelId="{AEB7F6EB-882E-4F68-8DA3-0C5EB3642FF2}" type="presOf" srcId="{6362699B-5797-4B87-9330-202A5E3603AA}" destId="{17D9B69F-2041-414B-95C4-052CC8ED9A23}" srcOrd="0" destOrd="0" presId="urn:microsoft.com/office/officeart/2009/3/layout/HorizontalOrganizationChart"/>
    <dgm:cxn modelId="{01AB04F0-2A86-4309-BA83-BFC6FA427EB3}" type="presOf" srcId="{96D76C73-96D9-486C-B8A7-488CBFC9B11E}" destId="{C6F2E42A-7457-4ACD-AFAE-E31D915BE220}" srcOrd="0" destOrd="0" presId="urn:microsoft.com/office/officeart/2009/3/layout/HorizontalOrganizationChart"/>
    <dgm:cxn modelId="{AAD9A2F3-E00A-451C-9F81-3E805DC44AC3}" type="presOf" srcId="{C2F69193-BEB8-4E0C-B30B-824986525A96}" destId="{10225AF5-F99F-475F-AF9B-4421E9517D2C}" srcOrd="0" destOrd="0" presId="urn:microsoft.com/office/officeart/2009/3/layout/HorizontalOrganizationChart"/>
    <dgm:cxn modelId="{70EDEEF3-1848-41B0-80FE-E9508CD27625}" type="presOf" srcId="{1AC199CD-14FD-4907-A808-D6B47309AAAC}" destId="{E150E0C5-A116-48B7-A10F-5958727C7EEB}" srcOrd="1" destOrd="0" presId="urn:microsoft.com/office/officeart/2009/3/layout/HorizontalOrganizationChart"/>
    <dgm:cxn modelId="{D5A92CF4-7856-4BD4-B6C7-DFC7AD6B7603}" type="presOf" srcId="{03ACC2E9-6370-4D93-B184-B3D292D9EA4D}" destId="{2EB97A9A-DF06-4011-9A77-7765A116390E}" srcOrd="0" destOrd="0" presId="urn:microsoft.com/office/officeart/2009/3/layout/HorizontalOrganizationChart"/>
    <dgm:cxn modelId="{6F6B62FB-8963-48DB-9998-BC71597A79B9}" type="presOf" srcId="{566C1CAA-FFB1-4BC2-93AF-22336643A514}" destId="{D1A57EAC-BCCF-4970-89D4-5CFD0DEDB882}" srcOrd="0" destOrd="0" presId="urn:microsoft.com/office/officeart/2009/3/layout/HorizontalOrganizationChart"/>
    <dgm:cxn modelId="{A7492EF2-258B-47BA-9348-19F35DAD14E1}" type="presParOf" srcId="{3D5EDDB5-FD0E-4A86-A2A5-8693C820C172}" destId="{05B12506-3791-47F0-9154-73EAC400CFEC}" srcOrd="0" destOrd="0" presId="urn:microsoft.com/office/officeart/2009/3/layout/HorizontalOrganizationChart"/>
    <dgm:cxn modelId="{F69F7AB4-302F-42D2-A1F4-E5DF2427188C}" type="presParOf" srcId="{05B12506-3791-47F0-9154-73EAC400CFEC}" destId="{502DCCDA-D775-4E70-BFE7-D8AD7EC0A598}" srcOrd="0" destOrd="0" presId="urn:microsoft.com/office/officeart/2009/3/layout/HorizontalOrganizationChart"/>
    <dgm:cxn modelId="{8529772F-8486-4FC2-B2D1-426AD0C6B353}" type="presParOf" srcId="{502DCCDA-D775-4E70-BFE7-D8AD7EC0A598}" destId="{3A3D11C9-989C-4AC0-8475-F69692EA7850}" srcOrd="0" destOrd="0" presId="urn:microsoft.com/office/officeart/2009/3/layout/HorizontalOrganizationChart"/>
    <dgm:cxn modelId="{7F37A1E7-4353-4870-B05B-DEE560C86AC5}" type="presParOf" srcId="{502DCCDA-D775-4E70-BFE7-D8AD7EC0A598}" destId="{D62F9AE0-5080-4536-B41A-65B9907007BC}" srcOrd="1" destOrd="0" presId="urn:microsoft.com/office/officeart/2009/3/layout/HorizontalOrganizationChart"/>
    <dgm:cxn modelId="{C2AB6CAD-E97F-42AB-851A-8B9CD369207C}" type="presParOf" srcId="{05B12506-3791-47F0-9154-73EAC400CFEC}" destId="{62263D72-6650-4C33-BB6D-93F00E7A8CAF}" srcOrd="1" destOrd="0" presId="urn:microsoft.com/office/officeart/2009/3/layout/HorizontalOrganizationChart"/>
    <dgm:cxn modelId="{272AE3FC-A7B8-4BEF-BB1C-918911C7038C}" type="presParOf" srcId="{62263D72-6650-4C33-BB6D-93F00E7A8CAF}" destId="{A4EF5999-BD06-46FA-B3C8-118FF2FB5B46}" srcOrd="0" destOrd="0" presId="urn:microsoft.com/office/officeart/2009/3/layout/HorizontalOrganizationChart"/>
    <dgm:cxn modelId="{7B5F36FD-D97D-4031-8D38-7D5198F3324C}" type="presParOf" srcId="{62263D72-6650-4C33-BB6D-93F00E7A8CAF}" destId="{BAE2A7E7-BACC-4E04-91F5-E44CEF20478C}" srcOrd="1" destOrd="0" presId="urn:microsoft.com/office/officeart/2009/3/layout/HorizontalOrganizationChart"/>
    <dgm:cxn modelId="{C0D7295F-72CD-4A58-A406-595764C6F7C3}" type="presParOf" srcId="{BAE2A7E7-BACC-4E04-91F5-E44CEF20478C}" destId="{AA752B52-1E86-4087-9DC9-6490EEF1219C}" srcOrd="0" destOrd="0" presId="urn:microsoft.com/office/officeart/2009/3/layout/HorizontalOrganizationChart"/>
    <dgm:cxn modelId="{303C5692-5CE3-47E3-8934-7FE2F8C2D2FC}" type="presParOf" srcId="{AA752B52-1E86-4087-9DC9-6490EEF1219C}" destId="{EBA9B662-9509-49A7-ABC5-67A32279B13F}" srcOrd="0" destOrd="0" presId="urn:microsoft.com/office/officeart/2009/3/layout/HorizontalOrganizationChart"/>
    <dgm:cxn modelId="{F5E64C32-F2D2-44A7-8B66-77D7BEB4F4E5}" type="presParOf" srcId="{AA752B52-1E86-4087-9DC9-6490EEF1219C}" destId="{5D9B5249-5518-4EC2-A156-6B190B6A2954}" srcOrd="1" destOrd="0" presId="urn:microsoft.com/office/officeart/2009/3/layout/HorizontalOrganizationChart"/>
    <dgm:cxn modelId="{3ABD8936-07AC-4F10-A3BC-BC4AC2D02FB5}" type="presParOf" srcId="{BAE2A7E7-BACC-4E04-91F5-E44CEF20478C}" destId="{EFE70284-C234-418D-B50A-BA9720985804}" srcOrd="1" destOrd="0" presId="urn:microsoft.com/office/officeart/2009/3/layout/HorizontalOrganizationChart"/>
    <dgm:cxn modelId="{64F4C08B-5E04-49B0-8E40-608FCFEB59E0}" type="presParOf" srcId="{EFE70284-C234-418D-B50A-BA9720985804}" destId="{E9025A7E-A431-41B2-81FE-E824B2F3EBE5}" srcOrd="0" destOrd="0" presId="urn:microsoft.com/office/officeart/2009/3/layout/HorizontalOrganizationChart"/>
    <dgm:cxn modelId="{4C54E87F-09B6-4437-8C33-CC36333FE76F}" type="presParOf" srcId="{EFE70284-C234-418D-B50A-BA9720985804}" destId="{93053CBE-28AC-43F0-BFE4-A744DA725AAC}" srcOrd="1" destOrd="0" presId="urn:microsoft.com/office/officeart/2009/3/layout/HorizontalOrganizationChart"/>
    <dgm:cxn modelId="{436F3E9A-1F7D-4762-857A-C37C8FAFC5F4}" type="presParOf" srcId="{93053CBE-28AC-43F0-BFE4-A744DA725AAC}" destId="{0EA157D7-D5A0-497B-A44E-251794E40F34}" srcOrd="0" destOrd="0" presId="urn:microsoft.com/office/officeart/2009/3/layout/HorizontalOrganizationChart"/>
    <dgm:cxn modelId="{14BE0309-BF98-4154-9D8B-E67A056319D7}" type="presParOf" srcId="{0EA157D7-D5A0-497B-A44E-251794E40F34}" destId="{10225AF5-F99F-475F-AF9B-4421E9517D2C}" srcOrd="0" destOrd="0" presId="urn:microsoft.com/office/officeart/2009/3/layout/HorizontalOrganizationChart"/>
    <dgm:cxn modelId="{EE30E23B-D674-492C-BF03-73C468FD33E6}" type="presParOf" srcId="{0EA157D7-D5A0-497B-A44E-251794E40F34}" destId="{EEE6AAF9-C970-4CB9-AE84-E130612F239D}" srcOrd="1" destOrd="0" presId="urn:microsoft.com/office/officeart/2009/3/layout/HorizontalOrganizationChart"/>
    <dgm:cxn modelId="{B7F13264-D4C8-4486-B9D6-B26F2203788B}" type="presParOf" srcId="{93053CBE-28AC-43F0-BFE4-A744DA725AAC}" destId="{8B070CDF-2BEA-45F6-9089-32DE395D60B2}" srcOrd="1" destOrd="0" presId="urn:microsoft.com/office/officeart/2009/3/layout/HorizontalOrganizationChart"/>
    <dgm:cxn modelId="{4FB58457-0298-426E-8563-B72FD976828E}" type="presParOf" srcId="{93053CBE-28AC-43F0-BFE4-A744DA725AAC}" destId="{DAA273EB-3173-4B86-AB9C-8045735966A6}" srcOrd="2" destOrd="0" presId="urn:microsoft.com/office/officeart/2009/3/layout/HorizontalOrganizationChart"/>
    <dgm:cxn modelId="{6AC0D3E9-9F87-46CD-9CC9-2D6378A60F6C}" type="presParOf" srcId="{EFE70284-C234-418D-B50A-BA9720985804}" destId="{17D9B69F-2041-414B-95C4-052CC8ED9A23}" srcOrd="2" destOrd="0" presId="urn:microsoft.com/office/officeart/2009/3/layout/HorizontalOrganizationChart"/>
    <dgm:cxn modelId="{B07F3AD4-4B5D-4B89-9A53-3BE6EF15AE88}" type="presParOf" srcId="{EFE70284-C234-418D-B50A-BA9720985804}" destId="{057A6DEB-9892-419F-841E-B8739F239414}" srcOrd="3" destOrd="0" presId="urn:microsoft.com/office/officeart/2009/3/layout/HorizontalOrganizationChart"/>
    <dgm:cxn modelId="{60727CA0-A5FF-493C-89C3-7B0BF9C8A534}" type="presParOf" srcId="{057A6DEB-9892-419F-841E-B8739F239414}" destId="{A41709A7-C96B-4D2C-8A4F-F957613D016D}" srcOrd="0" destOrd="0" presId="urn:microsoft.com/office/officeart/2009/3/layout/HorizontalOrganizationChart"/>
    <dgm:cxn modelId="{A8872054-1645-4989-BB0E-E45194D6A033}" type="presParOf" srcId="{A41709A7-C96B-4D2C-8A4F-F957613D016D}" destId="{70A73620-A289-4796-B227-DFF42CA5FC6D}" srcOrd="0" destOrd="0" presId="urn:microsoft.com/office/officeart/2009/3/layout/HorizontalOrganizationChart"/>
    <dgm:cxn modelId="{3D92E0E5-3C87-4BAB-BC02-4B46BEED04D8}" type="presParOf" srcId="{A41709A7-C96B-4D2C-8A4F-F957613D016D}" destId="{F3B29ADB-61E0-46C0-BD93-FE790A708144}" srcOrd="1" destOrd="0" presId="urn:microsoft.com/office/officeart/2009/3/layout/HorizontalOrganizationChart"/>
    <dgm:cxn modelId="{538C89A0-3C51-477C-BEDC-29BD979B4DC4}" type="presParOf" srcId="{057A6DEB-9892-419F-841E-B8739F239414}" destId="{3256265B-55C7-4A60-BF91-4A6CA48F0AD0}" srcOrd="1" destOrd="0" presId="urn:microsoft.com/office/officeart/2009/3/layout/HorizontalOrganizationChart"/>
    <dgm:cxn modelId="{0B7BF69C-93C5-4FC5-B154-FBC13F56692C}" type="presParOf" srcId="{057A6DEB-9892-419F-841E-B8739F239414}" destId="{8824AB72-5A0B-4169-9264-CAF9D2A9E2D5}" srcOrd="2" destOrd="0" presId="urn:microsoft.com/office/officeart/2009/3/layout/HorizontalOrganizationChart"/>
    <dgm:cxn modelId="{99C6524F-6F6C-4894-A881-AF9EE5438517}" type="presParOf" srcId="{BAE2A7E7-BACC-4E04-91F5-E44CEF20478C}" destId="{23D60299-57CD-4CC0-AC27-300C4739DAE3}" srcOrd="2" destOrd="0" presId="urn:microsoft.com/office/officeart/2009/3/layout/HorizontalOrganizationChart"/>
    <dgm:cxn modelId="{BCB61EC5-FE51-4CCB-BDDB-E99A9FFA3CAA}" type="presParOf" srcId="{62263D72-6650-4C33-BB6D-93F00E7A8CAF}" destId="{8560DF2C-2DEA-4E5D-B0F3-2294120720D2}" srcOrd="2" destOrd="0" presId="urn:microsoft.com/office/officeart/2009/3/layout/HorizontalOrganizationChart"/>
    <dgm:cxn modelId="{5C0075AC-5C2A-4B3D-B733-66C0DF2BD549}" type="presParOf" srcId="{62263D72-6650-4C33-BB6D-93F00E7A8CAF}" destId="{A79769A6-3321-44D5-AFEE-FECC1D99FA81}" srcOrd="3" destOrd="0" presId="urn:microsoft.com/office/officeart/2009/3/layout/HorizontalOrganizationChart"/>
    <dgm:cxn modelId="{886E4CE1-FC90-4002-84AA-313D989F2C58}" type="presParOf" srcId="{A79769A6-3321-44D5-AFEE-FECC1D99FA81}" destId="{E5C7A466-1E75-4503-B726-7F836C556048}" srcOrd="0" destOrd="0" presId="urn:microsoft.com/office/officeart/2009/3/layout/HorizontalOrganizationChart"/>
    <dgm:cxn modelId="{416B2D00-82D6-4803-AB7C-31E4615EFC3D}" type="presParOf" srcId="{E5C7A466-1E75-4503-B726-7F836C556048}" destId="{59847F06-AC51-417A-A286-D34885A9424F}" srcOrd="0" destOrd="0" presId="urn:microsoft.com/office/officeart/2009/3/layout/HorizontalOrganizationChart"/>
    <dgm:cxn modelId="{E7DC9DD9-5105-49D7-8B89-5FC51F21CE0C}" type="presParOf" srcId="{E5C7A466-1E75-4503-B726-7F836C556048}" destId="{E150E0C5-A116-48B7-A10F-5958727C7EEB}" srcOrd="1" destOrd="0" presId="urn:microsoft.com/office/officeart/2009/3/layout/HorizontalOrganizationChart"/>
    <dgm:cxn modelId="{AC3D91CF-6DBB-478D-A634-07DDB3C893C6}" type="presParOf" srcId="{A79769A6-3321-44D5-AFEE-FECC1D99FA81}" destId="{F3A919B7-9538-4528-9877-BC8FAA3B13BD}" srcOrd="1" destOrd="0" presId="urn:microsoft.com/office/officeart/2009/3/layout/HorizontalOrganizationChart"/>
    <dgm:cxn modelId="{9B066723-C308-43E4-B300-4D595CBD2F2E}" type="presParOf" srcId="{A79769A6-3321-44D5-AFEE-FECC1D99FA81}" destId="{2EB2D037-EE4D-4B3A-A985-1E1B706478F0}" srcOrd="2" destOrd="0" presId="urn:microsoft.com/office/officeart/2009/3/layout/HorizontalOrganizationChart"/>
    <dgm:cxn modelId="{0703035E-4FA6-4FA6-8FEB-0E89B3F9F739}" type="presParOf" srcId="{62263D72-6650-4C33-BB6D-93F00E7A8CAF}" destId="{2EB97A9A-DF06-4011-9A77-7765A116390E}" srcOrd="4" destOrd="0" presId="urn:microsoft.com/office/officeart/2009/3/layout/HorizontalOrganizationChart"/>
    <dgm:cxn modelId="{3C19B736-F707-4390-A7BA-8871A32ED5FA}" type="presParOf" srcId="{62263D72-6650-4C33-BB6D-93F00E7A8CAF}" destId="{117787A5-886F-4F86-80DB-C3772B871948}" srcOrd="5" destOrd="0" presId="urn:microsoft.com/office/officeart/2009/3/layout/HorizontalOrganizationChart"/>
    <dgm:cxn modelId="{B6FCEDF1-C997-4539-9BF1-86BBA3ECCE69}" type="presParOf" srcId="{117787A5-886F-4F86-80DB-C3772B871948}" destId="{34C734FB-7AD9-47C7-91E4-C598B705F9AF}" srcOrd="0" destOrd="0" presId="urn:microsoft.com/office/officeart/2009/3/layout/HorizontalOrganizationChart"/>
    <dgm:cxn modelId="{6EB169EF-16C5-46E4-8242-42C70B11214A}" type="presParOf" srcId="{34C734FB-7AD9-47C7-91E4-C598B705F9AF}" destId="{B78828BE-BB56-46EE-8309-BB838D96E75A}" srcOrd="0" destOrd="0" presId="urn:microsoft.com/office/officeart/2009/3/layout/HorizontalOrganizationChart"/>
    <dgm:cxn modelId="{BD04494B-4DB0-495D-A0D4-27C1A3A29F76}" type="presParOf" srcId="{34C734FB-7AD9-47C7-91E4-C598B705F9AF}" destId="{8E68EDE3-CD2A-41F2-B306-87D9E928C590}" srcOrd="1" destOrd="0" presId="urn:microsoft.com/office/officeart/2009/3/layout/HorizontalOrganizationChart"/>
    <dgm:cxn modelId="{C76C0E1A-4AA4-4FBE-BBB7-BCE0C2661203}" type="presParOf" srcId="{117787A5-886F-4F86-80DB-C3772B871948}" destId="{B52697CB-CECF-4A5A-AF57-35506B2D2EAB}" srcOrd="1" destOrd="0" presId="urn:microsoft.com/office/officeart/2009/3/layout/HorizontalOrganizationChart"/>
    <dgm:cxn modelId="{3090320A-82AE-4EB3-847C-97A98D68639A}" type="presParOf" srcId="{B52697CB-CECF-4A5A-AF57-35506B2D2EAB}" destId="{8DCB79E4-3D7E-4BA2-976B-F297800957B3}" srcOrd="0" destOrd="0" presId="urn:microsoft.com/office/officeart/2009/3/layout/HorizontalOrganizationChart"/>
    <dgm:cxn modelId="{A901BCB7-0FC3-46AF-91D6-FA46CA079DB0}" type="presParOf" srcId="{B52697CB-CECF-4A5A-AF57-35506B2D2EAB}" destId="{9CD4D17B-0B01-4A99-B8ED-EB34D502326B}" srcOrd="1" destOrd="0" presId="urn:microsoft.com/office/officeart/2009/3/layout/HorizontalOrganizationChart"/>
    <dgm:cxn modelId="{0DCF299A-4F7A-4515-A420-8C85F7470D96}" type="presParOf" srcId="{9CD4D17B-0B01-4A99-B8ED-EB34D502326B}" destId="{A8BBA6CC-6D79-4F34-A884-204BA8F43B23}" srcOrd="0" destOrd="0" presId="urn:microsoft.com/office/officeart/2009/3/layout/HorizontalOrganizationChart"/>
    <dgm:cxn modelId="{6F87310D-37BE-4E24-A437-DFFBEE9CF394}" type="presParOf" srcId="{A8BBA6CC-6D79-4F34-A884-204BA8F43B23}" destId="{AB9C9D29-830D-4804-87AD-A84E96DF4A9F}" srcOrd="0" destOrd="0" presId="urn:microsoft.com/office/officeart/2009/3/layout/HorizontalOrganizationChart"/>
    <dgm:cxn modelId="{74014FBB-EF4B-4B42-A6FB-6BDFEA45DB28}" type="presParOf" srcId="{A8BBA6CC-6D79-4F34-A884-204BA8F43B23}" destId="{DE64CBC6-18C0-4BE4-8EAC-72E4D184F875}" srcOrd="1" destOrd="0" presId="urn:microsoft.com/office/officeart/2009/3/layout/HorizontalOrganizationChart"/>
    <dgm:cxn modelId="{AEAEA9FA-C369-44C3-9DB0-DEA24C57DEBF}" type="presParOf" srcId="{9CD4D17B-0B01-4A99-B8ED-EB34D502326B}" destId="{B6C00E45-41E6-40A0-8633-913929DB9C00}" srcOrd="1" destOrd="0" presId="urn:microsoft.com/office/officeart/2009/3/layout/HorizontalOrganizationChart"/>
    <dgm:cxn modelId="{2FE8032F-850A-4482-9F2E-6517BAD49412}" type="presParOf" srcId="{9CD4D17B-0B01-4A99-B8ED-EB34D502326B}" destId="{ED1BD4EC-C6C6-492B-9B8F-4CFFD2B36257}" srcOrd="2" destOrd="0" presId="urn:microsoft.com/office/officeart/2009/3/layout/HorizontalOrganizationChart"/>
    <dgm:cxn modelId="{545BC364-726E-4DA8-8826-5FA21E829C8F}" type="presParOf" srcId="{B52697CB-CECF-4A5A-AF57-35506B2D2EAB}" destId="{C6F2E42A-7457-4ACD-AFAE-E31D915BE220}" srcOrd="2" destOrd="0" presId="urn:microsoft.com/office/officeart/2009/3/layout/HorizontalOrganizationChart"/>
    <dgm:cxn modelId="{C14EC30F-A66B-46E0-8A42-BE1B8AE31C1E}" type="presParOf" srcId="{B52697CB-CECF-4A5A-AF57-35506B2D2EAB}" destId="{892367D5-3CEA-49E6-8B4A-FFDD10211378}" srcOrd="3" destOrd="0" presId="urn:microsoft.com/office/officeart/2009/3/layout/HorizontalOrganizationChart"/>
    <dgm:cxn modelId="{A1ABF913-C789-474F-A872-5E0AD826FAD1}" type="presParOf" srcId="{892367D5-3CEA-49E6-8B4A-FFDD10211378}" destId="{BA65D894-4880-4329-9C58-AFA8CBCC35D9}" srcOrd="0" destOrd="0" presId="urn:microsoft.com/office/officeart/2009/3/layout/HorizontalOrganizationChart"/>
    <dgm:cxn modelId="{B9948E87-8590-4AB1-9691-F8574F4D446F}" type="presParOf" srcId="{BA65D894-4880-4329-9C58-AFA8CBCC35D9}" destId="{75A8694C-F01F-4485-8D80-1306B143D9A8}" srcOrd="0" destOrd="0" presId="urn:microsoft.com/office/officeart/2009/3/layout/HorizontalOrganizationChart"/>
    <dgm:cxn modelId="{A18CA70F-E677-4D01-BE42-22AF85D7D4FB}" type="presParOf" srcId="{BA65D894-4880-4329-9C58-AFA8CBCC35D9}" destId="{6EFA8B1B-5BE3-42C2-B281-69B750252D5E}" srcOrd="1" destOrd="0" presId="urn:microsoft.com/office/officeart/2009/3/layout/HorizontalOrganizationChart"/>
    <dgm:cxn modelId="{B3A48EC4-3E33-4C05-81F3-B3C2C934BAC0}" type="presParOf" srcId="{892367D5-3CEA-49E6-8B4A-FFDD10211378}" destId="{B5CDCC2E-2784-4029-8152-5906D5E2470D}" srcOrd="1" destOrd="0" presId="urn:microsoft.com/office/officeart/2009/3/layout/HorizontalOrganizationChart"/>
    <dgm:cxn modelId="{D9736908-E765-411A-91A8-AA73AD89D528}" type="presParOf" srcId="{892367D5-3CEA-49E6-8B4A-FFDD10211378}" destId="{B8514E45-AEB2-435C-9497-9DAD27E83490}" srcOrd="2" destOrd="0" presId="urn:microsoft.com/office/officeart/2009/3/layout/HorizontalOrganizationChart"/>
    <dgm:cxn modelId="{28FD81C9-E0A5-48BE-A05D-8A905FDAA1B8}" type="presParOf" srcId="{B52697CB-CECF-4A5A-AF57-35506B2D2EAB}" destId="{2D04C2B6-F5E3-483B-988F-6E7466C6F99E}" srcOrd="4" destOrd="0" presId="urn:microsoft.com/office/officeart/2009/3/layout/HorizontalOrganizationChart"/>
    <dgm:cxn modelId="{27B3362D-F8CD-427E-B0EF-32B4791FF601}" type="presParOf" srcId="{B52697CB-CECF-4A5A-AF57-35506B2D2EAB}" destId="{E16639A0-B15B-41E3-BD00-5256DDD9B442}" srcOrd="5" destOrd="0" presId="urn:microsoft.com/office/officeart/2009/3/layout/HorizontalOrganizationChart"/>
    <dgm:cxn modelId="{F728012F-B459-479F-98B5-897941606E68}" type="presParOf" srcId="{E16639A0-B15B-41E3-BD00-5256DDD9B442}" destId="{FE57AB1B-217A-47E5-97F9-33C8981AF5CF}" srcOrd="0" destOrd="0" presId="urn:microsoft.com/office/officeart/2009/3/layout/HorizontalOrganizationChart"/>
    <dgm:cxn modelId="{192647BD-88A6-4028-ACF7-B6FD40735048}" type="presParOf" srcId="{FE57AB1B-217A-47E5-97F9-33C8981AF5CF}" destId="{1FD6AB28-57CA-47C9-BD43-855E53A48E8E}" srcOrd="0" destOrd="0" presId="urn:microsoft.com/office/officeart/2009/3/layout/HorizontalOrganizationChart"/>
    <dgm:cxn modelId="{1C99DC0D-E7E3-4884-95E6-F63C8099116C}" type="presParOf" srcId="{FE57AB1B-217A-47E5-97F9-33C8981AF5CF}" destId="{2F7123A3-128F-4ABB-867B-A0A9930DF96D}" srcOrd="1" destOrd="0" presId="urn:microsoft.com/office/officeart/2009/3/layout/HorizontalOrganizationChart"/>
    <dgm:cxn modelId="{B39674D2-EB48-4628-9153-9FEE7F63F9E7}" type="presParOf" srcId="{E16639A0-B15B-41E3-BD00-5256DDD9B442}" destId="{8FFCCF87-3D30-4FB5-A4DD-6E798355A903}" srcOrd="1" destOrd="0" presId="urn:microsoft.com/office/officeart/2009/3/layout/HorizontalOrganizationChart"/>
    <dgm:cxn modelId="{1C666254-8ABA-4623-9A0A-C33FF041E908}" type="presParOf" srcId="{E16639A0-B15B-41E3-BD00-5256DDD9B442}" destId="{EF0DA5B5-0452-4B0F-8A07-6481722300CF}" srcOrd="2" destOrd="0" presId="urn:microsoft.com/office/officeart/2009/3/layout/HorizontalOrganizationChart"/>
    <dgm:cxn modelId="{AED64A2F-CEB4-44DC-B453-9EBE96AEE366}" type="presParOf" srcId="{117787A5-886F-4F86-80DB-C3772B871948}" destId="{17157AC5-BEF0-43A9-932C-44B7ADCD4D46}" srcOrd="2" destOrd="0" presId="urn:microsoft.com/office/officeart/2009/3/layout/HorizontalOrganizationChart"/>
    <dgm:cxn modelId="{A53FAAFC-DEFF-4B62-9083-F9713D07EE60}" type="presParOf" srcId="{62263D72-6650-4C33-BB6D-93F00E7A8CAF}" destId="{0BCE80F0-D9BB-4ACF-AF25-AF4E5C541507}" srcOrd="6" destOrd="0" presId="urn:microsoft.com/office/officeart/2009/3/layout/HorizontalOrganizationChart"/>
    <dgm:cxn modelId="{E9A8884F-C181-468A-AFF7-448DE2A3B869}" type="presParOf" srcId="{62263D72-6650-4C33-BB6D-93F00E7A8CAF}" destId="{F6B60B70-7071-43EF-B1D1-E7ECF70085BD}" srcOrd="7" destOrd="0" presId="urn:microsoft.com/office/officeart/2009/3/layout/HorizontalOrganizationChart"/>
    <dgm:cxn modelId="{8E998DDE-43D9-4408-BE60-D8B434D8B80B}" type="presParOf" srcId="{F6B60B70-7071-43EF-B1D1-E7ECF70085BD}" destId="{A9F9302F-EF4A-4533-9150-C23F8F06C476}" srcOrd="0" destOrd="0" presId="urn:microsoft.com/office/officeart/2009/3/layout/HorizontalOrganizationChart"/>
    <dgm:cxn modelId="{D216C2E9-3C4C-4B86-8731-ACE4A75D9921}" type="presParOf" srcId="{A9F9302F-EF4A-4533-9150-C23F8F06C476}" destId="{384E7E54-BA56-4CBD-8395-8549C5CE9A5B}" srcOrd="0" destOrd="0" presId="urn:microsoft.com/office/officeart/2009/3/layout/HorizontalOrganizationChart"/>
    <dgm:cxn modelId="{5C9FD70A-8B15-4B27-84DE-01B28F806D81}" type="presParOf" srcId="{A9F9302F-EF4A-4533-9150-C23F8F06C476}" destId="{A695E4DC-567B-4218-92B5-DAFD8AEC7A22}" srcOrd="1" destOrd="0" presId="urn:microsoft.com/office/officeart/2009/3/layout/HorizontalOrganizationChart"/>
    <dgm:cxn modelId="{EB63080C-F3C1-410C-BDFE-2831156D4D7E}" type="presParOf" srcId="{F6B60B70-7071-43EF-B1D1-E7ECF70085BD}" destId="{CF2B0ADE-F1BB-45BA-9AF6-C08BF52E4663}" srcOrd="1" destOrd="0" presId="urn:microsoft.com/office/officeart/2009/3/layout/HorizontalOrganizationChart"/>
    <dgm:cxn modelId="{4DF5BD7E-EF8D-431E-942E-8D60D8BE1785}" type="presParOf" srcId="{F6B60B70-7071-43EF-B1D1-E7ECF70085BD}" destId="{16EBF880-7B8E-4ADD-9DB4-1EBABFF317A7}" srcOrd="2" destOrd="0" presId="urn:microsoft.com/office/officeart/2009/3/layout/HorizontalOrganizationChart"/>
    <dgm:cxn modelId="{69A654DE-FD29-47C3-8179-03BA24BA6E05}" type="presParOf" srcId="{62263D72-6650-4C33-BB6D-93F00E7A8CAF}" destId="{A1035BD8-CBF1-48B2-BC5A-66916A22982B}" srcOrd="8" destOrd="0" presId="urn:microsoft.com/office/officeart/2009/3/layout/HorizontalOrganizationChart"/>
    <dgm:cxn modelId="{425BC6C8-2192-436B-AF23-A7CBCD1F0B6E}" type="presParOf" srcId="{62263D72-6650-4C33-BB6D-93F00E7A8CAF}" destId="{AFB3C070-4579-443A-80EE-1DBAD6D13FF6}" srcOrd="9" destOrd="0" presId="urn:microsoft.com/office/officeart/2009/3/layout/HorizontalOrganizationChart"/>
    <dgm:cxn modelId="{2A57AB93-B24A-4CF3-B4F0-EC2C1077538F}" type="presParOf" srcId="{AFB3C070-4579-443A-80EE-1DBAD6D13FF6}" destId="{867CBE26-707A-4914-ACDE-19BB51EF9D7F}" srcOrd="0" destOrd="0" presId="urn:microsoft.com/office/officeart/2009/3/layout/HorizontalOrganizationChart"/>
    <dgm:cxn modelId="{07ADC89E-3FFC-4025-B56B-B7742C046F0E}" type="presParOf" srcId="{867CBE26-707A-4914-ACDE-19BB51EF9D7F}" destId="{0DCD4F86-C1CB-4A9A-B010-3FC7196CADE8}" srcOrd="0" destOrd="0" presId="urn:microsoft.com/office/officeart/2009/3/layout/HorizontalOrganizationChart"/>
    <dgm:cxn modelId="{4DD576BB-C173-4E0D-A164-638658F99634}" type="presParOf" srcId="{867CBE26-707A-4914-ACDE-19BB51EF9D7F}" destId="{81ED4201-0BDA-4553-966E-61677FAA4901}" srcOrd="1" destOrd="0" presId="urn:microsoft.com/office/officeart/2009/3/layout/HorizontalOrganizationChart"/>
    <dgm:cxn modelId="{B322B0BE-AC3A-4EEB-BC58-1289181436F1}" type="presParOf" srcId="{AFB3C070-4579-443A-80EE-1DBAD6D13FF6}" destId="{829EE76F-5536-4537-9A1C-7BA07EC053FF}" srcOrd="1" destOrd="0" presId="urn:microsoft.com/office/officeart/2009/3/layout/HorizontalOrganizationChart"/>
    <dgm:cxn modelId="{3BEF4360-B3BB-4816-A45D-459AF772CE5B}" type="presParOf" srcId="{829EE76F-5536-4537-9A1C-7BA07EC053FF}" destId="{CC746CE8-B63E-4497-995E-90E3CB6131DC}" srcOrd="0" destOrd="0" presId="urn:microsoft.com/office/officeart/2009/3/layout/HorizontalOrganizationChart"/>
    <dgm:cxn modelId="{A3F9EB95-C4FA-4808-8838-51A0DBB86C92}" type="presParOf" srcId="{829EE76F-5536-4537-9A1C-7BA07EC053FF}" destId="{06A6B85A-AA54-4527-81A8-D0DB3711ADFE}" srcOrd="1" destOrd="0" presId="urn:microsoft.com/office/officeart/2009/3/layout/HorizontalOrganizationChart"/>
    <dgm:cxn modelId="{AA5BAFFE-D4DC-41AC-9ECE-6BB1CD8457D6}" type="presParOf" srcId="{06A6B85A-AA54-4527-81A8-D0DB3711ADFE}" destId="{18CCAE67-3D0F-4414-9070-5971C824DFF9}" srcOrd="0" destOrd="0" presId="urn:microsoft.com/office/officeart/2009/3/layout/HorizontalOrganizationChart"/>
    <dgm:cxn modelId="{DB1AFC10-5400-4E9B-A0F5-E76EF1207E41}" type="presParOf" srcId="{18CCAE67-3D0F-4414-9070-5971C824DFF9}" destId="{820B6203-0E47-4241-9D21-5BCF38830952}" srcOrd="0" destOrd="0" presId="urn:microsoft.com/office/officeart/2009/3/layout/HorizontalOrganizationChart"/>
    <dgm:cxn modelId="{76AC1785-E880-4C50-BAB7-63DFFFE864B3}" type="presParOf" srcId="{18CCAE67-3D0F-4414-9070-5971C824DFF9}" destId="{BD375772-916B-44C1-A3B0-B787E93CA749}" srcOrd="1" destOrd="0" presId="urn:microsoft.com/office/officeart/2009/3/layout/HorizontalOrganizationChart"/>
    <dgm:cxn modelId="{D3DDD739-9ED3-461B-A3E2-856989E730C7}" type="presParOf" srcId="{06A6B85A-AA54-4527-81A8-D0DB3711ADFE}" destId="{38288139-1777-45FA-9A88-A901403D15D3}" srcOrd="1" destOrd="0" presId="urn:microsoft.com/office/officeart/2009/3/layout/HorizontalOrganizationChart"/>
    <dgm:cxn modelId="{1C3A0A8A-57F1-4B33-824C-78C6C813191E}" type="presParOf" srcId="{38288139-1777-45FA-9A88-A901403D15D3}" destId="{CF7CD4EE-1D35-499A-93BC-23BBDFE4512C}" srcOrd="0" destOrd="0" presId="urn:microsoft.com/office/officeart/2009/3/layout/HorizontalOrganizationChart"/>
    <dgm:cxn modelId="{B33A8D82-105E-421A-94DE-50A9E568EF44}" type="presParOf" srcId="{38288139-1777-45FA-9A88-A901403D15D3}" destId="{E344A94C-3187-4FD1-8880-41E63A56690D}" srcOrd="1" destOrd="0" presId="urn:microsoft.com/office/officeart/2009/3/layout/HorizontalOrganizationChart"/>
    <dgm:cxn modelId="{C48CEC0D-F49A-4655-AAE1-AD9F27D3CF4F}" type="presParOf" srcId="{E344A94C-3187-4FD1-8880-41E63A56690D}" destId="{65DA5977-241E-4CBF-9B2F-53115282496C}" srcOrd="0" destOrd="0" presId="urn:microsoft.com/office/officeart/2009/3/layout/HorizontalOrganizationChart"/>
    <dgm:cxn modelId="{AEB2D5A9-965C-463F-9991-502631C08F28}" type="presParOf" srcId="{65DA5977-241E-4CBF-9B2F-53115282496C}" destId="{AB5AC090-1879-4FE5-9088-E82F25A180F8}" srcOrd="0" destOrd="0" presId="urn:microsoft.com/office/officeart/2009/3/layout/HorizontalOrganizationChart"/>
    <dgm:cxn modelId="{F21B581C-6ACD-462D-97DF-EFCF90943519}" type="presParOf" srcId="{65DA5977-241E-4CBF-9B2F-53115282496C}" destId="{9EFDAFFC-2777-4E13-A0DE-3367C0395373}" srcOrd="1" destOrd="0" presId="urn:microsoft.com/office/officeart/2009/3/layout/HorizontalOrganizationChart"/>
    <dgm:cxn modelId="{6A1EC655-4E71-4A3E-9399-5D9462679E1D}" type="presParOf" srcId="{E344A94C-3187-4FD1-8880-41E63A56690D}" destId="{0D0C61ED-14B9-473F-A066-F08E84832201}" srcOrd="1" destOrd="0" presId="urn:microsoft.com/office/officeart/2009/3/layout/HorizontalOrganizationChart"/>
    <dgm:cxn modelId="{140EE07B-BF0B-4D37-81FB-D578219BB05F}" type="presParOf" srcId="{E344A94C-3187-4FD1-8880-41E63A56690D}" destId="{3A34907A-3664-4084-9A2E-0760D537DB02}" srcOrd="2" destOrd="0" presId="urn:microsoft.com/office/officeart/2009/3/layout/HorizontalOrganizationChart"/>
    <dgm:cxn modelId="{2CF1C064-77A4-4403-ACD4-50F8756BDF98}" type="presParOf" srcId="{38288139-1777-45FA-9A88-A901403D15D3}" destId="{11B3FAE3-9A18-4724-ACF2-2C12DA57CDC5}" srcOrd="2" destOrd="0" presId="urn:microsoft.com/office/officeart/2009/3/layout/HorizontalOrganizationChart"/>
    <dgm:cxn modelId="{236B5174-9661-4662-A846-CAFAA1080FA2}" type="presParOf" srcId="{38288139-1777-45FA-9A88-A901403D15D3}" destId="{FB5A22DD-421E-4EA9-A476-EB072B9A45FE}" srcOrd="3" destOrd="0" presId="urn:microsoft.com/office/officeart/2009/3/layout/HorizontalOrganizationChart"/>
    <dgm:cxn modelId="{D89C882D-2E23-422A-82AD-4EDE9B82D3F6}" type="presParOf" srcId="{FB5A22DD-421E-4EA9-A476-EB072B9A45FE}" destId="{5F28A901-3D28-4DCA-ADCA-84958E7CF211}" srcOrd="0" destOrd="0" presId="urn:microsoft.com/office/officeart/2009/3/layout/HorizontalOrganizationChart"/>
    <dgm:cxn modelId="{23AFE5D4-E313-45BB-B452-3A12B14C0B3B}" type="presParOf" srcId="{5F28A901-3D28-4DCA-ADCA-84958E7CF211}" destId="{1495A233-DDC3-4ECC-B700-DD25B37B816D}" srcOrd="0" destOrd="0" presId="urn:microsoft.com/office/officeart/2009/3/layout/HorizontalOrganizationChart"/>
    <dgm:cxn modelId="{F6EF0216-9BAC-47BC-B040-B9A1B4DA5D02}" type="presParOf" srcId="{5F28A901-3D28-4DCA-ADCA-84958E7CF211}" destId="{B48F40C3-BE7D-4ED8-91B9-C39E40A9B128}" srcOrd="1" destOrd="0" presId="urn:microsoft.com/office/officeart/2009/3/layout/HorizontalOrganizationChart"/>
    <dgm:cxn modelId="{4FDDAAE2-BF40-4DB1-AD4C-BB4FFB0A771B}" type="presParOf" srcId="{FB5A22DD-421E-4EA9-A476-EB072B9A45FE}" destId="{FAE3CC4B-A0F1-40F4-9E02-CDECD2A014A1}" srcOrd="1" destOrd="0" presId="urn:microsoft.com/office/officeart/2009/3/layout/HorizontalOrganizationChart"/>
    <dgm:cxn modelId="{022A4502-39BF-42AB-BC5F-5D1D553856F0}" type="presParOf" srcId="{FB5A22DD-421E-4EA9-A476-EB072B9A45FE}" destId="{9494CA90-EAA0-4974-9112-01B1CE616484}" srcOrd="2" destOrd="0" presId="urn:microsoft.com/office/officeart/2009/3/layout/HorizontalOrganizationChart"/>
    <dgm:cxn modelId="{EDD14903-10E6-44D9-8D4E-5105958C5CC8}" type="presParOf" srcId="{38288139-1777-45FA-9A88-A901403D15D3}" destId="{BE92EAFE-4E88-472B-A1D5-1B3E6FF205E5}" srcOrd="4" destOrd="0" presId="urn:microsoft.com/office/officeart/2009/3/layout/HorizontalOrganizationChart"/>
    <dgm:cxn modelId="{7F91AD3E-5DCE-437A-9526-CD4B703753D6}" type="presParOf" srcId="{38288139-1777-45FA-9A88-A901403D15D3}" destId="{2D2D061B-EC4A-4FFD-B87F-2ADBCBB95A91}" srcOrd="5" destOrd="0" presId="urn:microsoft.com/office/officeart/2009/3/layout/HorizontalOrganizationChart"/>
    <dgm:cxn modelId="{CE8B4C82-C6A1-42ED-AEEE-6CDA4C7A55E9}" type="presParOf" srcId="{2D2D061B-EC4A-4FFD-B87F-2ADBCBB95A91}" destId="{3897015F-0F61-4B8F-ABF8-853933AF6F23}" srcOrd="0" destOrd="0" presId="urn:microsoft.com/office/officeart/2009/3/layout/HorizontalOrganizationChart"/>
    <dgm:cxn modelId="{99D645FE-0313-424A-9208-6343CB044DE9}" type="presParOf" srcId="{3897015F-0F61-4B8F-ABF8-853933AF6F23}" destId="{1A505801-C02D-4D0B-BC0A-2D3D1BB91F7C}" srcOrd="0" destOrd="0" presId="urn:microsoft.com/office/officeart/2009/3/layout/HorizontalOrganizationChart"/>
    <dgm:cxn modelId="{8A33A9B0-D9B3-4BA7-846F-0EB51BDAE572}" type="presParOf" srcId="{3897015F-0F61-4B8F-ABF8-853933AF6F23}" destId="{AD94FB42-26A4-4311-9DFE-1E0EAE7573CD}" srcOrd="1" destOrd="0" presId="urn:microsoft.com/office/officeart/2009/3/layout/HorizontalOrganizationChart"/>
    <dgm:cxn modelId="{9D4787F4-673E-40D7-AD36-A32DDFDFB405}" type="presParOf" srcId="{2D2D061B-EC4A-4FFD-B87F-2ADBCBB95A91}" destId="{F65A030F-1E4D-4F60-A759-348DF347E437}" srcOrd="1" destOrd="0" presId="urn:microsoft.com/office/officeart/2009/3/layout/HorizontalOrganizationChart"/>
    <dgm:cxn modelId="{637F22DF-13A7-4172-BC12-CB2EEE45C1BC}" type="presParOf" srcId="{2D2D061B-EC4A-4FFD-B87F-2ADBCBB95A91}" destId="{27E1120F-E01D-4439-8660-21C17B7DF3B3}" srcOrd="2" destOrd="0" presId="urn:microsoft.com/office/officeart/2009/3/layout/HorizontalOrganizationChart"/>
    <dgm:cxn modelId="{70095694-48E9-490F-A639-1734E862B059}" type="presParOf" srcId="{06A6B85A-AA54-4527-81A8-D0DB3711ADFE}" destId="{FF194A5D-1D93-483B-96E2-12A39B2D6866}" srcOrd="2" destOrd="0" presId="urn:microsoft.com/office/officeart/2009/3/layout/HorizontalOrganizationChart"/>
    <dgm:cxn modelId="{A0799B13-5019-4FA5-8909-C184DEE1CE31}" type="presParOf" srcId="{829EE76F-5536-4537-9A1C-7BA07EC053FF}" destId="{76A113F5-34EF-4443-AF56-D4C0B00FCDEB}" srcOrd="2" destOrd="0" presId="urn:microsoft.com/office/officeart/2009/3/layout/HorizontalOrganizationChart"/>
    <dgm:cxn modelId="{32895432-6A32-4CCD-B1F9-ED43E5BDBF9F}" type="presParOf" srcId="{829EE76F-5536-4537-9A1C-7BA07EC053FF}" destId="{97831F22-B96B-477C-BA2F-95A29F4D3D09}" srcOrd="3" destOrd="0" presId="urn:microsoft.com/office/officeart/2009/3/layout/HorizontalOrganizationChart"/>
    <dgm:cxn modelId="{05F947E3-DE50-4F11-AAB1-C406EFE0A999}" type="presParOf" srcId="{97831F22-B96B-477C-BA2F-95A29F4D3D09}" destId="{9012AE7A-17AF-4CD3-8A63-C25D17997E67}" srcOrd="0" destOrd="0" presId="urn:microsoft.com/office/officeart/2009/3/layout/HorizontalOrganizationChart"/>
    <dgm:cxn modelId="{59E9FE60-4EFE-4516-BDA8-56670C13B9F8}" type="presParOf" srcId="{9012AE7A-17AF-4CD3-8A63-C25D17997E67}" destId="{05E714D3-5B3D-479B-A74D-44D8149DEC25}" srcOrd="0" destOrd="0" presId="urn:microsoft.com/office/officeart/2009/3/layout/HorizontalOrganizationChart"/>
    <dgm:cxn modelId="{423C9663-FDB0-4381-86AD-36041699C564}" type="presParOf" srcId="{9012AE7A-17AF-4CD3-8A63-C25D17997E67}" destId="{64C80AE7-4624-453F-9377-4D641E2ADE82}" srcOrd="1" destOrd="0" presId="urn:microsoft.com/office/officeart/2009/3/layout/HorizontalOrganizationChart"/>
    <dgm:cxn modelId="{9D0ECA4D-B519-426E-9C18-A9AD53A23F60}" type="presParOf" srcId="{97831F22-B96B-477C-BA2F-95A29F4D3D09}" destId="{0CECA11E-5FFC-4524-950B-2271956F0F3A}" srcOrd="1" destOrd="0" presId="urn:microsoft.com/office/officeart/2009/3/layout/HorizontalOrganizationChart"/>
    <dgm:cxn modelId="{91067FC5-BB9D-4785-BECC-E62FE2AB291E}" type="presParOf" srcId="{97831F22-B96B-477C-BA2F-95A29F4D3D09}" destId="{1B97E2E8-9EC6-46B9-B036-C267FEACB51F}" srcOrd="2" destOrd="0" presId="urn:microsoft.com/office/officeart/2009/3/layout/HorizontalOrganizationChart"/>
    <dgm:cxn modelId="{4BCAB7F8-4AA5-4DDA-A886-BD9FEF151248}" type="presParOf" srcId="{829EE76F-5536-4537-9A1C-7BA07EC053FF}" destId="{352808D8-6253-4D8C-BC59-DE02FBEFA06E}" srcOrd="4" destOrd="0" presId="urn:microsoft.com/office/officeart/2009/3/layout/HorizontalOrganizationChart"/>
    <dgm:cxn modelId="{50AC91FD-AC10-43D5-89F1-138DB8B1E38A}" type="presParOf" srcId="{829EE76F-5536-4537-9A1C-7BA07EC053FF}" destId="{758C23FC-F489-4884-A8C5-C534FA9DBF54}" srcOrd="5" destOrd="0" presId="urn:microsoft.com/office/officeart/2009/3/layout/HorizontalOrganizationChart"/>
    <dgm:cxn modelId="{236D8295-71FB-4E1D-89D0-EDED762B8CE3}" type="presParOf" srcId="{758C23FC-F489-4884-A8C5-C534FA9DBF54}" destId="{BE9F2DFA-AFFC-4AE9-9B9C-F43B520183AC}" srcOrd="0" destOrd="0" presId="urn:microsoft.com/office/officeart/2009/3/layout/HorizontalOrganizationChart"/>
    <dgm:cxn modelId="{0CB4FAF7-74DB-4ACC-9291-7CC5C1D29A36}" type="presParOf" srcId="{BE9F2DFA-AFFC-4AE9-9B9C-F43B520183AC}" destId="{56C65B43-E563-4A73-9DFD-86933B9445A3}" srcOrd="0" destOrd="0" presId="urn:microsoft.com/office/officeart/2009/3/layout/HorizontalOrganizationChart"/>
    <dgm:cxn modelId="{5B8BFEC2-780E-4841-BD2E-025CFDE73A4E}" type="presParOf" srcId="{BE9F2DFA-AFFC-4AE9-9B9C-F43B520183AC}" destId="{C3A9CCE5-5372-41A9-972C-51AED400BA21}" srcOrd="1" destOrd="0" presId="urn:microsoft.com/office/officeart/2009/3/layout/HorizontalOrganizationChart"/>
    <dgm:cxn modelId="{EF6537D0-8A6A-4DE4-8610-AFAFEE5B69E7}" type="presParOf" srcId="{758C23FC-F489-4884-A8C5-C534FA9DBF54}" destId="{4F3C3042-5A22-4FA5-A83D-DEEEFEEDAD61}" srcOrd="1" destOrd="0" presId="urn:microsoft.com/office/officeart/2009/3/layout/HorizontalOrganizationChart"/>
    <dgm:cxn modelId="{003F338F-1BC3-4D8B-A891-9FF95E3E1051}" type="presParOf" srcId="{758C23FC-F489-4884-A8C5-C534FA9DBF54}" destId="{55CBF07A-C6EF-4C7C-A32D-719903911A64}" srcOrd="2" destOrd="0" presId="urn:microsoft.com/office/officeart/2009/3/layout/HorizontalOrganizationChart"/>
    <dgm:cxn modelId="{DD9A7143-E954-4A90-8CF9-E356FC12943F}" type="presParOf" srcId="{829EE76F-5536-4537-9A1C-7BA07EC053FF}" destId="{D1A57EAC-BCCF-4970-89D4-5CFD0DEDB882}" srcOrd="6" destOrd="0" presId="urn:microsoft.com/office/officeart/2009/3/layout/HorizontalOrganizationChart"/>
    <dgm:cxn modelId="{DD55A3B3-5F63-461E-984F-4A07D481E970}" type="presParOf" srcId="{829EE76F-5536-4537-9A1C-7BA07EC053FF}" destId="{9A81EC82-67FA-4F31-821D-89F785C9C9AA}" srcOrd="7" destOrd="0" presId="urn:microsoft.com/office/officeart/2009/3/layout/HorizontalOrganizationChart"/>
    <dgm:cxn modelId="{A3A06AE6-0E34-4B08-A536-DA411447D1EB}" type="presParOf" srcId="{9A81EC82-67FA-4F31-821D-89F785C9C9AA}" destId="{011C2157-7FA0-47F1-BF16-A15EC1CEE04E}" srcOrd="0" destOrd="0" presId="urn:microsoft.com/office/officeart/2009/3/layout/HorizontalOrganizationChart"/>
    <dgm:cxn modelId="{A234A0FC-8A2F-403B-BD34-FDDB834B736C}" type="presParOf" srcId="{011C2157-7FA0-47F1-BF16-A15EC1CEE04E}" destId="{FFC3704A-3A05-44B5-B9F2-0C5FD015CB14}" srcOrd="0" destOrd="0" presId="urn:microsoft.com/office/officeart/2009/3/layout/HorizontalOrganizationChart"/>
    <dgm:cxn modelId="{A7FC80D1-C5CB-4F33-BC17-30F88DD9C612}" type="presParOf" srcId="{011C2157-7FA0-47F1-BF16-A15EC1CEE04E}" destId="{E4FB26D7-4140-44CC-AF9B-2398DC9FDDA9}" srcOrd="1" destOrd="0" presId="urn:microsoft.com/office/officeart/2009/3/layout/HorizontalOrganizationChart"/>
    <dgm:cxn modelId="{9751EFEB-96E9-4646-BFD3-055A9E0777B2}" type="presParOf" srcId="{9A81EC82-67FA-4F31-821D-89F785C9C9AA}" destId="{AB610BB1-F962-47E7-8A8C-C68A0B7B9A22}" srcOrd="1" destOrd="0" presId="urn:microsoft.com/office/officeart/2009/3/layout/HorizontalOrganizationChart"/>
    <dgm:cxn modelId="{5B6ABA0C-C567-458B-A0D1-3DE10C90A873}" type="presParOf" srcId="{9A81EC82-67FA-4F31-821D-89F785C9C9AA}" destId="{97E75B28-382F-4B57-B0B5-5AE3E20C0E83}" srcOrd="2" destOrd="0" presId="urn:microsoft.com/office/officeart/2009/3/layout/HorizontalOrganizationChart"/>
    <dgm:cxn modelId="{1E9F9737-C1CF-4B04-9CA3-BD54EC7A2BFB}" type="presParOf" srcId="{AFB3C070-4579-443A-80EE-1DBAD6D13FF6}" destId="{81DD6FCE-34D8-41BC-A292-7AA5FF7601E7}" srcOrd="2" destOrd="0" presId="urn:microsoft.com/office/officeart/2009/3/layout/HorizontalOrganizationChart"/>
    <dgm:cxn modelId="{508DC6B2-A9B7-4FF8-902B-57CC1C6FAAF3}" type="presParOf" srcId="{62263D72-6650-4C33-BB6D-93F00E7A8CAF}" destId="{F08C5EB3-EE58-4F19-BDBE-445E20F627D1}" srcOrd="10" destOrd="0" presId="urn:microsoft.com/office/officeart/2009/3/layout/HorizontalOrganizationChart"/>
    <dgm:cxn modelId="{3002527F-B142-4628-AA0E-7BC3258EFBAE}" type="presParOf" srcId="{62263D72-6650-4C33-BB6D-93F00E7A8CAF}" destId="{8E64F65A-9760-497E-98D5-A3C4FD028999}" srcOrd="11" destOrd="0" presId="urn:microsoft.com/office/officeart/2009/3/layout/HorizontalOrganizationChart"/>
    <dgm:cxn modelId="{98888EE2-48F6-4BC4-A9A1-7CE0C4FE72AA}" type="presParOf" srcId="{8E64F65A-9760-497E-98D5-A3C4FD028999}" destId="{FE2ED217-D1A4-430D-B3ED-14ECFD5F47C3}" srcOrd="0" destOrd="0" presId="urn:microsoft.com/office/officeart/2009/3/layout/HorizontalOrganizationChart"/>
    <dgm:cxn modelId="{B65A0A63-2224-478E-A6BF-67545E48D9E0}" type="presParOf" srcId="{FE2ED217-D1A4-430D-B3ED-14ECFD5F47C3}" destId="{F1365D89-5368-4EF2-869A-8C7D3437D588}" srcOrd="0" destOrd="0" presId="urn:microsoft.com/office/officeart/2009/3/layout/HorizontalOrganizationChart"/>
    <dgm:cxn modelId="{F3FDD085-D600-4EA2-991A-8BE3D2F1F164}" type="presParOf" srcId="{FE2ED217-D1A4-430D-B3ED-14ECFD5F47C3}" destId="{9580D082-D98A-4275-8BC5-51FDA0F16B93}" srcOrd="1" destOrd="0" presId="urn:microsoft.com/office/officeart/2009/3/layout/HorizontalOrganizationChart"/>
    <dgm:cxn modelId="{CF32A952-CF9F-4F09-9A8D-0C3103355676}" type="presParOf" srcId="{8E64F65A-9760-497E-98D5-A3C4FD028999}" destId="{9C45E5F4-6BB9-4BF3-B63F-884C8BD6355B}" srcOrd="1" destOrd="0" presId="urn:microsoft.com/office/officeart/2009/3/layout/HorizontalOrganizationChart"/>
    <dgm:cxn modelId="{97CC844C-32F0-46DD-BF1E-643B702AC382}" type="presParOf" srcId="{8E64F65A-9760-497E-98D5-A3C4FD028999}" destId="{383889F2-3A74-4346-B228-7334B29A1DC6}" srcOrd="2" destOrd="0" presId="urn:microsoft.com/office/officeart/2009/3/layout/HorizontalOrganizationChart"/>
    <dgm:cxn modelId="{D1EAE5A1-43CD-4D31-A490-38C128375011}" type="presParOf" srcId="{05B12506-3791-47F0-9154-73EAC400CFEC}" destId="{0C3F8E9B-959E-4FA1-8D8F-532C4578544F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4B9713-4B96-498A-82E1-10BCB1BFF9B9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B3183F4-3445-4405-A291-A1073F036D6D}">
      <dgm:prSet phldrT="[Text]"/>
      <dgm:spPr/>
      <dgm:t>
        <a:bodyPr/>
        <a:lstStyle/>
        <a:p>
          <a:r>
            <a:rPr lang="en-GB" dirty="0"/>
            <a:t>Content</a:t>
          </a:r>
        </a:p>
      </dgm:t>
    </dgm:pt>
    <dgm:pt modelId="{2EE396A5-C0D9-4906-9284-A70CBECB8CBD}" type="parTrans" cxnId="{E0DF1880-B725-4732-8BC5-EF0CE211F115}">
      <dgm:prSet/>
      <dgm:spPr/>
      <dgm:t>
        <a:bodyPr/>
        <a:lstStyle/>
        <a:p>
          <a:endParaRPr lang="en-GB"/>
        </a:p>
      </dgm:t>
    </dgm:pt>
    <dgm:pt modelId="{797B9DE3-6E46-4130-8B44-E22EC277FC93}" type="sibTrans" cxnId="{E0DF1880-B725-4732-8BC5-EF0CE211F115}">
      <dgm:prSet/>
      <dgm:spPr/>
      <dgm:t>
        <a:bodyPr/>
        <a:lstStyle/>
        <a:p>
          <a:endParaRPr lang="en-GB"/>
        </a:p>
      </dgm:t>
    </dgm:pt>
    <dgm:pt modelId="{1AC199CD-14FD-4907-A808-D6B47309AAAC}">
      <dgm:prSet phldrT="[Text]"/>
      <dgm:spPr/>
      <dgm:t>
        <a:bodyPr/>
        <a:lstStyle/>
        <a:p>
          <a:r>
            <a:rPr lang="en-GB" dirty="0"/>
            <a:t>Effectiveness</a:t>
          </a:r>
        </a:p>
      </dgm:t>
    </dgm:pt>
    <dgm:pt modelId="{FFC6A7F4-FFF1-4D49-A298-2796AFDEDB1C}" type="parTrans" cxnId="{87E23F05-EBE4-46A7-945B-A46121463790}">
      <dgm:prSet/>
      <dgm:spPr/>
      <dgm:t>
        <a:bodyPr/>
        <a:lstStyle/>
        <a:p>
          <a:endParaRPr lang="en-GB"/>
        </a:p>
      </dgm:t>
    </dgm:pt>
    <dgm:pt modelId="{147C9DC0-1A98-40DC-8B6D-60B58AF61FF2}" type="sibTrans" cxnId="{87E23F05-EBE4-46A7-945B-A46121463790}">
      <dgm:prSet/>
      <dgm:spPr/>
      <dgm:t>
        <a:bodyPr/>
        <a:lstStyle/>
        <a:p>
          <a:endParaRPr lang="en-GB"/>
        </a:p>
      </dgm:t>
    </dgm:pt>
    <dgm:pt modelId="{312EBAD7-810E-4349-AF79-AE6CBE8A3F03}">
      <dgm:prSet phldrT="[Text]"/>
      <dgm:spPr/>
      <dgm:t>
        <a:bodyPr/>
        <a:lstStyle/>
        <a:p>
          <a:r>
            <a:rPr lang="en-GB" dirty="0"/>
            <a:t>Nature of Imagery</a:t>
          </a:r>
        </a:p>
      </dgm:t>
    </dgm:pt>
    <dgm:pt modelId="{03ACC2E9-6370-4D93-B184-B3D292D9EA4D}" type="parTrans" cxnId="{D8989E1C-2DED-45D5-B1F5-1AB72438853E}">
      <dgm:prSet/>
      <dgm:spPr/>
      <dgm:t>
        <a:bodyPr/>
        <a:lstStyle/>
        <a:p>
          <a:endParaRPr lang="en-GB"/>
        </a:p>
      </dgm:t>
    </dgm:pt>
    <dgm:pt modelId="{86BF49C4-0ECA-427D-ABB1-5062DC4BB12F}" type="sibTrans" cxnId="{D8989E1C-2DED-45D5-B1F5-1AB72438853E}">
      <dgm:prSet/>
      <dgm:spPr/>
      <dgm:t>
        <a:bodyPr/>
        <a:lstStyle/>
        <a:p>
          <a:endParaRPr lang="en-GB"/>
        </a:p>
      </dgm:t>
    </dgm:pt>
    <dgm:pt modelId="{D4BCC689-4B43-4409-A58A-BB7A27882F48}">
      <dgm:prSet phldrT="[Text]"/>
      <dgm:spPr/>
      <dgm:t>
        <a:bodyPr/>
        <a:lstStyle/>
        <a:p>
          <a:r>
            <a:rPr lang="en-GB" dirty="0"/>
            <a:t>Surroundings</a:t>
          </a:r>
        </a:p>
      </dgm:t>
    </dgm:pt>
    <dgm:pt modelId="{2083FE89-17C5-47F6-B476-22EDFEAF1F83}" type="parTrans" cxnId="{7C8E94DE-030D-4EAF-9C47-854F2BAAE839}">
      <dgm:prSet/>
      <dgm:spPr/>
      <dgm:t>
        <a:bodyPr/>
        <a:lstStyle/>
        <a:p>
          <a:endParaRPr lang="en-GB"/>
        </a:p>
      </dgm:t>
    </dgm:pt>
    <dgm:pt modelId="{4C29DC9F-8896-4F53-A8A9-2A83173D6615}" type="sibTrans" cxnId="{7C8E94DE-030D-4EAF-9C47-854F2BAAE839}">
      <dgm:prSet/>
      <dgm:spPr/>
      <dgm:t>
        <a:bodyPr/>
        <a:lstStyle/>
        <a:p>
          <a:endParaRPr lang="en-GB"/>
        </a:p>
      </dgm:t>
    </dgm:pt>
    <dgm:pt modelId="{900558B0-AA13-4C4F-B884-4D39E7CDA015}">
      <dgm:prSet phldrT="[Text]"/>
      <dgm:spPr/>
      <dgm:t>
        <a:bodyPr/>
        <a:lstStyle/>
        <a:p>
          <a:r>
            <a:rPr lang="en-GB" dirty="0"/>
            <a:t>Sessions</a:t>
          </a:r>
        </a:p>
      </dgm:t>
    </dgm:pt>
    <dgm:pt modelId="{CBF18E70-122B-41FB-A9F3-B56D532A2039}" type="parTrans" cxnId="{7605F204-AE7A-480C-A4A4-14079C49933F}">
      <dgm:prSet/>
      <dgm:spPr/>
      <dgm:t>
        <a:bodyPr/>
        <a:lstStyle/>
        <a:p>
          <a:endParaRPr lang="en-GB"/>
        </a:p>
      </dgm:t>
    </dgm:pt>
    <dgm:pt modelId="{8402C576-2508-44BA-AD88-6E27755610B7}" type="sibTrans" cxnId="{7605F204-AE7A-480C-A4A4-14079C49933F}">
      <dgm:prSet/>
      <dgm:spPr/>
      <dgm:t>
        <a:bodyPr/>
        <a:lstStyle/>
        <a:p>
          <a:endParaRPr lang="en-GB"/>
        </a:p>
      </dgm:t>
    </dgm:pt>
    <dgm:pt modelId="{80B30A45-E0DB-4C3A-A816-F03794A1E67B}">
      <dgm:prSet phldrT="[Text]"/>
      <dgm:spPr/>
      <dgm:t>
        <a:bodyPr/>
        <a:lstStyle/>
        <a:p>
          <a:r>
            <a:rPr lang="en-GB" dirty="0"/>
            <a:t>Type of Imagery</a:t>
          </a:r>
        </a:p>
      </dgm:t>
    </dgm:pt>
    <dgm:pt modelId="{9010AFDA-6161-4ACF-ADA2-584DF7C144F4}" type="parTrans" cxnId="{CE09DCBC-F97F-4C18-BEDD-EA2CBD06DD6A}">
      <dgm:prSet/>
      <dgm:spPr/>
      <dgm:t>
        <a:bodyPr/>
        <a:lstStyle/>
        <a:p>
          <a:endParaRPr lang="en-GB"/>
        </a:p>
      </dgm:t>
    </dgm:pt>
    <dgm:pt modelId="{C540AEF0-CF1F-46C6-BA73-6E80B71E4BE3}" type="sibTrans" cxnId="{CE09DCBC-F97F-4C18-BEDD-EA2CBD06DD6A}">
      <dgm:prSet/>
      <dgm:spPr/>
      <dgm:t>
        <a:bodyPr/>
        <a:lstStyle/>
        <a:p>
          <a:endParaRPr lang="en-GB"/>
        </a:p>
      </dgm:t>
    </dgm:pt>
    <dgm:pt modelId="{BD650EDC-2D8E-4EA8-BE4B-EE95E0748BF4}">
      <dgm:prSet phldrT="[Text]"/>
      <dgm:spPr/>
      <dgm:t>
        <a:bodyPr/>
        <a:lstStyle/>
        <a:p>
          <a:r>
            <a:rPr lang="en-GB" dirty="0"/>
            <a:t>Controllability</a:t>
          </a:r>
        </a:p>
      </dgm:t>
    </dgm:pt>
    <dgm:pt modelId="{BFC4AF48-5798-4AFD-9EA8-7E9599FFFB74}" type="parTrans" cxnId="{305738A8-F4D0-4FDB-A1F8-A86565A8E969}">
      <dgm:prSet/>
      <dgm:spPr/>
      <dgm:t>
        <a:bodyPr/>
        <a:lstStyle/>
        <a:p>
          <a:endParaRPr lang="en-GB"/>
        </a:p>
      </dgm:t>
    </dgm:pt>
    <dgm:pt modelId="{AFD3981A-308C-4CF5-82EF-671170B72712}" type="sibTrans" cxnId="{305738A8-F4D0-4FDB-A1F8-A86565A8E969}">
      <dgm:prSet/>
      <dgm:spPr/>
      <dgm:t>
        <a:bodyPr/>
        <a:lstStyle/>
        <a:p>
          <a:endParaRPr lang="en-GB"/>
        </a:p>
      </dgm:t>
    </dgm:pt>
    <dgm:pt modelId="{C2F69193-BEB8-4E0C-B30B-824986525A96}">
      <dgm:prSet phldrT="[Text]"/>
      <dgm:spPr/>
      <dgm:t>
        <a:bodyPr/>
        <a:lstStyle/>
        <a:p>
          <a:r>
            <a:rPr lang="en-GB" dirty="0"/>
            <a:t>Duration</a:t>
          </a:r>
        </a:p>
      </dgm:t>
    </dgm:pt>
    <dgm:pt modelId="{785D57A7-A7BA-4785-9AC3-E298B0E86D47}" type="parTrans" cxnId="{54F950A7-32DE-4C9D-9C86-49505381FBAB}">
      <dgm:prSet/>
      <dgm:spPr/>
      <dgm:t>
        <a:bodyPr/>
        <a:lstStyle/>
        <a:p>
          <a:endParaRPr lang="en-GB"/>
        </a:p>
      </dgm:t>
    </dgm:pt>
    <dgm:pt modelId="{0757363C-2C73-4F4D-B52A-0E859012A027}" type="sibTrans" cxnId="{54F950A7-32DE-4C9D-9C86-49505381FBAB}">
      <dgm:prSet/>
      <dgm:spPr/>
      <dgm:t>
        <a:bodyPr/>
        <a:lstStyle/>
        <a:p>
          <a:endParaRPr lang="en-GB"/>
        </a:p>
      </dgm:t>
    </dgm:pt>
    <dgm:pt modelId="{B3828A7C-7940-441A-A74D-A2490DE8C068}">
      <dgm:prSet phldrT="[Text]"/>
      <dgm:spPr/>
      <dgm:t>
        <a:bodyPr/>
        <a:lstStyle/>
        <a:p>
          <a:r>
            <a:rPr lang="en-GB" dirty="0"/>
            <a:t>Frequency</a:t>
          </a:r>
        </a:p>
      </dgm:t>
    </dgm:pt>
    <dgm:pt modelId="{6362699B-5797-4B87-9330-202A5E3603AA}" type="parTrans" cxnId="{E1B29437-9EE4-4331-B434-0BACCAD02A2B}">
      <dgm:prSet/>
      <dgm:spPr/>
      <dgm:t>
        <a:bodyPr/>
        <a:lstStyle/>
        <a:p>
          <a:endParaRPr lang="en-GB"/>
        </a:p>
      </dgm:t>
    </dgm:pt>
    <dgm:pt modelId="{D722AA65-F99B-494B-A030-67250E9D8311}" type="sibTrans" cxnId="{E1B29437-9EE4-4331-B434-0BACCAD02A2B}">
      <dgm:prSet/>
      <dgm:spPr/>
      <dgm:t>
        <a:bodyPr/>
        <a:lstStyle/>
        <a:p>
          <a:endParaRPr lang="en-GB"/>
        </a:p>
      </dgm:t>
    </dgm:pt>
    <dgm:pt modelId="{34E77F9B-A514-4D3A-BD52-F67538E0F792}">
      <dgm:prSet phldrT="[Text]"/>
      <dgm:spPr/>
      <dgm:t>
        <a:bodyPr/>
        <a:lstStyle/>
        <a:p>
          <a:r>
            <a:rPr lang="en-GB" dirty="0"/>
            <a:t>Positive</a:t>
          </a:r>
        </a:p>
      </dgm:t>
    </dgm:pt>
    <dgm:pt modelId="{C15C39DE-E5F4-41DB-AF64-6E95D1FC903D}" type="parTrans" cxnId="{9B282D83-B3E6-4D52-96E9-A33DDCCC2EEE}">
      <dgm:prSet/>
      <dgm:spPr/>
      <dgm:t>
        <a:bodyPr/>
        <a:lstStyle/>
        <a:p>
          <a:endParaRPr lang="en-GB"/>
        </a:p>
      </dgm:t>
    </dgm:pt>
    <dgm:pt modelId="{B8ECBC7A-68D3-4BB1-B4A4-5EF50A92608A}" type="sibTrans" cxnId="{9B282D83-B3E6-4D52-96E9-A33DDCCC2EEE}">
      <dgm:prSet/>
      <dgm:spPr/>
      <dgm:t>
        <a:bodyPr/>
        <a:lstStyle/>
        <a:p>
          <a:endParaRPr lang="en-GB"/>
        </a:p>
      </dgm:t>
    </dgm:pt>
    <dgm:pt modelId="{9BFC1868-4687-4AC2-A668-B833446C47A7}">
      <dgm:prSet phldrT="[Text]"/>
      <dgm:spPr/>
      <dgm:t>
        <a:bodyPr/>
        <a:lstStyle/>
        <a:p>
          <a:r>
            <a:rPr lang="en-GB" dirty="0"/>
            <a:t>Negative</a:t>
          </a:r>
        </a:p>
      </dgm:t>
    </dgm:pt>
    <dgm:pt modelId="{96D76C73-96D9-486C-B8A7-488CBFC9B11E}" type="parTrans" cxnId="{D14EEA22-7E9D-413E-9752-F41A1900094A}">
      <dgm:prSet/>
      <dgm:spPr/>
      <dgm:t>
        <a:bodyPr/>
        <a:lstStyle/>
        <a:p>
          <a:endParaRPr lang="en-GB"/>
        </a:p>
      </dgm:t>
    </dgm:pt>
    <dgm:pt modelId="{F4F56F4C-3BBA-4D78-8C49-44215E46CE10}" type="sibTrans" cxnId="{D14EEA22-7E9D-413E-9752-F41A1900094A}">
      <dgm:prSet/>
      <dgm:spPr/>
      <dgm:t>
        <a:bodyPr/>
        <a:lstStyle/>
        <a:p>
          <a:endParaRPr lang="en-GB"/>
        </a:p>
      </dgm:t>
    </dgm:pt>
    <dgm:pt modelId="{AC824BAD-B010-478F-8E7B-CEA4DACD3622}">
      <dgm:prSet phldrT="[Text]"/>
      <dgm:spPr/>
      <dgm:t>
        <a:bodyPr/>
        <a:lstStyle/>
        <a:p>
          <a:r>
            <a:rPr lang="en-GB" dirty="0"/>
            <a:t>Accuracy</a:t>
          </a:r>
        </a:p>
      </dgm:t>
    </dgm:pt>
    <dgm:pt modelId="{F949B37F-8B71-4364-B41C-D8C14EFF5743}" type="parTrans" cxnId="{7917FCDE-EA24-4949-A542-CA089AC49E70}">
      <dgm:prSet/>
      <dgm:spPr/>
      <dgm:t>
        <a:bodyPr/>
        <a:lstStyle/>
        <a:p>
          <a:endParaRPr lang="en-GB"/>
        </a:p>
      </dgm:t>
    </dgm:pt>
    <dgm:pt modelId="{D719CFA4-E4CB-4D83-8CE8-E5A4ADBAFFE7}" type="sibTrans" cxnId="{7917FCDE-EA24-4949-A542-CA089AC49E70}">
      <dgm:prSet/>
      <dgm:spPr/>
      <dgm:t>
        <a:bodyPr/>
        <a:lstStyle/>
        <a:p>
          <a:endParaRPr lang="en-GB"/>
        </a:p>
      </dgm:t>
    </dgm:pt>
    <dgm:pt modelId="{E46B1C0F-F5B4-4C01-840D-CFA2110538F2}">
      <dgm:prSet phldrT="[Text]"/>
      <dgm:spPr/>
      <dgm:t>
        <a:bodyPr/>
        <a:lstStyle/>
        <a:p>
          <a:r>
            <a:rPr lang="en-GB" dirty="0"/>
            <a:t>Visual</a:t>
          </a:r>
        </a:p>
      </dgm:t>
    </dgm:pt>
    <dgm:pt modelId="{82504311-5E36-49EF-B601-9B60361CD032}" type="parTrans" cxnId="{4F50A861-6A96-4803-960C-D05E3803B7CB}">
      <dgm:prSet/>
      <dgm:spPr/>
      <dgm:t>
        <a:bodyPr/>
        <a:lstStyle/>
        <a:p>
          <a:endParaRPr lang="en-GB"/>
        </a:p>
      </dgm:t>
    </dgm:pt>
    <dgm:pt modelId="{232381FC-C1CF-4B88-8F6D-5ED169AAFAEE}" type="sibTrans" cxnId="{4F50A861-6A96-4803-960C-D05E3803B7CB}">
      <dgm:prSet/>
      <dgm:spPr/>
      <dgm:t>
        <a:bodyPr/>
        <a:lstStyle/>
        <a:p>
          <a:endParaRPr lang="en-GB"/>
        </a:p>
      </dgm:t>
    </dgm:pt>
    <dgm:pt modelId="{5A7025D1-9CB1-400A-A53D-B7EF4B902C73}">
      <dgm:prSet phldrT="[Text]"/>
      <dgm:spPr/>
      <dgm:t>
        <a:bodyPr/>
        <a:lstStyle/>
        <a:p>
          <a:r>
            <a:rPr lang="en-GB" dirty="0"/>
            <a:t>Kinaesthetic</a:t>
          </a:r>
        </a:p>
      </dgm:t>
    </dgm:pt>
    <dgm:pt modelId="{4228BDA3-967E-4256-A75F-4672E96B595C}" type="parTrans" cxnId="{4F69CCEB-1999-4894-9ED1-91AD239A0347}">
      <dgm:prSet/>
      <dgm:spPr/>
      <dgm:t>
        <a:bodyPr/>
        <a:lstStyle/>
        <a:p>
          <a:endParaRPr lang="en-GB"/>
        </a:p>
      </dgm:t>
    </dgm:pt>
    <dgm:pt modelId="{7008526A-E793-4ED8-9320-35F5EC9761EF}" type="sibTrans" cxnId="{4F69CCEB-1999-4894-9ED1-91AD239A0347}">
      <dgm:prSet/>
      <dgm:spPr/>
      <dgm:t>
        <a:bodyPr/>
        <a:lstStyle/>
        <a:p>
          <a:endParaRPr lang="en-GB"/>
        </a:p>
      </dgm:t>
    </dgm:pt>
    <dgm:pt modelId="{FA59A16C-F4AE-471F-9EA0-718EBE3687B4}">
      <dgm:prSet phldrT="[Text]"/>
      <dgm:spPr/>
      <dgm:t>
        <a:bodyPr/>
        <a:lstStyle/>
        <a:p>
          <a:r>
            <a:rPr lang="en-GB" dirty="0"/>
            <a:t>Auditory</a:t>
          </a:r>
        </a:p>
      </dgm:t>
    </dgm:pt>
    <dgm:pt modelId="{059F4E1E-D989-4C01-8D38-CC864E4C813A}" type="parTrans" cxnId="{12E93244-EEFC-4556-9414-DB53DFCD4E67}">
      <dgm:prSet/>
      <dgm:spPr/>
      <dgm:t>
        <a:bodyPr/>
        <a:lstStyle/>
        <a:p>
          <a:endParaRPr lang="en-GB"/>
        </a:p>
      </dgm:t>
    </dgm:pt>
    <dgm:pt modelId="{90B4DF64-0B88-4628-B2CD-F5353DA70B2F}" type="sibTrans" cxnId="{12E93244-EEFC-4556-9414-DB53DFCD4E67}">
      <dgm:prSet/>
      <dgm:spPr/>
      <dgm:t>
        <a:bodyPr/>
        <a:lstStyle/>
        <a:p>
          <a:endParaRPr lang="en-GB"/>
        </a:p>
      </dgm:t>
    </dgm:pt>
    <dgm:pt modelId="{7E84BDB4-CCA7-450D-8668-62ED18E78CB9}">
      <dgm:prSet phldrT="[Text]"/>
      <dgm:spPr/>
      <dgm:t>
        <a:bodyPr/>
        <a:lstStyle/>
        <a:p>
          <a:r>
            <a:rPr lang="en-GB" dirty="0"/>
            <a:t>Olfactory</a:t>
          </a:r>
        </a:p>
      </dgm:t>
    </dgm:pt>
    <dgm:pt modelId="{566C1CAA-FFB1-4BC2-93AF-22336643A514}" type="parTrans" cxnId="{D6737C96-F793-48FD-A1E4-105FFB25FF12}">
      <dgm:prSet/>
      <dgm:spPr/>
      <dgm:t>
        <a:bodyPr/>
        <a:lstStyle/>
        <a:p>
          <a:endParaRPr lang="en-GB"/>
        </a:p>
      </dgm:t>
    </dgm:pt>
    <dgm:pt modelId="{C9D88C53-A936-4B2C-90E5-3CB42EB7E945}" type="sibTrans" cxnId="{D6737C96-F793-48FD-A1E4-105FFB25FF12}">
      <dgm:prSet/>
      <dgm:spPr/>
      <dgm:t>
        <a:bodyPr/>
        <a:lstStyle/>
        <a:p>
          <a:endParaRPr lang="en-GB"/>
        </a:p>
      </dgm:t>
    </dgm:pt>
    <dgm:pt modelId="{E428F4E1-7A1E-4203-BFFB-C404483C0AE5}">
      <dgm:prSet phldrT="[Text]"/>
      <dgm:spPr/>
      <dgm:t>
        <a:bodyPr/>
        <a:lstStyle/>
        <a:p>
          <a:r>
            <a:rPr lang="en-GB" dirty="0"/>
            <a:t>Vividness</a:t>
          </a:r>
        </a:p>
      </dgm:t>
    </dgm:pt>
    <dgm:pt modelId="{99C4C11F-C444-4116-85DA-5D9280A96F84}" type="parTrans" cxnId="{F1C881A5-9C80-44DD-A179-90891FD6116E}">
      <dgm:prSet/>
      <dgm:spPr/>
      <dgm:t>
        <a:bodyPr/>
        <a:lstStyle/>
        <a:p>
          <a:endParaRPr lang="en-GB"/>
        </a:p>
      </dgm:t>
    </dgm:pt>
    <dgm:pt modelId="{D9B22687-C5D7-4DB8-8D68-E90754B5B455}" type="sibTrans" cxnId="{F1C881A5-9C80-44DD-A179-90891FD6116E}">
      <dgm:prSet/>
      <dgm:spPr/>
      <dgm:t>
        <a:bodyPr/>
        <a:lstStyle/>
        <a:p>
          <a:endParaRPr lang="en-GB"/>
        </a:p>
      </dgm:t>
    </dgm:pt>
    <dgm:pt modelId="{09C5087D-6EBB-48AB-861B-5AA55BD892A0}">
      <dgm:prSet phldrT="[Text]"/>
      <dgm:spPr/>
      <dgm:t>
        <a:bodyPr/>
        <a:lstStyle/>
        <a:p>
          <a:r>
            <a:rPr lang="en-GB" dirty="0"/>
            <a:t>Internal</a:t>
          </a:r>
        </a:p>
      </dgm:t>
    </dgm:pt>
    <dgm:pt modelId="{3E7BCA4A-9CC0-4162-AF82-683128F09A2E}" type="parTrans" cxnId="{97A43EAD-F746-4315-B04C-6E3CDBCD0F47}">
      <dgm:prSet/>
      <dgm:spPr/>
      <dgm:t>
        <a:bodyPr/>
        <a:lstStyle/>
        <a:p>
          <a:endParaRPr lang="en-GB"/>
        </a:p>
      </dgm:t>
    </dgm:pt>
    <dgm:pt modelId="{B3890FDB-B883-4B4B-B95E-5011AC268D3B}" type="sibTrans" cxnId="{97A43EAD-F746-4315-B04C-6E3CDBCD0F47}">
      <dgm:prSet/>
      <dgm:spPr/>
      <dgm:t>
        <a:bodyPr/>
        <a:lstStyle/>
        <a:p>
          <a:endParaRPr lang="en-GB"/>
        </a:p>
      </dgm:t>
    </dgm:pt>
    <dgm:pt modelId="{48DB558E-718D-4A8A-9E5C-45436C970402}">
      <dgm:prSet phldrT="[Text]"/>
      <dgm:spPr/>
      <dgm:t>
        <a:bodyPr/>
        <a:lstStyle/>
        <a:p>
          <a:r>
            <a:rPr lang="en-GB" dirty="0"/>
            <a:t>External</a:t>
          </a:r>
        </a:p>
      </dgm:t>
    </dgm:pt>
    <dgm:pt modelId="{99C90FBD-CFA4-47AA-9420-237E5A408F8D}" type="parTrans" cxnId="{A26148BB-C3FC-40AE-A984-07CA84AC9D98}">
      <dgm:prSet/>
      <dgm:spPr/>
      <dgm:t>
        <a:bodyPr/>
        <a:lstStyle/>
        <a:p>
          <a:endParaRPr lang="en-GB"/>
        </a:p>
      </dgm:t>
    </dgm:pt>
    <dgm:pt modelId="{BD43AD3E-765D-4D92-A147-EDDB0FCE66F6}" type="sibTrans" cxnId="{A26148BB-C3FC-40AE-A984-07CA84AC9D98}">
      <dgm:prSet/>
      <dgm:spPr/>
      <dgm:t>
        <a:bodyPr/>
        <a:lstStyle/>
        <a:p>
          <a:endParaRPr lang="en-GB"/>
        </a:p>
      </dgm:t>
    </dgm:pt>
    <dgm:pt modelId="{3D5EDDB5-FD0E-4A86-A2A5-8693C820C172}" type="pres">
      <dgm:prSet presAssocID="{6B4B9713-4B96-498A-82E1-10BCB1BFF9B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05B12506-3791-47F0-9154-73EAC400CFEC}" type="pres">
      <dgm:prSet presAssocID="{BB3183F4-3445-4405-A291-A1073F036D6D}" presName="hierRoot1" presStyleCnt="0">
        <dgm:presLayoutVars>
          <dgm:hierBranch val="init"/>
        </dgm:presLayoutVars>
      </dgm:prSet>
      <dgm:spPr/>
    </dgm:pt>
    <dgm:pt modelId="{502DCCDA-D775-4E70-BFE7-D8AD7EC0A598}" type="pres">
      <dgm:prSet presAssocID="{BB3183F4-3445-4405-A291-A1073F036D6D}" presName="rootComposite1" presStyleCnt="0"/>
      <dgm:spPr/>
    </dgm:pt>
    <dgm:pt modelId="{3A3D11C9-989C-4AC0-8475-F69692EA7850}" type="pres">
      <dgm:prSet presAssocID="{BB3183F4-3445-4405-A291-A1073F036D6D}" presName="rootText1" presStyleLbl="node0" presStyleIdx="0" presStyleCnt="1">
        <dgm:presLayoutVars>
          <dgm:chPref val="3"/>
        </dgm:presLayoutVars>
      </dgm:prSet>
      <dgm:spPr/>
    </dgm:pt>
    <dgm:pt modelId="{D62F9AE0-5080-4536-B41A-65B9907007BC}" type="pres">
      <dgm:prSet presAssocID="{BB3183F4-3445-4405-A291-A1073F036D6D}" presName="rootConnector1" presStyleLbl="node1" presStyleIdx="0" presStyleCnt="0"/>
      <dgm:spPr/>
    </dgm:pt>
    <dgm:pt modelId="{62263D72-6650-4C33-BB6D-93F00E7A8CAF}" type="pres">
      <dgm:prSet presAssocID="{BB3183F4-3445-4405-A291-A1073F036D6D}" presName="hierChild2" presStyleCnt="0"/>
      <dgm:spPr/>
    </dgm:pt>
    <dgm:pt modelId="{A4EF5999-BD06-46FA-B3C8-118FF2FB5B46}" type="pres">
      <dgm:prSet presAssocID="{CBF18E70-122B-41FB-A9F3-B56D532A2039}" presName="Name64" presStyleLbl="parChTrans1D2" presStyleIdx="0" presStyleCnt="6"/>
      <dgm:spPr/>
    </dgm:pt>
    <dgm:pt modelId="{BAE2A7E7-BACC-4E04-91F5-E44CEF20478C}" type="pres">
      <dgm:prSet presAssocID="{900558B0-AA13-4C4F-B884-4D39E7CDA015}" presName="hierRoot2" presStyleCnt="0">
        <dgm:presLayoutVars>
          <dgm:hierBranch val="init"/>
        </dgm:presLayoutVars>
      </dgm:prSet>
      <dgm:spPr/>
    </dgm:pt>
    <dgm:pt modelId="{AA752B52-1E86-4087-9DC9-6490EEF1219C}" type="pres">
      <dgm:prSet presAssocID="{900558B0-AA13-4C4F-B884-4D39E7CDA015}" presName="rootComposite" presStyleCnt="0"/>
      <dgm:spPr/>
    </dgm:pt>
    <dgm:pt modelId="{EBA9B662-9509-49A7-ABC5-67A32279B13F}" type="pres">
      <dgm:prSet presAssocID="{900558B0-AA13-4C4F-B884-4D39E7CDA015}" presName="rootText" presStyleLbl="node2" presStyleIdx="0" presStyleCnt="6">
        <dgm:presLayoutVars>
          <dgm:chPref val="3"/>
        </dgm:presLayoutVars>
      </dgm:prSet>
      <dgm:spPr/>
    </dgm:pt>
    <dgm:pt modelId="{5D9B5249-5518-4EC2-A156-6B190B6A2954}" type="pres">
      <dgm:prSet presAssocID="{900558B0-AA13-4C4F-B884-4D39E7CDA015}" presName="rootConnector" presStyleLbl="node2" presStyleIdx="0" presStyleCnt="6"/>
      <dgm:spPr/>
    </dgm:pt>
    <dgm:pt modelId="{EFE70284-C234-418D-B50A-BA9720985804}" type="pres">
      <dgm:prSet presAssocID="{900558B0-AA13-4C4F-B884-4D39E7CDA015}" presName="hierChild4" presStyleCnt="0"/>
      <dgm:spPr/>
    </dgm:pt>
    <dgm:pt modelId="{E9025A7E-A431-41B2-81FE-E824B2F3EBE5}" type="pres">
      <dgm:prSet presAssocID="{785D57A7-A7BA-4785-9AC3-E298B0E86D47}" presName="Name64" presStyleLbl="parChTrans1D3" presStyleIdx="0" presStyleCnt="9"/>
      <dgm:spPr/>
    </dgm:pt>
    <dgm:pt modelId="{93053CBE-28AC-43F0-BFE4-A744DA725AAC}" type="pres">
      <dgm:prSet presAssocID="{C2F69193-BEB8-4E0C-B30B-824986525A96}" presName="hierRoot2" presStyleCnt="0">
        <dgm:presLayoutVars>
          <dgm:hierBranch val="init"/>
        </dgm:presLayoutVars>
      </dgm:prSet>
      <dgm:spPr/>
    </dgm:pt>
    <dgm:pt modelId="{0EA157D7-D5A0-497B-A44E-251794E40F34}" type="pres">
      <dgm:prSet presAssocID="{C2F69193-BEB8-4E0C-B30B-824986525A96}" presName="rootComposite" presStyleCnt="0"/>
      <dgm:spPr/>
    </dgm:pt>
    <dgm:pt modelId="{10225AF5-F99F-475F-AF9B-4421E9517D2C}" type="pres">
      <dgm:prSet presAssocID="{C2F69193-BEB8-4E0C-B30B-824986525A96}" presName="rootText" presStyleLbl="node3" presStyleIdx="0" presStyleCnt="9">
        <dgm:presLayoutVars>
          <dgm:chPref val="3"/>
        </dgm:presLayoutVars>
      </dgm:prSet>
      <dgm:spPr/>
    </dgm:pt>
    <dgm:pt modelId="{EEE6AAF9-C970-4CB9-AE84-E130612F239D}" type="pres">
      <dgm:prSet presAssocID="{C2F69193-BEB8-4E0C-B30B-824986525A96}" presName="rootConnector" presStyleLbl="node3" presStyleIdx="0" presStyleCnt="9"/>
      <dgm:spPr/>
    </dgm:pt>
    <dgm:pt modelId="{8B070CDF-2BEA-45F6-9089-32DE395D60B2}" type="pres">
      <dgm:prSet presAssocID="{C2F69193-BEB8-4E0C-B30B-824986525A96}" presName="hierChild4" presStyleCnt="0"/>
      <dgm:spPr/>
    </dgm:pt>
    <dgm:pt modelId="{DAA273EB-3173-4B86-AB9C-8045735966A6}" type="pres">
      <dgm:prSet presAssocID="{C2F69193-BEB8-4E0C-B30B-824986525A96}" presName="hierChild5" presStyleCnt="0"/>
      <dgm:spPr/>
    </dgm:pt>
    <dgm:pt modelId="{17D9B69F-2041-414B-95C4-052CC8ED9A23}" type="pres">
      <dgm:prSet presAssocID="{6362699B-5797-4B87-9330-202A5E3603AA}" presName="Name64" presStyleLbl="parChTrans1D3" presStyleIdx="1" presStyleCnt="9"/>
      <dgm:spPr/>
    </dgm:pt>
    <dgm:pt modelId="{057A6DEB-9892-419F-841E-B8739F239414}" type="pres">
      <dgm:prSet presAssocID="{B3828A7C-7940-441A-A74D-A2490DE8C068}" presName="hierRoot2" presStyleCnt="0">
        <dgm:presLayoutVars>
          <dgm:hierBranch val="init"/>
        </dgm:presLayoutVars>
      </dgm:prSet>
      <dgm:spPr/>
    </dgm:pt>
    <dgm:pt modelId="{A41709A7-C96B-4D2C-8A4F-F957613D016D}" type="pres">
      <dgm:prSet presAssocID="{B3828A7C-7940-441A-A74D-A2490DE8C068}" presName="rootComposite" presStyleCnt="0"/>
      <dgm:spPr/>
    </dgm:pt>
    <dgm:pt modelId="{70A73620-A289-4796-B227-DFF42CA5FC6D}" type="pres">
      <dgm:prSet presAssocID="{B3828A7C-7940-441A-A74D-A2490DE8C068}" presName="rootText" presStyleLbl="node3" presStyleIdx="1" presStyleCnt="9">
        <dgm:presLayoutVars>
          <dgm:chPref val="3"/>
        </dgm:presLayoutVars>
      </dgm:prSet>
      <dgm:spPr/>
    </dgm:pt>
    <dgm:pt modelId="{F3B29ADB-61E0-46C0-BD93-FE790A708144}" type="pres">
      <dgm:prSet presAssocID="{B3828A7C-7940-441A-A74D-A2490DE8C068}" presName="rootConnector" presStyleLbl="node3" presStyleIdx="1" presStyleCnt="9"/>
      <dgm:spPr/>
    </dgm:pt>
    <dgm:pt modelId="{3256265B-55C7-4A60-BF91-4A6CA48F0AD0}" type="pres">
      <dgm:prSet presAssocID="{B3828A7C-7940-441A-A74D-A2490DE8C068}" presName="hierChild4" presStyleCnt="0"/>
      <dgm:spPr/>
    </dgm:pt>
    <dgm:pt modelId="{8824AB72-5A0B-4169-9264-CAF9D2A9E2D5}" type="pres">
      <dgm:prSet presAssocID="{B3828A7C-7940-441A-A74D-A2490DE8C068}" presName="hierChild5" presStyleCnt="0"/>
      <dgm:spPr/>
    </dgm:pt>
    <dgm:pt modelId="{23D60299-57CD-4CC0-AC27-300C4739DAE3}" type="pres">
      <dgm:prSet presAssocID="{900558B0-AA13-4C4F-B884-4D39E7CDA015}" presName="hierChild5" presStyleCnt="0"/>
      <dgm:spPr/>
    </dgm:pt>
    <dgm:pt modelId="{8560DF2C-2DEA-4E5D-B0F3-2294120720D2}" type="pres">
      <dgm:prSet presAssocID="{FFC6A7F4-FFF1-4D49-A298-2796AFDEDB1C}" presName="Name64" presStyleLbl="parChTrans1D2" presStyleIdx="1" presStyleCnt="6"/>
      <dgm:spPr/>
    </dgm:pt>
    <dgm:pt modelId="{A79769A6-3321-44D5-AFEE-FECC1D99FA81}" type="pres">
      <dgm:prSet presAssocID="{1AC199CD-14FD-4907-A808-D6B47309AAAC}" presName="hierRoot2" presStyleCnt="0">
        <dgm:presLayoutVars>
          <dgm:hierBranch val="init"/>
        </dgm:presLayoutVars>
      </dgm:prSet>
      <dgm:spPr/>
    </dgm:pt>
    <dgm:pt modelId="{E5C7A466-1E75-4503-B726-7F836C556048}" type="pres">
      <dgm:prSet presAssocID="{1AC199CD-14FD-4907-A808-D6B47309AAAC}" presName="rootComposite" presStyleCnt="0"/>
      <dgm:spPr/>
    </dgm:pt>
    <dgm:pt modelId="{59847F06-AC51-417A-A286-D34885A9424F}" type="pres">
      <dgm:prSet presAssocID="{1AC199CD-14FD-4907-A808-D6B47309AAAC}" presName="rootText" presStyleLbl="node2" presStyleIdx="1" presStyleCnt="6">
        <dgm:presLayoutVars>
          <dgm:chPref val="3"/>
        </dgm:presLayoutVars>
      </dgm:prSet>
      <dgm:spPr/>
    </dgm:pt>
    <dgm:pt modelId="{E150E0C5-A116-48B7-A10F-5958727C7EEB}" type="pres">
      <dgm:prSet presAssocID="{1AC199CD-14FD-4907-A808-D6B47309AAAC}" presName="rootConnector" presStyleLbl="node2" presStyleIdx="1" presStyleCnt="6"/>
      <dgm:spPr/>
    </dgm:pt>
    <dgm:pt modelId="{F3A919B7-9538-4528-9877-BC8FAA3B13BD}" type="pres">
      <dgm:prSet presAssocID="{1AC199CD-14FD-4907-A808-D6B47309AAAC}" presName="hierChild4" presStyleCnt="0"/>
      <dgm:spPr/>
    </dgm:pt>
    <dgm:pt modelId="{2EB2D037-EE4D-4B3A-A985-1E1B706478F0}" type="pres">
      <dgm:prSet presAssocID="{1AC199CD-14FD-4907-A808-D6B47309AAAC}" presName="hierChild5" presStyleCnt="0"/>
      <dgm:spPr/>
    </dgm:pt>
    <dgm:pt modelId="{2EB97A9A-DF06-4011-9A77-7765A116390E}" type="pres">
      <dgm:prSet presAssocID="{03ACC2E9-6370-4D93-B184-B3D292D9EA4D}" presName="Name64" presStyleLbl="parChTrans1D2" presStyleIdx="2" presStyleCnt="6"/>
      <dgm:spPr/>
    </dgm:pt>
    <dgm:pt modelId="{117787A5-886F-4F86-80DB-C3772B871948}" type="pres">
      <dgm:prSet presAssocID="{312EBAD7-810E-4349-AF79-AE6CBE8A3F03}" presName="hierRoot2" presStyleCnt="0">
        <dgm:presLayoutVars>
          <dgm:hierBranch val="init"/>
        </dgm:presLayoutVars>
      </dgm:prSet>
      <dgm:spPr/>
    </dgm:pt>
    <dgm:pt modelId="{34C734FB-7AD9-47C7-91E4-C598B705F9AF}" type="pres">
      <dgm:prSet presAssocID="{312EBAD7-810E-4349-AF79-AE6CBE8A3F03}" presName="rootComposite" presStyleCnt="0"/>
      <dgm:spPr/>
    </dgm:pt>
    <dgm:pt modelId="{B78828BE-BB56-46EE-8309-BB838D96E75A}" type="pres">
      <dgm:prSet presAssocID="{312EBAD7-810E-4349-AF79-AE6CBE8A3F03}" presName="rootText" presStyleLbl="node2" presStyleIdx="2" presStyleCnt="6">
        <dgm:presLayoutVars>
          <dgm:chPref val="3"/>
        </dgm:presLayoutVars>
      </dgm:prSet>
      <dgm:spPr/>
    </dgm:pt>
    <dgm:pt modelId="{8E68EDE3-CD2A-41F2-B306-87D9E928C590}" type="pres">
      <dgm:prSet presAssocID="{312EBAD7-810E-4349-AF79-AE6CBE8A3F03}" presName="rootConnector" presStyleLbl="node2" presStyleIdx="2" presStyleCnt="6"/>
      <dgm:spPr/>
    </dgm:pt>
    <dgm:pt modelId="{B52697CB-CECF-4A5A-AF57-35506B2D2EAB}" type="pres">
      <dgm:prSet presAssocID="{312EBAD7-810E-4349-AF79-AE6CBE8A3F03}" presName="hierChild4" presStyleCnt="0"/>
      <dgm:spPr/>
    </dgm:pt>
    <dgm:pt modelId="{8DCB79E4-3D7E-4BA2-976B-F297800957B3}" type="pres">
      <dgm:prSet presAssocID="{C15C39DE-E5F4-41DB-AF64-6E95D1FC903D}" presName="Name64" presStyleLbl="parChTrans1D3" presStyleIdx="2" presStyleCnt="9"/>
      <dgm:spPr/>
    </dgm:pt>
    <dgm:pt modelId="{9CD4D17B-0B01-4A99-B8ED-EB34D502326B}" type="pres">
      <dgm:prSet presAssocID="{34E77F9B-A514-4D3A-BD52-F67538E0F792}" presName="hierRoot2" presStyleCnt="0">
        <dgm:presLayoutVars>
          <dgm:hierBranch val="init"/>
        </dgm:presLayoutVars>
      </dgm:prSet>
      <dgm:spPr/>
    </dgm:pt>
    <dgm:pt modelId="{A8BBA6CC-6D79-4F34-A884-204BA8F43B23}" type="pres">
      <dgm:prSet presAssocID="{34E77F9B-A514-4D3A-BD52-F67538E0F792}" presName="rootComposite" presStyleCnt="0"/>
      <dgm:spPr/>
    </dgm:pt>
    <dgm:pt modelId="{AB9C9D29-830D-4804-87AD-A84E96DF4A9F}" type="pres">
      <dgm:prSet presAssocID="{34E77F9B-A514-4D3A-BD52-F67538E0F792}" presName="rootText" presStyleLbl="node3" presStyleIdx="2" presStyleCnt="9" custLinFactNeighborX="1922" custLinFactNeighborY="-855">
        <dgm:presLayoutVars>
          <dgm:chPref val="3"/>
        </dgm:presLayoutVars>
      </dgm:prSet>
      <dgm:spPr/>
    </dgm:pt>
    <dgm:pt modelId="{DE64CBC6-18C0-4BE4-8EAC-72E4D184F875}" type="pres">
      <dgm:prSet presAssocID="{34E77F9B-A514-4D3A-BD52-F67538E0F792}" presName="rootConnector" presStyleLbl="node3" presStyleIdx="2" presStyleCnt="9"/>
      <dgm:spPr/>
    </dgm:pt>
    <dgm:pt modelId="{B6C00E45-41E6-40A0-8633-913929DB9C00}" type="pres">
      <dgm:prSet presAssocID="{34E77F9B-A514-4D3A-BD52-F67538E0F792}" presName="hierChild4" presStyleCnt="0"/>
      <dgm:spPr/>
    </dgm:pt>
    <dgm:pt modelId="{ED1BD4EC-C6C6-492B-9B8F-4CFFD2B36257}" type="pres">
      <dgm:prSet presAssocID="{34E77F9B-A514-4D3A-BD52-F67538E0F792}" presName="hierChild5" presStyleCnt="0"/>
      <dgm:spPr/>
    </dgm:pt>
    <dgm:pt modelId="{C6F2E42A-7457-4ACD-AFAE-E31D915BE220}" type="pres">
      <dgm:prSet presAssocID="{96D76C73-96D9-486C-B8A7-488CBFC9B11E}" presName="Name64" presStyleLbl="parChTrans1D3" presStyleIdx="3" presStyleCnt="9"/>
      <dgm:spPr/>
    </dgm:pt>
    <dgm:pt modelId="{892367D5-3CEA-49E6-8B4A-FFDD10211378}" type="pres">
      <dgm:prSet presAssocID="{9BFC1868-4687-4AC2-A668-B833446C47A7}" presName="hierRoot2" presStyleCnt="0">
        <dgm:presLayoutVars>
          <dgm:hierBranch val="init"/>
        </dgm:presLayoutVars>
      </dgm:prSet>
      <dgm:spPr/>
    </dgm:pt>
    <dgm:pt modelId="{BA65D894-4880-4329-9C58-AFA8CBCC35D9}" type="pres">
      <dgm:prSet presAssocID="{9BFC1868-4687-4AC2-A668-B833446C47A7}" presName="rootComposite" presStyleCnt="0"/>
      <dgm:spPr/>
    </dgm:pt>
    <dgm:pt modelId="{75A8694C-F01F-4485-8D80-1306B143D9A8}" type="pres">
      <dgm:prSet presAssocID="{9BFC1868-4687-4AC2-A668-B833446C47A7}" presName="rootText" presStyleLbl="node3" presStyleIdx="3" presStyleCnt="9">
        <dgm:presLayoutVars>
          <dgm:chPref val="3"/>
        </dgm:presLayoutVars>
      </dgm:prSet>
      <dgm:spPr/>
    </dgm:pt>
    <dgm:pt modelId="{6EFA8B1B-5BE3-42C2-B281-69B750252D5E}" type="pres">
      <dgm:prSet presAssocID="{9BFC1868-4687-4AC2-A668-B833446C47A7}" presName="rootConnector" presStyleLbl="node3" presStyleIdx="3" presStyleCnt="9"/>
      <dgm:spPr/>
    </dgm:pt>
    <dgm:pt modelId="{B5CDCC2E-2784-4029-8152-5906D5E2470D}" type="pres">
      <dgm:prSet presAssocID="{9BFC1868-4687-4AC2-A668-B833446C47A7}" presName="hierChild4" presStyleCnt="0"/>
      <dgm:spPr/>
    </dgm:pt>
    <dgm:pt modelId="{B8514E45-AEB2-435C-9497-9DAD27E83490}" type="pres">
      <dgm:prSet presAssocID="{9BFC1868-4687-4AC2-A668-B833446C47A7}" presName="hierChild5" presStyleCnt="0"/>
      <dgm:spPr/>
    </dgm:pt>
    <dgm:pt modelId="{2D04C2B6-F5E3-483B-988F-6E7466C6F99E}" type="pres">
      <dgm:prSet presAssocID="{F949B37F-8B71-4364-B41C-D8C14EFF5743}" presName="Name64" presStyleLbl="parChTrans1D3" presStyleIdx="4" presStyleCnt="9"/>
      <dgm:spPr/>
    </dgm:pt>
    <dgm:pt modelId="{E16639A0-B15B-41E3-BD00-5256DDD9B442}" type="pres">
      <dgm:prSet presAssocID="{AC824BAD-B010-478F-8E7B-CEA4DACD3622}" presName="hierRoot2" presStyleCnt="0">
        <dgm:presLayoutVars>
          <dgm:hierBranch val="init"/>
        </dgm:presLayoutVars>
      </dgm:prSet>
      <dgm:spPr/>
    </dgm:pt>
    <dgm:pt modelId="{FE57AB1B-217A-47E5-97F9-33C8981AF5CF}" type="pres">
      <dgm:prSet presAssocID="{AC824BAD-B010-478F-8E7B-CEA4DACD3622}" presName="rootComposite" presStyleCnt="0"/>
      <dgm:spPr/>
    </dgm:pt>
    <dgm:pt modelId="{1FD6AB28-57CA-47C9-BD43-855E53A48E8E}" type="pres">
      <dgm:prSet presAssocID="{AC824BAD-B010-478F-8E7B-CEA4DACD3622}" presName="rootText" presStyleLbl="node3" presStyleIdx="4" presStyleCnt="9">
        <dgm:presLayoutVars>
          <dgm:chPref val="3"/>
        </dgm:presLayoutVars>
      </dgm:prSet>
      <dgm:spPr/>
    </dgm:pt>
    <dgm:pt modelId="{2F7123A3-128F-4ABB-867B-A0A9930DF96D}" type="pres">
      <dgm:prSet presAssocID="{AC824BAD-B010-478F-8E7B-CEA4DACD3622}" presName="rootConnector" presStyleLbl="node3" presStyleIdx="4" presStyleCnt="9"/>
      <dgm:spPr/>
    </dgm:pt>
    <dgm:pt modelId="{8FFCCF87-3D30-4FB5-A4DD-6E798355A903}" type="pres">
      <dgm:prSet presAssocID="{AC824BAD-B010-478F-8E7B-CEA4DACD3622}" presName="hierChild4" presStyleCnt="0"/>
      <dgm:spPr/>
    </dgm:pt>
    <dgm:pt modelId="{EF0DA5B5-0452-4B0F-8A07-6481722300CF}" type="pres">
      <dgm:prSet presAssocID="{AC824BAD-B010-478F-8E7B-CEA4DACD3622}" presName="hierChild5" presStyleCnt="0"/>
      <dgm:spPr/>
    </dgm:pt>
    <dgm:pt modelId="{17157AC5-BEF0-43A9-932C-44B7ADCD4D46}" type="pres">
      <dgm:prSet presAssocID="{312EBAD7-810E-4349-AF79-AE6CBE8A3F03}" presName="hierChild5" presStyleCnt="0"/>
      <dgm:spPr/>
    </dgm:pt>
    <dgm:pt modelId="{0BCE80F0-D9BB-4ACF-AF25-AF4E5C541507}" type="pres">
      <dgm:prSet presAssocID="{2083FE89-17C5-47F6-B476-22EDFEAF1F83}" presName="Name64" presStyleLbl="parChTrans1D2" presStyleIdx="3" presStyleCnt="6"/>
      <dgm:spPr/>
    </dgm:pt>
    <dgm:pt modelId="{F6B60B70-7071-43EF-B1D1-E7ECF70085BD}" type="pres">
      <dgm:prSet presAssocID="{D4BCC689-4B43-4409-A58A-BB7A27882F48}" presName="hierRoot2" presStyleCnt="0">
        <dgm:presLayoutVars>
          <dgm:hierBranch val="init"/>
        </dgm:presLayoutVars>
      </dgm:prSet>
      <dgm:spPr/>
    </dgm:pt>
    <dgm:pt modelId="{A9F9302F-EF4A-4533-9150-C23F8F06C476}" type="pres">
      <dgm:prSet presAssocID="{D4BCC689-4B43-4409-A58A-BB7A27882F48}" presName="rootComposite" presStyleCnt="0"/>
      <dgm:spPr/>
    </dgm:pt>
    <dgm:pt modelId="{384E7E54-BA56-4CBD-8395-8549C5CE9A5B}" type="pres">
      <dgm:prSet presAssocID="{D4BCC689-4B43-4409-A58A-BB7A27882F48}" presName="rootText" presStyleLbl="node2" presStyleIdx="3" presStyleCnt="6">
        <dgm:presLayoutVars>
          <dgm:chPref val="3"/>
        </dgm:presLayoutVars>
      </dgm:prSet>
      <dgm:spPr/>
    </dgm:pt>
    <dgm:pt modelId="{A695E4DC-567B-4218-92B5-DAFD8AEC7A22}" type="pres">
      <dgm:prSet presAssocID="{D4BCC689-4B43-4409-A58A-BB7A27882F48}" presName="rootConnector" presStyleLbl="node2" presStyleIdx="3" presStyleCnt="6"/>
      <dgm:spPr/>
    </dgm:pt>
    <dgm:pt modelId="{CF2B0ADE-F1BB-45BA-9AF6-C08BF52E4663}" type="pres">
      <dgm:prSet presAssocID="{D4BCC689-4B43-4409-A58A-BB7A27882F48}" presName="hierChild4" presStyleCnt="0"/>
      <dgm:spPr/>
    </dgm:pt>
    <dgm:pt modelId="{16EBF880-7B8E-4ADD-9DB4-1EBABFF317A7}" type="pres">
      <dgm:prSet presAssocID="{D4BCC689-4B43-4409-A58A-BB7A27882F48}" presName="hierChild5" presStyleCnt="0"/>
      <dgm:spPr/>
    </dgm:pt>
    <dgm:pt modelId="{A1035BD8-CBF1-48B2-BC5A-66916A22982B}" type="pres">
      <dgm:prSet presAssocID="{9010AFDA-6161-4ACF-ADA2-584DF7C144F4}" presName="Name64" presStyleLbl="parChTrans1D2" presStyleIdx="4" presStyleCnt="6"/>
      <dgm:spPr/>
    </dgm:pt>
    <dgm:pt modelId="{AFB3C070-4579-443A-80EE-1DBAD6D13FF6}" type="pres">
      <dgm:prSet presAssocID="{80B30A45-E0DB-4C3A-A816-F03794A1E67B}" presName="hierRoot2" presStyleCnt="0">
        <dgm:presLayoutVars>
          <dgm:hierBranch val="init"/>
        </dgm:presLayoutVars>
      </dgm:prSet>
      <dgm:spPr/>
    </dgm:pt>
    <dgm:pt modelId="{867CBE26-707A-4914-ACDE-19BB51EF9D7F}" type="pres">
      <dgm:prSet presAssocID="{80B30A45-E0DB-4C3A-A816-F03794A1E67B}" presName="rootComposite" presStyleCnt="0"/>
      <dgm:spPr/>
    </dgm:pt>
    <dgm:pt modelId="{0DCD4F86-C1CB-4A9A-B010-3FC7196CADE8}" type="pres">
      <dgm:prSet presAssocID="{80B30A45-E0DB-4C3A-A816-F03794A1E67B}" presName="rootText" presStyleLbl="node2" presStyleIdx="4" presStyleCnt="6">
        <dgm:presLayoutVars>
          <dgm:chPref val="3"/>
        </dgm:presLayoutVars>
      </dgm:prSet>
      <dgm:spPr/>
    </dgm:pt>
    <dgm:pt modelId="{81ED4201-0BDA-4553-966E-61677FAA4901}" type="pres">
      <dgm:prSet presAssocID="{80B30A45-E0DB-4C3A-A816-F03794A1E67B}" presName="rootConnector" presStyleLbl="node2" presStyleIdx="4" presStyleCnt="6"/>
      <dgm:spPr/>
    </dgm:pt>
    <dgm:pt modelId="{829EE76F-5536-4537-9A1C-7BA07EC053FF}" type="pres">
      <dgm:prSet presAssocID="{80B30A45-E0DB-4C3A-A816-F03794A1E67B}" presName="hierChild4" presStyleCnt="0"/>
      <dgm:spPr/>
    </dgm:pt>
    <dgm:pt modelId="{CC746CE8-B63E-4497-995E-90E3CB6131DC}" type="pres">
      <dgm:prSet presAssocID="{82504311-5E36-49EF-B601-9B60361CD032}" presName="Name64" presStyleLbl="parChTrans1D3" presStyleIdx="5" presStyleCnt="9"/>
      <dgm:spPr/>
    </dgm:pt>
    <dgm:pt modelId="{06A6B85A-AA54-4527-81A8-D0DB3711ADFE}" type="pres">
      <dgm:prSet presAssocID="{E46B1C0F-F5B4-4C01-840D-CFA2110538F2}" presName="hierRoot2" presStyleCnt="0">
        <dgm:presLayoutVars>
          <dgm:hierBranch val="init"/>
        </dgm:presLayoutVars>
      </dgm:prSet>
      <dgm:spPr/>
    </dgm:pt>
    <dgm:pt modelId="{18CCAE67-3D0F-4414-9070-5971C824DFF9}" type="pres">
      <dgm:prSet presAssocID="{E46B1C0F-F5B4-4C01-840D-CFA2110538F2}" presName="rootComposite" presStyleCnt="0"/>
      <dgm:spPr/>
    </dgm:pt>
    <dgm:pt modelId="{820B6203-0E47-4241-9D21-5BCF38830952}" type="pres">
      <dgm:prSet presAssocID="{E46B1C0F-F5B4-4C01-840D-CFA2110538F2}" presName="rootText" presStyleLbl="node3" presStyleIdx="5" presStyleCnt="9">
        <dgm:presLayoutVars>
          <dgm:chPref val="3"/>
        </dgm:presLayoutVars>
      </dgm:prSet>
      <dgm:spPr/>
    </dgm:pt>
    <dgm:pt modelId="{BD375772-916B-44C1-A3B0-B787E93CA749}" type="pres">
      <dgm:prSet presAssocID="{E46B1C0F-F5B4-4C01-840D-CFA2110538F2}" presName="rootConnector" presStyleLbl="node3" presStyleIdx="5" presStyleCnt="9"/>
      <dgm:spPr/>
    </dgm:pt>
    <dgm:pt modelId="{38288139-1777-45FA-9A88-A901403D15D3}" type="pres">
      <dgm:prSet presAssocID="{E46B1C0F-F5B4-4C01-840D-CFA2110538F2}" presName="hierChild4" presStyleCnt="0"/>
      <dgm:spPr/>
    </dgm:pt>
    <dgm:pt modelId="{CF7CD4EE-1D35-499A-93BC-23BBDFE4512C}" type="pres">
      <dgm:prSet presAssocID="{99C4C11F-C444-4116-85DA-5D9280A96F84}" presName="Name64" presStyleLbl="parChTrans1D4" presStyleIdx="0" presStyleCnt="3"/>
      <dgm:spPr/>
    </dgm:pt>
    <dgm:pt modelId="{E344A94C-3187-4FD1-8880-41E63A56690D}" type="pres">
      <dgm:prSet presAssocID="{E428F4E1-7A1E-4203-BFFB-C404483C0AE5}" presName="hierRoot2" presStyleCnt="0">
        <dgm:presLayoutVars>
          <dgm:hierBranch val="init"/>
        </dgm:presLayoutVars>
      </dgm:prSet>
      <dgm:spPr/>
    </dgm:pt>
    <dgm:pt modelId="{65DA5977-241E-4CBF-9B2F-53115282496C}" type="pres">
      <dgm:prSet presAssocID="{E428F4E1-7A1E-4203-BFFB-C404483C0AE5}" presName="rootComposite" presStyleCnt="0"/>
      <dgm:spPr/>
    </dgm:pt>
    <dgm:pt modelId="{AB5AC090-1879-4FE5-9088-E82F25A180F8}" type="pres">
      <dgm:prSet presAssocID="{E428F4E1-7A1E-4203-BFFB-C404483C0AE5}" presName="rootText" presStyleLbl="node4" presStyleIdx="0" presStyleCnt="3">
        <dgm:presLayoutVars>
          <dgm:chPref val="3"/>
        </dgm:presLayoutVars>
      </dgm:prSet>
      <dgm:spPr/>
    </dgm:pt>
    <dgm:pt modelId="{9EFDAFFC-2777-4E13-A0DE-3367C0395373}" type="pres">
      <dgm:prSet presAssocID="{E428F4E1-7A1E-4203-BFFB-C404483C0AE5}" presName="rootConnector" presStyleLbl="node4" presStyleIdx="0" presStyleCnt="3"/>
      <dgm:spPr/>
    </dgm:pt>
    <dgm:pt modelId="{0D0C61ED-14B9-473F-A066-F08E84832201}" type="pres">
      <dgm:prSet presAssocID="{E428F4E1-7A1E-4203-BFFB-C404483C0AE5}" presName="hierChild4" presStyleCnt="0"/>
      <dgm:spPr/>
    </dgm:pt>
    <dgm:pt modelId="{3A34907A-3664-4084-9A2E-0760D537DB02}" type="pres">
      <dgm:prSet presAssocID="{E428F4E1-7A1E-4203-BFFB-C404483C0AE5}" presName="hierChild5" presStyleCnt="0"/>
      <dgm:spPr/>
    </dgm:pt>
    <dgm:pt modelId="{11B3FAE3-9A18-4724-ACF2-2C12DA57CDC5}" type="pres">
      <dgm:prSet presAssocID="{3E7BCA4A-9CC0-4162-AF82-683128F09A2E}" presName="Name64" presStyleLbl="parChTrans1D4" presStyleIdx="1" presStyleCnt="3"/>
      <dgm:spPr/>
    </dgm:pt>
    <dgm:pt modelId="{FB5A22DD-421E-4EA9-A476-EB072B9A45FE}" type="pres">
      <dgm:prSet presAssocID="{09C5087D-6EBB-48AB-861B-5AA55BD892A0}" presName="hierRoot2" presStyleCnt="0">
        <dgm:presLayoutVars>
          <dgm:hierBranch val="init"/>
        </dgm:presLayoutVars>
      </dgm:prSet>
      <dgm:spPr/>
    </dgm:pt>
    <dgm:pt modelId="{5F28A901-3D28-4DCA-ADCA-84958E7CF211}" type="pres">
      <dgm:prSet presAssocID="{09C5087D-6EBB-48AB-861B-5AA55BD892A0}" presName="rootComposite" presStyleCnt="0"/>
      <dgm:spPr/>
    </dgm:pt>
    <dgm:pt modelId="{1495A233-DDC3-4ECC-B700-DD25B37B816D}" type="pres">
      <dgm:prSet presAssocID="{09C5087D-6EBB-48AB-861B-5AA55BD892A0}" presName="rootText" presStyleLbl="node4" presStyleIdx="1" presStyleCnt="3">
        <dgm:presLayoutVars>
          <dgm:chPref val="3"/>
        </dgm:presLayoutVars>
      </dgm:prSet>
      <dgm:spPr/>
    </dgm:pt>
    <dgm:pt modelId="{B48F40C3-BE7D-4ED8-91B9-C39E40A9B128}" type="pres">
      <dgm:prSet presAssocID="{09C5087D-6EBB-48AB-861B-5AA55BD892A0}" presName="rootConnector" presStyleLbl="node4" presStyleIdx="1" presStyleCnt="3"/>
      <dgm:spPr/>
    </dgm:pt>
    <dgm:pt modelId="{FAE3CC4B-A0F1-40F4-9E02-CDECD2A014A1}" type="pres">
      <dgm:prSet presAssocID="{09C5087D-6EBB-48AB-861B-5AA55BD892A0}" presName="hierChild4" presStyleCnt="0"/>
      <dgm:spPr/>
    </dgm:pt>
    <dgm:pt modelId="{9494CA90-EAA0-4974-9112-01B1CE616484}" type="pres">
      <dgm:prSet presAssocID="{09C5087D-6EBB-48AB-861B-5AA55BD892A0}" presName="hierChild5" presStyleCnt="0"/>
      <dgm:spPr/>
    </dgm:pt>
    <dgm:pt modelId="{BE92EAFE-4E88-472B-A1D5-1B3E6FF205E5}" type="pres">
      <dgm:prSet presAssocID="{99C90FBD-CFA4-47AA-9420-237E5A408F8D}" presName="Name64" presStyleLbl="parChTrans1D4" presStyleIdx="2" presStyleCnt="3"/>
      <dgm:spPr/>
    </dgm:pt>
    <dgm:pt modelId="{2D2D061B-EC4A-4FFD-B87F-2ADBCBB95A91}" type="pres">
      <dgm:prSet presAssocID="{48DB558E-718D-4A8A-9E5C-45436C970402}" presName="hierRoot2" presStyleCnt="0">
        <dgm:presLayoutVars>
          <dgm:hierBranch val="init"/>
        </dgm:presLayoutVars>
      </dgm:prSet>
      <dgm:spPr/>
    </dgm:pt>
    <dgm:pt modelId="{3897015F-0F61-4B8F-ABF8-853933AF6F23}" type="pres">
      <dgm:prSet presAssocID="{48DB558E-718D-4A8A-9E5C-45436C970402}" presName="rootComposite" presStyleCnt="0"/>
      <dgm:spPr/>
    </dgm:pt>
    <dgm:pt modelId="{1A505801-C02D-4D0B-BC0A-2D3D1BB91F7C}" type="pres">
      <dgm:prSet presAssocID="{48DB558E-718D-4A8A-9E5C-45436C970402}" presName="rootText" presStyleLbl="node4" presStyleIdx="2" presStyleCnt="3">
        <dgm:presLayoutVars>
          <dgm:chPref val="3"/>
        </dgm:presLayoutVars>
      </dgm:prSet>
      <dgm:spPr/>
    </dgm:pt>
    <dgm:pt modelId="{AD94FB42-26A4-4311-9DFE-1E0EAE7573CD}" type="pres">
      <dgm:prSet presAssocID="{48DB558E-718D-4A8A-9E5C-45436C970402}" presName="rootConnector" presStyleLbl="node4" presStyleIdx="2" presStyleCnt="3"/>
      <dgm:spPr/>
    </dgm:pt>
    <dgm:pt modelId="{F65A030F-1E4D-4F60-A759-348DF347E437}" type="pres">
      <dgm:prSet presAssocID="{48DB558E-718D-4A8A-9E5C-45436C970402}" presName="hierChild4" presStyleCnt="0"/>
      <dgm:spPr/>
    </dgm:pt>
    <dgm:pt modelId="{27E1120F-E01D-4439-8660-21C17B7DF3B3}" type="pres">
      <dgm:prSet presAssocID="{48DB558E-718D-4A8A-9E5C-45436C970402}" presName="hierChild5" presStyleCnt="0"/>
      <dgm:spPr/>
    </dgm:pt>
    <dgm:pt modelId="{FF194A5D-1D93-483B-96E2-12A39B2D6866}" type="pres">
      <dgm:prSet presAssocID="{E46B1C0F-F5B4-4C01-840D-CFA2110538F2}" presName="hierChild5" presStyleCnt="0"/>
      <dgm:spPr/>
    </dgm:pt>
    <dgm:pt modelId="{76A113F5-34EF-4443-AF56-D4C0B00FCDEB}" type="pres">
      <dgm:prSet presAssocID="{4228BDA3-967E-4256-A75F-4672E96B595C}" presName="Name64" presStyleLbl="parChTrans1D3" presStyleIdx="6" presStyleCnt="9"/>
      <dgm:spPr/>
    </dgm:pt>
    <dgm:pt modelId="{97831F22-B96B-477C-BA2F-95A29F4D3D09}" type="pres">
      <dgm:prSet presAssocID="{5A7025D1-9CB1-400A-A53D-B7EF4B902C73}" presName="hierRoot2" presStyleCnt="0">
        <dgm:presLayoutVars>
          <dgm:hierBranch val="init"/>
        </dgm:presLayoutVars>
      </dgm:prSet>
      <dgm:spPr/>
    </dgm:pt>
    <dgm:pt modelId="{9012AE7A-17AF-4CD3-8A63-C25D17997E67}" type="pres">
      <dgm:prSet presAssocID="{5A7025D1-9CB1-400A-A53D-B7EF4B902C73}" presName="rootComposite" presStyleCnt="0"/>
      <dgm:spPr/>
    </dgm:pt>
    <dgm:pt modelId="{05E714D3-5B3D-479B-A74D-44D8149DEC25}" type="pres">
      <dgm:prSet presAssocID="{5A7025D1-9CB1-400A-A53D-B7EF4B902C73}" presName="rootText" presStyleLbl="node3" presStyleIdx="6" presStyleCnt="9">
        <dgm:presLayoutVars>
          <dgm:chPref val="3"/>
        </dgm:presLayoutVars>
      </dgm:prSet>
      <dgm:spPr/>
    </dgm:pt>
    <dgm:pt modelId="{64C80AE7-4624-453F-9377-4D641E2ADE82}" type="pres">
      <dgm:prSet presAssocID="{5A7025D1-9CB1-400A-A53D-B7EF4B902C73}" presName="rootConnector" presStyleLbl="node3" presStyleIdx="6" presStyleCnt="9"/>
      <dgm:spPr/>
    </dgm:pt>
    <dgm:pt modelId="{0CECA11E-5FFC-4524-950B-2271956F0F3A}" type="pres">
      <dgm:prSet presAssocID="{5A7025D1-9CB1-400A-A53D-B7EF4B902C73}" presName="hierChild4" presStyleCnt="0"/>
      <dgm:spPr/>
    </dgm:pt>
    <dgm:pt modelId="{1B97E2E8-9EC6-46B9-B036-C267FEACB51F}" type="pres">
      <dgm:prSet presAssocID="{5A7025D1-9CB1-400A-A53D-B7EF4B902C73}" presName="hierChild5" presStyleCnt="0"/>
      <dgm:spPr/>
    </dgm:pt>
    <dgm:pt modelId="{352808D8-6253-4D8C-BC59-DE02FBEFA06E}" type="pres">
      <dgm:prSet presAssocID="{059F4E1E-D989-4C01-8D38-CC864E4C813A}" presName="Name64" presStyleLbl="parChTrans1D3" presStyleIdx="7" presStyleCnt="9"/>
      <dgm:spPr/>
    </dgm:pt>
    <dgm:pt modelId="{758C23FC-F489-4884-A8C5-C534FA9DBF54}" type="pres">
      <dgm:prSet presAssocID="{FA59A16C-F4AE-471F-9EA0-718EBE3687B4}" presName="hierRoot2" presStyleCnt="0">
        <dgm:presLayoutVars>
          <dgm:hierBranch val="init"/>
        </dgm:presLayoutVars>
      </dgm:prSet>
      <dgm:spPr/>
    </dgm:pt>
    <dgm:pt modelId="{BE9F2DFA-AFFC-4AE9-9B9C-F43B520183AC}" type="pres">
      <dgm:prSet presAssocID="{FA59A16C-F4AE-471F-9EA0-718EBE3687B4}" presName="rootComposite" presStyleCnt="0"/>
      <dgm:spPr/>
    </dgm:pt>
    <dgm:pt modelId="{56C65B43-E563-4A73-9DFD-86933B9445A3}" type="pres">
      <dgm:prSet presAssocID="{FA59A16C-F4AE-471F-9EA0-718EBE3687B4}" presName="rootText" presStyleLbl="node3" presStyleIdx="7" presStyleCnt="9">
        <dgm:presLayoutVars>
          <dgm:chPref val="3"/>
        </dgm:presLayoutVars>
      </dgm:prSet>
      <dgm:spPr/>
    </dgm:pt>
    <dgm:pt modelId="{C3A9CCE5-5372-41A9-972C-51AED400BA21}" type="pres">
      <dgm:prSet presAssocID="{FA59A16C-F4AE-471F-9EA0-718EBE3687B4}" presName="rootConnector" presStyleLbl="node3" presStyleIdx="7" presStyleCnt="9"/>
      <dgm:spPr/>
    </dgm:pt>
    <dgm:pt modelId="{4F3C3042-5A22-4FA5-A83D-DEEEFEEDAD61}" type="pres">
      <dgm:prSet presAssocID="{FA59A16C-F4AE-471F-9EA0-718EBE3687B4}" presName="hierChild4" presStyleCnt="0"/>
      <dgm:spPr/>
    </dgm:pt>
    <dgm:pt modelId="{55CBF07A-C6EF-4C7C-A32D-719903911A64}" type="pres">
      <dgm:prSet presAssocID="{FA59A16C-F4AE-471F-9EA0-718EBE3687B4}" presName="hierChild5" presStyleCnt="0"/>
      <dgm:spPr/>
    </dgm:pt>
    <dgm:pt modelId="{D1A57EAC-BCCF-4970-89D4-5CFD0DEDB882}" type="pres">
      <dgm:prSet presAssocID="{566C1CAA-FFB1-4BC2-93AF-22336643A514}" presName="Name64" presStyleLbl="parChTrans1D3" presStyleIdx="8" presStyleCnt="9"/>
      <dgm:spPr/>
    </dgm:pt>
    <dgm:pt modelId="{9A81EC82-67FA-4F31-821D-89F785C9C9AA}" type="pres">
      <dgm:prSet presAssocID="{7E84BDB4-CCA7-450D-8668-62ED18E78CB9}" presName="hierRoot2" presStyleCnt="0">
        <dgm:presLayoutVars>
          <dgm:hierBranch val="init"/>
        </dgm:presLayoutVars>
      </dgm:prSet>
      <dgm:spPr/>
    </dgm:pt>
    <dgm:pt modelId="{011C2157-7FA0-47F1-BF16-A15EC1CEE04E}" type="pres">
      <dgm:prSet presAssocID="{7E84BDB4-CCA7-450D-8668-62ED18E78CB9}" presName="rootComposite" presStyleCnt="0"/>
      <dgm:spPr/>
    </dgm:pt>
    <dgm:pt modelId="{FFC3704A-3A05-44B5-B9F2-0C5FD015CB14}" type="pres">
      <dgm:prSet presAssocID="{7E84BDB4-CCA7-450D-8668-62ED18E78CB9}" presName="rootText" presStyleLbl="node3" presStyleIdx="8" presStyleCnt="9">
        <dgm:presLayoutVars>
          <dgm:chPref val="3"/>
        </dgm:presLayoutVars>
      </dgm:prSet>
      <dgm:spPr/>
    </dgm:pt>
    <dgm:pt modelId="{E4FB26D7-4140-44CC-AF9B-2398DC9FDDA9}" type="pres">
      <dgm:prSet presAssocID="{7E84BDB4-CCA7-450D-8668-62ED18E78CB9}" presName="rootConnector" presStyleLbl="node3" presStyleIdx="8" presStyleCnt="9"/>
      <dgm:spPr/>
    </dgm:pt>
    <dgm:pt modelId="{AB610BB1-F962-47E7-8A8C-C68A0B7B9A22}" type="pres">
      <dgm:prSet presAssocID="{7E84BDB4-CCA7-450D-8668-62ED18E78CB9}" presName="hierChild4" presStyleCnt="0"/>
      <dgm:spPr/>
    </dgm:pt>
    <dgm:pt modelId="{97E75B28-382F-4B57-B0B5-5AE3E20C0E83}" type="pres">
      <dgm:prSet presAssocID="{7E84BDB4-CCA7-450D-8668-62ED18E78CB9}" presName="hierChild5" presStyleCnt="0"/>
      <dgm:spPr/>
    </dgm:pt>
    <dgm:pt modelId="{81DD6FCE-34D8-41BC-A292-7AA5FF7601E7}" type="pres">
      <dgm:prSet presAssocID="{80B30A45-E0DB-4C3A-A816-F03794A1E67B}" presName="hierChild5" presStyleCnt="0"/>
      <dgm:spPr/>
    </dgm:pt>
    <dgm:pt modelId="{F08C5EB3-EE58-4F19-BDBE-445E20F627D1}" type="pres">
      <dgm:prSet presAssocID="{BFC4AF48-5798-4AFD-9EA8-7E9599FFFB74}" presName="Name64" presStyleLbl="parChTrans1D2" presStyleIdx="5" presStyleCnt="6"/>
      <dgm:spPr/>
    </dgm:pt>
    <dgm:pt modelId="{8E64F65A-9760-497E-98D5-A3C4FD028999}" type="pres">
      <dgm:prSet presAssocID="{BD650EDC-2D8E-4EA8-BE4B-EE95E0748BF4}" presName="hierRoot2" presStyleCnt="0">
        <dgm:presLayoutVars>
          <dgm:hierBranch val="init"/>
        </dgm:presLayoutVars>
      </dgm:prSet>
      <dgm:spPr/>
    </dgm:pt>
    <dgm:pt modelId="{FE2ED217-D1A4-430D-B3ED-14ECFD5F47C3}" type="pres">
      <dgm:prSet presAssocID="{BD650EDC-2D8E-4EA8-BE4B-EE95E0748BF4}" presName="rootComposite" presStyleCnt="0"/>
      <dgm:spPr/>
    </dgm:pt>
    <dgm:pt modelId="{F1365D89-5368-4EF2-869A-8C7D3437D588}" type="pres">
      <dgm:prSet presAssocID="{BD650EDC-2D8E-4EA8-BE4B-EE95E0748BF4}" presName="rootText" presStyleLbl="node2" presStyleIdx="5" presStyleCnt="6">
        <dgm:presLayoutVars>
          <dgm:chPref val="3"/>
        </dgm:presLayoutVars>
      </dgm:prSet>
      <dgm:spPr/>
    </dgm:pt>
    <dgm:pt modelId="{9580D082-D98A-4275-8BC5-51FDA0F16B93}" type="pres">
      <dgm:prSet presAssocID="{BD650EDC-2D8E-4EA8-BE4B-EE95E0748BF4}" presName="rootConnector" presStyleLbl="node2" presStyleIdx="5" presStyleCnt="6"/>
      <dgm:spPr/>
    </dgm:pt>
    <dgm:pt modelId="{9C45E5F4-6BB9-4BF3-B63F-884C8BD6355B}" type="pres">
      <dgm:prSet presAssocID="{BD650EDC-2D8E-4EA8-BE4B-EE95E0748BF4}" presName="hierChild4" presStyleCnt="0"/>
      <dgm:spPr/>
    </dgm:pt>
    <dgm:pt modelId="{383889F2-3A74-4346-B228-7334B29A1DC6}" type="pres">
      <dgm:prSet presAssocID="{BD650EDC-2D8E-4EA8-BE4B-EE95E0748BF4}" presName="hierChild5" presStyleCnt="0"/>
      <dgm:spPr/>
    </dgm:pt>
    <dgm:pt modelId="{0C3F8E9B-959E-4FA1-8D8F-532C4578544F}" type="pres">
      <dgm:prSet presAssocID="{BB3183F4-3445-4405-A291-A1073F036D6D}" presName="hierChild3" presStyleCnt="0"/>
      <dgm:spPr/>
    </dgm:pt>
  </dgm:ptLst>
  <dgm:cxnLst>
    <dgm:cxn modelId="{7605F204-AE7A-480C-A4A4-14079C49933F}" srcId="{BB3183F4-3445-4405-A291-A1073F036D6D}" destId="{900558B0-AA13-4C4F-B884-4D39E7CDA015}" srcOrd="0" destOrd="0" parTransId="{CBF18E70-122B-41FB-A9F3-B56D532A2039}" sibTransId="{8402C576-2508-44BA-AD88-6E27755610B7}"/>
    <dgm:cxn modelId="{87E23F05-EBE4-46A7-945B-A46121463790}" srcId="{BB3183F4-3445-4405-A291-A1073F036D6D}" destId="{1AC199CD-14FD-4907-A808-D6B47309AAAC}" srcOrd="1" destOrd="0" parTransId="{FFC6A7F4-FFF1-4D49-A298-2796AFDEDB1C}" sibTransId="{147C9DC0-1A98-40DC-8B6D-60B58AF61FF2}"/>
    <dgm:cxn modelId="{4878EC0A-3271-4D52-947B-B74C3FFC555F}" type="presOf" srcId="{4228BDA3-967E-4256-A75F-4672E96B595C}" destId="{76A113F5-34EF-4443-AF56-D4C0B00FCDEB}" srcOrd="0" destOrd="0" presId="urn:microsoft.com/office/officeart/2009/3/layout/HorizontalOrganizationChart"/>
    <dgm:cxn modelId="{FBAA6D0B-180C-47CC-8B67-1200649296E9}" type="presOf" srcId="{900558B0-AA13-4C4F-B884-4D39E7CDA015}" destId="{5D9B5249-5518-4EC2-A156-6B190B6A2954}" srcOrd="1" destOrd="0" presId="urn:microsoft.com/office/officeart/2009/3/layout/HorizontalOrganizationChart"/>
    <dgm:cxn modelId="{CB898B0F-844A-4E49-8683-682A98F79640}" type="presOf" srcId="{D4BCC689-4B43-4409-A58A-BB7A27882F48}" destId="{A695E4DC-567B-4218-92B5-DAFD8AEC7A22}" srcOrd="1" destOrd="0" presId="urn:microsoft.com/office/officeart/2009/3/layout/HorizontalOrganizationChart"/>
    <dgm:cxn modelId="{0F98BF14-B38C-4DDB-86D8-24EFF3CE419E}" type="presOf" srcId="{34E77F9B-A514-4D3A-BD52-F67538E0F792}" destId="{DE64CBC6-18C0-4BE4-8EAC-72E4D184F875}" srcOrd="1" destOrd="0" presId="urn:microsoft.com/office/officeart/2009/3/layout/HorizontalOrganizationChart"/>
    <dgm:cxn modelId="{EFCE6918-C209-4ACE-A1B7-F5566B9485F5}" type="presOf" srcId="{312EBAD7-810E-4349-AF79-AE6CBE8A3F03}" destId="{8E68EDE3-CD2A-41F2-B306-87D9E928C590}" srcOrd="1" destOrd="0" presId="urn:microsoft.com/office/officeart/2009/3/layout/HorizontalOrganizationChart"/>
    <dgm:cxn modelId="{D8989E1C-2DED-45D5-B1F5-1AB72438853E}" srcId="{BB3183F4-3445-4405-A291-A1073F036D6D}" destId="{312EBAD7-810E-4349-AF79-AE6CBE8A3F03}" srcOrd="2" destOrd="0" parTransId="{03ACC2E9-6370-4D93-B184-B3D292D9EA4D}" sibTransId="{86BF49C4-0ECA-427D-ABB1-5062DC4BB12F}"/>
    <dgm:cxn modelId="{D5C9ED21-EFB4-4629-8678-57FF76F6634A}" type="presOf" srcId="{99C90FBD-CFA4-47AA-9420-237E5A408F8D}" destId="{BE92EAFE-4E88-472B-A1D5-1B3E6FF205E5}" srcOrd="0" destOrd="0" presId="urn:microsoft.com/office/officeart/2009/3/layout/HorizontalOrganizationChart"/>
    <dgm:cxn modelId="{1E9AA022-7222-4808-AB7B-A4AFD4530225}" type="presOf" srcId="{82504311-5E36-49EF-B601-9B60361CD032}" destId="{CC746CE8-B63E-4497-995E-90E3CB6131DC}" srcOrd="0" destOrd="0" presId="urn:microsoft.com/office/officeart/2009/3/layout/HorizontalOrganizationChart"/>
    <dgm:cxn modelId="{D14EEA22-7E9D-413E-9752-F41A1900094A}" srcId="{312EBAD7-810E-4349-AF79-AE6CBE8A3F03}" destId="{9BFC1868-4687-4AC2-A668-B833446C47A7}" srcOrd="1" destOrd="0" parTransId="{96D76C73-96D9-486C-B8A7-488CBFC9B11E}" sibTransId="{F4F56F4C-3BBA-4D78-8C49-44215E46CE10}"/>
    <dgm:cxn modelId="{739A7527-B37E-4C27-AF65-3D479531C3F9}" type="presOf" srcId="{9BFC1868-4687-4AC2-A668-B833446C47A7}" destId="{75A8694C-F01F-4485-8D80-1306B143D9A8}" srcOrd="0" destOrd="0" presId="urn:microsoft.com/office/officeart/2009/3/layout/HorizontalOrganizationChart"/>
    <dgm:cxn modelId="{BCFDC930-6036-404C-91C0-7FCEBC86DB18}" type="presOf" srcId="{AC824BAD-B010-478F-8E7B-CEA4DACD3622}" destId="{1FD6AB28-57CA-47C9-BD43-855E53A48E8E}" srcOrd="0" destOrd="0" presId="urn:microsoft.com/office/officeart/2009/3/layout/HorizontalOrganizationChart"/>
    <dgm:cxn modelId="{72804C34-AC87-489F-A78A-D4D9992301D9}" type="presOf" srcId="{785D57A7-A7BA-4785-9AC3-E298B0E86D47}" destId="{E9025A7E-A431-41B2-81FE-E824B2F3EBE5}" srcOrd="0" destOrd="0" presId="urn:microsoft.com/office/officeart/2009/3/layout/HorizontalOrganizationChart"/>
    <dgm:cxn modelId="{2928BB34-DC62-46A1-B8B3-5A5AD45CB727}" type="presOf" srcId="{6362699B-5797-4B87-9330-202A5E3603AA}" destId="{17D9B69F-2041-414B-95C4-052CC8ED9A23}" srcOrd="0" destOrd="0" presId="urn:microsoft.com/office/officeart/2009/3/layout/HorizontalOrganizationChart"/>
    <dgm:cxn modelId="{E1B29437-9EE4-4331-B434-0BACCAD02A2B}" srcId="{900558B0-AA13-4C4F-B884-4D39E7CDA015}" destId="{B3828A7C-7940-441A-A74D-A2490DE8C068}" srcOrd="1" destOrd="0" parTransId="{6362699B-5797-4B87-9330-202A5E3603AA}" sibTransId="{D722AA65-F99B-494B-A030-67250E9D8311}"/>
    <dgm:cxn modelId="{4D1C7E3B-B8F1-4BFC-9811-2D69AD440BD1}" type="presOf" srcId="{9BFC1868-4687-4AC2-A668-B833446C47A7}" destId="{6EFA8B1B-5BE3-42C2-B281-69B750252D5E}" srcOrd="1" destOrd="0" presId="urn:microsoft.com/office/officeart/2009/3/layout/HorizontalOrganizationChart"/>
    <dgm:cxn modelId="{046DC83B-2060-4C84-B1AE-79AC763D8F62}" type="presOf" srcId="{7E84BDB4-CCA7-450D-8668-62ED18E78CB9}" destId="{E4FB26D7-4140-44CC-AF9B-2398DC9FDDA9}" srcOrd="1" destOrd="0" presId="urn:microsoft.com/office/officeart/2009/3/layout/HorizontalOrganizationChart"/>
    <dgm:cxn modelId="{880F6A3E-140A-4924-88BA-F23ED4883AAB}" type="presOf" srcId="{BD650EDC-2D8E-4EA8-BE4B-EE95E0748BF4}" destId="{F1365D89-5368-4EF2-869A-8C7D3437D588}" srcOrd="0" destOrd="0" presId="urn:microsoft.com/office/officeart/2009/3/layout/HorizontalOrganizationChart"/>
    <dgm:cxn modelId="{4F50A861-6A96-4803-960C-D05E3803B7CB}" srcId="{80B30A45-E0DB-4C3A-A816-F03794A1E67B}" destId="{E46B1C0F-F5B4-4C01-840D-CFA2110538F2}" srcOrd="0" destOrd="0" parTransId="{82504311-5E36-49EF-B601-9B60361CD032}" sibTransId="{232381FC-C1CF-4B88-8F6D-5ED169AAFAEE}"/>
    <dgm:cxn modelId="{772F5643-1EA6-422C-9642-A29B29E483D9}" type="presOf" srcId="{E46B1C0F-F5B4-4C01-840D-CFA2110538F2}" destId="{BD375772-916B-44C1-A3B0-B787E93CA749}" srcOrd="1" destOrd="0" presId="urn:microsoft.com/office/officeart/2009/3/layout/HorizontalOrganizationChart"/>
    <dgm:cxn modelId="{12E93244-EEFC-4556-9414-DB53DFCD4E67}" srcId="{80B30A45-E0DB-4C3A-A816-F03794A1E67B}" destId="{FA59A16C-F4AE-471F-9EA0-718EBE3687B4}" srcOrd="2" destOrd="0" parTransId="{059F4E1E-D989-4C01-8D38-CC864E4C813A}" sibTransId="{90B4DF64-0B88-4628-B2CD-F5353DA70B2F}"/>
    <dgm:cxn modelId="{E5766C67-206A-4A8E-AA69-63A7827B7BCC}" type="presOf" srcId="{2083FE89-17C5-47F6-B476-22EDFEAF1F83}" destId="{0BCE80F0-D9BB-4ACF-AF25-AF4E5C541507}" srcOrd="0" destOrd="0" presId="urn:microsoft.com/office/officeart/2009/3/layout/HorizontalOrganizationChart"/>
    <dgm:cxn modelId="{67C5B369-9AA3-4936-9ADC-E93F2273627D}" type="presOf" srcId="{C2F69193-BEB8-4E0C-B30B-824986525A96}" destId="{10225AF5-F99F-475F-AF9B-4421E9517D2C}" srcOrd="0" destOrd="0" presId="urn:microsoft.com/office/officeart/2009/3/layout/HorizontalOrganizationChart"/>
    <dgm:cxn modelId="{C459676A-9801-42D3-BA26-4163410B09FD}" type="presOf" srcId="{C15C39DE-E5F4-41DB-AF64-6E95D1FC903D}" destId="{8DCB79E4-3D7E-4BA2-976B-F297800957B3}" srcOrd="0" destOrd="0" presId="urn:microsoft.com/office/officeart/2009/3/layout/HorizontalOrganizationChart"/>
    <dgm:cxn modelId="{954BB24A-6536-4A32-8140-F012A4FB0E82}" type="presOf" srcId="{BB3183F4-3445-4405-A291-A1073F036D6D}" destId="{D62F9AE0-5080-4536-B41A-65B9907007BC}" srcOrd="1" destOrd="0" presId="urn:microsoft.com/office/officeart/2009/3/layout/HorizontalOrganizationChart"/>
    <dgm:cxn modelId="{A864C44A-48D8-4733-8044-ED0730B9F56A}" type="presOf" srcId="{B3828A7C-7940-441A-A74D-A2490DE8C068}" destId="{F3B29ADB-61E0-46C0-BD93-FE790A708144}" srcOrd="1" destOrd="0" presId="urn:microsoft.com/office/officeart/2009/3/layout/HorizontalOrganizationChart"/>
    <dgm:cxn modelId="{A4CF146B-92D7-4BB0-9412-2CB56ADE61FF}" type="presOf" srcId="{566C1CAA-FFB1-4BC2-93AF-22336643A514}" destId="{D1A57EAC-BCCF-4970-89D4-5CFD0DEDB882}" srcOrd="0" destOrd="0" presId="urn:microsoft.com/office/officeart/2009/3/layout/HorizontalOrganizationChart"/>
    <dgm:cxn modelId="{D792254D-8787-49E0-AC17-4F407D3EB550}" type="presOf" srcId="{5A7025D1-9CB1-400A-A53D-B7EF4B902C73}" destId="{05E714D3-5B3D-479B-A74D-44D8149DEC25}" srcOrd="0" destOrd="0" presId="urn:microsoft.com/office/officeart/2009/3/layout/HorizontalOrganizationChart"/>
    <dgm:cxn modelId="{DAC37556-3936-40F5-8B22-361F69D8534D}" type="presOf" srcId="{BD650EDC-2D8E-4EA8-BE4B-EE95E0748BF4}" destId="{9580D082-D98A-4275-8BC5-51FDA0F16B93}" srcOrd="1" destOrd="0" presId="urn:microsoft.com/office/officeart/2009/3/layout/HorizontalOrganizationChart"/>
    <dgm:cxn modelId="{E4B7A37B-A273-42B1-8B2E-3C9BCB4DAB17}" type="presOf" srcId="{7E84BDB4-CCA7-450D-8668-62ED18E78CB9}" destId="{FFC3704A-3A05-44B5-B9F2-0C5FD015CB14}" srcOrd="0" destOrd="0" presId="urn:microsoft.com/office/officeart/2009/3/layout/HorizontalOrganizationChart"/>
    <dgm:cxn modelId="{4627377C-FF62-4DAF-9812-85D9AC232933}" type="presOf" srcId="{900558B0-AA13-4C4F-B884-4D39E7CDA015}" destId="{EBA9B662-9509-49A7-ABC5-67A32279B13F}" srcOrd="0" destOrd="0" presId="urn:microsoft.com/office/officeart/2009/3/layout/HorizontalOrganizationChart"/>
    <dgm:cxn modelId="{8C6A337D-6F73-461C-8F62-42B1FC2A8B67}" type="presOf" srcId="{FFC6A7F4-FFF1-4D49-A298-2796AFDEDB1C}" destId="{8560DF2C-2DEA-4E5D-B0F3-2294120720D2}" srcOrd="0" destOrd="0" presId="urn:microsoft.com/office/officeart/2009/3/layout/HorizontalOrganizationChart"/>
    <dgm:cxn modelId="{EBE56A7E-C935-4088-B393-4AB543B2DF28}" type="presOf" srcId="{C2F69193-BEB8-4E0C-B30B-824986525A96}" destId="{EEE6AAF9-C970-4CB9-AE84-E130612F239D}" srcOrd="1" destOrd="0" presId="urn:microsoft.com/office/officeart/2009/3/layout/HorizontalOrganizationChart"/>
    <dgm:cxn modelId="{E0DF1880-B725-4732-8BC5-EF0CE211F115}" srcId="{6B4B9713-4B96-498A-82E1-10BCB1BFF9B9}" destId="{BB3183F4-3445-4405-A291-A1073F036D6D}" srcOrd="0" destOrd="0" parTransId="{2EE396A5-C0D9-4906-9284-A70CBECB8CBD}" sibTransId="{797B9DE3-6E46-4130-8B44-E22EC277FC93}"/>
    <dgm:cxn modelId="{D0BB7A80-88AD-41C0-9613-73FC4E51024E}" type="presOf" srcId="{48DB558E-718D-4A8A-9E5C-45436C970402}" destId="{AD94FB42-26A4-4311-9DFE-1E0EAE7573CD}" srcOrd="1" destOrd="0" presId="urn:microsoft.com/office/officeart/2009/3/layout/HorizontalOrganizationChart"/>
    <dgm:cxn modelId="{EBCFFF81-584C-4358-AF7E-B1B26CB4D2A6}" type="presOf" srcId="{96D76C73-96D9-486C-B8A7-488CBFC9B11E}" destId="{C6F2E42A-7457-4ACD-AFAE-E31D915BE220}" srcOrd="0" destOrd="0" presId="urn:microsoft.com/office/officeart/2009/3/layout/HorizontalOrganizationChart"/>
    <dgm:cxn modelId="{9B282D83-B3E6-4D52-96E9-A33DDCCC2EEE}" srcId="{312EBAD7-810E-4349-AF79-AE6CBE8A3F03}" destId="{34E77F9B-A514-4D3A-BD52-F67538E0F792}" srcOrd="0" destOrd="0" parTransId="{C15C39DE-E5F4-41DB-AF64-6E95D1FC903D}" sibTransId="{B8ECBC7A-68D3-4BB1-B4A4-5EF50A92608A}"/>
    <dgm:cxn modelId="{524FB484-6749-439A-B5E9-6B61FC276B21}" type="presOf" srcId="{AC824BAD-B010-478F-8E7B-CEA4DACD3622}" destId="{2F7123A3-128F-4ABB-867B-A0A9930DF96D}" srcOrd="1" destOrd="0" presId="urn:microsoft.com/office/officeart/2009/3/layout/HorizontalOrganizationChart"/>
    <dgm:cxn modelId="{D60AC884-761E-40B1-B38D-BBDBF1CDAB9F}" type="presOf" srcId="{CBF18E70-122B-41FB-A9F3-B56D532A2039}" destId="{A4EF5999-BD06-46FA-B3C8-118FF2FB5B46}" srcOrd="0" destOrd="0" presId="urn:microsoft.com/office/officeart/2009/3/layout/HorizontalOrganizationChart"/>
    <dgm:cxn modelId="{1C034D88-AC0E-4ECC-92F8-C9F38D19E3F1}" type="presOf" srcId="{99C4C11F-C444-4116-85DA-5D9280A96F84}" destId="{CF7CD4EE-1D35-499A-93BC-23BBDFE4512C}" srcOrd="0" destOrd="0" presId="urn:microsoft.com/office/officeart/2009/3/layout/HorizontalOrganizationChart"/>
    <dgm:cxn modelId="{6AFC7E88-AA41-4092-BE91-B8C271AD45DD}" type="presOf" srcId="{E428F4E1-7A1E-4203-BFFB-C404483C0AE5}" destId="{AB5AC090-1879-4FE5-9088-E82F25A180F8}" srcOrd="0" destOrd="0" presId="urn:microsoft.com/office/officeart/2009/3/layout/HorizontalOrganizationChart"/>
    <dgm:cxn modelId="{6EDAC888-1E09-4599-AA22-4ADB7DE5FC50}" type="presOf" srcId="{09C5087D-6EBB-48AB-861B-5AA55BD892A0}" destId="{1495A233-DDC3-4ECC-B700-DD25B37B816D}" srcOrd="0" destOrd="0" presId="urn:microsoft.com/office/officeart/2009/3/layout/HorizontalOrganizationChart"/>
    <dgm:cxn modelId="{68AAFB8A-92DD-4812-B339-0E3F5E1067B6}" type="presOf" srcId="{1AC199CD-14FD-4907-A808-D6B47309AAAC}" destId="{59847F06-AC51-417A-A286-D34885A9424F}" srcOrd="0" destOrd="0" presId="urn:microsoft.com/office/officeart/2009/3/layout/HorizontalOrganizationChart"/>
    <dgm:cxn modelId="{EA2A5F8D-A40B-493D-838F-E0817BD7CB76}" type="presOf" srcId="{1AC199CD-14FD-4907-A808-D6B47309AAAC}" destId="{E150E0C5-A116-48B7-A10F-5958727C7EEB}" srcOrd="1" destOrd="0" presId="urn:microsoft.com/office/officeart/2009/3/layout/HorizontalOrganizationChart"/>
    <dgm:cxn modelId="{7EB5348F-E7E8-4BAE-8904-1CE51C004382}" type="presOf" srcId="{BFC4AF48-5798-4AFD-9EA8-7E9599FFFB74}" destId="{F08C5EB3-EE58-4F19-BDBE-445E20F627D1}" srcOrd="0" destOrd="0" presId="urn:microsoft.com/office/officeart/2009/3/layout/HorizontalOrganizationChart"/>
    <dgm:cxn modelId="{D6737C96-F793-48FD-A1E4-105FFB25FF12}" srcId="{80B30A45-E0DB-4C3A-A816-F03794A1E67B}" destId="{7E84BDB4-CCA7-450D-8668-62ED18E78CB9}" srcOrd="3" destOrd="0" parTransId="{566C1CAA-FFB1-4BC2-93AF-22336643A514}" sibTransId="{C9D88C53-A936-4B2C-90E5-3CB42EB7E945}"/>
    <dgm:cxn modelId="{75B0AFA4-728A-4582-8158-A68C49B50563}" type="presOf" srcId="{BB3183F4-3445-4405-A291-A1073F036D6D}" destId="{3A3D11C9-989C-4AC0-8475-F69692EA7850}" srcOrd="0" destOrd="0" presId="urn:microsoft.com/office/officeart/2009/3/layout/HorizontalOrganizationChart"/>
    <dgm:cxn modelId="{F1C881A5-9C80-44DD-A179-90891FD6116E}" srcId="{E46B1C0F-F5B4-4C01-840D-CFA2110538F2}" destId="{E428F4E1-7A1E-4203-BFFB-C404483C0AE5}" srcOrd="0" destOrd="0" parTransId="{99C4C11F-C444-4116-85DA-5D9280A96F84}" sibTransId="{D9B22687-C5D7-4DB8-8D68-E90754B5B455}"/>
    <dgm:cxn modelId="{54F950A7-32DE-4C9D-9C86-49505381FBAB}" srcId="{900558B0-AA13-4C4F-B884-4D39E7CDA015}" destId="{C2F69193-BEB8-4E0C-B30B-824986525A96}" srcOrd="0" destOrd="0" parTransId="{785D57A7-A7BA-4785-9AC3-E298B0E86D47}" sibTransId="{0757363C-2C73-4F4D-B52A-0E859012A027}"/>
    <dgm:cxn modelId="{305738A8-F4D0-4FDB-A1F8-A86565A8E969}" srcId="{BB3183F4-3445-4405-A291-A1073F036D6D}" destId="{BD650EDC-2D8E-4EA8-BE4B-EE95E0748BF4}" srcOrd="5" destOrd="0" parTransId="{BFC4AF48-5798-4AFD-9EA8-7E9599FFFB74}" sibTransId="{AFD3981A-308C-4CF5-82EF-671170B72712}"/>
    <dgm:cxn modelId="{3EF9ACA8-D254-405A-9944-A8C84D209FE8}" type="presOf" srcId="{80B30A45-E0DB-4C3A-A816-F03794A1E67B}" destId="{81ED4201-0BDA-4553-966E-61677FAA4901}" srcOrd="1" destOrd="0" presId="urn:microsoft.com/office/officeart/2009/3/layout/HorizontalOrganizationChart"/>
    <dgm:cxn modelId="{20D7D9A8-BCD0-4814-90E9-A19CA6D8DE5E}" type="presOf" srcId="{5A7025D1-9CB1-400A-A53D-B7EF4B902C73}" destId="{64C80AE7-4624-453F-9377-4D641E2ADE82}" srcOrd="1" destOrd="0" presId="urn:microsoft.com/office/officeart/2009/3/layout/HorizontalOrganizationChart"/>
    <dgm:cxn modelId="{195D14AA-8E18-428F-822B-102438324160}" type="presOf" srcId="{E46B1C0F-F5B4-4C01-840D-CFA2110538F2}" destId="{820B6203-0E47-4241-9D21-5BCF38830952}" srcOrd="0" destOrd="0" presId="urn:microsoft.com/office/officeart/2009/3/layout/HorizontalOrganizationChart"/>
    <dgm:cxn modelId="{B6A6B1AA-AC63-4354-BB84-2DBF00C3DAAE}" type="presOf" srcId="{3E7BCA4A-9CC0-4162-AF82-683128F09A2E}" destId="{11B3FAE3-9A18-4724-ACF2-2C12DA57CDC5}" srcOrd="0" destOrd="0" presId="urn:microsoft.com/office/officeart/2009/3/layout/HorizontalOrganizationChart"/>
    <dgm:cxn modelId="{97A43EAD-F746-4315-B04C-6E3CDBCD0F47}" srcId="{E46B1C0F-F5B4-4C01-840D-CFA2110538F2}" destId="{09C5087D-6EBB-48AB-861B-5AA55BD892A0}" srcOrd="1" destOrd="0" parTransId="{3E7BCA4A-9CC0-4162-AF82-683128F09A2E}" sibTransId="{B3890FDB-B883-4B4B-B95E-5011AC268D3B}"/>
    <dgm:cxn modelId="{45E5E2B1-3217-4E22-9D3C-E71C231FA96D}" type="presOf" srcId="{E428F4E1-7A1E-4203-BFFB-C404483C0AE5}" destId="{9EFDAFFC-2777-4E13-A0DE-3367C0395373}" srcOrd="1" destOrd="0" presId="urn:microsoft.com/office/officeart/2009/3/layout/HorizontalOrganizationChart"/>
    <dgm:cxn modelId="{35E780BA-D238-4628-85F5-0F53CB9393F7}" type="presOf" srcId="{059F4E1E-D989-4C01-8D38-CC864E4C813A}" destId="{352808D8-6253-4D8C-BC59-DE02FBEFA06E}" srcOrd="0" destOrd="0" presId="urn:microsoft.com/office/officeart/2009/3/layout/HorizontalOrganizationChart"/>
    <dgm:cxn modelId="{159095BA-FA96-4CC1-B0C7-2D5563C660D3}" type="presOf" srcId="{80B30A45-E0DB-4C3A-A816-F03794A1E67B}" destId="{0DCD4F86-C1CB-4A9A-B010-3FC7196CADE8}" srcOrd="0" destOrd="0" presId="urn:microsoft.com/office/officeart/2009/3/layout/HorizontalOrganizationChart"/>
    <dgm:cxn modelId="{179204BB-BBF3-42EA-916E-AFDF0771BD89}" type="presOf" srcId="{48DB558E-718D-4A8A-9E5C-45436C970402}" destId="{1A505801-C02D-4D0B-BC0A-2D3D1BB91F7C}" srcOrd="0" destOrd="0" presId="urn:microsoft.com/office/officeart/2009/3/layout/HorizontalOrganizationChart"/>
    <dgm:cxn modelId="{A26148BB-C3FC-40AE-A984-07CA84AC9D98}" srcId="{E46B1C0F-F5B4-4C01-840D-CFA2110538F2}" destId="{48DB558E-718D-4A8A-9E5C-45436C970402}" srcOrd="2" destOrd="0" parTransId="{99C90FBD-CFA4-47AA-9420-237E5A408F8D}" sibTransId="{BD43AD3E-765D-4D92-A147-EDDB0FCE66F6}"/>
    <dgm:cxn modelId="{CE09DCBC-F97F-4C18-BEDD-EA2CBD06DD6A}" srcId="{BB3183F4-3445-4405-A291-A1073F036D6D}" destId="{80B30A45-E0DB-4C3A-A816-F03794A1E67B}" srcOrd="4" destOrd="0" parTransId="{9010AFDA-6161-4ACF-ADA2-584DF7C144F4}" sibTransId="{C540AEF0-CF1F-46C6-BA73-6E80B71E4BE3}"/>
    <dgm:cxn modelId="{C7DF7FC8-8ABE-4002-B353-56F21464E834}" type="presOf" srcId="{FA59A16C-F4AE-471F-9EA0-718EBE3687B4}" destId="{56C65B43-E563-4A73-9DFD-86933B9445A3}" srcOrd="0" destOrd="0" presId="urn:microsoft.com/office/officeart/2009/3/layout/HorizontalOrganizationChart"/>
    <dgm:cxn modelId="{3957F0CA-C37D-4C97-ACDD-47041EF09769}" type="presOf" srcId="{6B4B9713-4B96-498A-82E1-10BCB1BFF9B9}" destId="{3D5EDDB5-FD0E-4A86-A2A5-8693C820C172}" srcOrd="0" destOrd="0" presId="urn:microsoft.com/office/officeart/2009/3/layout/HorizontalOrganizationChart"/>
    <dgm:cxn modelId="{C90F39CB-97EB-410B-AFCF-1DFACF15579E}" type="presOf" srcId="{312EBAD7-810E-4349-AF79-AE6CBE8A3F03}" destId="{B78828BE-BB56-46EE-8309-BB838D96E75A}" srcOrd="0" destOrd="0" presId="urn:microsoft.com/office/officeart/2009/3/layout/HorizontalOrganizationChart"/>
    <dgm:cxn modelId="{EDB010D1-C660-4DF2-B29C-B6C92C91F34A}" type="presOf" srcId="{D4BCC689-4B43-4409-A58A-BB7A27882F48}" destId="{384E7E54-BA56-4CBD-8395-8549C5CE9A5B}" srcOrd="0" destOrd="0" presId="urn:microsoft.com/office/officeart/2009/3/layout/HorizontalOrganizationChart"/>
    <dgm:cxn modelId="{7C8E94DE-030D-4EAF-9C47-854F2BAAE839}" srcId="{BB3183F4-3445-4405-A291-A1073F036D6D}" destId="{D4BCC689-4B43-4409-A58A-BB7A27882F48}" srcOrd="3" destOrd="0" parTransId="{2083FE89-17C5-47F6-B476-22EDFEAF1F83}" sibTransId="{4C29DC9F-8896-4F53-A8A9-2A83173D6615}"/>
    <dgm:cxn modelId="{7917FCDE-EA24-4949-A542-CA089AC49E70}" srcId="{312EBAD7-810E-4349-AF79-AE6CBE8A3F03}" destId="{AC824BAD-B010-478F-8E7B-CEA4DACD3622}" srcOrd="2" destOrd="0" parTransId="{F949B37F-8B71-4364-B41C-D8C14EFF5743}" sibTransId="{D719CFA4-E4CB-4D83-8CE8-E5A4ADBAFFE7}"/>
    <dgm:cxn modelId="{AE9334E3-231E-4315-A94E-6617EF4246C3}" type="presOf" srcId="{9010AFDA-6161-4ACF-ADA2-584DF7C144F4}" destId="{A1035BD8-CBF1-48B2-BC5A-66916A22982B}" srcOrd="0" destOrd="0" presId="urn:microsoft.com/office/officeart/2009/3/layout/HorizontalOrganizationChart"/>
    <dgm:cxn modelId="{AB6A97E6-6AB0-4DC1-AD38-C9E06381D10B}" type="presOf" srcId="{FA59A16C-F4AE-471F-9EA0-718EBE3687B4}" destId="{C3A9CCE5-5372-41A9-972C-51AED400BA21}" srcOrd="1" destOrd="0" presId="urn:microsoft.com/office/officeart/2009/3/layout/HorizontalOrganizationChart"/>
    <dgm:cxn modelId="{4F69CCEB-1999-4894-9ED1-91AD239A0347}" srcId="{80B30A45-E0DB-4C3A-A816-F03794A1E67B}" destId="{5A7025D1-9CB1-400A-A53D-B7EF4B902C73}" srcOrd="1" destOrd="0" parTransId="{4228BDA3-967E-4256-A75F-4672E96B595C}" sibTransId="{7008526A-E793-4ED8-9320-35F5EC9761EF}"/>
    <dgm:cxn modelId="{AE2659ED-809F-4838-A06A-738D3ABB6F39}" type="presOf" srcId="{B3828A7C-7940-441A-A74D-A2490DE8C068}" destId="{70A73620-A289-4796-B227-DFF42CA5FC6D}" srcOrd="0" destOrd="0" presId="urn:microsoft.com/office/officeart/2009/3/layout/HorizontalOrganizationChart"/>
    <dgm:cxn modelId="{ED3242EF-ABDE-4CC2-AE6D-0E7912719B75}" type="presOf" srcId="{34E77F9B-A514-4D3A-BD52-F67538E0F792}" destId="{AB9C9D29-830D-4804-87AD-A84E96DF4A9F}" srcOrd="0" destOrd="0" presId="urn:microsoft.com/office/officeart/2009/3/layout/HorizontalOrganizationChart"/>
    <dgm:cxn modelId="{81F4AEF0-CA3E-4E41-96EA-77B5F8EDD530}" type="presOf" srcId="{09C5087D-6EBB-48AB-861B-5AA55BD892A0}" destId="{B48F40C3-BE7D-4ED8-91B9-C39E40A9B128}" srcOrd="1" destOrd="0" presId="urn:microsoft.com/office/officeart/2009/3/layout/HorizontalOrganizationChart"/>
    <dgm:cxn modelId="{70E569FB-20A3-4002-AFD8-7869E1D22AA0}" type="presOf" srcId="{03ACC2E9-6370-4D93-B184-B3D292D9EA4D}" destId="{2EB97A9A-DF06-4011-9A77-7765A116390E}" srcOrd="0" destOrd="0" presId="urn:microsoft.com/office/officeart/2009/3/layout/HorizontalOrganizationChart"/>
    <dgm:cxn modelId="{B56564FE-85AE-4D06-832B-FA18695F121F}" type="presOf" srcId="{F949B37F-8B71-4364-B41C-D8C14EFF5743}" destId="{2D04C2B6-F5E3-483B-988F-6E7466C6F99E}" srcOrd="0" destOrd="0" presId="urn:microsoft.com/office/officeart/2009/3/layout/HorizontalOrganizationChart"/>
    <dgm:cxn modelId="{4EB85402-6129-4C5C-9F31-96DBF492320E}" type="presParOf" srcId="{3D5EDDB5-FD0E-4A86-A2A5-8693C820C172}" destId="{05B12506-3791-47F0-9154-73EAC400CFEC}" srcOrd="0" destOrd="0" presId="urn:microsoft.com/office/officeart/2009/3/layout/HorizontalOrganizationChart"/>
    <dgm:cxn modelId="{6D5D508A-C6AE-4253-8D82-BBC2060E8E9B}" type="presParOf" srcId="{05B12506-3791-47F0-9154-73EAC400CFEC}" destId="{502DCCDA-D775-4E70-BFE7-D8AD7EC0A598}" srcOrd="0" destOrd="0" presId="urn:microsoft.com/office/officeart/2009/3/layout/HorizontalOrganizationChart"/>
    <dgm:cxn modelId="{2C9B2FD0-62B5-4D33-AEFB-4E043037AD31}" type="presParOf" srcId="{502DCCDA-D775-4E70-BFE7-D8AD7EC0A598}" destId="{3A3D11C9-989C-4AC0-8475-F69692EA7850}" srcOrd="0" destOrd="0" presId="urn:microsoft.com/office/officeart/2009/3/layout/HorizontalOrganizationChart"/>
    <dgm:cxn modelId="{466D629C-5A36-4695-8BF5-4F970738E049}" type="presParOf" srcId="{502DCCDA-D775-4E70-BFE7-D8AD7EC0A598}" destId="{D62F9AE0-5080-4536-B41A-65B9907007BC}" srcOrd="1" destOrd="0" presId="urn:microsoft.com/office/officeart/2009/3/layout/HorizontalOrganizationChart"/>
    <dgm:cxn modelId="{3649CE97-4C13-4D62-B135-8AF4F58FE6D2}" type="presParOf" srcId="{05B12506-3791-47F0-9154-73EAC400CFEC}" destId="{62263D72-6650-4C33-BB6D-93F00E7A8CAF}" srcOrd="1" destOrd="0" presId="urn:microsoft.com/office/officeart/2009/3/layout/HorizontalOrganizationChart"/>
    <dgm:cxn modelId="{C6CA972F-5367-4626-9B95-20ADD2131F1E}" type="presParOf" srcId="{62263D72-6650-4C33-BB6D-93F00E7A8CAF}" destId="{A4EF5999-BD06-46FA-B3C8-118FF2FB5B46}" srcOrd="0" destOrd="0" presId="urn:microsoft.com/office/officeart/2009/3/layout/HorizontalOrganizationChart"/>
    <dgm:cxn modelId="{0E65C941-2761-4D27-89D3-57B30F40E1D3}" type="presParOf" srcId="{62263D72-6650-4C33-BB6D-93F00E7A8CAF}" destId="{BAE2A7E7-BACC-4E04-91F5-E44CEF20478C}" srcOrd="1" destOrd="0" presId="urn:microsoft.com/office/officeart/2009/3/layout/HorizontalOrganizationChart"/>
    <dgm:cxn modelId="{2C399B68-77D6-41F5-BB16-4DE735AA9E2B}" type="presParOf" srcId="{BAE2A7E7-BACC-4E04-91F5-E44CEF20478C}" destId="{AA752B52-1E86-4087-9DC9-6490EEF1219C}" srcOrd="0" destOrd="0" presId="urn:microsoft.com/office/officeart/2009/3/layout/HorizontalOrganizationChart"/>
    <dgm:cxn modelId="{30306EC8-9BC0-44DD-A0AB-10B38B1DFDC1}" type="presParOf" srcId="{AA752B52-1E86-4087-9DC9-6490EEF1219C}" destId="{EBA9B662-9509-49A7-ABC5-67A32279B13F}" srcOrd="0" destOrd="0" presId="urn:microsoft.com/office/officeart/2009/3/layout/HorizontalOrganizationChart"/>
    <dgm:cxn modelId="{D1E0F87C-DA88-4D25-A7D6-76B0F5A0390D}" type="presParOf" srcId="{AA752B52-1E86-4087-9DC9-6490EEF1219C}" destId="{5D9B5249-5518-4EC2-A156-6B190B6A2954}" srcOrd="1" destOrd="0" presId="urn:microsoft.com/office/officeart/2009/3/layout/HorizontalOrganizationChart"/>
    <dgm:cxn modelId="{76F88274-7765-4DEB-97C0-78675C98951C}" type="presParOf" srcId="{BAE2A7E7-BACC-4E04-91F5-E44CEF20478C}" destId="{EFE70284-C234-418D-B50A-BA9720985804}" srcOrd="1" destOrd="0" presId="urn:microsoft.com/office/officeart/2009/3/layout/HorizontalOrganizationChart"/>
    <dgm:cxn modelId="{07F3857D-553A-430D-8D8D-064311868D89}" type="presParOf" srcId="{EFE70284-C234-418D-B50A-BA9720985804}" destId="{E9025A7E-A431-41B2-81FE-E824B2F3EBE5}" srcOrd="0" destOrd="0" presId="urn:microsoft.com/office/officeart/2009/3/layout/HorizontalOrganizationChart"/>
    <dgm:cxn modelId="{504C0B8B-8B66-4441-A865-E84A0908FBC1}" type="presParOf" srcId="{EFE70284-C234-418D-B50A-BA9720985804}" destId="{93053CBE-28AC-43F0-BFE4-A744DA725AAC}" srcOrd="1" destOrd="0" presId="urn:microsoft.com/office/officeart/2009/3/layout/HorizontalOrganizationChart"/>
    <dgm:cxn modelId="{FF370960-D6AA-489B-9DFE-A274A06C2C5E}" type="presParOf" srcId="{93053CBE-28AC-43F0-BFE4-A744DA725AAC}" destId="{0EA157D7-D5A0-497B-A44E-251794E40F34}" srcOrd="0" destOrd="0" presId="urn:microsoft.com/office/officeart/2009/3/layout/HorizontalOrganizationChart"/>
    <dgm:cxn modelId="{30FD0244-4B55-4542-AE47-FA44F7FBF86F}" type="presParOf" srcId="{0EA157D7-D5A0-497B-A44E-251794E40F34}" destId="{10225AF5-F99F-475F-AF9B-4421E9517D2C}" srcOrd="0" destOrd="0" presId="urn:microsoft.com/office/officeart/2009/3/layout/HorizontalOrganizationChart"/>
    <dgm:cxn modelId="{EB0505AF-EF48-4583-9E9C-FA6DF55C7D3D}" type="presParOf" srcId="{0EA157D7-D5A0-497B-A44E-251794E40F34}" destId="{EEE6AAF9-C970-4CB9-AE84-E130612F239D}" srcOrd="1" destOrd="0" presId="urn:microsoft.com/office/officeart/2009/3/layout/HorizontalOrganizationChart"/>
    <dgm:cxn modelId="{F8414513-5EF4-43FE-9A48-FF37DAEDFC50}" type="presParOf" srcId="{93053CBE-28AC-43F0-BFE4-A744DA725AAC}" destId="{8B070CDF-2BEA-45F6-9089-32DE395D60B2}" srcOrd="1" destOrd="0" presId="urn:microsoft.com/office/officeart/2009/3/layout/HorizontalOrganizationChart"/>
    <dgm:cxn modelId="{106A7632-C362-4A35-A270-945C4FB2F13E}" type="presParOf" srcId="{93053CBE-28AC-43F0-BFE4-A744DA725AAC}" destId="{DAA273EB-3173-4B86-AB9C-8045735966A6}" srcOrd="2" destOrd="0" presId="urn:microsoft.com/office/officeart/2009/3/layout/HorizontalOrganizationChart"/>
    <dgm:cxn modelId="{A5C07140-B5CB-4F89-8E19-02AE606C0E25}" type="presParOf" srcId="{EFE70284-C234-418D-B50A-BA9720985804}" destId="{17D9B69F-2041-414B-95C4-052CC8ED9A23}" srcOrd="2" destOrd="0" presId="urn:microsoft.com/office/officeart/2009/3/layout/HorizontalOrganizationChart"/>
    <dgm:cxn modelId="{8A4C1958-9B85-4F40-B0AA-0A43AE5C354F}" type="presParOf" srcId="{EFE70284-C234-418D-B50A-BA9720985804}" destId="{057A6DEB-9892-419F-841E-B8739F239414}" srcOrd="3" destOrd="0" presId="urn:microsoft.com/office/officeart/2009/3/layout/HorizontalOrganizationChart"/>
    <dgm:cxn modelId="{C6522895-EEFD-4F06-9580-F1CD95897404}" type="presParOf" srcId="{057A6DEB-9892-419F-841E-B8739F239414}" destId="{A41709A7-C96B-4D2C-8A4F-F957613D016D}" srcOrd="0" destOrd="0" presId="urn:microsoft.com/office/officeart/2009/3/layout/HorizontalOrganizationChart"/>
    <dgm:cxn modelId="{67604597-40B1-4F13-A2B7-EC8A2A316156}" type="presParOf" srcId="{A41709A7-C96B-4D2C-8A4F-F957613D016D}" destId="{70A73620-A289-4796-B227-DFF42CA5FC6D}" srcOrd="0" destOrd="0" presId="urn:microsoft.com/office/officeart/2009/3/layout/HorizontalOrganizationChart"/>
    <dgm:cxn modelId="{7E1EC2CF-DD2D-4478-A21D-60AA1C72294E}" type="presParOf" srcId="{A41709A7-C96B-4D2C-8A4F-F957613D016D}" destId="{F3B29ADB-61E0-46C0-BD93-FE790A708144}" srcOrd="1" destOrd="0" presId="urn:microsoft.com/office/officeart/2009/3/layout/HorizontalOrganizationChart"/>
    <dgm:cxn modelId="{E9F2A208-4D3D-455F-B5CF-DFA6516BE126}" type="presParOf" srcId="{057A6DEB-9892-419F-841E-B8739F239414}" destId="{3256265B-55C7-4A60-BF91-4A6CA48F0AD0}" srcOrd="1" destOrd="0" presId="urn:microsoft.com/office/officeart/2009/3/layout/HorizontalOrganizationChart"/>
    <dgm:cxn modelId="{209AE12E-BA0A-4730-AC45-A615F4031B3B}" type="presParOf" srcId="{057A6DEB-9892-419F-841E-B8739F239414}" destId="{8824AB72-5A0B-4169-9264-CAF9D2A9E2D5}" srcOrd="2" destOrd="0" presId="urn:microsoft.com/office/officeart/2009/3/layout/HorizontalOrganizationChart"/>
    <dgm:cxn modelId="{9D6A8178-32A1-4547-BBC7-EA6C94E34BA3}" type="presParOf" srcId="{BAE2A7E7-BACC-4E04-91F5-E44CEF20478C}" destId="{23D60299-57CD-4CC0-AC27-300C4739DAE3}" srcOrd="2" destOrd="0" presId="urn:microsoft.com/office/officeart/2009/3/layout/HorizontalOrganizationChart"/>
    <dgm:cxn modelId="{D5BBBC90-8EF1-43CB-887D-A9883A956926}" type="presParOf" srcId="{62263D72-6650-4C33-BB6D-93F00E7A8CAF}" destId="{8560DF2C-2DEA-4E5D-B0F3-2294120720D2}" srcOrd="2" destOrd="0" presId="urn:microsoft.com/office/officeart/2009/3/layout/HorizontalOrganizationChart"/>
    <dgm:cxn modelId="{9DDDF41A-8D04-4A7C-89C6-590559D6B25E}" type="presParOf" srcId="{62263D72-6650-4C33-BB6D-93F00E7A8CAF}" destId="{A79769A6-3321-44D5-AFEE-FECC1D99FA81}" srcOrd="3" destOrd="0" presId="urn:microsoft.com/office/officeart/2009/3/layout/HorizontalOrganizationChart"/>
    <dgm:cxn modelId="{966F9737-5571-4E0A-B8C0-96036A7917C7}" type="presParOf" srcId="{A79769A6-3321-44D5-AFEE-FECC1D99FA81}" destId="{E5C7A466-1E75-4503-B726-7F836C556048}" srcOrd="0" destOrd="0" presId="urn:microsoft.com/office/officeart/2009/3/layout/HorizontalOrganizationChart"/>
    <dgm:cxn modelId="{1BDDF2B3-EAB0-4C2C-86E4-BD2DCD97D642}" type="presParOf" srcId="{E5C7A466-1E75-4503-B726-7F836C556048}" destId="{59847F06-AC51-417A-A286-D34885A9424F}" srcOrd="0" destOrd="0" presId="urn:microsoft.com/office/officeart/2009/3/layout/HorizontalOrganizationChart"/>
    <dgm:cxn modelId="{A9F9F9C5-C480-4374-9D83-5406A38AFD21}" type="presParOf" srcId="{E5C7A466-1E75-4503-B726-7F836C556048}" destId="{E150E0C5-A116-48B7-A10F-5958727C7EEB}" srcOrd="1" destOrd="0" presId="urn:microsoft.com/office/officeart/2009/3/layout/HorizontalOrganizationChart"/>
    <dgm:cxn modelId="{A6C9383E-2399-464A-A621-5EB6C1FE57C1}" type="presParOf" srcId="{A79769A6-3321-44D5-AFEE-FECC1D99FA81}" destId="{F3A919B7-9538-4528-9877-BC8FAA3B13BD}" srcOrd="1" destOrd="0" presId="urn:microsoft.com/office/officeart/2009/3/layout/HorizontalOrganizationChart"/>
    <dgm:cxn modelId="{697E2E53-718C-4FFB-A506-2101499B2590}" type="presParOf" srcId="{A79769A6-3321-44D5-AFEE-FECC1D99FA81}" destId="{2EB2D037-EE4D-4B3A-A985-1E1B706478F0}" srcOrd="2" destOrd="0" presId="urn:microsoft.com/office/officeart/2009/3/layout/HorizontalOrganizationChart"/>
    <dgm:cxn modelId="{70C3FA26-4A67-44DE-998C-F1D676C62409}" type="presParOf" srcId="{62263D72-6650-4C33-BB6D-93F00E7A8CAF}" destId="{2EB97A9A-DF06-4011-9A77-7765A116390E}" srcOrd="4" destOrd="0" presId="urn:microsoft.com/office/officeart/2009/3/layout/HorizontalOrganizationChart"/>
    <dgm:cxn modelId="{9A2DB21C-6249-4E35-A9CF-E038693C0B36}" type="presParOf" srcId="{62263D72-6650-4C33-BB6D-93F00E7A8CAF}" destId="{117787A5-886F-4F86-80DB-C3772B871948}" srcOrd="5" destOrd="0" presId="urn:microsoft.com/office/officeart/2009/3/layout/HorizontalOrganizationChart"/>
    <dgm:cxn modelId="{DB2DBD1F-0173-4116-B2AA-1A90679CDCA4}" type="presParOf" srcId="{117787A5-886F-4F86-80DB-C3772B871948}" destId="{34C734FB-7AD9-47C7-91E4-C598B705F9AF}" srcOrd="0" destOrd="0" presId="urn:microsoft.com/office/officeart/2009/3/layout/HorizontalOrganizationChart"/>
    <dgm:cxn modelId="{AC37E7A7-F786-408B-95A0-F1655A215561}" type="presParOf" srcId="{34C734FB-7AD9-47C7-91E4-C598B705F9AF}" destId="{B78828BE-BB56-46EE-8309-BB838D96E75A}" srcOrd="0" destOrd="0" presId="urn:microsoft.com/office/officeart/2009/3/layout/HorizontalOrganizationChart"/>
    <dgm:cxn modelId="{63026677-7F4E-44C5-9866-47095268F97B}" type="presParOf" srcId="{34C734FB-7AD9-47C7-91E4-C598B705F9AF}" destId="{8E68EDE3-CD2A-41F2-B306-87D9E928C590}" srcOrd="1" destOrd="0" presId="urn:microsoft.com/office/officeart/2009/3/layout/HorizontalOrganizationChart"/>
    <dgm:cxn modelId="{C8E49C38-5DF3-4A3E-A9E1-DE0F2E917823}" type="presParOf" srcId="{117787A5-886F-4F86-80DB-C3772B871948}" destId="{B52697CB-CECF-4A5A-AF57-35506B2D2EAB}" srcOrd="1" destOrd="0" presId="urn:microsoft.com/office/officeart/2009/3/layout/HorizontalOrganizationChart"/>
    <dgm:cxn modelId="{48DF8897-4985-4D90-BEA5-AA9F088B2A37}" type="presParOf" srcId="{B52697CB-CECF-4A5A-AF57-35506B2D2EAB}" destId="{8DCB79E4-3D7E-4BA2-976B-F297800957B3}" srcOrd="0" destOrd="0" presId="urn:microsoft.com/office/officeart/2009/3/layout/HorizontalOrganizationChart"/>
    <dgm:cxn modelId="{5CE4F3F8-EB47-423D-872E-5C7FB6FE120D}" type="presParOf" srcId="{B52697CB-CECF-4A5A-AF57-35506B2D2EAB}" destId="{9CD4D17B-0B01-4A99-B8ED-EB34D502326B}" srcOrd="1" destOrd="0" presId="urn:microsoft.com/office/officeart/2009/3/layout/HorizontalOrganizationChart"/>
    <dgm:cxn modelId="{B80AB0E2-4ED1-4D3E-8D11-672B9A5709EB}" type="presParOf" srcId="{9CD4D17B-0B01-4A99-B8ED-EB34D502326B}" destId="{A8BBA6CC-6D79-4F34-A884-204BA8F43B23}" srcOrd="0" destOrd="0" presId="urn:microsoft.com/office/officeart/2009/3/layout/HorizontalOrganizationChart"/>
    <dgm:cxn modelId="{AC86837D-D241-4C10-AA61-F3E15E3F9309}" type="presParOf" srcId="{A8BBA6CC-6D79-4F34-A884-204BA8F43B23}" destId="{AB9C9D29-830D-4804-87AD-A84E96DF4A9F}" srcOrd="0" destOrd="0" presId="urn:microsoft.com/office/officeart/2009/3/layout/HorizontalOrganizationChart"/>
    <dgm:cxn modelId="{D8369BE5-3D9D-49EF-AC24-5828151C1072}" type="presParOf" srcId="{A8BBA6CC-6D79-4F34-A884-204BA8F43B23}" destId="{DE64CBC6-18C0-4BE4-8EAC-72E4D184F875}" srcOrd="1" destOrd="0" presId="urn:microsoft.com/office/officeart/2009/3/layout/HorizontalOrganizationChart"/>
    <dgm:cxn modelId="{57E5926A-B44E-460F-B11A-3DFF59C94270}" type="presParOf" srcId="{9CD4D17B-0B01-4A99-B8ED-EB34D502326B}" destId="{B6C00E45-41E6-40A0-8633-913929DB9C00}" srcOrd="1" destOrd="0" presId="urn:microsoft.com/office/officeart/2009/3/layout/HorizontalOrganizationChart"/>
    <dgm:cxn modelId="{1ECA83D0-5B00-4F06-B87E-03ED3ADDE10F}" type="presParOf" srcId="{9CD4D17B-0B01-4A99-B8ED-EB34D502326B}" destId="{ED1BD4EC-C6C6-492B-9B8F-4CFFD2B36257}" srcOrd="2" destOrd="0" presId="urn:microsoft.com/office/officeart/2009/3/layout/HorizontalOrganizationChart"/>
    <dgm:cxn modelId="{27E86E12-AD6F-4EDA-80D7-9E41BFF14F14}" type="presParOf" srcId="{B52697CB-CECF-4A5A-AF57-35506B2D2EAB}" destId="{C6F2E42A-7457-4ACD-AFAE-E31D915BE220}" srcOrd="2" destOrd="0" presId="urn:microsoft.com/office/officeart/2009/3/layout/HorizontalOrganizationChart"/>
    <dgm:cxn modelId="{05431122-CA13-42B9-8653-2C6322CF1E06}" type="presParOf" srcId="{B52697CB-CECF-4A5A-AF57-35506B2D2EAB}" destId="{892367D5-3CEA-49E6-8B4A-FFDD10211378}" srcOrd="3" destOrd="0" presId="urn:microsoft.com/office/officeart/2009/3/layout/HorizontalOrganizationChart"/>
    <dgm:cxn modelId="{2F14D45B-1E6C-47FD-A1C0-1485A929F812}" type="presParOf" srcId="{892367D5-3CEA-49E6-8B4A-FFDD10211378}" destId="{BA65D894-4880-4329-9C58-AFA8CBCC35D9}" srcOrd="0" destOrd="0" presId="urn:microsoft.com/office/officeart/2009/3/layout/HorizontalOrganizationChart"/>
    <dgm:cxn modelId="{E7E2FAFF-CF4E-4ABC-9EC9-B083CA738DED}" type="presParOf" srcId="{BA65D894-4880-4329-9C58-AFA8CBCC35D9}" destId="{75A8694C-F01F-4485-8D80-1306B143D9A8}" srcOrd="0" destOrd="0" presId="urn:microsoft.com/office/officeart/2009/3/layout/HorizontalOrganizationChart"/>
    <dgm:cxn modelId="{1A35A727-A799-497B-B0E2-6384CD1B09C6}" type="presParOf" srcId="{BA65D894-4880-4329-9C58-AFA8CBCC35D9}" destId="{6EFA8B1B-5BE3-42C2-B281-69B750252D5E}" srcOrd="1" destOrd="0" presId="urn:microsoft.com/office/officeart/2009/3/layout/HorizontalOrganizationChart"/>
    <dgm:cxn modelId="{F6A39BB1-5ECC-4B97-A7F5-DBFABB835D29}" type="presParOf" srcId="{892367D5-3CEA-49E6-8B4A-FFDD10211378}" destId="{B5CDCC2E-2784-4029-8152-5906D5E2470D}" srcOrd="1" destOrd="0" presId="urn:microsoft.com/office/officeart/2009/3/layout/HorizontalOrganizationChart"/>
    <dgm:cxn modelId="{6FE5938A-B80C-4640-8270-B6DF7DDCC208}" type="presParOf" srcId="{892367D5-3CEA-49E6-8B4A-FFDD10211378}" destId="{B8514E45-AEB2-435C-9497-9DAD27E83490}" srcOrd="2" destOrd="0" presId="urn:microsoft.com/office/officeart/2009/3/layout/HorizontalOrganizationChart"/>
    <dgm:cxn modelId="{3C9F77AD-C7E5-471C-B824-A491C73A2538}" type="presParOf" srcId="{B52697CB-CECF-4A5A-AF57-35506B2D2EAB}" destId="{2D04C2B6-F5E3-483B-988F-6E7466C6F99E}" srcOrd="4" destOrd="0" presId="urn:microsoft.com/office/officeart/2009/3/layout/HorizontalOrganizationChart"/>
    <dgm:cxn modelId="{31819C36-ACC7-4829-BFC1-B9694F43E797}" type="presParOf" srcId="{B52697CB-CECF-4A5A-AF57-35506B2D2EAB}" destId="{E16639A0-B15B-41E3-BD00-5256DDD9B442}" srcOrd="5" destOrd="0" presId="urn:microsoft.com/office/officeart/2009/3/layout/HorizontalOrganizationChart"/>
    <dgm:cxn modelId="{FD0742BA-2A51-4081-81ED-A26DF32DEE5F}" type="presParOf" srcId="{E16639A0-B15B-41E3-BD00-5256DDD9B442}" destId="{FE57AB1B-217A-47E5-97F9-33C8981AF5CF}" srcOrd="0" destOrd="0" presId="urn:microsoft.com/office/officeart/2009/3/layout/HorizontalOrganizationChart"/>
    <dgm:cxn modelId="{49766B93-ED19-4495-8B60-E3CCB3FF263C}" type="presParOf" srcId="{FE57AB1B-217A-47E5-97F9-33C8981AF5CF}" destId="{1FD6AB28-57CA-47C9-BD43-855E53A48E8E}" srcOrd="0" destOrd="0" presId="urn:microsoft.com/office/officeart/2009/3/layout/HorizontalOrganizationChart"/>
    <dgm:cxn modelId="{FB672407-8B35-4911-A116-A87CC3822970}" type="presParOf" srcId="{FE57AB1B-217A-47E5-97F9-33C8981AF5CF}" destId="{2F7123A3-128F-4ABB-867B-A0A9930DF96D}" srcOrd="1" destOrd="0" presId="urn:microsoft.com/office/officeart/2009/3/layout/HorizontalOrganizationChart"/>
    <dgm:cxn modelId="{1645C216-2C1F-4092-8196-AE002C4A3029}" type="presParOf" srcId="{E16639A0-B15B-41E3-BD00-5256DDD9B442}" destId="{8FFCCF87-3D30-4FB5-A4DD-6E798355A903}" srcOrd="1" destOrd="0" presId="urn:microsoft.com/office/officeart/2009/3/layout/HorizontalOrganizationChart"/>
    <dgm:cxn modelId="{1585BD20-BBA0-42A2-A5F0-93DD08B5345E}" type="presParOf" srcId="{E16639A0-B15B-41E3-BD00-5256DDD9B442}" destId="{EF0DA5B5-0452-4B0F-8A07-6481722300CF}" srcOrd="2" destOrd="0" presId="urn:microsoft.com/office/officeart/2009/3/layout/HorizontalOrganizationChart"/>
    <dgm:cxn modelId="{48883987-55DD-4670-B2CB-63FA357933A3}" type="presParOf" srcId="{117787A5-886F-4F86-80DB-C3772B871948}" destId="{17157AC5-BEF0-43A9-932C-44B7ADCD4D46}" srcOrd="2" destOrd="0" presId="urn:microsoft.com/office/officeart/2009/3/layout/HorizontalOrganizationChart"/>
    <dgm:cxn modelId="{357FCB0C-CCE2-40CB-AE06-58198ACAB33C}" type="presParOf" srcId="{62263D72-6650-4C33-BB6D-93F00E7A8CAF}" destId="{0BCE80F0-D9BB-4ACF-AF25-AF4E5C541507}" srcOrd="6" destOrd="0" presId="urn:microsoft.com/office/officeart/2009/3/layout/HorizontalOrganizationChart"/>
    <dgm:cxn modelId="{C371B075-6469-4BD4-A9BF-C24EC9A931D5}" type="presParOf" srcId="{62263D72-6650-4C33-BB6D-93F00E7A8CAF}" destId="{F6B60B70-7071-43EF-B1D1-E7ECF70085BD}" srcOrd="7" destOrd="0" presId="urn:microsoft.com/office/officeart/2009/3/layout/HorizontalOrganizationChart"/>
    <dgm:cxn modelId="{49EF564F-D73F-4DF5-8451-EB869D6554CB}" type="presParOf" srcId="{F6B60B70-7071-43EF-B1D1-E7ECF70085BD}" destId="{A9F9302F-EF4A-4533-9150-C23F8F06C476}" srcOrd="0" destOrd="0" presId="urn:microsoft.com/office/officeart/2009/3/layout/HorizontalOrganizationChart"/>
    <dgm:cxn modelId="{E08FE459-7825-42C5-BA5B-BBF03402B92E}" type="presParOf" srcId="{A9F9302F-EF4A-4533-9150-C23F8F06C476}" destId="{384E7E54-BA56-4CBD-8395-8549C5CE9A5B}" srcOrd="0" destOrd="0" presId="urn:microsoft.com/office/officeart/2009/3/layout/HorizontalOrganizationChart"/>
    <dgm:cxn modelId="{093D8294-F342-44D6-A60D-C4DB5C18D008}" type="presParOf" srcId="{A9F9302F-EF4A-4533-9150-C23F8F06C476}" destId="{A695E4DC-567B-4218-92B5-DAFD8AEC7A22}" srcOrd="1" destOrd="0" presId="urn:microsoft.com/office/officeart/2009/3/layout/HorizontalOrganizationChart"/>
    <dgm:cxn modelId="{2A2673A3-D8C3-46E3-941C-6F815112599A}" type="presParOf" srcId="{F6B60B70-7071-43EF-B1D1-E7ECF70085BD}" destId="{CF2B0ADE-F1BB-45BA-9AF6-C08BF52E4663}" srcOrd="1" destOrd="0" presId="urn:microsoft.com/office/officeart/2009/3/layout/HorizontalOrganizationChart"/>
    <dgm:cxn modelId="{92959033-EDAE-4D6B-B2D6-B33B88C3E074}" type="presParOf" srcId="{F6B60B70-7071-43EF-B1D1-E7ECF70085BD}" destId="{16EBF880-7B8E-4ADD-9DB4-1EBABFF317A7}" srcOrd="2" destOrd="0" presId="urn:microsoft.com/office/officeart/2009/3/layout/HorizontalOrganizationChart"/>
    <dgm:cxn modelId="{32A07902-9D3F-46AB-AB50-90BC9C035DE8}" type="presParOf" srcId="{62263D72-6650-4C33-BB6D-93F00E7A8CAF}" destId="{A1035BD8-CBF1-48B2-BC5A-66916A22982B}" srcOrd="8" destOrd="0" presId="urn:microsoft.com/office/officeart/2009/3/layout/HorizontalOrganizationChart"/>
    <dgm:cxn modelId="{94479D15-06BD-4B64-9F17-C843280DE9A5}" type="presParOf" srcId="{62263D72-6650-4C33-BB6D-93F00E7A8CAF}" destId="{AFB3C070-4579-443A-80EE-1DBAD6D13FF6}" srcOrd="9" destOrd="0" presId="urn:microsoft.com/office/officeart/2009/3/layout/HorizontalOrganizationChart"/>
    <dgm:cxn modelId="{4026C035-8662-4065-A158-42D02CF31676}" type="presParOf" srcId="{AFB3C070-4579-443A-80EE-1DBAD6D13FF6}" destId="{867CBE26-707A-4914-ACDE-19BB51EF9D7F}" srcOrd="0" destOrd="0" presId="urn:microsoft.com/office/officeart/2009/3/layout/HorizontalOrganizationChart"/>
    <dgm:cxn modelId="{A1C8FCC5-2084-4CDB-9192-3F5394D7630F}" type="presParOf" srcId="{867CBE26-707A-4914-ACDE-19BB51EF9D7F}" destId="{0DCD4F86-C1CB-4A9A-B010-3FC7196CADE8}" srcOrd="0" destOrd="0" presId="urn:microsoft.com/office/officeart/2009/3/layout/HorizontalOrganizationChart"/>
    <dgm:cxn modelId="{BC4DC244-A4C0-4DC9-BBAB-6E6616E9A719}" type="presParOf" srcId="{867CBE26-707A-4914-ACDE-19BB51EF9D7F}" destId="{81ED4201-0BDA-4553-966E-61677FAA4901}" srcOrd="1" destOrd="0" presId="urn:microsoft.com/office/officeart/2009/3/layout/HorizontalOrganizationChart"/>
    <dgm:cxn modelId="{326377F9-80CE-4D4D-BA80-EEF2CA478C8C}" type="presParOf" srcId="{AFB3C070-4579-443A-80EE-1DBAD6D13FF6}" destId="{829EE76F-5536-4537-9A1C-7BA07EC053FF}" srcOrd="1" destOrd="0" presId="urn:microsoft.com/office/officeart/2009/3/layout/HorizontalOrganizationChart"/>
    <dgm:cxn modelId="{21C43261-8BC2-44F0-9367-A16AB7B973AA}" type="presParOf" srcId="{829EE76F-5536-4537-9A1C-7BA07EC053FF}" destId="{CC746CE8-B63E-4497-995E-90E3CB6131DC}" srcOrd="0" destOrd="0" presId="urn:microsoft.com/office/officeart/2009/3/layout/HorizontalOrganizationChart"/>
    <dgm:cxn modelId="{4AE0439C-A65C-4DCB-A9F2-7E8DEBA0BC28}" type="presParOf" srcId="{829EE76F-5536-4537-9A1C-7BA07EC053FF}" destId="{06A6B85A-AA54-4527-81A8-D0DB3711ADFE}" srcOrd="1" destOrd="0" presId="urn:microsoft.com/office/officeart/2009/3/layout/HorizontalOrganizationChart"/>
    <dgm:cxn modelId="{AE6468A5-E454-469D-AFEA-2C28F450A989}" type="presParOf" srcId="{06A6B85A-AA54-4527-81A8-D0DB3711ADFE}" destId="{18CCAE67-3D0F-4414-9070-5971C824DFF9}" srcOrd="0" destOrd="0" presId="urn:microsoft.com/office/officeart/2009/3/layout/HorizontalOrganizationChart"/>
    <dgm:cxn modelId="{0C757CE5-093E-4720-BB06-CC40B2431F1B}" type="presParOf" srcId="{18CCAE67-3D0F-4414-9070-5971C824DFF9}" destId="{820B6203-0E47-4241-9D21-5BCF38830952}" srcOrd="0" destOrd="0" presId="urn:microsoft.com/office/officeart/2009/3/layout/HorizontalOrganizationChart"/>
    <dgm:cxn modelId="{26E41E6A-21B6-47AF-B350-16989F67E345}" type="presParOf" srcId="{18CCAE67-3D0F-4414-9070-5971C824DFF9}" destId="{BD375772-916B-44C1-A3B0-B787E93CA749}" srcOrd="1" destOrd="0" presId="urn:microsoft.com/office/officeart/2009/3/layout/HorizontalOrganizationChart"/>
    <dgm:cxn modelId="{EAA81B60-CC74-469F-8D5C-C5A8C4D926BB}" type="presParOf" srcId="{06A6B85A-AA54-4527-81A8-D0DB3711ADFE}" destId="{38288139-1777-45FA-9A88-A901403D15D3}" srcOrd="1" destOrd="0" presId="urn:microsoft.com/office/officeart/2009/3/layout/HorizontalOrganizationChart"/>
    <dgm:cxn modelId="{F1D7D5FD-E5B0-4FB8-A6B7-205FDBC8FABC}" type="presParOf" srcId="{38288139-1777-45FA-9A88-A901403D15D3}" destId="{CF7CD4EE-1D35-499A-93BC-23BBDFE4512C}" srcOrd="0" destOrd="0" presId="urn:microsoft.com/office/officeart/2009/3/layout/HorizontalOrganizationChart"/>
    <dgm:cxn modelId="{F5887C83-F070-45C4-9881-6AB6DAA71C6B}" type="presParOf" srcId="{38288139-1777-45FA-9A88-A901403D15D3}" destId="{E344A94C-3187-4FD1-8880-41E63A56690D}" srcOrd="1" destOrd="0" presId="urn:microsoft.com/office/officeart/2009/3/layout/HorizontalOrganizationChart"/>
    <dgm:cxn modelId="{8F4CA683-BC76-4B2B-AC82-6D3AD6A0F67D}" type="presParOf" srcId="{E344A94C-3187-4FD1-8880-41E63A56690D}" destId="{65DA5977-241E-4CBF-9B2F-53115282496C}" srcOrd="0" destOrd="0" presId="urn:microsoft.com/office/officeart/2009/3/layout/HorizontalOrganizationChart"/>
    <dgm:cxn modelId="{A9643CCB-017C-4D6B-B987-6F7AA5B8D81E}" type="presParOf" srcId="{65DA5977-241E-4CBF-9B2F-53115282496C}" destId="{AB5AC090-1879-4FE5-9088-E82F25A180F8}" srcOrd="0" destOrd="0" presId="urn:microsoft.com/office/officeart/2009/3/layout/HorizontalOrganizationChart"/>
    <dgm:cxn modelId="{3CD9F573-CDBF-4C61-B0B5-9E343519A839}" type="presParOf" srcId="{65DA5977-241E-4CBF-9B2F-53115282496C}" destId="{9EFDAFFC-2777-4E13-A0DE-3367C0395373}" srcOrd="1" destOrd="0" presId="urn:microsoft.com/office/officeart/2009/3/layout/HorizontalOrganizationChart"/>
    <dgm:cxn modelId="{978D71E0-B6AB-4370-B41B-E0766AE794BE}" type="presParOf" srcId="{E344A94C-3187-4FD1-8880-41E63A56690D}" destId="{0D0C61ED-14B9-473F-A066-F08E84832201}" srcOrd="1" destOrd="0" presId="urn:microsoft.com/office/officeart/2009/3/layout/HorizontalOrganizationChart"/>
    <dgm:cxn modelId="{141B6F3F-9019-4EAD-82D1-54883AD48FD5}" type="presParOf" srcId="{E344A94C-3187-4FD1-8880-41E63A56690D}" destId="{3A34907A-3664-4084-9A2E-0760D537DB02}" srcOrd="2" destOrd="0" presId="urn:microsoft.com/office/officeart/2009/3/layout/HorizontalOrganizationChart"/>
    <dgm:cxn modelId="{B05A2F72-1432-47FC-9CE2-9A9FBCD075F1}" type="presParOf" srcId="{38288139-1777-45FA-9A88-A901403D15D3}" destId="{11B3FAE3-9A18-4724-ACF2-2C12DA57CDC5}" srcOrd="2" destOrd="0" presId="urn:microsoft.com/office/officeart/2009/3/layout/HorizontalOrganizationChart"/>
    <dgm:cxn modelId="{FE706F74-9AA0-4560-9812-542D3EBE485E}" type="presParOf" srcId="{38288139-1777-45FA-9A88-A901403D15D3}" destId="{FB5A22DD-421E-4EA9-A476-EB072B9A45FE}" srcOrd="3" destOrd="0" presId="urn:microsoft.com/office/officeart/2009/3/layout/HorizontalOrganizationChart"/>
    <dgm:cxn modelId="{963C36B4-FBD2-4A79-BBD2-5ED6750050FD}" type="presParOf" srcId="{FB5A22DD-421E-4EA9-A476-EB072B9A45FE}" destId="{5F28A901-3D28-4DCA-ADCA-84958E7CF211}" srcOrd="0" destOrd="0" presId="urn:microsoft.com/office/officeart/2009/3/layout/HorizontalOrganizationChart"/>
    <dgm:cxn modelId="{E8C92622-65FE-4BDD-B22C-59E365D37BBB}" type="presParOf" srcId="{5F28A901-3D28-4DCA-ADCA-84958E7CF211}" destId="{1495A233-DDC3-4ECC-B700-DD25B37B816D}" srcOrd="0" destOrd="0" presId="urn:microsoft.com/office/officeart/2009/3/layout/HorizontalOrganizationChart"/>
    <dgm:cxn modelId="{0B087E56-3EA8-4699-B595-AF5D5E7DA4B6}" type="presParOf" srcId="{5F28A901-3D28-4DCA-ADCA-84958E7CF211}" destId="{B48F40C3-BE7D-4ED8-91B9-C39E40A9B128}" srcOrd="1" destOrd="0" presId="urn:microsoft.com/office/officeart/2009/3/layout/HorizontalOrganizationChart"/>
    <dgm:cxn modelId="{783FC83F-8969-4171-B967-9AA82C2407BE}" type="presParOf" srcId="{FB5A22DD-421E-4EA9-A476-EB072B9A45FE}" destId="{FAE3CC4B-A0F1-40F4-9E02-CDECD2A014A1}" srcOrd="1" destOrd="0" presId="urn:microsoft.com/office/officeart/2009/3/layout/HorizontalOrganizationChart"/>
    <dgm:cxn modelId="{962497F5-EE0B-45C7-814F-6B2DECAFF30A}" type="presParOf" srcId="{FB5A22DD-421E-4EA9-A476-EB072B9A45FE}" destId="{9494CA90-EAA0-4974-9112-01B1CE616484}" srcOrd="2" destOrd="0" presId="urn:microsoft.com/office/officeart/2009/3/layout/HorizontalOrganizationChart"/>
    <dgm:cxn modelId="{C5077D4B-885D-4949-A66A-053B46EFCDA7}" type="presParOf" srcId="{38288139-1777-45FA-9A88-A901403D15D3}" destId="{BE92EAFE-4E88-472B-A1D5-1B3E6FF205E5}" srcOrd="4" destOrd="0" presId="urn:microsoft.com/office/officeart/2009/3/layout/HorizontalOrganizationChart"/>
    <dgm:cxn modelId="{CF895C6D-3B8B-4CCB-84DF-CB87779DBBE4}" type="presParOf" srcId="{38288139-1777-45FA-9A88-A901403D15D3}" destId="{2D2D061B-EC4A-4FFD-B87F-2ADBCBB95A91}" srcOrd="5" destOrd="0" presId="urn:microsoft.com/office/officeart/2009/3/layout/HorizontalOrganizationChart"/>
    <dgm:cxn modelId="{3AEC4B58-65D3-4DAF-8251-982ABC9913D5}" type="presParOf" srcId="{2D2D061B-EC4A-4FFD-B87F-2ADBCBB95A91}" destId="{3897015F-0F61-4B8F-ABF8-853933AF6F23}" srcOrd="0" destOrd="0" presId="urn:microsoft.com/office/officeart/2009/3/layout/HorizontalOrganizationChart"/>
    <dgm:cxn modelId="{E6A571E8-1EBA-403B-9EC5-32D65A06B7F1}" type="presParOf" srcId="{3897015F-0F61-4B8F-ABF8-853933AF6F23}" destId="{1A505801-C02D-4D0B-BC0A-2D3D1BB91F7C}" srcOrd="0" destOrd="0" presId="urn:microsoft.com/office/officeart/2009/3/layout/HorizontalOrganizationChart"/>
    <dgm:cxn modelId="{0D4CE085-4CCF-4887-B2E3-9D1FECA8009A}" type="presParOf" srcId="{3897015F-0F61-4B8F-ABF8-853933AF6F23}" destId="{AD94FB42-26A4-4311-9DFE-1E0EAE7573CD}" srcOrd="1" destOrd="0" presId="urn:microsoft.com/office/officeart/2009/3/layout/HorizontalOrganizationChart"/>
    <dgm:cxn modelId="{825E9E28-604C-4AE2-9A3B-8DC975332166}" type="presParOf" srcId="{2D2D061B-EC4A-4FFD-B87F-2ADBCBB95A91}" destId="{F65A030F-1E4D-4F60-A759-348DF347E437}" srcOrd="1" destOrd="0" presId="urn:microsoft.com/office/officeart/2009/3/layout/HorizontalOrganizationChart"/>
    <dgm:cxn modelId="{F2C80FEC-4EF9-4B83-B26F-7CA9B76C5575}" type="presParOf" srcId="{2D2D061B-EC4A-4FFD-B87F-2ADBCBB95A91}" destId="{27E1120F-E01D-4439-8660-21C17B7DF3B3}" srcOrd="2" destOrd="0" presId="urn:microsoft.com/office/officeart/2009/3/layout/HorizontalOrganizationChart"/>
    <dgm:cxn modelId="{D07F7546-1525-4B54-899B-9B85C1533E54}" type="presParOf" srcId="{06A6B85A-AA54-4527-81A8-D0DB3711ADFE}" destId="{FF194A5D-1D93-483B-96E2-12A39B2D6866}" srcOrd="2" destOrd="0" presId="urn:microsoft.com/office/officeart/2009/3/layout/HorizontalOrganizationChart"/>
    <dgm:cxn modelId="{394CA7A7-E601-493A-B547-0C1F8580FF5D}" type="presParOf" srcId="{829EE76F-5536-4537-9A1C-7BA07EC053FF}" destId="{76A113F5-34EF-4443-AF56-D4C0B00FCDEB}" srcOrd="2" destOrd="0" presId="urn:microsoft.com/office/officeart/2009/3/layout/HorizontalOrganizationChart"/>
    <dgm:cxn modelId="{BB56BAD7-AE4E-4545-8EF3-D12AB29173A0}" type="presParOf" srcId="{829EE76F-5536-4537-9A1C-7BA07EC053FF}" destId="{97831F22-B96B-477C-BA2F-95A29F4D3D09}" srcOrd="3" destOrd="0" presId="urn:microsoft.com/office/officeart/2009/3/layout/HorizontalOrganizationChart"/>
    <dgm:cxn modelId="{435EECCF-44CA-4ABB-840E-C5AC2BF6179E}" type="presParOf" srcId="{97831F22-B96B-477C-BA2F-95A29F4D3D09}" destId="{9012AE7A-17AF-4CD3-8A63-C25D17997E67}" srcOrd="0" destOrd="0" presId="urn:microsoft.com/office/officeart/2009/3/layout/HorizontalOrganizationChart"/>
    <dgm:cxn modelId="{E0A16BAD-9303-4079-9A06-45DE5F602D27}" type="presParOf" srcId="{9012AE7A-17AF-4CD3-8A63-C25D17997E67}" destId="{05E714D3-5B3D-479B-A74D-44D8149DEC25}" srcOrd="0" destOrd="0" presId="urn:microsoft.com/office/officeart/2009/3/layout/HorizontalOrganizationChart"/>
    <dgm:cxn modelId="{6D7FC982-8342-4E29-8313-341ACA2FD8E8}" type="presParOf" srcId="{9012AE7A-17AF-4CD3-8A63-C25D17997E67}" destId="{64C80AE7-4624-453F-9377-4D641E2ADE82}" srcOrd="1" destOrd="0" presId="urn:microsoft.com/office/officeart/2009/3/layout/HorizontalOrganizationChart"/>
    <dgm:cxn modelId="{BDCE7057-A591-4763-ABB9-588E0915A31A}" type="presParOf" srcId="{97831F22-B96B-477C-BA2F-95A29F4D3D09}" destId="{0CECA11E-5FFC-4524-950B-2271956F0F3A}" srcOrd="1" destOrd="0" presId="urn:microsoft.com/office/officeart/2009/3/layout/HorizontalOrganizationChart"/>
    <dgm:cxn modelId="{339C16B7-F4EA-4508-A948-A70A3036A2D8}" type="presParOf" srcId="{97831F22-B96B-477C-BA2F-95A29F4D3D09}" destId="{1B97E2E8-9EC6-46B9-B036-C267FEACB51F}" srcOrd="2" destOrd="0" presId="urn:microsoft.com/office/officeart/2009/3/layout/HorizontalOrganizationChart"/>
    <dgm:cxn modelId="{9CBC1E17-0269-4BB0-8A06-A8C207472BE2}" type="presParOf" srcId="{829EE76F-5536-4537-9A1C-7BA07EC053FF}" destId="{352808D8-6253-4D8C-BC59-DE02FBEFA06E}" srcOrd="4" destOrd="0" presId="urn:microsoft.com/office/officeart/2009/3/layout/HorizontalOrganizationChart"/>
    <dgm:cxn modelId="{5132C117-4967-4CB3-A193-8767DF37AE19}" type="presParOf" srcId="{829EE76F-5536-4537-9A1C-7BA07EC053FF}" destId="{758C23FC-F489-4884-A8C5-C534FA9DBF54}" srcOrd="5" destOrd="0" presId="urn:microsoft.com/office/officeart/2009/3/layout/HorizontalOrganizationChart"/>
    <dgm:cxn modelId="{05E820E4-9647-43E6-A9CC-A9AFB1FBA55B}" type="presParOf" srcId="{758C23FC-F489-4884-A8C5-C534FA9DBF54}" destId="{BE9F2DFA-AFFC-4AE9-9B9C-F43B520183AC}" srcOrd="0" destOrd="0" presId="urn:microsoft.com/office/officeart/2009/3/layout/HorizontalOrganizationChart"/>
    <dgm:cxn modelId="{72ED752F-33FF-42AD-8377-60ABB7AAE726}" type="presParOf" srcId="{BE9F2DFA-AFFC-4AE9-9B9C-F43B520183AC}" destId="{56C65B43-E563-4A73-9DFD-86933B9445A3}" srcOrd="0" destOrd="0" presId="urn:microsoft.com/office/officeart/2009/3/layout/HorizontalOrganizationChart"/>
    <dgm:cxn modelId="{04429440-2F14-4934-B7E5-903ED546342E}" type="presParOf" srcId="{BE9F2DFA-AFFC-4AE9-9B9C-F43B520183AC}" destId="{C3A9CCE5-5372-41A9-972C-51AED400BA21}" srcOrd="1" destOrd="0" presId="urn:microsoft.com/office/officeart/2009/3/layout/HorizontalOrganizationChart"/>
    <dgm:cxn modelId="{7B7DCB81-8F30-45BD-9122-0D5BCADF590F}" type="presParOf" srcId="{758C23FC-F489-4884-A8C5-C534FA9DBF54}" destId="{4F3C3042-5A22-4FA5-A83D-DEEEFEEDAD61}" srcOrd="1" destOrd="0" presId="urn:microsoft.com/office/officeart/2009/3/layout/HorizontalOrganizationChart"/>
    <dgm:cxn modelId="{78D1635F-69C9-43FA-841C-82B32A47A087}" type="presParOf" srcId="{758C23FC-F489-4884-A8C5-C534FA9DBF54}" destId="{55CBF07A-C6EF-4C7C-A32D-719903911A64}" srcOrd="2" destOrd="0" presId="urn:microsoft.com/office/officeart/2009/3/layout/HorizontalOrganizationChart"/>
    <dgm:cxn modelId="{419CCBCF-1851-47E7-B7C9-A632A4CE0DE8}" type="presParOf" srcId="{829EE76F-5536-4537-9A1C-7BA07EC053FF}" destId="{D1A57EAC-BCCF-4970-89D4-5CFD0DEDB882}" srcOrd="6" destOrd="0" presId="urn:microsoft.com/office/officeart/2009/3/layout/HorizontalOrganizationChart"/>
    <dgm:cxn modelId="{4760594D-A2A5-4A2F-8D43-72D995DF05BA}" type="presParOf" srcId="{829EE76F-5536-4537-9A1C-7BA07EC053FF}" destId="{9A81EC82-67FA-4F31-821D-89F785C9C9AA}" srcOrd="7" destOrd="0" presId="urn:microsoft.com/office/officeart/2009/3/layout/HorizontalOrganizationChart"/>
    <dgm:cxn modelId="{45FFEE3D-7ADA-436E-BFF2-E4874B510B1C}" type="presParOf" srcId="{9A81EC82-67FA-4F31-821D-89F785C9C9AA}" destId="{011C2157-7FA0-47F1-BF16-A15EC1CEE04E}" srcOrd="0" destOrd="0" presId="urn:microsoft.com/office/officeart/2009/3/layout/HorizontalOrganizationChart"/>
    <dgm:cxn modelId="{1FA3A34B-2276-41AF-8218-2FE7A6177729}" type="presParOf" srcId="{011C2157-7FA0-47F1-BF16-A15EC1CEE04E}" destId="{FFC3704A-3A05-44B5-B9F2-0C5FD015CB14}" srcOrd="0" destOrd="0" presId="urn:microsoft.com/office/officeart/2009/3/layout/HorizontalOrganizationChart"/>
    <dgm:cxn modelId="{CAC95BD7-F4B0-47D3-8240-2D1A04631AD2}" type="presParOf" srcId="{011C2157-7FA0-47F1-BF16-A15EC1CEE04E}" destId="{E4FB26D7-4140-44CC-AF9B-2398DC9FDDA9}" srcOrd="1" destOrd="0" presId="urn:microsoft.com/office/officeart/2009/3/layout/HorizontalOrganizationChart"/>
    <dgm:cxn modelId="{77457F70-DD77-4E91-A890-0CDADFDC66A1}" type="presParOf" srcId="{9A81EC82-67FA-4F31-821D-89F785C9C9AA}" destId="{AB610BB1-F962-47E7-8A8C-C68A0B7B9A22}" srcOrd="1" destOrd="0" presId="urn:microsoft.com/office/officeart/2009/3/layout/HorizontalOrganizationChart"/>
    <dgm:cxn modelId="{2FFC2C97-97D9-49B0-9AEC-FC70BFF0A067}" type="presParOf" srcId="{9A81EC82-67FA-4F31-821D-89F785C9C9AA}" destId="{97E75B28-382F-4B57-B0B5-5AE3E20C0E83}" srcOrd="2" destOrd="0" presId="urn:microsoft.com/office/officeart/2009/3/layout/HorizontalOrganizationChart"/>
    <dgm:cxn modelId="{F2D8897D-2866-41FF-A3F8-93EBC79A613E}" type="presParOf" srcId="{AFB3C070-4579-443A-80EE-1DBAD6D13FF6}" destId="{81DD6FCE-34D8-41BC-A292-7AA5FF7601E7}" srcOrd="2" destOrd="0" presId="urn:microsoft.com/office/officeart/2009/3/layout/HorizontalOrganizationChart"/>
    <dgm:cxn modelId="{F25ABA96-1BEB-4D70-87AF-2244EF33F7EB}" type="presParOf" srcId="{62263D72-6650-4C33-BB6D-93F00E7A8CAF}" destId="{F08C5EB3-EE58-4F19-BDBE-445E20F627D1}" srcOrd="10" destOrd="0" presId="urn:microsoft.com/office/officeart/2009/3/layout/HorizontalOrganizationChart"/>
    <dgm:cxn modelId="{CBF8A509-EF09-4442-B761-3978940C3817}" type="presParOf" srcId="{62263D72-6650-4C33-BB6D-93F00E7A8CAF}" destId="{8E64F65A-9760-497E-98D5-A3C4FD028999}" srcOrd="11" destOrd="0" presId="urn:microsoft.com/office/officeart/2009/3/layout/HorizontalOrganizationChart"/>
    <dgm:cxn modelId="{92A3B8B7-CD10-4901-BFA7-7D70715AE7C6}" type="presParOf" srcId="{8E64F65A-9760-497E-98D5-A3C4FD028999}" destId="{FE2ED217-D1A4-430D-B3ED-14ECFD5F47C3}" srcOrd="0" destOrd="0" presId="urn:microsoft.com/office/officeart/2009/3/layout/HorizontalOrganizationChart"/>
    <dgm:cxn modelId="{C7CC1EC4-1ED3-49DE-B51A-77C5FE657D27}" type="presParOf" srcId="{FE2ED217-D1A4-430D-B3ED-14ECFD5F47C3}" destId="{F1365D89-5368-4EF2-869A-8C7D3437D588}" srcOrd="0" destOrd="0" presId="urn:microsoft.com/office/officeart/2009/3/layout/HorizontalOrganizationChart"/>
    <dgm:cxn modelId="{1AE67A84-F56C-41AF-A383-3ECECA782BA8}" type="presParOf" srcId="{FE2ED217-D1A4-430D-B3ED-14ECFD5F47C3}" destId="{9580D082-D98A-4275-8BC5-51FDA0F16B93}" srcOrd="1" destOrd="0" presId="urn:microsoft.com/office/officeart/2009/3/layout/HorizontalOrganizationChart"/>
    <dgm:cxn modelId="{2D2B4DB2-ED61-4318-8455-1DF9344C3F06}" type="presParOf" srcId="{8E64F65A-9760-497E-98D5-A3C4FD028999}" destId="{9C45E5F4-6BB9-4BF3-B63F-884C8BD6355B}" srcOrd="1" destOrd="0" presId="urn:microsoft.com/office/officeart/2009/3/layout/HorizontalOrganizationChart"/>
    <dgm:cxn modelId="{8FF28F79-86A6-4753-A93E-ACA48207B02F}" type="presParOf" srcId="{8E64F65A-9760-497E-98D5-A3C4FD028999}" destId="{383889F2-3A74-4346-B228-7334B29A1DC6}" srcOrd="2" destOrd="0" presId="urn:microsoft.com/office/officeart/2009/3/layout/HorizontalOrganizationChart"/>
    <dgm:cxn modelId="{A1B5263D-4CCF-40FD-BB99-601351DCF385}" type="presParOf" srcId="{05B12506-3791-47F0-9154-73EAC400CFEC}" destId="{0C3F8E9B-959E-4FA1-8D8F-532C4578544F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8C5EB3-EE58-4F19-BDBE-445E20F627D1}">
      <dsp:nvSpPr>
        <dsp:cNvPr id="0" name=""/>
        <dsp:cNvSpPr/>
      </dsp:nvSpPr>
      <dsp:spPr>
        <a:xfrm>
          <a:off x="2669031" y="2484275"/>
          <a:ext cx="265147" cy="199523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2573" y="0"/>
              </a:lnTo>
              <a:lnTo>
                <a:pt x="132573" y="1995232"/>
              </a:lnTo>
              <a:lnTo>
                <a:pt x="265147" y="199523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A57EAC-BCCF-4970-89D4-5CFD0DEDB882}">
      <dsp:nvSpPr>
        <dsp:cNvPr id="0" name=""/>
        <dsp:cNvSpPr/>
      </dsp:nvSpPr>
      <dsp:spPr>
        <a:xfrm>
          <a:off x="4259914" y="3909441"/>
          <a:ext cx="265147" cy="8550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2573" y="0"/>
              </a:lnTo>
              <a:lnTo>
                <a:pt x="132573" y="855099"/>
              </a:lnTo>
              <a:lnTo>
                <a:pt x="265147" y="85509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2808D8-6253-4D8C-BC59-DE02FBEFA06E}">
      <dsp:nvSpPr>
        <dsp:cNvPr id="0" name=""/>
        <dsp:cNvSpPr/>
      </dsp:nvSpPr>
      <dsp:spPr>
        <a:xfrm>
          <a:off x="4259914" y="3909441"/>
          <a:ext cx="265147" cy="2850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2573" y="0"/>
              </a:lnTo>
              <a:lnTo>
                <a:pt x="132573" y="285033"/>
              </a:lnTo>
              <a:lnTo>
                <a:pt x="265147" y="28503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6A113F5-34EF-4443-AF56-D4C0B00FCDEB}">
      <dsp:nvSpPr>
        <dsp:cNvPr id="0" name=""/>
        <dsp:cNvSpPr/>
      </dsp:nvSpPr>
      <dsp:spPr>
        <a:xfrm>
          <a:off x="4259914" y="3624408"/>
          <a:ext cx="265147" cy="285033"/>
        </a:xfrm>
        <a:custGeom>
          <a:avLst/>
          <a:gdLst/>
          <a:ahLst/>
          <a:cxnLst/>
          <a:rect l="0" t="0" r="0" b="0"/>
          <a:pathLst>
            <a:path>
              <a:moveTo>
                <a:pt x="0" y="285033"/>
              </a:moveTo>
              <a:lnTo>
                <a:pt x="132573" y="285033"/>
              </a:lnTo>
              <a:lnTo>
                <a:pt x="132573" y="0"/>
              </a:lnTo>
              <a:lnTo>
                <a:pt x="265147" y="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92EAFE-4E88-472B-A1D5-1B3E6FF205E5}">
      <dsp:nvSpPr>
        <dsp:cNvPr id="0" name=""/>
        <dsp:cNvSpPr/>
      </dsp:nvSpPr>
      <dsp:spPr>
        <a:xfrm>
          <a:off x="5850797" y="3054342"/>
          <a:ext cx="265147" cy="5700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2573" y="0"/>
              </a:lnTo>
              <a:lnTo>
                <a:pt x="132573" y="570066"/>
              </a:lnTo>
              <a:lnTo>
                <a:pt x="265147" y="57006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B3FAE3-9A18-4724-ACF2-2C12DA57CDC5}">
      <dsp:nvSpPr>
        <dsp:cNvPr id="0" name=""/>
        <dsp:cNvSpPr/>
      </dsp:nvSpPr>
      <dsp:spPr>
        <a:xfrm>
          <a:off x="5850797" y="3008622"/>
          <a:ext cx="26514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5147" y="4572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7CD4EE-1D35-499A-93BC-23BBDFE4512C}">
      <dsp:nvSpPr>
        <dsp:cNvPr id="0" name=""/>
        <dsp:cNvSpPr/>
      </dsp:nvSpPr>
      <dsp:spPr>
        <a:xfrm>
          <a:off x="5850797" y="2484275"/>
          <a:ext cx="265147" cy="570066"/>
        </a:xfrm>
        <a:custGeom>
          <a:avLst/>
          <a:gdLst/>
          <a:ahLst/>
          <a:cxnLst/>
          <a:rect l="0" t="0" r="0" b="0"/>
          <a:pathLst>
            <a:path>
              <a:moveTo>
                <a:pt x="0" y="570066"/>
              </a:moveTo>
              <a:lnTo>
                <a:pt x="132573" y="570066"/>
              </a:lnTo>
              <a:lnTo>
                <a:pt x="132573" y="0"/>
              </a:lnTo>
              <a:lnTo>
                <a:pt x="265147" y="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746CE8-B63E-4497-995E-90E3CB6131DC}">
      <dsp:nvSpPr>
        <dsp:cNvPr id="0" name=""/>
        <dsp:cNvSpPr/>
      </dsp:nvSpPr>
      <dsp:spPr>
        <a:xfrm>
          <a:off x="4259914" y="3054342"/>
          <a:ext cx="265147" cy="855099"/>
        </a:xfrm>
        <a:custGeom>
          <a:avLst/>
          <a:gdLst/>
          <a:ahLst/>
          <a:cxnLst/>
          <a:rect l="0" t="0" r="0" b="0"/>
          <a:pathLst>
            <a:path>
              <a:moveTo>
                <a:pt x="0" y="855099"/>
              </a:moveTo>
              <a:lnTo>
                <a:pt x="132573" y="855099"/>
              </a:lnTo>
              <a:lnTo>
                <a:pt x="132573" y="0"/>
              </a:lnTo>
              <a:lnTo>
                <a:pt x="265147" y="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035BD8-CBF1-48B2-BC5A-66916A22982B}">
      <dsp:nvSpPr>
        <dsp:cNvPr id="0" name=""/>
        <dsp:cNvSpPr/>
      </dsp:nvSpPr>
      <dsp:spPr>
        <a:xfrm>
          <a:off x="2669031" y="2484275"/>
          <a:ext cx="265147" cy="14251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2573" y="0"/>
              </a:lnTo>
              <a:lnTo>
                <a:pt x="132573" y="1425165"/>
              </a:lnTo>
              <a:lnTo>
                <a:pt x="265147" y="14251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BCE80F0-D9BB-4ACF-AF25-AF4E5C541507}">
      <dsp:nvSpPr>
        <dsp:cNvPr id="0" name=""/>
        <dsp:cNvSpPr/>
      </dsp:nvSpPr>
      <dsp:spPr>
        <a:xfrm>
          <a:off x="2669031" y="2438555"/>
          <a:ext cx="26514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5147" y="457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04C2B6-F5E3-483B-988F-6E7466C6F99E}">
      <dsp:nvSpPr>
        <dsp:cNvPr id="0" name=""/>
        <dsp:cNvSpPr/>
      </dsp:nvSpPr>
      <dsp:spPr>
        <a:xfrm>
          <a:off x="4259914" y="1914209"/>
          <a:ext cx="265147" cy="5700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2573" y="0"/>
              </a:lnTo>
              <a:lnTo>
                <a:pt x="132573" y="570066"/>
              </a:lnTo>
              <a:lnTo>
                <a:pt x="265147" y="57006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F2E42A-7457-4ACD-AFAE-E31D915BE220}">
      <dsp:nvSpPr>
        <dsp:cNvPr id="0" name=""/>
        <dsp:cNvSpPr/>
      </dsp:nvSpPr>
      <dsp:spPr>
        <a:xfrm>
          <a:off x="4259914" y="1868489"/>
          <a:ext cx="26514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5147" y="4572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CB79E4-3D7E-4BA2-976B-F297800957B3}">
      <dsp:nvSpPr>
        <dsp:cNvPr id="0" name=""/>
        <dsp:cNvSpPr/>
      </dsp:nvSpPr>
      <dsp:spPr>
        <a:xfrm>
          <a:off x="4259914" y="1340686"/>
          <a:ext cx="290627" cy="573523"/>
        </a:xfrm>
        <a:custGeom>
          <a:avLst/>
          <a:gdLst/>
          <a:ahLst/>
          <a:cxnLst/>
          <a:rect l="0" t="0" r="0" b="0"/>
          <a:pathLst>
            <a:path>
              <a:moveTo>
                <a:pt x="0" y="573523"/>
              </a:moveTo>
              <a:lnTo>
                <a:pt x="158054" y="573523"/>
              </a:lnTo>
              <a:lnTo>
                <a:pt x="158054" y="0"/>
              </a:lnTo>
              <a:lnTo>
                <a:pt x="290627" y="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B97A9A-DF06-4011-9A77-7765A116390E}">
      <dsp:nvSpPr>
        <dsp:cNvPr id="0" name=""/>
        <dsp:cNvSpPr/>
      </dsp:nvSpPr>
      <dsp:spPr>
        <a:xfrm>
          <a:off x="2669031" y="1914209"/>
          <a:ext cx="265147" cy="570066"/>
        </a:xfrm>
        <a:custGeom>
          <a:avLst/>
          <a:gdLst/>
          <a:ahLst/>
          <a:cxnLst/>
          <a:rect l="0" t="0" r="0" b="0"/>
          <a:pathLst>
            <a:path>
              <a:moveTo>
                <a:pt x="0" y="570066"/>
              </a:moveTo>
              <a:lnTo>
                <a:pt x="132573" y="570066"/>
              </a:lnTo>
              <a:lnTo>
                <a:pt x="132573" y="0"/>
              </a:lnTo>
              <a:lnTo>
                <a:pt x="265147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60DF2C-2DEA-4E5D-B0F3-2294120720D2}">
      <dsp:nvSpPr>
        <dsp:cNvPr id="0" name=""/>
        <dsp:cNvSpPr/>
      </dsp:nvSpPr>
      <dsp:spPr>
        <a:xfrm>
          <a:off x="2669031" y="1059110"/>
          <a:ext cx="265147" cy="1425165"/>
        </a:xfrm>
        <a:custGeom>
          <a:avLst/>
          <a:gdLst/>
          <a:ahLst/>
          <a:cxnLst/>
          <a:rect l="0" t="0" r="0" b="0"/>
          <a:pathLst>
            <a:path>
              <a:moveTo>
                <a:pt x="0" y="1425165"/>
              </a:moveTo>
              <a:lnTo>
                <a:pt x="132573" y="1425165"/>
              </a:lnTo>
              <a:lnTo>
                <a:pt x="132573" y="0"/>
              </a:lnTo>
              <a:lnTo>
                <a:pt x="265147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D9B69F-2041-414B-95C4-052CC8ED9A23}">
      <dsp:nvSpPr>
        <dsp:cNvPr id="0" name=""/>
        <dsp:cNvSpPr/>
      </dsp:nvSpPr>
      <dsp:spPr>
        <a:xfrm>
          <a:off x="4259914" y="489043"/>
          <a:ext cx="265147" cy="2850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2573" y="0"/>
              </a:lnTo>
              <a:lnTo>
                <a:pt x="132573" y="285033"/>
              </a:lnTo>
              <a:lnTo>
                <a:pt x="265147" y="28503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025A7E-A431-41B2-81FE-E824B2F3EBE5}">
      <dsp:nvSpPr>
        <dsp:cNvPr id="0" name=""/>
        <dsp:cNvSpPr/>
      </dsp:nvSpPr>
      <dsp:spPr>
        <a:xfrm>
          <a:off x="4259914" y="204010"/>
          <a:ext cx="265147" cy="285033"/>
        </a:xfrm>
        <a:custGeom>
          <a:avLst/>
          <a:gdLst/>
          <a:ahLst/>
          <a:cxnLst/>
          <a:rect l="0" t="0" r="0" b="0"/>
          <a:pathLst>
            <a:path>
              <a:moveTo>
                <a:pt x="0" y="285033"/>
              </a:moveTo>
              <a:lnTo>
                <a:pt x="132573" y="285033"/>
              </a:lnTo>
              <a:lnTo>
                <a:pt x="132573" y="0"/>
              </a:lnTo>
              <a:lnTo>
                <a:pt x="265147" y="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4EF5999-BD06-46FA-B3C8-118FF2FB5B46}">
      <dsp:nvSpPr>
        <dsp:cNvPr id="0" name=""/>
        <dsp:cNvSpPr/>
      </dsp:nvSpPr>
      <dsp:spPr>
        <a:xfrm>
          <a:off x="2669031" y="489043"/>
          <a:ext cx="265147" cy="1995232"/>
        </a:xfrm>
        <a:custGeom>
          <a:avLst/>
          <a:gdLst/>
          <a:ahLst/>
          <a:cxnLst/>
          <a:rect l="0" t="0" r="0" b="0"/>
          <a:pathLst>
            <a:path>
              <a:moveTo>
                <a:pt x="0" y="1995232"/>
              </a:moveTo>
              <a:lnTo>
                <a:pt x="132573" y="1995232"/>
              </a:lnTo>
              <a:lnTo>
                <a:pt x="132573" y="0"/>
              </a:lnTo>
              <a:lnTo>
                <a:pt x="265147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3D11C9-989C-4AC0-8475-F69692EA7850}">
      <dsp:nvSpPr>
        <dsp:cNvPr id="0" name=""/>
        <dsp:cNvSpPr/>
      </dsp:nvSpPr>
      <dsp:spPr>
        <a:xfrm>
          <a:off x="1343295" y="2282101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Content</a:t>
          </a:r>
        </a:p>
      </dsp:txBody>
      <dsp:txXfrm>
        <a:off x="1343295" y="2282101"/>
        <a:ext cx="1325735" cy="404349"/>
      </dsp:txXfrm>
    </dsp:sp>
    <dsp:sp modelId="{EBA9B662-9509-49A7-ABC5-67A32279B13F}">
      <dsp:nvSpPr>
        <dsp:cNvPr id="0" name=""/>
        <dsp:cNvSpPr/>
      </dsp:nvSpPr>
      <dsp:spPr>
        <a:xfrm>
          <a:off x="2934178" y="286869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Sessions</a:t>
          </a:r>
        </a:p>
      </dsp:txBody>
      <dsp:txXfrm>
        <a:off x="2934178" y="286869"/>
        <a:ext cx="1325735" cy="404349"/>
      </dsp:txXfrm>
    </dsp:sp>
    <dsp:sp modelId="{10225AF5-F99F-475F-AF9B-4421E9517D2C}">
      <dsp:nvSpPr>
        <dsp:cNvPr id="0" name=""/>
        <dsp:cNvSpPr/>
      </dsp:nvSpPr>
      <dsp:spPr>
        <a:xfrm>
          <a:off x="4525061" y="1835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Duration</a:t>
          </a:r>
        </a:p>
      </dsp:txBody>
      <dsp:txXfrm>
        <a:off x="4525061" y="1835"/>
        <a:ext cx="1325735" cy="404349"/>
      </dsp:txXfrm>
    </dsp:sp>
    <dsp:sp modelId="{70A73620-A289-4796-B227-DFF42CA5FC6D}">
      <dsp:nvSpPr>
        <dsp:cNvPr id="0" name=""/>
        <dsp:cNvSpPr/>
      </dsp:nvSpPr>
      <dsp:spPr>
        <a:xfrm>
          <a:off x="4525061" y="571902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Frequency</a:t>
          </a:r>
        </a:p>
      </dsp:txBody>
      <dsp:txXfrm>
        <a:off x="4525061" y="571902"/>
        <a:ext cx="1325735" cy="404349"/>
      </dsp:txXfrm>
    </dsp:sp>
    <dsp:sp modelId="{59847F06-AC51-417A-A286-D34885A9424F}">
      <dsp:nvSpPr>
        <dsp:cNvPr id="0" name=""/>
        <dsp:cNvSpPr/>
      </dsp:nvSpPr>
      <dsp:spPr>
        <a:xfrm>
          <a:off x="2934178" y="856935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Effectiveness</a:t>
          </a:r>
        </a:p>
      </dsp:txBody>
      <dsp:txXfrm>
        <a:off x="2934178" y="856935"/>
        <a:ext cx="1325735" cy="404349"/>
      </dsp:txXfrm>
    </dsp:sp>
    <dsp:sp modelId="{B78828BE-BB56-46EE-8309-BB838D96E75A}">
      <dsp:nvSpPr>
        <dsp:cNvPr id="0" name=""/>
        <dsp:cNvSpPr/>
      </dsp:nvSpPr>
      <dsp:spPr>
        <a:xfrm>
          <a:off x="2934178" y="1712034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Nature of Imagery</a:t>
          </a:r>
        </a:p>
      </dsp:txBody>
      <dsp:txXfrm>
        <a:off x="2934178" y="1712034"/>
        <a:ext cx="1325735" cy="404349"/>
      </dsp:txXfrm>
    </dsp:sp>
    <dsp:sp modelId="{AB9C9D29-830D-4804-87AD-A84E96DF4A9F}">
      <dsp:nvSpPr>
        <dsp:cNvPr id="0" name=""/>
        <dsp:cNvSpPr/>
      </dsp:nvSpPr>
      <dsp:spPr>
        <a:xfrm>
          <a:off x="4550542" y="1138511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Positive</a:t>
          </a:r>
        </a:p>
      </dsp:txBody>
      <dsp:txXfrm>
        <a:off x="4550542" y="1138511"/>
        <a:ext cx="1325735" cy="404349"/>
      </dsp:txXfrm>
    </dsp:sp>
    <dsp:sp modelId="{75A8694C-F01F-4485-8D80-1306B143D9A8}">
      <dsp:nvSpPr>
        <dsp:cNvPr id="0" name=""/>
        <dsp:cNvSpPr/>
      </dsp:nvSpPr>
      <dsp:spPr>
        <a:xfrm>
          <a:off x="4525061" y="1712034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Negative</a:t>
          </a:r>
        </a:p>
      </dsp:txBody>
      <dsp:txXfrm>
        <a:off x="4525061" y="1712034"/>
        <a:ext cx="1325735" cy="404349"/>
      </dsp:txXfrm>
    </dsp:sp>
    <dsp:sp modelId="{1FD6AB28-57CA-47C9-BD43-855E53A48E8E}">
      <dsp:nvSpPr>
        <dsp:cNvPr id="0" name=""/>
        <dsp:cNvSpPr/>
      </dsp:nvSpPr>
      <dsp:spPr>
        <a:xfrm>
          <a:off x="4525061" y="2282101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Accuracy</a:t>
          </a:r>
        </a:p>
      </dsp:txBody>
      <dsp:txXfrm>
        <a:off x="4525061" y="2282101"/>
        <a:ext cx="1325735" cy="404349"/>
      </dsp:txXfrm>
    </dsp:sp>
    <dsp:sp modelId="{384E7E54-BA56-4CBD-8395-8549C5CE9A5B}">
      <dsp:nvSpPr>
        <dsp:cNvPr id="0" name=""/>
        <dsp:cNvSpPr/>
      </dsp:nvSpPr>
      <dsp:spPr>
        <a:xfrm>
          <a:off x="2934178" y="2282101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Surroundings</a:t>
          </a:r>
        </a:p>
      </dsp:txBody>
      <dsp:txXfrm>
        <a:off x="2934178" y="2282101"/>
        <a:ext cx="1325735" cy="404349"/>
      </dsp:txXfrm>
    </dsp:sp>
    <dsp:sp modelId="{0DCD4F86-C1CB-4A9A-B010-3FC7196CADE8}">
      <dsp:nvSpPr>
        <dsp:cNvPr id="0" name=""/>
        <dsp:cNvSpPr/>
      </dsp:nvSpPr>
      <dsp:spPr>
        <a:xfrm>
          <a:off x="2934178" y="3707267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Type of Imagery</a:t>
          </a:r>
        </a:p>
      </dsp:txBody>
      <dsp:txXfrm>
        <a:off x="2934178" y="3707267"/>
        <a:ext cx="1325735" cy="404349"/>
      </dsp:txXfrm>
    </dsp:sp>
    <dsp:sp modelId="{820B6203-0E47-4241-9D21-5BCF38830952}">
      <dsp:nvSpPr>
        <dsp:cNvPr id="0" name=""/>
        <dsp:cNvSpPr/>
      </dsp:nvSpPr>
      <dsp:spPr>
        <a:xfrm>
          <a:off x="4525061" y="2852167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Visual</a:t>
          </a:r>
        </a:p>
      </dsp:txBody>
      <dsp:txXfrm>
        <a:off x="4525061" y="2852167"/>
        <a:ext cx="1325735" cy="404349"/>
      </dsp:txXfrm>
    </dsp:sp>
    <dsp:sp modelId="{AB5AC090-1879-4FE5-9088-E82F25A180F8}">
      <dsp:nvSpPr>
        <dsp:cNvPr id="0" name=""/>
        <dsp:cNvSpPr/>
      </dsp:nvSpPr>
      <dsp:spPr>
        <a:xfrm>
          <a:off x="6115944" y="2282101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Vividness</a:t>
          </a:r>
        </a:p>
      </dsp:txBody>
      <dsp:txXfrm>
        <a:off x="6115944" y="2282101"/>
        <a:ext cx="1325735" cy="404349"/>
      </dsp:txXfrm>
    </dsp:sp>
    <dsp:sp modelId="{1495A233-DDC3-4ECC-B700-DD25B37B816D}">
      <dsp:nvSpPr>
        <dsp:cNvPr id="0" name=""/>
        <dsp:cNvSpPr/>
      </dsp:nvSpPr>
      <dsp:spPr>
        <a:xfrm>
          <a:off x="6115944" y="2852167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Internal</a:t>
          </a:r>
        </a:p>
      </dsp:txBody>
      <dsp:txXfrm>
        <a:off x="6115944" y="2852167"/>
        <a:ext cx="1325735" cy="404349"/>
      </dsp:txXfrm>
    </dsp:sp>
    <dsp:sp modelId="{1A505801-C02D-4D0B-BC0A-2D3D1BB91F7C}">
      <dsp:nvSpPr>
        <dsp:cNvPr id="0" name=""/>
        <dsp:cNvSpPr/>
      </dsp:nvSpPr>
      <dsp:spPr>
        <a:xfrm>
          <a:off x="6115944" y="3422233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External</a:t>
          </a:r>
        </a:p>
      </dsp:txBody>
      <dsp:txXfrm>
        <a:off x="6115944" y="3422233"/>
        <a:ext cx="1325735" cy="404349"/>
      </dsp:txXfrm>
    </dsp:sp>
    <dsp:sp modelId="{05E714D3-5B3D-479B-A74D-44D8149DEC25}">
      <dsp:nvSpPr>
        <dsp:cNvPr id="0" name=""/>
        <dsp:cNvSpPr/>
      </dsp:nvSpPr>
      <dsp:spPr>
        <a:xfrm>
          <a:off x="4525061" y="3422233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Kinaesthetic</a:t>
          </a:r>
        </a:p>
      </dsp:txBody>
      <dsp:txXfrm>
        <a:off x="4525061" y="3422233"/>
        <a:ext cx="1325735" cy="404349"/>
      </dsp:txXfrm>
    </dsp:sp>
    <dsp:sp modelId="{56C65B43-E563-4A73-9DFD-86933B9445A3}">
      <dsp:nvSpPr>
        <dsp:cNvPr id="0" name=""/>
        <dsp:cNvSpPr/>
      </dsp:nvSpPr>
      <dsp:spPr>
        <a:xfrm>
          <a:off x="4525061" y="3992300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Auditory</a:t>
          </a:r>
        </a:p>
      </dsp:txBody>
      <dsp:txXfrm>
        <a:off x="4525061" y="3992300"/>
        <a:ext cx="1325735" cy="404349"/>
      </dsp:txXfrm>
    </dsp:sp>
    <dsp:sp modelId="{FFC3704A-3A05-44B5-B9F2-0C5FD015CB14}">
      <dsp:nvSpPr>
        <dsp:cNvPr id="0" name=""/>
        <dsp:cNvSpPr/>
      </dsp:nvSpPr>
      <dsp:spPr>
        <a:xfrm>
          <a:off x="4525061" y="4562366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Olfactory</a:t>
          </a:r>
        </a:p>
      </dsp:txBody>
      <dsp:txXfrm>
        <a:off x="4525061" y="4562366"/>
        <a:ext cx="1325735" cy="404349"/>
      </dsp:txXfrm>
    </dsp:sp>
    <dsp:sp modelId="{F1365D89-5368-4EF2-869A-8C7D3437D588}">
      <dsp:nvSpPr>
        <dsp:cNvPr id="0" name=""/>
        <dsp:cNvSpPr/>
      </dsp:nvSpPr>
      <dsp:spPr>
        <a:xfrm>
          <a:off x="2934178" y="4277333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Controllability</a:t>
          </a:r>
        </a:p>
      </dsp:txBody>
      <dsp:txXfrm>
        <a:off x="2934178" y="4277333"/>
        <a:ext cx="1325735" cy="4043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8C5EB3-EE58-4F19-BDBE-445E20F627D1}">
      <dsp:nvSpPr>
        <dsp:cNvPr id="0" name=""/>
        <dsp:cNvSpPr/>
      </dsp:nvSpPr>
      <dsp:spPr>
        <a:xfrm>
          <a:off x="2669031" y="2484275"/>
          <a:ext cx="265147" cy="199523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2573" y="0"/>
              </a:lnTo>
              <a:lnTo>
                <a:pt x="132573" y="1995232"/>
              </a:lnTo>
              <a:lnTo>
                <a:pt x="265147" y="199523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A57EAC-BCCF-4970-89D4-5CFD0DEDB882}">
      <dsp:nvSpPr>
        <dsp:cNvPr id="0" name=""/>
        <dsp:cNvSpPr/>
      </dsp:nvSpPr>
      <dsp:spPr>
        <a:xfrm>
          <a:off x="4259914" y="3909441"/>
          <a:ext cx="265147" cy="8550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2573" y="0"/>
              </a:lnTo>
              <a:lnTo>
                <a:pt x="132573" y="855099"/>
              </a:lnTo>
              <a:lnTo>
                <a:pt x="265147" y="85509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2808D8-6253-4D8C-BC59-DE02FBEFA06E}">
      <dsp:nvSpPr>
        <dsp:cNvPr id="0" name=""/>
        <dsp:cNvSpPr/>
      </dsp:nvSpPr>
      <dsp:spPr>
        <a:xfrm>
          <a:off x="4259914" y="3909441"/>
          <a:ext cx="265147" cy="2850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2573" y="0"/>
              </a:lnTo>
              <a:lnTo>
                <a:pt x="132573" y="285033"/>
              </a:lnTo>
              <a:lnTo>
                <a:pt x="265147" y="28503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6A113F5-34EF-4443-AF56-D4C0B00FCDEB}">
      <dsp:nvSpPr>
        <dsp:cNvPr id="0" name=""/>
        <dsp:cNvSpPr/>
      </dsp:nvSpPr>
      <dsp:spPr>
        <a:xfrm>
          <a:off x="4259914" y="3624408"/>
          <a:ext cx="265147" cy="285033"/>
        </a:xfrm>
        <a:custGeom>
          <a:avLst/>
          <a:gdLst/>
          <a:ahLst/>
          <a:cxnLst/>
          <a:rect l="0" t="0" r="0" b="0"/>
          <a:pathLst>
            <a:path>
              <a:moveTo>
                <a:pt x="0" y="285033"/>
              </a:moveTo>
              <a:lnTo>
                <a:pt x="132573" y="285033"/>
              </a:lnTo>
              <a:lnTo>
                <a:pt x="132573" y="0"/>
              </a:lnTo>
              <a:lnTo>
                <a:pt x="265147" y="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92EAFE-4E88-472B-A1D5-1B3E6FF205E5}">
      <dsp:nvSpPr>
        <dsp:cNvPr id="0" name=""/>
        <dsp:cNvSpPr/>
      </dsp:nvSpPr>
      <dsp:spPr>
        <a:xfrm>
          <a:off x="5850797" y="3054342"/>
          <a:ext cx="265147" cy="5700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2573" y="0"/>
              </a:lnTo>
              <a:lnTo>
                <a:pt x="132573" y="570066"/>
              </a:lnTo>
              <a:lnTo>
                <a:pt x="265147" y="57006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B3FAE3-9A18-4724-ACF2-2C12DA57CDC5}">
      <dsp:nvSpPr>
        <dsp:cNvPr id="0" name=""/>
        <dsp:cNvSpPr/>
      </dsp:nvSpPr>
      <dsp:spPr>
        <a:xfrm>
          <a:off x="5850797" y="3008622"/>
          <a:ext cx="26514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5147" y="4572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7CD4EE-1D35-499A-93BC-23BBDFE4512C}">
      <dsp:nvSpPr>
        <dsp:cNvPr id="0" name=""/>
        <dsp:cNvSpPr/>
      </dsp:nvSpPr>
      <dsp:spPr>
        <a:xfrm>
          <a:off x="5850797" y="2484275"/>
          <a:ext cx="265147" cy="570066"/>
        </a:xfrm>
        <a:custGeom>
          <a:avLst/>
          <a:gdLst/>
          <a:ahLst/>
          <a:cxnLst/>
          <a:rect l="0" t="0" r="0" b="0"/>
          <a:pathLst>
            <a:path>
              <a:moveTo>
                <a:pt x="0" y="570066"/>
              </a:moveTo>
              <a:lnTo>
                <a:pt x="132573" y="570066"/>
              </a:lnTo>
              <a:lnTo>
                <a:pt x="132573" y="0"/>
              </a:lnTo>
              <a:lnTo>
                <a:pt x="265147" y="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746CE8-B63E-4497-995E-90E3CB6131DC}">
      <dsp:nvSpPr>
        <dsp:cNvPr id="0" name=""/>
        <dsp:cNvSpPr/>
      </dsp:nvSpPr>
      <dsp:spPr>
        <a:xfrm>
          <a:off x="4259914" y="3054342"/>
          <a:ext cx="265147" cy="855099"/>
        </a:xfrm>
        <a:custGeom>
          <a:avLst/>
          <a:gdLst/>
          <a:ahLst/>
          <a:cxnLst/>
          <a:rect l="0" t="0" r="0" b="0"/>
          <a:pathLst>
            <a:path>
              <a:moveTo>
                <a:pt x="0" y="855099"/>
              </a:moveTo>
              <a:lnTo>
                <a:pt x="132573" y="855099"/>
              </a:lnTo>
              <a:lnTo>
                <a:pt x="132573" y="0"/>
              </a:lnTo>
              <a:lnTo>
                <a:pt x="265147" y="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035BD8-CBF1-48B2-BC5A-66916A22982B}">
      <dsp:nvSpPr>
        <dsp:cNvPr id="0" name=""/>
        <dsp:cNvSpPr/>
      </dsp:nvSpPr>
      <dsp:spPr>
        <a:xfrm>
          <a:off x="2669031" y="2484275"/>
          <a:ext cx="265147" cy="14251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2573" y="0"/>
              </a:lnTo>
              <a:lnTo>
                <a:pt x="132573" y="1425165"/>
              </a:lnTo>
              <a:lnTo>
                <a:pt x="265147" y="14251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BCE80F0-D9BB-4ACF-AF25-AF4E5C541507}">
      <dsp:nvSpPr>
        <dsp:cNvPr id="0" name=""/>
        <dsp:cNvSpPr/>
      </dsp:nvSpPr>
      <dsp:spPr>
        <a:xfrm>
          <a:off x="2669031" y="2438555"/>
          <a:ext cx="26514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5147" y="457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04C2B6-F5E3-483B-988F-6E7466C6F99E}">
      <dsp:nvSpPr>
        <dsp:cNvPr id="0" name=""/>
        <dsp:cNvSpPr/>
      </dsp:nvSpPr>
      <dsp:spPr>
        <a:xfrm>
          <a:off x="4259914" y="1914209"/>
          <a:ext cx="265147" cy="5700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2573" y="0"/>
              </a:lnTo>
              <a:lnTo>
                <a:pt x="132573" y="570066"/>
              </a:lnTo>
              <a:lnTo>
                <a:pt x="265147" y="57006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F2E42A-7457-4ACD-AFAE-E31D915BE220}">
      <dsp:nvSpPr>
        <dsp:cNvPr id="0" name=""/>
        <dsp:cNvSpPr/>
      </dsp:nvSpPr>
      <dsp:spPr>
        <a:xfrm>
          <a:off x="4259914" y="1868489"/>
          <a:ext cx="26514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5147" y="4572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CB79E4-3D7E-4BA2-976B-F297800957B3}">
      <dsp:nvSpPr>
        <dsp:cNvPr id="0" name=""/>
        <dsp:cNvSpPr/>
      </dsp:nvSpPr>
      <dsp:spPr>
        <a:xfrm>
          <a:off x="4259914" y="1340686"/>
          <a:ext cx="290627" cy="573523"/>
        </a:xfrm>
        <a:custGeom>
          <a:avLst/>
          <a:gdLst/>
          <a:ahLst/>
          <a:cxnLst/>
          <a:rect l="0" t="0" r="0" b="0"/>
          <a:pathLst>
            <a:path>
              <a:moveTo>
                <a:pt x="0" y="573523"/>
              </a:moveTo>
              <a:lnTo>
                <a:pt x="158054" y="573523"/>
              </a:lnTo>
              <a:lnTo>
                <a:pt x="158054" y="0"/>
              </a:lnTo>
              <a:lnTo>
                <a:pt x="290627" y="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B97A9A-DF06-4011-9A77-7765A116390E}">
      <dsp:nvSpPr>
        <dsp:cNvPr id="0" name=""/>
        <dsp:cNvSpPr/>
      </dsp:nvSpPr>
      <dsp:spPr>
        <a:xfrm>
          <a:off x="2669031" y="1914209"/>
          <a:ext cx="265147" cy="570066"/>
        </a:xfrm>
        <a:custGeom>
          <a:avLst/>
          <a:gdLst/>
          <a:ahLst/>
          <a:cxnLst/>
          <a:rect l="0" t="0" r="0" b="0"/>
          <a:pathLst>
            <a:path>
              <a:moveTo>
                <a:pt x="0" y="570066"/>
              </a:moveTo>
              <a:lnTo>
                <a:pt x="132573" y="570066"/>
              </a:lnTo>
              <a:lnTo>
                <a:pt x="132573" y="0"/>
              </a:lnTo>
              <a:lnTo>
                <a:pt x="265147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60DF2C-2DEA-4E5D-B0F3-2294120720D2}">
      <dsp:nvSpPr>
        <dsp:cNvPr id="0" name=""/>
        <dsp:cNvSpPr/>
      </dsp:nvSpPr>
      <dsp:spPr>
        <a:xfrm>
          <a:off x="2669031" y="1059110"/>
          <a:ext cx="265147" cy="1425165"/>
        </a:xfrm>
        <a:custGeom>
          <a:avLst/>
          <a:gdLst/>
          <a:ahLst/>
          <a:cxnLst/>
          <a:rect l="0" t="0" r="0" b="0"/>
          <a:pathLst>
            <a:path>
              <a:moveTo>
                <a:pt x="0" y="1425165"/>
              </a:moveTo>
              <a:lnTo>
                <a:pt x="132573" y="1425165"/>
              </a:lnTo>
              <a:lnTo>
                <a:pt x="132573" y="0"/>
              </a:lnTo>
              <a:lnTo>
                <a:pt x="265147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D9B69F-2041-414B-95C4-052CC8ED9A23}">
      <dsp:nvSpPr>
        <dsp:cNvPr id="0" name=""/>
        <dsp:cNvSpPr/>
      </dsp:nvSpPr>
      <dsp:spPr>
        <a:xfrm>
          <a:off x="4259914" y="489043"/>
          <a:ext cx="265147" cy="2850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2573" y="0"/>
              </a:lnTo>
              <a:lnTo>
                <a:pt x="132573" y="285033"/>
              </a:lnTo>
              <a:lnTo>
                <a:pt x="265147" y="28503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025A7E-A431-41B2-81FE-E824B2F3EBE5}">
      <dsp:nvSpPr>
        <dsp:cNvPr id="0" name=""/>
        <dsp:cNvSpPr/>
      </dsp:nvSpPr>
      <dsp:spPr>
        <a:xfrm>
          <a:off x="4259914" y="204010"/>
          <a:ext cx="265147" cy="285033"/>
        </a:xfrm>
        <a:custGeom>
          <a:avLst/>
          <a:gdLst/>
          <a:ahLst/>
          <a:cxnLst/>
          <a:rect l="0" t="0" r="0" b="0"/>
          <a:pathLst>
            <a:path>
              <a:moveTo>
                <a:pt x="0" y="285033"/>
              </a:moveTo>
              <a:lnTo>
                <a:pt x="132573" y="285033"/>
              </a:lnTo>
              <a:lnTo>
                <a:pt x="132573" y="0"/>
              </a:lnTo>
              <a:lnTo>
                <a:pt x="265147" y="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4EF5999-BD06-46FA-B3C8-118FF2FB5B46}">
      <dsp:nvSpPr>
        <dsp:cNvPr id="0" name=""/>
        <dsp:cNvSpPr/>
      </dsp:nvSpPr>
      <dsp:spPr>
        <a:xfrm>
          <a:off x="2669031" y="489043"/>
          <a:ext cx="265147" cy="1995232"/>
        </a:xfrm>
        <a:custGeom>
          <a:avLst/>
          <a:gdLst/>
          <a:ahLst/>
          <a:cxnLst/>
          <a:rect l="0" t="0" r="0" b="0"/>
          <a:pathLst>
            <a:path>
              <a:moveTo>
                <a:pt x="0" y="1995232"/>
              </a:moveTo>
              <a:lnTo>
                <a:pt x="132573" y="1995232"/>
              </a:lnTo>
              <a:lnTo>
                <a:pt x="132573" y="0"/>
              </a:lnTo>
              <a:lnTo>
                <a:pt x="265147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3D11C9-989C-4AC0-8475-F69692EA7850}">
      <dsp:nvSpPr>
        <dsp:cNvPr id="0" name=""/>
        <dsp:cNvSpPr/>
      </dsp:nvSpPr>
      <dsp:spPr>
        <a:xfrm>
          <a:off x="1343295" y="2282101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Content</a:t>
          </a:r>
        </a:p>
      </dsp:txBody>
      <dsp:txXfrm>
        <a:off x="1343295" y="2282101"/>
        <a:ext cx="1325735" cy="404349"/>
      </dsp:txXfrm>
    </dsp:sp>
    <dsp:sp modelId="{EBA9B662-9509-49A7-ABC5-67A32279B13F}">
      <dsp:nvSpPr>
        <dsp:cNvPr id="0" name=""/>
        <dsp:cNvSpPr/>
      </dsp:nvSpPr>
      <dsp:spPr>
        <a:xfrm>
          <a:off x="2934178" y="286869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Sessions</a:t>
          </a:r>
        </a:p>
      </dsp:txBody>
      <dsp:txXfrm>
        <a:off x="2934178" y="286869"/>
        <a:ext cx="1325735" cy="404349"/>
      </dsp:txXfrm>
    </dsp:sp>
    <dsp:sp modelId="{10225AF5-F99F-475F-AF9B-4421E9517D2C}">
      <dsp:nvSpPr>
        <dsp:cNvPr id="0" name=""/>
        <dsp:cNvSpPr/>
      </dsp:nvSpPr>
      <dsp:spPr>
        <a:xfrm>
          <a:off x="4525061" y="1835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Duration</a:t>
          </a:r>
        </a:p>
      </dsp:txBody>
      <dsp:txXfrm>
        <a:off x="4525061" y="1835"/>
        <a:ext cx="1325735" cy="404349"/>
      </dsp:txXfrm>
    </dsp:sp>
    <dsp:sp modelId="{70A73620-A289-4796-B227-DFF42CA5FC6D}">
      <dsp:nvSpPr>
        <dsp:cNvPr id="0" name=""/>
        <dsp:cNvSpPr/>
      </dsp:nvSpPr>
      <dsp:spPr>
        <a:xfrm>
          <a:off x="4525061" y="571902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Frequency</a:t>
          </a:r>
        </a:p>
      </dsp:txBody>
      <dsp:txXfrm>
        <a:off x="4525061" y="571902"/>
        <a:ext cx="1325735" cy="404349"/>
      </dsp:txXfrm>
    </dsp:sp>
    <dsp:sp modelId="{59847F06-AC51-417A-A286-D34885A9424F}">
      <dsp:nvSpPr>
        <dsp:cNvPr id="0" name=""/>
        <dsp:cNvSpPr/>
      </dsp:nvSpPr>
      <dsp:spPr>
        <a:xfrm>
          <a:off x="2934178" y="856935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Effectiveness</a:t>
          </a:r>
        </a:p>
      </dsp:txBody>
      <dsp:txXfrm>
        <a:off x="2934178" y="856935"/>
        <a:ext cx="1325735" cy="404349"/>
      </dsp:txXfrm>
    </dsp:sp>
    <dsp:sp modelId="{B78828BE-BB56-46EE-8309-BB838D96E75A}">
      <dsp:nvSpPr>
        <dsp:cNvPr id="0" name=""/>
        <dsp:cNvSpPr/>
      </dsp:nvSpPr>
      <dsp:spPr>
        <a:xfrm>
          <a:off x="2934178" y="1712034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Nature of Imagery</a:t>
          </a:r>
        </a:p>
      </dsp:txBody>
      <dsp:txXfrm>
        <a:off x="2934178" y="1712034"/>
        <a:ext cx="1325735" cy="404349"/>
      </dsp:txXfrm>
    </dsp:sp>
    <dsp:sp modelId="{AB9C9D29-830D-4804-87AD-A84E96DF4A9F}">
      <dsp:nvSpPr>
        <dsp:cNvPr id="0" name=""/>
        <dsp:cNvSpPr/>
      </dsp:nvSpPr>
      <dsp:spPr>
        <a:xfrm>
          <a:off x="4550542" y="1138511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Positive</a:t>
          </a:r>
        </a:p>
      </dsp:txBody>
      <dsp:txXfrm>
        <a:off x="4550542" y="1138511"/>
        <a:ext cx="1325735" cy="404349"/>
      </dsp:txXfrm>
    </dsp:sp>
    <dsp:sp modelId="{75A8694C-F01F-4485-8D80-1306B143D9A8}">
      <dsp:nvSpPr>
        <dsp:cNvPr id="0" name=""/>
        <dsp:cNvSpPr/>
      </dsp:nvSpPr>
      <dsp:spPr>
        <a:xfrm>
          <a:off x="4525061" y="1712034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Negative</a:t>
          </a:r>
        </a:p>
      </dsp:txBody>
      <dsp:txXfrm>
        <a:off x="4525061" y="1712034"/>
        <a:ext cx="1325735" cy="404349"/>
      </dsp:txXfrm>
    </dsp:sp>
    <dsp:sp modelId="{1FD6AB28-57CA-47C9-BD43-855E53A48E8E}">
      <dsp:nvSpPr>
        <dsp:cNvPr id="0" name=""/>
        <dsp:cNvSpPr/>
      </dsp:nvSpPr>
      <dsp:spPr>
        <a:xfrm>
          <a:off x="4525061" y="2282101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Accuracy</a:t>
          </a:r>
        </a:p>
      </dsp:txBody>
      <dsp:txXfrm>
        <a:off x="4525061" y="2282101"/>
        <a:ext cx="1325735" cy="404349"/>
      </dsp:txXfrm>
    </dsp:sp>
    <dsp:sp modelId="{384E7E54-BA56-4CBD-8395-8549C5CE9A5B}">
      <dsp:nvSpPr>
        <dsp:cNvPr id="0" name=""/>
        <dsp:cNvSpPr/>
      </dsp:nvSpPr>
      <dsp:spPr>
        <a:xfrm>
          <a:off x="2934178" y="2282101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Surroundings</a:t>
          </a:r>
        </a:p>
      </dsp:txBody>
      <dsp:txXfrm>
        <a:off x="2934178" y="2282101"/>
        <a:ext cx="1325735" cy="404349"/>
      </dsp:txXfrm>
    </dsp:sp>
    <dsp:sp modelId="{0DCD4F86-C1CB-4A9A-B010-3FC7196CADE8}">
      <dsp:nvSpPr>
        <dsp:cNvPr id="0" name=""/>
        <dsp:cNvSpPr/>
      </dsp:nvSpPr>
      <dsp:spPr>
        <a:xfrm>
          <a:off x="2934178" y="3707267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Type of Imagery</a:t>
          </a:r>
        </a:p>
      </dsp:txBody>
      <dsp:txXfrm>
        <a:off x="2934178" y="3707267"/>
        <a:ext cx="1325735" cy="404349"/>
      </dsp:txXfrm>
    </dsp:sp>
    <dsp:sp modelId="{820B6203-0E47-4241-9D21-5BCF38830952}">
      <dsp:nvSpPr>
        <dsp:cNvPr id="0" name=""/>
        <dsp:cNvSpPr/>
      </dsp:nvSpPr>
      <dsp:spPr>
        <a:xfrm>
          <a:off x="4525061" y="2852167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Visual</a:t>
          </a:r>
        </a:p>
      </dsp:txBody>
      <dsp:txXfrm>
        <a:off x="4525061" y="2852167"/>
        <a:ext cx="1325735" cy="404349"/>
      </dsp:txXfrm>
    </dsp:sp>
    <dsp:sp modelId="{AB5AC090-1879-4FE5-9088-E82F25A180F8}">
      <dsp:nvSpPr>
        <dsp:cNvPr id="0" name=""/>
        <dsp:cNvSpPr/>
      </dsp:nvSpPr>
      <dsp:spPr>
        <a:xfrm>
          <a:off x="6115944" y="2282101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Vividness</a:t>
          </a:r>
        </a:p>
      </dsp:txBody>
      <dsp:txXfrm>
        <a:off x="6115944" y="2282101"/>
        <a:ext cx="1325735" cy="404349"/>
      </dsp:txXfrm>
    </dsp:sp>
    <dsp:sp modelId="{1495A233-DDC3-4ECC-B700-DD25B37B816D}">
      <dsp:nvSpPr>
        <dsp:cNvPr id="0" name=""/>
        <dsp:cNvSpPr/>
      </dsp:nvSpPr>
      <dsp:spPr>
        <a:xfrm>
          <a:off x="6115944" y="2852167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Internal</a:t>
          </a:r>
        </a:p>
      </dsp:txBody>
      <dsp:txXfrm>
        <a:off x="6115944" y="2852167"/>
        <a:ext cx="1325735" cy="404349"/>
      </dsp:txXfrm>
    </dsp:sp>
    <dsp:sp modelId="{1A505801-C02D-4D0B-BC0A-2D3D1BB91F7C}">
      <dsp:nvSpPr>
        <dsp:cNvPr id="0" name=""/>
        <dsp:cNvSpPr/>
      </dsp:nvSpPr>
      <dsp:spPr>
        <a:xfrm>
          <a:off x="6115944" y="3422233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External</a:t>
          </a:r>
        </a:p>
      </dsp:txBody>
      <dsp:txXfrm>
        <a:off x="6115944" y="3422233"/>
        <a:ext cx="1325735" cy="404349"/>
      </dsp:txXfrm>
    </dsp:sp>
    <dsp:sp modelId="{05E714D3-5B3D-479B-A74D-44D8149DEC25}">
      <dsp:nvSpPr>
        <dsp:cNvPr id="0" name=""/>
        <dsp:cNvSpPr/>
      </dsp:nvSpPr>
      <dsp:spPr>
        <a:xfrm>
          <a:off x="4525061" y="3422233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Kinaesthetic</a:t>
          </a:r>
        </a:p>
      </dsp:txBody>
      <dsp:txXfrm>
        <a:off x="4525061" y="3422233"/>
        <a:ext cx="1325735" cy="404349"/>
      </dsp:txXfrm>
    </dsp:sp>
    <dsp:sp modelId="{56C65B43-E563-4A73-9DFD-86933B9445A3}">
      <dsp:nvSpPr>
        <dsp:cNvPr id="0" name=""/>
        <dsp:cNvSpPr/>
      </dsp:nvSpPr>
      <dsp:spPr>
        <a:xfrm>
          <a:off x="4525061" y="3992300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Auditory</a:t>
          </a:r>
        </a:p>
      </dsp:txBody>
      <dsp:txXfrm>
        <a:off x="4525061" y="3992300"/>
        <a:ext cx="1325735" cy="404349"/>
      </dsp:txXfrm>
    </dsp:sp>
    <dsp:sp modelId="{FFC3704A-3A05-44B5-B9F2-0C5FD015CB14}">
      <dsp:nvSpPr>
        <dsp:cNvPr id="0" name=""/>
        <dsp:cNvSpPr/>
      </dsp:nvSpPr>
      <dsp:spPr>
        <a:xfrm>
          <a:off x="4525061" y="4562366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Olfactory</a:t>
          </a:r>
        </a:p>
      </dsp:txBody>
      <dsp:txXfrm>
        <a:off x="4525061" y="4562366"/>
        <a:ext cx="1325735" cy="404349"/>
      </dsp:txXfrm>
    </dsp:sp>
    <dsp:sp modelId="{F1365D89-5368-4EF2-869A-8C7D3437D588}">
      <dsp:nvSpPr>
        <dsp:cNvPr id="0" name=""/>
        <dsp:cNvSpPr/>
      </dsp:nvSpPr>
      <dsp:spPr>
        <a:xfrm>
          <a:off x="2934178" y="4277333"/>
          <a:ext cx="1325735" cy="404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Controllability</a:t>
          </a:r>
        </a:p>
      </dsp:txBody>
      <dsp:txXfrm>
        <a:off x="2934178" y="4277333"/>
        <a:ext cx="1325735" cy="4043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A4E57E-8566-4092-862F-E7A76E212BC3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6C6E96-78DD-4A60-BD88-5E9218A90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580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1pPr>
            <a:lvl2pPr marL="37931725" indent="-37474525"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2pPr>
            <a:lvl3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3pPr>
            <a:lvl4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4pPr>
            <a:lvl5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5pPr>
            <a:lvl6pPr marL="4572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6pPr>
            <a:lvl7pPr marL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7pPr>
            <a:lvl8pPr marL="13716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8pPr>
            <a:lvl9pPr marL="18288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01CC21-3E12-48E2-B672-FDB4CC737456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-105" charset="0"/>
                <a:ea typeface="ＭＳ Ｐゴシック" pitchFamily="-105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-105" charset="0"/>
              <a:ea typeface="ＭＳ Ｐゴシック" pitchFamily="-105" charset="-128"/>
              <a:cs typeface="+mn-cs"/>
            </a:endParaRPr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-105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00770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711200" y="1371600"/>
            <a:ext cx="10468864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711200" y="3228536"/>
            <a:ext cx="10472928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A609-4334-42F6-9275-0C3A351035C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9D6C8-3A5A-4EBC-9339-AC9EBD1C0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7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A609-4334-42F6-9275-0C3A351035C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9D6C8-3A5A-4EBC-9339-AC9EBD1C0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555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7136" y="1316736"/>
            <a:ext cx="103632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7136" y="2704664"/>
            <a:ext cx="103632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A609-4334-42F6-9275-0C3A351035C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9D6C8-3A5A-4EBC-9339-AC9EBD1C0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4871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920085"/>
            <a:ext cx="53848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20085"/>
            <a:ext cx="53848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A609-4334-42F6-9275-0C3A351035C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9D6C8-3A5A-4EBC-9339-AC9EBD1C0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249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855248"/>
            <a:ext cx="5386917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8" y="1859758"/>
            <a:ext cx="5389033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2514600"/>
            <a:ext cx="5386917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514600"/>
            <a:ext cx="5389033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A609-4334-42F6-9275-0C3A351035C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9D6C8-3A5A-4EBC-9339-AC9EBD1C0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896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10744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A609-4334-42F6-9275-0C3A351035C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9D6C8-3A5A-4EBC-9339-AC9EBD1C0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042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A609-4334-42F6-9275-0C3A351035C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9D6C8-3A5A-4EBC-9339-AC9EBD1C0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241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4352"/>
            <a:ext cx="36576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76400"/>
            <a:ext cx="36576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766733" y="1676400"/>
            <a:ext cx="6815667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A609-4334-42F6-9275-0C3A351035C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9D6C8-3A5A-4EBC-9339-AC9EBD1C0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811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4221004" y="1108077"/>
            <a:ext cx="70104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10672179" y="5359769"/>
            <a:ext cx="207264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1176997"/>
            <a:ext cx="2950464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800" y="2828785"/>
            <a:ext cx="29464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A609-4334-42F6-9275-0C3A351035C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69600" y="6356351"/>
            <a:ext cx="812800" cy="365125"/>
          </a:xfrm>
        </p:spPr>
        <p:txBody>
          <a:bodyPr/>
          <a:lstStyle/>
          <a:p>
            <a:fld id="{7B49D6C8-3A5A-4EBC-9339-AC9EBD1C000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4647724" y="1199517"/>
            <a:ext cx="615696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12700" y="5816600"/>
            <a:ext cx="1221740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sz="18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5842000" y="6219826"/>
            <a:ext cx="63500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sz="18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1588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A609-4334-42F6-9275-0C3A351035C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9D6C8-3A5A-4EBC-9339-AC9EBD1C0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666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914402"/>
            <a:ext cx="27432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914402"/>
            <a:ext cx="80264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A609-4334-42F6-9275-0C3A351035C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9D6C8-3A5A-4EBC-9339-AC9EBD1C0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051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12700" y="-7144"/>
            <a:ext cx="1221740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sz="18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5842000" y="-7144"/>
            <a:ext cx="63500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sz="18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609600" y="1935480"/>
            <a:ext cx="109728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C19A609-4334-42F6-9275-0C3A351035C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556000" y="6356351"/>
            <a:ext cx="44704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10566400" y="6356351"/>
            <a:ext cx="1016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B49D6C8-3A5A-4EBC-9339-AC9EBD1C0001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25356" y="202408"/>
            <a:ext cx="12240731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sz="180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sz="1800"/>
            </a:p>
          </p:txBody>
        </p:sp>
      </p:grpSp>
    </p:spTree>
    <p:extLst>
      <p:ext uri="{BB962C8B-B14F-4D97-AF65-F5344CB8AC3E}">
        <p14:creationId xmlns:p14="http://schemas.microsoft.com/office/powerpoint/2010/main" val="3395407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being imagined? (Munroe et al, 2000)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775520" y="1700808"/>
          <a:ext cx="8784976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1212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being imagined (Munroe et al, 2000)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6 aspects of imagery content (first column in diagram)</a:t>
            </a:r>
          </a:p>
          <a:p>
            <a:pPr lvl="1"/>
            <a:r>
              <a:rPr lang="en-GB" dirty="0"/>
              <a:t>Sessions</a:t>
            </a:r>
          </a:p>
          <a:p>
            <a:pPr lvl="1"/>
            <a:r>
              <a:rPr lang="en-GB" dirty="0"/>
              <a:t>Effectiveness</a:t>
            </a:r>
          </a:p>
          <a:p>
            <a:pPr lvl="1"/>
            <a:r>
              <a:rPr lang="en-GB" dirty="0"/>
              <a:t>Nature of Imagery</a:t>
            </a:r>
          </a:p>
          <a:p>
            <a:pPr lvl="1"/>
            <a:r>
              <a:rPr lang="en-GB" dirty="0"/>
              <a:t>Surroundings</a:t>
            </a:r>
          </a:p>
          <a:p>
            <a:pPr lvl="1"/>
            <a:r>
              <a:rPr lang="en-GB" dirty="0"/>
              <a:t>Type of Imagery</a:t>
            </a:r>
          </a:p>
          <a:p>
            <a:pPr lvl="1"/>
            <a:r>
              <a:rPr lang="en-GB" dirty="0"/>
              <a:t>Controllability.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Sub- aspects associated with: </a:t>
            </a:r>
          </a:p>
          <a:p>
            <a:pPr lvl="1"/>
            <a:r>
              <a:rPr lang="en-GB" dirty="0"/>
              <a:t>Sessions</a:t>
            </a:r>
          </a:p>
          <a:p>
            <a:pPr lvl="2"/>
            <a:r>
              <a:rPr lang="en-GB" dirty="0"/>
              <a:t>Duration and Frequency</a:t>
            </a:r>
          </a:p>
          <a:p>
            <a:pPr lvl="1"/>
            <a:r>
              <a:rPr lang="en-GB" dirty="0"/>
              <a:t>Nature of Imagery</a:t>
            </a:r>
          </a:p>
          <a:p>
            <a:pPr lvl="2"/>
            <a:r>
              <a:rPr lang="en-GB" dirty="0"/>
              <a:t>Positive, Negative and Accuracy</a:t>
            </a:r>
          </a:p>
          <a:p>
            <a:pPr lvl="1"/>
            <a:r>
              <a:rPr lang="en-GB" dirty="0"/>
              <a:t>Type of Imagery</a:t>
            </a:r>
          </a:p>
          <a:p>
            <a:pPr lvl="2"/>
            <a:r>
              <a:rPr lang="en-GB" dirty="0"/>
              <a:t>Visual, Kinaesthetic, Auditory and Olfactory. </a:t>
            </a:r>
          </a:p>
        </p:txBody>
      </p:sp>
    </p:spTree>
    <p:extLst>
      <p:ext uri="{BB962C8B-B14F-4D97-AF65-F5344CB8AC3E}">
        <p14:creationId xmlns:p14="http://schemas.microsoft.com/office/powerpoint/2010/main" val="5800896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being imagined (Munroe et al, 2000)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Whilst the figure illustrated by Munroe et al (2000) has provided a good base for researchers to explore the effectiveness of “what” is being imagined. Cox (2012) suggested that not the diagram does not cover all aspects. </a:t>
            </a:r>
          </a:p>
          <a:p>
            <a:endParaRPr lang="en-GB" dirty="0"/>
          </a:p>
          <a:p>
            <a:pPr lvl="1"/>
            <a:r>
              <a:rPr lang="en-GB" dirty="0"/>
              <a:t>What about Taste (gustatory) as a type of imagery? </a:t>
            </a:r>
          </a:p>
          <a:p>
            <a:pPr lvl="1"/>
            <a:r>
              <a:rPr lang="en-GB" dirty="0"/>
              <a:t>Should each type of imagery (not just visual) be considered relative to vividness and perspective (internal / external). </a:t>
            </a:r>
          </a:p>
        </p:txBody>
      </p:sp>
    </p:spTree>
    <p:extLst>
      <p:ext uri="{BB962C8B-B14F-4D97-AF65-F5344CB8AC3E}">
        <p14:creationId xmlns:p14="http://schemas.microsoft.com/office/powerpoint/2010/main" val="3559994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being imagined? (Munroe et al, 2000)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775520" y="1700808"/>
          <a:ext cx="8784976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91049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being imagined… Timing.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Remember the PETTLEP model suggests the time to compete the imagined motor task should be the same to complete it physically</a:t>
            </a:r>
          </a:p>
          <a:p>
            <a:endParaRPr lang="en-GB" dirty="0"/>
          </a:p>
          <a:p>
            <a:r>
              <a:rPr lang="en-GB" dirty="0"/>
              <a:t>Does this happen in reality? </a:t>
            </a:r>
          </a:p>
          <a:p>
            <a:endParaRPr lang="en-GB" dirty="0"/>
          </a:p>
          <a:p>
            <a:r>
              <a:rPr lang="en-GB" dirty="0" err="1"/>
              <a:t>Calmels</a:t>
            </a:r>
            <a:r>
              <a:rPr lang="en-GB" dirty="0"/>
              <a:t> and Fournier (2001) study on gymnasts suggested that imagined routines are shorter in duration than performing the same routine in reality. </a:t>
            </a:r>
          </a:p>
        </p:txBody>
      </p:sp>
    </p:spTree>
    <p:extLst>
      <p:ext uri="{BB962C8B-B14F-4D97-AF65-F5344CB8AC3E}">
        <p14:creationId xmlns:p14="http://schemas.microsoft.com/office/powerpoint/2010/main" val="22445475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being imagined…. Timing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However, whilst </a:t>
            </a:r>
            <a:r>
              <a:rPr lang="en-GB" dirty="0" err="1"/>
              <a:t>Calmels</a:t>
            </a:r>
            <a:r>
              <a:rPr lang="en-GB" dirty="0"/>
              <a:t> and Fournier’s study involved elite level gymnasts – other studies have suggested that the speed between physical and imagined movements are similar. </a:t>
            </a:r>
          </a:p>
          <a:p>
            <a:endParaRPr lang="en-GB" dirty="0"/>
          </a:p>
          <a:p>
            <a:pPr lvl="1"/>
            <a:r>
              <a:rPr lang="en-GB" dirty="0" err="1"/>
              <a:t>Guillot</a:t>
            </a:r>
            <a:r>
              <a:rPr lang="en-GB" dirty="0"/>
              <a:t> and Collet (2005) review of literature also reported that the speed of mental image can be </a:t>
            </a:r>
            <a:r>
              <a:rPr lang="en-GB" dirty="0" err="1"/>
              <a:t>manupulated</a:t>
            </a:r>
            <a:r>
              <a:rPr lang="en-GB" dirty="0"/>
              <a:t>…. Imagery can be speeded up and slowed down. </a:t>
            </a:r>
          </a:p>
        </p:txBody>
      </p:sp>
    </p:spTree>
    <p:extLst>
      <p:ext uri="{BB962C8B-B14F-4D97-AF65-F5344CB8AC3E}">
        <p14:creationId xmlns:p14="http://schemas.microsoft.com/office/powerpoint/2010/main" val="27917666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being imagined…. Timing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 and Hall (2009) – NO TYPO! </a:t>
            </a:r>
          </a:p>
          <a:p>
            <a:endParaRPr lang="en-GB" dirty="0"/>
          </a:p>
          <a:p>
            <a:r>
              <a:rPr lang="en-GB" dirty="0"/>
              <a:t>When learning a new routine, beginners will often utilise a slow motion imagery to go over the specific phases. </a:t>
            </a:r>
          </a:p>
          <a:p>
            <a:endParaRPr lang="en-GB" dirty="0"/>
          </a:p>
          <a:p>
            <a:r>
              <a:rPr lang="en-GB" dirty="0"/>
              <a:t>When well rehearsed, athletes will more often adopt a </a:t>
            </a:r>
            <a:r>
              <a:rPr lang="en-GB" b="1" dirty="0"/>
              <a:t>Real-time</a:t>
            </a:r>
            <a:r>
              <a:rPr lang="en-GB" dirty="0"/>
              <a:t> imagery</a:t>
            </a:r>
          </a:p>
          <a:p>
            <a:pPr lvl="1"/>
            <a:r>
              <a:rPr lang="en-GB" dirty="0"/>
              <a:t>Could it be argued that the gymnasts in </a:t>
            </a:r>
            <a:r>
              <a:rPr lang="en-GB" dirty="0" err="1"/>
              <a:t>Calmels</a:t>
            </a:r>
            <a:r>
              <a:rPr lang="en-GB" dirty="0"/>
              <a:t> and Fournier’s study performed the imagined routine quicker because they were so familiar with the routine. </a:t>
            </a:r>
          </a:p>
        </p:txBody>
      </p:sp>
    </p:spTree>
    <p:extLst>
      <p:ext uri="{BB962C8B-B14F-4D97-AF65-F5344CB8AC3E}">
        <p14:creationId xmlns:p14="http://schemas.microsoft.com/office/powerpoint/2010/main" val="33213812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What is being imagined….. Timing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229600" cy="485313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So is </a:t>
            </a:r>
            <a:r>
              <a:rPr lang="en-GB" b="1" dirty="0"/>
              <a:t>Real-time</a:t>
            </a:r>
            <a:r>
              <a:rPr lang="en-GB" dirty="0"/>
              <a:t> imagery (as recommended by the PETTLEP model) more effective that fast or slow-motioned imagery?</a:t>
            </a:r>
          </a:p>
          <a:p>
            <a:endParaRPr lang="en-GB" dirty="0"/>
          </a:p>
          <a:p>
            <a:r>
              <a:rPr lang="en-GB" dirty="0"/>
              <a:t>More research clearly needed. </a:t>
            </a:r>
          </a:p>
          <a:p>
            <a:endParaRPr lang="en-GB" dirty="0"/>
          </a:p>
          <a:p>
            <a:r>
              <a:rPr lang="en-GB" dirty="0"/>
              <a:t>Skill level of the athlete may need to be considered</a:t>
            </a:r>
          </a:p>
          <a:p>
            <a:r>
              <a:rPr lang="en-GB" dirty="0"/>
              <a:t>As should situation, type of sport and other individual differences. </a:t>
            </a:r>
          </a:p>
          <a:p>
            <a:endParaRPr lang="en-GB" dirty="0"/>
          </a:p>
          <a:p>
            <a:r>
              <a:rPr lang="en-GB" dirty="0"/>
              <a:t>Cox (2012) – recommended that real-time imagery should be initially practiced but the applied sport psychologist may alter this when more information is known about the individual and sporting situation. </a:t>
            </a:r>
          </a:p>
          <a:p>
            <a:endParaRPr lang="en-GB" dirty="0"/>
          </a:p>
          <a:p>
            <a:r>
              <a:rPr lang="en-GB" dirty="0"/>
              <a:t>Flexibility is the key.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235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being imagined – Positive/Negative Imagery.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Research studies and anecdotal evidence has demonstrated that athletes (or all levels) do perform both positive and negative imagery. </a:t>
            </a:r>
          </a:p>
          <a:p>
            <a:endParaRPr lang="en-GB" dirty="0"/>
          </a:p>
          <a:p>
            <a:r>
              <a:rPr lang="en-GB" dirty="0"/>
              <a:t>Positive Imagery – considered to be facilitative to actual performance and is where the athlete is mentally rehearsing successful execution. </a:t>
            </a:r>
          </a:p>
          <a:p>
            <a:pPr lvl="1"/>
            <a:r>
              <a:rPr lang="en-GB" dirty="0" err="1"/>
              <a:t>Arvinen</a:t>
            </a:r>
            <a:r>
              <a:rPr lang="en-GB" dirty="0"/>
              <a:t>-Barrow et al (2010) – Often employed in relation to recovering from injury. </a:t>
            </a:r>
          </a:p>
          <a:p>
            <a:endParaRPr lang="en-GB" dirty="0"/>
          </a:p>
          <a:p>
            <a:r>
              <a:rPr lang="en-GB" dirty="0"/>
              <a:t>Negative Imagery – considered to be debilitative and is where the athlete is mentally rehearsing unsuccessful execution. </a:t>
            </a:r>
          </a:p>
        </p:txBody>
      </p:sp>
    </p:spTree>
    <p:extLst>
      <p:ext uri="{BB962C8B-B14F-4D97-AF65-F5344CB8AC3E}">
        <p14:creationId xmlns:p14="http://schemas.microsoft.com/office/powerpoint/2010/main" val="4176356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being imagined – Positive/Negative Imagery.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Now whilst “common sense” would suggest that negative imagery should ALWAYS be avoided… </a:t>
            </a:r>
            <a:r>
              <a:rPr lang="en-GB" dirty="0" err="1"/>
              <a:t>MacIntyre</a:t>
            </a:r>
            <a:r>
              <a:rPr lang="en-GB" dirty="0"/>
              <a:t> and Moran (2007) interviewed seven high level athletes and found. </a:t>
            </a:r>
          </a:p>
          <a:p>
            <a:endParaRPr lang="en-GB" dirty="0"/>
          </a:p>
          <a:p>
            <a:r>
              <a:rPr lang="en-GB" dirty="0"/>
              <a:t>The athletes had a sophisticated understanding of the imagery process. </a:t>
            </a:r>
          </a:p>
          <a:p>
            <a:pPr lvl="1"/>
            <a:r>
              <a:rPr lang="en-GB" dirty="0"/>
              <a:t>Utilised both positive and negative imagery. </a:t>
            </a:r>
          </a:p>
          <a:p>
            <a:pPr lvl="2"/>
            <a:r>
              <a:rPr lang="en-GB" dirty="0"/>
              <a:t>Use of negative imagery to prepare for “worst case” scenarios</a:t>
            </a:r>
          </a:p>
          <a:p>
            <a:pPr lvl="2"/>
            <a:r>
              <a:rPr lang="en-GB" dirty="0"/>
              <a:t>Negative imagery as a training device to prepare for challenging situations</a:t>
            </a:r>
          </a:p>
          <a:p>
            <a:pPr lvl="2"/>
            <a:r>
              <a:rPr lang="en-GB" dirty="0"/>
              <a:t>Negative imagery not always seen as lowering self-esteem could be seen as a positive to promote future successful performance. </a:t>
            </a:r>
          </a:p>
        </p:txBody>
      </p:sp>
    </p:spTree>
    <p:extLst>
      <p:ext uri="{BB962C8B-B14F-4D97-AF65-F5344CB8AC3E}">
        <p14:creationId xmlns:p14="http://schemas.microsoft.com/office/powerpoint/2010/main" val="23717371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being imagined – Imagery Perspective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Task – </a:t>
            </a:r>
          </a:p>
          <a:p>
            <a:endParaRPr lang="en-GB" dirty="0"/>
          </a:p>
          <a:p>
            <a:r>
              <a:rPr lang="en-GB" dirty="0"/>
              <a:t>Shut your eyes for a moment and imagine you are kicking a football and bearing down on the goal. </a:t>
            </a:r>
          </a:p>
          <a:p>
            <a:endParaRPr lang="en-GB" dirty="0"/>
          </a:p>
          <a:p>
            <a:r>
              <a:rPr lang="en-GB" dirty="0"/>
              <a:t>What do you see? </a:t>
            </a:r>
          </a:p>
        </p:txBody>
      </p:sp>
    </p:spTree>
    <p:extLst>
      <p:ext uri="{BB962C8B-B14F-4D97-AF65-F5344CB8AC3E}">
        <p14:creationId xmlns:p14="http://schemas.microsoft.com/office/powerpoint/2010/main" val="10056960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being imagined – Imagery perspective (internal vs external).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Internal Imagery – The athlete imagines him/herself executing a sporting task within their own body. </a:t>
            </a:r>
          </a:p>
          <a:p>
            <a:endParaRPr lang="en-GB" dirty="0"/>
          </a:p>
          <a:p>
            <a:r>
              <a:rPr lang="en-GB" dirty="0"/>
              <a:t>External Imagery – The athlete imagines from outside their own body watching from a distance. </a:t>
            </a:r>
          </a:p>
          <a:p>
            <a:pPr lvl="1"/>
            <a:r>
              <a:rPr lang="en-GB" dirty="0"/>
              <a:t>Almost as an audience member.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026" name="Picture 2" descr="https://encrypted-tbn2.gstatic.com/images?q=tbn:ANd9GcSoLZoDhlGOSPaIrSE2JaHbO6y0tC7Uxt_ramivJfZBqFiBbF_B1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072" y="2132856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simulatorgamemods.com/wp-content/uploads/2012/07/volvos60-1024x81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9966" y="3766981"/>
            <a:ext cx="3305712" cy="264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89515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being imagined – Imagery Perspective – Internal/External.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Internal Imagery is more natural to us as it imagery is “our world view”. </a:t>
            </a:r>
          </a:p>
          <a:p>
            <a:endParaRPr lang="en-GB" dirty="0"/>
          </a:p>
          <a:p>
            <a:r>
              <a:rPr lang="en-GB" dirty="0"/>
              <a:t>Our internal thoughts, feelings and actions – getting the movements in line for the appropriate movements. </a:t>
            </a:r>
          </a:p>
          <a:p>
            <a:endParaRPr lang="en-GB" dirty="0"/>
          </a:p>
          <a:p>
            <a:r>
              <a:rPr lang="en-GB" dirty="0"/>
              <a:t>Is it superior to external imagery? </a:t>
            </a:r>
          </a:p>
          <a:p>
            <a:endParaRPr lang="en-GB" dirty="0"/>
          </a:p>
          <a:p>
            <a:r>
              <a:rPr lang="en-GB" dirty="0"/>
              <a:t>Research has suggested that BOTH have their uses in a sports setting. </a:t>
            </a:r>
          </a:p>
          <a:p>
            <a:pPr lvl="1"/>
            <a:r>
              <a:rPr lang="en-GB" dirty="0"/>
              <a:t>External – excellent to observe skill technique and form. </a:t>
            </a:r>
          </a:p>
        </p:txBody>
      </p:sp>
    </p:spTree>
    <p:extLst>
      <p:ext uri="{BB962C8B-B14F-4D97-AF65-F5344CB8AC3E}">
        <p14:creationId xmlns:p14="http://schemas.microsoft.com/office/powerpoint/2010/main" val="2886030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being imagined – Imagery Perspective – Internal/External.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application of external imagery may be more difficult as it is not natural to humans. </a:t>
            </a:r>
          </a:p>
          <a:p>
            <a:endParaRPr lang="en-GB" dirty="0"/>
          </a:p>
          <a:p>
            <a:r>
              <a:rPr lang="en-GB" dirty="0"/>
              <a:t>Coaches should consider filming the athlete, viewing the film on many occasions so the athlete gets the feel of how he/she “looks” on the field.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2050" name="Picture 2" descr="Video Analysis of the Swi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024" y="4365104"/>
            <a:ext cx="4007768" cy="2254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bath.ac.uk/health/images/27926-0155-steffi-colyer-filming-29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5258" y="1916832"/>
            <a:ext cx="2781300" cy="2257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4124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being imagined – Sensory Mode.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As stated when defining imagery – all senses can be involved in imagery. </a:t>
            </a:r>
          </a:p>
          <a:p>
            <a:pPr lvl="1"/>
            <a:r>
              <a:rPr lang="en-GB" dirty="0"/>
              <a:t>Vision, Hearing, Smell, Taste and Feel. </a:t>
            </a:r>
          </a:p>
          <a:p>
            <a:endParaRPr lang="en-GB" dirty="0"/>
          </a:p>
          <a:p>
            <a:r>
              <a:rPr lang="en-GB" dirty="0"/>
              <a:t>Kinaesthetic sensitivity – Informs Brain about movement in joints, muscles etc. </a:t>
            </a:r>
          </a:p>
          <a:p>
            <a:endParaRPr lang="en-GB" dirty="0"/>
          </a:p>
          <a:p>
            <a:r>
              <a:rPr lang="en-GB" dirty="0"/>
              <a:t>Early research suggest that internal imagery </a:t>
            </a:r>
            <a:r>
              <a:rPr lang="en-GB" dirty="0" err="1"/>
              <a:t>utlises</a:t>
            </a:r>
            <a:r>
              <a:rPr lang="en-GB" dirty="0"/>
              <a:t> Kinaesthetic imagery more so than external imagery. </a:t>
            </a:r>
          </a:p>
          <a:p>
            <a:pPr lvl="1"/>
            <a:r>
              <a:rPr lang="en-GB" dirty="0"/>
              <a:t>(Barr and Hall, 1992; Harris and Robinson, 1986). </a:t>
            </a:r>
          </a:p>
          <a:p>
            <a:pPr lvl="1"/>
            <a:r>
              <a:rPr lang="en-GB" dirty="0"/>
              <a:t>Greater </a:t>
            </a:r>
            <a:r>
              <a:rPr lang="en-GB" b="1" dirty="0"/>
              <a:t>subliminal muscle activity </a:t>
            </a:r>
            <a:r>
              <a:rPr lang="en-GB" dirty="0"/>
              <a:t>(remember </a:t>
            </a:r>
            <a:r>
              <a:rPr lang="en-GB" dirty="0" err="1"/>
              <a:t>Psychoneuromuscular</a:t>
            </a:r>
            <a:r>
              <a:rPr lang="en-GB" dirty="0"/>
              <a:t> theory). </a:t>
            </a:r>
          </a:p>
        </p:txBody>
      </p:sp>
    </p:spTree>
    <p:extLst>
      <p:ext uri="{BB962C8B-B14F-4D97-AF65-F5344CB8AC3E}">
        <p14:creationId xmlns:p14="http://schemas.microsoft.com/office/powerpoint/2010/main" val="32266611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However,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Hardy and Callow (1999) – 3 Experiments. </a:t>
            </a:r>
          </a:p>
          <a:p>
            <a:r>
              <a:rPr lang="en-GB" dirty="0"/>
              <a:t>1 – 25 Experience Karate Participants learned a new kata via external or internal imagery. </a:t>
            </a:r>
          </a:p>
          <a:p>
            <a:pPr lvl="1"/>
            <a:r>
              <a:rPr lang="en-GB" dirty="0"/>
              <a:t>External imagery more effective than internal imagery. </a:t>
            </a:r>
          </a:p>
          <a:p>
            <a:endParaRPr lang="en-GB" dirty="0"/>
          </a:p>
          <a:p>
            <a:r>
              <a:rPr lang="en-GB" dirty="0"/>
              <a:t>2 – 40 students learned a gymnastics routine in one of four conditions. </a:t>
            </a:r>
          </a:p>
          <a:p>
            <a:pPr lvl="1"/>
            <a:r>
              <a:rPr lang="en-GB" dirty="0"/>
              <a:t>External Visual and Kinaesthetic Imagery</a:t>
            </a:r>
          </a:p>
          <a:p>
            <a:pPr lvl="1"/>
            <a:r>
              <a:rPr lang="en-GB" dirty="0"/>
              <a:t>External Visual and NO Kinaesthetic Imagery</a:t>
            </a:r>
          </a:p>
          <a:p>
            <a:pPr lvl="1"/>
            <a:r>
              <a:rPr lang="en-GB" dirty="0"/>
              <a:t>Internal Visual and Kinaesthetic Imagery</a:t>
            </a:r>
          </a:p>
          <a:p>
            <a:pPr lvl="1"/>
            <a:r>
              <a:rPr lang="en-GB" dirty="0"/>
              <a:t>Internal Visual and NO Kinaesthetic Imagery</a:t>
            </a:r>
          </a:p>
          <a:p>
            <a:pPr lvl="2"/>
            <a:r>
              <a:rPr lang="en-GB" dirty="0"/>
              <a:t>Significant Main effect for Visual Imagery, but NOT for Kinaesthetic Imagery</a:t>
            </a:r>
          </a:p>
          <a:p>
            <a:pPr lvl="3"/>
            <a:r>
              <a:rPr lang="en-GB" dirty="0"/>
              <a:t>External Visual and NO Kinaesthetic Imagery best out of the four conditions. 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28229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Hardy and Callow (1999) - Continued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3 – 20 Rock climbing experts – Rock climbing task in same conditions as study 2. </a:t>
            </a:r>
          </a:p>
          <a:p>
            <a:endParaRPr lang="en-GB" dirty="0"/>
          </a:p>
          <a:p>
            <a:r>
              <a:rPr lang="en-GB" dirty="0"/>
              <a:t>This time main effects for visual AND Kinaesthetic Imagery. </a:t>
            </a:r>
          </a:p>
          <a:p>
            <a:endParaRPr lang="en-GB" dirty="0"/>
          </a:p>
          <a:p>
            <a:pPr lvl="1"/>
            <a:r>
              <a:rPr lang="en-GB" dirty="0"/>
              <a:t>External Visual and Kinaesthetic Imagery most effective.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Conclusion – Skill level of the athletic critical in whether kinaesthetic imagery is an effective tool in overcoming challenges or learning a new skill. </a:t>
            </a:r>
          </a:p>
        </p:txBody>
      </p:sp>
    </p:spTree>
    <p:extLst>
      <p:ext uri="{BB962C8B-B14F-4D97-AF65-F5344CB8AC3E}">
        <p14:creationId xmlns:p14="http://schemas.microsoft.com/office/powerpoint/2010/main" val="32191782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“Why” of Imagery.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Paivio’s</a:t>
            </a:r>
            <a:r>
              <a:rPr lang="en-GB" dirty="0"/>
              <a:t> (1985) Conceptual Model of Imagery. </a:t>
            </a:r>
          </a:p>
          <a:p>
            <a:endParaRPr lang="en-GB" dirty="0"/>
          </a:p>
          <a:p>
            <a:r>
              <a:rPr lang="en-GB" dirty="0"/>
              <a:t>Imagery has both a cognitive and motivational function. </a:t>
            </a:r>
          </a:p>
          <a:p>
            <a:endParaRPr lang="en-GB" dirty="0"/>
          </a:p>
          <a:p>
            <a:r>
              <a:rPr lang="en-GB" dirty="0"/>
              <a:t>Cognitive = Experience specific sports skills and plan strategies. </a:t>
            </a:r>
          </a:p>
          <a:p>
            <a:pPr lvl="1"/>
            <a:r>
              <a:rPr lang="en-GB" dirty="0"/>
              <a:t>E.g. Plan a winning strategy. </a:t>
            </a:r>
          </a:p>
          <a:p>
            <a:endParaRPr lang="en-GB" dirty="0"/>
          </a:p>
          <a:p>
            <a:r>
              <a:rPr lang="en-GB" dirty="0"/>
              <a:t>Motivational – Experience Goal Attainment. </a:t>
            </a:r>
          </a:p>
          <a:p>
            <a:pPr lvl="1"/>
            <a:r>
              <a:rPr lang="en-GB" dirty="0"/>
              <a:t>Get energised for competition. </a:t>
            </a:r>
          </a:p>
        </p:txBody>
      </p:sp>
    </p:spTree>
    <p:extLst>
      <p:ext uri="{BB962C8B-B14F-4D97-AF65-F5344CB8AC3E}">
        <p14:creationId xmlns:p14="http://schemas.microsoft.com/office/powerpoint/2010/main" val="21199344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Paivio</a:t>
            </a:r>
            <a:r>
              <a:rPr lang="en-GB" dirty="0"/>
              <a:t> (1985)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Further conceptualised that imagery to be either situation </a:t>
            </a:r>
            <a:r>
              <a:rPr lang="en-GB" b="1" dirty="0"/>
              <a:t>specific</a:t>
            </a:r>
            <a:r>
              <a:rPr lang="en-GB" dirty="0"/>
              <a:t> or </a:t>
            </a:r>
            <a:r>
              <a:rPr lang="en-GB" b="1" dirty="0"/>
              <a:t>general </a:t>
            </a:r>
            <a:r>
              <a:rPr lang="en-GB" dirty="0"/>
              <a:t>in nature. </a:t>
            </a:r>
          </a:p>
          <a:p>
            <a:endParaRPr lang="en-GB" dirty="0"/>
          </a:p>
          <a:p>
            <a:r>
              <a:rPr lang="en-GB" dirty="0"/>
              <a:t>Imagery is two dimensional in nature. </a:t>
            </a:r>
          </a:p>
          <a:p>
            <a:endParaRPr lang="en-GB" dirty="0"/>
          </a:p>
          <a:p>
            <a:r>
              <a:rPr lang="en-GB" dirty="0"/>
              <a:t>Cognitive  - Specific. </a:t>
            </a:r>
          </a:p>
          <a:p>
            <a:r>
              <a:rPr lang="en-GB" dirty="0"/>
              <a:t>Cognitive – General</a:t>
            </a:r>
          </a:p>
          <a:p>
            <a:r>
              <a:rPr lang="en-GB" dirty="0"/>
              <a:t>Motivational – Specific</a:t>
            </a:r>
          </a:p>
          <a:p>
            <a:r>
              <a:rPr lang="en-GB" dirty="0"/>
              <a:t>Motivational – General. </a:t>
            </a:r>
          </a:p>
        </p:txBody>
      </p:sp>
    </p:spTree>
    <p:extLst>
      <p:ext uri="{BB962C8B-B14F-4D97-AF65-F5344CB8AC3E}">
        <p14:creationId xmlns:p14="http://schemas.microsoft.com/office/powerpoint/2010/main" val="19604966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6064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US" altLang="en-US" dirty="0" err="1"/>
              <a:t>Paivio</a:t>
            </a:r>
            <a:r>
              <a:rPr lang="en-US" altLang="en-US" dirty="0"/>
              <a:t> (1985) – Cited in Weinberg and Gould (2010). </a:t>
            </a:r>
          </a:p>
        </p:txBody>
      </p:sp>
      <p:pic>
        <p:nvPicPr>
          <p:cNvPr id="31747" name="Picture 4" descr="fig13_0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1541464"/>
            <a:ext cx="7772400" cy="467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37292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Hall, Mack, </a:t>
            </a:r>
            <a:r>
              <a:rPr lang="en-GB" dirty="0" err="1"/>
              <a:t>Paivio</a:t>
            </a:r>
            <a:r>
              <a:rPr lang="en-GB" dirty="0"/>
              <a:t> and </a:t>
            </a:r>
            <a:r>
              <a:rPr lang="en-GB" dirty="0" err="1"/>
              <a:t>Hausenblas</a:t>
            </a:r>
            <a:r>
              <a:rPr lang="en-GB" dirty="0"/>
              <a:t> (1998)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935480"/>
            <a:ext cx="8229600" cy="458986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In factor analysing an Imagery questionnaire designed around </a:t>
            </a:r>
            <a:r>
              <a:rPr lang="en-GB" dirty="0" err="1"/>
              <a:t>Paivio’s</a:t>
            </a:r>
            <a:r>
              <a:rPr lang="en-GB" dirty="0"/>
              <a:t> model found 5 dimensions of why imagery is used. </a:t>
            </a:r>
          </a:p>
          <a:p>
            <a:endParaRPr lang="en-GB" dirty="0"/>
          </a:p>
          <a:p>
            <a:pPr lvl="1"/>
            <a:r>
              <a:rPr lang="en-GB" dirty="0"/>
              <a:t>Motivational Specific (MS)</a:t>
            </a:r>
          </a:p>
          <a:p>
            <a:pPr lvl="2"/>
            <a:r>
              <a:rPr lang="en-GB" dirty="0"/>
              <a:t>Specific Setting that is highly motivating (e.g. scoring the winning try)</a:t>
            </a:r>
          </a:p>
          <a:p>
            <a:pPr lvl="1"/>
            <a:r>
              <a:rPr lang="en-GB" dirty="0"/>
              <a:t>Motivational General-Mastery (MGM)</a:t>
            </a:r>
          </a:p>
          <a:p>
            <a:pPr lvl="2"/>
            <a:r>
              <a:rPr lang="en-GB" dirty="0"/>
              <a:t>General sporting situation linked to goal mastery (e.g. positive thoughts every time a cricket player comes to bat)</a:t>
            </a:r>
          </a:p>
          <a:p>
            <a:pPr lvl="1"/>
            <a:r>
              <a:rPr lang="en-GB" dirty="0"/>
              <a:t>Motivational General-Arousal (MG-A)</a:t>
            </a:r>
          </a:p>
          <a:p>
            <a:pPr lvl="2"/>
            <a:r>
              <a:rPr lang="en-GB" dirty="0"/>
              <a:t>General setting – ability to control anxiety. </a:t>
            </a:r>
          </a:p>
          <a:p>
            <a:pPr lvl="1"/>
            <a:r>
              <a:rPr lang="en-GB" dirty="0"/>
              <a:t>Cognitive Specific (CS)</a:t>
            </a:r>
          </a:p>
          <a:p>
            <a:pPr lvl="2"/>
            <a:r>
              <a:rPr lang="en-GB" dirty="0"/>
              <a:t>Correctly executing a specific skill (e.g. putting a ten foot put in US masters)</a:t>
            </a:r>
          </a:p>
          <a:p>
            <a:pPr lvl="1"/>
            <a:r>
              <a:rPr lang="en-GB" dirty="0"/>
              <a:t>Cognitive General (CG)</a:t>
            </a:r>
          </a:p>
          <a:p>
            <a:pPr lvl="2"/>
            <a:r>
              <a:rPr lang="en-GB" dirty="0"/>
              <a:t>Executing a skills not linked to a specific situation (e.g. man marking in football). </a:t>
            </a:r>
          </a:p>
        </p:txBody>
      </p:sp>
    </p:spTree>
    <p:extLst>
      <p:ext uri="{BB962C8B-B14F-4D97-AF65-F5344CB8AC3E}">
        <p14:creationId xmlns:p14="http://schemas.microsoft.com/office/powerpoint/2010/main" val="623211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Martin et al (1999) – Applied Model of Imagery Use.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on the work of Hall et al (1998) – Martin and Colleagues developed an applied model of imagery use in sport. </a:t>
            </a:r>
          </a:p>
          <a:p>
            <a:endParaRPr lang="en-GB" dirty="0"/>
          </a:p>
          <a:p>
            <a:r>
              <a:rPr lang="en-GB" dirty="0"/>
              <a:t>Highlights the relationship between situation, imagery type (based on Hall et al 1998), Imagery ability (kinaesthetic, visual etc.) and outcome (e.g. what has the imagery done). </a:t>
            </a:r>
          </a:p>
        </p:txBody>
      </p:sp>
    </p:spTree>
    <p:extLst>
      <p:ext uri="{BB962C8B-B14F-4D97-AF65-F5344CB8AC3E}">
        <p14:creationId xmlns:p14="http://schemas.microsoft.com/office/powerpoint/2010/main" val="37206633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Martin et al (1999) – Applied Model of Imagery Use.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4742" y="1772816"/>
            <a:ext cx="8115714" cy="48615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11433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relating to this Model.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Cumming </a:t>
            </a:r>
            <a:r>
              <a:rPr lang="en-GB" dirty="0" err="1"/>
              <a:t>Olphin</a:t>
            </a:r>
            <a:r>
              <a:rPr lang="en-GB" dirty="0"/>
              <a:t> and Law (2007) – </a:t>
            </a:r>
          </a:p>
          <a:p>
            <a:endParaRPr lang="en-GB" dirty="0"/>
          </a:p>
          <a:p>
            <a:r>
              <a:rPr lang="en-GB" dirty="0"/>
              <a:t>40 Competitive Athletes. </a:t>
            </a:r>
          </a:p>
          <a:p>
            <a:endParaRPr lang="en-GB" dirty="0"/>
          </a:p>
          <a:p>
            <a:r>
              <a:rPr lang="en-GB" dirty="0"/>
              <a:t>Standard Heart Rate and Took part in five imagery scripts (scenarios). </a:t>
            </a:r>
          </a:p>
          <a:p>
            <a:pPr lvl="1"/>
            <a:r>
              <a:rPr lang="en-GB" dirty="0"/>
              <a:t>Mastery, Coping, Anxiety, Psyching up and Relaxing. </a:t>
            </a:r>
          </a:p>
          <a:p>
            <a:endParaRPr lang="en-GB" dirty="0"/>
          </a:p>
          <a:p>
            <a:r>
              <a:rPr lang="en-GB" dirty="0"/>
              <a:t>Significant increase in Heart Rate in Arousal increasing script (anxiety, psyching up and negative coping scripts). </a:t>
            </a:r>
          </a:p>
          <a:p>
            <a:pPr lvl="1"/>
            <a:r>
              <a:rPr lang="en-GB" dirty="0"/>
              <a:t>Similar to Hall et </a:t>
            </a:r>
            <a:r>
              <a:rPr lang="en-GB" dirty="0" err="1"/>
              <a:t>al’s</a:t>
            </a:r>
            <a:r>
              <a:rPr lang="en-GB" dirty="0"/>
              <a:t> Motivational General-Arousal definition. </a:t>
            </a:r>
          </a:p>
          <a:p>
            <a:pPr lvl="1"/>
            <a:r>
              <a:rPr lang="en-GB" dirty="0"/>
              <a:t>Although no significant reduction in relaxation scripts. </a:t>
            </a:r>
          </a:p>
        </p:txBody>
      </p:sp>
    </p:spTree>
    <p:extLst>
      <p:ext uri="{BB962C8B-B14F-4D97-AF65-F5344CB8AC3E}">
        <p14:creationId xmlns:p14="http://schemas.microsoft.com/office/powerpoint/2010/main" val="16052959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Imagery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Vealey</a:t>
            </a:r>
            <a:r>
              <a:rPr lang="en-GB" dirty="0"/>
              <a:t> and Greenleaf (2010) – Provided practical suggestions for athletes to improve imagery skills. </a:t>
            </a:r>
          </a:p>
          <a:p>
            <a:endParaRPr lang="en-GB" dirty="0"/>
          </a:p>
          <a:p>
            <a:r>
              <a:rPr lang="en-GB" dirty="0"/>
              <a:t>1) Be in a relaxed frame of mind before conducting the imagery session – try not to be disturbed</a:t>
            </a:r>
          </a:p>
          <a:p>
            <a:r>
              <a:rPr lang="en-GB" dirty="0"/>
              <a:t>2) Practice – Visualise non-sporting specific aspects at first. </a:t>
            </a:r>
          </a:p>
          <a:p>
            <a:r>
              <a:rPr lang="en-GB" dirty="0"/>
              <a:t>3) Create a variety of scenes and images – fill them with detail. Sports specific images. </a:t>
            </a:r>
          </a:p>
          <a:p>
            <a:r>
              <a:rPr lang="en-GB" dirty="0"/>
              <a:t>4) Imagine watching other people perform the sport of your choice – project yourself onto that image. </a:t>
            </a:r>
          </a:p>
          <a:p>
            <a:r>
              <a:rPr lang="en-GB" dirty="0"/>
              <a:t>5) End session – adjust to external environment. </a:t>
            </a:r>
          </a:p>
        </p:txBody>
      </p:sp>
    </p:spTree>
    <p:extLst>
      <p:ext uri="{BB962C8B-B14F-4D97-AF65-F5344CB8AC3E}">
        <p14:creationId xmlns:p14="http://schemas.microsoft.com/office/powerpoint/2010/main" val="40368084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1991544" y="9087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altLang="en-US" dirty="0"/>
              <a:t>Developing an Imagery </a:t>
            </a:r>
            <a:br>
              <a:rPr lang="en-US" altLang="en-US" dirty="0"/>
            </a:br>
            <a:r>
              <a:rPr lang="en-US" altLang="en-US" dirty="0"/>
              <a:t>Training Program (Weinberg and Gould, 2010)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1544" y="2204864"/>
            <a:ext cx="8229600" cy="4389120"/>
          </a:xfrm>
        </p:spPr>
        <p:txBody>
          <a:bodyPr/>
          <a:lstStyle/>
          <a:p>
            <a:r>
              <a:rPr lang="en-US" altLang="en-US" dirty="0"/>
              <a:t>Tailor imagery programs to an athlete’s individual needs, abilities, and interests.</a:t>
            </a:r>
          </a:p>
          <a:p>
            <a:r>
              <a:rPr lang="en-US" altLang="en-US" dirty="0"/>
              <a:t>The first step in developing an imagery program is evaluating the athlete’s imagery skills.</a:t>
            </a:r>
          </a:p>
          <a:p>
            <a:r>
              <a:rPr lang="en-US" altLang="en-US" dirty="0"/>
              <a:t>Imagery must be individualized and practiced. Hence, it should be built into an athlete’s daily routine.</a:t>
            </a:r>
          </a:p>
        </p:txBody>
      </p:sp>
      <p:sp>
        <p:nvSpPr>
          <p:cNvPr id="52228" name="Rectangle 12"/>
          <p:cNvSpPr>
            <a:spLocks noChangeArrowheads="1"/>
          </p:cNvSpPr>
          <p:nvPr/>
        </p:nvSpPr>
        <p:spPr bwMode="auto">
          <a:xfrm>
            <a:off x="7708900" y="6037264"/>
            <a:ext cx="22812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1pPr>
            <a:lvl2pPr marL="37931725" indent="-37474525"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2pPr>
            <a:lvl3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3pPr>
            <a:lvl4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4pPr>
            <a:lvl5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5pPr>
            <a:lvl6pPr marL="4572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6pPr>
            <a:lvl7pPr marL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7pPr>
            <a:lvl8pPr marL="13716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8pPr>
            <a:lvl9pPr marL="18288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algn="r"/>
            <a:r>
              <a:rPr lang="en-US" altLang="en-US" sz="1400" b="0" i="1">
                <a:solidFill>
                  <a:prstClr val="black"/>
                </a:solidFill>
              </a:rPr>
              <a:t>(continued)</a:t>
            </a:r>
            <a:endParaRPr lang="en-US" altLang="en-US" sz="2800" b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00975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"/>
          <p:cNvSpPr>
            <a:spLocks noGrp="1"/>
          </p:cNvSpPr>
          <p:nvPr>
            <p:ph type="title"/>
          </p:nvPr>
        </p:nvSpPr>
        <p:spPr>
          <a:xfrm>
            <a:off x="1991544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altLang="en-US" dirty="0"/>
              <a:t>Developing an Imagery </a:t>
            </a:r>
            <a:br>
              <a:rPr lang="en-US" altLang="en-US" dirty="0"/>
            </a:br>
            <a:r>
              <a:rPr lang="en-US" altLang="en-US" dirty="0"/>
              <a:t>Training Program </a:t>
            </a:r>
            <a:r>
              <a:rPr lang="en-US" altLang="en-US" b="0" i="1" dirty="0"/>
              <a:t>(Weinberg and Gould 2010)</a:t>
            </a:r>
          </a:p>
        </p:txBody>
      </p:sp>
      <p:sp>
        <p:nvSpPr>
          <p:cNvPr id="54275" name="Content Placeholder 2"/>
          <p:cNvSpPr>
            <a:spLocks noGrp="1"/>
          </p:cNvSpPr>
          <p:nvPr>
            <p:ph idx="1"/>
          </p:nvPr>
        </p:nvSpPr>
        <p:spPr>
          <a:xfrm>
            <a:off x="2063552" y="2204864"/>
            <a:ext cx="8051800" cy="4419600"/>
          </a:xfrm>
        </p:spPr>
        <p:txBody>
          <a:bodyPr>
            <a:normAutofit lnSpcReduction="10000"/>
          </a:bodyPr>
          <a:lstStyle/>
          <a:p>
            <a:r>
              <a:rPr lang="en-US" altLang="en-US" dirty="0"/>
              <a:t>Imagery guidelines</a:t>
            </a:r>
          </a:p>
          <a:p>
            <a:pPr marL="692150" lvl="1" indent="-292100"/>
            <a:r>
              <a:rPr lang="en-US" altLang="en-US" dirty="0"/>
              <a:t>Practice in many settings.</a:t>
            </a:r>
          </a:p>
          <a:p>
            <a:pPr marL="692150" lvl="1" indent="-292100"/>
            <a:r>
              <a:rPr lang="en-US" altLang="en-US" dirty="0"/>
              <a:t>Aim for relaxed concentration.</a:t>
            </a:r>
          </a:p>
          <a:p>
            <a:pPr marL="692150" lvl="1" indent="-292100"/>
            <a:r>
              <a:rPr lang="en-US" altLang="en-US" dirty="0"/>
              <a:t>Set realistic expectations, sufficient motivation.</a:t>
            </a:r>
          </a:p>
          <a:p>
            <a:pPr marL="692150" lvl="1" indent="-292100"/>
            <a:r>
              <a:rPr lang="en-US" altLang="en-US" dirty="0"/>
              <a:t>Use vivid and controllable images.</a:t>
            </a:r>
          </a:p>
          <a:p>
            <a:pPr marL="692150" lvl="1" indent="-292100"/>
            <a:r>
              <a:rPr lang="en-US" altLang="en-US" dirty="0"/>
              <a:t>Apply imagery to specific situations.</a:t>
            </a:r>
          </a:p>
          <a:p>
            <a:pPr marL="692150" lvl="1" indent="-292100"/>
            <a:r>
              <a:rPr lang="en-US" altLang="en-US" dirty="0"/>
              <a:t>Maintain positive focus.</a:t>
            </a:r>
          </a:p>
          <a:p>
            <a:pPr marL="692150" lvl="1" indent="-292100"/>
            <a:r>
              <a:rPr lang="en-US" altLang="en-US" dirty="0"/>
              <a:t>Consider use of videotapes, DVDs, and audiotapes.</a:t>
            </a:r>
          </a:p>
          <a:p>
            <a:pPr marL="692150" lvl="1" indent="-292100"/>
            <a:r>
              <a:rPr lang="en-US" altLang="en-US" dirty="0"/>
              <a:t>Include execution and outcomes.</a:t>
            </a:r>
          </a:p>
          <a:p>
            <a:pPr marL="692150" lvl="1" indent="-292100"/>
            <a:r>
              <a:rPr lang="en-US" altLang="en-US" dirty="0"/>
              <a:t>Image timing.</a:t>
            </a:r>
          </a:p>
        </p:txBody>
      </p:sp>
      <p:sp>
        <p:nvSpPr>
          <p:cNvPr id="54276" name="Rectangle 12"/>
          <p:cNvSpPr>
            <a:spLocks noChangeArrowheads="1"/>
          </p:cNvSpPr>
          <p:nvPr/>
        </p:nvSpPr>
        <p:spPr bwMode="auto">
          <a:xfrm>
            <a:off x="7708900" y="6037264"/>
            <a:ext cx="22812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1pPr>
            <a:lvl2pPr marL="37931725" indent="-37474525"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2pPr>
            <a:lvl3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3pPr>
            <a:lvl4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4pPr>
            <a:lvl5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5pPr>
            <a:lvl6pPr marL="4572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6pPr>
            <a:lvl7pPr marL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7pPr>
            <a:lvl8pPr marL="13716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8pPr>
            <a:lvl9pPr marL="18288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algn="r"/>
            <a:r>
              <a:rPr lang="en-US" altLang="en-US" sz="1400" b="0" i="1">
                <a:solidFill>
                  <a:prstClr val="black"/>
                </a:solidFill>
              </a:rPr>
              <a:t>(continued)</a:t>
            </a:r>
            <a:endParaRPr lang="en-US" altLang="en-US" sz="2800" b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15968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Reference: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Vealey</a:t>
            </a:r>
            <a:r>
              <a:rPr lang="en-GB" dirty="0"/>
              <a:t>, R., &amp; Greenleaf, C. (2010). Seeing is believing:  Understanding and using imagery in sports. In J. Williams (Ed.), </a:t>
            </a:r>
            <a:r>
              <a:rPr lang="en-GB" i="1" dirty="0"/>
              <a:t>Applied sport psychology:  Personal growth to peak performance</a:t>
            </a:r>
            <a:r>
              <a:rPr lang="en-GB" dirty="0"/>
              <a:t> (6th ed., pp. 267-304), New York:  McGraw-Hill.</a:t>
            </a:r>
          </a:p>
        </p:txBody>
      </p:sp>
    </p:spTree>
    <p:extLst>
      <p:ext uri="{BB962C8B-B14F-4D97-AF65-F5344CB8AC3E}">
        <p14:creationId xmlns:p14="http://schemas.microsoft.com/office/powerpoint/2010/main" val="3536574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1865</Words>
  <Application>Microsoft Office PowerPoint</Application>
  <PresentationFormat>Widescreen</PresentationFormat>
  <Paragraphs>235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Aptos</vt:lpstr>
      <vt:lpstr>Calibri</vt:lpstr>
      <vt:lpstr>Constantia</vt:lpstr>
      <vt:lpstr>Times New Roman</vt:lpstr>
      <vt:lpstr>Wingdings 2</vt:lpstr>
      <vt:lpstr>Flow</vt:lpstr>
      <vt:lpstr>What is being imagined? (Munroe et al, 2000)</vt:lpstr>
      <vt:lpstr>What is being imagined (Munroe et al, 2000)</vt:lpstr>
      <vt:lpstr>What is being imagined (Munroe et al, 2000)</vt:lpstr>
      <vt:lpstr>What is being imagined? (Munroe et al, 2000)</vt:lpstr>
      <vt:lpstr>What is being imagined… Timing. </vt:lpstr>
      <vt:lpstr>What is being imagined…. Timing</vt:lpstr>
      <vt:lpstr>What is being imagined…. Timing</vt:lpstr>
      <vt:lpstr>What is being imagined….. Timing</vt:lpstr>
      <vt:lpstr>What is being imagined – Positive/Negative Imagery. </vt:lpstr>
      <vt:lpstr>What is being imagined – Positive/Negative Imagery. </vt:lpstr>
      <vt:lpstr>What is being imagined – Imagery Perspective</vt:lpstr>
      <vt:lpstr>What is being imagined – Imagery perspective (internal vs external). </vt:lpstr>
      <vt:lpstr>What is being imagined – Imagery Perspective – Internal/External. </vt:lpstr>
      <vt:lpstr>What is being imagined – Imagery Perspective – Internal/External. </vt:lpstr>
      <vt:lpstr>What is being imagined – Sensory Mode. </vt:lpstr>
      <vt:lpstr>However, </vt:lpstr>
      <vt:lpstr>Hardy and Callow (1999) - Continued</vt:lpstr>
      <vt:lpstr>The “Why” of Imagery. </vt:lpstr>
      <vt:lpstr>Paivio (1985)</vt:lpstr>
      <vt:lpstr>Paivio (1985) – Cited in Weinberg and Gould (2010). </vt:lpstr>
      <vt:lpstr>Hall, Mack, Paivio and Hausenblas (1998)</vt:lpstr>
      <vt:lpstr>Martin et al (1999) – Applied Model of Imagery Use. </vt:lpstr>
      <vt:lpstr>Martin et al (1999) – Applied Model of Imagery Use. </vt:lpstr>
      <vt:lpstr>Research relating to this Model. </vt:lpstr>
      <vt:lpstr>Developing Imagery Skills</vt:lpstr>
      <vt:lpstr>Developing an Imagery  Training Program (Weinberg and Gould, 2010)</vt:lpstr>
      <vt:lpstr>Developing an Imagery  Training Program (Weinberg and Gould 2010)</vt:lpstr>
      <vt:lpstr>Additional Reference: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being imagined? (Munroe et al, 2000)</dc:title>
  <dc:creator>Stuart Jones</dc:creator>
  <cp:lastModifiedBy>Stuart Jones</cp:lastModifiedBy>
  <cp:revision>1</cp:revision>
  <dcterms:created xsi:type="dcterms:W3CDTF">2024-02-29T12:38:49Z</dcterms:created>
  <dcterms:modified xsi:type="dcterms:W3CDTF">2024-02-29T12:39:14Z</dcterms:modified>
</cp:coreProperties>
</file>