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4.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8" r:id="rId3"/>
    <p:sldMasterId id="2147483669" r:id="rId4"/>
    <p:sldMasterId id="2147483778" r:id="rId5"/>
  </p:sldMasterIdLst>
  <p:notesMasterIdLst>
    <p:notesMasterId r:id="rId78"/>
  </p:notesMasterIdLst>
  <p:sldIdLst>
    <p:sldId id="257" r:id="rId6"/>
    <p:sldId id="258" r:id="rId7"/>
    <p:sldId id="452" r:id="rId8"/>
    <p:sldId id="285" r:id="rId9"/>
    <p:sldId id="446" r:id="rId10"/>
    <p:sldId id="315" r:id="rId11"/>
    <p:sldId id="316" r:id="rId12"/>
    <p:sldId id="317" r:id="rId13"/>
    <p:sldId id="491" r:id="rId14"/>
    <p:sldId id="496" r:id="rId15"/>
    <p:sldId id="490" r:id="rId16"/>
    <p:sldId id="326" r:id="rId17"/>
    <p:sldId id="492" r:id="rId18"/>
    <p:sldId id="291" r:id="rId19"/>
    <p:sldId id="459" r:id="rId20"/>
    <p:sldId id="443" r:id="rId21"/>
    <p:sldId id="318" r:id="rId22"/>
    <p:sldId id="460" r:id="rId23"/>
    <p:sldId id="461" r:id="rId24"/>
    <p:sldId id="462" r:id="rId25"/>
    <p:sldId id="463" r:id="rId26"/>
    <p:sldId id="328" r:id="rId27"/>
    <p:sldId id="330" r:id="rId28"/>
    <p:sldId id="319" r:id="rId29"/>
    <p:sldId id="447" r:id="rId30"/>
    <p:sldId id="448" r:id="rId31"/>
    <p:sldId id="343" r:id="rId32"/>
    <p:sldId id="344" r:id="rId33"/>
    <p:sldId id="493" r:id="rId34"/>
    <p:sldId id="502" r:id="rId35"/>
    <p:sldId id="444" r:id="rId36"/>
    <p:sldId id="324" r:id="rId37"/>
    <p:sldId id="430" r:id="rId38"/>
    <p:sldId id="494" r:id="rId39"/>
    <p:sldId id="471" r:id="rId40"/>
    <p:sldId id="436" r:id="rId41"/>
    <p:sldId id="429" r:id="rId42"/>
    <p:sldId id="498" r:id="rId43"/>
    <p:sldId id="497" r:id="rId44"/>
    <p:sldId id="431" r:id="rId45"/>
    <p:sldId id="432" r:id="rId46"/>
    <p:sldId id="464" r:id="rId47"/>
    <p:sldId id="465" r:id="rId48"/>
    <p:sldId id="466" r:id="rId49"/>
    <p:sldId id="441" r:id="rId50"/>
    <p:sldId id="438" r:id="rId51"/>
    <p:sldId id="467" r:id="rId52"/>
    <p:sldId id="294" r:id="rId53"/>
    <p:sldId id="495" r:id="rId54"/>
    <p:sldId id="295" r:id="rId55"/>
    <p:sldId id="449" r:id="rId56"/>
    <p:sldId id="442" r:id="rId57"/>
    <p:sldId id="296" r:id="rId58"/>
    <p:sldId id="451" r:id="rId59"/>
    <p:sldId id="453" r:id="rId60"/>
    <p:sldId id="454" r:id="rId61"/>
    <p:sldId id="455" r:id="rId62"/>
    <p:sldId id="468" r:id="rId63"/>
    <p:sldId id="456" r:id="rId64"/>
    <p:sldId id="479" r:id="rId65"/>
    <p:sldId id="481" r:id="rId66"/>
    <p:sldId id="482" r:id="rId67"/>
    <p:sldId id="483" r:id="rId68"/>
    <p:sldId id="484" r:id="rId69"/>
    <p:sldId id="458" r:id="rId70"/>
    <p:sldId id="485" r:id="rId71"/>
    <p:sldId id="487" r:id="rId72"/>
    <p:sldId id="488" r:id="rId73"/>
    <p:sldId id="486" r:id="rId74"/>
    <p:sldId id="469" r:id="rId75"/>
    <p:sldId id="297" r:id="rId76"/>
    <p:sldId id="489" r:id="rId77"/>
  </p:sldIdLst>
  <p:sldSz cx="9144000" cy="6858000" type="screen4x3"/>
  <p:notesSz cx="6858000" cy="9144000"/>
  <p:custDataLst>
    <p:tags r:id="rId79"/>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E82A7F-D483-4D16-A9D6-351D2989DC32}" v="3" dt="2026-08-21T14:21:56.2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24490" autoAdjust="0"/>
  </p:normalViewPr>
  <p:slideViewPr>
    <p:cSldViewPr snapToGrid="0" snapToObjects="1">
      <p:cViewPr varScale="1">
        <p:scale>
          <a:sx n="27" d="100"/>
          <a:sy n="27" d="100"/>
        </p:scale>
        <p:origin x="3660"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microsoft.com/office/2016/11/relationships/changesInfo" Target="changesInfos/changesInfo1.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tags" Target="tags/tag1.xml"/><Relationship Id="rId5" Type="http://schemas.openxmlformats.org/officeDocument/2006/relationships/slideMaster" Target="slideMasters/slideMaster5.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61" Type="http://schemas.openxmlformats.org/officeDocument/2006/relationships/slide" Target="slides/slide56.xml"/><Relationship Id="rId8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949757A-AD69-4126-B2D1-7959911563A1}"/>
    <pc:docChg chg="undo custSel addSld delSld modSld sldOrd">
      <pc:chgData name="Alison Rees-Edwards" userId="6ddc9a34-5fd4-438d-87b4-9c8b83b97512" providerId="ADAL" clId="{7949757A-AD69-4126-B2D1-7959911563A1}" dt="2026-08-21T14:22:13.783" v="37416" actId="6549"/>
      <pc:docMkLst>
        <pc:docMk/>
      </pc:docMkLst>
      <pc:sldChg chg="modSp mod modNotesTx">
        <pc:chgData name="Alison Rees-Edwards" userId="6ddc9a34-5fd4-438d-87b4-9c8b83b97512" providerId="ADAL" clId="{7949757A-AD69-4126-B2D1-7959911563A1}" dt="2026-08-18T14:16:50.286" v="34374" actId="20577"/>
        <pc:sldMkLst>
          <pc:docMk/>
          <pc:sldMk cId="4000592592" sldId="257"/>
        </pc:sldMkLst>
        <pc:spChg chg="mod">
          <ac:chgData name="Alison Rees-Edwards" userId="6ddc9a34-5fd4-438d-87b4-9c8b83b97512" providerId="ADAL" clId="{7949757A-AD69-4126-B2D1-7959911563A1}" dt="2026-07-30T08:55:52.025" v="225" actId="1076"/>
          <ac:spMkLst>
            <pc:docMk/>
            <pc:sldMk cId="4000592592" sldId="257"/>
            <ac:spMk id="2" creationId="{BADC0A30-BE25-DB7F-6367-EEDD0CD07380}"/>
          </ac:spMkLst>
        </pc:spChg>
        <pc:spChg chg="mod">
          <ac:chgData name="Alison Rees-Edwards" userId="6ddc9a34-5fd4-438d-87b4-9c8b83b97512" providerId="ADAL" clId="{7949757A-AD69-4126-B2D1-7959911563A1}" dt="2026-08-18T14:16:50.286" v="34374" actId="20577"/>
          <ac:spMkLst>
            <pc:docMk/>
            <pc:sldMk cId="4000592592" sldId="257"/>
            <ac:spMk id="3" creationId="{C7E06FFB-A1DB-B9D6-C19A-B6F200C6B85E}"/>
          </ac:spMkLst>
        </pc:spChg>
      </pc:sldChg>
      <pc:sldChg chg="modSp mod">
        <pc:chgData name="Alison Rees-Edwards" userId="6ddc9a34-5fd4-438d-87b4-9c8b83b97512" providerId="ADAL" clId="{7949757A-AD69-4126-B2D1-7959911563A1}" dt="2026-08-19T17:14:09.657" v="37015" actId="20577"/>
        <pc:sldMkLst>
          <pc:docMk/>
          <pc:sldMk cId="891992905" sldId="258"/>
        </pc:sldMkLst>
        <pc:spChg chg="mod">
          <ac:chgData name="Alison Rees-Edwards" userId="6ddc9a34-5fd4-438d-87b4-9c8b83b97512" providerId="ADAL" clId="{7949757A-AD69-4126-B2D1-7959911563A1}" dt="2026-08-19T17:14:09.657" v="37015" actId="20577"/>
          <ac:spMkLst>
            <pc:docMk/>
            <pc:sldMk cId="891992905" sldId="258"/>
            <ac:spMk id="3" creationId="{460A7315-B909-41F8-CDDC-A839B65EC7CB}"/>
          </ac:spMkLst>
        </pc:spChg>
        <pc:spChg chg="mod">
          <ac:chgData name="Alison Rees-Edwards" userId="6ddc9a34-5fd4-438d-87b4-9c8b83b97512" providerId="ADAL" clId="{7949757A-AD69-4126-B2D1-7959911563A1}" dt="2026-07-30T17:28:46.586" v="19364" actId="20577"/>
          <ac:spMkLst>
            <pc:docMk/>
            <pc:sldMk cId="891992905" sldId="258"/>
            <ac:spMk id="6" creationId="{6D20C1C3-D0CD-D855-4E9F-66DEEC1AC0BC}"/>
          </ac:spMkLst>
        </pc:spChg>
      </pc:sldChg>
      <pc:sldChg chg="modSp mod">
        <pc:chgData name="Alison Rees-Edwards" userId="6ddc9a34-5fd4-438d-87b4-9c8b83b97512" providerId="ADAL" clId="{7949757A-AD69-4126-B2D1-7959911563A1}" dt="2026-08-17T14:12:54.842" v="34228" actId="20577"/>
        <pc:sldMkLst>
          <pc:docMk/>
          <pc:sldMk cId="3756727308" sldId="285"/>
        </pc:sldMkLst>
        <pc:spChg chg="mod">
          <ac:chgData name="Alison Rees-Edwards" userId="6ddc9a34-5fd4-438d-87b4-9c8b83b97512" providerId="ADAL" clId="{7949757A-AD69-4126-B2D1-7959911563A1}" dt="2026-07-31T13:43:34.013" v="20950" actId="790"/>
          <ac:spMkLst>
            <pc:docMk/>
            <pc:sldMk cId="3756727308" sldId="285"/>
            <ac:spMk id="2" creationId="{95B4C850-814A-11D5-03D2-659B812DE56F}"/>
          </ac:spMkLst>
        </pc:spChg>
        <pc:spChg chg="mod">
          <ac:chgData name="Alison Rees-Edwards" userId="6ddc9a34-5fd4-438d-87b4-9c8b83b97512" providerId="ADAL" clId="{7949757A-AD69-4126-B2D1-7959911563A1}" dt="2026-08-17T14:12:54.842" v="34228" actId="20577"/>
          <ac:spMkLst>
            <pc:docMk/>
            <pc:sldMk cId="3756727308" sldId="285"/>
            <ac:spMk id="3" creationId="{37D272F7-3E2B-4BE4-BDF9-3E5D91419B41}"/>
          </ac:spMkLst>
        </pc:spChg>
        <pc:spChg chg="mod">
          <ac:chgData name="Alison Rees-Edwards" userId="6ddc9a34-5fd4-438d-87b4-9c8b83b97512" providerId="ADAL" clId="{7949757A-AD69-4126-B2D1-7959911563A1}" dt="2026-07-30T10:39:02.119" v="1822" actId="20577"/>
          <ac:spMkLst>
            <pc:docMk/>
            <pc:sldMk cId="3756727308" sldId="285"/>
            <ac:spMk id="4" creationId="{D0B99306-88B1-4B4A-81DA-DC01F79E6EA7}"/>
          </ac:spMkLst>
        </pc:spChg>
      </pc:sldChg>
      <pc:sldChg chg="addSp delSp modSp mod modClrScheme chgLayout modNotesTx">
        <pc:chgData name="Alison Rees-Edwards" userId="6ddc9a34-5fd4-438d-87b4-9c8b83b97512" providerId="ADAL" clId="{7949757A-AD69-4126-B2D1-7959911563A1}" dt="2026-07-31T13:56:21.702" v="21495" actId="20577"/>
        <pc:sldMkLst>
          <pc:docMk/>
          <pc:sldMk cId="2278344548" sldId="291"/>
        </pc:sldMkLst>
        <pc:spChg chg="mod ord">
          <ac:chgData name="Alison Rees-Edwards" userId="6ddc9a34-5fd4-438d-87b4-9c8b83b97512" providerId="ADAL" clId="{7949757A-AD69-4126-B2D1-7959911563A1}" dt="2026-07-31T13:55:48.010" v="21486" actId="700"/>
          <ac:spMkLst>
            <pc:docMk/>
            <pc:sldMk cId="2278344548" sldId="291"/>
            <ac:spMk id="2" creationId="{7E723B9A-3563-03DE-E7A2-4B4ECD29C974}"/>
          </ac:spMkLst>
        </pc:spChg>
        <pc:spChg chg="mod ord">
          <ac:chgData name="Alison Rees-Edwards" userId="6ddc9a34-5fd4-438d-87b4-9c8b83b97512" providerId="ADAL" clId="{7949757A-AD69-4126-B2D1-7959911563A1}" dt="2026-07-31T13:56:21.702" v="21495" actId="20577"/>
          <ac:spMkLst>
            <pc:docMk/>
            <pc:sldMk cId="2278344548" sldId="291"/>
            <ac:spMk id="3" creationId="{7538640E-0FC1-B902-803E-FBC065D1B928}"/>
          </ac:spMkLst>
        </pc:spChg>
      </pc:sldChg>
      <pc:sldChg chg="modSp mod modNotesTx">
        <pc:chgData name="Alison Rees-Edwards" userId="6ddc9a34-5fd4-438d-87b4-9c8b83b97512" providerId="ADAL" clId="{7949757A-AD69-4126-B2D1-7959911563A1}" dt="2026-08-18T15:16:19.871" v="36440" actId="27636"/>
        <pc:sldMkLst>
          <pc:docMk/>
          <pc:sldMk cId="84580944" sldId="294"/>
        </pc:sldMkLst>
        <pc:spChg chg="mod">
          <ac:chgData name="Alison Rees-Edwards" userId="6ddc9a34-5fd4-438d-87b4-9c8b83b97512" providerId="ADAL" clId="{7949757A-AD69-4126-B2D1-7959911563A1}" dt="2026-08-18T15:12:21.922" v="35921" actId="404"/>
          <ac:spMkLst>
            <pc:docMk/>
            <pc:sldMk cId="84580944" sldId="294"/>
            <ac:spMk id="2" creationId="{00000000-0000-0000-0000-000000000000}"/>
          </ac:spMkLst>
        </pc:spChg>
        <pc:spChg chg="mod">
          <ac:chgData name="Alison Rees-Edwards" userId="6ddc9a34-5fd4-438d-87b4-9c8b83b97512" providerId="ADAL" clId="{7949757A-AD69-4126-B2D1-7959911563A1}" dt="2026-08-18T15:16:00.024" v="36402" actId="27636"/>
          <ac:spMkLst>
            <pc:docMk/>
            <pc:sldMk cId="84580944" sldId="294"/>
            <ac:spMk id="3" creationId="{00000000-0000-0000-0000-000000000000}"/>
          </ac:spMkLst>
        </pc:spChg>
        <pc:spChg chg="mod">
          <ac:chgData name="Alison Rees-Edwards" userId="6ddc9a34-5fd4-438d-87b4-9c8b83b97512" providerId="ADAL" clId="{7949757A-AD69-4126-B2D1-7959911563A1}" dt="2026-08-18T15:16:19.871" v="36440" actId="27636"/>
          <ac:spMkLst>
            <pc:docMk/>
            <pc:sldMk cId="84580944" sldId="294"/>
            <ac:spMk id="7" creationId="{00000000-0000-0000-0000-000000000000}"/>
          </ac:spMkLst>
        </pc:spChg>
        <pc:spChg chg="mod">
          <ac:chgData name="Alison Rees-Edwards" userId="6ddc9a34-5fd4-438d-87b4-9c8b83b97512" providerId="ADAL" clId="{7949757A-AD69-4126-B2D1-7959911563A1}" dt="2026-08-18T15:16:09.622" v="36438" actId="20577"/>
          <ac:spMkLst>
            <pc:docMk/>
            <pc:sldMk cId="84580944" sldId="294"/>
            <ac:spMk id="4099" creationId="{00000000-0000-0000-0000-000000000000}"/>
          </ac:spMkLst>
        </pc:spChg>
      </pc:sldChg>
      <pc:sldChg chg="addSp modSp mod ord modNotesTx">
        <pc:chgData name="Alison Rees-Edwards" userId="6ddc9a34-5fd4-438d-87b4-9c8b83b97512" providerId="ADAL" clId="{7949757A-AD69-4126-B2D1-7959911563A1}" dt="2026-07-31T17:12:07.844" v="33437" actId="20577"/>
        <pc:sldMkLst>
          <pc:docMk/>
          <pc:sldMk cId="2679683466" sldId="295"/>
        </pc:sldMkLst>
        <pc:spChg chg="mod">
          <ac:chgData name="Alison Rees-Edwards" userId="6ddc9a34-5fd4-438d-87b4-9c8b83b97512" providerId="ADAL" clId="{7949757A-AD69-4126-B2D1-7959911563A1}" dt="2026-07-31T16:02:21.306" v="28909" actId="20577"/>
          <ac:spMkLst>
            <pc:docMk/>
            <pc:sldMk cId="2679683466" sldId="295"/>
            <ac:spMk id="2" creationId="{00000000-0000-0000-0000-000000000000}"/>
          </ac:spMkLst>
        </pc:spChg>
        <pc:spChg chg="add mod">
          <ac:chgData name="Alison Rees-Edwards" userId="6ddc9a34-5fd4-438d-87b4-9c8b83b97512" providerId="ADAL" clId="{7949757A-AD69-4126-B2D1-7959911563A1}" dt="2026-07-31T16:05:23.558" v="28974" actId="20577"/>
          <ac:spMkLst>
            <pc:docMk/>
            <pc:sldMk cId="2679683466" sldId="295"/>
            <ac:spMk id="6" creationId="{CF75A295-86E8-8390-4DD3-1108028B1985}"/>
          </ac:spMkLst>
        </pc:spChg>
        <pc:spChg chg="mod">
          <ac:chgData name="Alison Rees-Edwards" userId="6ddc9a34-5fd4-438d-87b4-9c8b83b97512" providerId="ADAL" clId="{7949757A-AD69-4126-B2D1-7959911563A1}" dt="2026-07-31T17:12:07.844" v="33437" actId="20577"/>
          <ac:spMkLst>
            <pc:docMk/>
            <pc:sldMk cId="2679683466" sldId="295"/>
            <ac:spMk id="7" creationId="{00000000-0000-0000-0000-000000000000}"/>
          </ac:spMkLst>
        </pc:spChg>
        <pc:spChg chg="mod">
          <ac:chgData name="Alison Rees-Edwards" userId="6ddc9a34-5fd4-438d-87b4-9c8b83b97512" providerId="ADAL" clId="{7949757A-AD69-4126-B2D1-7959911563A1}" dt="2026-07-31T16:02:27.717" v="28910" actId="21"/>
          <ac:spMkLst>
            <pc:docMk/>
            <pc:sldMk cId="2679683466" sldId="295"/>
            <ac:spMk id="4099" creationId="{00000000-0000-0000-0000-000000000000}"/>
          </ac:spMkLst>
        </pc:spChg>
        <pc:picChg chg="add mod">
          <ac:chgData name="Alison Rees-Edwards" userId="6ddc9a34-5fd4-438d-87b4-9c8b83b97512" providerId="ADAL" clId="{7949757A-AD69-4126-B2D1-7959911563A1}" dt="2026-07-31T16:05:06.625" v="28943" actId="14100"/>
          <ac:picMkLst>
            <pc:docMk/>
            <pc:sldMk cId="2679683466" sldId="295"/>
            <ac:picMk id="5" creationId="{F6F1F553-0B82-4B7B-4E44-1A4FA0A2CA4C}"/>
          </ac:picMkLst>
        </pc:picChg>
      </pc:sldChg>
      <pc:sldChg chg="modSp mod modNotesTx">
        <pc:chgData name="Alison Rees-Edwards" userId="6ddc9a34-5fd4-438d-87b4-9c8b83b97512" providerId="ADAL" clId="{7949757A-AD69-4126-B2D1-7959911563A1}" dt="2026-08-19T17:32:10.477" v="37359" actId="20577"/>
        <pc:sldMkLst>
          <pc:docMk/>
          <pc:sldMk cId="2690048809" sldId="296"/>
        </pc:sldMkLst>
        <pc:spChg chg="mod">
          <ac:chgData name="Alison Rees-Edwards" userId="6ddc9a34-5fd4-438d-87b4-9c8b83b97512" providerId="ADAL" clId="{7949757A-AD69-4126-B2D1-7959911563A1}" dt="2026-07-31T17:11:54.910" v="33409" actId="20577"/>
          <ac:spMkLst>
            <pc:docMk/>
            <pc:sldMk cId="2690048809" sldId="296"/>
            <ac:spMk id="2" creationId="{00000000-0000-0000-0000-000000000000}"/>
          </ac:spMkLst>
        </pc:spChg>
        <pc:spChg chg="mod">
          <ac:chgData name="Alison Rees-Edwards" userId="6ddc9a34-5fd4-438d-87b4-9c8b83b97512" providerId="ADAL" clId="{7949757A-AD69-4126-B2D1-7959911563A1}" dt="2026-07-31T16:17:43.113" v="30175" actId="27636"/>
          <ac:spMkLst>
            <pc:docMk/>
            <pc:sldMk cId="2690048809" sldId="296"/>
            <ac:spMk id="3" creationId="{00000000-0000-0000-0000-000000000000}"/>
          </ac:spMkLst>
        </pc:spChg>
        <pc:spChg chg="mod">
          <ac:chgData name="Alison Rees-Edwards" userId="6ddc9a34-5fd4-438d-87b4-9c8b83b97512" providerId="ADAL" clId="{7949757A-AD69-4126-B2D1-7959911563A1}" dt="2026-07-31T16:17:53.387" v="30182" actId="27636"/>
          <ac:spMkLst>
            <pc:docMk/>
            <pc:sldMk cId="2690048809" sldId="296"/>
            <ac:spMk id="7" creationId="{00000000-0000-0000-0000-000000000000}"/>
          </ac:spMkLst>
        </pc:spChg>
        <pc:spChg chg="mod">
          <ac:chgData name="Alison Rees-Edwards" userId="6ddc9a34-5fd4-438d-87b4-9c8b83b97512" providerId="ADAL" clId="{7949757A-AD69-4126-B2D1-7959911563A1}" dt="2026-07-31T17:12:22.976" v="33465" actId="20577"/>
          <ac:spMkLst>
            <pc:docMk/>
            <pc:sldMk cId="2690048809" sldId="296"/>
            <ac:spMk id="4099" creationId="{00000000-0000-0000-0000-000000000000}"/>
          </ac:spMkLst>
        </pc:spChg>
      </pc:sldChg>
      <pc:sldChg chg="modSp mod modNotesTx">
        <pc:chgData name="Alison Rees-Edwards" userId="6ddc9a34-5fd4-438d-87b4-9c8b83b97512" providerId="ADAL" clId="{7949757A-AD69-4126-B2D1-7959911563A1}" dt="2026-08-19T17:32:42.860" v="37366" actId="20577"/>
        <pc:sldMkLst>
          <pc:docMk/>
          <pc:sldMk cId="1298286671" sldId="297"/>
        </pc:sldMkLst>
        <pc:spChg chg="mod">
          <ac:chgData name="Alison Rees-Edwards" userId="6ddc9a34-5fd4-438d-87b4-9c8b83b97512" providerId="ADAL" clId="{7949757A-AD69-4126-B2D1-7959911563A1}" dt="2026-08-18T15:38:42.746" v="36791" actId="20577"/>
          <ac:spMkLst>
            <pc:docMk/>
            <pc:sldMk cId="1298286671" sldId="297"/>
            <ac:spMk id="4099" creationId="{00000000-0000-0000-0000-000000000000}"/>
          </ac:spMkLst>
        </pc:spChg>
      </pc:sldChg>
      <pc:sldChg chg="addSp delSp modSp del mod modClrScheme chgLayout modNotesTx">
        <pc:chgData name="Alison Rees-Edwards" userId="6ddc9a34-5fd4-438d-87b4-9c8b83b97512" providerId="ADAL" clId="{7949757A-AD69-4126-B2D1-7959911563A1}" dt="2026-08-21T14:21:58.378" v="37412" actId="2696"/>
        <pc:sldMkLst>
          <pc:docMk/>
          <pc:sldMk cId="86246381" sldId="307"/>
        </pc:sldMkLst>
      </pc:sldChg>
      <pc:sldChg chg="modSp mod modNotesTx">
        <pc:chgData name="Alison Rees-Edwards" userId="6ddc9a34-5fd4-438d-87b4-9c8b83b97512" providerId="ADAL" clId="{7949757A-AD69-4126-B2D1-7959911563A1}" dt="2026-08-19T17:29:50.097" v="37312" actId="6549"/>
        <pc:sldMkLst>
          <pc:docMk/>
          <pc:sldMk cId="743455823" sldId="315"/>
        </pc:sldMkLst>
        <pc:spChg chg="mod">
          <ac:chgData name="Alison Rees-Edwards" userId="6ddc9a34-5fd4-438d-87b4-9c8b83b97512" providerId="ADAL" clId="{7949757A-AD69-4126-B2D1-7959911563A1}" dt="2026-07-31T13:47:21.624" v="21203" actId="790"/>
          <ac:spMkLst>
            <pc:docMk/>
            <pc:sldMk cId="743455823" sldId="315"/>
            <ac:spMk id="12290" creationId="{00000000-0000-0000-0000-000000000000}"/>
          </ac:spMkLst>
        </pc:spChg>
        <pc:spChg chg="mod">
          <ac:chgData name="Alison Rees-Edwards" userId="6ddc9a34-5fd4-438d-87b4-9c8b83b97512" providerId="ADAL" clId="{7949757A-AD69-4126-B2D1-7959911563A1}" dt="2026-07-31T13:47:15.302" v="21202" actId="114"/>
          <ac:spMkLst>
            <pc:docMk/>
            <pc:sldMk cId="743455823" sldId="315"/>
            <ac:spMk id="12291" creationId="{00000000-0000-0000-0000-000000000000}"/>
          </ac:spMkLst>
        </pc:spChg>
        <pc:spChg chg="mod">
          <ac:chgData name="Alison Rees-Edwards" userId="6ddc9a34-5fd4-438d-87b4-9c8b83b97512" providerId="ADAL" clId="{7949757A-AD69-4126-B2D1-7959911563A1}" dt="2026-07-31T13:46:16.573" v="21061" actId="27636"/>
          <ac:spMkLst>
            <pc:docMk/>
            <pc:sldMk cId="743455823" sldId="315"/>
            <ac:spMk id="12292" creationId="{00000000-0000-0000-0000-000000000000}"/>
          </ac:spMkLst>
        </pc:spChg>
      </pc:sldChg>
      <pc:sldChg chg="addSp delSp modSp mod">
        <pc:chgData name="Alison Rees-Edwards" userId="6ddc9a34-5fd4-438d-87b4-9c8b83b97512" providerId="ADAL" clId="{7949757A-AD69-4126-B2D1-7959911563A1}" dt="2026-08-18T15:21:08.101" v="36473" actId="20577"/>
        <pc:sldMkLst>
          <pc:docMk/>
          <pc:sldMk cId="3894638543" sldId="316"/>
        </pc:sldMkLst>
        <pc:spChg chg="add mod">
          <ac:chgData name="Alison Rees-Edwards" userId="6ddc9a34-5fd4-438d-87b4-9c8b83b97512" providerId="ADAL" clId="{7949757A-AD69-4126-B2D1-7959911563A1}" dt="2026-07-31T13:49:36.453" v="21271" actId="20577"/>
          <ac:spMkLst>
            <pc:docMk/>
            <pc:sldMk cId="3894638543" sldId="316"/>
            <ac:spMk id="5" creationId="{A8A3E92B-9B3D-4AC0-B611-CB0CBCE407E7}"/>
          </ac:spMkLst>
        </pc:spChg>
        <pc:spChg chg="mod">
          <ac:chgData name="Alison Rees-Edwards" userId="6ddc9a34-5fd4-438d-87b4-9c8b83b97512" providerId="ADAL" clId="{7949757A-AD69-4126-B2D1-7959911563A1}" dt="2026-07-31T13:47:30.711" v="21208" actId="20577"/>
          <ac:spMkLst>
            <pc:docMk/>
            <pc:sldMk cId="3894638543" sldId="316"/>
            <ac:spMk id="12290" creationId="{00000000-0000-0000-0000-000000000000}"/>
          </ac:spMkLst>
        </pc:spChg>
        <pc:spChg chg="mod">
          <ac:chgData name="Alison Rees-Edwards" userId="6ddc9a34-5fd4-438d-87b4-9c8b83b97512" providerId="ADAL" clId="{7949757A-AD69-4126-B2D1-7959911563A1}" dt="2026-07-31T13:47:51.108" v="21217" actId="27636"/>
          <ac:spMkLst>
            <pc:docMk/>
            <pc:sldMk cId="3894638543" sldId="316"/>
            <ac:spMk id="12291" creationId="{00000000-0000-0000-0000-000000000000}"/>
          </ac:spMkLst>
        </pc:spChg>
        <pc:spChg chg="mod">
          <ac:chgData name="Alison Rees-Edwards" userId="6ddc9a34-5fd4-438d-87b4-9c8b83b97512" providerId="ADAL" clId="{7949757A-AD69-4126-B2D1-7959911563A1}" dt="2026-08-18T15:21:08.101" v="36473" actId="20577"/>
          <ac:spMkLst>
            <pc:docMk/>
            <pc:sldMk cId="3894638543" sldId="316"/>
            <ac:spMk id="12292" creationId="{00000000-0000-0000-0000-000000000000}"/>
          </ac:spMkLst>
        </pc:spChg>
        <pc:picChg chg="add mod">
          <ac:chgData name="Alison Rees-Edwards" userId="6ddc9a34-5fd4-438d-87b4-9c8b83b97512" providerId="ADAL" clId="{7949757A-AD69-4126-B2D1-7959911563A1}" dt="2026-07-31T13:49:17.936" v="21237" actId="1076"/>
          <ac:picMkLst>
            <pc:docMk/>
            <pc:sldMk cId="3894638543" sldId="316"/>
            <ac:picMk id="4" creationId="{61B6A1DC-B6AF-B58B-60B2-ED60BE0B566F}"/>
          </ac:picMkLst>
        </pc:picChg>
      </pc:sldChg>
      <pc:sldChg chg="modSp mod">
        <pc:chgData name="Alison Rees-Edwards" userId="6ddc9a34-5fd4-438d-87b4-9c8b83b97512" providerId="ADAL" clId="{7949757A-AD69-4126-B2D1-7959911563A1}" dt="2026-07-31T13:49:57.772" v="21273" actId="790"/>
        <pc:sldMkLst>
          <pc:docMk/>
          <pc:sldMk cId="3376208712" sldId="317"/>
        </pc:sldMkLst>
        <pc:spChg chg="mod">
          <ac:chgData name="Alison Rees-Edwards" userId="6ddc9a34-5fd4-438d-87b4-9c8b83b97512" providerId="ADAL" clId="{7949757A-AD69-4126-B2D1-7959911563A1}" dt="2026-07-31T13:49:57.772" v="21273" actId="790"/>
          <ac:spMkLst>
            <pc:docMk/>
            <pc:sldMk cId="3376208712" sldId="317"/>
            <ac:spMk id="14338" creationId="{00000000-0000-0000-0000-000000000000}"/>
          </ac:spMkLst>
        </pc:spChg>
        <pc:spChg chg="mod">
          <ac:chgData name="Alison Rees-Edwards" userId="6ddc9a34-5fd4-438d-87b4-9c8b83b97512" providerId="ADAL" clId="{7949757A-AD69-4126-B2D1-7959911563A1}" dt="2026-07-30T11:03:44.914" v="3939" actId="20577"/>
          <ac:spMkLst>
            <pc:docMk/>
            <pc:sldMk cId="3376208712" sldId="317"/>
            <ac:spMk id="14339" creationId="{00000000-0000-0000-0000-000000000000}"/>
          </ac:spMkLst>
        </pc:spChg>
        <pc:spChg chg="mod">
          <ac:chgData name="Alison Rees-Edwards" userId="6ddc9a34-5fd4-438d-87b4-9c8b83b97512" providerId="ADAL" clId="{7949757A-AD69-4126-B2D1-7959911563A1}" dt="2026-07-30T11:03:50.515" v="3943" actId="313"/>
          <ac:spMkLst>
            <pc:docMk/>
            <pc:sldMk cId="3376208712" sldId="317"/>
            <ac:spMk id="14340" creationId="{00000000-0000-0000-0000-000000000000}"/>
          </ac:spMkLst>
        </pc:spChg>
      </pc:sldChg>
      <pc:sldChg chg="modSp mod modNotesTx">
        <pc:chgData name="Alison Rees-Edwards" userId="6ddc9a34-5fd4-438d-87b4-9c8b83b97512" providerId="ADAL" clId="{7949757A-AD69-4126-B2D1-7959911563A1}" dt="2026-07-31T14:24:12.742" v="22381" actId="20577"/>
        <pc:sldMkLst>
          <pc:docMk/>
          <pc:sldMk cId="403201638" sldId="318"/>
        </pc:sldMkLst>
        <pc:spChg chg="mod">
          <ac:chgData name="Alison Rees-Edwards" userId="6ddc9a34-5fd4-438d-87b4-9c8b83b97512" providerId="ADAL" clId="{7949757A-AD69-4126-B2D1-7959911563A1}" dt="2026-07-31T14:20:35.107" v="22230" actId="20577"/>
          <ac:spMkLst>
            <pc:docMk/>
            <pc:sldMk cId="403201638" sldId="318"/>
            <ac:spMk id="2" creationId="{00000000-0000-0000-0000-000000000000}"/>
          </ac:spMkLst>
        </pc:spChg>
        <pc:spChg chg="mod">
          <ac:chgData name="Alison Rees-Edwards" userId="6ddc9a34-5fd4-438d-87b4-9c8b83b97512" providerId="ADAL" clId="{7949757A-AD69-4126-B2D1-7959911563A1}" dt="2026-07-31T14:24:12.742" v="22381" actId="20577"/>
          <ac:spMkLst>
            <pc:docMk/>
            <pc:sldMk cId="403201638" sldId="318"/>
            <ac:spMk id="4" creationId="{A1E5313C-322A-D7C3-E482-2F2561199E34}"/>
          </ac:spMkLst>
        </pc:spChg>
        <pc:spChg chg="mod">
          <ac:chgData name="Alison Rees-Edwards" userId="6ddc9a34-5fd4-438d-87b4-9c8b83b97512" providerId="ADAL" clId="{7949757A-AD69-4126-B2D1-7959911563A1}" dt="2026-07-31T14:20:38.349" v="22231" actId="20577"/>
          <ac:spMkLst>
            <pc:docMk/>
            <pc:sldMk cId="403201638" sldId="318"/>
            <ac:spMk id="5" creationId="{DAD56DDC-68E0-455D-5F6C-66ED691A3E54}"/>
          </ac:spMkLst>
        </pc:spChg>
      </pc:sldChg>
      <pc:sldChg chg="modSp mod modNotesTx">
        <pc:chgData name="Alison Rees-Edwards" userId="6ddc9a34-5fd4-438d-87b4-9c8b83b97512" providerId="ADAL" clId="{7949757A-AD69-4126-B2D1-7959911563A1}" dt="2026-08-19T17:30:38.214" v="37328" actId="5793"/>
        <pc:sldMkLst>
          <pc:docMk/>
          <pc:sldMk cId="3117023597" sldId="319"/>
        </pc:sldMkLst>
        <pc:spChg chg="mod">
          <ac:chgData name="Alison Rees-Edwards" userId="6ddc9a34-5fd4-438d-87b4-9c8b83b97512" providerId="ADAL" clId="{7949757A-AD69-4126-B2D1-7959911563A1}" dt="2026-07-30T16:38:26.088" v="9130" actId="20577"/>
          <ac:spMkLst>
            <pc:docMk/>
            <pc:sldMk cId="3117023597" sldId="319"/>
            <ac:spMk id="2" creationId="{00000000-0000-0000-0000-000000000000}"/>
          </ac:spMkLst>
        </pc:spChg>
        <pc:spChg chg="mod">
          <ac:chgData name="Alison Rees-Edwards" userId="6ddc9a34-5fd4-438d-87b4-9c8b83b97512" providerId="ADAL" clId="{7949757A-AD69-4126-B2D1-7959911563A1}" dt="2026-07-31T14:30:59.441" v="22995" actId="20577"/>
          <ac:spMkLst>
            <pc:docMk/>
            <pc:sldMk cId="3117023597" sldId="319"/>
            <ac:spMk id="4" creationId="{B9938EFF-33D9-83EA-77A5-DA7AE64BB583}"/>
          </ac:spMkLst>
        </pc:spChg>
        <pc:spChg chg="mod">
          <ac:chgData name="Alison Rees-Edwards" userId="6ddc9a34-5fd4-438d-87b4-9c8b83b97512" providerId="ADAL" clId="{7949757A-AD69-4126-B2D1-7959911563A1}" dt="2026-07-31T14:28:50.125" v="22782" actId="20577"/>
          <ac:spMkLst>
            <pc:docMk/>
            <pc:sldMk cId="3117023597" sldId="319"/>
            <ac:spMk id="5" creationId="{407A04AF-9D39-1830-F862-219C6873C87B}"/>
          </ac:spMkLst>
        </pc:spChg>
      </pc:sldChg>
      <pc:sldChg chg="addSp delSp modSp mod chgLayout modNotesTx">
        <pc:chgData name="Alison Rees-Edwards" userId="6ddc9a34-5fd4-438d-87b4-9c8b83b97512" providerId="ADAL" clId="{7949757A-AD69-4126-B2D1-7959911563A1}" dt="2026-08-19T17:31:10.477" v="37342" actId="20577"/>
        <pc:sldMkLst>
          <pc:docMk/>
          <pc:sldMk cId="4290721994" sldId="324"/>
        </pc:sldMkLst>
        <pc:spChg chg="mod ord">
          <ac:chgData name="Alison Rees-Edwards" userId="6ddc9a34-5fd4-438d-87b4-9c8b83b97512" providerId="ADAL" clId="{7949757A-AD69-4126-B2D1-7959911563A1}" dt="2026-07-31T15:05:05.645" v="25300" actId="790"/>
          <ac:spMkLst>
            <pc:docMk/>
            <pc:sldMk cId="4290721994" sldId="324"/>
            <ac:spMk id="2" creationId="{00000000-0000-0000-0000-000000000000}"/>
          </ac:spMkLst>
        </pc:spChg>
        <pc:spChg chg="mod ord">
          <ac:chgData name="Alison Rees-Edwards" userId="6ddc9a34-5fd4-438d-87b4-9c8b83b97512" providerId="ADAL" clId="{7949757A-AD69-4126-B2D1-7959911563A1}" dt="2026-07-31T15:03:24.399" v="25058" actId="20577"/>
          <ac:spMkLst>
            <pc:docMk/>
            <pc:sldMk cId="4290721994" sldId="324"/>
            <ac:spMk id="4" creationId="{00000000-0000-0000-0000-000000000000}"/>
          </ac:spMkLst>
        </pc:spChg>
        <pc:spChg chg="add mod ord">
          <ac:chgData name="Alison Rees-Edwards" userId="6ddc9a34-5fd4-438d-87b4-9c8b83b97512" providerId="ADAL" clId="{7949757A-AD69-4126-B2D1-7959911563A1}" dt="2026-07-31T15:05:00.660" v="25299" actId="790"/>
          <ac:spMkLst>
            <pc:docMk/>
            <pc:sldMk cId="4290721994" sldId="324"/>
            <ac:spMk id="5" creationId="{2A314569-1819-E70D-086B-DCC4F4075690}"/>
          </ac:spMkLst>
        </pc:spChg>
      </pc:sldChg>
      <pc:sldChg chg="modSp mod">
        <pc:chgData name="Alison Rees-Edwards" userId="6ddc9a34-5fd4-438d-87b4-9c8b83b97512" providerId="ADAL" clId="{7949757A-AD69-4126-B2D1-7959911563A1}" dt="2026-08-17T14:13:02.051" v="34235" actId="20577"/>
        <pc:sldMkLst>
          <pc:docMk/>
          <pc:sldMk cId="2216423131" sldId="326"/>
        </pc:sldMkLst>
        <pc:spChg chg="mod">
          <ac:chgData name="Alison Rees-Edwards" userId="6ddc9a34-5fd4-438d-87b4-9c8b83b97512" providerId="ADAL" clId="{7949757A-AD69-4126-B2D1-7959911563A1}" dt="2026-08-17T14:13:02.051" v="34235" actId="20577"/>
          <ac:spMkLst>
            <pc:docMk/>
            <pc:sldMk cId="2216423131" sldId="326"/>
            <ac:spMk id="14338" creationId="{00000000-0000-0000-0000-000000000000}"/>
          </ac:spMkLst>
        </pc:spChg>
        <pc:spChg chg="mod">
          <ac:chgData name="Alison Rees-Edwards" userId="6ddc9a34-5fd4-438d-87b4-9c8b83b97512" providerId="ADAL" clId="{7949757A-AD69-4126-B2D1-7959911563A1}" dt="2026-07-30T11:06:33.191" v="4671" actId="20577"/>
          <ac:spMkLst>
            <pc:docMk/>
            <pc:sldMk cId="2216423131" sldId="326"/>
            <ac:spMk id="14339" creationId="{00000000-0000-0000-0000-000000000000}"/>
          </ac:spMkLst>
        </pc:spChg>
        <pc:spChg chg="mod">
          <ac:chgData name="Alison Rees-Edwards" userId="6ddc9a34-5fd4-438d-87b4-9c8b83b97512" providerId="ADAL" clId="{7949757A-AD69-4126-B2D1-7959911563A1}" dt="2026-07-30T11:05:37.763" v="4341" actId="20577"/>
          <ac:spMkLst>
            <pc:docMk/>
            <pc:sldMk cId="2216423131" sldId="326"/>
            <ac:spMk id="14340" creationId="{00000000-0000-0000-0000-000000000000}"/>
          </ac:spMkLst>
        </pc:spChg>
      </pc:sldChg>
      <pc:sldChg chg="addSp modSp mod">
        <pc:chgData name="Alison Rees-Edwards" userId="6ddc9a34-5fd4-438d-87b4-9c8b83b97512" providerId="ADAL" clId="{7949757A-AD69-4126-B2D1-7959911563A1}" dt="2026-08-17T14:13:18.857" v="34242" actId="20577"/>
        <pc:sldMkLst>
          <pc:docMk/>
          <pc:sldMk cId="953961953" sldId="328"/>
        </pc:sldMkLst>
        <pc:spChg chg="mod">
          <ac:chgData name="Alison Rees-Edwards" userId="6ddc9a34-5fd4-438d-87b4-9c8b83b97512" providerId="ADAL" clId="{7949757A-AD69-4126-B2D1-7959911563A1}" dt="2026-07-31T14:25:39.018" v="22434" actId="20577"/>
          <ac:spMkLst>
            <pc:docMk/>
            <pc:sldMk cId="953961953" sldId="328"/>
            <ac:spMk id="2" creationId="{7E723B9A-3563-03DE-E7A2-4B4ECD29C974}"/>
          </ac:spMkLst>
        </pc:spChg>
        <pc:spChg chg="mod">
          <ac:chgData name="Alison Rees-Edwards" userId="6ddc9a34-5fd4-438d-87b4-9c8b83b97512" providerId="ADAL" clId="{7949757A-AD69-4126-B2D1-7959911563A1}" dt="2026-07-31T14:24:21.540" v="22382" actId="21"/>
          <ac:spMkLst>
            <pc:docMk/>
            <pc:sldMk cId="953961953" sldId="328"/>
            <ac:spMk id="4" creationId="{D427ADD4-5F9B-D7AB-3312-C9882112598E}"/>
          </ac:spMkLst>
        </pc:spChg>
        <pc:spChg chg="mod">
          <ac:chgData name="Alison Rees-Edwards" userId="6ddc9a34-5fd4-438d-87b4-9c8b83b97512" providerId="ADAL" clId="{7949757A-AD69-4126-B2D1-7959911563A1}" dt="2026-08-17T14:13:18.857" v="34242" actId="20577"/>
          <ac:spMkLst>
            <pc:docMk/>
            <pc:sldMk cId="953961953" sldId="328"/>
            <ac:spMk id="5" creationId="{96F2D977-C0DF-03A5-1DDA-812C05562E78}"/>
          </ac:spMkLst>
        </pc:spChg>
        <pc:spChg chg="add mod">
          <ac:chgData name="Alison Rees-Edwards" userId="6ddc9a34-5fd4-438d-87b4-9c8b83b97512" providerId="ADAL" clId="{7949757A-AD69-4126-B2D1-7959911563A1}" dt="2026-07-31T14:25:31.301" v="22425" actId="20577"/>
          <ac:spMkLst>
            <pc:docMk/>
            <pc:sldMk cId="953961953" sldId="328"/>
            <ac:spMk id="7" creationId="{505BA524-FA94-26E4-2D39-A0D85AAE1E39}"/>
          </ac:spMkLst>
        </pc:spChg>
        <pc:picChg chg="add mod">
          <ac:chgData name="Alison Rees-Edwards" userId="6ddc9a34-5fd4-438d-87b4-9c8b83b97512" providerId="ADAL" clId="{7949757A-AD69-4126-B2D1-7959911563A1}" dt="2026-07-31T14:25:08.389" v="22387" actId="1076"/>
          <ac:picMkLst>
            <pc:docMk/>
            <pc:sldMk cId="953961953" sldId="328"/>
            <ac:picMk id="6" creationId="{CD02BE0F-B838-7CE0-C2D3-8BC83758A7A0}"/>
          </ac:picMkLst>
        </pc:picChg>
      </pc:sldChg>
      <pc:sldChg chg="modSp mod modNotesTx">
        <pc:chgData name="Alison Rees-Edwards" userId="6ddc9a34-5fd4-438d-87b4-9c8b83b97512" providerId="ADAL" clId="{7949757A-AD69-4126-B2D1-7959911563A1}" dt="2026-08-04T07:50:22.201" v="33490" actId="20577"/>
        <pc:sldMkLst>
          <pc:docMk/>
          <pc:sldMk cId="1184760701" sldId="330"/>
        </pc:sldMkLst>
        <pc:spChg chg="mod">
          <ac:chgData name="Alison Rees-Edwards" userId="6ddc9a34-5fd4-438d-87b4-9c8b83b97512" providerId="ADAL" clId="{7949757A-AD69-4126-B2D1-7959911563A1}" dt="2026-07-30T11:24:03.618" v="8413" actId="20577"/>
          <ac:spMkLst>
            <pc:docMk/>
            <pc:sldMk cId="1184760701" sldId="330"/>
            <ac:spMk id="2" creationId="{00000000-0000-0000-0000-000000000000}"/>
          </ac:spMkLst>
        </pc:spChg>
        <pc:spChg chg="mod">
          <ac:chgData name="Alison Rees-Edwards" userId="6ddc9a34-5fd4-438d-87b4-9c8b83b97512" providerId="ADAL" clId="{7949757A-AD69-4126-B2D1-7959911563A1}" dt="2026-08-04T07:50:22.201" v="33490" actId="20577"/>
          <ac:spMkLst>
            <pc:docMk/>
            <pc:sldMk cId="1184760701" sldId="330"/>
            <ac:spMk id="4" creationId="{BC51EF5A-AC86-9C08-F6F2-2FA36827CC05}"/>
          </ac:spMkLst>
        </pc:spChg>
        <pc:spChg chg="mod">
          <ac:chgData name="Alison Rees-Edwards" userId="6ddc9a34-5fd4-438d-87b4-9c8b83b97512" providerId="ADAL" clId="{7949757A-AD69-4126-B2D1-7959911563A1}" dt="2026-07-30T11:26:23.907" v="9048" actId="20577"/>
          <ac:spMkLst>
            <pc:docMk/>
            <pc:sldMk cId="1184760701" sldId="330"/>
            <ac:spMk id="5" creationId="{2BEF7CB5-6CD0-487C-0750-2B2199ED78E3}"/>
          </ac:spMkLst>
        </pc:spChg>
      </pc:sldChg>
      <pc:sldChg chg="addSp delSp modSp mod modAnim modNotesTx">
        <pc:chgData name="Alison Rees-Edwards" userId="6ddc9a34-5fd4-438d-87b4-9c8b83b97512" providerId="ADAL" clId="{7949757A-AD69-4126-B2D1-7959911563A1}" dt="2026-08-19T17:15:01.818" v="37020" actId="20577"/>
        <pc:sldMkLst>
          <pc:docMk/>
          <pc:sldMk cId="3836406389" sldId="343"/>
        </pc:sldMkLst>
        <pc:spChg chg="mod">
          <ac:chgData name="Alison Rees-Edwards" userId="6ddc9a34-5fd4-438d-87b4-9c8b83b97512" providerId="ADAL" clId="{7949757A-AD69-4126-B2D1-7959911563A1}" dt="2026-07-31T14:39:01.909" v="24002" actId="20577"/>
          <ac:spMkLst>
            <pc:docMk/>
            <pc:sldMk cId="3836406389" sldId="343"/>
            <ac:spMk id="2" creationId="{00000000-0000-0000-0000-000000000000}"/>
          </ac:spMkLst>
        </pc:spChg>
        <pc:spChg chg="mod">
          <ac:chgData name="Alison Rees-Edwards" userId="6ddc9a34-5fd4-438d-87b4-9c8b83b97512" providerId="ADAL" clId="{7949757A-AD69-4126-B2D1-7959911563A1}" dt="2026-08-19T17:15:01.818" v="37020" actId="20577"/>
          <ac:spMkLst>
            <pc:docMk/>
            <pc:sldMk cId="3836406389" sldId="343"/>
            <ac:spMk id="5" creationId="{14267F25-C2BC-9B78-0FCD-C975FFF5548B}"/>
          </ac:spMkLst>
        </pc:spChg>
        <pc:spChg chg="add mod">
          <ac:chgData name="Alison Rees-Edwards" userId="6ddc9a34-5fd4-438d-87b4-9c8b83b97512" providerId="ADAL" clId="{7949757A-AD69-4126-B2D1-7959911563A1}" dt="2026-07-31T14:44:43.736" v="24066" actId="20577"/>
          <ac:spMkLst>
            <pc:docMk/>
            <pc:sldMk cId="3836406389" sldId="343"/>
            <ac:spMk id="6" creationId="{E359143C-EBFA-819F-2AA9-631ABF7AC1BD}"/>
          </ac:spMkLst>
        </pc:spChg>
        <pc:picChg chg="add mod">
          <ac:chgData name="Alison Rees-Edwards" userId="6ddc9a34-5fd4-438d-87b4-9c8b83b97512" providerId="ADAL" clId="{7949757A-AD69-4126-B2D1-7959911563A1}" dt="2026-07-31T14:44:49.109" v="24067" actId="14100"/>
          <ac:picMkLst>
            <pc:docMk/>
            <pc:sldMk cId="3836406389" sldId="343"/>
            <ac:picMk id="3" creationId="{7E661A26-949C-4A97-F649-53148592919D}"/>
          </ac:picMkLst>
        </pc:picChg>
      </pc:sldChg>
      <pc:sldChg chg="delSp modSp mod chgLayout modNotesTx">
        <pc:chgData name="Alison Rees-Edwards" userId="6ddc9a34-5fd4-438d-87b4-9c8b83b97512" providerId="ADAL" clId="{7949757A-AD69-4126-B2D1-7959911563A1}" dt="2026-08-19T17:30:50.519" v="37332" actId="20577"/>
        <pc:sldMkLst>
          <pc:docMk/>
          <pc:sldMk cId="938990199" sldId="344"/>
        </pc:sldMkLst>
        <pc:spChg chg="mod ord">
          <ac:chgData name="Alison Rees-Edwards" userId="6ddc9a34-5fd4-438d-87b4-9c8b83b97512" providerId="ADAL" clId="{7949757A-AD69-4126-B2D1-7959911563A1}" dt="2026-07-31T14:49:41.360" v="24664" actId="20577"/>
          <ac:spMkLst>
            <pc:docMk/>
            <pc:sldMk cId="938990199" sldId="344"/>
            <ac:spMk id="2" creationId="{00000000-0000-0000-0000-000000000000}"/>
          </ac:spMkLst>
        </pc:spChg>
        <pc:spChg chg="mod ord">
          <ac:chgData name="Alison Rees-Edwards" userId="6ddc9a34-5fd4-438d-87b4-9c8b83b97512" providerId="ADAL" clId="{7949757A-AD69-4126-B2D1-7959911563A1}" dt="2026-07-31T14:49:05.623" v="24645" actId="790"/>
          <ac:spMkLst>
            <pc:docMk/>
            <pc:sldMk cId="938990199" sldId="344"/>
            <ac:spMk id="3" creationId="{00000000-0000-0000-0000-000000000000}"/>
          </ac:spMkLst>
        </pc:spChg>
        <pc:spChg chg="mod ord">
          <ac:chgData name="Alison Rees-Edwards" userId="6ddc9a34-5fd4-438d-87b4-9c8b83b97512" providerId="ADAL" clId="{7949757A-AD69-4126-B2D1-7959911563A1}" dt="2026-07-31T14:49:08.327" v="24646" actId="403"/>
          <ac:spMkLst>
            <pc:docMk/>
            <pc:sldMk cId="938990199" sldId="344"/>
            <ac:spMk id="4099" creationId="{00000000-0000-0000-0000-000000000000}"/>
          </ac:spMkLst>
        </pc:spChg>
      </pc:sldChg>
      <pc:sldChg chg="modSp mod modNotesTx">
        <pc:chgData name="Alison Rees-Edwards" userId="6ddc9a34-5fd4-438d-87b4-9c8b83b97512" providerId="ADAL" clId="{7949757A-AD69-4126-B2D1-7959911563A1}" dt="2026-08-19T17:31:21.651" v="37344" actId="20577"/>
        <pc:sldMkLst>
          <pc:docMk/>
          <pc:sldMk cId="825556576" sldId="429"/>
        </pc:sldMkLst>
        <pc:spChg chg="mod">
          <ac:chgData name="Alison Rees-Edwards" userId="6ddc9a34-5fd4-438d-87b4-9c8b83b97512" providerId="ADAL" clId="{7949757A-AD69-4126-B2D1-7959911563A1}" dt="2026-07-31T15:17:37.132" v="26320" actId="790"/>
          <ac:spMkLst>
            <pc:docMk/>
            <pc:sldMk cId="825556576" sldId="429"/>
            <ac:spMk id="2" creationId="{27A1E146-0C74-6BF0-9264-B109D0200779}"/>
          </ac:spMkLst>
        </pc:spChg>
        <pc:spChg chg="mod">
          <ac:chgData name="Alison Rees-Edwards" userId="6ddc9a34-5fd4-438d-87b4-9c8b83b97512" providerId="ADAL" clId="{7949757A-AD69-4126-B2D1-7959911563A1}" dt="2026-07-31T15:16:45.611" v="26316" actId="14100"/>
          <ac:spMkLst>
            <pc:docMk/>
            <pc:sldMk cId="825556576" sldId="429"/>
            <ac:spMk id="4" creationId="{84C4B5BE-5E4F-51C5-C5D3-443A9264AB65}"/>
          </ac:spMkLst>
        </pc:spChg>
        <pc:spChg chg="mod">
          <ac:chgData name="Alison Rees-Edwards" userId="6ddc9a34-5fd4-438d-87b4-9c8b83b97512" providerId="ADAL" clId="{7949757A-AD69-4126-B2D1-7959911563A1}" dt="2026-07-31T15:16:43.371" v="26315" actId="14100"/>
          <ac:spMkLst>
            <pc:docMk/>
            <pc:sldMk cId="825556576" sldId="429"/>
            <ac:spMk id="5" creationId="{0CDAF0DE-5556-22E5-A03B-0890CFDC1B35}"/>
          </ac:spMkLst>
        </pc:spChg>
      </pc:sldChg>
      <pc:sldChg chg="modSp mod modNotesTx">
        <pc:chgData name="Alison Rees-Edwards" userId="6ddc9a34-5fd4-438d-87b4-9c8b83b97512" providerId="ADAL" clId="{7949757A-AD69-4126-B2D1-7959911563A1}" dt="2026-08-19T17:31:13.356" v="37343" actId="20577"/>
        <pc:sldMkLst>
          <pc:docMk/>
          <pc:sldMk cId="587673813" sldId="430"/>
        </pc:sldMkLst>
        <pc:spChg chg="mod">
          <ac:chgData name="Alison Rees-Edwards" userId="6ddc9a34-5fd4-438d-87b4-9c8b83b97512" providerId="ADAL" clId="{7949757A-AD69-4126-B2D1-7959911563A1}" dt="2026-07-31T15:08:16.798" v="25453" actId="20577"/>
          <ac:spMkLst>
            <pc:docMk/>
            <pc:sldMk cId="587673813" sldId="430"/>
            <ac:spMk id="2" creationId="{D61ACD0F-FFCD-F79D-2BBD-1E8177D86AE7}"/>
          </ac:spMkLst>
        </pc:spChg>
        <pc:spChg chg="mod">
          <ac:chgData name="Alison Rees-Edwards" userId="6ddc9a34-5fd4-438d-87b4-9c8b83b97512" providerId="ADAL" clId="{7949757A-AD69-4126-B2D1-7959911563A1}" dt="2026-07-31T15:11:03.008" v="26112" actId="27636"/>
          <ac:spMkLst>
            <pc:docMk/>
            <pc:sldMk cId="587673813" sldId="430"/>
            <ac:spMk id="3" creationId="{1AB0B64A-10B9-0809-1B6C-467EE15ABACB}"/>
          </ac:spMkLst>
        </pc:spChg>
        <pc:spChg chg="mod">
          <ac:chgData name="Alison Rees-Edwards" userId="6ddc9a34-5fd4-438d-87b4-9c8b83b97512" providerId="ADAL" clId="{7949757A-AD69-4126-B2D1-7959911563A1}" dt="2026-07-31T15:11:03.725" v="26118" actId="20577"/>
          <ac:spMkLst>
            <pc:docMk/>
            <pc:sldMk cId="587673813" sldId="430"/>
            <ac:spMk id="5" creationId="{1912D6D6-0BEC-6719-5AF8-F7D3782593B9}"/>
          </ac:spMkLst>
        </pc:spChg>
      </pc:sldChg>
      <pc:sldChg chg="modSp mod modNotesTx">
        <pc:chgData name="Alison Rees-Edwards" userId="6ddc9a34-5fd4-438d-87b4-9c8b83b97512" providerId="ADAL" clId="{7949757A-AD69-4126-B2D1-7959911563A1}" dt="2026-08-19T17:31:29.018" v="37346" actId="20577"/>
        <pc:sldMkLst>
          <pc:docMk/>
          <pc:sldMk cId="2729815814" sldId="431"/>
        </pc:sldMkLst>
        <pc:spChg chg="mod">
          <ac:chgData name="Alison Rees-Edwards" userId="6ddc9a34-5fd4-438d-87b4-9c8b83b97512" providerId="ADAL" clId="{7949757A-AD69-4126-B2D1-7959911563A1}" dt="2026-07-31T15:14:18.472" v="26201" actId="790"/>
          <ac:spMkLst>
            <pc:docMk/>
            <pc:sldMk cId="2729815814" sldId="431"/>
            <ac:spMk id="2" creationId="{27A1E146-0C74-6BF0-9264-B109D0200779}"/>
          </ac:spMkLst>
        </pc:spChg>
        <pc:spChg chg="mod">
          <ac:chgData name="Alison Rees-Edwards" userId="6ddc9a34-5fd4-438d-87b4-9c8b83b97512" providerId="ADAL" clId="{7949757A-AD69-4126-B2D1-7959911563A1}" dt="2026-08-19T17:27:35.131" v="37311" actId="20577"/>
          <ac:spMkLst>
            <pc:docMk/>
            <pc:sldMk cId="2729815814" sldId="431"/>
            <ac:spMk id="4" creationId="{3ED8E047-FD94-85F1-6436-CA6331F84354}"/>
          </ac:spMkLst>
        </pc:spChg>
        <pc:spChg chg="mod">
          <ac:chgData name="Alison Rees-Edwards" userId="6ddc9a34-5fd4-438d-87b4-9c8b83b97512" providerId="ADAL" clId="{7949757A-AD69-4126-B2D1-7959911563A1}" dt="2026-08-19T17:27:33.229" v="37309" actId="27636"/>
          <ac:spMkLst>
            <pc:docMk/>
            <pc:sldMk cId="2729815814" sldId="431"/>
            <ac:spMk id="5" creationId="{D6463166-1915-A6A5-8BBA-B900159C586C}"/>
          </ac:spMkLst>
        </pc:spChg>
      </pc:sldChg>
      <pc:sldChg chg="modSp mod modNotesTx">
        <pc:chgData name="Alison Rees-Edwards" userId="6ddc9a34-5fd4-438d-87b4-9c8b83b97512" providerId="ADAL" clId="{7949757A-AD69-4126-B2D1-7959911563A1}" dt="2026-08-19T17:31:31.610" v="37347" actId="20577"/>
        <pc:sldMkLst>
          <pc:docMk/>
          <pc:sldMk cId="1913578215" sldId="432"/>
        </pc:sldMkLst>
        <pc:spChg chg="mod">
          <ac:chgData name="Alison Rees-Edwards" userId="6ddc9a34-5fd4-438d-87b4-9c8b83b97512" providerId="ADAL" clId="{7949757A-AD69-4126-B2D1-7959911563A1}" dt="2026-07-31T15:30:58.149" v="26737" actId="207"/>
          <ac:spMkLst>
            <pc:docMk/>
            <pc:sldMk cId="1913578215" sldId="432"/>
            <ac:spMk id="2" creationId="{27A1E146-0C74-6BF0-9264-B109D0200779}"/>
          </ac:spMkLst>
        </pc:spChg>
        <pc:spChg chg="mod">
          <ac:chgData name="Alison Rees-Edwards" userId="6ddc9a34-5fd4-438d-87b4-9c8b83b97512" providerId="ADAL" clId="{7949757A-AD69-4126-B2D1-7959911563A1}" dt="2026-07-31T15:31:33.517" v="26832" actId="20577"/>
          <ac:spMkLst>
            <pc:docMk/>
            <pc:sldMk cId="1913578215" sldId="432"/>
            <ac:spMk id="4" creationId="{1E48C25D-4AA6-3962-AC91-C35162202F33}"/>
          </ac:spMkLst>
        </pc:spChg>
        <pc:spChg chg="mod">
          <ac:chgData name="Alison Rees-Edwards" userId="6ddc9a34-5fd4-438d-87b4-9c8b83b97512" providerId="ADAL" clId="{7949757A-AD69-4126-B2D1-7959911563A1}" dt="2026-07-31T15:27:08.931" v="26622" actId="6549"/>
          <ac:spMkLst>
            <pc:docMk/>
            <pc:sldMk cId="1913578215" sldId="432"/>
            <ac:spMk id="5" creationId="{FAEF78BA-6FDB-C458-43A8-672E2E600804}"/>
          </ac:spMkLst>
        </pc:spChg>
      </pc:sldChg>
      <pc:sldChg chg="addSp delSp modSp mod modNotesTx">
        <pc:chgData name="Alison Rees-Edwards" userId="6ddc9a34-5fd4-438d-87b4-9c8b83b97512" providerId="ADAL" clId="{7949757A-AD69-4126-B2D1-7959911563A1}" dt="2026-07-31T15:16:15.626" v="26256" actId="790"/>
        <pc:sldMkLst>
          <pc:docMk/>
          <pc:sldMk cId="2543253204" sldId="436"/>
        </pc:sldMkLst>
        <pc:spChg chg="mod">
          <ac:chgData name="Alison Rees-Edwards" userId="6ddc9a34-5fd4-438d-87b4-9c8b83b97512" providerId="ADAL" clId="{7949757A-AD69-4126-B2D1-7959911563A1}" dt="2026-07-31T15:11:45.543" v="26139" actId="20577"/>
          <ac:spMkLst>
            <pc:docMk/>
            <pc:sldMk cId="2543253204" sldId="436"/>
            <ac:spMk id="2" creationId="{D61ACD0F-FFCD-F79D-2BBD-1E8177D86AE7}"/>
          </ac:spMkLst>
        </pc:spChg>
        <pc:spChg chg="mod">
          <ac:chgData name="Alison Rees-Edwards" userId="6ddc9a34-5fd4-438d-87b4-9c8b83b97512" providerId="ADAL" clId="{7949757A-AD69-4126-B2D1-7959911563A1}" dt="2026-07-31T15:16:15.626" v="26256" actId="790"/>
          <ac:spMkLst>
            <pc:docMk/>
            <pc:sldMk cId="2543253204" sldId="436"/>
            <ac:spMk id="4" creationId="{0C4CA7AF-893A-48F0-0CEE-BC4042C62C51}"/>
          </ac:spMkLst>
        </pc:spChg>
        <pc:spChg chg="add mod">
          <ac:chgData name="Alison Rees-Edwards" userId="6ddc9a34-5fd4-438d-87b4-9c8b83b97512" providerId="ADAL" clId="{7949757A-AD69-4126-B2D1-7959911563A1}" dt="2026-07-31T15:16:09.461" v="26255" actId="14100"/>
          <ac:spMkLst>
            <pc:docMk/>
            <pc:sldMk cId="2543253204" sldId="436"/>
            <ac:spMk id="7" creationId="{66A038BA-17E0-6B40-CF16-A43DE1B3D67C}"/>
          </ac:spMkLst>
        </pc:spChg>
        <pc:picChg chg="add mod ord">
          <ac:chgData name="Alison Rees-Edwards" userId="6ddc9a34-5fd4-438d-87b4-9c8b83b97512" providerId="ADAL" clId="{7949757A-AD69-4126-B2D1-7959911563A1}" dt="2026-07-31T15:15:32.241" v="26203" actId="14100"/>
          <ac:picMkLst>
            <pc:docMk/>
            <pc:sldMk cId="2543253204" sldId="436"/>
            <ac:picMk id="6" creationId="{768305B8-2F8F-A1A3-EF1A-7CE1953A6BEC}"/>
          </ac:picMkLst>
        </pc:picChg>
      </pc:sldChg>
      <pc:sldChg chg="addSp delSp modSp mod modClrScheme chgLayout modNotesTx">
        <pc:chgData name="Alison Rees-Edwards" userId="6ddc9a34-5fd4-438d-87b4-9c8b83b97512" providerId="ADAL" clId="{7949757A-AD69-4126-B2D1-7959911563A1}" dt="2026-08-19T17:31:49.484" v="37354" actId="20577"/>
        <pc:sldMkLst>
          <pc:docMk/>
          <pc:sldMk cId="3159985277" sldId="438"/>
        </pc:sldMkLst>
        <pc:spChg chg="mod ord">
          <ac:chgData name="Alison Rees-Edwards" userId="6ddc9a34-5fd4-438d-87b4-9c8b83b97512" providerId="ADAL" clId="{7949757A-AD69-4126-B2D1-7959911563A1}" dt="2026-07-31T15:53:26.736" v="28332" actId="14100"/>
          <ac:spMkLst>
            <pc:docMk/>
            <pc:sldMk cId="3159985277" sldId="438"/>
            <ac:spMk id="2" creationId="{BB369B31-32BF-614D-3728-313295B9C8FA}"/>
          </ac:spMkLst>
        </pc:spChg>
        <pc:spChg chg="mod ord">
          <ac:chgData name="Alison Rees-Edwards" userId="6ddc9a34-5fd4-438d-87b4-9c8b83b97512" providerId="ADAL" clId="{7949757A-AD69-4126-B2D1-7959911563A1}" dt="2026-07-31T15:53:29.901" v="28334" actId="27636"/>
          <ac:spMkLst>
            <pc:docMk/>
            <pc:sldMk cId="3159985277" sldId="438"/>
            <ac:spMk id="4" creationId="{9564F2FE-F311-75CA-8580-6CF469263970}"/>
          </ac:spMkLst>
        </pc:spChg>
      </pc:sldChg>
      <pc:sldChg chg="modSp mod modNotesTx">
        <pc:chgData name="Alison Rees-Edwards" userId="6ddc9a34-5fd4-438d-87b4-9c8b83b97512" providerId="ADAL" clId="{7949757A-AD69-4126-B2D1-7959911563A1}" dt="2026-08-19T17:31:43.908" v="37351" actId="20577"/>
        <pc:sldMkLst>
          <pc:docMk/>
          <pc:sldMk cId="389197180" sldId="441"/>
        </pc:sldMkLst>
        <pc:spChg chg="mod">
          <ac:chgData name="Alison Rees-Edwards" userId="6ddc9a34-5fd4-438d-87b4-9c8b83b97512" providerId="ADAL" clId="{7949757A-AD69-4126-B2D1-7959911563A1}" dt="2026-07-31T15:37:28.314" v="26945" actId="20577"/>
          <ac:spMkLst>
            <pc:docMk/>
            <pc:sldMk cId="389197180" sldId="441"/>
            <ac:spMk id="2" creationId="{36CD53A7-6904-8765-57F7-8DD19C15D3B9}"/>
          </ac:spMkLst>
        </pc:spChg>
        <pc:spChg chg="mod">
          <ac:chgData name="Alison Rees-Edwards" userId="6ddc9a34-5fd4-438d-87b4-9c8b83b97512" providerId="ADAL" clId="{7949757A-AD69-4126-B2D1-7959911563A1}" dt="2026-08-17T14:14:28.540" v="34293" actId="20577"/>
          <ac:spMkLst>
            <pc:docMk/>
            <pc:sldMk cId="389197180" sldId="441"/>
            <ac:spMk id="4" creationId="{317316A2-FA58-961A-EF09-54B9D7BA1EE3}"/>
          </ac:spMkLst>
        </pc:spChg>
        <pc:spChg chg="mod">
          <ac:chgData name="Alison Rees-Edwards" userId="6ddc9a34-5fd4-438d-87b4-9c8b83b97512" providerId="ADAL" clId="{7949757A-AD69-4126-B2D1-7959911563A1}" dt="2026-07-31T15:39:14.325" v="27351" actId="27636"/>
          <ac:spMkLst>
            <pc:docMk/>
            <pc:sldMk cId="389197180" sldId="441"/>
            <ac:spMk id="5" creationId="{1F87C206-33BA-C400-680E-EB21471D592D}"/>
          </ac:spMkLst>
        </pc:spChg>
      </pc:sldChg>
      <pc:sldChg chg="modSp mod modNotesTx">
        <pc:chgData name="Alison Rees-Edwards" userId="6ddc9a34-5fd4-438d-87b4-9c8b83b97512" providerId="ADAL" clId="{7949757A-AD69-4126-B2D1-7959911563A1}" dt="2026-08-19T17:32:05.477" v="37357" actId="20577"/>
        <pc:sldMkLst>
          <pc:docMk/>
          <pc:sldMk cId="2200569230" sldId="442"/>
        </pc:sldMkLst>
        <pc:spChg chg="mod">
          <ac:chgData name="Alison Rees-Edwards" userId="6ddc9a34-5fd4-438d-87b4-9c8b83b97512" providerId="ADAL" clId="{7949757A-AD69-4126-B2D1-7959911563A1}" dt="2026-07-31T17:11:47.216" v="33399" actId="20577"/>
          <ac:spMkLst>
            <pc:docMk/>
            <pc:sldMk cId="2200569230" sldId="442"/>
            <ac:spMk id="2" creationId="{BBD64450-0946-2845-F727-37607D794CA7}"/>
          </ac:spMkLst>
        </pc:spChg>
        <pc:spChg chg="mod">
          <ac:chgData name="Alison Rees-Edwards" userId="6ddc9a34-5fd4-438d-87b4-9c8b83b97512" providerId="ADAL" clId="{7949757A-AD69-4126-B2D1-7959911563A1}" dt="2026-07-31T16:08:46.516" v="29382" actId="27636"/>
          <ac:spMkLst>
            <pc:docMk/>
            <pc:sldMk cId="2200569230" sldId="442"/>
            <ac:spMk id="3" creationId="{9B7FBF46-370F-D944-B7D9-CEA0CD82098A}"/>
          </ac:spMkLst>
        </pc:spChg>
        <pc:spChg chg="mod">
          <ac:chgData name="Alison Rees-Edwards" userId="6ddc9a34-5fd4-438d-87b4-9c8b83b97512" providerId="ADAL" clId="{7949757A-AD69-4126-B2D1-7959911563A1}" dt="2026-07-31T16:07:53.263" v="29181" actId="20577"/>
          <ac:spMkLst>
            <pc:docMk/>
            <pc:sldMk cId="2200569230" sldId="442"/>
            <ac:spMk id="7" creationId="{3088C693-92A6-E407-D081-E57B7972F509}"/>
          </ac:spMkLst>
        </pc:spChg>
        <pc:spChg chg="mod">
          <ac:chgData name="Alison Rees-Edwards" userId="6ddc9a34-5fd4-438d-87b4-9c8b83b97512" providerId="ADAL" clId="{7949757A-AD69-4126-B2D1-7959911563A1}" dt="2026-07-31T16:08:53.632" v="29409" actId="20577"/>
          <ac:spMkLst>
            <pc:docMk/>
            <pc:sldMk cId="2200569230" sldId="442"/>
            <ac:spMk id="4099" creationId="{104ADBEF-9EF0-1586-1B0F-DFAAB183FDD8}"/>
          </ac:spMkLst>
        </pc:spChg>
      </pc:sldChg>
      <pc:sldChg chg="addSp modSp mod ord modClrScheme chgLayout modNotesTx">
        <pc:chgData name="Alison Rees-Edwards" userId="6ddc9a34-5fd4-438d-87b4-9c8b83b97512" providerId="ADAL" clId="{7949757A-AD69-4126-B2D1-7959911563A1}" dt="2026-08-19T17:30:19.168" v="37321" actId="20577"/>
        <pc:sldMkLst>
          <pc:docMk/>
          <pc:sldMk cId="2467316242" sldId="443"/>
        </pc:sldMkLst>
        <pc:spChg chg="mod ord">
          <ac:chgData name="Alison Rees-Edwards" userId="6ddc9a34-5fd4-438d-87b4-9c8b83b97512" providerId="ADAL" clId="{7949757A-AD69-4126-B2D1-7959911563A1}" dt="2026-07-31T15:12:52.251" v="26171" actId="20577"/>
          <ac:spMkLst>
            <pc:docMk/>
            <pc:sldMk cId="2467316242" sldId="443"/>
            <ac:spMk id="2" creationId="{4776B235-2411-A27E-2A95-43F331BC4968}"/>
          </ac:spMkLst>
        </pc:spChg>
        <pc:spChg chg="add mod ord">
          <ac:chgData name="Alison Rees-Edwards" userId="6ddc9a34-5fd4-438d-87b4-9c8b83b97512" providerId="ADAL" clId="{7949757A-AD69-4126-B2D1-7959911563A1}" dt="2026-07-31T14:13:58.838" v="21860" actId="20577"/>
          <ac:spMkLst>
            <pc:docMk/>
            <pc:sldMk cId="2467316242" sldId="443"/>
            <ac:spMk id="3" creationId="{989C458E-5E1E-B65E-92E2-8CCF8AF0B331}"/>
          </ac:spMkLst>
        </pc:spChg>
        <pc:spChg chg="mod ord">
          <ac:chgData name="Alison Rees-Edwards" userId="6ddc9a34-5fd4-438d-87b4-9c8b83b97512" providerId="ADAL" clId="{7949757A-AD69-4126-B2D1-7959911563A1}" dt="2026-07-31T14:15:26.408" v="22093" actId="790"/>
          <ac:spMkLst>
            <pc:docMk/>
            <pc:sldMk cId="2467316242" sldId="443"/>
            <ac:spMk id="4" creationId="{1F495289-F2E5-D4F0-550B-9D20786E3077}"/>
          </ac:spMkLst>
        </pc:spChg>
      </pc:sldChg>
      <pc:sldChg chg="addSp delSp modSp mod modClrScheme chgLayout modNotesTx">
        <pc:chgData name="Alison Rees-Edwards" userId="6ddc9a34-5fd4-438d-87b4-9c8b83b97512" providerId="ADAL" clId="{7949757A-AD69-4126-B2D1-7959911563A1}" dt="2026-08-19T17:31:07.496" v="37341" actId="20577"/>
        <pc:sldMkLst>
          <pc:docMk/>
          <pc:sldMk cId="2297168442" sldId="444"/>
        </pc:sldMkLst>
        <pc:spChg chg="mod ord">
          <ac:chgData name="Alison Rees-Edwards" userId="6ddc9a34-5fd4-438d-87b4-9c8b83b97512" providerId="ADAL" clId="{7949757A-AD69-4126-B2D1-7959911563A1}" dt="2026-07-31T15:00:05.173" v="24800" actId="20577"/>
          <ac:spMkLst>
            <pc:docMk/>
            <pc:sldMk cId="2297168442" sldId="444"/>
            <ac:spMk id="2" creationId="{D2C74A0D-4F02-E098-6F5F-8346C17F910B}"/>
          </ac:spMkLst>
        </pc:spChg>
        <pc:spChg chg="add mod ord">
          <ac:chgData name="Alison Rees-Edwards" userId="6ddc9a34-5fd4-438d-87b4-9c8b83b97512" providerId="ADAL" clId="{7949757A-AD69-4126-B2D1-7959911563A1}" dt="2026-07-31T15:33:34.514" v="26879" actId="2711"/>
          <ac:spMkLst>
            <pc:docMk/>
            <pc:sldMk cId="2297168442" sldId="444"/>
            <ac:spMk id="3" creationId="{496579B0-8406-45CC-2947-FBE0830FE82E}"/>
          </ac:spMkLst>
        </pc:spChg>
        <pc:spChg chg="mod ord">
          <ac:chgData name="Alison Rees-Edwards" userId="6ddc9a34-5fd4-438d-87b4-9c8b83b97512" providerId="ADAL" clId="{7949757A-AD69-4126-B2D1-7959911563A1}" dt="2026-07-30T16:54:40.439" v="10963" actId="700"/>
          <ac:spMkLst>
            <pc:docMk/>
            <pc:sldMk cId="2297168442" sldId="444"/>
            <ac:spMk id="4" creationId="{9BF16286-ECE0-5A80-C4D6-E936F95D77F0}"/>
          </ac:spMkLst>
        </pc:spChg>
        <pc:picChg chg="add mod">
          <ac:chgData name="Alison Rees-Edwards" userId="6ddc9a34-5fd4-438d-87b4-9c8b83b97512" providerId="ADAL" clId="{7949757A-AD69-4126-B2D1-7959911563A1}" dt="2026-07-31T15:00:28.474" v="24804" actId="1076"/>
          <ac:picMkLst>
            <pc:docMk/>
            <pc:sldMk cId="2297168442" sldId="444"/>
            <ac:picMk id="6" creationId="{FFA7D859-5282-D0BB-F4E0-D00E11314B54}"/>
          </ac:picMkLst>
        </pc:picChg>
      </pc:sldChg>
      <pc:sldChg chg="modSp add mod">
        <pc:chgData name="Alison Rees-Edwards" userId="6ddc9a34-5fd4-438d-87b4-9c8b83b97512" providerId="ADAL" clId="{7949757A-AD69-4126-B2D1-7959911563A1}" dt="2026-07-31T17:11:38.424" v="33386" actId="20577"/>
        <pc:sldMkLst>
          <pc:docMk/>
          <pc:sldMk cId="375206212" sldId="446"/>
        </pc:sldMkLst>
        <pc:spChg chg="mod">
          <ac:chgData name="Alison Rees-Edwards" userId="6ddc9a34-5fd4-438d-87b4-9c8b83b97512" providerId="ADAL" clId="{7949757A-AD69-4126-B2D1-7959911563A1}" dt="2026-07-31T13:43:41.703" v="20951" actId="790"/>
          <ac:spMkLst>
            <pc:docMk/>
            <pc:sldMk cId="375206212" sldId="446"/>
            <ac:spMk id="2" creationId="{F19E148E-49E7-3112-02BD-FC03F00A43C4}"/>
          </ac:spMkLst>
        </pc:spChg>
        <pc:spChg chg="mod">
          <ac:chgData name="Alison Rees-Edwards" userId="6ddc9a34-5fd4-438d-87b4-9c8b83b97512" providerId="ADAL" clId="{7949757A-AD69-4126-B2D1-7959911563A1}" dt="2026-07-31T17:11:38.424" v="33386" actId="20577"/>
          <ac:spMkLst>
            <pc:docMk/>
            <pc:sldMk cId="375206212" sldId="446"/>
            <ac:spMk id="3" creationId="{EFFC2963-54A5-2B55-51BA-B8BBD0CFC2DA}"/>
          </ac:spMkLst>
        </pc:spChg>
        <pc:spChg chg="mod">
          <ac:chgData name="Alison Rees-Edwards" userId="6ddc9a34-5fd4-438d-87b4-9c8b83b97512" providerId="ADAL" clId="{7949757A-AD69-4126-B2D1-7959911563A1}" dt="2026-07-31T15:12:21.417" v="26158" actId="14100"/>
          <ac:spMkLst>
            <pc:docMk/>
            <pc:sldMk cId="375206212" sldId="446"/>
            <ac:spMk id="4" creationId="{9C03F013-2236-C269-9AB5-941BED45360C}"/>
          </ac:spMkLst>
        </pc:spChg>
      </pc:sldChg>
      <pc:sldChg chg="modSp add mod modNotesTx">
        <pc:chgData name="Alison Rees-Edwards" userId="6ddc9a34-5fd4-438d-87b4-9c8b83b97512" providerId="ADAL" clId="{7949757A-AD69-4126-B2D1-7959911563A1}" dt="2026-08-19T17:30:43.097" v="37330" actId="5793"/>
        <pc:sldMkLst>
          <pc:docMk/>
          <pc:sldMk cId="852924732" sldId="447"/>
        </pc:sldMkLst>
        <pc:spChg chg="mod">
          <ac:chgData name="Alison Rees-Edwards" userId="6ddc9a34-5fd4-438d-87b4-9c8b83b97512" providerId="ADAL" clId="{7949757A-AD69-4126-B2D1-7959911563A1}" dt="2026-08-04T07:50:38.058" v="33499" actId="20577"/>
          <ac:spMkLst>
            <pc:docMk/>
            <pc:sldMk cId="852924732" sldId="447"/>
            <ac:spMk id="2" creationId="{FFA61CA4-4CDF-F639-2F57-A2C904D80DB0}"/>
          </ac:spMkLst>
        </pc:spChg>
        <pc:spChg chg="mod">
          <ac:chgData name="Alison Rees-Edwards" userId="6ddc9a34-5fd4-438d-87b4-9c8b83b97512" providerId="ADAL" clId="{7949757A-AD69-4126-B2D1-7959911563A1}" dt="2026-07-31T14:34:26.523" v="23323" actId="20577"/>
          <ac:spMkLst>
            <pc:docMk/>
            <pc:sldMk cId="852924732" sldId="447"/>
            <ac:spMk id="4" creationId="{3CDAA440-DD4F-A95D-569B-74C13FD6AB0D}"/>
          </ac:spMkLst>
        </pc:spChg>
        <pc:spChg chg="mod">
          <ac:chgData name="Alison Rees-Edwards" userId="6ddc9a34-5fd4-438d-87b4-9c8b83b97512" providerId="ADAL" clId="{7949757A-AD69-4126-B2D1-7959911563A1}" dt="2026-07-31T14:32:12.328" v="23169" actId="20577"/>
          <ac:spMkLst>
            <pc:docMk/>
            <pc:sldMk cId="852924732" sldId="447"/>
            <ac:spMk id="5" creationId="{C846E815-8615-671C-B676-F6F4F93101D9}"/>
          </ac:spMkLst>
        </pc:spChg>
      </pc:sldChg>
      <pc:sldChg chg="modSp add del mod modNotesTx">
        <pc:chgData name="Alison Rees-Edwards" userId="6ddc9a34-5fd4-438d-87b4-9c8b83b97512" providerId="ADAL" clId="{7949757A-AD69-4126-B2D1-7959911563A1}" dt="2026-08-19T17:30:45.545" v="37331" actId="20577"/>
        <pc:sldMkLst>
          <pc:docMk/>
          <pc:sldMk cId="2434675038" sldId="448"/>
        </pc:sldMkLst>
        <pc:spChg chg="mod">
          <ac:chgData name="Alison Rees-Edwards" userId="6ddc9a34-5fd4-438d-87b4-9c8b83b97512" providerId="ADAL" clId="{7949757A-AD69-4126-B2D1-7959911563A1}" dt="2026-07-31T14:38:47.672" v="23998" actId="20577"/>
          <ac:spMkLst>
            <pc:docMk/>
            <pc:sldMk cId="2434675038" sldId="448"/>
            <ac:spMk id="2" creationId="{5CAB15CB-18AF-9F78-C3DF-E1603612ED4C}"/>
          </ac:spMkLst>
        </pc:spChg>
        <pc:spChg chg="mod">
          <ac:chgData name="Alison Rees-Edwards" userId="6ddc9a34-5fd4-438d-87b4-9c8b83b97512" providerId="ADAL" clId="{7949757A-AD69-4126-B2D1-7959911563A1}" dt="2026-07-31T14:38:40.671" v="23984" actId="20577"/>
          <ac:spMkLst>
            <pc:docMk/>
            <pc:sldMk cId="2434675038" sldId="448"/>
            <ac:spMk id="4" creationId="{58FF7711-DF4F-EBDA-0376-9DD77F6D996B}"/>
          </ac:spMkLst>
        </pc:spChg>
        <pc:spChg chg="mod">
          <ac:chgData name="Alison Rees-Edwards" userId="6ddc9a34-5fd4-438d-87b4-9c8b83b97512" providerId="ADAL" clId="{7949757A-AD69-4126-B2D1-7959911563A1}" dt="2026-07-31T14:37:07.556" v="23623" actId="313"/>
          <ac:spMkLst>
            <pc:docMk/>
            <pc:sldMk cId="2434675038" sldId="448"/>
            <ac:spMk id="5" creationId="{D87151AD-5622-ED89-2293-F0C74D499B8D}"/>
          </ac:spMkLst>
        </pc:spChg>
      </pc:sldChg>
      <pc:sldChg chg="addSp delSp modSp add mod ord">
        <pc:chgData name="Alison Rees-Edwards" userId="6ddc9a34-5fd4-438d-87b4-9c8b83b97512" providerId="ADAL" clId="{7949757A-AD69-4126-B2D1-7959911563A1}" dt="2026-08-04T07:14:04.842" v="33469" actId="27309"/>
        <pc:sldMkLst>
          <pc:docMk/>
          <pc:sldMk cId="2239789602" sldId="449"/>
        </pc:sldMkLst>
        <pc:spChg chg="mod">
          <ac:chgData name="Alison Rees-Edwards" userId="6ddc9a34-5fd4-438d-87b4-9c8b83b97512" providerId="ADAL" clId="{7949757A-AD69-4126-B2D1-7959911563A1}" dt="2026-07-31T17:12:00.145" v="33419" actId="20577"/>
          <ac:spMkLst>
            <pc:docMk/>
            <pc:sldMk cId="2239789602" sldId="449"/>
            <ac:spMk id="2" creationId="{5FCB039D-BE5E-5D7C-F2C2-B32FDBC2E952}"/>
          </ac:spMkLst>
        </pc:spChg>
        <pc:spChg chg="mod">
          <ac:chgData name="Alison Rees-Edwards" userId="6ddc9a34-5fd4-438d-87b4-9c8b83b97512" providerId="ADAL" clId="{7949757A-AD69-4126-B2D1-7959911563A1}" dt="2026-07-30T17:15:35.030" v="17957" actId="20577"/>
          <ac:spMkLst>
            <pc:docMk/>
            <pc:sldMk cId="2239789602" sldId="449"/>
            <ac:spMk id="7" creationId="{3689E1C6-BEF5-CB3C-6556-DFC42EFB2AAC}"/>
          </ac:spMkLst>
        </pc:spChg>
        <pc:spChg chg="mod">
          <ac:chgData name="Alison Rees-Edwards" userId="6ddc9a34-5fd4-438d-87b4-9c8b83b97512" providerId="ADAL" clId="{7949757A-AD69-4126-B2D1-7959911563A1}" dt="2026-07-31T16:18:08.568" v="30184" actId="790"/>
          <ac:spMkLst>
            <pc:docMk/>
            <pc:sldMk cId="2239789602" sldId="449"/>
            <ac:spMk id="4099" creationId="{C121C18E-CF76-45AB-7F3C-2AE0E1549636}"/>
          </ac:spMkLst>
        </pc:spChg>
      </pc:sldChg>
      <pc:sldChg chg="addSp modSp add mod">
        <pc:chgData name="Alison Rees-Edwards" userId="6ddc9a34-5fd4-438d-87b4-9c8b83b97512" providerId="ADAL" clId="{7949757A-AD69-4126-B2D1-7959911563A1}" dt="2026-07-31T16:21:18.892" v="30262" actId="14100"/>
        <pc:sldMkLst>
          <pc:docMk/>
          <pc:sldMk cId="3234222861" sldId="451"/>
        </pc:sldMkLst>
        <pc:spChg chg="mod">
          <ac:chgData name="Alison Rees-Edwards" userId="6ddc9a34-5fd4-438d-87b4-9c8b83b97512" providerId="ADAL" clId="{7949757A-AD69-4126-B2D1-7959911563A1}" dt="2026-07-31T16:18:42.677" v="30196" actId="20577"/>
          <ac:spMkLst>
            <pc:docMk/>
            <pc:sldMk cId="3234222861" sldId="451"/>
            <ac:spMk id="2" creationId="{6A78EA64-2BFE-6E9F-E067-46A8EB802D90}"/>
          </ac:spMkLst>
        </pc:spChg>
        <pc:spChg chg="add mod">
          <ac:chgData name="Alison Rees-Edwards" userId="6ddc9a34-5fd4-438d-87b4-9c8b83b97512" providerId="ADAL" clId="{7949757A-AD69-4126-B2D1-7959911563A1}" dt="2026-07-31T16:21:12.774" v="30260" actId="20577"/>
          <ac:spMkLst>
            <pc:docMk/>
            <pc:sldMk cId="3234222861" sldId="451"/>
            <ac:spMk id="6" creationId="{07783CA8-EC21-7A80-F0B5-1910E7E71548}"/>
          </ac:spMkLst>
        </pc:spChg>
        <pc:spChg chg="mod">
          <ac:chgData name="Alison Rees-Edwards" userId="6ddc9a34-5fd4-438d-87b4-9c8b83b97512" providerId="ADAL" clId="{7949757A-AD69-4126-B2D1-7959911563A1}" dt="2026-07-31T16:18:31.730" v="30186" actId="207"/>
          <ac:spMkLst>
            <pc:docMk/>
            <pc:sldMk cId="3234222861" sldId="451"/>
            <ac:spMk id="7" creationId="{46394AB4-03C8-3EF7-4F50-8E07BE76DDF7}"/>
          </ac:spMkLst>
        </pc:spChg>
        <pc:spChg chg="mod">
          <ac:chgData name="Alison Rees-Edwards" userId="6ddc9a34-5fd4-438d-87b4-9c8b83b97512" providerId="ADAL" clId="{7949757A-AD69-4126-B2D1-7959911563A1}" dt="2026-07-31T16:20:54.378" v="30205" actId="1076"/>
          <ac:spMkLst>
            <pc:docMk/>
            <pc:sldMk cId="3234222861" sldId="451"/>
            <ac:spMk id="4099" creationId="{4208004D-C2D7-65D1-B381-D2AE51ED261A}"/>
          </ac:spMkLst>
        </pc:spChg>
        <pc:picChg chg="add mod">
          <ac:chgData name="Alison Rees-Edwards" userId="6ddc9a34-5fd4-438d-87b4-9c8b83b97512" providerId="ADAL" clId="{7949757A-AD69-4126-B2D1-7959911563A1}" dt="2026-07-31T16:21:18.892" v="30262" actId="14100"/>
          <ac:picMkLst>
            <pc:docMk/>
            <pc:sldMk cId="3234222861" sldId="451"/>
            <ac:picMk id="5" creationId="{E5D433EC-8B06-AEDB-4CDB-342307B9962C}"/>
          </ac:picMkLst>
        </pc:picChg>
      </pc:sldChg>
      <pc:sldChg chg="addSp delSp modSp new mod">
        <pc:chgData name="Alison Rees-Edwards" userId="6ddc9a34-5fd4-438d-87b4-9c8b83b97512" providerId="ADAL" clId="{7949757A-AD69-4126-B2D1-7959911563A1}" dt="2026-07-31T13:43:08.649" v="20947" actId="20577"/>
        <pc:sldMkLst>
          <pc:docMk/>
          <pc:sldMk cId="2209561545" sldId="452"/>
        </pc:sldMkLst>
        <pc:spChg chg="mod">
          <ac:chgData name="Alison Rees-Edwards" userId="6ddc9a34-5fd4-438d-87b4-9c8b83b97512" providerId="ADAL" clId="{7949757A-AD69-4126-B2D1-7959911563A1}" dt="2026-07-31T13:39:01.380" v="20910" actId="207"/>
          <ac:spMkLst>
            <pc:docMk/>
            <pc:sldMk cId="2209561545" sldId="452"/>
            <ac:spMk id="2" creationId="{6B02235D-B68D-D5D2-894F-0904D76FB8EF}"/>
          </ac:spMkLst>
        </pc:spChg>
        <pc:spChg chg="mod">
          <ac:chgData name="Alison Rees-Edwards" userId="6ddc9a34-5fd4-438d-87b4-9c8b83b97512" providerId="ADAL" clId="{7949757A-AD69-4126-B2D1-7959911563A1}" dt="2026-07-31T13:42:38.174" v="20923" actId="14100"/>
          <ac:spMkLst>
            <pc:docMk/>
            <pc:sldMk cId="2209561545" sldId="452"/>
            <ac:spMk id="4" creationId="{646AF797-7827-DDAD-BD40-EE8BCD7FB54B}"/>
          </ac:spMkLst>
        </pc:spChg>
        <pc:spChg chg="add mod">
          <ac:chgData name="Alison Rees-Edwards" userId="6ddc9a34-5fd4-438d-87b4-9c8b83b97512" providerId="ADAL" clId="{7949757A-AD69-4126-B2D1-7959911563A1}" dt="2026-07-31T13:43:08.649" v="20947" actId="20577"/>
          <ac:spMkLst>
            <pc:docMk/>
            <pc:sldMk cId="2209561545" sldId="452"/>
            <ac:spMk id="7" creationId="{F75ECAAE-DA7B-93FB-8E79-82BDF69624AD}"/>
          </ac:spMkLst>
        </pc:spChg>
        <pc:picChg chg="add mod ord">
          <ac:chgData name="Alison Rees-Edwards" userId="6ddc9a34-5fd4-438d-87b4-9c8b83b97512" providerId="ADAL" clId="{7949757A-AD69-4126-B2D1-7959911563A1}" dt="2026-07-31T13:42:32.556" v="20922" actId="22"/>
          <ac:picMkLst>
            <pc:docMk/>
            <pc:sldMk cId="2209561545" sldId="452"/>
            <ac:picMk id="6" creationId="{2F89C896-85E8-1130-7E8C-435BFEFA6AD9}"/>
          </ac:picMkLst>
        </pc:picChg>
      </pc:sldChg>
      <pc:sldChg chg="addSp delSp modSp add del mod modNotesTx">
        <pc:chgData name="Alison Rees-Edwards" userId="6ddc9a34-5fd4-438d-87b4-9c8b83b97512" providerId="ADAL" clId="{7949757A-AD69-4126-B2D1-7959911563A1}" dt="2026-08-19T17:32:13.929" v="37360" actId="20577"/>
        <pc:sldMkLst>
          <pc:docMk/>
          <pc:sldMk cId="2958169247" sldId="453"/>
        </pc:sldMkLst>
        <pc:spChg chg="add del mod">
          <ac:chgData name="Alison Rees-Edwards" userId="6ddc9a34-5fd4-438d-87b4-9c8b83b97512" providerId="ADAL" clId="{7949757A-AD69-4126-B2D1-7959911563A1}" dt="2026-07-30T17:20:15.077" v="18585" actId="20577"/>
          <ac:spMkLst>
            <pc:docMk/>
            <pc:sldMk cId="2958169247" sldId="453"/>
            <ac:spMk id="2" creationId="{A82AF6D6-7AF0-4652-4C97-C8E8B9B13E2E}"/>
          </ac:spMkLst>
        </pc:spChg>
        <pc:spChg chg="mod">
          <ac:chgData name="Alison Rees-Edwards" userId="6ddc9a34-5fd4-438d-87b4-9c8b83b97512" providerId="ADAL" clId="{7949757A-AD69-4126-B2D1-7959911563A1}" dt="2026-07-31T16:24:32.116" v="30537" actId="14100"/>
          <ac:spMkLst>
            <pc:docMk/>
            <pc:sldMk cId="2958169247" sldId="453"/>
            <ac:spMk id="7" creationId="{DE9998AC-6AAD-0149-BBE6-9E4DC08446E8}"/>
          </ac:spMkLst>
        </pc:spChg>
        <pc:spChg chg="mod">
          <ac:chgData name="Alison Rees-Edwards" userId="6ddc9a34-5fd4-438d-87b4-9c8b83b97512" providerId="ADAL" clId="{7949757A-AD69-4126-B2D1-7959911563A1}" dt="2026-07-31T16:24:36.465" v="30538" actId="20577"/>
          <ac:spMkLst>
            <pc:docMk/>
            <pc:sldMk cId="2958169247" sldId="453"/>
            <ac:spMk id="4099" creationId="{B491E693-0056-09C2-8C71-9712EA326013}"/>
          </ac:spMkLst>
        </pc:spChg>
        <pc:picChg chg="add mod">
          <ac:chgData name="Alison Rees-Edwards" userId="6ddc9a34-5fd4-438d-87b4-9c8b83b97512" providerId="ADAL" clId="{7949757A-AD69-4126-B2D1-7959911563A1}" dt="2026-07-31T16:26:00.110" v="30543" actId="1076"/>
          <ac:picMkLst>
            <pc:docMk/>
            <pc:sldMk cId="2958169247" sldId="453"/>
            <ac:picMk id="5" creationId="{9D4A1922-A795-D39B-31BA-2EBA85BE288C}"/>
          </ac:picMkLst>
        </pc:picChg>
      </pc:sldChg>
      <pc:sldChg chg="modSp add mod modNotesTx">
        <pc:chgData name="Alison Rees-Edwards" userId="6ddc9a34-5fd4-438d-87b4-9c8b83b97512" providerId="ADAL" clId="{7949757A-AD69-4126-B2D1-7959911563A1}" dt="2026-08-19T17:32:17.845" v="37361" actId="20577"/>
        <pc:sldMkLst>
          <pc:docMk/>
          <pc:sldMk cId="3948914115" sldId="454"/>
        </pc:sldMkLst>
        <pc:spChg chg="mod">
          <ac:chgData name="Alison Rees-Edwards" userId="6ddc9a34-5fd4-438d-87b4-9c8b83b97512" providerId="ADAL" clId="{7949757A-AD69-4126-B2D1-7959911563A1}" dt="2026-07-30T17:21:39.459" v="18742" actId="20577"/>
          <ac:spMkLst>
            <pc:docMk/>
            <pc:sldMk cId="3948914115" sldId="454"/>
            <ac:spMk id="2" creationId="{7543CA52-544C-3681-4915-763BECC30C06}"/>
          </ac:spMkLst>
        </pc:spChg>
        <pc:spChg chg="mod">
          <ac:chgData name="Alison Rees-Edwards" userId="6ddc9a34-5fd4-438d-87b4-9c8b83b97512" providerId="ADAL" clId="{7949757A-AD69-4126-B2D1-7959911563A1}" dt="2026-07-31T16:30:02.652" v="30956" actId="27636"/>
          <ac:spMkLst>
            <pc:docMk/>
            <pc:sldMk cId="3948914115" sldId="454"/>
            <ac:spMk id="3" creationId="{40CAA7F6-73D4-59C3-36B1-1112B6D2039C}"/>
          </ac:spMkLst>
        </pc:spChg>
        <pc:spChg chg="mod">
          <ac:chgData name="Alison Rees-Edwards" userId="6ddc9a34-5fd4-438d-87b4-9c8b83b97512" providerId="ADAL" clId="{7949757A-AD69-4126-B2D1-7959911563A1}" dt="2026-07-31T16:30:07.967" v="30961" actId="12"/>
          <ac:spMkLst>
            <pc:docMk/>
            <pc:sldMk cId="3948914115" sldId="454"/>
            <ac:spMk id="7" creationId="{FBF59C3C-97FD-1DF8-D9B0-2C2A8CA3A42F}"/>
          </ac:spMkLst>
        </pc:spChg>
        <pc:spChg chg="mod">
          <ac:chgData name="Alison Rees-Edwards" userId="6ddc9a34-5fd4-438d-87b4-9c8b83b97512" providerId="ADAL" clId="{7949757A-AD69-4126-B2D1-7959911563A1}" dt="2026-07-31T16:30:10.758" v="30962" actId="14100"/>
          <ac:spMkLst>
            <pc:docMk/>
            <pc:sldMk cId="3948914115" sldId="454"/>
            <ac:spMk id="4099" creationId="{8F348427-DA19-D305-E6E5-9549FC06D6C3}"/>
          </ac:spMkLst>
        </pc:spChg>
      </pc:sldChg>
      <pc:sldChg chg="addSp modSp add mod modNotesTx">
        <pc:chgData name="Alison Rees-Edwards" userId="6ddc9a34-5fd4-438d-87b4-9c8b83b97512" providerId="ADAL" clId="{7949757A-AD69-4126-B2D1-7959911563A1}" dt="2026-08-19T17:32:20.990" v="37362" actId="20577"/>
        <pc:sldMkLst>
          <pc:docMk/>
          <pc:sldMk cId="1788079801" sldId="455"/>
        </pc:sldMkLst>
        <pc:spChg chg="mod">
          <ac:chgData name="Alison Rees-Edwards" userId="6ddc9a34-5fd4-438d-87b4-9c8b83b97512" providerId="ADAL" clId="{7949757A-AD69-4126-B2D1-7959911563A1}" dt="2026-07-31T16:50:33.602" v="31464" actId="404"/>
          <ac:spMkLst>
            <pc:docMk/>
            <pc:sldMk cId="1788079801" sldId="455"/>
            <ac:spMk id="2" creationId="{460CA04C-79B3-DC86-42D8-B7BD27E72E9B}"/>
          </ac:spMkLst>
        </pc:spChg>
        <pc:spChg chg="mod">
          <ac:chgData name="Alison Rees-Edwards" userId="6ddc9a34-5fd4-438d-87b4-9c8b83b97512" providerId="ADAL" clId="{7949757A-AD69-4126-B2D1-7959911563A1}" dt="2026-07-31T16:54:37.552" v="31733" actId="27636"/>
          <ac:spMkLst>
            <pc:docMk/>
            <pc:sldMk cId="1788079801" sldId="455"/>
            <ac:spMk id="3" creationId="{9DDE5E3D-1C92-CC4B-78DA-090BAD7A8C41}"/>
          </ac:spMkLst>
        </pc:spChg>
        <pc:spChg chg="mod">
          <ac:chgData name="Alison Rees-Edwards" userId="6ddc9a34-5fd4-438d-87b4-9c8b83b97512" providerId="ADAL" clId="{7949757A-AD69-4126-B2D1-7959911563A1}" dt="2026-07-31T16:53:43.592" v="31579" actId="20577"/>
          <ac:spMkLst>
            <pc:docMk/>
            <pc:sldMk cId="1788079801" sldId="455"/>
            <ac:spMk id="7" creationId="{61E9771D-34AC-0202-752B-2B071314BD9B}"/>
          </ac:spMkLst>
        </pc:spChg>
        <pc:spChg chg="mod">
          <ac:chgData name="Alison Rees-Edwards" userId="6ddc9a34-5fd4-438d-87b4-9c8b83b97512" providerId="ADAL" clId="{7949757A-AD69-4126-B2D1-7959911563A1}" dt="2026-08-17T14:14:07.073" v="34289" actId="20577"/>
          <ac:spMkLst>
            <pc:docMk/>
            <pc:sldMk cId="1788079801" sldId="455"/>
            <ac:spMk id="4099" creationId="{BC3FE6E4-2A34-F917-A2EB-3A80C0E08377}"/>
          </ac:spMkLst>
        </pc:spChg>
      </pc:sldChg>
      <pc:sldChg chg="addSp modSp add mod">
        <pc:chgData name="Alison Rees-Edwards" userId="6ddc9a34-5fd4-438d-87b4-9c8b83b97512" providerId="ADAL" clId="{7949757A-AD69-4126-B2D1-7959911563A1}" dt="2026-07-31T16:59:04.814" v="31893" actId="14100"/>
        <pc:sldMkLst>
          <pc:docMk/>
          <pc:sldMk cId="2575534607" sldId="456"/>
        </pc:sldMkLst>
        <pc:spChg chg="mod">
          <ac:chgData name="Alison Rees-Edwards" userId="6ddc9a34-5fd4-438d-87b4-9c8b83b97512" providerId="ADAL" clId="{7949757A-AD69-4126-B2D1-7959911563A1}" dt="2026-07-31T16:31:04.408" v="30967" actId="20577"/>
          <ac:spMkLst>
            <pc:docMk/>
            <pc:sldMk cId="2575534607" sldId="456"/>
            <ac:spMk id="2" creationId="{F28CE40D-9837-7769-8E45-2DCDEECEB80D}"/>
          </ac:spMkLst>
        </pc:spChg>
        <pc:spChg chg="add mod">
          <ac:chgData name="Alison Rees-Edwards" userId="6ddc9a34-5fd4-438d-87b4-9c8b83b97512" providerId="ADAL" clId="{7949757A-AD69-4126-B2D1-7959911563A1}" dt="2026-07-31T16:59:04.814" v="31893" actId="14100"/>
          <ac:spMkLst>
            <pc:docMk/>
            <pc:sldMk cId="2575534607" sldId="456"/>
            <ac:spMk id="6" creationId="{0983EEA8-239D-CB17-3365-B7DF48C1122B}"/>
          </ac:spMkLst>
        </pc:spChg>
        <pc:spChg chg="mod">
          <ac:chgData name="Alison Rees-Edwards" userId="6ddc9a34-5fd4-438d-87b4-9c8b83b97512" providerId="ADAL" clId="{7949757A-AD69-4126-B2D1-7959911563A1}" dt="2026-07-31T16:57:23.788" v="31832" actId="20577"/>
          <ac:spMkLst>
            <pc:docMk/>
            <pc:sldMk cId="2575534607" sldId="456"/>
            <ac:spMk id="7" creationId="{C5F5E493-4CA2-EF57-FB7A-8678EE6B434B}"/>
          </ac:spMkLst>
        </pc:spChg>
        <pc:spChg chg="mod">
          <ac:chgData name="Alison Rees-Edwards" userId="6ddc9a34-5fd4-438d-87b4-9c8b83b97512" providerId="ADAL" clId="{7949757A-AD69-4126-B2D1-7959911563A1}" dt="2026-07-31T16:56:20.625" v="31758" actId="6549"/>
          <ac:spMkLst>
            <pc:docMk/>
            <pc:sldMk cId="2575534607" sldId="456"/>
            <ac:spMk id="4099" creationId="{A4802F91-C5D1-7F3C-AFC3-B1847DCAD275}"/>
          </ac:spMkLst>
        </pc:spChg>
        <pc:picChg chg="add mod">
          <ac:chgData name="Alison Rees-Edwards" userId="6ddc9a34-5fd4-438d-87b4-9c8b83b97512" providerId="ADAL" clId="{7949757A-AD69-4126-B2D1-7959911563A1}" dt="2026-07-31T16:58:38.253" v="31839" actId="14100"/>
          <ac:picMkLst>
            <pc:docMk/>
            <pc:sldMk cId="2575534607" sldId="456"/>
            <ac:picMk id="5" creationId="{5821A648-BC2A-7EAE-FAFB-AB54C74D6AB2}"/>
          </ac:picMkLst>
        </pc:picChg>
      </pc:sldChg>
      <pc:sldChg chg="add">
        <pc:chgData name="Alison Rees-Edwards" userId="6ddc9a34-5fd4-438d-87b4-9c8b83b97512" providerId="ADAL" clId="{7949757A-AD69-4126-B2D1-7959911563A1}" dt="2026-08-21T13:51:49.826" v="37409"/>
        <pc:sldMkLst>
          <pc:docMk/>
          <pc:sldMk cId="3202761451" sldId="458"/>
        </pc:sldMkLst>
      </pc:sldChg>
      <pc:sldChg chg="modSp add mod modClrScheme chgLayout">
        <pc:chgData name="Alison Rees-Edwards" userId="6ddc9a34-5fd4-438d-87b4-9c8b83b97512" providerId="ADAL" clId="{7949757A-AD69-4126-B2D1-7959911563A1}" dt="2026-07-31T13:57:55.241" v="21607" actId="207"/>
        <pc:sldMkLst>
          <pc:docMk/>
          <pc:sldMk cId="861504761" sldId="459"/>
        </pc:sldMkLst>
        <pc:spChg chg="mod ord">
          <ac:chgData name="Alison Rees-Edwards" userId="6ddc9a34-5fd4-438d-87b4-9c8b83b97512" providerId="ADAL" clId="{7949757A-AD69-4126-B2D1-7959911563A1}" dt="2026-07-31T13:57:55.241" v="21607" actId="207"/>
          <ac:spMkLst>
            <pc:docMk/>
            <pc:sldMk cId="861504761" sldId="459"/>
            <ac:spMk id="2" creationId="{4207D5F6-14DD-A342-FAAD-8BD5B9958A54}"/>
          </ac:spMkLst>
        </pc:spChg>
        <pc:spChg chg="mod ord">
          <ac:chgData name="Alison Rees-Edwards" userId="6ddc9a34-5fd4-438d-87b4-9c8b83b97512" providerId="ADAL" clId="{7949757A-AD69-4126-B2D1-7959911563A1}" dt="2026-07-31T13:56:55.899" v="21499" actId="27636"/>
          <ac:spMkLst>
            <pc:docMk/>
            <pc:sldMk cId="861504761" sldId="459"/>
            <ac:spMk id="3" creationId="{DF126E02-EBD6-EC6C-0FD1-18FFFB07F2A4}"/>
          </ac:spMkLst>
        </pc:spChg>
        <pc:spChg chg="mod ord">
          <ac:chgData name="Alison Rees-Edwards" userId="6ddc9a34-5fd4-438d-87b4-9c8b83b97512" providerId="ADAL" clId="{7949757A-AD69-4126-B2D1-7959911563A1}" dt="2026-07-31T13:57:49.348" v="21606" actId="20577"/>
          <ac:spMkLst>
            <pc:docMk/>
            <pc:sldMk cId="861504761" sldId="459"/>
            <ac:spMk id="4" creationId="{8C631373-8716-5127-D9AA-FA9ED329DF42}"/>
          </ac:spMkLst>
        </pc:spChg>
      </pc:sldChg>
      <pc:sldChg chg="modSp add mod modNotesTx">
        <pc:chgData name="Alison Rees-Edwards" userId="6ddc9a34-5fd4-438d-87b4-9c8b83b97512" providerId="ADAL" clId="{7949757A-AD69-4126-B2D1-7959911563A1}" dt="2026-08-19T17:30:24.298" v="37323" actId="20577"/>
        <pc:sldMkLst>
          <pc:docMk/>
          <pc:sldMk cId="442354799" sldId="460"/>
        </pc:sldMkLst>
        <pc:spChg chg="mod">
          <ac:chgData name="Alison Rees-Edwards" userId="6ddc9a34-5fd4-438d-87b4-9c8b83b97512" providerId="ADAL" clId="{7949757A-AD69-4126-B2D1-7959911563A1}" dt="2026-07-31T14:21:45.212" v="22295" actId="20577"/>
          <ac:spMkLst>
            <pc:docMk/>
            <pc:sldMk cId="442354799" sldId="460"/>
            <ac:spMk id="2" creationId="{DFC7E6BB-7C58-5CD7-19B8-C062582FA220}"/>
          </ac:spMkLst>
        </pc:spChg>
        <pc:spChg chg="mod">
          <ac:chgData name="Alison Rees-Edwards" userId="6ddc9a34-5fd4-438d-87b4-9c8b83b97512" providerId="ADAL" clId="{7949757A-AD69-4126-B2D1-7959911563A1}" dt="2026-07-31T14:22:07.916" v="22299" actId="27636"/>
          <ac:spMkLst>
            <pc:docMk/>
            <pc:sldMk cId="442354799" sldId="460"/>
            <ac:spMk id="4" creationId="{E83D1281-FEE3-E9E2-86A8-3BA383F9FFCC}"/>
          </ac:spMkLst>
        </pc:spChg>
        <pc:spChg chg="mod">
          <ac:chgData name="Alison Rees-Edwards" userId="6ddc9a34-5fd4-438d-87b4-9c8b83b97512" providerId="ADAL" clId="{7949757A-AD69-4126-B2D1-7959911563A1}" dt="2026-07-31T14:22:07.916" v="22298" actId="27636"/>
          <ac:spMkLst>
            <pc:docMk/>
            <pc:sldMk cId="442354799" sldId="460"/>
            <ac:spMk id="5" creationId="{705E1DD6-5A74-609A-7A32-CBAD72380993}"/>
          </ac:spMkLst>
        </pc:spChg>
      </pc:sldChg>
      <pc:sldChg chg="modSp add mod modNotesTx">
        <pc:chgData name="Alison Rees-Edwards" userId="6ddc9a34-5fd4-438d-87b4-9c8b83b97512" providerId="ADAL" clId="{7949757A-AD69-4126-B2D1-7959911563A1}" dt="2026-08-19T17:30:26.941" v="37324" actId="20577"/>
        <pc:sldMkLst>
          <pc:docMk/>
          <pc:sldMk cId="1408661709" sldId="461"/>
        </pc:sldMkLst>
        <pc:spChg chg="mod">
          <ac:chgData name="Alison Rees-Edwards" userId="6ddc9a34-5fd4-438d-87b4-9c8b83b97512" providerId="ADAL" clId="{7949757A-AD69-4126-B2D1-7959911563A1}" dt="2026-07-31T14:22:25.783" v="22321" actId="20577"/>
          <ac:spMkLst>
            <pc:docMk/>
            <pc:sldMk cId="1408661709" sldId="461"/>
            <ac:spMk id="2" creationId="{677887E5-57A6-14F6-B3A7-C9944971DCF4}"/>
          </ac:spMkLst>
        </pc:spChg>
        <pc:spChg chg="mod">
          <ac:chgData name="Alison Rees-Edwards" userId="6ddc9a34-5fd4-438d-87b4-9c8b83b97512" providerId="ADAL" clId="{7949757A-AD69-4126-B2D1-7959911563A1}" dt="2026-07-31T14:22:43.680" v="22325" actId="27636"/>
          <ac:spMkLst>
            <pc:docMk/>
            <pc:sldMk cId="1408661709" sldId="461"/>
            <ac:spMk id="4" creationId="{37F4E0B9-5010-FC04-2602-26212C9A8A52}"/>
          </ac:spMkLst>
        </pc:spChg>
        <pc:spChg chg="mod">
          <ac:chgData name="Alison Rees-Edwards" userId="6ddc9a34-5fd4-438d-87b4-9c8b83b97512" providerId="ADAL" clId="{7949757A-AD69-4126-B2D1-7959911563A1}" dt="2026-07-31T14:22:43.680" v="22324" actId="27636"/>
          <ac:spMkLst>
            <pc:docMk/>
            <pc:sldMk cId="1408661709" sldId="461"/>
            <ac:spMk id="5" creationId="{6A85543A-012C-67F2-DAD7-DB1134B8F09E}"/>
          </ac:spMkLst>
        </pc:spChg>
      </pc:sldChg>
      <pc:sldChg chg="modSp add mod modNotesTx">
        <pc:chgData name="Alison Rees-Edwards" userId="6ddc9a34-5fd4-438d-87b4-9c8b83b97512" providerId="ADAL" clId="{7949757A-AD69-4126-B2D1-7959911563A1}" dt="2026-08-19T17:30:29.094" v="37325" actId="20577"/>
        <pc:sldMkLst>
          <pc:docMk/>
          <pc:sldMk cId="2591082013" sldId="462"/>
        </pc:sldMkLst>
        <pc:spChg chg="mod">
          <ac:chgData name="Alison Rees-Edwards" userId="6ddc9a34-5fd4-438d-87b4-9c8b83b97512" providerId="ADAL" clId="{7949757A-AD69-4126-B2D1-7959911563A1}" dt="2026-07-31T14:22:57.849" v="22340" actId="20577"/>
          <ac:spMkLst>
            <pc:docMk/>
            <pc:sldMk cId="2591082013" sldId="462"/>
            <ac:spMk id="2" creationId="{F7E89B41-2C4C-9BD0-FFE2-F2975C6542B6}"/>
          </ac:spMkLst>
        </pc:spChg>
        <pc:spChg chg="mod">
          <ac:chgData name="Alison Rees-Edwards" userId="6ddc9a34-5fd4-438d-87b4-9c8b83b97512" providerId="ADAL" clId="{7949757A-AD69-4126-B2D1-7959911563A1}" dt="2026-07-31T14:23:17.332" v="22345" actId="20577"/>
          <ac:spMkLst>
            <pc:docMk/>
            <pc:sldMk cId="2591082013" sldId="462"/>
            <ac:spMk id="4" creationId="{74A95557-E782-41E7-5C69-E27C100909E4}"/>
          </ac:spMkLst>
        </pc:spChg>
        <pc:spChg chg="mod">
          <ac:chgData name="Alison Rees-Edwards" userId="6ddc9a34-5fd4-438d-87b4-9c8b83b97512" providerId="ADAL" clId="{7949757A-AD69-4126-B2D1-7959911563A1}" dt="2026-07-31T14:23:05.818" v="22341"/>
          <ac:spMkLst>
            <pc:docMk/>
            <pc:sldMk cId="2591082013" sldId="462"/>
            <ac:spMk id="5" creationId="{3C93BA4B-8A87-756E-59D4-74AA10BFF5E1}"/>
          </ac:spMkLst>
        </pc:spChg>
      </pc:sldChg>
      <pc:sldChg chg="modSp add mod modNotesTx">
        <pc:chgData name="Alison Rees-Edwards" userId="6ddc9a34-5fd4-438d-87b4-9c8b83b97512" providerId="ADAL" clId="{7949757A-AD69-4126-B2D1-7959911563A1}" dt="2026-08-19T17:30:31.282" v="37326" actId="20577"/>
        <pc:sldMkLst>
          <pc:docMk/>
          <pc:sldMk cId="3153528827" sldId="463"/>
        </pc:sldMkLst>
        <pc:spChg chg="mod">
          <ac:chgData name="Alison Rees-Edwards" userId="6ddc9a34-5fd4-438d-87b4-9c8b83b97512" providerId="ADAL" clId="{7949757A-AD69-4126-B2D1-7959911563A1}" dt="2026-07-31T14:23:31.748" v="22355" actId="20577"/>
          <ac:spMkLst>
            <pc:docMk/>
            <pc:sldMk cId="3153528827" sldId="463"/>
            <ac:spMk id="2" creationId="{1A798566-6196-9ABC-942E-34E3B3899A9F}"/>
          </ac:spMkLst>
        </pc:spChg>
        <pc:spChg chg="mod">
          <ac:chgData name="Alison Rees-Edwards" userId="6ddc9a34-5fd4-438d-87b4-9c8b83b97512" providerId="ADAL" clId="{7949757A-AD69-4126-B2D1-7959911563A1}" dt="2026-07-31T14:23:52.700" v="22358" actId="20577"/>
          <ac:spMkLst>
            <pc:docMk/>
            <pc:sldMk cId="3153528827" sldId="463"/>
            <ac:spMk id="4" creationId="{C7C86D9F-519E-94DC-0285-DC6E05B79075}"/>
          </ac:spMkLst>
        </pc:spChg>
        <pc:spChg chg="mod">
          <ac:chgData name="Alison Rees-Edwards" userId="6ddc9a34-5fd4-438d-87b4-9c8b83b97512" providerId="ADAL" clId="{7949757A-AD69-4126-B2D1-7959911563A1}" dt="2026-07-31T14:23:41.959" v="22356"/>
          <ac:spMkLst>
            <pc:docMk/>
            <pc:sldMk cId="3153528827" sldId="463"/>
            <ac:spMk id="5" creationId="{3D32C79E-D7D4-6856-450D-6931C3D4E216}"/>
          </ac:spMkLst>
        </pc:spChg>
      </pc:sldChg>
      <pc:sldChg chg="modSp add mod modNotesTx">
        <pc:chgData name="Alison Rees-Edwards" userId="6ddc9a34-5fd4-438d-87b4-9c8b83b97512" providerId="ADAL" clId="{7949757A-AD69-4126-B2D1-7959911563A1}" dt="2026-08-19T17:31:34.736" v="37348" actId="20577"/>
        <pc:sldMkLst>
          <pc:docMk/>
          <pc:sldMk cId="4155252944" sldId="464"/>
        </pc:sldMkLst>
        <pc:spChg chg="mod">
          <ac:chgData name="Alison Rees-Edwards" userId="6ddc9a34-5fd4-438d-87b4-9c8b83b97512" providerId="ADAL" clId="{7949757A-AD69-4126-B2D1-7959911563A1}" dt="2026-07-31T15:28:16.190" v="26670" actId="207"/>
          <ac:spMkLst>
            <pc:docMk/>
            <pc:sldMk cId="4155252944" sldId="464"/>
            <ac:spMk id="2" creationId="{B9E7ACEE-A8A5-9924-3654-202F44C2882F}"/>
          </ac:spMkLst>
        </pc:spChg>
        <pc:spChg chg="mod">
          <ac:chgData name="Alison Rees-Edwards" userId="6ddc9a34-5fd4-438d-87b4-9c8b83b97512" providerId="ADAL" clId="{7949757A-AD69-4126-B2D1-7959911563A1}" dt="2026-07-31T15:34:17.699" v="26895" actId="20577"/>
          <ac:spMkLst>
            <pc:docMk/>
            <pc:sldMk cId="4155252944" sldId="464"/>
            <ac:spMk id="4" creationId="{84AA3661-A53B-B4E5-0F0A-D2C69E02FF5E}"/>
          </ac:spMkLst>
        </pc:spChg>
        <pc:spChg chg="mod">
          <ac:chgData name="Alison Rees-Edwards" userId="6ddc9a34-5fd4-438d-87b4-9c8b83b97512" providerId="ADAL" clId="{7949757A-AD69-4126-B2D1-7959911563A1}" dt="2026-07-31T15:34:11.378" v="26891" actId="27636"/>
          <ac:spMkLst>
            <pc:docMk/>
            <pc:sldMk cId="4155252944" sldId="464"/>
            <ac:spMk id="5" creationId="{9AA24309-029F-43CD-7194-9FB6F893B3DC}"/>
          </ac:spMkLst>
        </pc:spChg>
      </pc:sldChg>
      <pc:sldChg chg="addSp modSp add mod modNotesTx">
        <pc:chgData name="Alison Rees-Edwards" userId="6ddc9a34-5fd4-438d-87b4-9c8b83b97512" providerId="ADAL" clId="{7949757A-AD69-4126-B2D1-7959911563A1}" dt="2026-08-19T17:31:38.432" v="37349" actId="20577"/>
        <pc:sldMkLst>
          <pc:docMk/>
          <pc:sldMk cId="2855204031" sldId="465"/>
        </pc:sldMkLst>
        <pc:spChg chg="mod">
          <ac:chgData name="Alison Rees-Edwards" userId="6ddc9a34-5fd4-438d-87b4-9c8b83b97512" providerId="ADAL" clId="{7949757A-AD69-4126-B2D1-7959911563A1}" dt="2026-07-31T15:28:44.514" v="26676" actId="20577"/>
          <ac:spMkLst>
            <pc:docMk/>
            <pc:sldMk cId="2855204031" sldId="465"/>
            <ac:spMk id="2" creationId="{A48BCD29-2E11-67E0-4D5D-CE2B3509B11A}"/>
          </ac:spMkLst>
        </pc:spChg>
        <pc:spChg chg="mod">
          <ac:chgData name="Alison Rees-Edwards" userId="6ddc9a34-5fd4-438d-87b4-9c8b83b97512" providerId="ADAL" clId="{7949757A-AD69-4126-B2D1-7959911563A1}" dt="2026-07-31T15:35:20.820" v="26911" actId="20577"/>
          <ac:spMkLst>
            <pc:docMk/>
            <pc:sldMk cId="2855204031" sldId="465"/>
            <ac:spMk id="4" creationId="{88AC4B43-6A11-1098-52C0-FB8A2800E46F}"/>
          </ac:spMkLst>
        </pc:spChg>
        <pc:spChg chg="mod">
          <ac:chgData name="Alison Rees-Edwards" userId="6ddc9a34-5fd4-438d-87b4-9c8b83b97512" providerId="ADAL" clId="{7949757A-AD69-4126-B2D1-7959911563A1}" dt="2026-07-31T15:35:22.412" v="26912" actId="20577"/>
          <ac:spMkLst>
            <pc:docMk/>
            <pc:sldMk cId="2855204031" sldId="465"/>
            <ac:spMk id="5" creationId="{CED161F0-1F1D-44D7-0C45-7C3B1AAC6024}"/>
          </ac:spMkLst>
        </pc:spChg>
      </pc:sldChg>
      <pc:sldChg chg="modSp add mod modNotesTx">
        <pc:chgData name="Alison Rees-Edwards" userId="6ddc9a34-5fd4-438d-87b4-9c8b83b97512" providerId="ADAL" clId="{7949757A-AD69-4126-B2D1-7959911563A1}" dt="2026-08-19T17:31:40.902" v="37350" actId="20577"/>
        <pc:sldMkLst>
          <pc:docMk/>
          <pc:sldMk cId="918586199" sldId="466"/>
        </pc:sldMkLst>
        <pc:spChg chg="mod">
          <ac:chgData name="Alison Rees-Edwards" userId="6ddc9a34-5fd4-438d-87b4-9c8b83b97512" providerId="ADAL" clId="{7949757A-AD69-4126-B2D1-7959911563A1}" dt="2026-07-31T15:29:30.687" v="26696" actId="20577"/>
          <ac:spMkLst>
            <pc:docMk/>
            <pc:sldMk cId="918586199" sldId="466"/>
            <ac:spMk id="2" creationId="{823AB415-8162-E7E3-DEE8-F860E2F36B40}"/>
          </ac:spMkLst>
        </pc:spChg>
        <pc:spChg chg="mod">
          <ac:chgData name="Alison Rees-Edwards" userId="6ddc9a34-5fd4-438d-87b4-9c8b83b97512" providerId="ADAL" clId="{7949757A-AD69-4126-B2D1-7959911563A1}" dt="2026-07-31T15:36:22.191" v="26927" actId="5793"/>
          <ac:spMkLst>
            <pc:docMk/>
            <pc:sldMk cId="918586199" sldId="466"/>
            <ac:spMk id="4" creationId="{720B741D-84B4-07CD-8124-FDD5A2DC876D}"/>
          </ac:spMkLst>
        </pc:spChg>
        <pc:spChg chg="mod">
          <ac:chgData name="Alison Rees-Edwards" userId="6ddc9a34-5fd4-438d-87b4-9c8b83b97512" providerId="ADAL" clId="{7949757A-AD69-4126-B2D1-7959911563A1}" dt="2026-07-31T15:36:18.151" v="26921" actId="27636"/>
          <ac:spMkLst>
            <pc:docMk/>
            <pc:sldMk cId="918586199" sldId="466"/>
            <ac:spMk id="5" creationId="{EA6AF03B-1D74-B0E8-6C4A-4618F1050235}"/>
          </ac:spMkLst>
        </pc:spChg>
      </pc:sldChg>
      <pc:sldChg chg="delSp modSp add mod modClrScheme chgLayout modNotesTx">
        <pc:chgData name="Alison Rees-Edwards" userId="6ddc9a34-5fd4-438d-87b4-9c8b83b97512" providerId="ADAL" clId="{7949757A-AD69-4126-B2D1-7959911563A1}" dt="2026-08-19T17:31:57.405" v="37356" actId="20577"/>
        <pc:sldMkLst>
          <pc:docMk/>
          <pc:sldMk cId="3013937337" sldId="467"/>
        </pc:sldMkLst>
        <pc:spChg chg="mod ord">
          <ac:chgData name="Alison Rees-Edwards" userId="6ddc9a34-5fd4-438d-87b4-9c8b83b97512" providerId="ADAL" clId="{7949757A-AD69-4126-B2D1-7959911563A1}" dt="2026-07-31T15:48:29.356" v="27406" actId="20577"/>
          <ac:spMkLst>
            <pc:docMk/>
            <pc:sldMk cId="3013937337" sldId="467"/>
            <ac:spMk id="2" creationId="{4243C2C3-0A9D-21DF-11A0-C6B4C24DCE08}"/>
          </ac:spMkLst>
        </pc:spChg>
        <pc:spChg chg="mod ord">
          <ac:chgData name="Alison Rees-Edwards" userId="6ddc9a34-5fd4-438d-87b4-9c8b83b97512" providerId="ADAL" clId="{7949757A-AD69-4126-B2D1-7959911563A1}" dt="2026-07-31T15:50:02.511" v="27817" actId="20577"/>
          <ac:spMkLst>
            <pc:docMk/>
            <pc:sldMk cId="3013937337" sldId="467"/>
            <ac:spMk id="5" creationId="{4B55B70C-71CB-0000-D280-3D49409EFA7D}"/>
          </ac:spMkLst>
        </pc:spChg>
      </pc:sldChg>
      <pc:sldChg chg="addSp delSp modSp add mod modClrScheme chgLayout">
        <pc:chgData name="Alison Rees-Edwards" userId="6ddc9a34-5fd4-438d-87b4-9c8b83b97512" providerId="ADAL" clId="{7949757A-AD69-4126-B2D1-7959911563A1}" dt="2026-07-31T16:50:22.174" v="31463" actId="403"/>
        <pc:sldMkLst>
          <pc:docMk/>
          <pc:sldMk cId="3436115354" sldId="468"/>
        </pc:sldMkLst>
        <pc:spChg chg="mod ord">
          <ac:chgData name="Alison Rees-Edwards" userId="6ddc9a34-5fd4-438d-87b4-9c8b83b97512" providerId="ADAL" clId="{7949757A-AD69-4126-B2D1-7959911563A1}" dt="2026-07-31T16:47:19.047" v="31289" actId="700"/>
          <ac:spMkLst>
            <pc:docMk/>
            <pc:sldMk cId="3436115354" sldId="468"/>
            <ac:spMk id="2" creationId="{0FC6AFA6-7D81-1A9A-77B7-8D54398B60C1}"/>
          </ac:spMkLst>
        </pc:spChg>
        <pc:spChg chg="mod ord">
          <ac:chgData name="Alison Rees-Edwards" userId="6ddc9a34-5fd4-438d-87b4-9c8b83b97512" providerId="ADAL" clId="{7949757A-AD69-4126-B2D1-7959911563A1}" dt="2026-07-31T16:47:19.047" v="31289" actId="700"/>
          <ac:spMkLst>
            <pc:docMk/>
            <pc:sldMk cId="3436115354" sldId="468"/>
            <ac:spMk id="3" creationId="{FA603901-FB4C-52E6-65EB-F3B52BC81305}"/>
          </ac:spMkLst>
        </pc:spChg>
        <pc:spChg chg="mod ord">
          <ac:chgData name="Alison Rees-Edwards" userId="6ddc9a34-5fd4-438d-87b4-9c8b83b97512" providerId="ADAL" clId="{7949757A-AD69-4126-B2D1-7959911563A1}" dt="2026-07-31T16:47:19.047" v="31289" actId="700"/>
          <ac:spMkLst>
            <pc:docMk/>
            <pc:sldMk cId="3436115354" sldId="468"/>
            <ac:spMk id="4099" creationId="{B36A61AF-BDDA-468F-123D-58CAB7BCA49A}"/>
          </ac:spMkLst>
        </pc:spChg>
        <pc:graphicFrameChg chg="add mod modGraphic">
          <ac:chgData name="Alison Rees-Edwards" userId="6ddc9a34-5fd4-438d-87b4-9c8b83b97512" providerId="ADAL" clId="{7949757A-AD69-4126-B2D1-7959911563A1}" dt="2026-07-31T16:50:22.174" v="31463" actId="403"/>
          <ac:graphicFrameMkLst>
            <pc:docMk/>
            <pc:sldMk cId="3436115354" sldId="468"/>
            <ac:graphicFrameMk id="4" creationId="{9BF8F262-0E50-0E0D-5B7F-166FCAF751DD}"/>
          </ac:graphicFrameMkLst>
        </pc:graphicFrameChg>
      </pc:sldChg>
      <pc:sldChg chg="modSp add mod">
        <pc:chgData name="Alison Rees-Edwards" userId="6ddc9a34-5fd4-438d-87b4-9c8b83b97512" providerId="ADAL" clId="{7949757A-AD69-4126-B2D1-7959911563A1}" dt="2026-08-17T14:15:08.295" v="34303" actId="20577"/>
        <pc:sldMkLst>
          <pc:docMk/>
          <pc:sldMk cId="1742350226" sldId="469"/>
        </pc:sldMkLst>
        <pc:spChg chg="mod">
          <ac:chgData name="Alison Rees-Edwards" userId="6ddc9a34-5fd4-438d-87b4-9c8b83b97512" providerId="ADAL" clId="{7949757A-AD69-4126-B2D1-7959911563A1}" dt="2026-07-31T17:03:49.761" v="32500" actId="20577"/>
          <ac:spMkLst>
            <pc:docMk/>
            <pc:sldMk cId="1742350226" sldId="469"/>
            <ac:spMk id="2" creationId="{AC259741-A54A-85C2-5EA9-957754E3E47B}"/>
          </ac:spMkLst>
        </pc:spChg>
        <pc:spChg chg="mod">
          <ac:chgData name="Alison Rees-Edwards" userId="6ddc9a34-5fd4-438d-87b4-9c8b83b97512" providerId="ADAL" clId="{7949757A-AD69-4126-B2D1-7959911563A1}" dt="2026-07-31T17:05:59.222" v="33012" actId="27636"/>
          <ac:spMkLst>
            <pc:docMk/>
            <pc:sldMk cId="1742350226" sldId="469"/>
            <ac:spMk id="3" creationId="{C1962B6E-3602-E645-FC95-D59AD609FCE7}"/>
          </ac:spMkLst>
        </pc:spChg>
        <pc:spChg chg="mod">
          <ac:chgData name="Alison Rees-Edwards" userId="6ddc9a34-5fd4-438d-87b4-9c8b83b97512" providerId="ADAL" clId="{7949757A-AD69-4126-B2D1-7959911563A1}" dt="2026-07-31T17:06:02.032" v="33015" actId="14100"/>
          <ac:spMkLst>
            <pc:docMk/>
            <pc:sldMk cId="1742350226" sldId="469"/>
            <ac:spMk id="7" creationId="{CD8F3C2C-4F31-98CF-1E36-74B01A255F0A}"/>
          </ac:spMkLst>
        </pc:spChg>
        <pc:spChg chg="mod">
          <ac:chgData name="Alison Rees-Edwards" userId="6ddc9a34-5fd4-438d-87b4-9c8b83b97512" providerId="ADAL" clId="{7949757A-AD69-4126-B2D1-7959911563A1}" dt="2026-08-17T14:15:08.295" v="34303" actId="20577"/>
          <ac:spMkLst>
            <pc:docMk/>
            <pc:sldMk cId="1742350226" sldId="469"/>
            <ac:spMk id="4099" creationId="{E8B61FFC-F5FC-7BFE-0CF5-AE9BD23FF684}"/>
          </ac:spMkLst>
        </pc:spChg>
      </pc:sldChg>
      <pc:sldChg chg="addSp delSp modSp add mod ord modNotesTx">
        <pc:chgData name="Alison Rees-Edwards" userId="6ddc9a34-5fd4-438d-87b4-9c8b83b97512" providerId="ADAL" clId="{7949757A-AD69-4126-B2D1-7959911563A1}" dt="2026-08-04T08:35:24.736" v="33625" actId="20577"/>
        <pc:sldMkLst>
          <pc:docMk/>
          <pc:sldMk cId="305884864" sldId="471"/>
        </pc:sldMkLst>
        <pc:spChg chg="mod">
          <ac:chgData name="Alison Rees-Edwards" userId="6ddc9a34-5fd4-438d-87b4-9c8b83b97512" providerId="ADAL" clId="{7949757A-AD69-4126-B2D1-7959911563A1}" dt="2026-08-04T08:35:24.736" v="33625" actId="20577"/>
          <ac:spMkLst>
            <pc:docMk/>
            <pc:sldMk cId="305884864" sldId="471"/>
            <ac:spMk id="2" creationId="{8E90505C-2C6F-37B3-ECA0-9AB15D290974}"/>
          </ac:spMkLst>
        </pc:spChg>
        <pc:spChg chg="mod">
          <ac:chgData name="Alison Rees-Edwards" userId="6ddc9a34-5fd4-438d-87b4-9c8b83b97512" providerId="ADAL" clId="{7949757A-AD69-4126-B2D1-7959911563A1}" dt="2026-08-04T08:33:02.520" v="33600" actId="20577"/>
          <ac:spMkLst>
            <pc:docMk/>
            <pc:sldMk cId="305884864" sldId="471"/>
            <ac:spMk id="6" creationId="{EAB5C846-FF55-5637-07C8-BE4423F451FC}"/>
          </ac:spMkLst>
        </pc:spChg>
        <pc:picChg chg="add mod">
          <ac:chgData name="Alison Rees-Edwards" userId="6ddc9a34-5fd4-438d-87b4-9c8b83b97512" providerId="ADAL" clId="{7949757A-AD69-4126-B2D1-7959911563A1}" dt="2026-08-04T08:33:23.669" v="33606" actId="14100"/>
          <ac:picMkLst>
            <pc:docMk/>
            <pc:sldMk cId="305884864" sldId="471"/>
            <ac:picMk id="4" creationId="{DFA82D40-F52C-6B98-1918-28AAA231C3FD}"/>
          </ac:picMkLst>
        </pc:picChg>
      </pc:sldChg>
      <pc:sldChg chg="add">
        <pc:chgData name="Alison Rees-Edwards" userId="6ddc9a34-5fd4-438d-87b4-9c8b83b97512" providerId="ADAL" clId="{7949757A-AD69-4126-B2D1-7959911563A1}" dt="2026-08-18T14:18:51.696" v="34375"/>
        <pc:sldMkLst>
          <pc:docMk/>
          <pc:sldMk cId="173896405" sldId="479"/>
        </pc:sldMkLst>
      </pc:sldChg>
      <pc:sldChg chg="add">
        <pc:chgData name="Alison Rees-Edwards" userId="6ddc9a34-5fd4-438d-87b4-9c8b83b97512" providerId="ADAL" clId="{7949757A-AD69-4126-B2D1-7959911563A1}" dt="2026-08-18T14:19:01.977" v="34376"/>
        <pc:sldMkLst>
          <pc:docMk/>
          <pc:sldMk cId="1280422095" sldId="481"/>
        </pc:sldMkLst>
      </pc:sldChg>
      <pc:sldChg chg="add modNotesTx">
        <pc:chgData name="Alison Rees-Edwards" userId="6ddc9a34-5fd4-438d-87b4-9c8b83b97512" providerId="ADAL" clId="{7949757A-AD69-4126-B2D1-7959911563A1}" dt="2026-08-19T17:32:28.726" v="37363" actId="20577"/>
        <pc:sldMkLst>
          <pc:docMk/>
          <pc:sldMk cId="116310182" sldId="482"/>
        </pc:sldMkLst>
      </pc:sldChg>
      <pc:sldChg chg="add modNotesTx">
        <pc:chgData name="Alison Rees-Edwards" userId="6ddc9a34-5fd4-438d-87b4-9c8b83b97512" providerId="ADAL" clId="{7949757A-AD69-4126-B2D1-7959911563A1}" dt="2026-08-19T17:32:31.849" v="37364" actId="20577"/>
        <pc:sldMkLst>
          <pc:docMk/>
          <pc:sldMk cId="2413812618" sldId="483"/>
        </pc:sldMkLst>
      </pc:sldChg>
      <pc:sldChg chg="add modNotesTx">
        <pc:chgData name="Alison Rees-Edwards" userId="6ddc9a34-5fd4-438d-87b4-9c8b83b97512" providerId="ADAL" clId="{7949757A-AD69-4126-B2D1-7959911563A1}" dt="2026-08-19T17:32:34.477" v="37365" actId="20577"/>
        <pc:sldMkLst>
          <pc:docMk/>
          <pc:sldMk cId="204727425" sldId="484"/>
        </pc:sldMkLst>
      </pc:sldChg>
      <pc:sldChg chg="add">
        <pc:chgData name="Alison Rees-Edwards" userId="6ddc9a34-5fd4-438d-87b4-9c8b83b97512" providerId="ADAL" clId="{7949757A-AD69-4126-B2D1-7959911563A1}" dt="2026-08-18T14:19:34.674" v="34380"/>
        <pc:sldMkLst>
          <pc:docMk/>
          <pc:sldMk cId="216750404" sldId="485"/>
        </pc:sldMkLst>
      </pc:sldChg>
      <pc:sldChg chg="add">
        <pc:chgData name="Alison Rees-Edwards" userId="6ddc9a34-5fd4-438d-87b4-9c8b83b97512" providerId="ADAL" clId="{7949757A-AD69-4126-B2D1-7959911563A1}" dt="2026-08-18T14:20:08.689" v="34383"/>
        <pc:sldMkLst>
          <pc:docMk/>
          <pc:sldMk cId="3559444779" sldId="486"/>
        </pc:sldMkLst>
      </pc:sldChg>
      <pc:sldChg chg="add">
        <pc:chgData name="Alison Rees-Edwards" userId="6ddc9a34-5fd4-438d-87b4-9c8b83b97512" providerId="ADAL" clId="{7949757A-AD69-4126-B2D1-7959911563A1}" dt="2026-08-18T14:19:45.118" v="34381"/>
        <pc:sldMkLst>
          <pc:docMk/>
          <pc:sldMk cId="2512075386" sldId="487"/>
        </pc:sldMkLst>
      </pc:sldChg>
      <pc:sldChg chg="add">
        <pc:chgData name="Alison Rees-Edwards" userId="6ddc9a34-5fd4-438d-87b4-9c8b83b97512" providerId="ADAL" clId="{7949757A-AD69-4126-B2D1-7959911563A1}" dt="2026-08-18T14:19:59.323" v="34382"/>
        <pc:sldMkLst>
          <pc:docMk/>
          <pc:sldMk cId="1090590408" sldId="488"/>
        </pc:sldMkLst>
      </pc:sldChg>
      <pc:sldChg chg="addSp delSp modSp add mod">
        <pc:chgData name="Alison Rees-Edwards" userId="6ddc9a34-5fd4-438d-87b4-9c8b83b97512" providerId="ADAL" clId="{7949757A-AD69-4126-B2D1-7959911563A1}" dt="2026-08-18T14:26:47.421" v="34391" actId="1076"/>
        <pc:sldMkLst>
          <pc:docMk/>
          <pc:sldMk cId="1795413523" sldId="489"/>
        </pc:sldMkLst>
        <pc:picChg chg="add mod">
          <ac:chgData name="Alison Rees-Edwards" userId="6ddc9a34-5fd4-438d-87b4-9c8b83b97512" providerId="ADAL" clId="{7949757A-AD69-4126-B2D1-7959911563A1}" dt="2026-08-18T14:26:47.421" v="34391" actId="1076"/>
          <ac:picMkLst>
            <pc:docMk/>
            <pc:sldMk cId="1795413523" sldId="489"/>
            <ac:picMk id="5" creationId="{AA7E1926-181A-59F4-8D21-4962541A48B5}"/>
          </ac:picMkLst>
        </pc:picChg>
      </pc:sldChg>
      <pc:sldChg chg="modSp add mod modNotesTx">
        <pc:chgData name="Alison Rees-Edwards" userId="6ddc9a34-5fd4-438d-87b4-9c8b83b97512" providerId="ADAL" clId="{7949757A-AD69-4126-B2D1-7959911563A1}" dt="2026-08-19T17:30:07.631" v="37318" actId="20577"/>
        <pc:sldMkLst>
          <pc:docMk/>
          <pc:sldMk cId="1028928180" sldId="490"/>
        </pc:sldMkLst>
        <pc:spChg chg="mod">
          <ac:chgData name="Alison Rees-Edwards" userId="6ddc9a34-5fd4-438d-87b4-9c8b83b97512" providerId="ADAL" clId="{7949757A-AD69-4126-B2D1-7959911563A1}" dt="2026-08-18T14:36:31.097" v="34704" actId="20577"/>
          <ac:spMkLst>
            <pc:docMk/>
            <pc:sldMk cId="1028928180" sldId="490"/>
            <ac:spMk id="14338" creationId="{7A6537B5-9A05-A868-7278-FE1BB855E334}"/>
          </ac:spMkLst>
        </pc:spChg>
        <pc:spChg chg="mod">
          <ac:chgData name="Alison Rees-Edwards" userId="6ddc9a34-5fd4-438d-87b4-9c8b83b97512" providerId="ADAL" clId="{7949757A-AD69-4126-B2D1-7959911563A1}" dt="2026-08-18T14:35:18.971" v="34653" actId="20577"/>
          <ac:spMkLst>
            <pc:docMk/>
            <pc:sldMk cId="1028928180" sldId="490"/>
            <ac:spMk id="14339" creationId="{9E715A1D-F377-7B4F-9C18-8CA809E0CA9B}"/>
          </ac:spMkLst>
        </pc:spChg>
        <pc:spChg chg="mod">
          <ac:chgData name="Alison Rees-Edwards" userId="6ddc9a34-5fd4-438d-87b4-9c8b83b97512" providerId="ADAL" clId="{7949757A-AD69-4126-B2D1-7959911563A1}" dt="2026-08-18T14:34:18.135" v="34646" actId="14100"/>
          <ac:spMkLst>
            <pc:docMk/>
            <pc:sldMk cId="1028928180" sldId="490"/>
            <ac:spMk id="14340" creationId="{E732E2CE-990A-D927-BFF3-418956524558}"/>
          </ac:spMkLst>
        </pc:spChg>
      </pc:sldChg>
      <pc:sldChg chg="addSp delSp modSp new mod modClrScheme chgLayout modNotesTx">
        <pc:chgData name="Alison Rees-Edwards" userId="6ddc9a34-5fd4-438d-87b4-9c8b83b97512" providerId="ADAL" clId="{7949757A-AD69-4126-B2D1-7959911563A1}" dt="2026-08-19T17:30:00.280" v="37315" actId="20577"/>
        <pc:sldMkLst>
          <pc:docMk/>
          <pc:sldMk cId="1428520791" sldId="491"/>
        </pc:sldMkLst>
        <pc:spChg chg="mod ord">
          <ac:chgData name="Alison Rees-Edwards" userId="6ddc9a34-5fd4-438d-87b4-9c8b83b97512" providerId="ADAL" clId="{7949757A-AD69-4126-B2D1-7959911563A1}" dt="2026-08-18T15:39:53.037" v="36814" actId="27636"/>
          <ac:spMkLst>
            <pc:docMk/>
            <pc:sldMk cId="1428520791" sldId="491"/>
            <ac:spMk id="2" creationId="{7FE8041A-FA6C-8C0E-A5A8-22E63BBCE322}"/>
          </ac:spMkLst>
        </pc:spChg>
        <pc:spChg chg="add mod ord">
          <ac:chgData name="Alison Rees-Edwards" userId="6ddc9a34-5fd4-438d-87b4-9c8b83b97512" providerId="ADAL" clId="{7949757A-AD69-4126-B2D1-7959911563A1}" dt="2026-08-18T15:39:54.909" v="36816" actId="27636"/>
          <ac:spMkLst>
            <pc:docMk/>
            <pc:sldMk cId="1428520791" sldId="491"/>
            <ac:spMk id="5" creationId="{20F8976F-E550-37EF-8E34-F2AAF33E94CA}"/>
          </ac:spMkLst>
        </pc:spChg>
      </pc:sldChg>
      <pc:sldChg chg="addSp delSp modSp new mod modClrScheme chgLayout modNotesTx">
        <pc:chgData name="Alison Rees-Edwards" userId="6ddc9a34-5fd4-438d-87b4-9c8b83b97512" providerId="ADAL" clId="{7949757A-AD69-4126-B2D1-7959911563A1}" dt="2026-08-19T17:30:12.006" v="37319" actId="20577"/>
        <pc:sldMkLst>
          <pc:docMk/>
          <pc:sldMk cId="1590476688" sldId="492"/>
        </pc:sldMkLst>
        <pc:picChg chg="add mod ord">
          <ac:chgData name="Alison Rees-Edwards" userId="6ddc9a34-5fd4-438d-87b4-9c8b83b97512" providerId="ADAL" clId="{7949757A-AD69-4126-B2D1-7959911563A1}" dt="2026-08-18T14:41:20.160" v="34768" actId="14100"/>
          <ac:picMkLst>
            <pc:docMk/>
            <pc:sldMk cId="1590476688" sldId="492"/>
            <ac:picMk id="8" creationId="{BA27DADA-992A-580B-3071-314EC9061480}"/>
          </ac:picMkLst>
        </pc:picChg>
      </pc:sldChg>
      <pc:sldChg chg="addSp delSp modSp new mod modClrScheme chgLayout modNotesTx">
        <pc:chgData name="Alison Rees-Edwards" userId="6ddc9a34-5fd4-438d-87b4-9c8b83b97512" providerId="ADAL" clId="{7949757A-AD69-4126-B2D1-7959911563A1}" dt="2026-08-19T17:30:55.698" v="37334" actId="20577"/>
        <pc:sldMkLst>
          <pc:docMk/>
          <pc:sldMk cId="439097496" sldId="493"/>
        </pc:sldMkLst>
        <pc:spChg chg="mod ord">
          <ac:chgData name="Alison Rees-Edwards" userId="6ddc9a34-5fd4-438d-87b4-9c8b83b97512" providerId="ADAL" clId="{7949757A-AD69-4126-B2D1-7959911563A1}" dt="2026-08-18T14:55:34.340" v="35120" actId="404"/>
          <ac:spMkLst>
            <pc:docMk/>
            <pc:sldMk cId="439097496" sldId="493"/>
            <ac:spMk id="2" creationId="{D9D3F654-223E-7642-996C-1D97DCCB03C0}"/>
          </ac:spMkLst>
        </pc:spChg>
        <pc:spChg chg="add mod ord">
          <ac:chgData name="Alison Rees-Edwards" userId="6ddc9a34-5fd4-438d-87b4-9c8b83b97512" providerId="ADAL" clId="{7949757A-AD69-4126-B2D1-7959911563A1}" dt="2026-08-18T14:55:40.309" v="35122" actId="27636"/>
          <ac:spMkLst>
            <pc:docMk/>
            <pc:sldMk cId="439097496" sldId="493"/>
            <ac:spMk id="7" creationId="{FAA1B8A2-7AEC-BC96-B772-99BDA0B58CE5}"/>
          </ac:spMkLst>
        </pc:spChg>
        <pc:graphicFrameChg chg="add mod modGraphic">
          <ac:chgData name="Alison Rees-Edwards" userId="6ddc9a34-5fd4-438d-87b4-9c8b83b97512" providerId="ADAL" clId="{7949757A-AD69-4126-B2D1-7959911563A1}" dt="2026-08-18T14:56:56.545" v="35269" actId="20577"/>
          <ac:graphicFrameMkLst>
            <pc:docMk/>
            <pc:sldMk cId="439097496" sldId="493"/>
            <ac:graphicFrameMk id="8" creationId="{D3E1B17C-6911-B232-3A5C-16F9D871DD20}"/>
          </ac:graphicFrameMkLst>
        </pc:graphicFrameChg>
        <pc:picChg chg="add mod">
          <ac:chgData name="Alison Rees-Edwards" userId="6ddc9a34-5fd4-438d-87b4-9c8b83b97512" providerId="ADAL" clId="{7949757A-AD69-4126-B2D1-7959911563A1}" dt="2026-08-18T14:57:54.156" v="35273" actId="1076"/>
          <ac:picMkLst>
            <pc:docMk/>
            <pc:sldMk cId="439097496" sldId="493"/>
            <ac:picMk id="10" creationId="{31337AD9-0FE4-882A-50EF-F2C99A02269D}"/>
          </ac:picMkLst>
        </pc:picChg>
      </pc:sldChg>
      <pc:sldChg chg="modSp new mod">
        <pc:chgData name="Alison Rees-Edwards" userId="6ddc9a34-5fd4-438d-87b4-9c8b83b97512" providerId="ADAL" clId="{7949757A-AD69-4126-B2D1-7959911563A1}" dt="2026-08-18T15:10:50.313" v="35890" actId="255"/>
        <pc:sldMkLst>
          <pc:docMk/>
          <pc:sldMk cId="3651012143" sldId="494"/>
        </pc:sldMkLst>
        <pc:spChg chg="mod">
          <ac:chgData name="Alison Rees-Edwards" userId="6ddc9a34-5fd4-438d-87b4-9c8b83b97512" providerId="ADAL" clId="{7949757A-AD69-4126-B2D1-7959911563A1}" dt="2026-08-18T15:10:07.182" v="35874" actId="14100"/>
          <ac:spMkLst>
            <pc:docMk/>
            <pc:sldMk cId="3651012143" sldId="494"/>
            <ac:spMk id="2" creationId="{89DC1E89-9CEC-BA5F-DA22-FCD6BD0FD241}"/>
          </ac:spMkLst>
        </pc:spChg>
        <pc:spChg chg="mod">
          <ac:chgData name="Alison Rees-Edwards" userId="6ddc9a34-5fd4-438d-87b4-9c8b83b97512" providerId="ADAL" clId="{7949757A-AD69-4126-B2D1-7959911563A1}" dt="2026-08-18T15:10:11.647" v="35876" actId="14100"/>
          <ac:spMkLst>
            <pc:docMk/>
            <pc:sldMk cId="3651012143" sldId="494"/>
            <ac:spMk id="3" creationId="{F54871FC-C080-ABBE-2365-2D2D3F3A0794}"/>
          </ac:spMkLst>
        </pc:spChg>
        <pc:spChg chg="mod">
          <ac:chgData name="Alison Rees-Edwards" userId="6ddc9a34-5fd4-438d-87b4-9c8b83b97512" providerId="ADAL" clId="{7949757A-AD69-4126-B2D1-7959911563A1}" dt="2026-08-18T15:10:50.313" v="35890" actId="255"/>
          <ac:spMkLst>
            <pc:docMk/>
            <pc:sldMk cId="3651012143" sldId="494"/>
            <ac:spMk id="4" creationId="{01957DB1-07C8-7115-162F-8C789BE90086}"/>
          </ac:spMkLst>
        </pc:spChg>
      </pc:sldChg>
      <pc:sldChg chg="add">
        <pc:chgData name="Alison Rees-Edwards" userId="6ddc9a34-5fd4-438d-87b4-9c8b83b97512" providerId="ADAL" clId="{7949757A-AD69-4126-B2D1-7959911563A1}" dt="2026-08-18T15:12:02.727" v="35891" actId="2890"/>
        <pc:sldMkLst>
          <pc:docMk/>
          <pc:sldMk cId="670564165" sldId="495"/>
        </pc:sldMkLst>
      </pc:sldChg>
      <pc:sldChg chg="addSp delSp modSp new mod modClrScheme chgLayout modNotesTx">
        <pc:chgData name="Alison Rees-Edwards" userId="6ddc9a34-5fd4-438d-87b4-9c8b83b97512" providerId="ADAL" clId="{7949757A-AD69-4126-B2D1-7959911563A1}" dt="2026-08-19T17:30:04.367" v="37317" actId="20577"/>
        <pc:sldMkLst>
          <pc:docMk/>
          <pc:sldMk cId="480932793" sldId="496"/>
        </pc:sldMkLst>
        <pc:spChg chg="add mod ord">
          <ac:chgData name="Alison Rees-Edwards" userId="6ddc9a34-5fd4-438d-87b4-9c8b83b97512" providerId="ADAL" clId="{7949757A-AD69-4126-B2D1-7959911563A1}" dt="2026-08-18T15:48:21.626" v="36997" actId="790"/>
          <ac:spMkLst>
            <pc:docMk/>
            <pc:sldMk cId="480932793" sldId="496"/>
            <ac:spMk id="4" creationId="{358399B3-6F18-2856-1EF3-6F6CCC6044D6}"/>
          </ac:spMkLst>
        </pc:spChg>
        <pc:spChg chg="add mod ord">
          <ac:chgData name="Alison Rees-Edwards" userId="6ddc9a34-5fd4-438d-87b4-9c8b83b97512" providerId="ADAL" clId="{7949757A-AD69-4126-B2D1-7959911563A1}" dt="2026-08-18T15:48:14.336" v="36996" actId="790"/>
          <ac:spMkLst>
            <pc:docMk/>
            <pc:sldMk cId="480932793" sldId="496"/>
            <ac:spMk id="5" creationId="{419FDA79-6DF1-156A-CB70-1AC51C5695F7}"/>
          </ac:spMkLst>
        </pc:spChg>
        <pc:spChg chg="add mod ord">
          <ac:chgData name="Alison Rees-Edwards" userId="6ddc9a34-5fd4-438d-87b4-9c8b83b97512" providerId="ADAL" clId="{7949757A-AD69-4126-B2D1-7959911563A1}" dt="2026-08-18T15:47:33.425" v="36989" actId="207"/>
          <ac:spMkLst>
            <pc:docMk/>
            <pc:sldMk cId="480932793" sldId="496"/>
            <ac:spMk id="6" creationId="{80EE1AB2-19AC-69DA-E913-09532A657506}"/>
          </ac:spMkLst>
        </pc:spChg>
      </pc:sldChg>
      <pc:sldChg chg="modSp add mod modNotesTx">
        <pc:chgData name="Alison Rees-Edwards" userId="6ddc9a34-5fd4-438d-87b4-9c8b83b97512" providerId="ADAL" clId="{7949757A-AD69-4126-B2D1-7959911563A1}" dt="2026-08-19T17:31:26.329" v="37345" actId="20577"/>
        <pc:sldMkLst>
          <pc:docMk/>
          <pc:sldMk cId="3614847987" sldId="497"/>
        </pc:sldMkLst>
        <pc:spChg chg="mod">
          <ac:chgData name="Alison Rees-Edwards" userId="6ddc9a34-5fd4-438d-87b4-9c8b83b97512" providerId="ADAL" clId="{7949757A-AD69-4126-B2D1-7959911563A1}" dt="2026-08-19T17:22:50.525" v="37194" actId="20577"/>
          <ac:spMkLst>
            <pc:docMk/>
            <pc:sldMk cId="3614847987" sldId="497"/>
            <ac:spMk id="2" creationId="{111A4332-4A0B-11BF-E831-74285FA37E77}"/>
          </ac:spMkLst>
        </pc:spChg>
        <pc:spChg chg="mod">
          <ac:chgData name="Alison Rees-Edwards" userId="6ddc9a34-5fd4-438d-87b4-9c8b83b97512" providerId="ADAL" clId="{7949757A-AD69-4126-B2D1-7959911563A1}" dt="2026-08-19T17:26:46.556" v="37303" actId="27636"/>
          <ac:spMkLst>
            <pc:docMk/>
            <pc:sldMk cId="3614847987" sldId="497"/>
            <ac:spMk id="4" creationId="{95CD736C-606F-43F3-3554-06F15FFD2E66}"/>
          </ac:spMkLst>
        </pc:spChg>
        <pc:spChg chg="mod">
          <ac:chgData name="Alison Rees-Edwards" userId="6ddc9a34-5fd4-438d-87b4-9c8b83b97512" providerId="ADAL" clId="{7949757A-AD69-4126-B2D1-7959911563A1}" dt="2026-08-19T17:26:46.556" v="37302" actId="27636"/>
          <ac:spMkLst>
            <pc:docMk/>
            <pc:sldMk cId="3614847987" sldId="497"/>
            <ac:spMk id="5" creationId="{F0AA9224-1665-3586-3FAA-B6001B10434B}"/>
          </ac:spMkLst>
        </pc:spChg>
      </pc:sldChg>
      <pc:sldChg chg="addSp delSp modSp new mod modClrScheme chgLayout">
        <pc:chgData name="Alison Rees-Edwards" userId="6ddc9a34-5fd4-438d-87b4-9c8b83b97512" providerId="ADAL" clId="{7949757A-AD69-4126-B2D1-7959911563A1}" dt="2026-08-19T17:25:38.994" v="37270" actId="404"/>
        <pc:sldMkLst>
          <pc:docMk/>
          <pc:sldMk cId="2520212222" sldId="498"/>
        </pc:sldMkLst>
        <pc:spChg chg="mod ord">
          <ac:chgData name="Alison Rees-Edwards" userId="6ddc9a34-5fd4-438d-87b4-9c8b83b97512" providerId="ADAL" clId="{7949757A-AD69-4126-B2D1-7959911563A1}" dt="2026-08-19T17:24:22.807" v="37206" actId="27636"/>
          <ac:spMkLst>
            <pc:docMk/>
            <pc:sldMk cId="2520212222" sldId="498"/>
            <ac:spMk id="2" creationId="{33DD06BC-7C45-B29B-979D-222560A222F1}"/>
          </ac:spMkLst>
        </pc:spChg>
        <pc:spChg chg="add mod ord">
          <ac:chgData name="Alison Rees-Edwards" userId="6ddc9a34-5fd4-438d-87b4-9c8b83b97512" providerId="ADAL" clId="{7949757A-AD69-4126-B2D1-7959911563A1}" dt="2026-08-19T17:25:38.994" v="37270" actId="404"/>
          <ac:spMkLst>
            <pc:docMk/>
            <pc:sldMk cId="2520212222" sldId="498"/>
            <ac:spMk id="5" creationId="{9C9D4A87-2285-6795-5164-B370EED74589}"/>
          </ac:spMkLst>
        </pc:spChg>
      </pc:sldChg>
      <pc:sldChg chg="modSp add del mod">
        <pc:chgData name="Alison Rees-Edwards" userId="6ddc9a34-5fd4-438d-87b4-9c8b83b97512" providerId="ADAL" clId="{7949757A-AD69-4126-B2D1-7959911563A1}" dt="2026-08-21T13:51:52.942" v="37410" actId="2696"/>
        <pc:sldMkLst>
          <pc:docMk/>
          <pc:sldMk cId="4125314667" sldId="499"/>
        </pc:sldMkLst>
        <pc:spChg chg="mod">
          <ac:chgData name="Alison Rees-Edwards" userId="6ddc9a34-5fd4-438d-87b4-9c8b83b97512" providerId="ADAL" clId="{7949757A-AD69-4126-B2D1-7959911563A1}" dt="2026-08-21T13:51:20.886" v="37408" actId="20577"/>
          <ac:spMkLst>
            <pc:docMk/>
            <pc:sldMk cId="4125314667" sldId="499"/>
            <ac:spMk id="2" creationId="{36A7A8F8-A788-3B2F-3A46-98DC1412754A}"/>
          </ac:spMkLst>
        </pc:spChg>
      </pc:sldChg>
      <pc:sldChg chg="add modNotesTx">
        <pc:chgData name="Alison Rees-Edwards" userId="6ddc9a34-5fd4-438d-87b4-9c8b83b97512" providerId="ADAL" clId="{7949757A-AD69-4126-B2D1-7959911563A1}" dt="2026-08-21T14:22:13.783" v="37416" actId="6549"/>
        <pc:sldMkLst>
          <pc:docMk/>
          <pc:sldMk cId="2632445529" sldId="5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8/21/2026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cy-GB" altLang="cy-GB" baseline="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586872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18371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457286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txBody>
          <a:bodyPr/>
          <a:lstStyle/>
          <a:p>
            <a:endParaRPr lang="en-GB"/>
          </a:p>
        </p:txBody>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79830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txBody>
          <a:bodyPr/>
          <a:lstStyle/>
          <a:p>
            <a:endParaRPr lang="en-GB"/>
          </a:p>
        </p:txBody>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59998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84874D-5CF1-445E-8B3A-3DE06A0936FB}"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p:cNvSpPr>
            <a:spLocks noGrp="1" noRot="1" noChangeAspect="1" noChangeArrowheads="1" noTextEdit="1"/>
          </p:cNvSpPr>
          <p:nvPr>
            <p:ph type="sldImg"/>
          </p:nvPr>
        </p:nvSpPr>
        <p:spPr>
          <a:ln/>
        </p:spPr>
        <p:txBody>
          <a:bodyPr/>
          <a:lstStyle/>
          <a:p>
            <a:endParaRPr lang="en-GB"/>
          </a:p>
        </p:txBody>
      </p:sp>
      <p:sp>
        <p:nvSpPr>
          <p:cNvPr id="15364" name="Rectangle 3"/>
          <p:cNvSpPr>
            <a:spLocks noGrp="1" noChangeArrowheads="1"/>
          </p:cNvSpPr>
          <p:nvPr>
            <p:ph type="body" idx="1"/>
          </p:nvPr>
        </p:nvSpPr>
        <p:spPr>
          <a:noFill/>
        </p:spPr>
        <p:txBody>
          <a:bodyPr/>
          <a:lstStyle/>
          <a:p>
            <a:pPr eaLnBrk="1" hangingPunct="1"/>
            <a:endParaRPr lang="en-GB" altLang="cy-GB">
              <a:latin typeface="Arial" panose="020B0604020202020204" pitchFamily="34" charset="0"/>
            </a:endParaRPr>
          </a:p>
        </p:txBody>
      </p:sp>
    </p:spTree>
    <p:extLst>
      <p:ext uri="{BB962C8B-B14F-4D97-AF65-F5344CB8AC3E}">
        <p14:creationId xmlns:p14="http://schemas.microsoft.com/office/powerpoint/2010/main" val="237593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456096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778175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C30AC-C1D4-C4CD-9EF1-5ED097ED5B08}"/>
            </a:ext>
          </a:extLst>
        </p:cNvPr>
        <p:cNvGrpSpPr/>
        <p:nvPr/>
      </p:nvGrpSpPr>
      <p:grpSpPr>
        <a:xfrm>
          <a:off x="0" y="0"/>
          <a:ext cx="0" cy="0"/>
          <a:chOff x="0" y="0"/>
          <a:chExt cx="0" cy="0"/>
        </a:xfrm>
      </p:grpSpPr>
      <p:sp>
        <p:nvSpPr>
          <p:cNvPr id="15362" name="Rectangle 7">
            <a:extLst>
              <a:ext uri="{FF2B5EF4-FFF2-40B4-BE49-F238E27FC236}">
                <a16:creationId xmlns:a16="http://schemas.microsoft.com/office/drawing/2014/main" id="{E2262E5C-3BE4-3E65-5BBD-27223A9747C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84874D-5CF1-445E-8B3A-3DE06A0936FB}"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a:extLst>
              <a:ext uri="{FF2B5EF4-FFF2-40B4-BE49-F238E27FC236}">
                <a16:creationId xmlns:a16="http://schemas.microsoft.com/office/drawing/2014/main" id="{3FC004CA-6CB4-CCB4-F45A-7F16CBDB928E}"/>
              </a:ext>
            </a:extLst>
          </p:cNvPr>
          <p:cNvSpPr>
            <a:spLocks noGrp="1" noRot="1" noChangeAspect="1" noChangeArrowheads="1" noTextEdit="1"/>
          </p:cNvSpPr>
          <p:nvPr>
            <p:ph type="sldImg"/>
          </p:nvPr>
        </p:nvSpPr>
        <p:spPr>
          <a:ln/>
        </p:spPr>
        <p:txBody>
          <a:bodyPr/>
          <a:lstStyle/>
          <a:p>
            <a:endParaRPr lang="en-GB"/>
          </a:p>
        </p:txBody>
      </p:sp>
      <p:sp>
        <p:nvSpPr>
          <p:cNvPr id="15364" name="Rectangle 3">
            <a:extLst>
              <a:ext uri="{FF2B5EF4-FFF2-40B4-BE49-F238E27FC236}">
                <a16:creationId xmlns:a16="http://schemas.microsoft.com/office/drawing/2014/main" id="{C8ABB58A-1F15-60E4-B02B-ACF1BC26BE5A}"/>
              </a:ext>
            </a:extLst>
          </p:cNvPr>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656462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84874D-5CF1-445E-8B3A-3DE06A0936FB}"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p:cNvSpPr>
            <a:spLocks noGrp="1" noRot="1" noChangeAspect="1" noChangeArrowheads="1" noTextEdit="1"/>
          </p:cNvSpPr>
          <p:nvPr>
            <p:ph type="sldImg"/>
          </p:nvPr>
        </p:nvSpPr>
        <p:spPr>
          <a:ln/>
        </p:spPr>
        <p:txBody>
          <a:bodyPr/>
          <a:lstStyle/>
          <a:p>
            <a:endParaRPr lang="en-GB"/>
          </a:p>
        </p:txBody>
      </p:sp>
      <p:sp>
        <p:nvSpPr>
          <p:cNvPr id="15364" name="Rectangle 3"/>
          <p:cNvSpPr>
            <a:spLocks noGrp="1" noChangeArrowheads="1"/>
          </p:cNvSpPr>
          <p:nvPr>
            <p:ph type="body" idx="1"/>
          </p:nvPr>
        </p:nvSpPr>
        <p:spPr>
          <a:noFill/>
        </p:spPr>
        <p:txBody>
          <a:bodyPr/>
          <a:lstStyle/>
          <a:p>
            <a:pPr eaLnBrk="1" hangingPunct="1"/>
            <a:endParaRPr lang="en-GB" altLang="cy-GB">
              <a:latin typeface="Arial" panose="020B0604020202020204" pitchFamily="34" charset="0"/>
            </a:endParaRPr>
          </a:p>
        </p:txBody>
      </p:sp>
    </p:spTree>
    <p:extLst>
      <p:ext uri="{BB962C8B-B14F-4D97-AF65-F5344CB8AC3E}">
        <p14:creationId xmlns:p14="http://schemas.microsoft.com/office/powerpoint/2010/main" val="9728588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9967348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cy-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261539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6471E-D58C-6C5A-A706-5D75A9667E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0A1FA9-54C9-DD3D-B01E-C824DADCB6E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AAAA7DC-AFF5-0709-9896-EF86E210DD4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cy-GB" dirty="0"/>
          </a:p>
          <a:p>
            <a:endParaRPr lang="en-GB" dirty="0"/>
          </a:p>
        </p:txBody>
      </p:sp>
      <p:sp>
        <p:nvSpPr>
          <p:cNvPr id="4" name="Slide Number Placeholder 3">
            <a:extLst>
              <a:ext uri="{FF2B5EF4-FFF2-40B4-BE49-F238E27FC236}">
                <a16:creationId xmlns:a16="http://schemas.microsoft.com/office/drawing/2014/main" id="{61DB181F-79F7-0653-0EEF-F5E36E9EECE7}"/>
              </a:ext>
            </a:extLst>
          </p:cNvPr>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638194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cy-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1766689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17</a:t>
            </a:fld>
            <a:endParaRPr lang="en-GB"/>
          </a:p>
        </p:txBody>
      </p:sp>
    </p:spTree>
    <p:extLst>
      <p:ext uri="{BB962C8B-B14F-4D97-AF65-F5344CB8AC3E}">
        <p14:creationId xmlns:p14="http://schemas.microsoft.com/office/powerpoint/2010/main" val="41305108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F2C28-7EFF-9005-8C2A-DB9062B9B8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FE0DE8-EFD4-E696-D658-FFE97E6767E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BD2F32A-47C0-529E-9264-1E6E2D2A198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031A28-C1E2-76C3-1FBF-187596D5310D}"/>
              </a:ext>
            </a:extLst>
          </p:cNvPr>
          <p:cNvSpPr>
            <a:spLocks noGrp="1"/>
          </p:cNvSpPr>
          <p:nvPr>
            <p:ph type="sldNum" sz="quarter" idx="5"/>
          </p:nvPr>
        </p:nvSpPr>
        <p:spPr/>
        <p:txBody>
          <a:bodyPr/>
          <a:lstStyle/>
          <a:p>
            <a:fld id="{8A1E105F-8527-4319-AD10-2196F5B20ABD}" type="slidenum">
              <a:rPr lang="en-GB" smtClean="0"/>
              <a:t>18</a:t>
            </a:fld>
            <a:endParaRPr lang="en-GB"/>
          </a:p>
        </p:txBody>
      </p:sp>
    </p:spTree>
    <p:extLst>
      <p:ext uri="{BB962C8B-B14F-4D97-AF65-F5344CB8AC3E}">
        <p14:creationId xmlns:p14="http://schemas.microsoft.com/office/powerpoint/2010/main" val="16589586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4AF60-93AF-8779-D24E-2F87B84645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703C0-AA89-00A1-7403-A76EA01E033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BEB7970-F618-CB75-1A8A-4BC2A31374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0D1800-BA96-5746-C4BE-607D768460FC}"/>
              </a:ext>
            </a:extLst>
          </p:cNvPr>
          <p:cNvSpPr>
            <a:spLocks noGrp="1"/>
          </p:cNvSpPr>
          <p:nvPr>
            <p:ph type="sldNum" sz="quarter" idx="5"/>
          </p:nvPr>
        </p:nvSpPr>
        <p:spPr/>
        <p:txBody>
          <a:bodyPr/>
          <a:lstStyle/>
          <a:p>
            <a:fld id="{8A1E105F-8527-4319-AD10-2196F5B20ABD}" type="slidenum">
              <a:rPr lang="en-GB" smtClean="0"/>
              <a:t>19</a:t>
            </a:fld>
            <a:endParaRPr lang="en-GB"/>
          </a:p>
        </p:txBody>
      </p:sp>
    </p:spTree>
    <p:extLst>
      <p:ext uri="{BB962C8B-B14F-4D97-AF65-F5344CB8AC3E}">
        <p14:creationId xmlns:p14="http://schemas.microsoft.com/office/powerpoint/2010/main" val="11970733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177D8-B473-108F-A328-38323B0B4D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8D6B13-3323-84AF-0ADD-65FADA93BF8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FBE1593-5C14-81A1-C03D-39D8EA3F3F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DA08B8D-894C-0F88-81D9-3F39546079C2}"/>
              </a:ext>
            </a:extLst>
          </p:cNvPr>
          <p:cNvSpPr>
            <a:spLocks noGrp="1"/>
          </p:cNvSpPr>
          <p:nvPr>
            <p:ph type="sldNum" sz="quarter" idx="5"/>
          </p:nvPr>
        </p:nvSpPr>
        <p:spPr/>
        <p:txBody>
          <a:bodyPr/>
          <a:lstStyle/>
          <a:p>
            <a:fld id="{8A1E105F-8527-4319-AD10-2196F5B20ABD}" type="slidenum">
              <a:rPr lang="en-GB" smtClean="0"/>
              <a:t>20</a:t>
            </a:fld>
            <a:endParaRPr lang="en-GB"/>
          </a:p>
        </p:txBody>
      </p:sp>
    </p:spTree>
    <p:extLst>
      <p:ext uri="{BB962C8B-B14F-4D97-AF65-F5344CB8AC3E}">
        <p14:creationId xmlns:p14="http://schemas.microsoft.com/office/powerpoint/2010/main" val="33243495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2C02E-7FD8-2890-3CF3-6A6DF27FCB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BA6281-B25D-1087-81C0-3E18CDCAAA9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E0ED528-8732-3001-A2CD-FEC2601FD36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B6542F-3742-3AEC-9ABB-E26FC79F142E}"/>
              </a:ext>
            </a:extLst>
          </p:cNvPr>
          <p:cNvSpPr>
            <a:spLocks noGrp="1"/>
          </p:cNvSpPr>
          <p:nvPr>
            <p:ph type="sldNum" sz="quarter" idx="5"/>
          </p:nvPr>
        </p:nvSpPr>
        <p:spPr/>
        <p:txBody>
          <a:bodyPr/>
          <a:lstStyle/>
          <a:p>
            <a:fld id="{8A1E105F-8527-4319-AD10-2196F5B20ABD}" type="slidenum">
              <a:rPr lang="en-GB" smtClean="0"/>
              <a:t>21</a:t>
            </a:fld>
            <a:endParaRPr lang="en-GB"/>
          </a:p>
        </p:txBody>
      </p:sp>
    </p:spTree>
    <p:extLst>
      <p:ext uri="{BB962C8B-B14F-4D97-AF65-F5344CB8AC3E}">
        <p14:creationId xmlns:p14="http://schemas.microsoft.com/office/powerpoint/2010/main" val="38158176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fontAlgn="t">
              <a:buFont typeface="Arial" panose="020B0604020202020204" pitchFamily="34" charset="0"/>
              <a:buNone/>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A1E105F-8527-4319-AD10-2196F5B20ABD}" type="slidenum">
              <a:rPr lang="en-GB" smtClean="0"/>
              <a:t>23</a:t>
            </a:fld>
            <a:endParaRPr lang="en-GB"/>
          </a:p>
        </p:txBody>
      </p:sp>
    </p:spTree>
    <p:extLst>
      <p:ext uri="{BB962C8B-B14F-4D97-AF65-F5344CB8AC3E}">
        <p14:creationId xmlns:p14="http://schemas.microsoft.com/office/powerpoint/2010/main" val="3633894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A1E105F-8527-4319-AD10-2196F5B20ABD}" type="slidenum">
              <a:rPr lang="en-GB" smtClean="0"/>
              <a:t>24</a:t>
            </a:fld>
            <a:endParaRPr lang="en-GB"/>
          </a:p>
        </p:txBody>
      </p:sp>
    </p:spTree>
    <p:extLst>
      <p:ext uri="{BB962C8B-B14F-4D97-AF65-F5344CB8AC3E}">
        <p14:creationId xmlns:p14="http://schemas.microsoft.com/office/powerpoint/2010/main" val="26341059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4CE45-65EF-E743-AD82-DC0526B566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DD93B-8B47-755C-0230-CF9BD628E25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C32F6B1-4D6D-F51B-053C-217D9E754EFD}"/>
              </a:ext>
            </a:extLst>
          </p:cNvPr>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a:extLst>
              <a:ext uri="{FF2B5EF4-FFF2-40B4-BE49-F238E27FC236}">
                <a16:creationId xmlns:a16="http://schemas.microsoft.com/office/drawing/2014/main" id="{AF87702D-F478-0866-943A-3592A3C6B2F9}"/>
              </a:ext>
            </a:extLst>
          </p:cNvPr>
          <p:cNvSpPr>
            <a:spLocks noGrp="1"/>
          </p:cNvSpPr>
          <p:nvPr>
            <p:ph type="sldNum" sz="quarter" idx="5"/>
          </p:nvPr>
        </p:nvSpPr>
        <p:spPr/>
        <p:txBody>
          <a:bodyPr/>
          <a:lstStyle/>
          <a:p>
            <a:fld id="{8A1E105F-8527-4319-AD10-2196F5B20ABD}" type="slidenum">
              <a:rPr lang="en-GB" smtClean="0"/>
              <a:t>25</a:t>
            </a:fld>
            <a:endParaRPr lang="en-GB"/>
          </a:p>
        </p:txBody>
      </p:sp>
    </p:spTree>
    <p:extLst>
      <p:ext uri="{BB962C8B-B14F-4D97-AF65-F5344CB8AC3E}">
        <p14:creationId xmlns:p14="http://schemas.microsoft.com/office/powerpoint/2010/main" val="16526593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BBB58-DC75-CD04-DDF1-538C69CF66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DD4F93-56AF-3A0E-9723-3B64F00EA2E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5AB6AFD-63C9-96DD-53AA-4DE4D269619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C20B25-F9F6-36F9-CDD7-2EBB8D8D89D9}"/>
              </a:ext>
            </a:extLst>
          </p:cNvPr>
          <p:cNvSpPr>
            <a:spLocks noGrp="1"/>
          </p:cNvSpPr>
          <p:nvPr>
            <p:ph type="sldNum" sz="quarter" idx="5"/>
          </p:nvPr>
        </p:nvSpPr>
        <p:spPr/>
        <p:txBody>
          <a:bodyPr/>
          <a:lstStyle/>
          <a:p>
            <a:fld id="{8A1E105F-8527-4319-AD10-2196F5B20ABD}" type="slidenum">
              <a:rPr lang="en-GB" smtClean="0"/>
              <a:t>26</a:t>
            </a:fld>
            <a:endParaRPr lang="en-GB"/>
          </a:p>
        </p:txBody>
      </p:sp>
    </p:spTree>
    <p:extLst>
      <p:ext uri="{BB962C8B-B14F-4D97-AF65-F5344CB8AC3E}">
        <p14:creationId xmlns:p14="http://schemas.microsoft.com/office/powerpoint/2010/main" val="9621647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27</a:t>
            </a:fld>
            <a:endParaRPr lang="en-GB"/>
          </a:p>
        </p:txBody>
      </p:sp>
    </p:spTree>
    <p:extLst>
      <p:ext uri="{BB962C8B-B14F-4D97-AF65-F5344CB8AC3E}">
        <p14:creationId xmlns:p14="http://schemas.microsoft.com/office/powerpoint/2010/main" val="42310306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eaLnBrk="0" fontAlgn="base" hangingPunct="0">
              <a:spcAft>
                <a:spcPct val="0"/>
              </a:spcAft>
              <a:buFontTx/>
              <a:buNone/>
            </a:pPr>
            <a:endParaRPr lang="cy-GB" altLang="cy-GB" dirty="0"/>
          </a:p>
        </p:txBody>
      </p:sp>
    </p:spTree>
    <p:extLst>
      <p:ext uri="{BB962C8B-B14F-4D97-AF65-F5344CB8AC3E}">
        <p14:creationId xmlns:p14="http://schemas.microsoft.com/office/powerpoint/2010/main" val="37812790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474033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34206494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63CF4-EAEB-AB99-CC27-BB43D9D79B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4BAEF1-6657-4CC4-91A1-F8F3C0C33EE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0407E2D-43DD-2576-BA48-096DE4BDE4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C64B61-634C-3BBB-BE04-FCE14D78ABC7}"/>
              </a:ext>
            </a:extLst>
          </p:cNvPr>
          <p:cNvSpPr>
            <a:spLocks noGrp="1"/>
          </p:cNvSpPr>
          <p:nvPr>
            <p:ph type="sldNum" sz="quarter" idx="5"/>
          </p:nvPr>
        </p:nvSpPr>
        <p:spPr/>
        <p:txBody>
          <a:bodyPr/>
          <a:lstStyle/>
          <a:p>
            <a:fld id="{8A1E105F-8527-4319-AD10-2196F5B20ABD}" type="slidenum">
              <a:rPr lang="en-GB" smtClean="0"/>
              <a:t>31</a:t>
            </a:fld>
            <a:endParaRPr lang="en-GB"/>
          </a:p>
        </p:txBody>
      </p:sp>
    </p:spTree>
    <p:extLst>
      <p:ext uri="{BB962C8B-B14F-4D97-AF65-F5344CB8AC3E}">
        <p14:creationId xmlns:p14="http://schemas.microsoft.com/office/powerpoint/2010/main" val="38488555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32</a:t>
            </a:fld>
            <a:endParaRPr lang="en-GB"/>
          </a:p>
        </p:txBody>
      </p:sp>
    </p:spTree>
    <p:extLst>
      <p:ext uri="{BB962C8B-B14F-4D97-AF65-F5344CB8AC3E}">
        <p14:creationId xmlns:p14="http://schemas.microsoft.com/office/powerpoint/2010/main" val="19440236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5448284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41188517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843AD-54C8-ACFB-104F-8EDC51DB8B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88806F-7C97-A5BC-FB41-7E69E880EED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D427260-75CD-62BE-AF15-6BA3B5389356}"/>
              </a:ext>
            </a:extLst>
          </p:cNvPr>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856F2F7F-CBFA-8901-A785-4D124328AC52}"/>
              </a:ext>
            </a:extLst>
          </p:cNvPr>
          <p:cNvSpPr>
            <a:spLocks noGrp="1"/>
          </p:cNvSpPr>
          <p:nvPr>
            <p:ph type="sldNum" sz="quarter" idx="5"/>
          </p:nvPr>
        </p:nvSpPr>
        <p:spPr/>
        <p:txBody>
          <a:bodyPr/>
          <a:lstStyle/>
          <a:p>
            <a:fld id="{8A1E105F-8527-4319-AD10-2196F5B20ABD}" type="slidenum">
              <a:rPr lang="en-GB" smtClean="0"/>
              <a:t>35</a:t>
            </a:fld>
            <a:endParaRPr lang="en-GB"/>
          </a:p>
        </p:txBody>
      </p:sp>
    </p:spTree>
    <p:extLst>
      <p:ext uri="{BB962C8B-B14F-4D97-AF65-F5344CB8AC3E}">
        <p14:creationId xmlns:p14="http://schemas.microsoft.com/office/powerpoint/2010/main" val="27980870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12376493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fontAlgn="t">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37</a:t>
            </a:fld>
            <a:endParaRPr lang="en-GB"/>
          </a:p>
        </p:txBody>
      </p:sp>
    </p:spTree>
    <p:extLst>
      <p:ext uri="{BB962C8B-B14F-4D97-AF65-F5344CB8AC3E}">
        <p14:creationId xmlns:p14="http://schemas.microsoft.com/office/powerpoint/2010/main" val="19017742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A24DC-437D-086B-AB2E-6F27CC8D61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16BBA9-D7BB-0634-0986-C3FAA689EBE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40126E2-8A75-844D-C3AD-3B2A306516B2}"/>
              </a:ext>
            </a:extLst>
          </p:cNvPr>
          <p:cNvSpPr>
            <a:spLocks noGrp="1"/>
          </p:cNvSpPr>
          <p:nvPr>
            <p:ph type="body" idx="1"/>
          </p:nvPr>
        </p:nvSpPr>
        <p:spPr/>
        <p:txBody>
          <a:bodyPr/>
          <a:lstStyle/>
          <a:p>
            <a:pPr marL="0" indent="0" fontAlgn="t">
              <a:buFont typeface="Arial" panose="020B0604020202020204" pitchFamily="34" charset="0"/>
              <a:buNone/>
            </a:pPr>
            <a:endParaRPr lang="en-GB" dirty="0"/>
          </a:p>
        </p:txBody>
      </p:sp>
      <p:sp>
        <p:nvSpPr>
          <p:cNvPr id="4" name="Slide Number Placeholder 3">
            <a:extLst>
              <a:ext uri="{FF2B5EF4-FFF2-40B4-BE49-F238E27FC236}">
                <a16:creationId xmlns:a16="http://schemas.microsoft.com/office/drawing/2014/main" id="{1CD4F6AA-EC56-6D46-6B65-CFE1FFDEFAFB}"/>
              </a:ext>
            </a:extLst>
          </p:cNvPr>
          <p:cNvSpPr>
            <a:spLocks noGrp="1"/>
          </p:cNvSpPr>
          <p:nvPr>
            <p:ph type="sldNum" sz="quarter" idx="5"/>
          </p:nvPr>
        </p:nvSpPr>
        <p:spPr/>
        <p:txBody>
          <a:bodyPr/>
          <a:lstStyle/>
          <a:p>
            <a:fld id="{8A1E105F-8527-4319-AD10-2196F5B20ABD}" type="slidenum">
              <a:rPr lang="en-GB" smtClean="0"/>
              <a:t>39</a:t>
            </a:fld>
            <a:endParaRPr lang="en-GB"/>
          </a:p>
        </p:txBody>
      </p:sp>
    </p:spTree>
    <p:extLst>
      <p:ext uri="{BB962C8B-B14F-4D97-AF65-F5344CB8AC3E}">
        <p14:creationId xmlns:p14="http://schemas.microsoft.com/office/powerpoint/2010/main" val="2129858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40</a:t>
            </a:fld>
            <a:endParaRPr lang="en-GB"/>
          </a:p>
        </p:txBody>
      </p:sp>
    </p:spTree>
    <p:extLst>
      <p:ext uri="{BB962C8B-B14F-4D97-AF65-F5344CB8AC3E}">
        <p14:creationId xmlns:p14="http://schemas.microsoft.com/office/powerpoint/2010/main" val="9768376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41</a:t>
            </a:fld>
            <a:endParaRPr lang="en-GB"/>
          </a:p>
        </p:txBody>
      </p:sp>
    </p:spTree>
    <p:extLst>
      <p:ext uri="{BB962C8B-B14F-4D97-AF65-F5344CB8AC3E}">
        <p14:creationId xmlns:p14="http://schemas.microsoft.com/office/powerpoint/2010/main" val="21779189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DF177-AF78-BCFC-D263-AE1C431369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5C89A4-3CF0-C87D-77B7-880CC638E0D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AB6771A-61A3-ACAA-4CD2-9B7AB46E8F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CDE676F-FC54-C933-B3D2-5E66F27E9493}"/>
              </a:ext>
            </a:extLst>
          </p:cNvPr>
          <p:cNvSpPr>
            <a:spLocks noGrp="1"/>
          </p:cNvSpPr>
          <p:nvPr>
            <p:ph type="sldNum" sz="quarter" idx="5"/>
          </p:nvPr>
        </p:nvSpPr>
        <p:spPr/>
        <p:txBody>
          <a:bodyPr/>
          <a:lstStyle/>
          <a:p>
            <a:fld id="{8A1E105F-8527-4319-AD10-2196F5B20ABD}" type="slidenum">
              <a:rPr lang="en-GB" smtClean="0"/>
              <a:t>42</a:t>
            </a:fld>
            <a:endParaRPr lang="en-GB"/>
          </a:p>
        </p:txBody>
      </p:sp>
    </p:spTree>
    <p:extLst>
      <p:ext uri="{BB962C8B-B14F-4D97-AF65-F5344CB8AC3E}">
        <p14:creationId xmlns:p14="http://schemas.microsoft.com/office/powerpoint/2010/main" val="55107491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C7D56A-8445-6F49-BEEA-ECAA84F555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E1DD44-897D-1B30-6267-2DC087AEAC7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0146655-F8A1-6797-59FA-9A972B059E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95D006B-25F6-3A20-98F6-2064F8552F4E}"/>
              </a:ext>
            </a:extLst>
          </p:cNvPr>
          <p:cNvSpPr>
            <a:spLocks noGrp="1"/>
          </p:cNvSpPr>
          <p:nvPr>
            <p:ph type="sldNum" sz="quarter" idx="5"/>
          </p:nvPr>
        </p:nvSpPr>
        <p:spPr/>
        <p:txBody>
          <a:bodyPr/>
          <a:lstStyle/>
          <a:p>
            <a:fld id="{8A1E105F-8527-4319-AD10-2196F5B20ABD}" type="slidenum">
              <a:rPr lang="en-GB" smtClean="0"/>
              <a:t>43</a:t>
            </a:fld>
            <a:endParaRPr lang="en-GB"/>
          </a:p>
        </p:txBody>
      </p:sp>
    </p:spTree>
    <p:extLst>
      <p:ext uri="{BB962C8B-B14F-4D97-AF65-F5344CB8AC3E}">
        <p14:creationId xmlns:p14="http://schemas.microsoft.com/office/powerpoint/2010/main" val="4335362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C05C3-EC1C-F5CD-DF09-7ADD4F35D7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E4E9EE-7B32-B64C-E07B-FB4A03D84A8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F035CED-FBDE-D786-1319-ED4F831364CB}"/>
              </a:ext>
            </a:extLst>
          </p:cNvPr>
          <p:cNvSpPr>
            <a:spLocks noGrp="1"/>
          </p:cNvSpPr>
          <p:nvPr>
            <p:ph type="body" idx="1"/>
          </p:nvPr>
        </p:nvSpPr>
        <p:spPr/>
        <p:txBody>
          <a:bodyPr/>
          <a:lstStyle/>
          <a:p>
            <a:pPr fontAlgn="t"/>
            <a:endParaRPr lang="en-GB" dirty="0"/>
          </a:p>
        </p:txBody>
      </p:sp>
      <p:sp>
        <p:nvSpPr>
          <p:cNvPr id="4" name="Slide Number Placeholder 3">
            <a:extLst>
              <a:ext uri="{FF2B5EF4-FFF2-40B4-BE49-F238E27FC236}">
                <a16:creationId xmlns:a16="http://schemas.microsoft.com/office/drawing/2014/main" id="{00E7EC2A-E93C-C124-FBCC-C1FA59662493}"/>
              </a:ext>
            </a:extLst>
          </p:cNvPr>
          <p:cNvSpPr>
            <a:spLocks noGrp="1"/>
          </p:cNvSpPr>
          <p:nvPr>
            <p:ph type="sldNum" sz="quarter" idx="5"/>
          </p:nvPr>
        </p:nvSpPr>
        <p:spPr/>
        <p:txBody>
          <a:bodyPr/>
          <a:lstStyle/>
          <a:p>
            <a:fld id="{8A1E105F-8527-4319-AD10-2196F5B20ABD}" type="slidenum">
              <a:rPr lang="en-GB" smtClean="0"/>
              <a:t>44</a:t>
            </a:fld>
            <a:endParaRPr lang="en-GB"/>
          </a:p>
        </p:txBody>
      </p:sp>
    </p:spTree>
    <p:extLst>
      <p:ext uri="{BB962C8B-B14F-4D97-AF65-F5344CB8AC3E}">
        <p14:creationId xmlns:p14="http://schemas.microsoft.com/office/powerpoint/2010/main" val="9596945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A5AA5-EED0-B656-F318-A23A431061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CD34DD-C682-01C6-0FE8-5AFE006CE78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9C7A749-9EF1-9F2A-D727-014020D68DA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88A2537-A8AA-C43C-52A3-CA9E2E537883}"/>
              </a:ext>
            </a:extLst>
          </p:cNvPr>
          <p:cNvSpPr>
            <a:spLocks noGrp="1"/>
          </p:cNvSpPr>
          <p:nvPr>
            <p:ph type="sldNum" sz="quarter" idx="5"/>
          </p:nvPr>
        </p:nvSpPr>
        <p:spPr/>
        <p:txBody>
          <a:bodyPr/>
          <a:lstStyle/>
          <a:p>
            <a:fld id="{8A1E105F-8527-4319-AD10-2196F5B20ABD}" type="slidenum">
              <a:rPr lang="en-GB" smtClean="0"/>
              <a:t>45</a:t>
            </a:fld>
            <a:endParaRPr lang="en-GB"/>
          </a:p>
        </p:txBody>
      </p:sp>
    </p:spTree>
    <p:extLst>
      <p:ext uri="{BB962C8B-B14F-4D97-AF65-F5344CB8AC3E}">
        <p14:creationId xmlns:p14="http://schemas.microsoft.com/office/powerpoint/2010/main" val="25881894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46</a:t>
            </a:fld>
            <a:endParaRPr lang="en-US"/>
          </a:p>
        </p:txBody>
      </p:sp>
    </p:spTree>
    <p:extLst>
      <p:ext uri="{BB962C8B-B14F-4D97-AF65-F5344CB8AC3E}">
        <p14:creationId xmlns:p14="http://schemas.microsoft.com/office/powerpoint/2010/main" val="18914797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D0C43-994F-6EB6-41CC-8B2162F710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A550F8-10E2-2748-8CC1-6966A0962D6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2ED1767-B3A9-A79F-BEF6-33B236C0AA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7A5469-66FF-9A60-11C4-524BC20B7536}"/>
              </a:ext>
            </a:extLst>
          </p:cNvPr>
          <p:cNvSpPr>
            <a:spLocks noGrp="1"/>
          </p:cNvSpPr>
          <p:nvPr>
            <p:ph type="sldNum" sz="quarter" idx="5"/>
          </p:nvPr>
        </p:nvSpPr>
        <p:spPr/>
        <p:txBody>
          <a:bodyPr/>
          <a:lstStyle/>
          <a:p>
            <a:fld id="{05FFDD11-B3EC-214B-B984-1798BFAD033A}" type="slidenum">
              <a:rPr lang="en-US" smtClean="0"/>
              <a:t>47</a:t>
            </a:fld>
            <a:endParaRPr lang="en-US"/>
          </a:p>
        </p:txBody>
      </p:sp>
    </p:spTree>
    <p:extLst>
      <p:ext uri="{BB962C8B-B14F-4D97-AF65-F5344CB8AC3E}">
        <p14:creationId xmlns:p14="http://schemas.microsoft.com/office/powerpoint/2010/main" val="99937557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2567658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C64A8-349A-AE10-188F-15D35E41FB77}"/>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81639B9E-7FF1-EFAE-4901-9477A5CAFBF0}"/>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8A87C7AB-F645-0750-BDC4-AE985F96B1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2031831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9449962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51395-2F65-C946-71AF-005E253ED63E}"/>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A5412642-846F-1F28-AAEC-0A2E8645042C}"/>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B68BCF72-B1ED-E921-8018-DFFC10F11BF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47050859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3AB672-0F59-DD64-EB52-D9D98297F7B1}"/>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CF93A9F5-A86C-1597-0FC9-1F2581A3ED48}"/>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05E2C270-D82A-1826-F609-29DD312D737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46240237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83631353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A69E16-125F-ED20-DC01-96B95896B7ED}"/>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B721CBB8-36C7-9CE2-DA36-B221376DF85A}"/>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570EAEDE-A554-D10C-7E0E-4B07E31AB9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1234328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8C0D1-8115-DAB7-EA9B-863CF66EA93F}"/>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8064A511-CDB0-A21C-489A-641D2F510D32}"/>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B0749DF9-7944-2658-50CF-8B6A72CB6BD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t"/>
            <a:endParaRPr lang="cy-GB" altLang="cy-GB" dirty="0"/>
          </a:p>
        </p:txBody>
      </p:sp>
    </p:spTree>
    <p:extLst>
      <p:ext uri="{BB962C8B-B14F-4D97-AF65-F5344CB8AC3E}">
        <p14:creationId xmlns:p14="http://schemas.microsoft.com/office/powerpoint/2010/main" val="216117420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B53B4-EACA-93E1-BA66-B771EDA60508}"/>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9E3E4B47-B737-49C8-0F8C-9C0CB64C1EFA}"/>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8652E5FD-E1E5-8AE2-A178-91DDDC0077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370846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1410D-97E8-8058-7C99-ED0F5E472281}"/>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46852BAC-A08F-8937-8509-CC18962F8744}"/>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94000A98-1BFB-833C-6B66-66917D9F8CE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61854297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52ACA3-98F5-449B-1891-0CB4462DF955}"/>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118F6C67-69FB-AB69-A81B-B335E265E4F9}"/>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84A1C290-8B6C-F3AC-14B7-0492C18C58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8188927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673B0-EE58-508D-2446-94F2D0DCCBCA}"/>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BCDD2A91-2DB9-E219-C114-321BB7B115D6}"/>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6FFD8486-D1F5-0F32-6DEA-D608BA4FABA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28889538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F0AC2-9AC5-4737-D1F5-0A03C1A609E7}"/>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54E1346B-34EC-999D-EF3B-07C5F446F22F}"/>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2DB50D26-48D9-EDB4-ECCF-FF49CAD88B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66159376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62</a:t>
            </a:fld>
            <a:endParaRPr lang="en-US"/>
          </a:p>
        </p:txBody>
      </p:sp>
    </p:spTree>
    <p:extLst>
      <p:ext uri="{BB962C8B-B14F-4D97-AF65-F5344CB8AC3E}">
        <p14:creationId xmlns:p14="http://schemas.microsoft.com/office/powerpoint/2010/main" val="225817734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C5979-4BAD-AE8E-3764-117D5C3B05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87EDF2-DC42-4151-DCBD-B4D7F50ADF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8FF60D-BFB1-C875-DD51-3485E74FECD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ECE6D0-DF89-E104-ECC9-88A98603D5F3}"/>
              </a:ext>
            </a:extLst>
          </p:cNvPr>
          <p:cNvSpPr>
            <a:spLocks noGrp="1"/>
          </p:cNvSpPr>
          <p:nvPr>
            <p:ph type="sldNum" sz="quarter" idx="5"/>
          </p:nvPr>
        </p:nvSpPr>
        <p:spPr/>
        <p:txBody>
          <a:bodyPr/>
          <a:lstStyle/>
          <a:p>
            <a:fld id="{05FFDD11-B3EC-214B-B984-1798BFAD033A}" type="slidenum">
              <a:rPr lang="en-US" smtClean="0"/>
              <a:t>63</a:t>
            </a:fld>
            <a:endParaRPr lang="en-US"/>
          </a:p>
        </p:txBody>
      </p:sp>
    </p:spTree>
    <p:extLst>
      <p:ext uri="{BB962C8B-B14F-4D97-AF65-F5344CB8AC3E}">
        <p14:creationId xmlns:p14="http://schemas.microsoft.com/office/powerpoint/2010/main" val="423283211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0B26D8-C539-D232-2EBE-14FF2F727D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FD1119-4084-49CE-1A3C-FCBC404CC3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6E6AAA-B5E1-C6E9-4904-D9AC46167A6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FAF9771-9993-9331-BB96-78C34CD1606D}"/>
              </a:ext>
            </a:extLst>
          </p:cNvPr>
          <p:cNvSpPr>
            <a:spLocks noGrp="1"/>
          </p:cNvSpPr>
          <p:nvPr>
            <p:ph type="sldNum" sz="quarter" idx="5"/>
          </p:nvPr>
        </p:nvSpPr>
        <p:spPr/>
        <p:txBody>
          <a:bodyPr/>
          <a:lstStyle/>
          <a:p>
            <a:fld id="{05FFDD11-B3EC-214B-B984-1798BFAD033A}" type="slidenum">
              <a:rPr lang="en-US" smtClean="0"/>
              <a:t>64</a:t>
            </a:fld>
            <a:endParaRPr lang="en-US"/>
          </a:p>
        </p:txBody>
      </p:sp>
    </p:spTree>
    <p:extLst>
      <p:ext uri="{BB962C8B-B14F-4D97-AF65-F5344CB8AC3E}">
        <p14:creationId xmlns:p14="http://schemas.microsoft.com/office/powerpoint/2010/main" val="175513541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73BBA-41DE-297F-00CE-6C9FB2EA68BC}"/>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5542F462-A7B2-33B0-D0ED-D06587739AE9}"/>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DBC8A5C0-30B7-6176-3283-B77E6D8C5FF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82883809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536DF-C903-8215-8155-198392074B2A}"/>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6A52D676-7FB6-FF6A-76D0-9A0BA687FEB3}"/>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B88C0BBC-F509-4420-08B4-6256A81E8F7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61247088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457D8-DD33-FACB-3FC2-1471A6800742}"/>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9703064D-ECD5-6057-A8ED-CA8AC565EFFA}"/>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0570E496-5094-9326-C080-8DAA4EDBE76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34871515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AC1F0-1827-23CD-5EF7-F64AC740AB2A}"/>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1DB69FF4-7747-F2A1-C55A-D5608CD4516E}"/>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980D1D49-2BA4-5157-E0FD-F7F300C9452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0224198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97D85-1504-371D-7468-1C40183B2F16}"/>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98829D3C-BBFF-E641-0D7D-9692EA426D0C}"/>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3B3C24F2-AD3F-3FF7-37DE-03323B852E2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98993034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EBE280-0E54-2C5C-EB71-21CED5ACE17E}"/>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AD178ACE-CA1C-A28A-3A0E-53D89054FB93}"/>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D6050DCC-0B0A-14BE-2631-F3AB3E0AB2E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03181399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47761151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F7BA2-407B-C497-4806-CD5D343548D3}"/>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B8FB112E-C834-3A86-A5FB-B432ACE3F2AB}"/>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CEE34C76-48B2-AEC0-557C-EC682E24E5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10526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08/21/2026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0186287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6.xml"/><Relationship Id="rId1" Type="http://schemas.openxmlformats.org/officeDocument/2006/relationships/video" Target="https://www.youtube.com/embed/nCYb1GZPSz8?feature=oembed" TargetMode="External"/><Relationship Id="rId4" Type="http://schemas.openxmlformats.org/officeDocument/2006/relationships/image" Target="../media/image10.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mailto:info@brightbeginnings.co.uk" TargetMode="External"/><Relationship Id="rId2" Type="http://schemas.openxmlformats.org/officeDocument/2006/relationships/notesSlide" Target="../notesSlides/notesSlide28.xml"/><Relationship Id="rId1" Type="http://schemas.openxmlformats.org/officeDocument/2006/relationships/slideLayout" Target="../slideLayouts/slideLayout5.xml"/><Relationship Id="rId4" Type="http://schemas.openxmlformats.org/officeDocument/2006/relationships/image" Target="../media/image11.jpg"/></Relationships>
</file>

<file path=ppt/slides/_rels/slide3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tags" Target="../tags/tag4.xml"/><Relationship Id="rId7" Type="http://schemas.openxmlformats.org/officeDocument/2006/relationships/notesSlide" Target="../notesSlides/notesSlide29.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10.xml"/><Relationship Id="rId5" Type="http://schemas.openxmlformats.org/officeDocument/2006/relationships/tags" Target="../tags/tag6.xml"/><Relationship Id="rId4" Type="http://schemas.openxmlformats.org/officeDocument/2006/relationships/tags" Target="../tags/tag5.xml"/></Relationships>
</file>

<file path=ppt/slides/_rels/slide31.xml.rels><?xml version="1.0" encoding="UTF-8" standalone="yes"?>
<Relationships xmlns="http://schemas.openxmlformats.org/package/2006/relationships"><Relationship Id="rId3" Type="http://schemas.openxmlformats.org/officeDocument/2006/relationships/image" Target="../media/image13.jfif"/><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hyperlink" Target="https://vevox.app/#/m/148447910" TargetMode="External"/><Relationship Id="rId2" Type="http://schemas.openxmlformats.org/officeDocument/2006/relationships/notesSlide" Target="../notesSlides/notesSlide34.xml"/><Relationship Id="rId1" Type="http://schemas.openxmlformats.org/officeDocument/2006/relationships/slideLayout" Target="../slideLayouts/slideLayout6.xml"/><Relationship Id="rId5" Type="http://schemas.openxmlformats.org/officeDocument/2006/relationships/image" Target="../media/image15.png"/><Relationship Id="rId4" Type="http://schemas.openxmlformats.org/officeDocument/2006/relationships/image" Target="../media/image14.png"/></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8" Type="http://schemas.openxmlformats.org/officeDocument/2006/relationships/hyperlink" Target="https://www.gov.wales/cymraeg-2050-welsh-language-strategy" TargetMode="External"/><Relationship Id="rId3" Type="http://schemas.openxmlformats.org/officeDocument/2006/relationships/hyperlink" Target="https://www.careinspectorate.wales/more-just-words" TargetMode="External"/><Relationship Id="rId7" Type="http://schemas.openxmlformats.org/officeDocument/2006/relationships/hyperlink" Target="https://doi.org/10.1016/bs.irrdd.2023.09.001" TargetMode="External"/><Relationship Id="rId2" Type="http://schemas.openxmlformats.org/officeDocument/2006/relationships/notesSlide" Target="../notesSlides/notesSlide68.xml"/><Relationship Id="rId1" Type="http://schemas.openxmlformats.org/officeDocument/2006/relationships/slideLayout" Target="../slideLayouts/slideLayout5.xml"/><Relationship Id="rId6" Type="http://schemas.openxmlformats.org/officeDocument/2006/relationships/hyperlink" Target="https://meithrin.cymru/for-supporters/about-us/?lang=en" TargetMode="External"/><Relationship Id="rId5" Type="http://schemas.openxmlformats.org/officeDocument/2006/relationships/hyperlink" Target="https://law.gov.wales/culture/welsh-language/welsh-language-wales-measure-2011" TargetMode="External"/><Relationship Id="rId4" Type="http://schemas.openxmlformats.org/officeDocument/2006/relationships/hyperlink" Target="https://www.globalcognition.org/cultural-competence/"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600" b="1" dirty="0" err="1"/>
              <a:t>Sesiwn</a:t>
            </a:r>
            <a:r>
              <a:rPr lang="en-GB" sz="3600" b="1" dirty="0"/>
              <a:t> 5</a:t>
            </a:r>
            <a:br>
              <a:rPr lang="en-GB" sz="3600" b="1" dirty="0"/>
            </a:br>
            <a:br>
              <a:rPr lang="en-GB" sz="3600" b="1" dirty="0"/>
            </a:br>
            <a:br>
              <a:rPr lang="en-GB" sz="3600" b="1" dirty="0"/>
            </a:br>
            <a:r>
              <a:rPr lang="en-GB" sz="3600" dirty="0" err="1"/>
              <a:t>Arwain</a:t>
            </a:r>
            <a:r>
              <a:rPr lang="en-GB" sz="3600" dirty="0"/>
              <a:t> y </a:t>
            </a:r>
            <a:r>
              <a:rPr lang="en-GB" sz="3600" dirty="0" err="1"/>
              <a:t>Gymraeg</a:t>
            </a:r>
            <a:r>
              <a:rPr lang="en-GB" sz="3600" dirty="0"/>
              <a:t> a </a:t>
            </a:r>
            <a:r>
              <a:rPr lang="en-GB" sz="3600" dirty="0" err="1"/>
              <a:t>diwylliant</a:t>
            </a:r>
            <a:r>
              <a:rPr lang="en-GB" sz="3600" dirty="0"/>
              <a:t> Cymru</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6"/>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ea typeface="ＭＳ Ｐゴシック" charset="-128"/>
              </a:rPr>
              <a:t>Session 5</a:t>
            </a:r>
          </a:p>
          <a:p>
            <a:pPr marL="0" lvl="0" indent="0" eaLnBrk="0" fontAlgn="base" hangingPunct="0">
              <a:spcAft>
                <a:spcPct val="0"/>
              </a:spcAft>
              <a:buNone/>
              <a:defRPr/>
            </a:pPr>
            <a:endParaRPr lang="en-GB" sz="3600" b="1"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ea typeface="ＭＳ Ｐゴシック" charset="-128"/>
              </a:rPr>
              <a:t>Leading Welsh language and culture</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Cynnwys</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Contents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628650" y="2192215"/>
            <a:ext cx="3867150" cy="3443272"/>
          </a:xfrm>
        </p:spPr>
        <p:txBody>
          <a:bodyPr>
            <a:normAutofit fontScale="77500" lnSpcReduction="20000"/>
          </a:bodyPr>
          <a:lstStyle/>
          <a:p>
            <a:pPr marL="514350" indent="-514350">
              <a:buAutoNum type="arabicPeriod"/>
            </a:pPr>
            <a:r>
              <a:rPr lang="cy-GB" dirty="0">
                <a:latin typeface="Arial" panose="020B0604020202020204" pitchFamily="34" charset="0"/>
                <a:cs typeface="Arial" panose="020B0604020202020204" pitchFamily="34" charset="0"/>
              </a:rPr>
              <a:t>Cyflwyniad;</a:t>
            </a:r>
          </a:p>
          <a:p>
            <a:pPr marL="514350" indent="-514350">
              <a:buAutoNum type="arabicPeriod"/>
            </a:pPr>
            <a:r>
              <a:rPr lang="cy-GB" dirty="0">
                <a:latin typeface="Arial" panose="020B0604020202020204" pitchFamily="34" charset="0"/>
                <a:cs typeface="Arial" panose="020B0604020202020204" pitchFamily="34" charset="0"/>
              </a:rPr>
              <a:t>Y Gymraeg a hunaniaeth Cymraeg;</a:t>
            </a:r>
          </a:p>
          <a:p>
            <a:pPr marL="514350" indent="-514350">
              <a:buAutoNum type="arabicPeriod"/>
            </a:pPr>
            <a:r>
              <a:rPr lang="cy-GB" dirty="0">
                <a:latin typeface="Arial" panose="020B0604020202020204" pitchFamily="34" charset="0"/>
                <a:cs typeface="Arial" panose="020B0604020202020204" pitchFamily="34" charset="0"/>
              </a:rPr>
              <a:t>Deddfwriaeth;</a:t>
            </a:r>
          </a:p>
          <a:p>
            <a:pPr marL="514350" indent="-514350">
              <a:buAutoNum type="arabicPeriod"/>
            </a:pPr>
            <a:r>
              <a:rPr lang="cy-GB" dirty="0">
                <a:latin typeface="Arial" panose="020B0604020202020204" pitchFamily="34" charset="0"/>
                <a:cs typeface="Arial" panose="020B0604020202020204" pitchFamily="34" charset="0"/>
              </a:rPr>
              <a:t>Cymraeg 2050;</a:t>
            </a:r>
          </a:p>
          <a:p>
            <a:pPr marL="514350" indent="-514350">
              <a:buAutoNum type="arabicPeriod"/>
            </a:pPr>
            <a:r>
              <a:rPr lang="cy-GB" dirty="0">
                <a:latin typeface="Arial" panose="020B0604020202020204" pitchFamily="34" charset="0"/>
                <a:cs typeface="Arial" panose="020B0604020202020204" pitchFamily="34" charset="0"/>
              </a:rPr>
              <a:t>Medr diwylliannol;</a:t>
            </a:r>
          </a:p>
          <a:p>
            <a:pPr marL="514350" indent="-514350">
              <a:buAutoNum type="arabicPeriod"/>
            </a:pPr>
            <a:r>
              <a:rPr lang="cy-GB" dirty="0">
                <a:latin typeface="Arial" panose="020B0604020202020204" pitchFamily="34" charset="0"/>
                <a:cs typeface="Arial" panose="020B0604020202020204" pitchFamily="34" charset="0"/>
              </a:rPr>
              <a:t>Archwiliad o’r Gymraeg;</a:t>
            </a:r>
          </a:p>
          <a:p>
            <a:pPr marL="514350" indent="-514350">
              <a:buAutoNum type="arabicPeriod"/>
            </a:pPr>
            <a:r>
              <a:rPr lang="cy-GB" dirty="0">
                <a:latin typeface="Arial" panose="020B0604020202020204" pitchFamily="34" charset="0"/>
                <a:cs typeface="Arial" panose="020B0604020202020204" pitchFamily="34" charset="0"/>
              </a:rPr>
              <a:t>Datblygu’r gweithlu;</a:t>
            </a:r>
          </a:p>
          <a:p>
            <a:pPr marL="514350" indent="-514350">
              <a:buAutoNum type="arabicPeriod"/>
            </a:pPr>
            <a:r>
              <a:rPr lang="cy-GB" dirty="0">
                <a:latin typeface="Arial" panose="020B0604020202020204" pitchFamily="34" charset="0"/>
                <a:cs typeface="Arial" panose="020B0604020202020204" pitchFamily="34" charset="0"/>
              </a:rPr>
              <a:t>Cymorth ar gyfer yr asesiad.</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4648200" y="2192215"/>
            <a:ext cx="3867150" cy="3443272"/>
          </a:xfrm>
        </p:spPr>
        <p:txBody>
          <a:bodyPr>
            <a:normAutofit fontScale="77500" lnSpcReduction="20000"/>
          </a:bodyPr>
          <a:lstStyle/>
          <a:p>
            <a:pPr marL="514350" indent="-514350">
              <a:buAutoNum type="arabicPeriod"/>
            </a:pPr>
            <a:r>
              <a:rPr lang="en-GB" dirty="0">
                <a:solidFill>
                  <a:srgbClr val="0070C0"/>
                </a:solidFill>
                <a:latin typeface="Arial" panose="020B0604020202020204" pitchFamily="34" charset="0"/>
                <a:cs typeface="Arial" panose="020B0604020202020204" pitchFamily="34" charset="0"/>
              </a:rPr>
              <a:t>Introduction;</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Welsh language and identity;</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Legislation;</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Cymraeg 2050;</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Cultural competence;</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Welsh language audit;</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Workforce development;</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Assessment support.</a:t>
            </a:r>
          </a:p>
          <a:p>
            <a:pPr marL="514350" indent="-514350">
              <a:buAutoNum type="arabicPeriod"/>
            </a:pPr>
            <a:endParaRPr lang="en-GB" dirty="0">
              <a:solidFill>
                <a:srgbClr val="0070C0"/>
              </a:solidFill>
              <a:latin typeface="Arial" panose="020B0604020202020204" pitchFamily="34" charset="0"/>
              <a:cs typeface="Arial" panose="020B0604020202020204" pitchFamily="34" charset="0"/>
            </a:endParaRPr>
          </a:p>
          <a:p>
            <a:pPr marL="514350" indent="-514350">
              <a:buAutoNum type="arabicPeriod"/>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2235D-B68D-D5D2-894F-0904D76FB8EF}"/>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1</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1</a:t>
            </a:r>
          </a:p>
        </p:txBody>
      </p:sp>
      <p:pic>
        <p:nvPicPr>
          <p:cNvPr id="6" name="Content Placeholder 5">
            <a:extLst>
              <a:ext uri="{FF2B5EF4-FFF2-40B4-BE49-F238E27FC236}">
                <a16:creationId xmlns:a16="http://schemas.microsoft.com/office/drawing/2014/main" id="{2F89C896-85E8-1130-7E8C-435BFEFA6AD9}"/>
              </a:ext>
            </a:extLst>
          </p:cNvPr>
          <p:cNvPicPr>
            <a:picLocks noGrp="1" noChangeAspect="1"/>
          </p:cNvPicPr>
          <p:nvPr>
            <p:ph sz="half" idx="1"/>
          </p:nvPr>
        </p:nvPicPr>
        <p:blipFill>
          <a:blip r:embed="rId3"/>
          <a:stretch>
            <a:fillRect/>
          </a:stretch>
        </p:blipFill>
        <p:spPr>
          <a:xfrm>
            <a:off x="657225" y="1825625"/>
            <a:ext cx="3810000" cy="3810000"/>
          </a:xfrm>
          <a:prstGeom prst="rect">
            <a:avLst/>
          </a:prstGeom>
        </p:spPr>
      </p:pic>
      <p:sp>
        <p:nvSpPr>
          <p:cNvPr id="4" name="Content Placeholder 3">
            <a:extLst>
              <a:ext uri="{FF2B5EF4-FFF2-40B4-BE49-F238E27FC236}">
                <a16:creationId xmlns:a16="http://schemas.microsoft.com/office/drawing/2014/main" id="{646AF797-7827-DDAD-BD40-EE8BCD7FB54B}"/>
              </a:ext>
            </a:extLst>
          </p:cNvPr>
          <p:cNvSpPr>
            <a:spLocks noGrp="1"/>
          </p:cNvSpPr>
          <p:nvPr>
            <p:ph sz="half" idx="2"/>
          </p:nvPr>
        </p:nvSpPr>
        <p:spPr>
          <a:xfrm>
            <a:off x="4648200" y="2368061"/>
            <a:ext cx="3867150" cy="3267425"/>
          </a:xfrm>
        </p:spPr>
        <p:txBody>
          <a:bodyPr/>
          <a:lstStyle/>
          <a:p>
            <a:r>
              <a:rPr lang="en-GB" dirty="0">
                <a:latin typeface="Arial" panose="020B0604020202020204" pitchFamily="34" charset="0"/>
                <a:cs typeface="Arial" panose="020B0604020202020204" pitchFamily="34" charset="0"/>
              </a:rPr>
              <a:t>Cyflwyniad</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Introduction</a:t>
            </a:r>
          </a:p>
        </p:txBody>
      </p:sp>
      <p:sp>
        <p:nvSpPr>
          <p:cNvPr id="7" name="TextBox 6">
            <a:extLst>
              <a:ext uri="{FF2B5EF4-FFF2-40B4-BE49-F238E27FC236}">
                <a16:creationId xmlns:a16="http://schemas.microsoft.com/office/drawing/2014/main" id="{F75ECAAE-DA7B-93FB-8E79-82BDF69624AD}"/>
              </a:ext>
            </a:extLst>
          </p:cNvPr>
          <p:cNvSpPr txBox="1"/>
          <p:nvPr/>
        </p:nvSpPr>
        <p:spPr>
          <a:xfrm>
            <a:off x="1137138" y="5635625"/>
            <a:ext cx="2467150" cy="369332"/>
          </a:xfrm>
          <a:prstGeom prst="rect">
            <a:avLst/>
          </a:prstGeom>
          <a:noFill/>
        </p:spPr>
        <p:txBody>
          <a:bodyPr wrap="none" rtlCol="0">
            <a:spAutoFit/>
          </a:bodyPr>
          <a:lstStyle/>
          <a:p>
            <a:r>
              <a:rPr lang="en-GB" dirty="0"/>
              <a:t>(Source: </a:t>
            </a:r>
            <a:r>
              <a:rPr lang="en-GB" dirty="0" err="1"/>
              <a:t>Behance</a:t>
            </a:r>
            <a:r>
              <a:rPr lang="en-GB" dirty="0"/>
              <a:t>, 2018)</a:t>
            </a:r>
          </a:p>
        </p:txBody>
      </p:sp>
    </p:spTree>
    <p:extLst>
      <p:ext uri="{BB962C8B-B14F-4D97-AF65-F5344CB8AC3E}">
        <p14:creationId xmlns:p14="http://schemas.microsoft.com/office/powerpoint/2010/main" val="2209561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cy-GB" sz="4000" noProof="0" dirty="0">
                <a:latin typeface="Arial" panose="020B0604020202020204" pitchFamily="34" charset="0"/>
              </a:rPr>
              <a:t>Deilliannau dysgu</a:t>
            </a:r>
            <a:br>
              <a:rPr lang="en-GB" sz="4000" dirty="0">
                <a:latin typeface="Arial" panose="020B0604020202020204" pitchFamily="34" charset="0"/>
              </a:rPr>
            </a:br>
            <a:r>
              <a:rPr lang="en-GB" sz="4000" dirty="0">
                <a:solidFill>
                  <a:srgbClr val="0070C0"/>
                </a:solidFill>
                <a:latin typeface="Arial" panose="020B0604020202020204" pitchFamily="34" charset="0"/>
              </a:rPr>
              <a:t>Learning outcomes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p:txBody>
          <a:bodyPr>
            <a:normAutofit fontScale="85000" lnSpcReduction="20000"/>
          </a:bodyPr>
          <a:lstStyle/>
          <a:p>
            <a:r>
              <a:rPr lang="cy-GB" b="1" noProof="0" dirty="0">
                <a:latin typeface="Arial" panose="020B0604020202020204" pitchFamily="34" charset="0"/>
              </a:rPr>
              <a:t>Uned 405</a:t>
            </a:r>
            <a:endParaRPr lang="cy-GB" noProof="0" dirty="0">
              <a:latin typeface="Arial" panose="020B0604020202020204" pitchFamily="34" charset="0"/>
            </a:endParaRPr>
          </a:p>
          <a:p>
            <a:pPr marL="0" indent="0">
              <a:buNone/>
            </a:pPr>
            <a:r>
              <a:rPr lang="cy-GB" noProof="0" dirty="0">
                <a:latin typeface="Arial" panose="020B0604020202020204" pitchFamily="34" charset="0"/>
              </a:rPr>
              <a:t>DD1 – Arfer ar sail hawliau;</a:t>
            </a:r>
          </a:p>
          <a:p>
            <a:pPr marL="0" indent="0">
              <a:buNone/>
            </a:pPr>
            <a:r>
              <a:rPr lang="cy-GB" noProof="0" dirty="0">
                <a:latin typeface="Arial" panose="020B0604020202020204" pitchFamily="34" charset="0"/>
              </a:rPr>
              <a:t>DD2 – Cydraddoldeb, amrywiaeth a chynhwysiant;</a:t>
            </a:r>
          </a:p>
          <a:p>
            <a:pPr marL="0" indent="0">
              <a:buNone/>
            </a:pPr>
            <a:r>
              <a:rPr lang="cy-GB" noProof="0" dirty="0">
                <a:latin typeface="Arial" panose="020B0604020202020204" pitchFamily="34" charset="0"/>
              </a:rPr>
              <a:t>DD3 – Iaith a diwylliant Cymru.</a:t>
            </a:r>
          </a:p>
          <a:p>
            <a:r>
              <a:rPr lang="cy-GB" b="1" noProof="0" dirty="0">
                <a:latin typeface="Arial" panose="020B0604020202020204" pitchFamily="34" charset="0"/>
              </a:rPr>
              <a:t>Uned 407</a:t>
            </a:r>
          </a:p>
          <a:p>
            <a:pPr marL="0" indent="0">
              <a:buNone/>
            </a:pPr>
            <a:r>
              <a:rPr lang="cy-GB" noProof="0" dirty="0">
                <a:latin typeface="Arial" panose="020B0604020202020204" pitchFamily="34" charset="0"/>
              </a:rPr>
              <a:t>DD2 – Datblygiad y Gymraeg wrth ddatblygu’r gweithlu.</a:t>
            </a:r>
          </a:p>
          <a:p>
            <a:pPr marL="0" indent="0">
              <a:buNone/>
            </a:pPr>
            <a:endParaRPr lang="en-GB" dirty="0">
              <a:latin typeface="Arial" panose="020B0604020202020204" pitchFamily="34" charset="0"/>
            </a:endParaRP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fontScale="85000" lnSpcReduction="20000"/>
          </a:bodyPr>
          <a:lstStyle/>
          <a:p>
            <a:r>
              <a:rPr lang="en-GB" b="1" dirty="0">
                <a:solidFill>
                  <a:srgbClr val="0070C0"/>
                </a:solidFill>
                <a:latin typeface="Arial" panose="020B0604020202020204" pitchFamily="34" charset="0"/>
              </a:rPr>
              <a:t>Unit 405</a:t>
            </a: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rPr>
              <a:t>LO1 – Rights-based practice;</a:t>
            </a:r>
          </a:p>
          <a:p>
            <a:pPr marL="0" indent="0">
              <a:buNone/>
            </a:pPr>
            <a:r>
              <a:rPr lang="en-GB" dirty="0">
                <a:solidFill>
                  <a:srgbClr val="0070C0"/>
                </a:solidFill>
                <a:latin typeface="Arial" panose="020B0604020202020204" pitchFamily="34" charset="0"/>
              </a:rPr>
              <a:t>LO2 – Equality, diversity and inclusion;</a:t>
            </a:r>
          </a:p>
          <a:p>
            <a:pPr marL="0" indent="0">
              <a:buNone/>
            </a:pPr>
            <a:r>
              <a:rPr lang="en-GB" dirty="0">
                <a:solidFill>
                  <a:srgbClr val="0070C0"/>
                </a:solidFill>
                <a:latin typeface="Arial" panose="020B0604020202020204" pitchFamily="34" charset="0"/>
              </a:rPr>
              <a:t>LO3 – Welsh language and culture.</a:t>
            </a:r>
          </a:p>
          <a:p>
            <a:r>
              <a:rPr lang="en-GB" b="1" dirty="0">
                <a:solidFill>
                  <a:srgbClr val="0070C0"/>
                </a:solidFill>
                <a:latin typeface="Arial" panose="020B0604020202020204" pitchFamily="34" charset="0"/>
              </a:rPr>
              <a:t>Unit 407</a:t>
            </a: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rPr>
              <a:t>LO2 – Welsh language in workforce development.</a:t>
            </a:r>
          </a:p>
          <a:p>
            <a:pPr marL="0" indent="0">
              <a:buNone/>
            </a:pP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75672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5F588-DFB1-DB5E-6199-6579B0E4B6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9E148E-49E7-3112-02BD-FC03F00A43C4}"/>
              </a:ext>
            </a:extLst>
          </p:cNvPr>
          <p:cNvSpPr>
            <a:spLocks noGrp="1"/>
          </p:cNvSpPr>
          <p:nvPr>
            <p:ph type="title"/>
          </p:nvPr>
        </p:nvSpPr>
        <p:spPr>
          <a:xfrm>
            <a:off x="152400" y="588818"/>
            <a:ext cx="8991600" cy="1101870"/>
          </a:xfrm>
        </p:spPr>
        <p:txBody>
          <a:bodyPr>
            <a:normAutofit fontScale="90000"/>
          </a:bodyPr>
          <a:lstStyle/>
          <a:p>
            <a:pPr algn="ctr"/>
            <a:r>
              <a:rPr lang="cy-GB" sz="4000" noProof="0" dirty="0">
                <a:latin typeface="Arial" panose="020B0604020202020204" pitchFamily="34" charset="0"/>
              </a:rPr>
              <a:t>Nod y sesiwn</a:t>
            </a:r>
            <a:br>
              <a:rPr lang="en-GB" sz="4000" dirty="0">
                <a:latin typeface="Arial" panose="020B0604020202020204" pitchFamily="34" charset="0"/>
              </a:rPr>
            </a:br>
            <a:r>
              <a:rPr lang="en-GB" sz="4000" dirty="0">
                <a:solidFill>
                  <a:srgbClr val="0070C0"/>
                </a:solidFill>
                <a:latin typeface="Arial" panose="020B0604020202020204" pitchFamily="34" charset="0"/>
              </a:rPr>
              <a:t>Aim of session</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FC2963-54A5-2B55-51BA-B8BBD0CFC2DA}"/>
              </a:ext>
            </a:extLst>
          </p:cNvPr>
          <p:cNvSpPr>
            <a:spLocks noGrp="1"/>
          </p:cNvSpPr>
          <p:nvPr>
            <p:ph sz="half" idx="1"/>
          </p:nvPr>
        </p:nvSpPr>
        <p:spPr>
          <a:xfrm>
            <a:off x="628650" y="2203937"/>
            <a:ext cx="3867150" cy="3431550"/>
          </a:xfrm>
        </p:spPr>
        <p:txBody>
          <a:bodyPr>
            <a:normAutofit fontScale="85000" lnSpcReduction="20000"/>
          </a:bodyPr>
          <a:lstStyle/>
          <a:p>
            <a:r>
              <a:rPr lang="cy-GB" noProof="0" dirty="0">
                <a:latin typeface="Arial" panose="020B0604020202020204" pitchFamily="34" charset="0"/>
              </a:rPr>
              <a:t>Esbonio deddfwriaeth yr iaith Gymraeg;</a:t>
            </a:r>
          </a:p>
          <a:p>
            <a:r>
              <a:rPr lang="cy-GB" noProof="0" dirty="0">
                <a:latin typeface="Arial" panose="020B0604020202020204" pitchFamily="34" charset="0"/>
              </a:rPr>
              <a:t>Dadansoddi Cymraeg 2050;</a:t>
            </a:r>
          </a:p>
          <a:p>
            <a:r>
              <a:rPr lang="cy-GB" noProof="0" dirty="0">
                <a:latin typeface="Arial" panose="020B0604020202020204" pitchFamily="34" charset="0"/>
              </a:rPr>
              <a:t>Gwerthuso medr diwylliannol;</a:t>
            </a:r>
          </a:p>
          <a:p>
            <a:r>
              <a:rPr lang="cy-GB" noProof="0" dirty="0">
                <a:latin typeface="Arial" panose="020B0604020202020204" pitchFamily="34" charset="0"/>
              </a:rPr>
              <a:t>Cynnal archwiliad o’r Gymraeg;</a:t>
            </a:r>
          </a:p>
          <a:p>
            <a:r>
              <a:rPr lang="cy-GB" noProof="0" dirty="0">
                <a:latin typeface="Arial" panose="020B0604020202020204" pitchFamily="34" charset="0"/>
              </a:rPr>
              <a:t>Creu cynllun gweithredu arweinyddiaeth Gymraeg.</a:t>
            </a:r>
          </a:p>
          <a:p>
            <a:pPr marL="0" indent="0">
              <a:buNone/>
            </a:pPr>
            <a:endParaRPr lang="en-GB" dirty="0">
              <a:latin typeface="Arial" panose="020B0604020202020204" pitchFamily="34" charset="0"/>
            </a:endParaRPr>
          </a:p>
        </p:txBody>
      </p:sp>
      <p:sp>
        <p:nvSpPr>
          <p:cNvPr id="4" name="Content Placeholder 3">
            <a:extLst>
              <a:ext uri="{FF2B5EF4-FFF2-40B4-BE49-F238E27FC236}">
                <a16:creationId xmlns:a16="http://schemas.microsoft.com/office/drawing/2014/main" id="{9C03F013-2236-C269-9AB5-941BED45360C}"/>
              </a:ext>
            </a:extLst>
          </p:cNvPr>
          <p:cNvSpPr>
            <a:spLocks noGrp="1"/>
          </p:cNvSpPr>
          <p:nvPr>
            <p:ph sz="half" idx="2"/>
          </p:nvPr>
        </p:nvSpPr>
        <p:spPr>
          <a:xfrm>
            <a:off x="4648200" y="2203937"/>
            <a:ext cx="3867150" cy="3431549"/>
          </a:xfrm>
        </p:spPr>
        <p:txBody>
          <a:bodyPr>
            <a:normAutofit fontScale="85000" lnSpcReduction="20000"/>
          </a:bodyPr>
          <a:lstStyle/>
          <a:p>
            <a:r>
              <a:rPr lang="en-GB" dirty="0">
                <a:solidFill>
                  <a:srgbClr val="0070C0"/>
                </a:solidFill>
                <a:latin typeface="Arial" panose="020B0604020202020204" pitchFamily="34" charset="0"/>
              </a:rPr>
              <a:t>Explain Welsh language legislation;</a:t>
            </a:r>
          </a:p>
          <a:p>
            <a:r>
              <a:rPr lang="en-GB" dirty="0">
                <a:solidFill>
                  <a:srgbClr val="0070C0"/>
                </a:solidFill>
                <a:latin typeface="Arial" panose="020B0604020202020204" pitchFamily="34" charset="0"/>
              </a:rPr>
              <a:t>Analyse Cymraeg 2050;</a:t>
            </a:r>
          </a:p>
          <a:p>
            <a:r>
              <a:rPr lang="en-GB" dirty="0">
                <a:solidFill>
                  <a:srgbClr val="0070C0"/>
                </a:solidFill>
                <a:latin typeface="Arial" panose="020B0604020202020204" pitchFamily="34" charset="0"/>
              </a:rPr>
              <a:t>Evaluate cultural competence;</a:t>
            </a:r>
          </a:p>
          <a:p>
            <a:r>
              <a:rPr lang="en-GB" dirty="0">
                <a:solidFill>
                  <a:srgbClr val="0070C0"/>
                </a:solidFill>
                <a:latin typeface="Arial" panose="020B0604020202020204" pitchFamily="34" charset="0"/>
              </a:rPr>
              <a:t>Conduct a Welsh language audit;</a:t>
            </a:r>
          </a:p>
          <a:p>
            <a:r>
              <a:rPr lang="en-GB" dirty="0">
                <a:solidFill>
                  <a:srgbClr val="0070C0"/>
                </a:solidFill>
                <a:latin typeface="Arial" panose="020B0604020202020204" pitchFamily="34" charset="0"/>
              </a:rPr>
              <a:t>Create a Welsh leadership action plan.</a:t>
            </a:r>
          </a:p>
          <a:p>
            <a:pPr marL="0" indent="0">
              <a:buNone/>
            </a:pP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75206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60349"/>
            <a:ext cx="8229600" cy="1263651"/>
          </a:xfrm>
        </p:spPr>
        <p:txBody>
          <a:bodyPr>
            <a:noAutofit/>
          </a:bodyPr>
          <a:lstStyle/>
          <a:p>
            <a:pPr algn="ctr" eaLnBrk="1" hangingPunct="1"/>
            <a:r>
              <a:rPr lang="cy-GB" sz="4000" noProof="0" dirty="0">
                <a:latin typeface="Arial" panose="020B0604020202020204" pitchFamily="34" charset="0"/>
              </a:rPr>
              <a:t>Asesiad</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Assessment</a:t>
            </a:r>
            <a:endParaRPr lang="cy-GB" altLang="cy-GB" sz="4000" dirty="0">
              <a:solidFill>
                <a:srgbClr val="0070C0"/>
              </a:solidFill>
            </a:endParaRPr>
          </a:p>
        </p:txBody>
      </p:sp>
      <p:sp>
        <p:nvSpPr>
          <p:cNvPr id="12291" name="Content Placeholder 2"/>
          <p:cNvSpPr>
            <a:spLocks noGrp="1"/>
          </p:cNvSpPr>
          <p:nvPr>
            <p:ph sz="half" idx="1"/>
          </p:nvPr>
        </p:nvSpPr>
        <p:spPr>
          <a:xfrm>
            <a:off x="110836" y="1596007"/>
            <a:ext cx="4384964" cy="4359316"/>
          </a:xfrm>
        </p:spPr>
        <p:txBody>
          <a:bodyPr>
            <a:normAutofit/>
          </a:bodyPr>
          <a:lstStyle/>
          <a:p>
            <a:pPr marL="0" lvl="0" indent="0" hangingPunct="0">
              <a:buNone/>
            </a:pPr>
            <a:r>
              <a:rPr lang="cy-GB" altLang="cy-GB" i="1" dirty="0" err="1">
                <a:latin typeface="Arial" panose="020B0604020202020204" pitchFamily="34" charset="0"/>
                <a:cs typeface="Arial" panose="020B0604020202020204" pitchFamily="34" charset="0"/>
              </a:rPr>
              <a:t>Patch</a:t>
            </a:r>
            <a:r>
              <a:rPr lang="cy-GB" altLang="cy-GB" dirty="0">
                <a:latin typeface="Arial" panose="020B0604020202020204" pitchFamily="34" charset="0"/>
                <a:cs typeface="Arial" panose="020B0604020202020204" pitchFamily="34" charset="0"/>
              </a:rPr>
              <a:t> 3</a:t>
            </a:r>
          </a:p>
          <a:p>
            <a:pPr marL="0" lvl="0" indent="0" hangingPunct="0">
              <a:buNone/>
            </a:pPr>
            <a:endParaRPr lang="cy-GB" altLang="cy-GB" dirty="0">
              <a:latin typeface="Arial" panose="020B0604020202020204" pitchFamily="34" charset="0"/>
              <a:cs typeface="Arial" panose="020B0604020202020204" pitchFamily="34" charset="0"/>
            </a:endParaRPr>
          </a:p>
          <a:p>
            <a:pPr marL="0" lvl="0" indent="0" hangingPunct="0">
              <a:buNone/>
            </a:pPr>
            <a:r>
              <a:rPr lang="cy-GB" altLang="cy-GB" dirty="0">
                <a:latin typeface="Arial" panose="020B0604020202020204" pitchFamily="34" charset="0"/>
                <a:cs typeface="Arial" panose="020B0604020202020204" pitchFamily="34" charset="0"/>
              </a:rPr>
              <a:t>Arweinyddiaeth gynhwysol, sy’n seiliedig ar hawliau ac sy’n ymatebol yn ddiwylliannol</a:t>
            </a:r>
          </a:p>
        </p:txBody>
      </p:sp>
      <p:sp>
        <p:nvSpPr>
          <p:cNvPr id="12292" name="Content Placeholder 3"/>
          <p:cNvSpPr>
            <a:spLocks noGrp="1"/>
          </p:cNvSpPr>
          <p:nvPr>
            <p:ph sz="half" idx="2"/>
          </p:nvPr>
        </p:nvSpPr>
        <p:spPr>
          <a:xfrm>
            <a:off x="4536298" y="1648690"/>
            <a:ext cx="4384964" cy="4306633"/>
          </a:xfrm>
        </p:spPr>
        <p:txBody>
          <a:bodyPr>
            <a:normAutofit/>
          </a:bodyPr>
          <a:lstStyle/>
          <a:p>
            <a:pPr marL="0" lvl="0" indent="0" hangingPunct="0">
              <a:buNone/>
            </a:pPr>
            <a:r>
              <a:rPr lang="en-GB" dirty="0">
                <a:solidFill>
                  <a:srgbClr val="0070C0"/>
                </a:solidFill>
                <a:latin typeface="Arial" panose="020B0604020202020204" pitchFamily="34" charset="0"/>
                <a:cs typeface="Arial" panose="020B0604020202020204" pitchFamily="34" charset="0"/>
              </a:rPr>
              <a:t>Patch 3</a:t>
            </a:r>
          </a:p>
          <a:p>
            <a:pPr marL="0" lvl="0" indent="0" hangingPunct="0">
              <a:buNone/>
            </a:pPr>
            <a:endParaRPr lang="en-GB" dirty="0">
              <a:solidFill>
                <a:srgbClr val="0070C0"/>
              </a:solidFill>
              <a:latin typeface="Arial" panose="020B0604020202020204" pitchFamily="34" charset="0"/>
              <a:cs typeface="Arial" panose="020B0604020202020204" pitchFamily="34" charset="0"/>
            </a:endParaRPr>
          </a:p>
          <a:p>
            <a:pPr marL="0" lvl="0" indent="0" hangingPunct="0">
              <a:buNone/>
            </a:pPr>
            <a:r>
              <a:rPr lang="en-GB" dirty="0">
                <a:solidFill>
                  <a:srgbClr val="0070C0"/>
                </a:solidFill>
                <a:latin typeface="Arial" panose="020B0604020202020204" pitchFamily="34" charset="0"/>
                <a:cs typeface="Arial" panose="020B0604020202020204" pitchFamily="34" charset="0"/>
              </a:rPr>
              <a:t>Inclusive, rights-based and culturally responsible leadership.</a:t>
            </a:r>
          </a:p>
          <a:p>
            <a:pPr marL="0" lvl="0" indent="0" hangingPunct="0">
              <a:buNone/>
            </a:pPr>
            <a:endParaRPr lang="en-GB" dirty="0">
              <a:solidFill>
                <a:srgbClr val="0070C0"/>
              </a:solidFill>
              <a:latin typeface="Arial" panose="020B0604020202020204" pitchFamily="34" charset="0"/>
              <a:cs typeface="Arial" panose="020B0604020202020204" pitchFamily="34" charset="0"/>
            </a:endParaRPr>
          </a:p>
          <a:p>
            <a:pPr marL="0" lvl="0" indent="0" hangingPunct="0">
              <a:buNone/>
            </a:pPr>
            <a:endParaRPr lang="en-GB" dirty="0">
              <a:solidFill>
                <a:srgbClr val="0070C0"/>
              </a:solidFill>
              <a:latin typeface="Arial" panose="020B0604020202020204" pitchFamily="34" charset="0"/>
              <a:cs typeface="Arial" panose="020B0604020202020204" pitchFamily="34" charset="0"/>
            </a:endParaRPr>
          </a:p>
          <a:p>
            <a:pPr marL="0" indent="0" eaLnBrk="1" hangingPunct="1">
              <a:buNone/>
            </a:pPr>
            <a:endParaRPr lang="cy-GB" altLang="cy-GB" dirty="0"/>
          </a:p>
        </p:txBody>
      </p:sp>
    </p:spTree>
    <p:extLst>
      <p:ext uri="{BB962C8B-B14F-4D97-AF65-F5344CB8AC3E}">
        <p14:creationId xmlns:p14="http://schemas.microsoft.com/office/powerpoint/2010/main" val="743455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60350"/>
            <a:ext cx="8229600" cy="1242868"/>
          </a:xfrm>
        </p:spPr>
        <p:txBody>
          <a:bodyPr>
            <a:noAutofit/>
          </a:bodyPr>
          <a:lstStyle/>
          <a:p>
            <a:pPr algn="ctr" eaLnBrk="1" hangingPunct="1"/>
            <a:r>
              <a:rPr lang="en-GB" altLang="cy-GB" sz="4000" dirty="0">
                <a:latin typeface="Arial" panose="020B0604020202020204" pitchFamily="34" charset="0"/>
              </a:rPr>
              <a:t>Adran 2</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Section 2</a:t>
            </a:r>
            <a:endParaRPr lang="cy-GB" altLang="cy-GB" sz="4000" dirty="0">
              <a:solidFill>
                <a:srgbClr val="0070C0"/>
              </a:solidFill>
            </a:endParaRPr>
          </a:p>
        </p:txBody>
      </p:sp>
      <p:sp>
        <p:nvSpPr>
          <p:cNvPr id="12291" name="Content Placeholder 2"/>
          <p:cNvSpPr>
            <a:spLocks noGrp="1"/>
          </p:cNvSpPr>
          <p:nvPr>
            <p:ph sz="half" idx="1"/>
          </p:nvPr>
        </p:nvSpPr>
        <p:spPr>
          <a:xfrm>
            <a:off x="152400" y="1738745"/>
            <a:ext cx="4343400" cy="4274126"/>
          </a:xfrm>
        </p:spPr>
        <p:txBody>
          <a:bodyPr>
            <a:normAutofit/>
          </a:bodyPr>
          <a:lstStyle/>
          <a:p>
            <a:pPr marL="0" indent="0" hangingPunct="0">
              <a:buNone/>
            </a:pPr>
            <a:endParaRPr lang="cy-GB" sz="4500" dirty="0">
              <a:solidFill>
                <a:srgbClr val="0070C0"/>
              </a:solidFill>
              <a:latin typeface="Arial" panose="020B0604020202020204" pitchFamily="34" charset="0"/>
              <a:cs typeface="Arial" panose="020B0604020202020204" pitchFamily="34" charset="0"/>
            </a:endParaRPr>
          </a:p>
          <a:p>
            <a:pPr hangingPunct="0"/>
            <a:endParaRPr lang="cy-GB" sz="4500" dirty="0">
              <a:latin typeface="Arial" panose="020B0604020202020204" pitchFamily="34" charset="0"/>
              <a:cs typeface="Arial" panose="020B0604020202020204" pitchFamily="34" charset="0"/>
            </a:endParaRPr>
          </a:p>
          <a:p>
            <a:pPr hangingPunct="0"/>
            <a:endParaRPr lang="cy-GB" sz="4500" dirty="0">
              <a:latin typeface="Arial" panose="020B0604020202020204" pitchFamily="34" charset="0"/>
              <a:cs typeface="Arial" panose="020B0604020202020204" pitchFamily="34" charset="0"/>
            </a:endParaRPr>
          </a:p>
          <a:p>
            <a:pPr hangingPunct="0"/>
            <a:endParaRPr lang="en-GB" sz="4500" dirty="0">
              <a:latin typeface="Arial" panose="020B0604020202020204" pitchFamily="34" charset="0"/>
              <a:cs typeface="Arial" panose="020B0604020202020204" pitchFamily="34" charset="0"/>
            </a:endParaRPr>
          </a:p>
          <a:p>
            <a:pPr eaLnBrk="1" hangingPunct="1"/>
            <a:endParaRPr lang="cy-GB" altLang="cy-GB" dirty="0"/>
          </a:p>
        </p:txBody>
      </p:sp>
      <p:sp>
        <p:nvSpPr>
          <p:cNvPr id="12292" name="Content Placeholder 3"/>
          <p:cNvSpPr>
            <a:spLocks noGrp="1"/>
          </p:cNvSpPr>
          <p:nvPr>
            <p:ph sz="half" idx="2"/>
          </p:nvPr>
        </p:nvSpPr>
        <p:spPr>
          <a:xfrm>
            <a:off x="4648200" y="1738745"/>
            <a:ext cx="4343400" cy="4274127"/>
          </a:xfrm>
        </p:spPr>
        <p:txBody>
          <a:bodyPr>
            <a:normAutofit/>
          </a:bodyPr>
          <a:lstStyle/>
          <a:p>
            <a:pPr hangingPunct="0"/>
            <a:endParaRPr lang="cy-GB" dirty="0">
              <a:latin typeface="Arial" panose="020B0604020202020204" pitchFamily="34" charset="0"/>
              <a:cs typeface="Arial" panose="020B0604020202020204" pitchFamily="34" charset="0"/>
            </a:endParaRPr>
          </a:p>
          <a:p>
            <a:pPr hangingPunct="0"/>
            <a:endParaRPr lang="cy-GB" dirty="0">
              <a:latin typeface="Arial" panose="020B0604020202020204" pitchFamily="34" charset="0"/>
              <a:cs typeface="Arial" panose="020B0604020202020204" pitchFamily="34" charset="0"/>
            </a:endParaRPr>
          </a:p>
          <a:p>
            <a:pPr hangingPunct="0"/>
            <a:r>
              <a:rPr lang="cy-GB" dirty="0">
                <a:latin typeface="Arial" panose="020B0604020202020204" pitchFamily="34" charset="0"/>
                <a:cs typeface="Arial" panose="020B0604020202020204" pitchFamily="34" charset="0"/>
              </a:rPr>
              <a:t>Y Gymraeg a hunaniaeth </a:t>
            </a:r>
            <a:r>
              <a:rPr lang="en-GB" dirty="0" err="1">
                <a:latin typeface="Arial" panose="020B0604020202020204" pitchFamily="34" charset="0"/>
                <a:cs typeface="Arial" panose="020B0604020202020204" pitchFamily="34" charset="0"/>
              </a:rPr>
              <a:t>Gymreig</a:t>
            </a:r>
            <a:endParaRPr lang="en-GB" dirty="0">
              <a:solidFill>
                <a:srgbClr val="0070C0"/>
              </a:solidFill>
              <a:latin typeface="Arial" panose="020B0604020202020204" pitchFamily="34" charset="0"/>
              <a:cs typeface="Arial" panose="020B0604020202020204" pitchFamily="34" charset="0"/>
            </a:endParaRPr>
          </a:p>
          <a:p>
            <a:pPr marL="0" indent="0" hangingPunct="0">
              <a:buNone/>
            </a:pPr>
            <a:endParaRPr lang="cy-GB" dirty="0">
              <a:solidFill>
                <a:srgbClr val="0070C0"/>
              </a:solidFill>
              <a:latin typeface="Arial" panose="020B0604020202020204" pitchFamily="34" charset="0"/>
              <a:cs typeface="Arial" panose="020B0604020202020204" pitchFamily="34" charset="0"/>
            </a:endParaRPr>
          </a:p>
          <a:p>
            <a:pPr hangingPunct="0"/>
            <a:r>
              <a:rPr lang="en-GB" noProof="0" dirty="0">
                <a:solidFill>
                  <a:srgbClr val="0070C0"/>
                </a:solidFill>
                <a:latin typeface="Arial" panose="020B0604020202020204" pitchFamily="34" charset="0"/>
                <a:cs typeface="Arial" panose="020B0604020202020204" pitchFamily="34" charset="0"/>
              </a:rPr>
              <a:t>Welsh language and identity</a:t>
            </a:r>
          </a:p>
        </p:txBody>
      </p:sp>
      <p:pic>
        <p:nvPicPr>
          <p:cNvPr id="4" name="Picture 3" descr="&quot;Hello everyone , shwmae pawb, wales, welsh language , cymraeg ...">
            <a:extLst>
              <a:ext uri="{FF2B5EF4-FFF2-40B4-BE49-F238E27FC236}">
                <a16:creationId xmlns:a16="http://schemas.microsoft.com/office/drawing/2014/main" id="{61B6A1DC-B6AF-B58B-60B2-ED60BE0B566F}"/>
              </a:ext>
            </a:extLst>
          </p:cNvPr>
          <p:cNvPicPr>
            <a:picLocks noChangeAspect="1"/>
          </p:cNvPicPr>
          <p:nvPr/>
        </p:nvPicPr>
        <p:blipFill>
          <a:blip r:embed="rId3"/>
          <a:stretch>
            <a:fillRect/>
          </a:stretch>
        </p:blipFill>
        <p:spPr>
          <a:xfrm>
            <a:off x="457200" y="1291936"/>
            <a:ext cx="3205596" cy="4274128"/>
          </a:xfrm>
          <a:prstGeom prst="rect">
            <a:avLst/>
          </a:prstGeom>
        </p:spPr>
      </p:pic>
      <p:sp>
        <p:nvSpPr>
          <p:cNvPr id="5" name="TextBox 4">
            <a:extLst>
              <a:ext uri="{FF2B5EF4-FFF2-40B4-BE49-F238E27FC236}">
                <a16:creationId xmlns:a16="http://schemas.microsoft.com/office/drawing/2014/main" id="{A8A3E92B-9B3D-4AC0-B611-CB0CBCE407E7}"/>
              </a:ext>
            </a:extLst>
          </p:cNvPr>
          <p:cNvSpPr txBox="1"/>
          <p:nvPr/>
        </p:nvSpPr>
        <p:spPr>
          <a:xfrm>
            <a:off x="996462" y="5697415"/>
            <a:ext cx="2673104" cy="369332"/>
          </a:xfrm>
          <a:prstGeom prst="rect">
            <a:avLst/>
          </a:prstGeom>
          <a:noFill/>
        </p:spPr>
        <p:txBody>
          <a:bodyPr wrap="none" rtlCol="0">
            <a:spAutoFit/>
          </a:bodyPr>
          <a:lstStyle/>
          <a:p>
            <a:r>
              <a:rPr lang="en-GB" dirty="0"/>
              <a:t>(Source: Redbubble, 2023)</a:t>
            </a:r>
          </a:p>
        </p:txBody>
      </p:sp>
    </p:spTree>
    <p:extLst>
      <p:ext uri="{BB962C8B-B14F-4D97-AF65-F5344CB8AC3E}">
        <p14:creationId xmlns:p14="http://schemas.microsoft.com/office/powerpoint/2010/main" val="3894638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28650" y="365127"/>
            <a:ext cx="7886700" cy="831626"/>
          </a:xfrm>
        </p:spPr>
        <p:txBody>
          <a:bodyPr>
            <a:noAutofit/>
          </a:bodyPr>
          <a:lstStyle/>
          <a:p>
            <a:pPr algn="ctr" eaLnBrk="1" hangingPunct="1"/>
            <a:r>
              <a:rPr lang="cy-GB" sz="4000" noProof="0" dirty="0">
                <a:latin typeface="Arial" panose="020B0604020202020204" pitchFamily="34" charset="0"/>
              </a:rPr>
              <a:t>Trafodwch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Discuss</a:t>
            </a:r>
          </a:p>
        </p:txBody>
      </p:sp>
      <p:sp>
        <p:nvSpPr>
          <p:cNvPr id="14339" name="Rectangle 4"/>
          <p:cNvSpPr>
            <a:spLocks noGrp="1" noChangeArrowheads="1"/>
          </p:cNvSpPr>
          <p:nvPr>
            <p:ph type="body" sz="half" idx="1"/>
          </p:nvPr>
        </p:nvSpPr>
        <p:spPr>
          <a:xfrm>
            <a:off x="457200" y="1905000"/>
            <a:ext cx="4057650" cy="4038600"/>
          </a:xfrm>
        </p:spPr>
        <p:txBody>
          <a:bodyPr>
            <a:normAutofit/>
          </a:bodyPr>
          <a:lstStyle/>
          <a:p>
            <a:pPr eaLnBrk="1" hangingPunct="1">
              <a:lnSpc>
                <a:spcPct val="90000"/>
              </a:lnSpc>
            </a:pPr>
            <a:r>
              <a:rPr lang="cy-GB" altLang="cy-GB" dirty="0">
                <a:latin typeface="Arial" panose="020B0604020202020204" pitchFamily="34" charset="0"/>
              </a:rPr>
              <a:t>Beth yw ‘hunaniaeth’?</a:t>
            </a:r>
          </a:p>
          <a:p>
            <a:pPr eaLnBrk="1" hangingPunct="1">
              <a:lnSpc>
                <a:spcPct val="90000"/>
              </a:lnSpc>
            </a:pPr>
            <a:endParaRPr lang="cy-GB" altLang="cy-GB" dirty="0">
              <a:latin typeface="Arial" panose="020B0604020202020204" pitchFamily="34" charset="0"/>
            </a:endParaRPr>
          </a:p>
          <a:p>
            <a:pPr eaLnBrk="1" hangingPunct="1">
              <a:lnSpc>
                <a:spcPct val="90000"/>
              </a:lnSpc>
            </a:pPr>
            <a:r>
              <a:rPr lang="cy-GB" altLang="cy-GB" dirty="0">
                <a:latin typeface="Arial" panose="020B0604020202020204" pitchFamily="34" charset="0"/>
              </a:rPr>
              <a:t>Beth wnaeth dylanwadu ar eich hunaniaeth chi?</a:t>
            </a:r>
          </a:p>
        </p:txBody>
      </p:sp>
      <p:sp>
        <p:nvSpPr>
          <p:cNvPr id="14340" name="Rectangle 5"/>
          <p:cNvSpPr>
            <a:spLocks noGrp="1" noChangeArrowheads="1"/>
          </p:cNvSpPr>
          <p:nvPr>
            <p:ph type="body" sz="half" idx="2"/>
          </p:nvPr>
        </p:nvSpPr>
        <p:spPr>
          <a:xfrm>
            <a:off x="4629150" y="1904999"/>
            <a:ext cx="4362450" cy="4038601"/>
          </a:xfrm>
        </p:spPr>
        <p:txBody>
          <a:bodyPr>
            <a:normAutofit/>
          </a:bodyPr>
          <a:lstStyle/>
          <a:p>
            <a:pPr eaLnBrk="1" hangingPunct="1">
              <a:lnSpc>
                <a:spcPct val="90000"/>
              </a:lnSpc>
            </a:pPr>
            <a:r>
              <a:rPr lang="en-GB" altLang="cy-GB" dirty="0">
                <a:solidFill>
                  <a:srgbClr val="0070C0"/>
                </a:solidFill>
                <a:latin typeface="Arial" panose="020B0604020202020204" pitchFamily="34" charset="0"/>
              </a:rPr>
              <a:t>What is ‘identity’?</a:t>
            </a:r>
          </a:p>
          <a:p>
            <a:pPr eaLnBrk="1" hangingPunct="1">
              <a:lnSpc>
                <a:spcPct val="90000"/>
              </a:lnSpc>
            </a:pPr>
            <a:endParaRPr lang="en-GB" altLang="cy-GB" dirty="0">
              <a:solidFill>
                <a:srgbClr val="0070C0"/>
              </a:solidFill>
              <a:latin typeface="Arial" panose="020B0604020202020204" pitchFamily="34" charset="0"/>
            </a:endParaRPr>
          </a:p>
          <a:p>
            <a:pPr eaLnBrk="1" hangingPunct="1">
              <a:lnSpc>
                <a:spcPct val="90000"/>
              </a:lnSpc>
            </a:pPr>
            <a:r>
              <a:rPr lang="en-GB" altLang="cy-GB" dirty="0">
                <a:solidFill>
                  <a:srgbClr val="0070C0"/>
                </a:solidFill>
                <a:latin typeface="Arial" panose="020B0604020202020204" pitchFamily="34" charset="0"/>
              </a:rPr>
              <a:t>What influenced your own identity?</a:t>
            </a:r>
          </a:p>
          <a:p>
            <a:pPr marL="0" indent="0" eaLnBrk="1" hangingPunct="1">
              <a:lnSpc>
                <a:spcPct val="90000"/>
              </a:lnSpc>
              <a:buNone/>
            </a:pPr>
            <a:endParaRPr lang="en-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376208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8041A-FA6C-8C0E-A5A8-22E63BBCE322}"/>
              </a:ext>
            </a:extLst>
          </p:cNvPr>
          <p:cNvSpPr>
            <a:spLocks noGrp="1"/>
          </p:cNvSpPr>
          <p:nvPr>
            <p:ph type="title"/>
          </p:nvPr>
        </p:nvSpPr>
        <p:spPr>
          <a:xfrm>
            <a:off x="628650" y="365125"/>
            <a:ext cx="7886700" cy="626647"/>
          </a:xfrm>
        </p:spPr>
        <p:txBody>
          <a:bodyPr>
            <a:normAutofit fontScale="90000"/>
          </a:bodyPr>
          <a:lstStyle/>
          <a:p>
            <a:pPr algn="ctr"/>
            <a:r>
              <a:rPr lang="en-GB" sz="4000" dirty="0" err="1">
                <a:latin typeface="Arial" panose="020B0604020202020204" pitchFamily="34" charset="0"/>
                <a:cs typeface="Arial" panose="020B0604020202020204" pitchFamily="34" charset="0"/>
              </a:rPr>
              <a:t>Ymchwil</a:t>
            </a:r>
            <a:r>
              <a:rPr lang="en-GB" sz="4000" dirty="0">
                <a:latin typeface="Arial" panose="020B0604020202020204" pitchFamily="34" charset="0"/>
                <a:cs typeface="Arial" panose="020B0604020202020204" pitchFamily="34" charset="0"/>
              </a:rPr>
              <a:t>/</a:t>
            </a:r>
            <a:r>
              <a:rPr lang="en-GB" sz="4000" dirty="0">
                <a:solidFill>
                  <a:srgbClr val="0070C0"/>
                </a:solidFill>
                <a:latin typeface="Arial" panose="020B0604020202020204" pitchFamily="34" charset="0"/>
                <a:cs typeface="Arial" panose="020B0604020202020204" pitchFamily="34" charset="0"/>
              </a:rPr>
              <a:t>Research</a:t>
            </a:r>
          </a:p>
        </p:txBody>
      </p:sp>
      <p:sp>
        <p:nvSpPr>
          <p:cNvPr id="5" name="Content Placeholder 4">
            <a:extLst>
              <a:ext uri="{FF2B5EF4-FFF2-40B4-BE49-F238E27FC236}">
                <a16:creationId xmlns:a16="http://schemas.microsoft.com/office/drawing/2014/main" id="{20F8976F-E550-37EF-8E34-F2AAF33E94CA}"/>
              </a:ext>
            </a:extLst>
          </p:cNvPr>
          <p:cNvSpPr>
            <a:spLocks noGrp="1"/>
          </p:cNvSpPr>
          <p:nvPr>
            <p:ph idx="1"/>
          </p:nvPr>
        </p:nvSpPr>
        <p:spPr>
          <a:xfrm>
            <a:off x="168812" y="1195755"/>
            <a:ext cx="8778240" cy="4670474"/>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“Identity is multidimensional and multifaceted. It includes personal internal and external characteristics, group membership and roles, and nuanced expressions of self that are developed through exploration and engagement with the world. Regardless of how we identify ourselves or form our identity, identity development is a vital task; it enables us to make decisions autonomously, feel competent while navigating the world, and demonstrate resilience in the face of challenge. The influence of positive identity can be seen in adolescence through improved school and peer engagement and adulthood through enhanced occupational and interpersonal outcomes.”</a:t>
            </a:r>
          </a:p>
          <a:p>
            <a:pPr marL="0" indent="0" algn="r">
              <a:buNone/>
            </a:pPr>
            <a:r>
              <a:rPr lang="en-GB" sz="2200" dirty="0">
                <a:latin typeface="Arial" panose="020B0604020202020204" pitchFamily="34" charset="0"/>
                <a:cs typeface="Arial" panose="020B0604020202020204" pitchFamily="34" charset="0"/>
              </a:rPr>
              <a:t>(</a:t>
            </a:r>
            <a:r>
              <a:rPr lang="en-GB" sz="2200" dirty="0" err="1">
                <a:latin typeface="Arial" panose="020B0604020202020204" pitchFamily="34" charset="0"/>
                <a:cs typeface="Arial" panose="020B0604020202020204" pitchFamily="34" charset="0"/>
              </a:rPr>
              <a:t>Talapatra</a:t>
            </a:r>
            <a:r>
              <a:rPr lang="en-GB" sz="2200" dirty="0">
                <a:latin typeface="Arial" panose="020B0604020202020204" pitchFamily="34" charset="0"/>
                <a:cs typeface="Arial" panose="020B0604020202020204" pitchFamily="34" charset="0"/>
              </a:rPr>
              <a:t> and Snider, 2023, page 1).</a:t>
            </a:r>
          </a:p>
        </p:txBody>
      </p:sp>
    </p:spTree>
    <p:extLst>
      <p:ext uri="{BB962C8B-B14F-4D97-AF65-F5344CB8AC3E}">
        <p14:creationId xmlns:p14="http://schemas.microsoft.com/office/powerpoint/2010/main" val="1428520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8399B3-6F18-2856-1EF3-6F6CCC6044D6}"/>
              </a:ext>
            </a:extLst>
          </p:cNvPr>
          <p:cNvSpPr>
            <a:spLocks noGrp="1"/>
          </p:cNvSpPr>
          <p:nvPr>
            <p:ph type="title"/>
          </p:nvPr>
        </p:nvSpPr>
        <p:spPr/>
        <p:txBody>
          <a:bodyPr>
            <a:normAutofit/>
          </a:bodyPr>
          <a:lstStyle/>
          <a:p>
            <a:pPr algn="ctr"/>
            <a:r>
              <a:rPr lang="cy-GB" sz="3600" noProof="0" dirty="0">
                <a:latin typeface="Arial" panose="020B0604020202020204" pitchFamily="34" charset="0"/>
                <a:cs typeface="Arial" panose="020B0604020202020204" pitchFamily="34" charset="0"/>
              </a:rPr>
              <a:t>Pam mae hunaniaeth yn bwysig</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Why identity matters</a:t>
            </a:r>
          </a:p>
        </p:txBody>
      </p:sp>
      <p:sp>
        <p:nvSpPr>
          <p:cNvPr id="5" name="Content Placeholder 4">
            <a:extLst>
              <a:ext uri="{FF2B5EF4-FFF2-40B4-BE49-F238E27FC236}">
                <a16:creationId xmlns:a16="http://schemas.microsoft.com/office/drawing/2014/main" id="{419FDA79-6DF1-156A-CB70-1AC51C5695F7}"/>
              </a:ext>
            </a:extLst>
          </p:cNvPr>
          <p:cNvSpPr>
            <a:spLocks noGrp="1"/>
          </p:cNvSpPr>
          <p:nvPr>
            <p:ph sz="half" idx="1"/>
          </p:nvPr>
        </p:nvSpPr>
        <p:spPr/>
        <p:txBody>
          <a:bodyPr>
            <a:normAutofit fontScale="92500" lnSpcReduction="20000"/>
          </a:bodyPr>
          <a:lstStyle/>
          <a:p>
            <a:r>
              <a:rPr lang="cy-GB" noProof="0" dirty="0">
                <a:latin typeface="Arial" panose="020B0604020202020204" pitchFamily="34" charset="0"/>
                <a:cs typeface="Arial" panose="020B0604020202020204" pitchFamily="34" charset="0"/>
              </a:rPr>
              <a:t>Hunan-barch a hyder uwch;</a:t>
            </a:r>
          </a:p>
          <a:p>
            <a:r>
              <a:rPr lang="cy-GB" noProof="0" dirty="0">
                <a:latin typeface="Arial" panose="020B0604020202020204" pitchFamily="34" charset="0"/>
                <a:cs typeface="Arial" panose="020B0604020202020204" pitchFamily="34" charset="0"/>
              </a:rPr>
              <a:t>Ymdeimlad cryfach o berthyn a chysylltiad;</a:t>
            </a:r>
          </a:p>
          <a:p>
            <a:r>
              <a:rPr lang="cy-GB" noProof="0" dirty="0">
                <a:latin typeface="Arial" panose="020B0604020202020204" pitchFamily="34" charset="0"/>
                <a:cs typeface="Arial" panose="020B0604020202020204" pitchFamily="34" charset="0"/>
              </a:rPr>
              <a:t>Mwy o wydnwch a llesiant;</a:t>
            </a:r>
          </a:p>
          <a:p>
            <a:r>
              <a:rPr lang="cy-GB" noProof="0" dirty="0">
                <a:latin typeface="Arial" panose="020B0604020202020204" pitchFamily="34" charset="0"/>
                <a:cs typeface="Arial" panose="020B0604020202020204" pitchFamily="34" charset="0"/>
              </a:rPr>
              <a:t>Cymhelliant ac uchelgais gryfach;</a:t>
            </a:r>
          </a:p>
          <a:p>
            <a:r>
              <a:rPr lang="cy-GB" noProof="0" dirty="0">
                <a:latin typeface="Arial" panose="020B0604020202020204" pitchFamily="34" charset="0"/>
                <a:cs typeface="Arial" panose="020B0604020202020204" pitchFamily="34" charset="0"/>
              </a:rPr>
              <a:t>Gwell iechyd meddwl a boddhad â bywyd.</a:t>
            </a:r>
          </a:p>
        </p:txBody>
      </p:sp>
      <p:sp>
        <p:nvSpPr>
          <p:cNvPr id="6" name="Content Placeholder 5">
            <a:extLst>
              <a:ext uri="{FF2B5EF4-FFF2-40B4-BE49-F238E27FC236}">
                <a16:creationId xmlns:a16="http://schemas.microsoft.com/office/drawing/2014/main" id="{80EE1AB2-19AC-69DA-E913-09532A657506}"/>
              </a:ext>
            </a:extLst>
          </p:cNvPr>
          <p:cNvSpPr>
            <a:spLocks noGrp="1"/>
          </p:cNvSpPr>
          <p:nvPr>
            <p:ph sz="half" idx="2"/>
          </p:nvPr>
        </p:nvSpPr>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Higher self-esteem and confidence;</a:t>
            </a:r>
          </a:p>
          <a:p>
            <a:r>
              <a:rPr lang="en-GB" dirty="0">
                <a:solidFill>
                  <a:srgbClr val="0070C0"/>
                </a:solidFill>
                <a:latin typeface="Arial" panose="020B0604020202020204" pitchFamily="34" charset="0"/>
                <a:cs typeface="Arial" panose="020B0604020202020204" pitchFamily="34" charset="0"/>
              </a:rPr>
              <a:t>Greater sense of belonging and connection;</a:t>
            </a:r>
          </a:p>
          <a:p>
            <a:r>
              <a:rPr lang="en-GB" dirty="0">
                <a:solidFill>
                  <a:srgbClr val="0070C0"/>
                </a:solidFill>
                <a:latin typeface="Arial" panose="020B0604020202020204" pitchFamily="34" charset="0"/>
                <a:cs typeface="Arial" panose="020B0604020202020204" pitchFamily="34" charset="0"/>
              </a:rPr>
              <a:t>Increased resilience and wellbeing;</a:t>
            </a:r>
          </a:p>
          <a:p>
            <a:r>
              <a:rPr lang="en-GB" dirty="0">
                <a:solidFill>
                  <a:srgbClr val="0070C0"/>
                </a:solidFill>
                <a:latin typeface="Arial" panose="020B0604020202020204" pitchFamily="34" charset="0"/>
                <a:cs typeface="Arial" panose="020B0604020202020204" pitchFamily="34" charset="0"/>
              </a:rPr>
              <a:t>Stronger motivation and aspiration;</a:t>
            </a:r>
          </a:p>
          <a:p>
            <a:r>
              <a:rPr lang="en-GB" dirty="0">
                <a:solidFill>
                  <a:srgbClr val="0070C0"/>
                </a:solidFill>
                <a:latin typeface="Arial" panose="020B0604020202020204" pitchFamily="34" charset="0"/>
                <a:cs typeface="Arial" panose="020B0604020202020204" pitchFamily="34" charset="0"/>
              </a:rPr>
              <a:t>Better mental health and life satisfaction.</a:t>
            </a:r>
          </a:p>
        </p:txBody>
      </p:sp>
    </p:spTree>
    <p:extLst>
      <p:ext uri="{BB962C8B-B14F-4D97-AF65-F5344CB8AC3E}">
        <p14:creationId xmlns:p14="http://schemas.microsoft.com/office/powerpoint/2010/main" val="480932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1DB5D-577D-2E0E-DCAF-318578B7D87B}"/>
            </a:ext>
          </a:extLst>
        </p:cNvPr>
        <p:cNvGrpSpPr/>
        <p:nvPr/>
      </p:nvGrpSpPr>
      <p:grpSpPr>
        <a:xfrm>
          <a:off x="0" y="0"/>
          <a:ext cx="0" cy="0"/>
          <a:chOff x="0" y="0"/>
          <a:chExt cx="0" cy="0"/>
        </a:xfrm>
      </p:grpSpPr>
      <p:sp>
        <p:nvSpPr>
          <p:cNvPr id="14338" name="Rectangle 2">
            <a:extLst>
              <a:ext uri="{FF2B5EF4-FFF2-40B4-BE49-F238E27FC236}">
                <a16:creationId xmlns:a16="http://schemas.microsoft.com/office/drawing/2014/main" id="{7A6537B5-9A05-A868-7278-FE1BB855E334}"/>
              </a:ext>
            </a:extLst>
          </p:cNvPr>
          <p:cNvSpPr>
            <a:spLocks noGrp="1" noChangeArrowheads="1"/>
          </p:cNvSpPr>
          <p:nvPr>
            <p:ph type="title"/>
          </p:nvPr>
        </p:nvSpPr>
        <p:spPr>
          <a:xfrm>
            <a:off x="628650" y="365127"/>
            <a:ext cx="7886700" cy="831626"/>
          </a:xfrm>
        </p:spPr>
        <p:txBody>
          <a:bodyPr>
            <a:noAutofit/>
          </a:bodyPr>
          <a:lstStyle/>
          <a:p>
            <a:pPr algn="ctr" eaLnBrk="1" hangingPunct="1"/>
            <a:r>
              <a:rPr lang="cy-GB" sz="4000" noProof="0" dirty="0">
                <a:latin typeface="Arial" panose="020B0604020202020204" pitchFamily="34" charset="0"/>
              </a:rPr>
              <a:t>Taith Gymraeg</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Welsh language journey</a:t>
            </a:r>
          </a:p>
        </p:txBody>
      </p:sp>
      <p:sp>
        <p:nvSpPr>
          <p:cNvPr id="14339" name="Rectangle 4">
            <a:extLst>
              <a:ext uri="{FF2B5EF4-FFF2-40B4-BE49-F238E27FC236}">
                <a16:creationId xmlns:a16="http://schemas.microsoft.com/office/drawing/2014/main" id="{9E715A1D-F377-7B4F-9C18-8CA809E0CA9B}"/>
              </a:ext>
            </a:extLst>
          </p:cNvPr>
          <p:cNvSpPr>
            <a:spLocks noGrp="1" noChangeArrowheads="1"/>
          </p:cNvSpPr>
          <p:nvPr>
            <p:ph type="body" sz="half" idx="1"/>
          </p:nvPr>
        </p:nvSpPr>
        <p:spPr>
          <a:xfrm>
            <a:off x="152400" y="1491175"/>
            <a:ext cx="4362450" cy="4452425"/>
          </a:xfrm>
        </p:spPr>
        <p:txBody>
          <a:bodyPr>
            <a:normAutofit fontScale="77500" lnSpcReduction="20000"/>
          </a:bodyPr>
          <a:lstStyle/>
          <a:p>
            <a:pPr eaLnBrk="1" hangingPunct="1">
              <a:lnSpc>
                <a:spcPct val="90000"/>
              </a:lnSpc>
            </a:pPr>
            <a:r>
              <a:rPr lang="cy-GB" altLang="cy-GB" dirty="0">
                <a:latin typeface="Arial" panose="020B0604020202020204" pitchFamily="34" charset="0"/>
              </a:rPr>
              <a:t>Pryd y daethoch chi ar draws y Gymraeg a diwylliant Cymru am y tro cyntaf, a beth ydych chi'n ei gofio am y profiad hwnnw?</a:t>
            </a:r>
          </a:p>
          <a:p>
            <a:pPr eaLnBrk="1" hangingPunct="1">
              <a:lnSpc>
                <a:spcPct val="90000"/>
              </a:lnSpc>
            </a:pPr>
            <a:r>
              <a:rPr lang="cy-GB" altLang="cy-GB" dirty="0">
                <a:latin typeface="Arial" panose="020B0604020202020204" pitchFamily="34" charset="0"/>
              </a:rPr>
              <a:t>Pa ffactorau sydd wedi eich annog neu eich cefnogi i ymgysylltu â'r Gymraeg a diwylliant Cymru?</a:t>
            </a:r>
          </a:p>
          <a:p>
            <a:pPr eaLnBrk="1" hangingPunct="1">
              <a:lnSpc>
                <a:spcPct val="90000"/>
              </a:lnSpc>
            </a:pPr>
            <a:r>
              <a:rPr lang="cy-GB" altLang="cy-GB" dirty="0">
                <a:latin typeface="Arial" panose="020B0604020202020204" pitchFamily="34" charset="0"/>
              </a:rPr>
              <a:t>Pa rwystrau sydd wedi effeithio ar eich taith gyda'r Gymraeg?</a:t>
            </a:r>
          </a:p>
          <a:p>
            <a:pPr eaLnBrk="1" hangingPunct="1">
              <a:lnSpc>
                <a:spcPct val="90000"/>
              </a:lnSpc>
            </a:pPr>
            <a:r>
              <a:rPr lang="cy-GB" altLang="cy-GB" dirty="0">
                <a:latin typeface="Arial" panose="020B0604020202020204" pitchFamily="34" charset="0"/>
              </a:rPr>
              <a:t>Sut mae'r profiadau hyn wedi dylanwadu ar y ffordd rydych chi'n arwain ac yn hyrwyddo'r Gymraeg a diwylliant Cymru yn eich lleoliad?</a:t>
            </a:r>
          </a:p>
        </p:txBody>
      </p:sp>
      <p:sp>
        <p:nvSpPr>
          <p:cNvPr id="14340" name="Rectangle 5">
            <a:extLst>
              <a:ext uri="{FF2B5EF4-FFF2-40B4-BE49-F238E27FC236}">
                <a16:creationId xmlns:a16="http://schemas.microsoft.com/office/drawing/2014/main" id="{E732E2CE-990A-D927-BFF3-418956524558}"/>
              </a:ext>
            </a:extLst>
          </p:cNvPr>
          <p:cNvSpPr>
            <a:spLocks noGrp="1" noChangeArrowheads="1"/>
          </p:cNvSpPr>
          <p:nvPr>
            <p:ph type="body" sz="half" idx="2"/>
          </p:nvPr>
        </p:nvSpPr>
        <p:spPr>
          <a:xfrm>
            <a:off x="4629150" y="1491175"/>
            <a:ext cx="4362450" cy="4452425"/>
          </a:xfrm>
        </p:spPr>
        <p:txBody>
          <a:bodyPr>
            <a:normAutofit fontScale="77500" lnSpcReduction="20000"/>
          </a:bodyPr>
          <a:lstStyle/>
          <a:p>
            <a:pPr eaLnBrk="1" hangingPunct="1">
              <a:lnSpc>
                <a:spcPct val="90000"/>
              </a:lnSpc>
            </a:pPr>
            <a:r>
              <a:rPr lang="en-GB" altLang="cy-GB" dirty="0">
                <a:solidFill>
                  <a:srgbClr val="0070C0"/>
                </a:solidFill>
                <a:latin typeface="Arial" panose="020B0604020202020204" pitchFamily="34" charset="0"/>
              </a:rPr>
              <a:t>When did you first encounter the Welsh language and culture, and what do you remember about that experience?</a:t>
            </a:r>
          </a:p>
          <a:p>
            <a:pPr eaLnBrk="1" hangingPunct="1">
              <a:lnSpc>
                <a:spcPct val="90000"/>
              </a:lnSpc>
            </a:pPr>
            <a:r>
              <a:rPr lang="en-GB" altLang="cy-GB" dirty="0">
                <a:solidFill>
                  <a:srgbClr val="0070C0"/>
                </a:solidFill>
                <a:latin typeface="Arial" panose="020B0604020202020204" pitchFamily="34" charset="0"/>
              </a:rPr>
              <a:t>What factors have encouraged or supported your engagement with the Welsh language and culture?</a:t>
            </a:r>
          </a:p>
          <a:p>
            <a:pPr eaLnBrk="1" hangingPunct="1">
              <a:lnSpc>
                <a:spcPct val="90000"/>
              </a:lnSpc>
            </a:pPr>
            <a:r>
              <a:rPr lang="en-GB" altLang="cy-GB" dirty="0">
                <a:solidFill>
                  <a:srgbClr val="0070C0"/>
                </a:solidFill>
                <a:latin typeface="Arial" panose="020B0604020202020204" pitchFamily="34" charset="0"/>
              </a:rPr>
              <a:t>What barriers have affected your Welsh language journey?</a:t>
            </a:r>
          </a:p>
          <a:p>
            <a:pPr eaLnBrk="1" hangingPunct="1">
              <a:lnSpc>
                <a:spcPct val="90000"/>
              </a:lnSpc>
            </a:pPr>
            <a:r>
              <a:rPr lang="en-GB" altLang="cy-GB" dirty="0">
                <a:solidFill>
                  <a:srgbClr val="0070C0"/>
                </a:solidFill>
                <a:latin typeface="Arial" panose="020B0604020202020204" pitchFamily="34" charset="0"/>
              </a:rPr>
              <a:t>How do these experiences shape the way you lead and promote the Welsh language and culture in your setting?</a:t>
            </a:r>
          </a:p>
        </p:txBody>
      </p:sp>
    </p:spTree>
    <p:extLst>
      <p:ext uri="{BB962C8B-B14F-4D97-AF65-F5344CB8AC3E}">
        <p14:creationId xmlns:p14="http://schemas.microsoft.com/office/powerpoint/2010/main" val="1028928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28650" y="365127"/>
            <a:ext cx="7886700" cy="831626"/>
          </a:xfrm>
        </p:spPr>
        <p:txBody>
          <a:bodyPr>
            <a:noAutofit/>
          </a:bodyPr>
          <a:lstStyle/>
          <a:p>
            <a:pPr algn="ctr" eaLnBrk="1" hangingPunct="1"/>
            <a:r>
              <a:rPr lang="cy-GB" sz="4000" noProof="0" dirty="0">
                <a:latin typeface="Arial" panose="020B0604020202020204" pitchFamily="34" charset="0"/>
              </a:rPr>
              <a:t>Y Gymraeg a pherthyn</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Welsh language and belonging</a:t>
            </a:r>
          </a:p>
        </p:txBody>
      </p:sp>
      <p:sp>
        <p:nvSpPr>
          <p:cNvPr id="14339" name="Rectangle 4"/>
          <p:cNvSpPr>
            <a:spLocks noGrp="1" noChangeArrowheads="1"/>
          </p:cNvSpPr>
          <p:nvPr>
            <p:ph type="body" sz="half" idx="1"/>
          </p:nvPr>
        </p:nvSpPr>
        <p:spPr>
          <a:xfrm>
            <a:off x="457200" y="1699846"/>
            <a:ext cx="4057650" cy="4220309"/>
          </a:xfrm>
        </p:spPr>
        <p:txBody>
          <a:bodyPr>
            <a:normAutofit/>
          </a:bodyPr>
          <a:lstStyle/>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Mae iaith yn creu perthyn;</a:t>
            </a: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Mae iaith yn cefnogi diwylliant;</a:t>
            </a: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Mae iaith yn cefnogi lles emosiynol;</a:t>
            </a: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Mae iaith yn cefnogi cyfranogiad.</a:t>
            </a:r>
          </a:p>
        </p:txBody>
      </p:sp>
      <p:sp>
        <p:nvSpPr>
          <p:cNvPr id="14340" name="Rectangle 5"/>
          <p:cNvSpPr>
            <a:spLocks noGrp="1" noChangeArrowheads="1"/>
          </p:cNvSpPr>
          <p:nvPr>
            <p:ph type="body" sz="half" idx="2"/>
          </p:nvPr>
        </p:nvSpPr>
        <p:spPr>
          <a:xfrm>
            <a:off x="4629150" y="1699847"/>
            <a:ext cx="4362450" cy="4220308"/>
          </a:xfrm>
        </p:spPr>
        <p:txBody>
          <a:bodyPr>
            <a:normAutofit/>
          </a:bodyPr>
          <a:lstStyle/>
          <a:p>
            <a:pPr eaLnBrk="1" hangingPunct="1">
              <a:lnSpc>
                <a:spcPct val="90000"/>
              </a:lnSpc>
            </a:pPr>
            <a:r>
              <a:rPr lang="en-GB" altLang="cy-GB" dirty="0">
                <a:solidFill>
                  <a:srgbClr val="0070C0"/>
                </a:solidFill>
                <a:latin typeface="Arial" panose="020B0604020202020204" pitchFamily="34" charset="0"/>
              </a:rPr>
              <a:t>Language creates belonging;</a:t>
            </a:r>
          </a:p>
          <a:p>
            <a:pPr eaLnBrk="1" hangingPunct="1">
              <a:lnSpc>
                <a:spcPct val="90000"/>
              </a:lnSpc>
            </a:pPr>
            <a:r>
              <a:rPr lang="en-GB" altLang="cy-GB" dirty="0">
                <a:solidFill>
                  <a:srgbClr val="0070C0"/>
                </a:solidFill>
                <a:latin typeface="Arial" panose="020B0604020202020204" pitchFamily="34" charset="0"/>
              </a:rPr>
              <a:t>Language supports culture;</a:t>
            </a:r>
          </a:p>
          <a:p>
            <a:pPr eaLnBrk="1" hangingPunct="1">
              <a:lnSpc>
                <a:spcPct val="90000"/>
              </a:lnSpc>
            </a:pPr>
            <a:r>
              <a:rPr lang="en-GB" altLang="cy-GB" dirty="0">
                <a:solidFill>
                  <a:srgbClr val="0070C0"/>
                </a:solidFill>
                <a:latin typeface="Arial" panose="020B0604020202020204" pitchFamily="34" charset="0"/>
              </a:rPr>
              <a:t>Language supports emotional wellbeing;</a:t>
            </a:r>
          </a:p>
          <a:p>
            <a:pPr eaLnBrk="1" hangingPunct="1">
              <a:lnSpc>
                <a:spcPct val="90000"/>
              </a:lnSpc>
            </a:pPr>
            <a:r>
              <a:rPr lang="en-GB" altLang="cy-GB" dirty="0">
                <a:solidFill>
                  <a:srgbClr val="0070C0"/>
                </a:solidFill>
                <a:latin typeface="Arial" panose="020B0604020202020204" pitchFamily="34" charset="0"/>
              </a:rPr>
              <a:t>Language supports participation.</a:t>
            </a:r>
          </a:p>
        </p:txBody>
      </p:sp>
    </p:spTree>
    <p:extLst>
      <p:ext uri="{BB962C8B-B14F-4D97-AF65-F5344CB8AC3E}">
        <p14:creationId xmlns:p14="http://schemas.microsoft.com/office/powerpoint/2010/main" val="2216423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BA27DADA-992A-580B-3071-314EC9061480}"/>
              </a:ext>
            </a:extLst>
          </p:cNvPr>
          <p:cNvPicPr>
            <a:picLocks noGrp="1" noChangeAspect="1"/>
          </p:cNvPicPr>
          <p:nvPr>
            <p:ph idx="1"/>
          </p:nvPr>
        </p:nvPicPr>
        <p:blipFill>
          <a:blip r:embed="rId3"/>
          <a:stretch>
            <a:fillRect/>
          </a:stretch>
        </p:blipFill>
        <p:spPr>
          <a:xfrm>
            <a:off x="267286" y="393895"/>
            <a:ext cx="8440616" cy="5528603"/>
          </a:xfrm>
          <a:prstGeom prst="rect">
            <a:avLst/>
          </a:prstGeom>
        </p:spPr>
      </p:pic>
    </p:spTree>
    <p:extLst>
      <p:ext uri="{BB962C8B-B14F-4D97-AF65-F5344CB8AC3E}">
        <p14:creationId xmlns:p14="http://schemas.microsoft.com/office/powerpoint/2010/main" val="1590476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3B9A-3563-03DE-E7A2-4B4ECD29C974}"/>
              </a:ext>
            </a:extLst>
          </p:cNvPr>
          <p:cNvSpPr>
            <a:spLocks noGrp="1"/>
          </p:cNvSpPr>
          <p:nvPr>
            <p:ph type="title"/>
          </p:nvPr>
        </p:nvSpPr>
        <p:spPr/>
        <p:txBody>
          <a:bodyPr>
            <a:normAutofit/>
          </a:bodyPr>
          <a:lstStyle/>
          <a:p>
            <a:pPr algn="ctr"/>
            <a:r>
              <a:rPr lang="en-GB" sz="4000" dirty="0" err="1">
                <a:latin typeface="Arial" panose="020B0604020202020204" pitchFamily="34" charset="0"/>
              </a:rPr>
              <a:t>Mudiad</a:t>
            </a:r>
            <a:r>
              <a:rPr lang="en-GB" sz="4000" dirty="0">
                <a:latin typeface="Arial" panose="020B0604020202020204" pitchFamily="34" charset="0"/>
              </a:rPr>
              <a:t> </a:t>
            </a:r>
            <a:r>
              <a:rPr lang="en-GB" sz="4000" dirty="0" err="1">
                <a:latin typeface="Arial" panose="020B0604020202020204" pitchFamily="34" charset="0"/>
              </a:rPr>
              <a:t>Meithrin</a:t>
            </a:r>
            <a:endParaRPr lang="en-GB" sz="4000" dirty="0"/>
          </a:p>
        </p:txBody>
      </p:sp>
      <p:sp>
        <p:nvSpPr>
          <p:cNvPr id="3" name="Content Placeholder 2">
            <a:extLst>
              <a:ext uri="{FF2B5EF4-FFF2-40B4-BE49-F238E27FC236}">
                <a16:creationId xmlns:a16="http://schemas.microsoft.com/office/drawing/2014/main" id="{7538640E-0FC1-B902-803E-FBC065D1B928}"/>
              </a:ext>
            </a:extLst>
          </p:cNvPr>
          <p:cNvSpPr>
            <a:spLocks noGrp="1"/>
          </p:cNvSpPr>
          <p:nvPr>
            <p:ph idx="1"/>
          </p:nvPr>
        </p:nvSpPr>
        <p:spPr>
          <a:xfrm>
            <a:off x="128955" y="1825625"/>
            <a:ext cx="8874368" cy="4164867"/>
          </a:xfrm>
        </p:spPr>
        <p:txBody>
          <a:bodyPr>
            <a:normAutofit fontScale="77500" lnSpcReduction="20000"/>
          </a:bodyPr>
          <a:lstStyle/>
          <a:p>
            <a:pPr marL="0" indent="0">
              <a:buNone/>
            </a:pPr>
            <a:r>
              <a:rPr lang="cy-GB" noProof="0" dirty="0">
                <a:latin typeface="Arial" panose="020B0604020202020204" pitchFamily="34" charset="0"/>
                <a:cs typeface="Arial" panose="020B0604020202020204" pitchFamily="34" charset="0"/>
              </a:rPr>
              <a:t>“Rydym yn angerddol am roi’r Gymraeg i blant Cymru ac yn credu fod plant yn elwa o fod yn ddwyieithog (ac mae gennym ddata i brofi hyn), felly byddwn yn gwneud popeth o fewn ein gallu i gadw’r Gymraeg yn iaith fyw ac yn berthnasol i genedlaethau heddiw ac yfory.</a:t>
            </a:r>
          </a:p>
          <a:p>
            <a:pPr marL="0" indent="0">
              <a:buNone/>
            </a:pPr>
            <a:r>
              <a:rPr lang="cy-GB" noProof="0" dirty="0">
                <a:latin typeface="Arial" panose="020B0604020202020204" pitchFamily="34" charset="0"/>
                <a:cs typeface="Arial" panose="020B0604020202020204" pitchFamily="34" charset="0"/>
              </a:rPr>
              <a:t>Credwn mewn rhoi’r dechrau gorau i blant a gwyddom fod ein gwaith yn dylanwadu’n fawr ar blentyn am weddill ei fywyd, felly rydym yn ddigyfaddawd am roi profiadau dysgu a chwarae cyfoethog, effeithiol a llawn gwybodaeth iddyn nhw. Rydym yn arwain trwy esiampl ac yn gosod safon i eraill ei dilyn.”</a:t>
            </a:r>
          </a:p>
          <a:p>
            <a:pPr marL="0" indent="0" algn="r">
              <a:buNone/>
            </a:pPr>
            <a:endParaRPr lang="cy-GB" sz="2300" dirty="0">
              <a:latin typeface="Arial" panose="020B0604020202020204" pitchFamily="34" charset="0"/>
            </a:endParaRPr>
          </a:p>
          <a:p>
            <a:pPr marL="0" indent="0" algn="r">
              <a:buNone/>
            </a:pPr>
            <a:r>
              <a:rPr lang="cy-GB" sz="2300" dirty="0">
                <a:latin typeface="Arial" panose="020B0604020202020204" pitchFamily="34" charset="0"/>
              </a:rPr>
              <a:t>(Mudiad Meithrin, dim dyddiad).</a:t>
            </a:r>
          </a:p>
          <a:p>
            <a:pPr marL="0" indent="0">
              <a:buNone/>
            </a:pPr>
            <a:endParaRPr lang="cy-GB" dirty="0">
              <a:latin typeface="Arial" panose="020B0604020202020204" pitchFamily="34" charset="0"/>
            </a:endParaRPr>
          </a:p>
          <a:p>
            <a:pPr marL="0" indent="0">
              <a:buNone/>
            </a:pPr>
            <a:endParaRPr lang="cy-GB" dirty="0">
              <a:latin typeface="Arial" panose="020B0604020202020204" pitchFamily="34" charset="0"/>
            </a:endParaRPr>
          </a:p>
          <a:p>
            <a:r>
              <a:rPr lang="cy-GB" dirty="0">
                <a:latin typeface="Arial" panose="020B0604020202020204" pitchFamily="34" charset="0"/>
              </a:rPr>
              <a:t>Trafodwch – beth olygir hyn i arweinwyr?</a:t>
            </a:r>
          </a:p>
          <a:p>
            <a:pPr marL="0" indent="0">
              <a:buNone/>
            </a:pPr>
            <a:endParaRPr lang="cy-GB" dirty="0">
              <a:latin typeface="Arial" panose="020B0604020202020204" pitchFamily="34" charset="0"/>
            </a:endParaRPr>
          </a:p>
          <a:p>
            <a:pPr marL="0" indent="0">
              <a:buNone/>
            </a:pPr>
            <a:endParaRPr lang="cy-GB"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78344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5286E-A029-EED1-8409-3D0FA9113A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07D5F6-14DD-A342-FAAD-8BD5B9958A54}"/>
              </a:ext>
            </a:extLst>
          </p:cNvPr>
          <p:cNvSpPr>
            <a:spLocks noGrp="1"/>
          </p:cNvSpPr>
          <p:nvPr>
            <p:ph type="title"/>
          </p:nvPr>
        </p:nvSpPr>
        <p:spPr/>
        <p:txBody>
          <a:bodyPr>
            <a:normAutofit/>
          </a:bodyPr>
          <a:lstStyle/>
          <a:p>
            <a:pPr algn="ctr"/>
            <a:r>
              <a:rPr lang="en-GB" sz="4000" dirty="0" err="1">
                <a:solidFill>
                  <a:srgbClr val="0070C0"/>
                </a:solidFill>
                <a:latin typeface="Arial" panose="020B0604020202020204" pitchFamily="34" charset="0"/>
              </a:rPr>
              <a:t>Mudiad</a:t>
            </a:r>
            <a:r>
              <a:rPr lang="en-GB" sz="4000" dirty="0">
                <a:solidFill>
                  <a:srgbClr val="0070C0"/>
                </a:solidFill>
                <a:latin typeface="Arial" panose="020B0604020202020204" pitchFamily="34" charset="0"/>
              </a:rPr>
              <a:t> </a:t>
            </a:r>
            <a:r>
              <a:rPr lang="en-GB" sz="4000" dirty="0" err="1">
                <a:solidFill>
                  <a:srgbClr val="0070C0"/>
                </a:solidFill>
                <a:latin typeface="Arial" panose="020B0604020202020204" pitchFamily="34" charset="0"/>
              </a:rPr>
              <a:t>Meithrin</a:t>
            </a:r>
            <a:endParaRPr lang="en-GB" sz="4000" dirty="0">
              <a:solidFill>
                <a:srgbClr val="0070C0"/>
              </a:solidFill>
            </a:endParaRPr>
          </a:p>
        </p:txBody>
      </p:sp>
      <p:sp>
        <p:nvSpPr>
          <p:cNvPr id="3" name="Content Placeholder 2">
            <a:extLst>
              <a:ext uri="{FF2B5EF4-FFF2-40B4-BE49-F238E27FC236}">
                <a16:creationId xmlns:a16="http://schemas.microsoft.com/office/drawing/2014/main" id="{DF126E02-EBD6-EC6C-0FD1-18FFFB07F2A4}"/>
              </a:ext>
            </a:extLst>
          </p:cNvPr>
          <p:cNvSpPr>
            <a:spLocks noGrp="1"/>
          </p:cNvSpPr>
          <p:nvPr>
            <p:ph idx="1"/>
          </p:nvPr>
        </p:nvSpPr>
        <p:spPr/>
        <p:txBody>
          <a:bodyPr>
            <a:normAutofit/>
          </a:bodyPr>
          <a:lstStyle/>
          <a:p>
            <a:pPr marL="0" indent="0">
              <a:buNone/>
            </a:pPr>
            <a:endParaRPr lang="cy-GB" dirty="0">
              <a:latin typeface="Arial" panose="020B0604020202020204" pitchFamily="34" charset="0"/>
            </a:endParaRPr>
          </a:p>
          <a:p>
            <a:pPr marL="0" indent="0">
              <a:buNone/>
            </a:pPr>
            <a:endParaRPr lang="cy-GB" dirty="0">
              <a:latin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C631373-8716-5127-D9AA-FA9ED329DF42}"/>
              </a:ext>
            </a:extLst>
          </p:cNvPr>
          <p:cNvSpPr>
            <a:spLocks noGrp="1"/>
          </p:cNvSpPr>
          <p:nvPr>
            <p:ph sz="half" idx="4294967295"/>
          </p:nvPr>
        </p:nvSpPr>
        <p:spPr>
          <a:xfrm>
            <a:off x="164123" y="1825625"/>
            <a:ext cx="8979877" cy="3810000"/>
          </a:xfrm>
        </p:spPr>
        <p:txBody>
          <a:bodyPr>
            <a:normAutofit fontScale="70000" lnSpcReduction="20000"/>
          </a:bodyPr>
          <a:lstStyle/>
          <a:p>
            <a:pPr marL="0" indent="0">
              <a:buNone/>
            </a:pPr>
            <a:r>
              <a:rPr lang="en-GB" dirty="0">
                <a:solidFill>
                  <a:srgbClr val="0070C0"/>
                </a:solidFill>
                <a:latin typeface="Arial" panose="020B0604020202020204" pitchFamily="34" charset="0"/>
              </a:rPr>
              <a:t>“We are passionate about giving the Welsh language to the children of Wales, and believe that children benefit from being bilingual, (we have the data to back this up!) therefore, we will do everything within our power to keep the Welsh language alive and relevant to the generations of today and tomorrow.</a:t>
            </a:r>
          </a:p>
          <a:p>
            <a:pPr marL="0" indent="0">
              <a:buNone/>
            </a:pP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rPr>
              <a:t>We believe in giving children the best start possible, and as we know that our work influences a child for the rest of his life, we are uncompromising about giving children enriching, effective and informative play and learning experiences. We lead by example and set the standard for others to follow.”</a:t>
            </a:r>
          </a:p>
          <a:p>
            <a:pPr marL="0" indent="0">
              <a:buNone/>
            </a:pPr>
            <a:endParaRPr lang="en-GB" dirty="0">
              <a:solidFill>
                <a:srgbClr val="0070C0"/>
              </a:solidFill>
              <a:latin typeface="Arial" panose="020B0604020202020204" pitchFamily="34" charset="0"/>
            </a:endParaRPr>
          </a:p>
          <a:p>
            <a:pPr marL="0" indent="0" algn="r">
              <a:buNone/>
            </a:pPr>
            <a:r>
              <a:rPr lang="en-GB" dirty="0">
                <a:solidFill>
                  <a:srgbClr val="0070C0"/>
                </a:solidFill>
                <a:latin typeface="Arial" panose="020B0604020202020204" pitchFamily="34" charset="0"/>
              </a:rPr>
              <a:t>(</a:t>
            </a:r>
            <a:r>
              <a:rPr lang="en-GB" dirty="0" err="1">
                <a:solidFill>
                  <a:srgbClr val="0070C0"/>
                </a:solidFill>
                <a:latin typeface="Arial" panose="020B0604020202020204" pitchFamily="34" charset="0"/>
              </a:rPr>
              <a:t>Mudiad</a:t>
            </a:r>
            <a:r>
              <a:rPr lang="en-GB" dirty="0">
                <a:solidFill>
                  <a:srgbClr val="0070C0"/>
                </a:solidFill>
                <a:latin typeface="Arial" panose="020B0604020202020204" pitchFamily="34" charset="0"/>
              </a:rPr>
              <a:t> </a:t>
            </a:r>
            <a:r>
              <a:rPr lang="en-GB" dirty="0" err="1">
                <a:solidFill>
                  <a:srgbClr val="0070C0"/>
                </a:solidFill>
                <a:latin typeface="Arial" panose="020B0604020202020204" pitchFamily="34" charset="0"/>
              </a:rPr>
              <a:t>Meithrin</a:t>
            </a:r>
            <a:r>
              <a:rPr lang="en-GB" dirty="0">
                <a:solidFill>
                  <a:srgbClr val="0070C0"/>
                </a:solidFill>
                <a:latin typeface="Arial" panose="020B0604020202020204" pitchFamily="34" charset="0"/>
              </a:rPr>
              <a:t>, no date).</a:t>
            </a:r>
          </a:p>
          <a:p>
            <a:pPr marL="0" indent="0" algn="r">
              <a:buNone/>
            </a:pPr>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Discuss – what does this mean for leaders?</a:t>
            </a:r>
            <a:endParaRPr lang="en-GB" dirty="0"/>
          </a:p>
        </p:txBody>
      </p:sp>
    </p:spTree>
    <p:extLst>
      <p:ext uri="{BB962C8B-B14F-4D97-AF65-F5344CB8AC3E}">
        <p14:creationId xmlns:p14="http://schemas.microsoft.com/office/powerpoint/2010/main" val="861504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15482-D9EE-8483-7ACA-16240D5843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76B235-2411-A27E-2A95-43F331BC4968}"/>
              </a:ext>
            </a:extLst>
          </p:cNvPr>
          <p:cNvSpPr>
            <a:spLocks noGrp="1"/>
          </p:cNvSpPr>
          <p:nvPr>
            <p:ph type="title"/>
          </p:nvPr>
        </p:nvSpPr>
        <p:spPr/>
        <p:txBody>
          <a:bodyPr>
            <a:normAutofit fontScale="90000"/>
          </a:bodyPr>
          <a:lstStyle/>
          <a:p>
            <a:pPr algn="ctr"/>
            <a:r>
              <a:rPr lang="en-GB" altLang="cy-GB" sz="4000" dirty="0">
                <a:latin typeface="Arial" panose="020B0604020202020204" pitchFamily="34" charset="0"/>
              </a:rPr>
              <a:t>Hawliau plant </a:t>
            </a:r>
            <a:r>
              <a:rPr lang="en-GB" altLang="cy-GB" sz="4000" dirty="0" err="1">
                <a:latin typeface="Arial" panose="020B0604020202020204" pitchFamily="34" charset="0"/>
              </a:rPr>
              <a:t>a’r</a:t>
            </a:r>
            <a:r>
              <a:rPr lang="en-GB" altLang="cy-GB" sz="4000" dirty="0">
                <a:latin typeface="Arial" panose="020B0604020202020204" pitchFamily="34" charset="0"/>
              </a:rPr>
              <a:t> </a:t>
            </a:r>
            <a:r>
              <a:rPr lang="en-GB" altLang="cy-GB" sz="4000" dirty="0" err="1">
                <a:latin typeface="Arial" panose="020B0604020202020204" pitchFamily="34" charset="0"/>
              </a:rPr>
              <a:t>Gymraeg</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Children’s rights and the Welsh language</a:t>
            </a:r>
            <a:endParaRPr lang="en-GB" sz="4000" dirty="0"/>
          </a:p>
        </p:txBody>
      </p:sp>
      <p:sp>
        <p:nvSpPr>
          <p:cNvPr id="4" name="Content Placeholder 3">
            <a:extLst>
              <a:ext uri="{FF2B5EF4-FFF2-40B4-BE49-F238E27FC236}">
                <a16:creationId xmlns:a16="http://schemas.microsoft.com/office/drawing/2014/main" id="{1F495289-F2E5-D4F0-550B-9D20786E3077}"/>
              </a:ext>
            </a:extLst>
          </p:cNvPr>
          <p:cNvSpPr>
            <a:spLocks noGrp="1"/>
          </p:cNvSpPr>
          <p:nvPr>
            <p:ph sz="half" idx="1"/>
          </p:nvPr>
        </p:nvSpPr>
        <p:spPr/>
        <p:txBody>
          <a:bodyPr>
            <a:normAutofit fontScale="92500"/>
          </a:bodyPr>
          <a:lstStyle/>
          <a:p>
            <a:r>
              <a:rPr lang="cy-GB" noProof="0" dirty="0">
                <a:latin typeface="Arial" panose="020B0604020202020204" pitchFamily="34" charset="0"/>
                <a:cs typeface="Arial" panose="020B0604020202020204" pitchFamily="34" charset="0"/>
              </a:rPr>
              <a:t>Erthygl 2 – peidio a gwahaniaethu;</a:t>
            </a:r>
          </a:p>
          <a:p>
            <a:r>
              <a:rPr lang="cy-GB" noProof="0" dirty="0">
                <a:latin typeface="Arial" panose="020B0604020202020204" pitchFamily="34" charset="0"/>
                <a:cs typeface="Arial" panose="020B0604020202020204" pitchFamily="34" charset="0"/>
              </a:rPr>
              <a:t>Erthygl 12 – parch at farn y plentyn;</a:t>
            </a:r>
          </a:p>
          <a:p>
            <a:r>
              <a:rPr lang="cy-GB" noProof="0" dirty="0">
                <a:latin typeface="Arial" panose="020B0604020202020204" pitchFamily="34" charset="0"/>
                <a:cs typeface="Arial" panose="020B0604020202020204" pitchFamily="34" charset="0"/>
              </a:rPr>
              <a:t>Erthygl 29 – nodau addysg;</a:t>
            </a:r>
          </a:p>
          <a:p>
            <a:r>
              <a:rPr lang="cy-GB" noProof="0" dirty="0">
                <a:latin typeface="Arial" panose="020B0604020202020204" pitchFamily="34" charset="0"/>
                <a:cs typeface="Arial" panose="020B0604020202020204" pitchFamily="34" charset="0"/>
              </a:rPr>
              <a:t>Erthygl 30 – plant o leiafrifoedd ethnig neu grwpiau brodorol.</a:t>
            </a:r>
          </a:p>
        </p:txBody>
      </p:sp>
      <p:sp>
        <p:nvSpPr>
          <p:cNvPr id="3" name="Content Placeholder 2">
            <a:extLst>
              <a:ext uri="{FF2B5EF4-FFF2-40B4-BE49-F238E27FC236}">
                <a16:creationId xmlns:a16="http://schemas.microsoft.com/office/drawing/2014/main" id="{989C458E-5E1E-B65E-92E2-8CCF8AF0B331}"/>
              </a:ext>
            </a:extLst>
          </p:cNvPr>
          <p:cNvSpPr>
            <a:spLocks noGrp="1"/>
          </p:cNvSpPr>
          <p:nvPr>
            <p:ph sz="half" idx="2"/>
          </p:nvPr>
        </p:nvSpPr>
        <p:spPr/>
        <p:txBody>
          <a:bodyPr>
            <a:normAutofit fontScale="92500"/>
          </a:bodyPr>
          <a:lstStyle/>
          <a:p>
            <a:r>
              <a:rPr lang="en-GB" dirty="0">
                <a:solidFill>
                  <a:srgbClr val="0070C0"/>
                </a:solidFill>
                <a:latin typeface="Arial" panose="020B0604020202020204" pitchFamily="34" charset="0"/>
              </a:rPr>
              <a:t>Article 2 – non-discrimination;</a:t>
            </a:r>
          </a:p>
          <a:p>
            <a:r>
              <a:rPr lang="en-GB" dirty="0">
                <a:solidFill>
                  <a:srgbClr val="0070C0"/>
                </a:solidFill>
                <a:latin typeface="Arial" panose="020B0604020202020204" pitchFamily="34" charset="0"/>
              </a:rPr>
              <a:t>Article 12 – respect for the views of the child;</a:t>
            </a:r>
          </a:p>
          <a:p>
            <a:r>
              <a:rPr lang="en-GB" dirty="0">
                <a:solidFill>
                  <a:srgbClr val="0070C0"/>
                </a:solidFill>
                <a:latin typeface="Arial" panose="020B0604020202020204" pitchFamily="34" charset="0"/>
              </a:rPr>
              <a:t>Article 29 – goals of education;</a:t>
            </a:r>
          </a:p>
          <a:p>
            <a:r>
              <a:rPr lang="en-GB" dirty="0">
                <a:solidFill>
                  <a:srgbClr val="0070C0"/>
                </a:solidFill>
                <a:latin typeface="Arial" panose="020B0604020202020204" pitchFamily="34" charset="0"/>
              </a:rPr>
              <a:t>Article 30 – children from minority or indigenous groups.</a:t>
            </a:r>
          </a:p>
          <a:p>
            <a:endParaRPr lang="en-GB" dirty="0"/>
          </a:p>
        </p:txBody>
      </p:sp>
    </p:spTree>
    <p:extLst>
      <p:ext uri="{BB962C8B-B14F-4D97-AF65-F5344CB8AC3E}">
        <p14:creationId xmlns:p14="http://schemas.microsoft.com/office/powerpoint/2010/main" val="2467316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rPr>
              <a:t>Gweithgaredd</a:t>
            </a:r>
            <a:r>
              <a:rPr lang="en-GB" sz="4000" dirty="0">
                <a:latin typeface="Arial" panose="020B0604020202020204" pitchFamily="34" charset="0"/>
              </a:rPr>
              <a:t> </a:t>
            </a:r>
            <a:r>
              <a:rPr lang="en-GB" sz="4000" dirty="0" err="1">
                <a:latin typeface="Arial" panose="020B0604020202020204" pitchFamily="34" charset="0"/>
              </a:rPr>
              <a:t>paru</a:t>
            </a:r>
            <a:r>
              <a:rPr lang="en-GB" sz="4000" dirty="0">
                <a:latin typeface="Arial" panose="020B0604020202020204" pitchFamily="34" charset="0"/>
              </a:rPr>
              <a:t> </a:t>
            </a:r>
            <a:r>
              <a:rPr lang="en-GB" sz="4000" dirty="0" err="1">
                <a:latin typeface="Arial" panose="020B0604020202020204" pitchFamily="34" charset="0"/>
              </a:rPr>
              <a:t>hawliau</a:t>
            </a:r>
            <a:br>
              <a:rPr lang="en-GB" sz="4000" dirty="0">
                <a:latin typeface="Arial" panose="020B0604020202020204" pitchFamily="34" charset="0"/>
              </a:rPr>
            </a:br>
            <a:r>
              <a:rPr lang="en-GB" sz="4000" dirty="0">
                <a:solidFill>
                  <a:srgbClr val="0070C0"/>
                </a:solidFill>
                <a:latin typeface="Arial" panose="020B0604020202020204" pitchFamily="34" charset="0"/>
              </a:rPr>
              <a:t>Rights matching activity</a:t>
            </a:r>
          </a:p>
        </p:txBody>
      </p:sp>
      <p:sp>
        <p:nvSpPr>
          <p:cNvPr id="4" name="Content Placeholder 3">
            <a:extLst>
              <a:ext uri="{FF2B5EF4-FFF2-40B4-BE49-F238E27FC236}">
                <a16:creationId xmlns:a16="http://schemas.microsoft.com/office/drawing/2014/main" id="{A1E5313C-322A-D7C3-E482-2F2561199E34}"/>
              </a:ext>
            </a:extLst>
          </p:cNvPr>
          <p:cNvSpPr>
            <a:spLocks noGrp="1"/>
          </p:cNvSpPr>
          <p:nvPr>
            <p:ph sz="half" idx="1"/>
          </p:nvPr>
        </p:nvSpPr>
        <p:spPr>
          <a:xfrm>
            <a:off x="628650" y="2028091"/>
            <a:ext cx="3867150" cy="3607396"/>
          </a:xfrm>
        </p:spPr>
        <p:txBody>
          <a:bodyPr/>
          <a:lstStyle/>
          <a:p>
            <a:r>
              <a:rPr lang="cy-GB" noProof="0" dirty="0">
                <a:latin typeface="Arial" panose="020B0604020202020204" pitchFamily="34" charset="0"/>
                <a:cs typeface="Arial" panose="020B0604020202020204" pitchFamily="34" charset="0"/>
              </a:rPr>
              <a:t>Darllenwch bob senario a phenderfynwch pa erthygl sydd fwyaf addas.</a:t>
            </a:r>
          </a:p>
        </p:txBody>
      </p:sp>
      <p:sp>
        <p:nvSpPr>
          <p:cNvPr id="5" name="Content Placeholder 4">
            <a:extLst>
              <a:ext uri="{FF2B5EF4-FFF2-40B4-BE49-F238E27FC236}">
                <a16:creationId xmlns:a16="http://schemas.microsoft.com/office/drawing/2014/main" id="{DAD56DDC-68E0-455D-5F6C-66ED691A3E54}"/>
              </a:ext>
            </a:extLst>
          </p:cNvPr>
          <p:cNvSpPr>
            <a:spLocks noGrp="1"/>
          </p:cNvSpPr>
          <p:nvPr>
            <p:ph sz="half" idx="2"/>
          </p:nvPr>
        </p:nvSpPr>
        <p:spPr>
          <a:xfrm>
            <a:off x="4648200" y="2028091"/>
            <a:ext cx="3867150" cy="3607395"/>
          </a:xfrm>
        </p:spPr>
        <p:txBody>
          <a:bodyPr/>
          <a:lstStyle/>
          <a:p>
            <a:r>
              <a:rPr lang="en-GB" dirty="0">
                <a:solidFill>
                  <a:srgbClr val="0070C0"/>
                </a:solidFill>
                <a:latin typeface="Arial" panose="020B0604020202020204" pitchFamily="34" charset="0"/>
                <a:cs typeface="Arial" panose="020B0604020202020204" pitchFamily="34" charset="0"/>
              </a:rPr>
              <a:t>Read each scenario and decide which UNCRC article best applies.</a:t>
            </a:r>
          </a:p>
        </p:txBody>
      </p:sp>
    </p:spTree>
    <p:extLst>
      <p:ext uri="{BB962C8B-B14F-4D97-AF65-F5344CB8AC3E}">
        <p14:creationId xmlns:p14="http://schemas.microsoft.com/office/powerpoint/2010/main" val="403201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12710-63B9-4B76-8061-3739128796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C7E6BB-7C58-5CD7-19B8-C062582FA220}"/>
              </a:ext>
            </a:extLst>
          </p:cNvPr>
          <p:cNvSpPr>
            <a:spLocks noGrp="1"/>
          </p:cNvSpPr>
          <p:nvPr>
            <p:ph type="title"/>
          </p:nvPr>
        </p:nvSpPr>
        <p:spPr/>
        <p:txBody>
          <a:bodyPr>
            <a:normAutofit/>
          </a:bodyPr>
          <a:lstStyle/>
          <a:p>
            <a:pPr algn="ctr"/>
            <a:r>
              <a:rPr lang="en-GB" sz="4000" dirty="0" err="1">
                <a:latin typeface="Arial" panose="020B0604020202020204" pitchFamily="34" charset="0"/>
              </a:rPr>
              <a:t>Senario</a:t>
            </a:r>
            <a:r>
              <a:rPr lang="en-GB" sz="4000" dirty="0">
                <a:latin typeface="Arial" panose="020B0604020202020204" pitchFamily="34" charset="0"/>
              </a:rPr>
              <a:t> A</a:t>
            </a:r>
            <a:br>
              <a:rPr lang="en-GB" sz="4000" dirty="0">
                <a:latin typeface="Arial" panose="020B0604020202020204" pitchFamily="34" charset="0"/>
              </a:rPr>
            </a:br>
            <a:r>
              <a:rPr lang="en-GB" sz="4000" dirty="0">
                <a:solidFill>
                  <a:srgbClr val="0070C0"/>
                </a:solidFill>
                <a:latin typeface="Arial" panose="020B0604020202020204" pitchFamily="34" charset="0"/>
              </a:rPr>
              <a:t>Scenario A</a:t>
            </a:r>
          </a:p>
        </p:txBody>
      </p:sp>
      <p:sp>
        <p:nvSpPr>
          <p:cNvPr id="4" name="Content Placeholder 3">
            <a:extLst>
              <a:ext uri="{FF2B5EF4-FFF2-40B4-BE49-F238E27FC236}">
                <a16:creationId xmlns:a16="http://schemas.microsoft.com/office/drawing/2014/main" id="{E83D1281-FEE3-E9E2-86A8-3BA383F9FFCC}"/>
              </a:ext>
            </a:extLst>
          </p:cNvPr>
          <p:cNvSpPr>
            <a:spLocks noGrp="1"/>
          </p:cNvSpPr>
          <p:nvPr>
            <p:ph sz="half" idx="1"/>
          </p:nvPr>
        </p:nvSpPr>
        <p:spPr>
          <a:xfrm>
            <a:off x="628650" y="2028091"/>
            <a:ext cx="3867150" cy="3607396"/>
          </a:xfrm>
        </p:spPr>
        <p:txBody>
          <a:bodyPr>
            <a:normAutofit lnSpcReduction="10000"/>
          </a:bodyPr>
          <a:lstStyle/>
          <a:p>
            <a:r>
              <a:rPr lang="cy-GB" noProof="0" dirty="0">
                <a:latin typeface="Arial" panose="020B0604020202020204" pitchFamily="34" charset="0"/>
                <a:cs typeface="Arial" panose="020B0604020202020204" pitchFamily="34" charset="0"/>
              </a:rPr>
              <a:t>Mae lleoliad yn cyflwyno sesiynau stori dwyieithog ac yn dathlu traddodiadau Cymru er mwyn helpu plant i ddatblygu ymdeimlad o berthyn a hunaniaeth ddiwylliannol.</a:t>
            </a:r>
          </a:p>
        </p:txBody>
      </p:sp>
      <p:sp>
        <p:nvSpPr>
          <p:cNvPr id="5" name="Content Placeholder 4">
            <a:extLst>
              <a:ext uri="{FF2B5EF4-FFF2-40B4-BE49-F238E27FC236}">
                <a16:creationId xmlns:a16="http://schemas.microsoft.com/office/drawing/2014/main" id="{705E1DD6-5A74-609A-7A32-CBAD72380993}"/>
              </a:ext>
            </a:extLst>
          </p:cNvPr>
          <p:cNvSpPr>
            <a:spLocks noGrp="1"/>
          </p:cNvSpPr>
          <p:nvPr>
            <p:ph sz="half" idx="2"/>
          </p:nvPr>
        </p:nvSpPr>
        <p:spPr>
          <a:xfrm>
            <a:off x="4648200" y="2028091"/>
            <a:ext cx="3867150" cy="3607395"/>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A setting introduces bilingual story sessions and celebrates Welsh traditions to help children develop a sense of belonging and cultural identity.</a:t>
            </a:r>
          </a:p>
        </p:txBody>
      </p:sp>
    </p:spTree>
    <p:extLst>
      <p:ext uri="{BB962C8B-B14F-4D97-AF65-F5344CB8AC3E}">
        <p14:creationId xmlns:p14="http://schemas.microsoft.com/office/powerpoint/2010/main" val="442354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E79E2-9361-D2C2-8B55-EA950EF2E6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7887E5-57A6-14F6-B3A7-C9944971DCF4}"/>
              </a:ext>
            </a:extLst>
          </p:cNvPr>
          <p:cNvSpPr>
            <a:spLocks noGrp="1"/>
          </p:cNvSpPr>
          <p:nvPr>
            <p:ph type="title"/>
          </p:nvPr>
        </p:nvSpPr>
        <p:spPr/>
        <p:txBody>
          <a:bodyPr>
            <a:normAutofit/>
          </a:bodyPr>
          <a:lstStyle/>
          <a:p>
            <a:pPr algn="ctr"/>
            <a:r>
              <a:rPr lang="en-GB" sz="4000" dirty="0" err="1">
                <a:latin typeface="Arial" panose="020B0604020202020204" pitchFamily="34" charset="0"/>
              </a:rPr>
              <a:t>Senario</a:t>
            </a:r>
            <a:r>
              <a:rPr lang="en-GB" sz="4000" dirty="0">
                <a:latin typeface="Arial" panose="020B0604020202020204" pitchFamily="34" charset="0"/>
              </a:rPr>
              <a:t> B</a:t>
            </a:r>
            <a:br>
              <a:rPr lang="en-GB" sz="4000" dirty="0">
                <a:latin typeface="Arial" panose="020B0604020202020204" pitchFamily="34" charset="0"/>
              </a:rPr>
            </a:br>
            <a:r>
              <a:rPr lang="en-GB" sz="4000" dirty="0">
                <a:solidFill>
                  <a:srgbClr val="0070C0"/>
                </a:solidFill>
                <a:latin typeface="Arial" panose="020B0604020202020204" pitchFamily="34" charset="0"/>
              </a:rPr>
              <a:t>Scenario B</a:t>
            </a:r>
          </a:p>
        </p:txBody>
      </p:sp>
      <p:sp>
        <p:nvSpPr>
          <p:cNvPr id="4" name="Content Placeholder 3">
            <a:extLst>
              <a:ext uri="{FF2B5EF4-FFF2-40B4-BE49-F238E27FC236}">
                <a16:creationId xmlns:a16="http://schemas.microsoft.com/office/drawing/2014/main" id="{37F4E0B9-5010-FC04-2602-26212C9A8A52}"/>
              </a:ext>
            </a:extLst>
          </p:cNvPr>
          <p:cNvSpPr>
            <a:spLocks noGrp="1"/>
          </p:cNvSpPr>
          <p:nvPr>
            <p:ph sz="half" idx="1"/>
          </p:nvPr>
        </p:nvSpPr>
        <p:spPr>
          <a:xfrm>
            <a:off x="628650" y="2028091"/>
            <a:ext cx="3867150" cy="3607396"/>
          </a:xfrm>
        </p:spPr>
        <p:txBody>
          <a:bodyPr>
            <a:normAutofit/>
          </a:bodyPr>
          <a:lstStyle/>
          <a:p>
            <a:r>
              <a:rPr lang="cy-GB" noProof="0" dirty="0">
                <a:latin typeface="Arial" panose="020B0604020202020204" pitchFamily="34" charset="0"/>
                <a:cs typeface="Arial" panose="020B0604020202020204" pitchFamily="34" charset="0"/>
              </a:rPr>
              <a:t>Mae plentyn sy'n siarad Cymraeg yn cael ei annog i ddefnyddio'r Gymraeg yn ystod chwarae ac yn cael mynediad at lyfrau ac adnoddau Cymraeg.</a:t>
            </a:r>
          </a:p>
        </p:txBody>
      </p:sp>
      <p:sp>
        <p:nvSpPr>
          <p:cNvPr id="5" name="Content Placeholder 4">
            <a:extLst>
              <a:ext uri="{FF2B5EF4-FFF2-40B4-BE49-F238E27FC236}">
                <a16:creationId xmlns:a16="http://schemas.microsoft.com/office/drawing/2014/main" id="{6A85543A-012C-67F2-DAD7-DB1134B8F09E}"/>
              </a:ext>
            </a:extLst>
          </p:cNvPr>
          <p:cNvSpPr>
            <a:spLocks noGrp="1"/>
          </p:cNvSpPr>
          <p:nvPr>
            <p:ph sz="half" idx="2"/>
          </p:nvPr>
        </p:nvSpPr>
        <p:spPr>
          <a:xfrm>
            <a:off x="4648200" y="2028091"/>
            <a:ext cx="3867150" cy="3607395"/>
          </a:xfrm>
        </p:spPr>
        <p:txBody>
          <a:bodyPr>
            <a:normAutofit/>
          </a:bodyPr>
          <a:lstStyle/>
          <a:p>
            <a:r>
              <a:rPr lang="en-GB" dirty="0">
                <a:solidFill>
                  <a:srgbClr val="0070C0"/>
                </a:solidFill>
                <a:latin typeface="Arial" panose="020B0604020202020204" pitchFamily="34" charset="0"/>
                <a:cs typeface="Arial" panose="020B0604020202020204" pitchFamily="34" charset="0"/>
              </a:rPr>
              <a:t>A Welsh-speaking child is encouraged to speak Welsh during play and is provided with Welsh books and resources.</a:t>
            </a:r>
          </a:p>
        </p:txBody>
      </p:sp>
    </p:spTree>
    <p:extLst>
      <p:ext uri="{BB962C8B-B14F-4D97-AF65-F5344CB8AC3E}">
        <p14:creationId xmlns:p14="http://schemas.microsoft.com/office/powerpoint/2010/main" val="1408661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99BA8-8011-DEC5-1984-B1CF777E5B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E89B41-2C4C-9BD0-FFE2-F2975C6542B6}"/>
              </a:ext>
            </a:extLst>
          </p:cNvPr>
          <p:cNvSpPr>
            <a:spLocks noGrp="1"/>
          </p:cNvSpPr>
          <p:nvPr>
            <p:ph type="title"/>
          </p:nvPr>
        </p:nvSpPr>
        <p:spPr/>
        <p:txBody>
          <a:bodyPr>
            <a:normAutofit/>
          </a:bodyPr>
          <a:lstStyle/>
          <a:p>
            <a:pPr algn="ctr"/>
            <a:r>
              <a:rPr lang="en-GB" sz="4000" dirty="0" err="1">
                <a:latin typeface="Arial" panose="020B0604020202020204" pitchFamily="34" charset="0"/>
              </a:rPr>
              <a:t>Senario</a:t>
            </a:r>
            <a:r>
              <a:rPr lang="en-GB" sz="4000" dirty="0">
                <a:latin typeface="Arial" panose="020B0604020202020204" pitchFamily="34" charset="0"/>
              </a:rPr>
              <a:t> C</a:t>
            </a:r>
            <a:br>
              <a:rPr lang="en-GB" sz="4000" dirty="0">
                <a:latin typeface="Arial" panose="020B0604020202020204" pitchFamily="34" charset="0"/>
              </a:rPr>
            </a:br>
            <a:r>
              <a:rPr lang="en-GB" sz="4000" dirty="0">
                <a:solidFill>
                  <a:srgbClr val="0070C0"/>
                </a:solidFill>
                <a:latin typeface="Arial" panose="020B0604020202020204" pitchFamily="34" charset="0"/>
              </a:rPr>
              <a:t>Scenario C</a:t>
            </a:r>
          </a:p>
        </p:txBody>
      </p:sp>
      <p:sp>
        <p:nvSpPr>
          <p:cNvPr id="4" name="Content Placeholder 3">
            <a:extLst>
              <a:ext uri="{FF2B5EF4-FFF2-40B4-BE49-F238E27FC236}">
                <a16:creationId xmlns:a16="http://schemas.microsoft.com/office/drawing/2014/main" id="{74A95557-E782-41E7-5C69-E27C100909E4}"/>
              </a:ext>
            </a:extLst>
          </p:cNvPr>
          <p:cNvSpPr>
            <a:spLocks noGrp="1"/>
          </p:cNvSpPr>
          <p:nvPr>
            <p:ph sz="half" idx="1"/>
          </p:nvPr>
        </p:nvSpPr>
        <p:spPr>
          <a:xfrm>
            <a:off x="628650" y="2028091"/>
            <a:ext cx="3867150" cy="3607396"/>
          </a:xfrm>
        </p:spPr>
        <p:txBody>
          <a:bodyPr>
            <a:normAutofit/>
          </a:bodyPr>
          <a:lstStyle/>
          <a:p>
            <a:r>
              <a:rPr lang="cy-GB" noProof="0" dirty="0">
                <a:latin typeface="Arial" panose="020B0604020202020204" pitchFamily="34" charset="0"/>
                <a:cs typeface="Arial" panose="020B0604020202020204" pitchFamily="34" charset="0"/>
              </a:rPr>
              <a:t>Mae ymarferwyr yn gofyn i blant pa ganeuon, straeon a gweithgareddau yr hoffent eu cynnwys yn nathliadau Cymraeg y lleoliad.</a:t>
            </a:r>
          </a:p>
        </p:txBody>
      </p:sp>
      <p:sp>
        <p:nvSpPr>
          <p:cNvPr id="5" name="Content Placeholder 4">
            <a:extLst>
              <a:ext uri="{FF2B5EF4-FFF2-40B4-BE49-F238E27FC236}">
                <a16:creationId xmlns:a16="http://schemas.microsoft.com/office/drawing/2014/main" id="{3C93BA4B-8A87-756E-59D4-74AA10BFF5E1}"/>
              </a:ext>
            </a:extLst>
          </p:cNvPr>
          <p:cNvSpPr>
            <a:spLocks noGrp="1"/>
          </p:cNvSpPr>
          <p:nvPr>
            <p:ph sz="half" idx="2"/>
          </p:nvPr>
        </p:nvSpPr>
        <p:spPr>
          <a:xfrm>
            <a:off x="4648200" y="2028091"/>
            <a:ext cx="3867150" cy="3607395"/>
          </a:xfrm>
        </p:spPr>
        <p:txBody>
          <a:bodyPr>
            <a:normAutofit/>
          </a:bodyPr>
          <a:lstStyle/>
          <a:p>
            <a:r>
              <a:rPr lang="en-GB" dirty="0">
                <a:solidFill>
                  <a:srgbClr val="0070C0"/>
                </a:solidFill>
                <a:latin typeface="Arial" panose="020B0604020202020204" pitchFamily="34" charset="0"/>
                <a:cs typeface="Arial" panose="020B0604020202020204" pitchFamily="34" charset="0"/>
              </a:rPr>
              <a:t>Practitioners ask children what songs, stories and activities they would like included in the setting's Welsh language celebrations.</a:t>
            </a:r>
          </a:p>
        </p:txBody>
      </p:sp>
    </p:spTree>
    <p:extLst>
      <p:ext uri="{BB962C8B-B14F-4D97-AF65-F5344CB8AC3E}">
        <p14:creationId xmlns:p14="http://schemas.microsoft.com/office/powerpoint/2010/main" val="2591082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FA295-EEDD-9DFD-E4E1-6F7AF595A4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798566-6196-9ABC-942E-34E3B3899A9F}"/>
              </a:ext>
            </a:extLst>
          </p:cNvPr>
          <p:cNvSpPr>
            <a:spLocks noGrp="1"/>
          </p:cNvSpPr>
          <p:nvPr>
            <p:ph type="title"/>
          </p:nvPr>
        </p:nvSpPr>
        <p:spPr/>
        <p:txBody>
          <a:bodyPr>
            <a:normAutofit/>
          </a:bodyPr>
          <a:lstStyle/>
          <a:p>
            <a:pPr algn="ctr"/>
            <a:r>
              <a:rPr lang="en-GB" sz="4000" dirty="0" err="1">
                <a:latin typeface="Arial" panose="020B0604020202020204" pitchFamily="34" charset="0"/>
              </a:rPr>
              <a:t>Senario</a:t>
            </a:r>
            <a:r>
              <a:rPr lang="en-GB" sz="4000" dirty="0">
                <a:latin typeface="Arial" panose="020B0604020202020204" pitchFamily="34" charset="0"/>
              </a:rPr>
              <a:t> Ch</a:t>
            </a:r>
            <a:br>
              <a:rPr lang="en-GB" sz="4000" dirty="0">
                <a:latin typeface="Arial" panose="020B0604020202020204" pitchFamily="34" charset="0"/>
              </a:rPr>
            </a:br>
            <a:r>
              <a:rPr lang="en-GB" sz="4000" dirty="0">
                <a:solidFill>
                  <a:srgbClr val="0070C0"/>
                </a:solidFill>
                <a:latin typeface="Arial" panose="020B0604020202020204" pitchFamily="34" charset="0"/>
              </a:rPr>
              <a:t>Scenario D</a:t>
            </a:r>
          </a:p>
        </p:txBody>
      </p:sp>
      <p:sp>
        <p:nvSpPr>
          <p:cNvPr id="4" name="Content Placeholder 3">
            <a:extLst>
              <a:ext uri="{FF2B5EF4-FFF2-40B4-BE49-F238E27FC236}">
                <a16:creationId xmlns:a16="http://schemas.microsoft.com/office/drawing/2014/main" id="{C7C86D9F-519E-94DC-0285-DC6E05B79075}"/>
              </a:ext>
            </a:extLst>
          </p:cNvPr>
          <p:cNvSpPr>
            <a:spLocks noGrp="1"/>
          </p:cNvSpPr>
          <p:nvPr>
            <p:ph sz="half" idx="1"/>
          </p:nvPr>
        </p:nvSpPr>
        <p:spPr>
          <a:xfrm>
            <a:off x="628650" y="2028091"/>
            <a:ext cx="3867150" cy="3607396"/>
          </a:xfrm>
        </p:spPr>
        <p:txBody>
          <a:bodyPr>
            <a:normAutofit/>
          </a:bodyPr>
          <a:lstStyle/>
          <a:p>
            <a:r>
              <a:rPr lang="cy-GB" noProof="0" dirty="0">
                <a:latin typeface="Arial" panose="020B0604020202020204" pitchFamily="34" charset="0"/>
                <a:cs typeface="Arial" panose="020B0604020202020204" pitchFamily="34" charset="0"/>
              </a:rPr>
              <a:t>Rhoddir cyfleoedd cyfartal i bob plentyn gymryd rhan mewn gweithgareddau Cymraeg, waeth beth fo'u cefndir, eu gallu neu iaith y cartref.</a:t>
            </a:r>
          </a:p>
        </p:txBody>
      </p:sp>
      <p:sp>
        <p:nvSpPr>
          <p:cNvPr id="5" name="Content Placeholder 4">
            <a:extLst>
              <a:ext uri="{FF2B5EF4-FFF2-40B4-BE49-F238E27FC236}">
                <a16:creationId xmlns:a16="http://schemas.microsoft.com/office/drawing/2014/main" id="{3D32C79E-D7D4-6856-450D-6931C3D4E216}"/>
              </a:ext>
            </a:extLst>
          </p:cNvPr>
          <p:cNvSpPr>
            <a:spLocks noGrp="1"/>
          </p:cNvSpPr>
          <p:nvPr>
            <p:ph sz="half" idx="2"/>
          </p:nvPr>
        </p:nvSpPr>
        <p:spPr>
          <a:xfrm>
            <a:off x="4648200" y="2028091"/>
            <a:ext cx="3867150" cy="3607395"/>
          </a:xfrm>
        </p:spPr>
        <p:txBody>
          <a:bodyPr>
            <a:normAutofit/>
          </a:bodyPr>
          <a:lstStyle/>
          <a:p>
            <a:r>
              <a:rPr lang="en-GB" dirty="0">
                <a:solidFill>
                  <a:srgbClr val="0070C0"/>
                </a:solidFill>
                <a:latin typeface="Arial" panose="020B0604020202020204" pitchFamily="34" charset="0"/>
                <a:cs typeface="Arial" panose="020B0604020202020204" pitchFamily="34" charset="0"/>
              </a:rPr>
              <a:t>All children are given equal opportunities to participate in Welsh language activities regardless of their background, ability or home language.</a:t>
            </a:r>
          </a:p>
        </p:txBody>
      </p:sp>
    </p:spTree>
    <p:extLst>
      <p:ext uri="{BB962C8B-B14F-4D97-AF65-F5344CB8AC3E}">
        <p14:creationId xmlns:p14="http://schemas.microsoft.com/office/powerpoint/2010/main" val="3153528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3B9A-3563-03DE-E7A2-4B4ECD29C974}"/>
              </a:ext>
            </a:extLst>
          </p:cNvPr>
          <p:cNvSpPr>
            <a:spLocks noGrp="1"/>
          </p:cNvSpPr>
          <p:nvPr>
            <p:ph type="title"/>
          </p:nvPr>
        </p:nvSpPr>
        <p:spPr/>
        <p:txBody>
          <a:bodyPr>
            <a:normAutofit/>
          </a:bodyPr>
          <a:lstStyle/>
          <a:p>
            <a:pPr algn="ctr"/>
            <a:r>
              <a:rPr lang="en-GB" sz="4000" dirty="0">
                <a:latin typeface="Arial" panose="020B0604020202020204" pitchFamily="34" charset="0"/>
              </a:rPr>
              <a:t>Adran 3</a:t>
            </a:r>
            <a:br>
              <a:rPr lang="en-GB" sz="4000" dirty="0">
                <a:latin typeface="Arial" panose="020B0604020202020204" pitchFamily="34" charset="0"/>
              </a:rPr>
            </a:br>
            <a:r>
              <a:rPr lang="en-GB" sz="4000" dirty="0">
                <a:solidFill>
                  <a:srgbClr val="0070C0"/>
                </a:solidFill>
                <a:latin typeface="Arial" panose="020B0604020202020204" pitchFamily="34" charset="0"/>
              </a:rPr>
              <a:t>Section 3</a:t>
            </a:r>
            <a:endParaRPr lang="en-GB" sz="4000" dirty="0">
              <a:solidFill>
                <a:srgbClr val="0070C0"/>
              </a:solidFill>
            </a:endParaRPr>
          </a:p>
        </p:txBody>
      </p:sp>
      <p:sp>
        <p:nvSpPr>
          <p:cNvPr id="4" name="Content Placeholder 3">
            <a:extLst>
              <a:ext uri="{FF2B5EF4-FFF2-40B4-BE49-F238E27FC236}">
                <a16:creationId xmlns:a16="http://schemas.microsoft.com/office/drawing/2014/main" id="{D427ADD4-5F9B-D7AB-3312-C9882112598E}"/>
              </a:ext>
            </a:extLst>
          </p:cNvPr>
          <p:cNvSpPr>
            <a:spLocks noGrp="1"/>
          </p:cNvSpPr>
          <p:nvPr>
            <p:ph sz="half" idx="1"/>
          </p:nvPr>
        </p:nvSpPr>
        <p:spPr/>
        <p:txBody>
          <a:bodyPr/>
          <a:lstStyle/>
          <a:p>
            <a:endParaRPr lang="cy-GB" dirty="0">
              <a:latin typeface="Arial" panose="020B0604020202020204" pitchFamily="34" charset="0"/>
              <a:cs typeface="Arial" panose="020B0604020202020204" pitchFamily="34" charset="0"/>
            </a:endParaRPr>
          </a:p>
          <a:p>
            <a:endParaRPr lang="cy-GB" noProof="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6F2D977-C0DF-03A5-1DDA-812C05562E78}"/>
              </a:ext>
            </a:extLst>
          </p:cNvPr>
          <p:cNvSpPr>
            <a:spLocks noGrp="1"/>
          </p:cNvSpPr>
          <p:nvPr>
            <p:ph sz="half" idx="2"/>
          </p:nvPr>
        </p:nvSpPr>
        <p:spPr/>
        <p:txBody>
          <a:bodyPr/>
          <a:lstStyle/>
          <a:p>
            <a:pPr marL="0" indent="0">
              <a:buNone/>
            </a:pPr>
            <a:endParaRPr lang="en-GB" dirty="0">
              <a:solidFill>
                <a:srgbClr val="0070C0"/>
              </a:solidFill>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Deddfwriaeth y Gymraeg</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Welsh language legislation</a:t>
            </a:r>
          </a:p>
        </p:txBody>
      </p:sp>
      <p:pic>
        <p:nvPicPr>
          <p:cNvPr id="6" name="Picture 5">
            <a:extLst>
              <a:ext uri="{FF2B5EF4-FFF2-40B4-BE49-F238E27FC236}">
                <a16:creationId xmlns:a16="http://schemas.microsoft.com/office/drawing/2014/main" id="{CD02BE0F-B838-7CE0-C2D3-8BC83758A7A0}"/>
              </a:ext>
            </a:extLst>
          </p:cNvPr>
          <p:cNvPicPr>
            <a:picLocks noChangeAspect="1"/>
          </p:cNvPicPr>
          <p:nvPr/>
        </p:nvPicPr>
        <p:blipFill>
          <a:blip r:embed="rId2"/>
          <a:stretch>
            <a:fillRect/>
          </a:stretch>
        </p:blipFill>
        <p:spPr>
          <a:xfrm>
            <a:off x="476250" y="1690688"/>
            <a:ext cx="3867151" cy="3867151"/>
          </a:xfrm>
          <a:prstGeom prst="rect">
            <a:avLst/>
          </a:prstGeom>
        </p:spPr>
      </p:pic>
      <p:sp>
        <p:nvSpPr>
          <p:cNvPr id="7" name="TextBox 6">
            <a:extLst>
              <a:ext uri="{FF2B5EF4-FFF2-40B4-BE49-F238E27FC236}">
                <a16:creationId xmlns:a16="http://schemas.microsoft.com/office/drawing/2014/main" id="{505BA524-FA94-26E4-2D39-A0D85AAE1E39}"/>
              </a:ext>
            </a:extLst>
          </p:cNvPr>
          <p:cNvSpPr txBox="1"/>
          <p:nvPr/>
        </p:nvSpPr>
        <p:spPr>
          <a:xfrm>
            <a:off x="1207477" y="5635487"/>
            <a:ext cx="2887650" cy="369332"/>
          </a:xfrm>
          <a:prstGeom prst="rect">
            <a:avLst/>
          </a:prstGeom>
          <a:noFill/>
        </p:spPr>
        <p:txBody>
          <a:bodyPr wrap="none" rtlCol="0">
            <a:spAutoFit/>
          </a:bodyPr>
          <a:lstStyle/>
          <a:p>
            <a:r>
              <a:rPr lang="en-GB" dirty="0"/>
              <a:t>(Source: Lingo Service, 2026)</a:t>
            </a:r>
          </a:p>
        </p:txBody>
      </p:sp>
    </p:spTree>
    <p:extLst>
      <p:ext uri="{BB962C8B-B14F-4D97-AF65-F5344CB8AC3E}">
        <p14:creationId xmlns:p14="http://schemas.microsoft.com/office/powerpoint/2010/main" val="9539619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354" y="365125"/>
            <a:ext cx="8581292" cy="1325563"/>
          </a:xfrm>
        </p:spPr>
        <p:txBody>
          <a:bodyPr>
            <a:normAutofit/>
          </a:bodyPr>
          <a:lstStyle/>
          <a:p>
            <a:pPr algn="ctr"/>
            <a:r>
              <a:rPr lang="cy-GB" dirty="0">
                <a:latin typeface="Arial" panose="020B0604020202020204" pitchFamily="34" charset="0"/>
              </a:rPr>
              <a:t>Llinell amser</a:t>
            </a:r>
            <a:br>
              <a:rPr lang="en-GB" dirty="0">
                <a:latin typeface="Arial" panose="020B0604020202020204" pitchFamily="34" charset="0"/>
              </a:rPr>
            </a:br>
            <a:r>
              <a:rPr lang="en-GB" dirty="0">
                <a:solidFill>
                  <a:srgbClr val="0070C0"/>
                </a:solidFill>
                <a:latin typeface="Arial" panose="020B0604020202020204" pitchFamily="34" charset="0"/>
              </a:rPr>
              <a:t>Timeline</a:t>
            </a:r>
          </a:p>
        </p:txBody>
      </p:sp>
      <p:sp>
        <p:nvSpPr>
          <p:cNvPr id="4" name="Content Placeholder 3">
            <a:extLst>
              <a:ext uri="{FF2B5EF4-FFF2-40B4-BE49-F238E27FC236}">
                <a16:creationId xmlns:a16="http://schemas.microsoft.com/office/drawing/2014/main" id="{BC51EF5A-AC86-9C08-F6F2-2FA36827CC05}"/>
              </a:ext>
            </a:extLst>
          </p:cNvPr>
          <p:cNvSpPr>
            <a:spLocks noGrp="1"/>
          </p:cNvSpPr>
          <p:nvPr>
            <p:ph sz="half" idx="1"/>
          </p:nvPr>
        </p:nvSpPr>
        <p:spPr>
          <a:xfrm>
            <a:off x="140677" y="1825624"/>
            <a:ext cx="4355123" cy="4188313"/>
          </a:xfrm>
        </p:spPr>
        <p:txBody>
          <a:bodyPr>
            <a:normAutofit/>
          </a:bodyPr>
          <a:lstStyle/>
          <a:p>
            <a:r>
              <a:rPr lang="cy-GB" noProof="0" dirty="0">
                <a:latin typeface="Arial" panose="020B0604020202020204" pitchFamily="34" charset="0"/>
                <a:cs typeface="Arial" panose="020B0604020202020204" pitchFamily="34" charset="0"/>
              </a:rPr>
              <a:t>Deddf yr Iaith Gymraeg 1993</a:t>
            </a:r>
            <a:endParaRPr lang="cy-GB" dirty="0">
              <a:latin typeface="Arial" panose="020B0604020202020204" pitchFamily="34" charset="0"/>
              <a:cs typeface="Arial" panose="020B0604020202020204" pitchFamily="34" charset="0"/>
            </a:endParaRPr>
          </a:p>
          <a:p>
            <a:endParaRPr lang="cy-GB" noProof="0"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Mesur y Gymraeg 2011;</a:t>
            </a:r>
          </a:p>
          <a:p>
            <a:endParaRPr lang="cy-GB" noProof="0"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Safonau’r Gymraeg.</a:t>
            </a:r>
          </a:p>
          <a:p>
            <a:pPr marL="0" indent="0">
              <a:buNone/>
            </a:pPr>
            <a:endParaRPr lang="cy-GB" noProof="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2BEF7CB5-6CD0-487C-0750-2B2199ED78E3}"/>
              </a:ext>
            </a:extLst>
          </p:cNvPr>
          <p:cNvSpPr>
            <a:spLocks noGrp="1"/>
          </p:cNvSpPr>
          <p:nvPr>
            <p:ph sz="half" idx="2"/>
          </p:nvPr>
        </p:nvSpPr>
        <p:spPr>
          <a:xfrm>
            <a:off x="4648199" y="1825625"/>
            <a:ext cx="4355123" cy="4188312"/>
          </a:xfrm>
        </p:spPr>
        <p:txBody>
          <a:bodyPr>
            <a:normAutofit/>
          </a:bodyPr>
          <a:lstStyle/>
          <a:p>
            <a:r>
              <a:rPr lang="en-GB" dirty="0">
                <a:solidFill>
                  <a:srgbClr val="0070C0"/>
                </a:solidFill>
                <a:latin typeface="Arial" panose="020B0604020202020204" pitchFamily="34" charset="0"/>
                <a:cs typeface="Arial" panose="020B0604020202020204" pitchFamily="34" charset="0"/>
              </a:rPr>
              <a:t>Welsh Language Act 1993;</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Welsh Language Measure 2011;</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Welsh Language Standards.</a:t>
            </a:r>
          </a:p>
        </p:txBody>
      </p:sp>
    </p:spTree>
    <p:extLst>
      <p:ext uri="{BB962C8B-B14F-4D97-AF65-F5344CB8AC3E}">
        <p14:creationId xmlns:p14="http://schemas.microsoft.com/office/powerpoint/2010/main" val="11847607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rPr>
              <a:t>Deddf</a:t>
            </a:r>
            <a:r>
              <a:rPr lang="en-GB" sz="4000" dirty="0">
                <a:latin typeface="Arial" panose="020B0604020202020204" pitchFamily="34" charset="0"/>
              </a:rPr>
              <a:t> yr Iaith </a:t>
            </a:r>
            <a:r>
              <a:rPr lang="en-GB" sz="4000" dirty="0" err="1">
                <a:latin typeface="Arial" panose="020B0604020202020204" pitchFamily="34" charset="0"/>
              </a:rPr>
              <a:t>Gymraeg</a:t>
            </a:r>
            <a:r>
              <a:rPr lang="en-GB" sz="4000" dirty="0">
                <a:latin typeface="Arial" panose="020B0604020202020204" pitchFamily="34" charset="0"/>
              </a:rPr>
              <a:t> 1993</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Welsh Language Act 1993</a:t>
            </a:r>
          </a:p>
        </p:txBody>
      </p:sp>
      <p:sp>
        <p:nvSpPr>
          <p:cNvPr id="4" name="Content Placeholder 3">
            <a:extLst>
              <a:ext uri="{FF2B5EF4-FFF2-40B4-BE49-F238E27FC236}">
                <a16:creationId xmlns:a16="http://schemas.microsoft.com/office/drawing/2014/main" id="{B9938EFF-33D9-83EA-77A5-DA7AE64BB583}"/>
              </a:ext>
            </a:extLst>
          </p:cNvPr>
          <p:cNvSpPr>
            <a:spLocks noGrp="1"/>
          </p:cNvSpPr>
          <p:nvPr>
            <p:ph sz="half" idx="1"/>
          </p:nvPr>
        </p:nvSpPr>
        <p:spPr/>
        <p:txBody>
          <a:bodyPr>
            <a:normAutofit lnSpcReduction="10000"/>
          </a:bodyPr>
          <a:lstStyle/>
          <a:p>
            <a:r>
              <a:rPr lang="cy-GB" noProof="0" dirty="0">
                <a:latin typeface="Arial" panose="020B0604020202020204" pitchFamily="34" charset="0"/>
                <a:cs typeface="Arial" panose="020B0604020202020204" pitchFamily="34" charset="0"/>
              </a:rPr>
              <a:t>Sefydlu Bwrdd yr Iaith Gymraeg;</a:t>
            </a:r>
          </a:p>
          <a:p>
            <a:r>
              <a:rPr lang="cy-GB" noProof="0" dirty="0">
                <a:latin typeface="Arial" panose="020B0604020202020204" pitchFamily="34" charset="0"/>
                <a:cs typeface="Arial" panose="020B0604020202020204" pitchFamily="34" charset="0"/>
              </a:rPr>
              <a:t>Cydraddoldeb rhwng y Gymraeg a’r Saesneg;</a:t>
            </a:r>
          </a:p>
          <a:p>
            <a:r>
              <a:rPr lang="cy-GB" dirty="0">
                <a:latin typeface="Arial" panose="020B0604020202020204" pitchFamily="34" charset="0"/>
                <a:cs typeface="Arial" panose="020B0604020202020204" pitchFamily="34" charset="0"/>
              </a:rPr>
              <a:t>Dyletswydd Cyrff Cyhoeddus;</a:t>
            </a:r>
          </a:p>
          <a:p>
            <a:r>
              <a:rPr lang="cy-GB" dirty="0">
                <a:latin typeface="Arial" panose="020B0604020202020204" pitchFamily="34" charset="0"/>
                <a:cs typeface="Arial" panose="020B0604020202020204" pitchFamily="34" charset="0"/>
              </a:rPr>
              <a:t>Ystyr “Corff Cyhoeddus”;</a:t>
            </a:r>
          </a:p>
          <a:p>
            <a:r>
              <a:rPr lang="cy-GB" noProof="0" dirty="0">
                <a:latin typeface="Arial" panose="020B0604020202020204" pitchFamily="34" charset="0"/>
                <a:cs typeface="Arial" panose="020B0604020202020204" pitchFamily="34" charset="0"/>
              </a:rPr>
              <a:t>Statws cyfreithiol.</a:t>
            </a:r>
          </a:p>
        </p:txBody>
      </p:sp>
      <p:sp>
        <p:nvSpPr>
          <p:cNvPr id="5" name="Content Placeholder 4">
            <a:extLst>
              <a:ext uri="{FF2B5EF4-FFF2-40B4-BE49-F238E27FC236}">
                <a16:creationId xmlns:a16="http://schemas.microsoft.com/office/drawing/2014/main" id="{407A04AF-9D39-1830-F862-219C6873C87B}"/>
              </a:ext>
            </a:extLst>
          </p:cNvPr>
          <p:cNvSpPr>
            <a:spLocks noGrp="1"/>
          </p:cNvSpPr>
          <p:nvPr>
            <p:ph sz="half" idx="2"/>
          </p:nvPr>
        </p:nvSpPr>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Establishment of the Welsh Language Board;</a:t>
            </a:r>
          </a:p>
          <a:p>
            <a:r>
              <a:rPr lang="en-GB" dirty="0">
                <a:solidFill>
                  <a:srgbClr val="0070C0"/>
                </a:solidFill>
                <a:latin typeface="Arial" panose="020B0604020202020204" pitchFamily="34" charset="0"/>
                <a:cs typeface="Arial" panose="020B0604020202020204" pitchFamily="34" charset="0"/>
              </a:rPr>
              <a:t>Equality of Welsh and English;</a:t>
            </a:r>
          </a:p>
          <a:p>
            <a:r>
              <a:rPr lang="en-GB" dirty="0">
                <a:solidFill>
                  <a:srgbClr val="0070C0"/>
                </a:solidFill>
                <a:latin typeface="Arial" panose="020B0604020202020204" pitchFamily="34" charset="0"/>
                <a:cs typeface="Arial" panose="020B0604020202020204" pitchFamily="34" charset="0"/>
              </a:rPr>
              <a:t>Public Bodies’ Duty;</a:t>
            </a:r>
          </a:p>
          <a:p>
            <a:r>
              <a:rPr lang="en-GB" dirty="0">
                <a:solidFill>
                  <a:srgbClr val="0070C0"/>
                </a:solidFill>
                <a:latin typeface="Arial" panose="020B0604020202020204" pitchFamily="34" charset="0"/>
                <a:cs typeface="Arial" panose="020B0604020202020204" pitchFamily="34" charset="0"/>
              </a:rPr>
              <a:t>Meaning of “Public Body”;</a:t>
            </a:r>
          </a:p>
          <a:p>
            <a:r>
              <a:rPr lang="en-GB" dirty="0">
                <a:solidFill>
                  <a:srgbClr val="0070C0"/>
                </a:solidFill>
                <a:latin typeface="Arial" panose="020B0604020202020204" pitchFamily="34" charset="0"/>
                <a:cs typeface="Arial" panose="020B0604020202020204" pitchFamily="34" charset="0"/>
              </a:rPr>
              <a:t>Legal standing.</a:t>
            </a:r>
          </a:p>
        </p:txBody>
      </p:sp>
    </p:spTree>
    <p:extLst>
      <p:ext uri="{BB962C8B-B14F-4D97-AF65-F5344CB8AC3E}">
        <p14:creationId xmlns:p14="http://schemas.microsoft.com/office/powerpoint/2010/main" val="31170235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12A878-C77F-A5BB-9B94-D426AFF2BD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A61CA4-4CDF-F639-2F57-A2C904D80DB0}"/>
              </a:ext>
            </a:extLst>
          </p:cNvPr>
          <p:cNvSpPr>
            <a:spLocks noGrp="1"/>
          </p:cNvSpPr>
          <p:nvPr>
            <p:ph type="title"/>
          </p:nvPr>
        </p:nvSpPr>
        <p:spPr/>
        <p:txBody>
          <a:bodyPr>
            <a:normAutofit/>
          </a:bodyPr>
          <a:lstStyle/>
          <a:p>
            <a:pPr algn="ctr"/>
            <a:r>
              <a:rPr lang="en-GB" sz="4000" dirty="0" err="1">
                <a:latin typeface="Arial" panose="020B0604020202020204" pitchFamily="34" charset="0"/>
              </a:rPr>
              <a:t>Mesur</a:t>
            </a:r>
            <a:r>
              <a:rPr lang="en-GB" sz="4000" dirty="0">
                <a:latin typeface="Arial" panose="020B0604020202020204" pitchFamily="34" charset="0"/>
              </a:rPr>
              <a:t> y </a:t>
            </a:r>
            <a:r>
              <a:rPr lang="en-GB" sz="4000" dirty="0" err="1">
                <a:latin typeface="Arial" panose="020B0604020202020204" pitchFamily="34" charset="0"/>
              </a:rPr>
              <a:t>Gymraeg</a:t>
            </a:r>
            <a:r>
              <a:rPr lang="en-GB" sz="4000" dirty="0">
                <a:latin typeface="Arial" panose="020B0604020202020204" pitchFamily="34" charset="0"/>
              </a:rPr>
              <a:t> 2011</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Welsh Language Measure 2011</a:t>
            </a:r>
          </a:p>
        </p:txBody>
      </p:sp>
      <p:sp>
        <p:nvSpPr>
          <p:cNvPr id="4" name="Content Placeholder 3">
            <a:extLst>
              <a:ext uri="{FF2B5EF4-FFF2-40B4-BE49-F238E27FC236}">
                <a16:creationId xmlns:a16="http://schemas.microsoft.com/office/drawing/2014/main" id="{3CDAA440-DD4F-A95D-569B-74C13FD6AB0D}"/>
              </a:ext>
            </a:extLst>
          </p:cNvPr>
          <p:cNvSpPr>
            <a:spLocks noGrp="1"/>
          </p:cNvSpPr>
          <p:nvPr>
            <p:ph sz="half" idx="1"/>
          </p:nvPr>
        </p:nvSpPr>
        <p:spPr/>
        <p:txBody>
          <a:bodyPr>
            <a:normAutofit lnSpcReduction="10000"/>
          </a:bodyPr>
          <a:lstStyle/>
          <a:p>
            <a:r>
              <a:rPr lang="cy-GB" noProof="0" dirty="0">
                <a:latin typeface="Arial" panose="020B0604020202020204" pitchFamily="34" charset="0"/>
                <a:cs typeface="Arial" panose="020B0604020202020204" pitchFamily="34" charset="0"/>
              </a:rPr>
              <a:t>Statws swyddogol;</a:t>
            </a:r>
          </a:p>
          <a:p>
            <a:r>
              <a:rPr lang="cy-GB" dirty="0">
                <a:latin typeface="Arial" panose="020B0604020202020204" pitchFamily="34" charset="0"/>
                <a:cs typeface="Arial" panose="020B0604020202020204" pitchFamily="34" charset="0"/>
              </a:rPr>
              <a:t>Comisiynydd y Gymraeg;</a:t>
            </a:r>
          </a:p>
          <a:p>
            <a:r>
              <a:rPr lang="cy-GB" noProof="0" dirty="0">
                <a:latin typeface="Arial" panose="020B0604020202020204" pitchFamily="34" charset="0"/>
                <a:cs typeface="Arial" panose="020B0604020202020204" pitchFamily="34" charset="0"/>
              </a:rPr>
              <a:t>Safonau</a:t>
            </a:r>
            <a:r>
              <a:rPr lang="cy-GB" dirty="0">
                <a:latin typeface="Arial" panose="020B0604020202020204" pitchFamily="34" charset="0"/>
                <a:cs typeface="Arial" panose="020B0604020202020204" pitchFamily="34" charset="0"/>
              </a:rPr>
              <a:t>’r Gymraeg;</a:t>
            </a:r>
          </a:p>
          <a:p>
            <a:r>
              <a:rPr lang="cy-GB" dirty="0">
                <a:latin typeface="Arial" panose="020B0604020202020204" pitchFamily="34" charset="0"/>
                <a:cs typeface="Arial" panose="020B0604020202020204" pitchFamily="34" charset="0"/>
              </a:rPr>
              <a:t>Ymchwilio a gorfodi;</a:t>
            </a:r>
          </a:p>
          <a:p>
            <a:r>
              <a:rPr lang="cy-GB" noProof="0" dirty="0">
                <a:latin typeface="Arial" panose="020B0604020202020204" pitchFamily="34" charset="0"/>
                <a:cs typeface="Arial" panose="020B0604020202020204" pitchFamily="34" charset="0"/>
              </a:rPr>
              <a:t>Cyngor </a:t>
            </a:r>
            <a:r>
              <a:rPr lang="cy-GB" dirty="0">
                <a:latin typeface="Arial" panose="020B0604020202020204" pitchFamily="34" charset="0"/>
                <a:cs typeface="Arial" panose="020B0604020202020204" pitchFamily="34" charset="0"/>
              </a:rPr>
              <a:t>Partneriaeth y Gymraeg.</a:t>
            </a:r>
            <a:endParaRPr lang="cy-GB" noProof="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C846E815-8615-671C-B676-F6F4F93101D9}"/>
              </a:ext>
            </a:extLst>
          </p:cNvPr>
          <p:cNvSpPr>
            <a:spLocks noGrp="1"/>
          </p:cNvSpPr>
          <p:nvPr>
            <p:ph sz="half" idx="2"/>
          </p:nvPr>
        </p:nvSpPr>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Official status;</a:t>
            </a:r>
          </a:p>
          <a:p>
            <a:r>
              <a:rPr lang="en-GB" dirty="0">
                <a:solidFill>
                  <a:srgbClr val="0070C0"/>
                </a:solidFill>
                <a:latin typeface="Arial" panose="020B0604020202020204" pitchFamily="34" charset="0"/>
                <a:cs typeface="Arial" panose="020B0604020202020204" pitchFamily="34" charset="0"/>
              </a:rPr>
              <a:t>Welsh Language Commissioner;</a:t>
            </a:r>
          </a:p>
          <a:p>
            <a:r>
              <a:rPr lang="en-GB" dirty="0">
                <a:solidFill>
                  <a:srgbClr val="0070C0"/>
                </a:solidFill>
                <a:latin typeface="Arial" panose="020B0604020202020204" pitchFamily="34" charset="0"/>
                <a:cs typeface="Arial" panose="020B0604020202020204" pitchFamily="34" charset="0"/>
              </a:rPr>
              <a:t>Standards of conduct;</a:t>
            </a:r>
          </a:p>
          <a:p>
            <a:r>
              <a:rPr lang="en-GB" dirty="0">
                <a:solidFill>
                  <a:srgbClr val="0070C0"/>
                </a:solidFill>
                <a:latin typeface="Arial" panose="020B0604020202020204" pitchFamily="34" charset="0"/>
                <a:cs typeface="Arial" panose="020B0604020202020204" pitchFamily="34" charset="0"/>
              </a:rPr>
              <a:t>Investigation and enforcement;</a:t>
            </a:r>
          </a:p>
          <a:p>
            <a:r>
              <a:rPr lang="en-GB" dirty="0">
                <a:solidFill>
                  <a:srgbClr val="0070C0"/>
                </a:solidFill>
                <a:latin typeface="Arial" panose="020B0604020202020204" pitchFamily="34" charset="0"/>
                <a:cs typeface="Arial" panose="020B0604020202020204" pitchFamily="34" charset="0"/>
              </a:rPr>
              <a:t>Welsh Language Partnership Council.</a:t>
            </a:r>
          </a:p>
        </p:txBody>
      </p:sp>
    </p:spTree>
    <p:extLst>
      <p:ext uri="{BB962C8B-B14F-4D97-AF65-F5344CB8AC3E}">
        <p14:creationId xmlns:p14="http://schemas.microsoft.com/office/powerpoint/2010/main" val="8529247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51BFD4-F444-67EB-11E2-7F4C17E5A8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AB15CB-18AF-9F78-C3DF-E1603612ED4C}"/>
              </a:ext>
            </a:extLst>
          </p:cNvPr>
          <p:cNvSpPr>
            <a:spLocks noGrp="1"/>
          </p:cNvSpPr>
          <p:nvPr>
            <p:ph type="title"/>
          </p:nvPr>
        </p:nvSpPr>
        <p:spPr/>
        <p:txBody>
          <a:bodyPr>
            <a:normAutofit/>
          </a:bodyPr>
          <a:lstStyle/>
          <a:p>
            <a:pPr algn="ctr"/>
            <a:r>
              <a:rPr lang="en-GB" sz="4000" dirty="0" err="1">
                <a:latin typeface="Arial" panose="020B0604020202020204" pitchFamily="34" charset="0"/>
              </a:rPr>
              <a:t>Safonau’r</a:t>
            </a:r>
            <a:r>
              <a:rPr lang="en-GB" sz="4000" dirty="0">
                <a:latin typeface="Arial" panose="020B0604020202020204" pitchFamily="34" charset="0"/>
              </a:rPr>
              <a:t> </a:t>
            </a:r>
            <a:r>
              <a:rPr lang="en-GB" sz="4000" dirty="0" err="1">
                <a:latin typeface="Arial" panose="020B0604020202020204" pitchFamily="34" charset="0"/>
              </a:rPr>
              <a:t>Gymraeg</a:t>
            </a:r>
            <a:r>
              <a:rPr lang="en-GB" sz="4000" dirty="0">
                <a:latin typeface="Arial" panose="020B0604020202020204" pitchFamily="34" charset="0"/>
              </a:rPr>
              <a:t> </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Welsh Language Standards</a:t>
            </a:r>
          </a:p>
        </p:txBody>
      </p:sp>
      <p:sp>
        <p:nvSpPr>
          <p:cNvPr id="4" name="Content Placeholder 3">
            <a:extLst>
              <a:ext uri="{FF2B5EF4-FFF2-40B4-BE49-F238E27FC236}">
                <a16:creationId xmlns:a16="http://schemas.microsoft.com/office/drawing/2014/main" id="{58FF7711-DF4F-EBDA-0376-9DD77F6D996B}"/>
              </a:ext>
            </a:extLst>
          </p:cNvPr>
          <p:cNvSpPr>
            <a:spLocks noGrp="1"/>
          </p:cNvSpPr>
          <p:nvPr>
            <p:ph sz="half" idx="1"/>
          </p:nvPr>
        </p:nvSpPr>
        <p:spPr/>
        <p:txBody>
          <a:bodyPr>
            <a:normAutofit fontScale="77500" lnSpcReduction="20000"/>
          </a:bodyPr>
          <a:lstStyle/>
          <a:p>
            <a:r>
              <a:rPr lang="cy-GB" noProof="0" dirty="0">
                <a:latin typeface="Arial" panose="020B0604020202020204" pitchFamily="34" charset="0"/>
                <a:cs typeface="Arial" panose="020B0604020202020204" pitchFamily="34" charset="0"/>
              </a:rPr>
              <a:t>Sicrhau bod y </a:t>
            </a:r>
            <a:r>
              <a:rPr lang="cy-GB" noProof="0" dirty="0" err="1">
                <a:latin typeface="Arial" panose="020B0604020202020204" pitchFamily="34" charset="0"/>
                <a:cs typeface="Arial" panose="020B0604020202020204" pitchFamily="34" charset="0"/>
              </a:rPr>
              <a:t>Gymrae</a:t>
            </a:r>
            <a:r>
              <a:rPr lang="cy-GB" dirty="0">
                <a:latin typeface="Arial" panose="020B0604020202020204" pitchFamily="34" charset="0"/>
                <a:cs typeface="Arial" panose="020B0604020202020204" pitchFamily="34" charset="0"/>
              </a:rPr>
              <a:t>g a’r Saesneg yn cael eu trin yn gyfartal;</a:t>
            </a:r>
          </a:p>
          <a:p>
            <a:r>
              <a:rPr lang="cy-GB" noProof="0" dirty="0">
                <a:latin typeface="Arial" panose="020B0604020202020204" pitchFamily="34" charset="0"/>
                <a:cs typeface="Arial" panose="020B0604020202020204" pitchFamily="34" charset="0"/>
              </a:rPr>
              <a:t>Cefnogi mynediad at wasanaethau Cymraeg;</a:t>
            </a:r>
          </a:p>
          <a:p>
            <a:r>
              <a:rPr lang="cy-GB" dirty="0">
                <a:latin typeface="Arial" panose="020B0604020202020204" pitchFamily="34" charset="0"/>
                <a:cs typeface="Arial" panose="020B0604020202020204" pitchFamily="34" charset="0"/>
              </a:rPr>
              <a:t>Ystyried y Gymraeg wrth gynllunio a gwneud penderfyniadau;</a:t>
            </a:r>
          </a:p>
          <a:p>
            <a:r>
              <a:rPr lang="cy-GB" noProof="0" dirty="0">
                <a:latin typeface="Arial" panose="020B0604020202020204" pitchFamily="34" charset="0"/>
                <a:cs typeface="Arial" panose="020B0604020202020204" pitchFamily="34" charset="0"/>
              </a:rPr>
              <a:t>Datblygu hyder staff wrth ddefnyddio</a:t>
            </a:r>
            <a:r>
              <a:rPr lang="cy-GB" dirty="0">
                <a:latin typeface="Arial" panose="020B0604020202020204" pitchFamily="34" charset="0"/>
                <a:cs typeface="Arial" panose="020B0604020202020204" pitchFamily="34" charset="0"/>
              </a:rPr>
              <a:t>’r Gymraeg;</a:t>
            </a:r>
          </a:p>
          <a:p>
            <a:r>
              <a:rPr lang="cy-GB" noProof="0" dirty="0">
                <a:latin typeface="Arial" panose="020B0604020202020204" pitchFamily="34" charset="0"/>
                <a:cs typeface="Arial" panose="020B0604020202020204" pitchFamily="34" charset="0"/>
              </a:rPr>
              <a:t>Hyrwyddo’r Cynnig Rhagweithiol a hawliau iaith plant.</a:t>
            </a:r>
          </a:p>
        </p:txBody>
      </p:sp>
      <p:sp>
        <p:nvSpPr>
          <p:cNvPr id="5" name="Content Placeholder 4">
            <a:extLst>
              <a:ext uri="{FF2B5EF4-FFF2-40B4-BE49-F238E27FC236}">
                <a16:creationId xmlns:a16="http://schemas.microsoft.com/office/drawing/2014/main" id="{D87151AD-5622-ED89-2293-F0C74D499B8D}"/>
              </a:ext>
            </a:extLst>
          </p:cNvPr>
          <p:cNvSpPr>
            <a:spLocks noGrp="1"/>
          </p:cNvSpPr>
          <p:nvPr>
            <p:ph sz="half" idx="2"/>
          </p:nvPr>
        </p:nvSpPr>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Ensure Welsh and English are treated equally;</a:t>
            </a:r>
          </a:p>
          <a:p>
            <a:r>
              <a:rPr lang="en-GB" dirty="0">
                <a:solidFill>
                  <a:srgbClr val="0070C0"/>
                </a:solidFill>
                <a:latin typeface="Arial" panose="020B0604020202020204" pitchFamily="34" charset="0"/>
                <a:cs typeface="Arial" panose="020B0604020202020204" pitchFamily="34" charset="0"/>
              </a:rPr>
              <a:t>Support access to Welsh language services;</a:t>
            </a:r>
          </a:p>
          <a:p>
            <a:r>
              <a:rPr lang="en-GB" dirty="0">
                <a:solidFill>
                  <a:srgbClr val="0070C0"/>
                </a:solidFill>
                <a:latin typeface="Arial" panose="020B0604020202020204" pitchFamily="34" charset="0"/>
                <a:cs typeface="Arial" panose="020B0604020202020204" pitchFamily="34" charset="0"/>
              </a:rPr>
              <a:t>Consider Welsh in planning and decision-making;</a:t>
            </a:r>
          </a:p>
          <a:p>
            <a:r>
              <a:rPr lang="en-GB" dirty="0">
                <a:solidFill>
                  <a:srgbClr val="0070C0"/>
                </a:solidFill>
                <a:latin typeface="Arial" panose="020B0604020202020204" pitchFamily="34" charset="0"/>
                <a:cs typeface="Arial" panose="020B0604020202020204" pitchFamily="34" charset="0"/>
              </a:rPr>
              <a:t>Develop staff confidence in using Welsh;</a:t>
            </a:r>
          </a:p>
          <a:p>
            <a:r>
              <a:rPr lang="en-GB" dirty="0">
                <a:solidFill>
                  <a:srgbClr val="0070C0"/>
                </a:solidFill>
                <a:latin typeface="Arial" panose="020B0604020202020204" pitchFamily="34" charset="0"/>
                <a:cs typeface="Arial" panose="020B0604020202020204" pitchFamily="34" charset="0"/>
              </a:rPr>
              <a:t>Promote the Active Offer and children’s language rights.</a:t>
            </a:r>
          </a:p>
        </p:txBody>
      </p:sp>
    </p:spTree>
    <p:extLst>
      <p:ext uri="{BB962C8B-B14F-4D97-AF65-F5344CB8AC3E}">
        <p14:creationId xmlns:p14="http://schemas.microsoft.com/office/powerpoint/2010/main" val="24346750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rPr>
              <a:t>Cynnig</a:t>
            </a:r>
            <a:r>
              <a:rPr lang="en-GB" sz="4000" dirty="0">
                <a:latin typeface="Arial" panose="020B0604020202020204" pitchFamily="34" charset="0"/>
              </a:rPr>
              <a:t> </a:t>
            </a:r>
            <a:r>
              <a:rPr lang="en-GB" sz="4000" dirty="0" err="1">
                <a:latin typeface="Arial" panose="020B0604020202020204" pitchFamily="34" charset="0"/>
              </a:rPr>
              <a:t>Rhagweithiol</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Active Offer</a:t>
            </a:r>
          </a:p>
        </p:txBody>
      </p:sp>
      <p:pic>
        <p:nvPicPr>
          <p:cNvPr id="3" name="Online Media 2" title="The Active Offer Information Pack - The Active Offer Toolkit">
            <a:hlinkClick r:id="" action="ppaction://media"/>
            <a:extLst>
              <a:ext uri="{FF2B5EF4-FFF2-40B4-BE49-F238E27FC236}">
                <a16:creationId xmlns:a16="http://schemas.microsoft.com/office/drawing/2014/main" id="{7E661A26-949C-4A97-F649-53148592919D}"/>
              </a:ext>
            </a:extLst>
          </p:cNvPr>
          <p:cNvPicPr>
            <a:picLocks noGrp="1" noRot="1" noChangeAspect="1"/>
          </p:cNvPicPr>
          <p:nvPr>
            <p:ph sz="half" idx="1"/>
            <a:videoFile r:link="rId1"/>
          </p:nvPr>
        </p:nvPicPr>
        <p:blipFill>
          <a:blip r:embed="rId4"/>
          <a:stretch>
            <a:fillRect/>
          </a:stretch>
        </p:blipFill>
        <p:spPr>
          <a:xfrm>
            <a:off x="351692" y="1825625"/>
            <a:ext cx="4144108" cy="3309083"/>
          </a:xfrm>
          <a:prstGeom prst="rect">
            <a:avLst/>
          </a:prstGeom>
        </p:spPr>
      </p:pic>
      <p:sp>
        <p:nvSpPr>
          <p:cNvPr id="5" name="Content Placeholder 4">
            <a:extLst>
              <a:ext uri="{FF2B5EF4-FFF2-40B4-BE49-F238E27FC236}">
                <a16:creationId xmlns:a16="http://schemas.microsoft.com/office/drawing/2014/main" id="{14267F25-C2BC-9B78-0FCD-C975FFF5548B}"/>
              </a:ext>
            </a:extLst>
          </p:cNvPr>
          <p:cNvSpPr>
            <a:spLocks noGrp="1"/>
          </p:cNvSpPr>
          <p:nvPr>
            <p:ph sz="half" idx="2"/>
          </p:nvPr>
        </p:nvSpPr>
        <p:spPr/>
        <p:txBody>
          <a:bodyPr>
            <a:normAutofit/>
          </a:bodyPr>
          <a:lstStyle/>
          <a:p>
            <a:endParaRPr lang="en-GB" dirty="0">
              <a:solidFill>
                <a:srgbClr val="0070C0"/>
              </a:solidFill>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Pam na ddylai pobl orfod gofyn?</a:t>
            </a: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Why should people not have to ask?</a:t>
            </a:r>
          </a:p>
        </p:txBody>
      </p:sp>
      <p:sp>
        <p:nvSpPr>
          <p:cNvPr id="6" name="TextBox 5">
            <a:extLst>
              <a:ext uri="{FF2B5EF4-FFF2-40B4-BE49-F238E27FC236}">
                <a16:creationId xmlns:a16="http://schemas.microsoft.com/office/drawing/2014/main" id="{E359143C-EBFA-819F-2AA9-631ABF7AC1BD}"/>
              </a:ext>
            </a:extLst>
          </p:cNvPr>
          <p:cNvSpPr txBox="1"/>
          <p:nvPr/>
        </p:nvSpPr>
        <p:spPr>
          <a:xfrm>
            <a:off x="762000" y="5439508"/>
            <a:ext cx="2159245" cy="369332"/>
          </a:xfrm>
          <a:prstGeom prst="rect">
            <a:avLst/>
          </a:prstGeom>
          <a:noFill/>
        </p:spPr>
        <p:txBody>
          <a:bodyPr wrap="none" rtlCol="0">
            <a:spAutoFit/>
          </a:bodyPr>
          <a:lstStyle/>
          <a:p>
            <a:r>
              <a:rPr lang="en-GB" dirty="0"/>
              <a:t>(Source: PAVO, 2021)</a:t>
            </a:r>
          </a:p>
        </p:txBody>
      </p:sp>
    </p:spTree>
    <p:extLst>
      <p:ext uri="{BB962C8B-B14F-4D97-AF65-F5344CB8AC3E}">
        <p14:creationId xmlns:p14="http://schemas.microsoft.com/office/powerpoint/2010/main" val="3836406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Mwy Na Geiriau</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More Than Just Words</a:t>
            </a:r>
            <a:endParaRPr lang="en-GB" sz="4000" dirty="0">
              <a:solidFill>
                <a:srgbClr val="0070C0"/>
              </a:solidFill>
            </a:endParaRPr>
          </a:p>
        </p:txBody>
      </p:sp>
      <p:sp>
        <p:nvSpPr>
          <p:cNvPr id="4099" name="Rectangle 4"/>
          <p:cNvSpPr>
            <a:spLocks noGrp="1" noChangeArrowheads="1"/>
          </p:cNvSpPr>
          <p:nvPr>
            <p:ph sz="half" idx="1"/>
          </p:nvPr>
        </p:nvSpPr>
        <p:spPr/>
        <p:txBody>
          <a:bodyPr>
            <a:normAutofit fontScale="70000" lnSpcReduction="20000"/>
          </a:bodyPr>
          <a:lstStyle/>
          <a:p>
            <a:pPr eaLnBrk="0" fontAlgn="base" hangingPunct="0">
              <a:spcAft>
                <a:spcPct val="0"/>
              </a:spcAft>
            </a:pPr>
            <a:r>
              <a:rPr lang="cy-GB" altLang="cy-GB" sz="3400" kern="0" dirty="0">
                <a:solidFill>
                  <a:srgbClr val="000000"/>
                </a:solidFill>
                <a:latin typeface="Arial" panose="020B0604020202020204" pitchFamily="34" charset="0"/>
                <a:ea typeface="ＭＳ Ｐゴシック" pitchFamily="34" charset="-128"/>
              </a:rPr>
              <a:t>Ymgorffori’r Cynnig Rhagweithiol;</a:t>
            </a:r>
          </a:p>
          <a:p>
            <a:pPr eaLnBrk="0" fontAlgn="base" hangingPunct="0">
              <a:spcAft>
                <a:spcPct val="0"/>
              </a:spcAft>
            </a:pPr>
            <a:r>
              <a:rPr lang="cy-GB" altLang="cy-GB" sz="3400" kern="0" dirty="0">
                <a:solidFill>
                  <a:srgbClr val="000000"/>
                </a:solidFill>
                <a:latin typeface="Arial" panose="020B0604020202020204" pitchFamily="34" charset="0"/>
                <a:ea typeface="ＭＳ Ｐゴシック" pitchFamily="34" charset="-128"/>
              </a:rPr>
              <a:t>Diwallu anghenion iaith plant a theuluoedd;</a:t>
            </a:r>
          </a:p>
          <a:p>
            <a:pPr eaLnBrk="0" fontAlgn="base" hangingPunct="0">
              <a:spcAft>
                <a:spcPct val="0"/>
              </a:spcAft>
            </a:pPr>
            <a:r>
              <a:rPr lang="cy-GB" altLang="cy-GB" sz="3400" kern="0" dirty="0">
                <a:solidFill>
                  <a:srgbClr val="000000"/>
                </a:solidFill>
                <a:latin typeface="Arial" panose="020B0604020202020204" pitchFamily="34" charset="0"/>
                <a:ea typeface="ＭＳ Ｐゴシック" pitchFamily="34" charset="-128"/>
              </a:rPr>
              <a:t>Datblygu sgiliau Cymraeg staff;</a:t>
            </a:r>
          </a:p>
          <a:p>
            <a:pPr eaLnBrk="0" fontAlgn="base" hangingPunct="0">
              <a:spcAft>
                <a:spcPct val="0"/>
              </a:spcAft>
            </a:pPr>
            <a:r>
              <a:rPr lang="cy-GB" altLang="cy-GB" sz="3400" kern="0" dirty="0">
                <a:solidFill>
                  <a:srgbClr val="000000"/>
                </a:solidFill>
                <a:latin typeface="Arial" panose="020B0604020202020204" pitchFamily="34" charset="0"/>
                <a:ea typeface="ＭＳ Ｐゴシック" pitchFamily="34" charset="-128"/>
              </a:rPr>
              <a:t>Hyrwyddo’r Gymraeg a diwylliant Cymru;</a:t>
            </a:r>
          </a:p>
          <a:p>
            <a:pPr eaLnBrk="0" fontAlgn="base" hangingPunct="0">
              <a:spcAft>
                <a:spcPct val="0"/>
              </a:spcAft>
            </a:pPr>
            <a:r>
              <a:rPr lang="cy-GB" altLang="cy-GB" sz="3400" kern="0" dirty="0">
                <a:solidFill>
                  <a:srgbClr val="000000"/>
                </a:solidFill>
                <a:latin typeface="Arial" panose="020B0604020202020204" pitchFamily="34" charset="0"/>
                <a:ea typeface="ＭＳ Ｐゴシック" pitchFamily="34" charset="-128"/>
              </a:rPr>
              <a:t>Parchu dewis iaith a chynhwysiant.</a:t>
            </a:r>
          </a:p>
          <a:p>
            <a:pPr lvl="0" eaLnBrk="0" fontAlgn="base" hangingPunct="0">
              <a:spcAft>
                <a:spcPct val="0"/>
              </a:spcAft>
              <a:buFontTx/>
              <a:buChar char="-"/>
            </a:pPr>
            <a:endParaRPr lang="cy-GB" altLang="cy-GB" kern="0" dirty="0">
              <a:solidFill>
                <a:srgbClr val="000000"/>
              </a:solidFill>
              <a:latin typeface="Arial" panose="020B0604020202020204" pitchFamily="34" charset="0"/>
              <a:ea typeface="ＭＳ Ｐゴシック" pitchFamily="34" charset="-128"/>
            </a:endParaRPr>
          </a:p>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fontScale="70000" lnSpcReduction="20000"/>
          </a:bodyPr>
          <a:lstStyle/>
          <a:p>
            <a:r>
              <a:rPr lang="en-GB" sz="3600" noProof="0" dirty="0">
                <a:solidFill>
                  <a:srgbClr val="0070C0"/>
                </a:solidFill>
                <a:latin typeface="Arial" panose="020B0604020202020204" pitchFamily="34" charset="0"/>
              </a:rPr>
              <a:t>Embed the Active Offer;</a:t>
            </a:r>
          </a:p>
          <a:p>
            <a:r>
              <a:rPr lang="en-GB" sz="3600" noProof="0" dirty="0">
                <a:solidFill>
                  <a:srgbClr val="0070C0"/>
                </a:solidFill>
                <a:latin typeface="Arial" panose="020B0604020202020204" pitchFamily="34" charset="0"/>
              </a:rPr>
              <a:t>Meet children’s and families’ language needs;</a:t>
            </a:r>
          </a:p>
          <a:p>
            <a:r>
              <a:rPr lang="en-GB" sz="3600" noProof="0" dirty="0">
                <a:solidFill>
                  <a:srgbClr val="0070C0"/>
                </a:solidFill>
                <a:latin typeface="Arial" panose="020B0604020202020204" pitchFamily="34" charset="0"/>
              </a:rPr>
              <a:t>Develop staff Welsh language skills;</a:t>
            </a:r>
          </a:p>
          <a:p>
            <a:r>
              <a:rPr lang="en-GB" sz="3600" noProof="0" dirty="0">
                <a:solidFill>
                  <a:srgbClr val="0070C0"/>
                </a:solidFill>
                <a:latin typeface="Arial" panose="020B0604020202020204" pitchFamily="34" charset="0"/>
              </a:rPr>
              <a:t>Promote Welsh language and culture;</a:t>
            </a:r>
          </a:p>
          <a:p>
            <a:r>
              <a:rPr lang="en-GB" sz="3600" noProof="0" dirty="0">
                <a:solidFill>
                  <a:srgbClr val="0070C0"/>
                </a:solidFill>
                <a:latin typeface="Arial" panose="020B0604020202020204" pitchFamily="34" charset="0"/>
              </a:rPr>
              <a:t>Respect language choice and inclusion.</a:t>
            </a:r>
          </a:p>
          <a:p>
            <a:endParaRPr lang="cy-GB" sz="3600" dirty="0">
              <a:solidFill>
                <a:srgbClr val="0070C0"/>
              </a:solidFill>
              <a:latin typeface="Arial" panose="020B0604020202020204" pitchFamily="34" charset="0"/>
            </a:endParaRPr>
          </a:p>
          <a:p>
            <a:endParaRPr lang="en-GB" dirty="0"/>
          </a:p>
        </p:txBody>
      </p:sp>
    </p:spTree>
    <p:extLst>
      <p:ext uri="{BB962C8B-B14F-4D97-AF65-F5344CB8AC3E}">
        <p14:creationId xmlns:p14="http://schemas.microsoft.com/office/powerpoint/2010/main" val="938990199"/>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3F654-223E-7642-996C-1D97DCCB03C0}"/>
              </a:ext>
            </a:extLst>
          </p:cNvPr>
          <p:cNvSpPr>
            <a:spLocks noGrp="1"/>
          </p:cNvSpPr>
          <p:nvPr>
            <p:ph type="title"/>
          </p:nvPr>
        </p:nvSpPr>
        <p:spPr>
          <a:xfrm>
            <a:off x="628650" y="365126"/>
            <a:ext cx="7886700" cy="500038"/>
          </a:xfrm>
        </p:spPr>
        <p:txBody>
          <a:bodyPr>
            <a:noAutofit/>
          </a:bodyPr>
          <a:lstStyle/>
          <a:p>
            <a:pPr algn="ctr"/>
            <a:r>
              <a:rPr lang="en-GB" sz="3200" dirty="0"/>
              <a:t>Bright Beginnings Nursery </a:t>
            </a:r>
          </a:p>
        </p:txBody>
      </p:sp>
      <p:sp>
        <p:nvSpPr>
          <p:cNvPr id="7" name="Content Placeholder 6">
            <a:extLst>
              <a:ext uri="{FF2B5EF4-FFF2-40B4-BE49-F238E27FC236}">
                <a16:creationId xmlns:a16="http://schemas.microsoft.com/office/drawing/2014/main" id="{FAA1B8A2-7AEC-BC96-B772-99BDA0B58CE5}"/>
              </a:ext>
            </a:extLst>
          </p:cNvPr>
          <p:cNvSpPr>
            <a:spLocks noGrp="1"/>
          </p:cNvSpPr>
          <p:nvPr>
            <p:ph idx="1"/>
          </p:nvPr>
        </p:nvSpPr>
        <p:spPr>
          <a:xfrm>
            <a:off x="98474" y="865164"/>
            <a:ext cx="8932984" cy="5127673"/>
          </a:xfrm>
        </p:spPr>
        <p:txBody>
          <a:bodyPr>
            <a:normAutofit fontScale="47500" lnSpcReduction="20000"/>
          </a:bodyPr>
          <a:lstStyle/>
          <a:p>
            <a:pPr marL="0" indent="0" algn="ctr">
              <a:buNone/>
            </a:pPr>
            <a:r>
              <a:rPr lang="en-GB" dirty="0"/>
              <a:t>Welcome to Bright Beginnings Nursery!</a:t>
            </a:r>
          </a:p>
          <a:p>
            <a:pPr marL="0" indent="0">
              <a:buNone/>
            </a:pPr>
            <a:r>
              <a:rPr lang="en-GB" dirty="0"/>
              <a:t>Bright Beginnings Nursery provides care and education for children aged 2-5 years. We aim to create a safe, caring and stimulating environment where every child can learn, develop and thrive.</a:t>
            </a:r>
          </a:p>
          <a:p>
            <a:pPr marL="0" indent="0">
              <a:buNone/>
            </a:pPr>
            <a:r>
              <a:rPr lang="en-GB" b="1" dirty="0"/>
              <a:t>Our Values – </a:t>
            </a:r>
            <a:r>
              <a:rPr lang="en-GB" dirty="0"/>
              <a:t>Respect, Kindness, Inclusion, Collaboration, Curiosity.</a:t>
            </a:r>
          </a:p>
          <a:p>
            <a:pPr marL="0" indent="0">
              <a:buNone/>
            </a:pPr>
            <a:r>
              <a:rPr lang="en-GB" b="1" dirty="0"/>
              <a:t>About Us - </a:t>
            </a:r>
            <a:r>
              <a:rPr lang="en-GB" dirty="0"/>
              <a:t>At Bright Beginnings Nursery, we celebrate diversity and welcome families from all backgrounds. Our experienced team supports children's learning through play and promotes positive relationships with families.</a:t>
            </a:r>
          </a:p>
          <a:p>
            <a:pPr marL="0" indent="0">
              <a:buNone/>
            </a:pPr>
            <a:r>
              <a:rPr lang="en-GB" b="1" dirty="0"/>
              <a:t>What We Offer</a:t>
            </a:r>
          </a:p>
          <a:p>
            <a:pPr marL="0" indent="0">
              <a:buNone/>
            </a:pPr>
            <a:r>
              <a:rPr lang="en-GB" dirty="0"/>
              <a:t>✅ Qualified and experienced staff</a:t>
            </a:r>
          </a:p>
          <a:p>
            <a:pPr marL="0" indent="0">
              <a:buNone/>
            </a:pPr>
            <a:r>
              <a:rPr lang="en-GB" dirty="0"/>
              <a:t>✅ Outdoor learning opportunities</a:t>
            </a:r>
          </a:p>
          <a:p>
            <a:pPr marL="0" indent="0">
              <a:buNone/>
            </a:pPr>
            <a:r>
              <a:rPr lang="en-GB" dirty="0"/>
              <a:t>✅ Healthy snacks and meals</a:t>
            </a:r>
          </a:p>
          <a:p>
            <a:pPr marL="0" indent="0">
              <a:buNone/>
            </a:pPr>
            <a:r>
              <a:rPr lang="en-GB" dirty="0"/>
              <a:t>✅ Support for children's wellbeing</a:t>
            </a:r>
          </a:p>
          <a:p>
            <a:pPr marL="0" indent="0">
              <a:buNone/>
            </a:pPr>
            <a:r>
              <a:rPr lang="en-GB" dirty="0"/>
              <a:t>✅ Strong partnerships with parents and carers</a:t>
            </a:r>
          </a:p>
          <a:p>
            <a:pPr marL="0" indent="0">
              <a:buNone/>
            </a:pPr>
            <a:r>
              <a:rPr lang="en-GB" dirty="0"/>
              <a:t>✅ Inclusive learning experiences</a:t>
            </a:r>
          </a:p>
          <a:p>
            <a:pPr marL="0" indent="0">
              <a:buNone/>
            </a:pPr>
            <a:r>
              <a:rPr lang="en-GB" b="1" dirty="0"/>
              <a:t>Parent Information</a:t>
            </a:r>
          </a:p>
          <a:p>
            <a:pPr marL="0" indent="0">
              <a:buNone/>
            </a:pPr>
            <a:r>
              <a:rPr lang="en-GB" dirty="0"/>
              <a:t>Parents receive - Monthly newsletters, Parent consultations, Family events, </a:t>
            </a:r>
          </a:p>
          <a:p>
            <a:pPr marL="0" indent="0">
              <a:buNone/>
            </a:pPr>
            <a:r>
              <a:rPr lang="en-GB" dirty="0"/>
              <a:t>Learning updates through our online app</a:t>
            </a:r>
          </a:p>
          <a:p>
            <a:pPr marL="0" indent="0">
              <a:buNone/>
            </a:pPr>
            <a:r>
              <a:rPr lang="en-GB" dirty="0"/>
              <a:t>Contact Us - Bright Beginnings Nursery</a:t>
            </a:r>
          </a:p>
          <a:p>
            <a:pPr marL="0" indent="0">
              <a:buNone/>
            </a:pPr>
            <a:r>
              <a:rPr lang="en-GB" dirty="0"/>
              <a:t>Telephone: 01234 567890</a:t>
            </a:r>
          </a:p>
          <a:p>
            <a:pPr marL="0" indent="0">
              <a:buNone/>
            </a:pPr>
            <a:r>
              <a:rPr lang="en-GB" dirty="0"/>
              <a:t>Email: </a:t>
            </a:r>
            <a:r>
              <a:rPr lang="en-GB" dirty="0">
                <a:hlinkClick r:id="rId3"/>
              </a:rPr>
              <a:t>info@brightbeginnings.co.uk</a:t>
            </a:r>
            <a:endParaRPr lang="en-GB" dirty="0"/>
          </a:p>
          <a:p>
            <a:pPr marL="0" indent="0">
              <a:buNone/>
            </a:pPr>
            <a:r>
              <a:rPr lang="en-GB" dirty="0"/>
              <a:t>Website: www.brightbeginnings.co.uk</a:t>
            </a:r>
          </a:p>
        </p:txBody>
      </p:sp>
      <p:graphicFrame>
        <p:nvGraphicFramePr>
          <p:cNvPr id="8" name="Table 7">
            <a:extLst>
              <a:ext uri="{FF2B5EF4-FFF2-40B4-BE49-F238E27FC236}">
                <a16:creationId xmlns:a16="http://schemas.microsoft.com/office/drawing/2014/main" id="{D3E1B17C-6911-B232-3A5C-16F9D871DD20}"/>
              </a:ext>
            </a:extLst>
          </p:cNvPr>
          <p:cNvGraphicFramePr>
            <a:graphicFrameLocks noGrp="1"/>
          </p:cNvGraphicFramePr>
          <p:nvPr>
            <p:extLst>
              <p:ext uri="{D42A27DB-BD31-4B8C-83A1-F6EECF244321}">
                <p14:modId xmlns:p14="http://schemas.microsoft.com/office/powerpoint/2010/main" val="889984182"/>
              </p:ext>
            </p:extLst>
          </p:nvPr>
        </p:nvGraphicFramePr>
        <p:xfrm>
          <a:off x="5359790" y="2461846"/>
          <a:ext cx="3404382" cy="3406659"/>
        </p:xfrm>
        <a:graphic>
          <a:graphicData uri="http://schemas.openxmlformats.org/drawingml/2006/table">
            <a:tbl>
              <a:tblPr firstRow="1" bandRow="1">
                <a:tableStyleId>{5C22544A-7EE6-4342-B048-85BDC9FD1C3A}</a:tableStyleId>
              </a:tblPr>
              <a:tblGrid>
                <a:gridCol w="1702191">
                  <a:extLst>
                    <a:ext uri="{9D8B030D-6E8A-4147-A177-3AD203B41FA5}">
                      <a16:colId xmlns:a16="http://schemas.microsoft.com/office/drawing/2014/main" val="3389646697"/>
                    </a:ext>
                  </a:extLst>
                </a:gridCol>
                <a:gridCol w="1702191">
                  <a:extLst>
                    <a:ext uri="{9D8B030D-6E8A-4147-A177-3AD203B41FA5}">
                      <a16:colId xmlns:a16="http://schemas.microsoft.com/office/drawing/2014/main" val="3875058739"/>
                    </a:ext>
                  </a:extLst>
                </a:gridCol>
              </a:tblGrid>
              <a:tr h="480579">
                <a:tc gridSpan="2">
                  <a:txBody>
                    <a:bodyPr/>
                    <a:lstStyle/>
                    <a:p>
                      <a:pPr algn="ctr"/>
                      <a:r>
                        <a:rPr lang="en-GB" dirty="0"/>
                        <a:t>Daily Routine</a:t>
                      </a:r>
                    </a:p>
                  </a:txBody>
                  <a:tcPr/>
                </a:tc>
                <a:tc hMerge="1">
                  <a:txBody>
                    <a:bodyPr/>
                    <a:lstStyle/>
                    <a:p>
                      <a:endParaRPr lang="en-GB" dirty="0"/>
                    </a:p>
                  </a:txBody>
                  <a:tcPr/>
                </a:tc>
                <a:extLst>
                  <a:ext uri="{0D108BD9-81ED-4DB2-BD59-A6C34878D82A}">
                    <a16:rowId xmlns:a16="http://schemas.microsoft.com/office/drawing/2014/main" val="3014302485"/>
                  </a:ext>
                </a:extLst>
              </a:tr>
              <a:tr h="333823">
                <a:tc>
                  <a:txBody>
                    <a:bodyPr/>
                    <a:lstStyle/>
                    <a:p>
                      <a:r>
                        <a:rPr lang="en-GB" dirty="0"/>
                        <a:t>Time</a:t>
                      </a:r>
                    </a:p>
                  </a:txBody>
                  <a:tcPr/>
                </a:tc>
                <a:tc>
                  <a:txBody>
                    <a:bodyPr/>
                    <a:lstStyle/>
                    <a:p>
                      <a:r>
                        <a:rPr lang="en-GB" dirty="0"/>
                        <a:t>Activity</a:t>
                      </a:r>
                    </a:p>
                  </a:txBody>
                  <a:tcPr/>
                </a:tc>
                <a:extLst>
                  <a:ext uri="{0D108BD9-81ED-4DB2-BD59-A6C34878D82A}">
                    <a16:rowId xmlns:a16="http://schemas.microsoft.com/office/drawing/2014/main" val="4114279245"/>
                  </a:ext>
                </a:extLst>
              </a:tr>
              <a:tr h="333823">
                <a:tc>
                  <a:txBody>
                    <a:bodyPr/>
                    <a:lstStyle/>
                    <a:p>
                      <a:r>
                        <a:rPr lang="en-GB" dirty="0"/>
                        <a:t>8:00</a:t>
                      </a:r>
                    </a:p>
                  </a:txBody>
                  <a:tcPr/>
                </a:tc>
                <a:tc>
                  <a:txBody>
                    <a:bodyPr/>
                    <a:lstStyle/>
                    <a:p>
                      <a:r>
                        <a:rPr lang="en-GB" dirty="0"/>
                        <a:t>Arrival</a:t>
                      </a:r>
                    </a:p>
                  </a:txBody>
                  <a:tcPr/>
                </a:tc>
                <a:extLst>
                  <a:ext uri="{0D108BD9-81ED-4DB2-BD59-A6C34878D82A}">
                    <a16:rowId xmlns:a16="http://schemas.microsoft.com/office/drawing/2014/main" val="714710213"/>
                  </a:ext>
                </a:extLst>
              </a:tr>
              <a:tr h="333823">
                <a:tc>
                  <a:txBody>
                    <a:bodyPr/>
                    <a:lstStyle/>
                    <a:p>
                      <a:r>
                        <a:rPr lang="en-GB" dirty="0"/>
                        <a:t>9:00</a:t>
                      </a:r>
                    </a:p>
                  </a:txBody>
                  <a:tcPr/>
                </a:tc>
                <a:tc>
                  <a:txBody>
                    <a:bodyPr/>
                    <a:lstStyle/>
                    <a:p>
                      <a:r>
                        <a:rPr lang="en-GB" dirty="0"/>
                        <a:t>Group time</a:t>
                      </a:r>
                    </a:p>
                  </a:txBody>
                  <a:tcPr/>
                </a:tc>
                <a:extLst>
                  <a:ext uri="{0D108BD9-81ED-4DB2-BD59-A6C34878D82A}">
                    <a16:rowId xmlns:a16="http://schemas.microsoft.com/office/drawing/2014/main" val="2628940082"/>
                  </a:ext>
                </a:extLst>
              </a:tr>
              <a:tr h="333823">
                <a:tc>
                  <a:txBody>
                    <a:bodyPr/>
                    <a:lstStyle/>
                    <a:p>
                      <a:r>
                        <a:rPr lang="en-GB" dirty="0"/>
                        <a:t>10:00</a:t>
                      </a:r>
                    </a:p>
                  </a:txBody>
                  <a:tcPr/>
                </a:tc>
                <a:tc>
                  <a:txBody>
                    <a:bodyPr/>
                    <a:lstStyle/>
                    <a:p>
                      <a:r>
                        <a:rPr lang="en-GB" dirty="0"/>
                        <a:t>Outdoor play</a:t>
                      </a:r>
                    </a:p>
                  </a:txBody>
                  <a:tcPr/>
                </a:tc>
                <a:extLst>
                  <a:ext uri="{0D108BD9-81ED-4DB2-BD59-A6C34878D82A}">
                    <a16:rowId xmlns:a16="http://schemas.microsoft.com/office/drawing/2014/main" val="1063271363"/>
                  </a:ext>
                </a:extLst>
              </a:tr>
              <a:tr h="333823">
                <a:tc>
                  <a:txBody>
                    <a:bodyPr/>
                    <a:lstStyle/>
                    <a:p>
                      <a:r>
                        <a:rPr lang="en-GB" dirty="0"/>
                        <a:t>11:30</a:t>
                      </a:r>
                    </a:p>
                  </a:txBody>
                  <a:tcPr/>
                </a:tc>
                <a:tc>
                  <a:txBody>
                    <a:bodyPr/>
                    <a:lstStyle/>
                    <a:p>
                      <a:r>
                        <a:rPr lang="en-GB" dirty="0"/>
                        <a:t>Lunch</a:t>
                      </a:r>
                    </a:p>
                  </a:txBody>
                  <a:tcPr/>
                </a:tc>
                <a:extLst>
                  <a:ext uri="{0D108BD9-81ED-4DB2-BD59-A6C34878D82A}">
                    <a16:rowId xmlns:a16="http://schemas.microsoft.com/office/drawing/2014/main" val="2479091681"/>
                  </a:ext>
                </a:extLst>
              </a:tr>
              <a:tr h="333823">
                <a:tc>
                  <a:txBody>
                    <a:bodyPr/>
                    <a:lstStyle/>
                    <a:p>
                      <a:r>
                        <a:rPr lang="en-GB" dirty="0"/>
                        <a:t>12:30</a:t>
                      </a:r>
                    </a:p>
                  </a:txBody>
                  <a:tcPr/>
                </a:tc>
                <a:tc>
                  <a:txBody>
                    <a:bodyPr/>
                    <a:lstStyle/>
                    <a:p>
                      <a:r>
                        <a:rPr lang="en-GB" dirty="0"/>
                        <a:t>Story time</a:t>
                      </a:r>
                    </a:p>
                  </a:txBody>
                  <a:tcPr/>
                </a:tc>
                <a:extLst>
                  <a:ext uri="{0D108BD9-81ED-4DB2-BD59-A6C34878D82A}">
                    <a16:rowId xmlns:a16="http://schemas.microsoft.com/office/drawing/2014/main" val="1973583476"/>
                  </a:ext>
                </a:extLst>
              </a:tr>
              <a:tr h="333823">
                <a:tc>
                  <a:txBody>
                    <a:bodyPr/>
                    <a:lstStyle/>
                    <a:p>
                      <a:r>
                        <a:rPr lang="en-GB" dirty="0"/>
                        <a:t>1:30</a:t>
                      </a:r>
                    </a:p>
                  </a:txBody>
                  <a:tcPr/>
                </a:tc>
                <a:tc>
                  <a:txBody>
                    <a:bodyPr/>
                    <a:lstStyle/>
                    <a:p>
                      <a:r>
                        <a:rPr lang="en-GB" dirty="0"/>
                        <a:t>Free play</a:t>
                      </a:r>
                    </a:p>
                  </a:txBody>
                  <a:tcPr/>
                </a:tc>
                <a:extLst>
                  <a:ext uri="{0D108BD9-81ED-4DB2-BD59-A6C34878D82A}">
                    <a16:rowId xmlns:a16="http://schemas.microsoft.com/office/drawing/2014/main" val="2487844316"/>
                  </a:ext>
                </a:extLst>
              </a:tr>
              <a:tr h="333823">
                <a:tc>
                  <a:txBody>
                    <a:bodyPr/>
                    <a:lstStyle/>
                    <a:p>
                      <a:r>
                        <a:rPr lang="en-GB" dirty="0"/>
                        <a:t>3:00</a:t>
                      </a:r>
                    </a:p>
                  </a:txBody>
                  <a:tcPr/>
                </a:tc>
                <a:tc>
                  <a:txBody>
                    <a:bodyPr/>
                    <a:lstStyle/>
                    <a:p>
                      <a:r>
                        <a:rPr lang="en-GB" dirty="0"/>
                        <a:t>Home time</a:t>
                      </a:r>
                    </a:p>
                  </a:txBody>
                  <a:tcPr/>
                </a:tc>
                <a:extLst>
                  <a:ext uri="{0D108BD9-81ED-4DB2-BD59-A6C34878D82A}">
                    <a16:rowId xmlns:a16="http://schemas.microsoft.com/office/drawing/2014/main" val="2092031915"/>
                  </a:ext>
                </a:extLst>
              </a:tr>
            </a:tbl>
          </a:graphicData>
        </a:graphic>
      </p:graphicFrame>
      <p:pic>
        <p:nvPicPr>
          <p:cNvPr id="10" name="Picture 9" descr="Child playing with blocks">
            <a:extLst>
              <a:ext uri="{FF2B5EF4-FFF2-40B4-BE49-F238E27FC236}">
                <a16:creationId xmlns:a16="http://schemas.microsoft.com/office/drawing/2014/main" id="{31337AD9-0FE4-882A-50EF-F2C99A02269D}"/>
              </a:ext>
            </a:extLst>
          </p:cNvPr>
          <p:cNvPicPr>
            <a:picLocks noChangeAspect="1"/>
          </p:cNvPicPr>
          <p:nvPr/>
        </p:nvPicPr>
        <p:blipFill>
          <a:blip r:embed="rId4"/>
          <a:stretch>
            <a:fillRect/>
          </a:stretch>
        </p:blipFill>
        <p:spPr>
          <a:xfrm>
            <a:off x="7073850" y="122714"/>
            <a:ext cx="1477108" cy="984862"/>
          </a:xfrm>
          <a:prstGeom prst="rect">
            <a:avLst/>
          </a:prstGeom>
        </p:spPr>
      </p:pic>
    </p:spTree>
    <p:extLst>
      <p:ext uri="{BB962C8B-B14F-4D97-AF65-F5344CB8AC3E}">
        <p14:creationId xmlns:p14="http://schemas.microsoft.com/office/powerpoint/2010/main" val="4390974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normAutofit/>
          </a:bodyPr>
          <a:lstStyle/>
          <a:p>
            <a:pPr algn="ctr"/>
            <a:r>
              <a:rPr lang="en-FI" sz="3600" dirty="0">
                <a:latin typeface="Arial" panose="020B0604020202020204" pitchFamily="34" charset="0"/>
                <a:cs typeface="Arial" panose="020B0604020202020204" pitchFamily="34" charset="0"/>
              </a:rPr>
              <a:t>Cwis</a:t>
            </a:r>
            <a:br>
              <a:rPr lang="en-FI" sz="3600" dirty="0">
                <a:latin typeface="Arial" panose="020B0604020202020204" pitchFamily="34" charset="0"/>
                <a:cs typeface="Arial" panose="020B0604020202020204" pitchFamily="34" charset="0"/>
              </a:rPr>
            </a:br>
            <a:r>
              <a:rPr lang="en-FI" sz="3600" dirty="0">
                <a:solidFill>
                  <a:srgbClr val="0070C0"/>
                </a:solidFill>
                <a:latin typeface="Arial" panose="020B0604020202020204" pitchFamily="34" charset="0"/>
                <a:cs typeface="Arial" panose="020B0604020202020204" pitchFamily="34" charset="0"/>
              </a:rPr>
              <a:t>Quiz</a:t>
            </a:r>
            <a:endParaRPr lang="en-FI" sz="3600"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D78D58A1-8998-401A-BBBF-30F4455C9A81}"/>
              </a:ext>
            </a:extLst>
          </p:cNvPr>
          <p:cNvSpPr txBox="1"/>
          <p:nvPr>
            <p:custDataLst>
              <p:tags r:id="rId4"/>
            </p:custDataLst>
          </p:nvPr>
        </p:nvSpPr>
        <p:spPr>
          <a:xfrm>
            <a:off x="628650" y="1798320"/>
            <a:ext cx="4711700" cy="4429760"/>
          </a:xfrm>
          <a:prstGeom prst="rect">
            <a:avLst/>
          </a:prstGeom>
          <a:noFill/>
        </p:spPr>
        <p:txBody>
          <a:bodyPr vertOverflow="overflow" vert="horz" wrap="square" rtlCol="0" anchor="t">
            <a:spAutoFit/>
          </a:bodyPr>
          <a:lstStyle/>
          <a:p>
            <a:pPr algn="l"/>
            <a:r>
              <a:rPr lang="en-GB" sz="3500"/>
              <a:t>Go to </a:t>
            </a:r>
            <a:r>
              <a:rPr lang="en-GB" sz="3500" b="1"/>
              <a:t>vevox.app</a:t>
            </a:r>
            <a:endParaRPr lang="en-GB" sz="3500"/>
          </a:p>
          <a:p>
            <a:pPr algn="l"/>
            <a:endParaRPr lang="en-GB" sz="3500"/>
          </a:p>
          <a:p>
            <a:pPr algn="l"/>
            <a:r>
              <a:rPr lang="en-GB" sz="3500"/>
              <a:t>Enter the session ID: </a:t>
            </a:r>
            <a:r>
              <a:rPr lang="en-GB" sz="3500" b="1"/>
              <a:t>113-688-793</a:t>
            </a:r>
            <a:endParaRPr lang="en-GB" sz="3500"/>
          </a:p>
          <a:p>
            <a:pPr algn="l"/>
            <a:endParaRPr lang="en-GB" sz="3500"/>
          </a:p>
          <a:p>
            <a:pPr algn="l"/>
            <a:r>
              <a:rPr lang="en-GB" sz="3500"/>
              <a:t>Or scan the QR code</a:t>
            </a:r>
          </a:p>
        </p:txBody>
      </p:sp>
      <p:pic>
        <p:nvPicPr>
          <p:cNvPr id="5" name="Picture 4" descr="QR code instruction to join https://vevox.app/#/m/113688793">
            <a:extLst>
              <a:ext uri="{FF2B5EF4-FFF2-40B4-BE49-F238E27FC236}">
                <a16:creationId xmlns:a16="http://schemas.microsoft.com/office/drawing/2014/main" id="{42D61A1E-23C3-0DCE-F4DA-C37BC22108FA}"/>
              </a:ext>
            </a:extLst>
          </p:cNvPr>
          <p:cNvPicPr>
            <a:picLocks/>
          </p:cNvPicPr>
          <p:nvPr>
            <p:custDataLst>
              <p:tags r:id="rId5"/>
            </p:custDataLst>
          </p:nvPr>
        </p:nvPicPr>
        <p:blipFill>
          <a:blip r:embed="rId8"/>
          <a:stretch>
            <a:fillRect/>
          </a:stretch>
        </p:blipFill>
        <p:spPr>
          <a:xfrm>
            <a:off x="5340350" y="1783079"/>
            <a:ext cx="3175000" cy="3175000"/>
          </a:xfrm>
          <a:prstGeom prst="rect">
            <a:avLst/>
          </a:prstGeom>
        </p:spPr>
      </p:pic>
    </p:spTree>
    <p:custDataLst>
      <p:tags r:id="rId1"/>
    </p:custDataLst>
    <p:extLst>
      <p:ext uri="{BB962C8B-B14F-4D97-AF65-F5344CB8AC3E}">
        <p14:creationId xmlns:p14="http://schemas.microsoft.com/office/powerpoint/2010/main" val="26324455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FF82B-0014-AE9C-816A-F357BFB683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C74A0D-4F02-E098-6F5F-8346C17F910B}"/>
              </a:ext>
            </a:extLst>
          </p:cNvPr>
          <p:cNvSpPr>
            <a:spLocks noGrp="1"/>
          </p:cNvSpPr>
          <p:nvPr>
            <p:ph type="title"/>
          </p:nvPr>
        </p:nvSpPr>
        <p:spPr/>
        <p:txBody>
          <a:bodyPr>
            <a:normAutofit/>
          </a:bodyPr>
          <a:lstStyle/>
          <a:p>
            <a:pPr algn="ctr"/>
            <a:r>
              <a:rPr lang="en-GB" sz="4000" dirty="0">
                <a:latin typeface="Arial" panose="020B0604020202020204" pitchFamily="34" charset="0"/>
              </a:rPr>
              <a:t>Adran 4</a:t>
            </a:r>
            <a:br>
              <a:rPr lang="en-GB" sz="4000" dirty="0">
                <a:latin typeface="Arial" panose="020B0604020202020204" pitchFamily="34" charset="0"/>
              </a:rPr>
            </a:br>
            <a:r>
              <a:rPr lang="en-GB" sz="4000" dirty="0">
                <a:solidFill>
                  <a:srgbClr val="0070C0"/>
                </a:solidFill>
                <a:latin typeface="Arial" panose="020B0604020202020204" pitchFamily="34" charset="0"/>
              </a:rPr>
              <a:t>Section 4</a:t>
            </a:r>
          </a:p>
        </p:txBody>
      </p:sp>
      <p:sp>
        <p:nvSpPr>
          <p:cNvPr id="4" name="Content Placeholder 3">
            <a:extLst>
              <a:ext uri="{FF2B5EF4-FFF2-40B4-BE49-F238E27FC236}">
                <a16:creationId xmlns:a16="http://schemas.microsoft.com/office/drawing/2014/main" id="{9BF16286-ECE0-5A80-C4D6-E936F95D77F0}"/>
              </a:ext>
            </a:extLst>
          </p:cNvPr>
          <p:cNvSpPr>
            <a:spLocks noGrp="1"/>
          </p:cNvSpPr>
          <p:nvPr>
            <p:ph sz="half" idx="1"/>
          </p:nvPr>
        </p:nvSpPr>
        <p:spPr/>
        <p:txBody>
          <a:bodyPr>
            <a:normAutofit/>
          </a:bodyPr>
          <a:lstStyle/>
          <a:p>
            <a:pPr marL="0" indent="0">
              <a:buNone/>
            </a:pPr>
            <a:endParaRPr lang="en-GB" dirty="0">
              <a:solidFill>
                <a:srgbClr val="0070C0"/>
              </a:solidFill>
              <a:latin typeface="Arial" panose="020B0604020202020204" pitchFamily="34" charset="0"/>
            </a:endParaRPr>
          </a:p>
          <a:p>
            <a:pPr marL="0" indent="0">
              <a:buNone/>
            </a:pPr>
            <a:endParaRPr lang="en-GB" dirty="0"/>
          </a:p>
        </p:txBody>
      </p:sp>
      <p:sp>
        <p:nvSpPr>
          <p:cNvPr id="3" name="Content Placeholder 2">
            <a:extLst>
              <a:ext uri="{FF2B5EF4-FFF2-40B4-BE49-F238E27FC236}">
                <a16:creationId xmlns:a16="http://schemas.microsoft.com/office/drawing/2014/main" id="{496579B0-8406-45CC-2947-FBE0830FE82E}"/>
              </a:ext>
            </a:extLst>
          </p:cNvPr>
          <p:cNvSpPr>
            <a:spLocks noGrp="1"/>
          </p:cNvSpPr>
          <p:nvPr>
            <p:ph sz="half" idx="2"/>
          </p:nvPr>
        </p:nvSpPr>
        <p:spPr/>
        <p:txBody>
          <a:bodyPr/>
          <a:lstStyle/>
          <a:p>
            <a:endParaRPr lang="en-GB" dirty="0"/>
          </a:p>
          <a:p>
            <a:endParaRPr lang="en-GB" dirty="0"/>
          </a:p>
          <a:p>
            <a:r>
              <a:rPr lang="en-GB" dirty="0">
                <a:latin typeface="Arial" panose="020B0604020202020204" pitchFamily="34" charset="0"/>
                <a:cs typeface="Arial" panose="020B0604020202020204" pitchFamily="34" charset="0"/>
              </a:rPr>
              <a:t>Cymraeg 2050</a:t>
            </a:r>
          </a:p>
        </p:txBody>
      </p:sp>
      <p:pic>
        <p:nvPicPr>
          <p:cNvPr id="6" name="Picture 5">
            <a:extLst>
              <a:ext uri="{FF2B5EF4-FFF2-40B4-BE49-F238E27FC236}">
                <a16:creationId xmlns:a16="http://schemas.microsoft.com/office/drawing/2014/main" id="{FFA7D859-5282-D0BB-F4E0-D00E11314B54}"/>
              </a:ext>
            </a:extLst>
          </p:cNvPr>
          <p:cNvPicPr>
            <a:picLocks noChangeAspect="1"/>
          </p:cNvPicPr>
          <p:nvPr/>
        </p:nvPicPr>
        <p:blipFill>
          <a:blip r:embed="rId3"/>
          <a:stretch>
            <a:fillRect/>
          </a:stretch>
        </p:blipFill>
        <p:spPr>
          <a:xfrm>
            <a:off x="476250" y="2006477"/>
            <a:ext cx="3867150" cy="2562210"/>
          </a:xfrm>
          <a:prstGeom prst="rect">
            <a:avLst/>
          </a:prstGeom>
        </p:spPr>
      </p:pic>
    </p:spTree>
    <p:extLst>
      <p:ext uri="{BB962C8B-B14F-4D97-AF65-F5344CB8AC3E}">
        <p14:creationId xmlns:p14="http://schemas.microsoft.com/office/powerpoint/2010/main" val="22971684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000" noProof="0" dirty="0">
                <a:latin typeface="Arial" panose="020B0604020202020204" pitchFamily="34" charset="0"/>
              </a:rPr>
              <a:t>Miliwn o siaradwyr</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A million Welsh speakers</a:t>
            </a:r>
          </a:p>
        </p:txBody>
      </p:sp>
      <p:sp>
        <p:nvSpPr>
          <p:cNvPr id="5" name="Content Placeholder 4">
            <a:extLst>
              <a:ext uri="{FF2B5EF4-FFF2-40B4-BE49-F238E27FC236}">
                <a16:creationId xmlns:a16="http://schemas.microsoft.com/office/drawing/2014/main" id="{2A314569-1819-E70D-086B-DCC4F4075690}"/>
              </a:ext>
            </a:extLst>
          </p:cNvPr>
          <p:cNvSpPr>
            <a:spLocks noGrp="1"/>
          </p:cNvSpPr>
          <p:nvPr>
            <p:ph sz="half" idx="1"/>
          </p:nvPr>
        </p:nvSpPr>
        <p:spPr/>
        <p:txBody>
          <a:bodyPr>
            <a:normAutofit lnSpcReduction="10000"/>
          </a:bodyPr>
          <a:lstStyle/>
          <a:p>
            <a:r>
              <a:rPr lang="cy-GB" noProof="0" dirty="0">
                <a:latin typeface="Arial" panose="020B0604020202020204" pitchFamily="34" charset="0"/>
                <a:cs typeface="Arial" panose="020B0604020202020204" pitchFamily="34" charset="0"/>
              </a:rPr>
              <a:t>Hyrwyddo defnydd o’r Gymraeg;</a:t>
            </a:r>
          </a:p>
          <a:p>
            <a:r>
              <a:rPr lang="cy-GB" noProof="0" dirty="0">
                <a:latin typeface="Arial" panose="020B0604020202020204" pitchFamily="34" charset="0"/>
                <a:cs typeface="Arial" panose="020B0604020202020204" pitchFamily="34" charset="0"/>
              </a:rPr>
              <a:t>Creu amgylcheddau dwyieithog;</a:t>
            </a:r>
          </a:p>
          <a:p>
            <a:r>
              <a:rPr lang="cy-GB" noProof="0" dirty="0">
                <a:latin typeface="Arial" panose="020B0604020202020204" pitchFamily="34" charset="0"/>
                <a:cs typeface="Arial" panose="020B0604020202020204" pitchFamily="34" charset="0"/>
              </a:rPr>
              <a:t>Datblygu sgiliau staff;</a:t>
            </a:r>
          </a:p>
          <a:p>
            <a:r>
              <a:rPr lang="cy-GB" noProof="0" dirty="0">
                <a:latin typeface="Arial" panose="020B0604020202020204" pitchFamily="34" charset="0"/>
                <a:cs typeface="Arial" panose="020B0604020202020204" pitchFamily="34" charset="0"/>
              </a:rPr>
              <a:t>Cefnogi taith Gymraeg teuluoedd;</a:t>
            </a:r>
          </a:p>
          <a:p>
            <a:r>
              <a:rPr lang="cy-GB" noProof="0" dirty="0">
                <a:latin typeface="Arial" panose="020B0604020202020204" pitchFamily="34" charset="0"/>
                <a:cs typeface="Arial" panose="020B0604020202020204" pitchFamily="34" charset="0"/>
              </a:rPr>
              <a:t>Cyfrannu at Cymraeg 2050.</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lnSpcReduction="10000"/>
          </a:bodyPr>
          <a:lstStyle/>
          <a:p>
            <a:r>
              <a:rPr lang="en-GB" dirty="0">
                <a:solidFill>
                  <a:srgbClr val="0070C0"/>
                </a:solidFill>
                <a:latin typeface="Arial" panose="020B0604020202020204" pitchFamily="34" charset="0"/>
              </a:rPr>
              <a:t>Promote the use of Welsh;</a:t>
            </a:r>
          </a:p>
          <a:p>
            <a:r>
              <a:rPr lang="en-GB" dirty="0">
                <a:solidFill>
                  <a:srgbClr val="0070C0"/>
                </a:solidFill>
                <a:latin typeface="Arial" panose="020B0604020202020204" pitchFamily="34" charset="0"/>
              </a:rPr>
              <a:t>Create bilingual environments;</a:t>
            </a:r>
          </a:p>
          <a:p>
            <a:r>
              <a:rPr lang="en-GB" dirty="0">
                <a:solidFill>
                  <a:srgbClr val="0070C0"/>
                </a:solidFill>
                <a:latin typeface="Arial" panose="020B0604020202020204" pitchFamily="34" charset="0"/>
              </a:rPr>
              <a:t>Develop staff skills;</a:t>
            </a:r>
          </a:p>
          <a:p>
            <a:r>
              <a:rPr lang="en-GB" dirty="0">
                <a:solidFill>
                  <a:srgbClr val="0070C0"/>
                </a:solidFill>
                <a:latin typeface="Arial" panose="020B0604020202020204" pitchFamily="34" charset="0"/>
              </a:rPr>
              <a:t>Support families’ Welsh journeys;</a:t>
            </a:r>
          </a:p>
          <a:p>
            <a:r>
              <a:rPr lang="en-GB" dirty="0">
                <a:solidFill>
                  <a:srgbClr val="0070C0"/>
                </a:solidFill>
                <a:latin typeface="Arial" panose="020B0604020202020204" pitchFamily="34" charset="0"/>
              </a:rPr>
              <a:t>Contribute to Cymraeg 2050.</a:t>
            </a:r>
          </a:p>
          <a:p>
            <a:pPr marL="0" indent="0">
              <a:buNone/>
            </a:pPr>
            <a:endParaRPr lang="en-GB" dirty="0"/>
          </a:p>
        </p:txBody>
      </p:sp>
    </p:spTree>
    <p:extLst>
      <p:ext uri="{BB962C8B-B14F-4D97-AF65-F5344CB8AC3E}">
        <p14:creationId xmlns:p14="http://schemas.microsoft.com/office/powerpoint/2010/main" val="42907219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Cysylltiadau</a:t>
            </a:r>
            <a:r>
              <a:rPr lang="en-GB" sz="4000" dirty="0">
                <a:latin typeface="Arial" panose="020B0604020202020204" pitchFamily="34" charset="0"/>
                <a:cs typeface="Arial" panose="020B0604020202020204" pitchFamily="34" charset="0"/>
              </a:rPr>
              <a:t> CSGA</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WESP Connections</a:t>
            </a:r>
          </a:p>
        </p:txBody>
      </p:sp>
      <p:sp>
        <p:nvSpPr>
          <p:cNvPr id="5" name="Content Placeholder 4">
            <a:extLst>
              <a:ext uri="{FF2B5EF4-FFF2-40B4-BE49-F238E27FC236}">
                <a16:creationId xmlns:a16="http://schemas.microsoft.com/office/drawing/2014/main" id="{1912D6D6-0BEC-6719-5AF8-F7D3782593B9}"/>
              </a:ext>
            </a:extLst>
          </p:cNvPr>
          <p:cNvSpPr>
            <a:spLocks noGrp="1"/>
          </p:cNvSpPr>
          <p:nvPr>
            <p:ph sz="half" idx="1"/>
          </p:nvPr>
        </p:nvSpPr>
        <p:spPr>
          <a:xfrm>
            <a:off x="293077" y="1825624"/>
            <a:ext cx="4202723" cy="4117975"/>
          </a:xfrm>
        </p:spPr>
        <p:txBody>
          <a:bodyPr>
            <a:normAutofit fontScale="85000" lnSpcReduction="20000"/>
          </a:bodyPr>
          <a:lstStyle/>
          <a:p>
            <a:r>
              <a:rPr lang="cy-GB" noProof="0" dirty="0">
                <a:latin typeface="Arial" panose="020B0604020202020204" pitchFamily="34" charset="0"/>
                <a:cs typeface="Arial" panose="020B0604020202020204" pitchFamily="34" charset="0"/>
              </a:rPr>
              <a:t>Mae’r CSGA yn cefnogi nodau Cymraeg 2050;</a:t>
            </a:r>
          </a:p>
          <a:p>
            <a:r>
              <a:rPr lang="cy-GB" dirty="0">
                <a:latin typeface="Arial" panose="020B0604020202020204" pitchFamily="34" charset="0"/>
                <a:cs typeface="Arial" panose="020B0604020202020204" pitchFamily="34" charset="0"/>
              </a:rPr>
              <a:t>Mae lleoliadau blynyddoedd cynnar yn chwarae rôl allweddol;</a:t>
            </a:r>
          </a:p>
          <a:p>
            <a:r>
              <a:rPr lang="cy-GB" noProof="0" dirty="0">
                <a:latin typeface="Arial" panose="020B0604020202020204" pitchFamily="34" charset="0"/>
                <a:cs typeface="Arial" panose="020B0604020202020204" pitchFamily="34" charset="0"/>
              </a:rPr>
              <a:t>Dylai arweinwyr hyrwyddo dilyniant i addysg cyfrwng Cymraeg;</a:t>
            </a:r>
          </a:p>
          <a:p>
            <a:r>
              <a:rPr lang="cy-GB" dirty="0">
                <a:latin typeface="Arial" panose="020B0604020202020204" pitchFamily="34" charset="0"/>
                <a:cs typeface="Arial" panose="020B0604020202020204" pitchFamily="34" charset="0"/>
              </a:rPr>
              <a:t>Mae gweithio mewn partneriaeth yn hanfodol;</a:t>
            </a:r>
          </a:p>
          <a:p>
            <a:r>
              <a:rPr lang="cy-GB" noProof="0" dirty="0">
                <a:latin typeface="Arial" panose="020B0604020202020204" pitchFamily="34" charset="0"/>
                <a:cs typeface="Arial" panose="020B0604020202020204" pitchFamily="34" charset="0"/>
              </a:rPr>
              <a:t>Dylai datblygu’r Gymraeg fod yn rhan o gynllunio gwelliant.</a:t>
            </a:r>
          </a:p>
        </p:txBody>
      </p:sp>
      <p:sp>
        <p:nvSpPr>
          <p:cNvPr id="3" name="Content Placeholder 2">
            <a:extLst>
              <a:ext uri="{FF2B5EF4-FFF2-40B4-BE49-F238E27FC236}">
                <a16:creationId xmlns:a16="http://schemas.microsoft.com/office/drawing/2014/main" id="{1AB0B64A-10B9-0809-1B6C-467EE15ABACB}"/>
              </a:ext>
            </a:extLst>
          </p:cNvPr>
          <p:cNvSpPr>
            <a:spLocks noGrp="1"/>
          </p:cNvSpPr>
          <p:nvPr>
            <p:ph sz="half" idx="2"/>
          </p:nvPr>
        </p:nvSpPr>
        <p:spPr>
          <a:xfrm>
            <a:off x="4648199" y="1825625"/>
            <a:ext cx="4284785" cy="4117974"/>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WESP supports the aims of Cymraeg 2050;</a:t>
            </a:r>
          </a:p>
          <a:p>
            <a:r>
              <a:rPr lang="en-GB" dirty="0">
                <a:solidFill>
                  <a:srgbClr val="0070C0"/>
                </a:solidFill>
                <a:latin typeface="Arial" panose="020B0604020202020204" pitchFamily="34" charset="0"/>
                <a:cs typeface="Arial" panose="020B0604020202020204" pitchFamily="34" charset="0"/>
              </a:rPr>
              <a:t>Early years settings play a key role;</a:t>
            </a:r>
          </a:p>
          <a:p>
            <a:r>
              <a:rPr lang="en-GB" dirty="0">
                <a:solidFill>
                  <a:srgbClr val="0070C0"/>
                </a:solidFill>
                <a:latin typeface="Arial" panose="020B0604020202020204" pitchFamily="34" charset="0"/>
                <a:cs typeface="Arial" panose="020B0604020202020204" pitchFamily="34" charset="0"/>
              </a:rPr>
              <a:t>Leaders should promote progression into Welsh-medium education;</a:t>
            </a:r>
          </a:p>
          <a:p>
            <a:r>
              <a:rPr lang="en-GB" dirty="0">
                <a:solidFill>
                  <a:srgbClr val="0070C0"/>
                </a:solidFill>
                <a:latin typeface="Arial" panose="020B0604020202020204" pitchFamily="34" charset="0"/>
                <a:cs typeface="Arial" panose="020B0604020202020204" pitchFamily="34" charset="0"/>
              </a:rPr>
              <a:t>Partnership working is essential;</a:t>
            </a:r>
          </a:p>
          <a:p>
            <a:r>
              <a:rPr lang="en-GB" dirty="0">
                <a:solidFill>
                  <a:srgbClr val="0070C0"/>
                </a:solidFill>
                <a:latin typeface="Arial" panose="020B0604020202020204" pitchFamily="34" charset="0"/>
                <a:cs typeface="Arial" panose="020B0604020202020204" pitchFamily="34" charset="0"/>
              </a:rPr>
              <a:t>Welsh language development should be part of improvement planning.</a:t>
            </a:r>
          </a:p>
        </p:txBody>
      </p:sp>
    </p:spTree>
    <p:extLst>
      <p:ext uri="{BB962C8B-B14F-4D97-AF65-F5344CB8AC3E}">
        <p14:creationId xmlns:p14="http://schemas.microsoft.com/office/powerpoint/2010/main" val="5876738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C1E89-9CEC-BA5F-DA22-FCD6BD0FD241}"/>
              </a:ext>
            </a:extLst>
          </p:cNvPr>
          <p:cNvSpPr>
            <a:spLocks noGrp="1"/>
          </p:cNvSpPr>
          <p:nvPr>
            <p:ph type="title"/>
          </p:nvPr>
        </p:nvSpPr>
        <p:spPr>
          <a:xfrm>
            <a:off x="628650" y="365126"/>
            <a:ext cx="7886700" cy="788426"/>
          </a:xfrm>
        </p:spPr>
        <p:txBody>
          <a:bodyPr>
            <a:normAutofit/>
          </a:bodyPr>
          <a:lstStyle/>
          <a:p>
            <a:pPr algn="ctr"/>
            <a:r>
              <a:rPr lang="en-GB" sz="4000" dirty="0">
                <a:latin typeface="Arial" panose="020B0604020202020204" pitchFamily="34" charset="0"/>
                <a:cs typeface="Arial" panose="020B0604020202020204" pitchFamily="34" charset="0"/>
              </a:rPr>
              <a:t>Bright Beginnings Nursery</a:t>
            </a:r>
          </a:p>
        </p:txBody>
      </p:sp>
      <p:sp>
        <p:nvSpPr>
          <p:cNvPr id="3" name="Content Placeholder 2">
            <a:extLst>
              <a:ext uri="{FF2B5EF4-FFF2-40B4-BE49-F238E27FC236}">
                <a16:creationId xmlns:a16="http://schemas.microsoft.com/office/drawing/2014/main" id="{F54871FC-C080-ABBE-2365-2D2D3F3A0794}"/>
              </a:ext>
            </a:extLst>
          </p:cNvPr>
          <p:cNvSpPr>
            <a:spLocks noGrp="1"/>
          </p:cNvSpPr>
          <p:nvPr>
            <p:ph sz="half" idx="1"/>
          </p:nvPr>
        </p:nvSpPr>
        <p:spPr>
          <a:xfrm>
            <a:off x="309489" y="1533378"/>
            <a:ext cx="4186311" cy="4332849"/>
          </a:xfrm>
        </p:spPr>
        <p:txBody>
          <a:bodyPr>
            <a:normAutofit fontScale="77500" lnSpcReduction="20000"/>
          </a:bodyPr>
          <a:lstStyle/>
          <a:p>
            <a:r>
              <a:rPr lang="cy-GB" noProof="0" dirty="0">
                <a:latin typeface="Arial" panose="020B0604020202020204" pitchFamily="34" charset="0"/>
                <a:cs typeface="Arial" panose="020B0604020202020204" pitchFamily="34" charset="0"/>
              </a:rPr>
              <a:t>Dim staff sydd yn siarad Cymraeg;</a:t>
            </a:r>
          </a:p>
          <a:p>
            <a:r>
              <a:rPr lang="cy-GB" noProof="0" dirty="0">
                <a:latin typeface="Arial" panose="020B0604020202020204" pitchFamily="34" charset="0"/>
                <a:cs typeface="Arial" panose="020B0604020202020204" pitchFamily="34" charset="0"/>
              </a:rPr>
              <a:t>Ychydig o adnoddau Cymreig;</a:t>
            </a:r>
          </a:p>
          <a:p>
            <a:r>
              <a:rPr lang="cy-GB" noProof="0" dirty="0">
                <a:latin typeface="Arial" panose="020B0604020202020204" pitchFamily="34" charset="0"/>
                <a:cs typeface="Arial" panose="020B0604020202020204" pitchFamily="34" charset="0"/>
              </a:rPr>
              <a:t>Ymgysylltiad cyfyngedig gyda theuluoedd.</a:t>
            </a:r>
          </a:p>
          <a:p>
            <a:endParaRPr lang="cy-GB" noProof="0" dirty="0">
              <a:latin typeface="Arial" panose="020B0604020202020204" pitchFamily="34" charset="0"/>
              <a:cs typeface="Arial" panose="020B0604020202020204" pitchFamily="34" charset="0"/>
            </a:endParaRPr>
          </a:p>
          <a:p>
            <a:pPr marL="0" indent="0">
              <a:buNone/>
            </a:pPr>
            <a:r>
              <a:rPr lang="cy-GB" noProof="0" dirty="0">
                <a:latin typeface="Arial" panose="020B0604020202020204" pitchFamily="34" charset="0"/>
                <a:cs typeface="Arial" panose="020B0604020202020204" pitchFamily="34" charset="0"/>
              </a:rPr>
              <a:t>Cynllun gweithredu:</a:t>
            </a:r>
          </a:p>
          <a:p>
            <a:pPr marL="514350" indent="-514350">
              <a:buAutoNum type="arabicPeriod"/>
            </a:pPr>
            <a:r>
              <a:rPr lang="cy-GB" noProof="0" dirty="0">
                <a:latin typeface="Arial" panose="020B0604020202020204" pitchFamily="34" charset="0"/>
                <a:cs typeface="Arial" panose="020B0604020202020204" pitchFamily="34" charset="0"/>
              </a:rPr>
              <a:t>3 cham gweithredu uniongyrchol;</a:t>
            </a:r>
          </a:p>
          <a:p>
            <a:pPr marL="514350" indent="-514350">
              <a:buAutoNum type="arabicPeriod"/>
            </a:pPr>
            <a:r>
              <a:rPr lang="cy-GB" noProof="0" dirty="0">
                <a:latin typeface="Arial" panose="020B0604020202020204" pitchFamily="34" charset="0"/>
                <a:cs typeface="Arial" panose="020B0604020202020204" pitchFamily="34" charset="0"/>
              </a:rPr>
              <a:t>3 cham gweithredu tymor canol;</a:t>
            </a:r>
          </a:p>
          <a:p>
            <a:pPr marL="514350" indent="-514350">
              <a:buAutoNum type="arabicPeriod"/>
            </a:pPr>
            <a:r>
              <a:rPr lang="cy-GB" noProof="0" dirty="0">
                <a:latin typeface="Arial" panose="020B0604020202020204" pitchFamily="34" charset="0"/>
                <a:cs typeface="Arial" panose="020B0604020202020204" pitchFamily="34" charset="0"/>
              </a:rPr>
              <a:t>3 cham gweithredu hir-dymor.</a:t>
            </a:r>
          </a:p>
        </p:txBody>
      </p:sp>
      <p:sp>
        <p:nvSpPr>
          <p:cNvPr id="4" name="Content Placeholder 3">
            <a:extLst>
              <a:ext uri="{FF2B5EF4-FFF2-40B4-BE49-F238E27FC236}">
                <a16:creationId xmlns:a16="http://schemas.microsoft.com/office/drawing/2014/main" id="{01957DB1-07C8-7115-162F-8C789BE90086}"/>
              </a:ext>
            </a:extLst>
          </p:cNvPr>
          <p:cNvSpPr>
            <a:spLocks noGrp="1"/>
          </p:cNvSpPr>
          <p:nvPr>
            <p:ph sz="half" idx="2"/>
          </p:nvPr>
        </p:nvSpPr>
        <p:spPr>
          <a:xfrm>
            <a:off x="4648199" y="1533378"/>
            <a:ext cx="4284785" cy="4332849"/>
          </a:xfrm>
        </p:spPr>
        <p:txBody>
          <a:bodyPr>
            <a:noAutofit/>
          </a:bodyPr>
          <a:lstStyle/>
          <a:p>
            <a:r>
              <a:rPr lang="en-GB" sz="2400" dirty="0">
                <a:solidFill>
                  <a:srgbClr val="0070C0"/>
                </a:solidFill>
                <a:latin typeface="Arial" panose="020B0604020202020204" pitchFamily="34" charset="0"/>
                <a:cs typeface="Arial" panose="020B0604020202020204" pitchFamily="34" charset="0"/>
              </a:rPr>
              <a:t>No-Welsh speaking staff;</a:t>
            </a:r>
          </a:p>
          <a:p>
            <a:r>
              <a:rPr lang="en-GB" sz="2400" dirty="0">
                <a:solidFill>
                  <a:srgbClr val="0070C0"/>
                </a:solidFill>
                <a:latin typeface="Arial" panose="020B0604020202020204" pitchFamily="34" charset="0"/>
                <a:cs typeface="Arial" panose="020B0604020202020204" pitchFamily="34" charset="0"/>
              </a:rPr>
              <a:t>Very few Welsh resources;</a:t>
            </a:r>
          </a:p>
          <a:p>
            <a:r>
              <a:rPr lang="en-GB" sz="2400" dirty="0">
                <a:solidFill>
                  <a:srgbClr val="0070C0"/>
                </a:solidFill>
                <a:latin typeface="Arial" panose="020B0604020202020204" pitchFamily="34" charset="0"/>
                <a:cs typeface="Arial" panose="020B0604020202020204" pitchFamily="34" charset="0"/>
              </a:rPr>
              <a:t>Limited family engagement.</a:t>
            </a:r>
          </a:p>
          <a:p>
            <a:pPr marL="0" indent="0">
              <a:buNone/>
            </a:pPr>
            <a:endParaRPr lang="en-GB" sz="2400" dirty="0">
              <a:solidFill>
                <a:srgbClr val="0070C0"/>
              </a:solidFill>
              <a:latin typeface="Arial" panose="020B0604020202020204" pitchFamily="34" charset="0"/>
              <a:cs typeface="Arial" panose="020B0604020202020204" pitchFamily="34" charset="0"/>
            </a:endParaRPr>
          </a:p>
          <a:p>
            <a:pPr marL="0" indent="0">
              <a:buNone/>
            </a:pPr>
            <a:r>
              <a:rPr lang="en-GB" sz="2400" dirty="0">
                <a:solidFill>
                  <a:srgbClr val="0070C0"/>
                </a:solidFill>
                <a:latin typeface="Arial" panose="020B0604020202020204" pitchFamily="34" charset="0"/>
                <a:cs typeface="Arial" panose="020B0604020202020204" pitchFamily="34" charset="0"/>
              </a:rPr>
              <a:t>Action plan:</a:t>
            </a:r>
          </a:p>
          <a:p>
            <a:pPr marL="514350" indent="-514350">
              <a:buAutoNum type="arabicPeriod"/>
            </a:pPr>
            <a:r>
              <a:rPr lang="en-GB" sz="2400" dirty="0">
                <a:solidFill>
                  <a:srgbClr val="0070C0"/>
                </a:solidFill>
                <a:latin typeface="Arial" panose="020B0604020202020204" pitchFamily="34" charset="0"/>
                <a:cs typeface="Arial" panose="020B0604020202020204" pitchFamily="34" charset="0"/>
              </a:rPr>
              <a:t>3 immediate actions;</a:t>
            </a:r>
          </a:p>
          <a:p>
            <a:pPr marL="514350" indent="-514350">
              <a:buAutoNum type="arabicPeriod"/>
            </a:pPr>
            <a:r>
              <a:rPr lang="en-GB" sz="2400" dirty="0">
                <a:solidFill>
                  <a:srgbClr val="0070C0"/>
                </a:solidFill>
                <a:latin typeface="Arial" panose="020B0604020202020204" pitchFamily="34" charset="0"/>
                <a:cs typeface="Arial" panose="020B0604020202020204" pitchFamily="34" charset="0"/>
              </a:rPr>
              <a:t>3 medium-term actions; </a:t>
            </a:r>
          </a:p>
          <a:p>
            <a:pPr marL="514350" indent="-514350">
              <a:buAutoNum type="arabicPeriod"/>
            </a:pPr>
            <a:r>
              <a:rPr lang="en-GB" sz="2400" dirty="0">
                <a:solidFill>
                  <a:srgbClr val="0070C0"/>
                </a:solidFill>
                <a:latin typeface="Arial" panose="020B0604020202020204" pitchFamily="34" charset="0"/>
                <a:cs typeface="Arial" panose="020B0604020202020204" pitchFamily="34" charset="0"/>
              </a:rPr>
              <a:t>3 long-term actions.</a:t>
            </a:r>
          </a:p>
        </p:txBody>
      </p:sp>
    </p:spTree>
    <p:extLst>
      <p:ext uri="{BB962C8B-B14F-4D97-AF65-F5344CB8AC3E}">
        <p14:creationId xmlns:p14="http://schemas.microsoft.com/office/powerpoint/2010/main" val="36510121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63346-EC88-E32F-E113-03CE446B5E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90505C-2C6F-37B3-ECA0-9AB15D290974}"/>
              </a:ext>
            </a:extLst>
          </p:cNvPr>
          <p:cNvSpPr>
            <a:spLocks noGrp="1"/>
          </p:cNvSpPr>
          <p:nvPr>
            <p:ph type="title"/>
          </p:nvPr>
        </p:nvSpPr>
        <p:spPr/>
        <p:txBody>
          <a:bodyPr>
            <a:normAutofit/>
          </a:bodyPr>
          <a:lstStyle/>
          <a:p>
            <a:pPr algn="ctr"/>
            <a:r>
              <a:rPr lang="en-GB" sz="4000" dirty="0">
                <a:latin typeface="Arial" panose="020B0604020202020204" pitchFamily="34" charset="0"/>
              </a:rPr>
              <a:t>Cwmwl </a:t>
            </a:r>
            <a:r>
              <a:rPr lang="en-GB" sz="4000" dirty="0" err="1">
                <a:latin typeface="Arial" panose="020B0604020202020204" pitchFamily="34" charset="0"/>
              </a:rPr>
              <a:t>Geiriau</a:t>
            </a:r>
            <a:br>
              <a:rPr lang="en-GB" sz="4000" dirty="0">
                <a:latin typeface="Arial" panose="020B0604020202020204" pitchFamily="34" charset="0"/>
              </a:rPr>
            </a:br>
            <a:r>
              <a:rPr lang="en-GB" sz="4000" dirty="0">
                <a:solidFill>
                  <a:srgbClr val="0070C0"/>
                </a:solidFill>
                <a:latin typeface="Arial" panose="020B0604020202020204" pitchFamily="34" charset="0"/>
              </a:rPr>
              <a:t>Word Cloud</a:t>
            </a:r>
          </a:p>
        </p:txBody>
      </p:sp>
      <p:sp>
        <p:nvSpPr>
          <p:cNvPr id="6" name="Content Placeholder 5">
            <a:extLst>
              <a:ext uri="{FF2B5EF4-FFF2-40B4-BE49-F238E27FC236}">
                <a16:creationId xmlns:a16="http://schemas.microsoft.com/office/drawing/2014/main" id="{EAB5C846-FF55-5637-07C8-BE4423F451FC}"/>
              </a:ext>
            </a:extLst>
          </p:cNvPr>
          <p:cNvSpPr>
            <a:spLocks noGrp="1"/>
          </p:cNvSpPr>
          <p:nvPr>
            <p:ph sz="half" idx="2"/>
          </p:nvPr>
        </p:nvSpPr>
        <p:spPr>
          <a:xfrm>
            <a:off x="4648199" y="1825625"/>
            <a:ext cx="4186311" cy="4054670"/>
          </a:xfrm>
        </p:spPr>
        <p:txBody>
          <a:bodyPr>
            <a:normAutofit/>
          </a:bodyPr>
          <a:lstStyle/>
          <a:p>
            <a:pPr marL="0" indent="0">
              <a:buNone/>
            </a:pPr>
            <a:r>
              <a:rPr lang="cy-GB" dirty="0" err="1">
                <a:latin typeface="Arial" panose="020B0604020202020204" pitchFamily="34" charset="0"/>
              </a:rPr>
              <a:t>Vevox</a:t>
            </a:r>
            <a:r>
              <a:rPr lang="cy-GB" dirty="0">
                <a:latin typeface="Arial" panose="020B0604020202020204" pitchFamily="34" charset="0"/>
              </a:rPr>
              <a:t>: </a:t>
            </a:r>
            <a:r>
              <a:rPr lang="cy-GB" dirty="0">
                <a:latin typeface="Arial" panose="020B0604020202020204" pitchFamily="34" charset="0"/>
                <a:hlinkClick r:id="rId3"/>
              </a:rPr>
              <a:t>https://vevox.app/#/m/148447910</a:t>
            </a:r>
            <a:r>
              <a:rPr lang="cy-GB" dirty="0">
                <a:latin typeface="Arial" panose="020B0604020202020204" pitchFamily="34" charset="0"/>
              </a:rPr>
              <a:t> </a:t>
            </a:r>
            <a:endParaRPr lang="en-GB" dirty="0"/>
          </a:p>
        </p:txBody>
      </p:sp>
      <p:pic>
        <p:nvPicPr>
          <p:cNvPr id="5" name="Picture 4">
            <a:extLst>
              <a:ext uri="{FF2B5EF4-FFF2-40B4-BE49-F238E27FC236}">
                <a16:creationId xmlns:a16="http://schemas.microsoft.com/office/drawing/2014/main" id="{FF5D2156-6C14-72B9-3710-670B2C828966}"/>
              </a:ext>
            </a:extLst>
          </p:cNvPr>
          <p:cNvPicPr>
            <a:picLocks noChangeAspect="1"/>
          </p:cNvPicPr>
          <p:nvPr/>
        </p:nvPicPr>
        <p:blipFill>
          <a:blip r:embed="rId4"/>
          <a:stretch>
            <a:fillRect/>
          </a:stretch>
        </p:blipFill>
        <p:spPr>
          <a:xfrm>
            <a:off x="426728" y="1825625"/>
            <a:ext cx="3694894" cy="3238223"/>
          </a:xfrm>
          <a:prstGeom prst="rect">
            <a:avLst/>
          </a:prstGeom>
        </p:spPr>
      </p:pic>
      <p:sp>
        <p:nvSpPr>
          <p:cNvPr id="7" name="TextBox 6">
            <a:extLst>
              <a:ext uri="{FF2B5EF4-FFF2-40B4-BE49-F238E27FC236}">
                <a16:creationId xmlns:a16="http://schemas.microsoft.com/office/drawing/2014/main" id="{637096F6-E662-6AF2-EF73-1886C3955F54}"/>
              </a:ext>
            </a:extLst>
          </p:cNvPr>
          <p:cNvSpPr txBox="1"/>
          <p:nvPr/>
        </p:nvSpPr>
        <p:spPr>
          <a:xfrm>
            <a:off x="1000664" y="5635487"/>
            <a:ext cx="3320717" cy="369332"/>
          </a:xfrm>
          <a:prstGeom prst="rect">
            <a:avLst/>
          </a:prstGeom>
          <a:noFill/>
        </p:spPr>
        <p:txBody>
          <a:bodyPr wrap="none" rtlCol="0">
            <a:spAutoFit/>
          </a:bodyPr>
          <a:lstStyle/>
          <a:p>
            <a:r>
              <a:rPr lang="en-GB" dirty="0"/>
              <a:t>(Source: Merriam-Webster, 2026)</a:t>
            </a:r>
          </a:p>
        </p:txBody>
      </p:sp>
      <p:pic>
        <p:nvPicPr>
          <p:cNvPr id="4" name="Picture 3">
            <a:extLst>
              <a:ext uri="{FF2B5EF4-FFF2-40B4-BE49-F238E27FC236}">
                <a16:creationId xmlns:a16="http://schemas.microsoft.com/office/drawing/2014/main" id="{DFA82D40-F52C-6B98-1918-28AAA231C3FD}"/>
              </a:ext>
            </a:extLst>
          </p:cNvPr>
          <p:cNvPicPr>
            <a:picLocks noChangeAspect="1"/>
          </p:cNvPicPr>
          <p:nvPr/>
        </p:nvPicPr>
        <p:blipFill>
          <a:blip r:embed="rId5"/>
          <a:stretch>
            <a:fillRect/>
          </a:stretch>
        </p:blipFill>
        <p:spPr>
          <a:xfrm>
            <a:off x="5162843" y="3428999"/>
            <a:ext cx="2386590" cy="2206487"/>
          </a:xfrm>
          <a:prstGeom prst="rect">
            <a:avLst/>
          </a:prstGeom>
        </p:spPr>
      </p:pic>
    </p:spTree>
    <p:extLst>
      <p:ext uri="{BB962C8B-B14F-4D97-AF65-F5344CB8AC3E}">
        <p14:creationId xmlns:p14="http://schemas.microsoft.com/office/powerpoint/2010/main" val="3058848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Adran 5</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Section 5</a:t>
            </a:r>
          </a:p>
        </p:txBody>
      </p:sp>
      <p:pic>
        <p:nvPicPr>
          <p:cNvPr id="6" name="Content Placeholder 5">
            <a:extLst>
              <a:ext uri="{FF2B5EF4-FFF2-40B4-BE49-F238E27FC236}">
                <a16:creationId xmlns:a16="http://schemas.microsoft.com/office/drawing/2014/main" id="{768305B8-2F8F-A1A3-EF1A-7CE1953A6BEC}"/>
              </a:ext>
            </a:extLst>
          </p:cNvPr>
          <p:cNvPicPr>
            <a:picLocks noGrp="1" noChangeAspect="1"/>
          </p:cNvPicPr>
          <p:nvPr>
            <p:ph sz="half" idx="1"/>
          </p:nvPr>
        </p:nvPicPr>
        <p:blipFill>
          <a:blip r:embed="rId3"/>
          <a:stretch>
            <a:fillRect/>
          </a:stretch>
        </p:blipFill>
        <p:spPr>
          <a:xfrm>
            <a:off x="628650" y="1981200"/>
            <a:ext cx="3867150" cy="3199606"/>
          </a:xfrm>
          <a:prstGeom prst="rect">
            <a:avLst/>
          </a:prstGeom>
        </p:spPr>
      </p:pic>
      <p:sp>
        <p:nvSpPr>
          <p:cNvPr id="4" name="Content Placeholder 3">
            <a:extLst>
              <a:ext uri="{FF2B5EF4-FFF2-40B4-BE49-F238E27FC236}">
                <a16:creationId xmlns:a16="http://schemas.microsoft.com/office/drawing/2014/main" id="{0C4CA7AF-893A-48F0-0CEE-BC4042C62C51}"/>
              </a:ext>
            </a:extLst>
          </p:cNvPr>
          <p:cNvSpPr>
            <a:spLocks noGrp="1"/>
          </p:cNvSpPr>
          <p:nvPr>
            <p:ph sz="half" idx="2"/>
          </p:nvPr>
        </p:nvSpPr>
        <p:spPr/>
        <p:txBody>
          <a:bodyPr>
            <a:normAutofit/>
          </a:bodyPr>
          <a:lstStyle/>
          <a:p>
            <a:endParaRPr lang="en-GB" dirty="0">
              <a:solidFill>
                <a:srgbClr val="0070C0"/>
              </a:solidFill>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Medr diwylliannol</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Cultural competence</a:t>
            </a:r>
          </a:p>
        </p:txBody>
      </p:sp>
      <p:sp>
        <p:nvSpPr>
          <p:cNvPr id="7" name="TextBox 6">
            <a:extLst>
              <a:ext uri="{FF2B5EF4-FFF2-40B4-BE49-F238E27FC236}">
                <a16:creationId xmlns:a16="http://schemas.microsoft.com/office/drawing/2014/main" id="{66A038BA-17E0-6B40-CF16-A43DE1B3D67C}"/>
              </a:ext>
            </a:extLst>
          </p:cNvPr>
          <p:cNvSpPr txBox="1"/>
          <p:nvPr/>
        </p:nvSpPr>
        <p:spPr>
          <a:xfrm>
            <a:off x="628650" y="5427785"/>
            <a:ext cx="4019550" cy="369332"/>
          </a:xfrm>
          <a:prstGeom prst="rect">
            <a:avLst/>
          </a:prstGeom>
          <a:noFill/>
        </p:spPr>
        <p:txBody>
          <a:bodyPr wrap="square" rtlCol="0">
            <a:spAutoFit/>
          </a:bodyPr>
          <a:lstStyle/>
          <a:p>
            <a:r>
              <a:rPr lang="en-GB" dirty="0"/>
              <a:t>(Source: National Library of Wales, 2025)</a:t>
            </a:r>
          </a:p>
        </p:txBody>
      </p:sp>
    </p:spTree>
    <p:extLst>
      <p:ext uri="{BB962C8B-B14F-4D97-AF65-F5344CB8AC3E}">
        <p14:creationId xmlns:p14="http://schemas.microsoft.com/office/powerpoint/2010/main" val="25432532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p:txBody>
          <a:bodyPr>
            <a:normAutofit/>
          </a:bodyPr>
          <a:lstStyle/>
          <a:p>
            <a:pPr algn="ctr"/>
            <a:r>
              <a:rPr lang="cy-GB" sz="4000" noProof="0" dirty="0">
                <a:latin typeface="Arial" panose="020B0604020202020204" pitchFamily="34" charset="0"/>
                <a:cs typeface="Arial" panose="020B0604020202020204" pitchFamily="34" charset="0"/>
              </a:rPr>
              <a:t>Trafodwch</a:t>
            </a:r>
            <a:br>
              <a:rPr lang="en-GB" sz="4000" dirty="0">
                <a:solidFill>
                  <a:srgbClr val="0070C0"/>
                </a:solidFill>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Discuss</a:t>
            </a:r>
          </a:p>
        </p:txBody>
      </p:sp>
      <p:sp>
        <p:nvSpPr>
          <p:cNvPr id="4" name="Content Placeholder 3">
            <a:extLst>
              <a:ext uri="{FF2B5EF4-FFF2-40B4-BE49-F238E27FC236}">
                <a16:creationId xmlns:a16="http://schemas.microsoft.com/office/drawing/2014/main" id="{84C4B5BE-5E4F-51C5-C5D3-443A9264AB65}"/>
              </a:ext>
            </a:extLst>
          </p:cNvPr>
          <p:cNvSpPr>
            <a:spLocks noGrp="1"/>
          </p:cNvSpPr>
          <p:nvPr>
            <p:ph sz="half" idx="1"/>
          </p:nvPr>
        </p:nvSpPr>
        <p:spPr>
          <a:xfrm>
            <a:off x="628650" y="2344615"/>
            <a:ext cx="3867150" cy="3290872"/>
          </a:xfrm>
        </p:spPr>
        <p:txBody>
          <a:bodyPr>
            <a:normAutofit/>
          </a:bodyPr>
          <a:lstStyle/>
          <a:p>
            <a:r>
              <a:rPr lang="cy-GB" noProof="0" dirty="0">
                <a:latin typeface="Arial" panose="020B0604020202020204" pitchFamily="34" charset="0"/>
                <a:cs typeface="Arial" panose="020B0604020202020204" pitchFamily="34" charset="0"/>
              </a:rPr>
              <a:t>Beth yw “medr diwylliannol”?</a:t>
            </a:r>
          </a:p>
          <a:p>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0CDAF0DE-5556-22E5-A03B-0890CFDC1B35}"/>
              </a:ext>
            </a:extLst>
          </p:cNvPr>
          <p:cNvSpPr>
            <a:spLocks noGrp="1"/>
          </p:cNvSpPr>
          <p:nvPr>
            <p:ph sz="half" idx="2"/>
          </p:nvPr>
        </p:nvSpPr>
        <p:spPr>
          <a:xfrm>
            <a:off x="4648200" y="2344615"/>
            <a:ext cx="3867150" cy="3290872"/>
          </a:xfrm>
        </p:spPr>
        <p:txBody>
          <a:bodyPr>
            <a:normAutofit/>
          </a:bodyPr>
          <a:lstStyle/>
          <a:p>
            <a:r>
              <a:rPr lang="en-GB" dirty="0">
                <a:solidFill>
                  <a:srgbClr val="0070C0"/>
                </a:solidFill>
                <a:latin typeface="Arial" panose="020B0604020202020204" pitchFamily="34" charset="0"/>
                <a:cs typeface="Arial" panose="020B0604020202020204" pitchFamily="34" charset="0"/>
              </a:rPr>
              <a:t>What is “cultural competence”?</a:t>
            </a:r>
          </a:p>
        </p:txBody>
      </p:sp>
    </p:spTree>
    <p:extLst>
      <p:ext uri="{BB962C8B-B14F-4D97-AF65-F5344CB8AC3E}">
        <p14:creationId xmlns:p14="http://schemas.microsoft.com/office/powerpoint/2010/main" val="8255565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D06BC-7C45-B29B-979D-222560A222F1}"/>
              </a:ext>
            </a:extLst>
          </p:cNvPr>
          <p:cNvSpPr>
            <a:spLocks noGrp="1"/>
          </p:cNvSpPr>
          <p:nvPr>
            <p:ph type="title"/>
          </p:nvPr>
        </p:nvSpPr>
        <p:spPr>
          <a:xfrm>
            <a:off x="628650" y="365125"/>
            <a:ext cx="7886700" cy="906463"/>
          </a:xfrm>
        </p:spPr>
        <p:txBody>
          <a:bodyPr>
            <a:normAutofit fontScale="90000"/>
          </a:bodyPr>
          <a:lstStyle/>
          <a:p>
            <a:pPr algn="ctr"/>
            <a:r>
              <a:rPr lang="en-GB" sz="4000" dirty="0" err="1">
                <a:latin typeface="Arial" panose="020B0604020202020204" pitchFamily="34" charset="0"/>
                <a:cs typeface="Arial" panose="020B0604020202020204" pitchFamily="34" charset="0"/>
              </a:rPr>
              <a:t>Medr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diwylliannol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Cultural competence</a:t>
            </a:r>
          </a:p>
        </p:txBody>
      </p:sp>
      <p:sp>
        <p:nvSpPr>
          <p:cNvPr id="5" name="Content Placeholder 4">
            <a:extLst>
              <a:ext uri="{FF2B5EF4-FFF2-40B4-BE49-F238E27FC236}">
                <a16:creationId xmlns:a16="http://schemas.microsoft.com/office/drawing/2014/main" id="{9C9D4A87-2285-6795-5164-B370EED74589}"/>
              </a:ext>
            </a:extLst>
          </p:cNvPr>
          <p:cNvSpPr>
            <a:spLocks noGrp="1"/>
          </p:cNvSpPr>
          <p:nvPr>
            <p:ph idx="1"/>
          </p:nvPr>
        </p:nvSpPr>
        <p:spPr>
          <a:xfrm>
            <a:off x="185738" y="1500189"/>
            <a:ext cx="8743950" cy="4386262"/>
          </a:xfrm>
        </p:spPr>
        <p:txBody>
          <a:bodyPr>
            <a:normAutofit fontScale="62500" lnSpcReduction="20000"/>
          </a:bodyPr>
          <a:lstStyle/>
          <a:p>
            <a:pPr marL="0" indent="0">
              <a:buNone/>
            </a:pPr>
            <a:r>
              <a:rPr lang="en-GB" dirty="0">
                <a:latin typeface="Arial" panose="020B0604020202020204" pitchFamily="34" charset="0"/>
                <a:cs typeface="Arial" panose="020B0604020202020204" pitchFamily="34" charset="0"/>
              </a:rPr>
              <a:t>“Cultural competency is about having awareness, respect and understanding of the diversity around you. Cultural competence is “respecting multiple ways of knowing, seeing and living, celebrate the benefits of diversity and have an ability to understand and honour differences".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It is an opportunity for children to develop their sense of belonging and to become more aware of our differences and similarities.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Cultural competence aims to foster interactions between different cultures, this means it is about the relationships we make, our attitudes, and how we honour and celebrate diversity.</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When we are being culturally competent we appreciate and live with difference, and we are aware of what we gain from acknowledging differences.”</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sz="2600" dirty="0">
                <a:latin typeface="Arial" panose="020B0604020202020204" pitchFamily="34" charset="0"/>
                <a:cs typeface="Arial" panose="020B0604020202020204" pitchFamily="34" charset="0"/>
              </a:rPr>
              <a:t>(Early Years Learning Framework, 2021, page 1).</a:t>
            </a:r>
          </a:p>
        </p:txBody>
      </p:sp>
    </p:spTree>
    <p:extLst>
      <p:ext uri="{BB962C8B-B14F-4D97-AF65-F5344CB8AC3E}">
        <p14:creationId xmlns:p14="http://schemas.microsoft.com/office/powerpoint/2010/main" val="25202122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906FAA-1A6C-A4DB-BAB2-D517A58E33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1A4332-4A0B-11BF-E831-74285FA37E77}"/>
              </a:ext>
            </a:extLst>
          </p:cNvPr>
          <p:cNvSpPr>
            <a:spLocks noGrp="1"/>
          </p:cNvSpPr>
          <p:nvPr>
            <p:ph type="title"/>
          </p:nvPr>
        </p:nvSpPr>
        <p:spPr/>
        <p:txBody>
          <a:bodyPr>
            <a:normAutofit/>
          </a:bodyPr>
          <a:lstStyle/>
          <a:p>
            <a:pPr algn="ctr"/>
            <a:r>
              <a:rPr lang="cy-GB" sz="4000" noProof="0" dirty="0">
                <a:latin typeface="Arial" panose="020B0604020202020204" pitchFamily="34" charset="0"/>
                <a:cs typeface="Arial" panose="020B0604020202020204" pitchFamily="34" charset="0"/>
              </a:rPr>
              <a:t>Medr diwylliannol mewn arfer</a:t>
            </a:r>
            <a:br>
              <a:rPr lang="en-GB" sz="4000" dirty="0">
                <a:solidFill>
                  <a:srgbClr val="0070C0"/>
                </a:solidFill>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Cultural competence in practice</a:t>
            </a:r>
          </a:p>
        </p:txBody>
      </p:sp>
      <p:sp>
        <p:nvSpPr>
          <p:cNvPr id="4" name="Content Placeholder 3">
            <a:extLst>
              <a:ext uri="{FF2B5EF4-FFF2-40B4-BE49-F238E27FC236}">
                <a16:creationId xmlns:a16="http://schemas.microsoft.com/office/drawing/2014/main" id="{95CD736C-606F-43F3-3554-06F15FFD2E66}"/>
              </a:ext>
            </a:extLst>
          </p:cNvPr>
          <p:cNvSpPr>
            <a:spLocks noGrp="1"/>
          </p:cNvSpPr>
          <p:nvPr>
            <p:ph sz="half" idx="1"/>
          </p:nvPr>
        </p:nvSpPr>
        <p:spPr>
          <a:xfrm>
            <a:off x="628650" y="1900238"/>
            <a:ext cx="3867150" cy="3843337"/>
          </a:xfrm>
        </p:spPr>
        <p:txBody>
          <a:bodyPr>
            <a:normAutofit fontScale="77500" lnSpcReduction="20000"/>
          </a:bodyPr>
          <a:lstStyle/>
          <a:p>
            <a:r>
              <a:rPr lang="cy-GB" noProof="0" dirty="0">
                <a:latin typeface="Arial" panose="020B0604020202020204" pitchFamily="34" charset="0"/>
                <a:cs typeface="Arial" panose="020B0604020202020204" pitchFamily="34" charset="0"/>
              </a:rPr>
              <a:t>Parchu diwylliannau a hunaniaethau amrywiol;</a:t>
            </a:r>
          </a:p>
          <a:p>
            <a:r>
              <a:rPr lang="cy-GB" noProof="0" dirty="0">
                <a:latin typeface="Arial" panose="020B0604020202020204" pitchFamily="34" charset="0"/>
                <a:cs typeface="Arial" panose="020B0604020202020204" pitchFamily="34" charset="0"/>
              </a:rPr>
              <a:t>Gwerthfawrogi ieithoedd a chefndiroedd plant;</a:t>
            </a:r>
          </a:p>
          <a:p>
            <a:r>
              <a:rPr lang="cy-GB" noProof="0" dirty="0">
                <a:latin typeface="Arial" panose="020B0604020202020204" pitchFamily="34" charset="0"/>
                <a:cs typeface="Arial" panose="020B0604020202020204" pitchFamily="34" charset="0"/>
              </a:rPr>
              <a:t>Hyrwyddo cynhwysiant ac ymdeimlad o berthyn;</a:t>
            </a:r>
          </a:p>
          <a:p>
            <a:r>
              <a:rPr lang="cy-GB" noProof="0" dirty="0">
                <a:latin typeface="Arial" panose="020B0604020202020204" pitchFamily="34" charset="0"/>
                <a:cs typeface="Arial" panose="020B0604020202020204" pitchFamily="34" charset="0"/>
              </a:rPr>
              <a:t>Addasu arfer i ddiwallu anghenion unigol;</a:t>
            </a:r>
          </a:p>
          <a:p>
            <a:r>
              <a:rPr lang="cy-GB" noProof="0" dirty="0">
                <a:latin typeface="Arial" panose="020B0604020202020204" pitchFamily="34" charset="0"/>
                <a:cs typeface="Arial" panose="020B0604020202020204" pitchFamily="34" charset="0"/>
              </a:rPr>
              <a:t>Herio stereoteipiau a gwahaniaethu;</a:t>
            </a:r>
          </a:p>
          <a:p>
            <a:r>
              <a:rPr lang="cy-GB" noProof="0" dirty="0">
                <a:latin typeface="Arial" panose="020B0604020202020204" pitchFamily="34" charset="0"/>
                <a:cs typeface="Arial" panose="020B0604020202020204" pitchFamily="34" charset="0"/>
              </a:rPr>
              <a:t>Myfyrio ar ein gwerthoedd a'n rhagfarnau ein hunain.</a:t>
            </a:r>
          </a:p>
          <a:p>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F0AA9224-1665-3586-3FAA-B6001B10434B}"/>
              </a:ext>
            </a:extLst>
          </p:cNvPr>
          <p:cNvSpPr>
            <a:spLocks noGrp="1"/>
          </p:cNvSpPr>
          <p:nvPr>
            <p:ph sz="half" idx="2"/>
          </p:nvPr>
        </p:nvSpPr>
        <p:spPr>
          <a:xfrm>
            <a:off x="4648199" y="1900238"/>
            <a:ext cx="4138613" cy="4043362"/>
          </a:xfrm>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Respect different cultures and identities;</a:t>
            </a:r>
          </a:p>
          <a:p>
            <a:r>
              <a:rPr lang="en-GB" dirty="0">
                <a:solidFill>
                  <a:srgbClr val="0070C0"/>
                </a:solidFill>
                <a:latin typeface="Arial" panose="020B0604020202020204" pitchFamily="34" charset="0"/>
                <a:cs typeface="Arial" panose="020B0604020202020204" pitchFamily="34" charset="0"/>
              </a:rPr>
              <a:t>Value children's languages and backgrounds;</a:t>
            </a:r>
          </a:p>
          <a:p>
            <a:r>
              <a:rPr lang="en-GB" dirty="0">
                <a:solidFill>
                  <a:srgbClr val="0070C0"/>
                </a:solidFill>
                <a:latin typeface="Arial" panose="020B0604020202020204" pitchFamily="34" charset="0"/>
                <a:cs typeface="Arial" panose="020B0604020202020204" pitchFamily="34" charset="0"/>
              </a:rPr>
              <a:t>Promote inclusion and belonging;</a:t>
            </a:r>
          </a:p>
          <a:p>
            <a:r>
              <a:rPr lang="en-GB" dirty="0">
                <a:solidFill>
                  <a:srgbClr val="0070C0"/>
                </a:solidFill>
                <a:latin typeface="Arial" panose="020B0604020202020204" pitchFamily="34" charset="0"/>
                <a:cs typeface="Arial" panose="020B0604020202020204" pitchFamily="34" charset="0"/>
              </a:rPr>
              <a:t>Adapt our practice to meet individual needs;</a:t>
            </a:r>
          </a:p>
          <a:p>
            <a:r>
              <a:rPr lang="en-GB" dirty="0">
                <a:solidFill>
                  <a:srgbClr val="0070C0"/>
                </a:solidFill>
                <a:latin typeface="Arial" panose="020B0604020202020204" pitchFamily="34" charset="0"/>
                <a:cs typeface="Arial" panose="020B0604020202020204" pitchFamily="34" charset="0"/>
              </a:rPr>
              <a:t>Challenge stereotypes and discrimination;</a:t>
            </a:r>
          </a:p>
          <a:p>
            <a:r>
              <a:rPr lang="en-GB" dirty="0">
                <a:solidFill>
                  <a:srgbClr val="0070C0"/>
                </a:solidFill>
                <a:latin typeface="Arial" panose="020B0604020202020204" pitchFamily="34" charset="0"/>
                <a:cs typeface="Arial" panose="020B0604020202020204" pitchFamily="34" charset="0"/>
              </a:rPr>
              <a:t>Reflect on our own values and biases.</a:t>
            </a:r>
          </a:p>
        </p:txBody>
      </p:sp>
    </p:spTree>
    <p:extLst>
      <p:ext uri="{BB962C8B-B14F-4D97-AF65-F5344CB8AC3E}">
        <p14:creationId xmlns:p14="http://schemas.microsoft.com/office/powerpoint/2010/main" val="36148479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p:txBody>
          <a:bodyPr>
            <a:normAutofit fontScale="90000"/>
          </a:bodyPr>
          <a:lstStyle/>
          <a:p>
            <a:pPr algn="ctr"/>
            <a:r>
              <a:rPr lang="cy-GB" sz="4000" noProof="0" dirty="0">
                <a:latin typeface="Arial" panose="020B0604020202020204" pitchFamily="34" charset="0"/>
                <a:cs typeface="Arial" panose="020B0604020202020204" pitchFamily="34" charset="0"/>
              </a:rPr>
              <a:t>Arweinyddiaeth ymatebol yn ddiwylliannol</a:t>
            </a:r>
            <a:br>
              <a:rPr lang="en-GB" sz="4000" dirty="0">
                <a:solidFill>
                  <a:srgbClr val="0070C0"/>
                </a:solidFill>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Culturally responsive leadership</a:t>
            </a:r>
          </a:p>
        </p:txBody>
      </p:sp>
      <p:sp>
        <p:nvSpPr>
          <p:cNvPr id="4" name="Content Placeholder 3">
            <a:extLst>
              <a:ext uri="{FF2B5EF4-FFF2-40B4-BE49-F238E27FC236}">
                <a16:creationId xmlns:a16="http://schemas.microsoft.com/office/drawing/2014/main" id="{3ED8E047-FD94-85F1-6436-CA6331F84354}"/>
              </a:ext>
            </a:extLst>
          </p:cNvPr>
          <p:cNvSpPr>
            <a:spLocks noGrp="1"/>
          </p:cNvSpPr>
          <p:nvPr>
            <p:ph sz="half" idx="1"/>
          </p:nvPr>
        </p:nvSpPr>
        <p:spPr>
          <a:xfrm>
            <a:off x="628650" y="1914525"/>
            <a:ext cx="3867150" cy="3720962"/>
          </a:xfrm>
        </p:spPr>
        <p:txBody>
          <a:bodyPr>
            <a:normAutofit fontScale="85000" lnSpcReduction="20000"/>
          </a:bodyPr>
          <a:lstStyle/>
          <a:p>
            <a:r>
              <a:rPr lang="cy-GB" dirty="0">
                <a:latin typeface="Arial" panose="020B0604020202020204" pitchFamily="34" charset="0"/>
                <a:cs typeface="Arial" panose="020B0604020202020204" pitchFamily="34" charset="0"/>
              </a:rPr>
              <a:t>Creu amgylchedd cynhwysol;</a:t>
            </a:r>
          </a:p>
          <a:p>
            <a:r>
              <a:rPr lang="cy-GB" dirty="0">
                <a:latin typeface="Arial" panose="020B0604020202020204" pitchFamily="34" charset="0"/>
                <a:cs typeface="Arial" panose="020B0604020202020204" pitchFamily="34" charset="0"/>
              </a:rPr>
              <a:t>Gwerthfawrogi’r Gymraeg a diwylliant Cymru;</a:t>
            </a:r>
          </a:p>
          <a:p>
            <a:r>
              <a:rPr lang="cy-GB" dirty="0">
                <a:latin typeface="Arial" panose="020B0604020202020204" pitchFamily="34" charset="0"/>
                <a:cs typeface="Arial" panose="020B0604020202020204" pitchFamily="34" charset="0"/>
              </a:rPr>
              <a:t>Hyrwyddo tegwch ac amrywiaeth;</a:t>
            </a:r>
          </a:p>
          <a:p>
            <a:r>
              <a:rPr lang="cy-GB" dirty="0">
                <a:latin typeface="Arial" panose="020B0604020202020204" pitchFamily="34" charset="0"/>
                <a:cs typeface="Arial" panose="020B0604020202020204" pitchFamily="34" charset="0"/>
              </a:rPr>
              <a:t>Sicrhau bod pob lais yn cael ei glywed;</a:t>
            </a:r>
          </a:p>
          <a:p>
            <a:r>
              <a:rPr lang="cy-GB" dirty="0">
                <a:latin typeface="Arial" panose="020B0604020202020204" pitchFamily="34" charset="0"/>
                <a:cs typeface="Arial" panose="020B0604020202020204" pitchFamily="34" charset="0"/>
              </a:rPr>
              <a:t>Cefnogi staff i ddatblygu arfer sy’n ymatebol yn ddiwylliannol.</a:t>
            </a:r>
            <a:endParaRPr lang="cy-GB" noProof="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D6463166-1915-A6A5-8BBA-B900159C586C}"/>
              </a:ext>
            </a:extLst>
          </p:cNvPr>
          <p:cNvSpPr>
            <a:spLocks noGrp="1"/>
          </p:cNvSpPr>
          <p:nvPr>
            <p:ph sz="half" idx="2"/>
          </p:nvPr>
        </p:nvSpPr>
        <p:spPr>
          <a:xfrm>
            <a:off x="4648200" y="1914525"/>
            <a:ext cx="3867150" cy="3886200"/>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Creates an inclusive environment;</a:t>
            </a:r>
          </a:p>
          <a:p>
            <a:r>
              <a:rPr lang="en-GB" dirty="0">
                <a:solidFill>
                  <a:srgbClr val="0070C0"/>
                </a:solidFill>
                <a:latin typeface="Arial" panose="020B0604020202020204" pitchFamily="34" charset="0"/>
                <a:cs typeface="Arial" panose="020B0604020202020204" pitchFamily="34" charset="0"/>
              </a:rPr>
              <a:t>Values Welsh language and culture;</a:t>
            </a:r>
          </a:p>
          <a:p>
            <a:r>
              <a:rPr lang="en-GB" dirty="0">
                <a:solidFill>
                  <a:srgbClr val="0070C0"/>
                </a:solidFill>
                <a:latin typeface="Arial" panose="020B0604020202020204" pitchFamily="34" charset="0"/>
                <a:cs typeface="Arial" panose="020B0604020202020204" pitchFamily="34" charset="0"/>
              </a:rPr>
              <a:t>Promotes equity and diversity;</a:t>
            </a:r>
          </a:p>
          <a:p>
            <a:r>
              <a:rPr lang="en-GB" dirty="0">
                <a:solidFill>
                  <a:srgbClr val="0070C0"/>
                </a:solidFill>
                <a:latin typeface="Arial" panose="020B0604020202020204" pitchFamily="34" charset="0"/>
                <a:cs typeface="Arial" panose="020B0604020202020204" pitchFamily="34" charset="0"/>
              </a:rPr>
              <a:t>Ensures all voices are heard;</a:t>
            </a:r>
          </a:p>
          <a:p>
            <a:r>
              <a:rPr lang="en-GB" dirty="0">
                <a:solidFill>
                  <a:srgbClr val="0070C0"/>
                </a:solidFill>
                <a:latin typeface="Arial" panose="020B0604020202020204" pitchFamily="34" charset="0"/>
                <a:cs typeface="Arial" panose="020B0604020202020204" pitchFamily="34" charset="0"/>
              </a:rPr>
              <a:t>Supports staff to develop culturally responsive practice.</a:t>
            </a:r>
          </a:p>
        </p:txBody>
      </p:sp>
    </p:spTree>
    <p:extLst>
      <p:ext uri="{BB962C8B-B14F-4D97-AF65-F5344CB8AC3E}">
        <p14:creationId xmlns:p14="http://schemas.microsoft.com/office/powerpoint/2010/main" val="27298158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a:xfrm>
            <a:off x="201881" y="365125"/>
            <a:ext cx="8657111" cy="1325563"/>
          </a:xfrm>
        </p:spPr>
        <p:txBody>
          <a:bodyPr>
            <a:noAutofit/>
          </a:bodyPr>
          <a:lstStyle/>
          <a:p>
            <a:pPr algn="ctr"/>
            <a:r>
              <a:rPr lang="en-GB" sz="3600" dirty="0" err="1">
                <a:latin typeface="Arial" panose="020B0604020202020204" pitchFamily="34" charset="0"/>
                <a:cs typeface="Arial" panose="020B0604020202020204" pitchFamily="34" charset="0"/>
              </a:rPr>
              <a:t>Gweithgaredd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rhagfarn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gudd</a:t>
            </a:r>
            <a:br>
              <a:rPr lang="en-GB" sz="3600" dirty="0">
                <a:solidFill>
                  <a:srgbClr val="0070C0"/>
                </a:solidFill>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Implicit bias activity</a:t>
            </a:r>
          </a:p>
        </p:txBody>
      </p:sp>
      <p:sp>
        <p:nvSpPr>
          <p:cNvPr id="4" name="Content Placeholder 3">
            <a:extLst>
              <a:ext uri="{FF2B5EF4-FFF2-40B4-BE49-F238E27FC236}">
                <a16:creationId xmlns:a16="http://schemas.microsoft.com/office/drawing/2014/main" id="{1E48C25D-4AA6-3962-AC91-C35162202F33}"/>
              </a:ext>
            </a:extLst>
          </p:cNvPr>
          <p:cNvSpPr>
            <a:spLocks noGrp="1"/>
          </p:cNvSpPr>
          <p:nvPr>
            <p:ph sz="half" idx="1"/>
          </p:nvPr>
        </p:nvSpPr>
        <p:spPr/>
        <p:txBody>
          <a:bodyPr/>
          <a:lstStyle/>
          <a:p>
            <a:r>
              <a:rPr lang="cy-GB" noProof="0" dirty="0">
                <a:latin typeface="Arial" panose="020B0604020202020204" pitchFamily="34" charset="0"/>
                <a:cs typeface="Arial" panose="020B0604020202020204" pitchFamily="34" charset="0"/>
              </a:rPr>
              <a:t>Darllenwch y senarios canlynol, ystyriwch a myfyriwch ar eich meddyliau cyntaf.</a:t>
            </a:r>
          </a:p>
        </p:txBody>
      </p:sp>
      <p:sp>
        <p:nvSpPr>
          <p:cNvPr id="5" name="Content Placeholder 4">
            <a:extLst>
              <a:ext uri="{FF2B5EF4-FFF2-40B4-BE49-F238E27FC236}">
                <a16:creationId xmlns:a16="http://schemas.microsoft.com/office/drawing/2014/main" id="{FAEF78BA-6FDB-C458-43A8-672E2E600804}"/>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Read the following scenarios, consider and reflect on your first thoughts.</a:t>
            </a:r>
          </a:p>
        </p:txBody>
      </p:sp>
    </p:spTree>
    <p:extLst>
      <p:ext uri="{BB962C8B-B14F-4D97-AF65-F5344CB8AC3E}">
        <p14:creationId xmlns:p14="http://schemas.microsoft.com/office/powerpoint/2010/main" val="19135782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FE6D5-1845-32B3-20D1-B52CA5639A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7ACEE-A8A5-9924-3654-202F44C2882F}"/>
              </a:ext>
            </a:extLst>
          </p:cNvPr>
          <p:cNvSpPr>
            <a:spLocks noGrp="1"/>
          </p:cNvSpPr>
          <p:nvPr>
            <p:ph type="title"/>
          </p:nvPr>
        </p:nvSpPr>
        <p:spPr>
          <a:xfrm>
            <a:off x="201881" y="365125"/>
            <a:ext cx="8657111" cy="1325563"/>
          </a:xfrm>
        </p:spPr>
        <p:txBody>
          <a:bodyPr>
            <a:noAutofit/>
          </a:bodyPr>
          <a:lstStyle/>
          <a:p>
            <a:pPr algn="ctr"/>
            <a:r>
              <a:rPr lang="en-GB" sz="3600" dirty="0" err="1">
                <a:latin typeface="Arial" panose="020B0604020202020204" pitchFamily="34" charset="0"/>
                <a:cs typeface="Arial" panose="020B0604020202020204" pitchFamily="34" charset="0"/>
              </a:rPr>
              <a:t>Senario</a:t>
            </a:r>
            <a:r>
              <a:rPr lang="en-GB" sz="3600" dirty="0">
                <a:latin typeface="Arial" panose="020B0604020202020204" pitchFamily="34" charset="0"/>
                <a:cs typeface="Arial" panose="020B0604020202020204" pitchFamily="34" charset="0"/>
              </a:rPr>
              <a:t> 1</a:t>
            </a:r>
            <a:br>
              <a:rPr lang="en-GB" sz="3600" dirty="0">
                <a:solidFill>
                  <a:srgbClr val="0070C0"/>
                </a:solidFill>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Scenario 1</a:t>
            </a:r>
          </a:p>
        </p:txBody>
      </p:sp>
      <p:sp>
        <p:nvSpPr>
          <p:cNvPr id="4" name="Content Placeholder 3">
            <a:extLst>
              <a:ext uri="{FF2B5EF4-FFF2-40B4-BE49-F238E27FC236}">
                <a16:creationId xmlns:a16="http://schemas.microsoft.com/office/drawing/2014/main" id="{84AA3661-A53B-B4E5-0F0A-D2C69E02FF5E}"/>
              </a:ext>
            </a:extLst>
          </p:cNvPr>
          <p:cNvSpPr>
            <a:spLocks noGrp="1"/>
          </p:cNvSpPr>
          <p:nvPr>
            <p:ph sz="half" idx="1"/>
          </p:nvPr>
        </p:nvSpPr>
        <p:spPr/>
        <p:txBody>
          <a:bodyPr>
            <a:normAutofit fontScale="77500" lnSpcReduction="20000"/>
          </a:bodyPr>
          <a:lstStyle/>
          <a:p>
            <a:r>
              <a:rPr lang="cy-GB" noProof="0" dirty="0">
                <a:latin typeface="Arial" panose="020B0604020202020204" pitchFamily="34" charset="0"/>
                <a:cs typeface="Arial" panose="020B0604020202020204" pitchFamily="34" charset="0"/>
              </a:rPr>
              <a:t>Mae rhiant yn holi am leoliad cyfrwng Cymraeg ond nid yw'n siarad Cymraeg ei hun.</a:t>
            </a:r>
          </a:p>
          <a:p>
            <a:r>
              <a:rPr lang="cy-GB" noProof="0" dirty="0">
                <a:latin typeface="Arial" panose="020B0604020202020204" pitchFamily="34" charset="0"/>
                <a:cs typeface="Arial" panose="020B0604020202020204" pitchFamily="34" charset="0"/>
              </a:rPr>
              <a:t>Cwestiynau Myfyrio:</a:t>
            </a:r>
          </a:p>
          <a:p>
            <a:pPr>
              <a:buFontTx/>
              <a:buChar char="-"/>
            </a:pPr>
            <a:r>
              <a:rPr lang="cy-GB" noProof="0" dirty="0">
                <a:latin typeface="Arial" panose="020B0604020202020204" pitchFamily="34" charset="0"/>
                <a:cs typeface="Arial" panose="020B0604020202020204" pitchFamily="34" charset="0"/>
              </a:rPr>
              <a:t>Pa ragdybiaethau y gallai pobl eu gwneud?</a:t>
            </a:r>
          </a:p>
          <a:p>
            <a:pPr>
              <a:buFontTx/>
              <a:buChar char="-"/>
            </a:pPr>
            <a:r>
              <a:rPr lang="cy-GB" noProof="0" dirty="0">
                <a:latin typeface="Arial" panose="020B0604020202020204" pitchFamily="34" charset="0"/>
                <a:cs typeface="Arial" panose="020B0604020202020204" pitchFamily="34" charset="0"/>
              </a:rPr>
              <a:t>Sut gallai'r rhagdybiaethau hynny effeithio ar arfer?</a:t>
            </a:r>
          </a:p>
          <a:p>
            <a:pPr>
              <a:buFontTx/>
              <a:buChar char="-"/>
            </a:pPr>
            <a:r>
              <a:rPr lang="cy-GB" noProof="0" dirty="0">
                <a:latin typeface="Arial" panose="020B0604020202020204" pitchFamily="34" charset="0"/>
                <a:cs typeface="Arial" panose="020B0604020202020204" pitchFamily="34" charset="0"/>
              </a:rPr>
              <a:t>Beth fyddai arweinydd sy'n ymatebol yn ddiwylliannol yn ei wneud?</a:t>
            </a:r>
          </a:p>
        </p:txBody>
      </p:sp>
      <p:sp>
        <p:nvSpPr>
          <p:cNvPr id="5" name="Content Placeholder 4">
            <a:extLst>
              <a:ext uri="{FF2B5EF4-FFF2-40B4-BE49-F238E27FC236}">
                <a16:creationId xmlns:a16="http://schemas.microsoft.com/office/drawing/2014/main" id="{9AA24309-029F-43CD-7194-9FB6F893B3DC}"/>
              </a:ext>
            </a:extLst>
          </p:cNvPr>
          <p:cNvSpPr>
            <a:spLocks noGrp="1"/>
          </p:cNvSpPr>
          <p:nvPr>
            <p:ph sz="half" idx="2"/>
          </p:nvPr>
        </p:nvSpPr>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A parent enquires about a Welsh-medium setting but does not speak Welsh themselves.</a:t>
            </a:r>
          </a:p>
          <a:p>
            <a:r>
              <a:rPr lang="en-GB" dirty="0">
                <a:solidFill>
                  <a:srgbClr val="0070C0"/>
                </a:solidFill>
                <a:latin typeface="Arial" panose="020B0604020202020204" pitchFamily="34" charset="0"/>
                <a:cs typeface="Arial" panose="020B0604020202020204" pitchFamily="34" charset="0"/>
              </a:rPr>
              <a:t>Reflection Questions:</a:t>
            </a:r>
          </a:p>
          <a:p>
            <a:pPr>
              <a:buFontTx/>
              <a:buChar char="-"/>
            </a:pPr>
            <a:r>
              <a:rPr lang="en-GB" dirty="0">
                <a:solidFill>
                  <a:srgbClr val="0070C0"/>
                </a:solidFill>
                <a:latin typeface="Arial" panose="020B0604020202020204" pitchFamily="34" charset="0"/>
                <a:cs typeface="Arial" panose="020B0604020202020204" pitchFamily="34" charset="0"/>
              </a:rPr>
              <a:t>What assumptions might people make?</a:t>
            </a:r>
          </a:p>
          <a:p>
            <a:pPr>
              <a:buFontTx/>
              <a:buChar char="-"/>
            </a:pPr>
            <a:r>
              <a:rPr lang="en-GB" dirty="0">
                <a:solidFill>
                  <a:srgbClr val="0070C0"/>
                </a:solidFill>
                <a:latin typeface="Arial" panose="020B0604020202020204" pitchFamily="34" charset="0"/>
                <a:cs typeface="Arial" panose="020B0604020202020204" pitchFamily="34" charset="0"/>
              </a:rPr>
              <a:t>How could those assumptions affect practice?</a:t>
            </a:r>
          </a:p>
          <a:p>
            <a:pPr>
              <a:buFontTx/>
              <a:buChar char="-"/>
            </a:pPr>
            <a:r>
              <a:rPr lang="en-GB" dirty="0">
                <a:solidFill>
                  <a:srgbClr val="0070C0"/>
                </a:solidFill>
                <a:latin typeface="Arial" panose="020B0604020202020204" pitchFamily="34" charset="0"/>
                <a:cs typeface="Arial" panose="020B0604020202020204" pitchFamily="34" charset="0"/>
              </a:rPr>
              <a:t>What would a culturally responsive leader do?</a:t>
            </a:r>
          </a:p>
        </p:txBody>
      </p:sp>
    </p:spTree>
    <p:extLst>
      <p:ext uri="{BB962C8B-B14F-4D97-AF65-F5344CB8AC3E}">
        <p14:creationId xmlns:p14="http://schemas.microsoft.com/office/powerpoint/2010/main" val="41552529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B171C2-2B3C-45D9-CE67-448611B1C2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8BCD29-2E11-67E0-4D5D-CE2B3509B11A}"/>
              </a:ext>
            </a:extLst>
          </p:cNvPr>
          <p:cNvSpPr>
            <a:spLocks noGrp="1"/>
          </p:cNvSpPr>
          <p:nvPr>
            <p:ph type="title"/>
          </p:nvPr>
        </p:nvSpPr>
        <p:spPr>
          <a:xfrm>
            <a:off x="201881" y="365125"/>
            <a:ext cx="8657111" cy="1325563"/>
          </a:xfrm>
        </p:spPr>
        <p:txBody>
          <a:bodyPr>
            <a:noAutofit/>
          </a:bodyPr>
          <a:lstStyle/>
          <a:p>
            <a:pPr algn="ctr"/>
            <a:r>
              <a:rPr lang="en-GB" sz="3600" dirty="0" err="1">
                <a:latin typeface="Arial" panose="020B0604020202020204" pitchFamily="34" charset="0"/>
                <a:cs typeface="Arial" panose="020B0604020202020204" pitchFamily="34" charset="0"/>
              </a:rPr>
              <a:t>Senario</a:t>
            </a:r>
            <a:r>
              <a:rPr lang="en-GB" sz="3600" dirty="0">
                <a:latin typeface="Arial" panose="020B0604020202020204" pitchFamily="34" charset="0"/>
                <a:cs typeface="Arial" panose="020B0604020202020204" pitchFamily="34" charset="0"/>
              </a:rPr>
              <a:t> 2</a:t>
            </a:r>
            <a:br>
              <a:rPr lang="en-GB" sz="3600" dirty="0">
                <a:solidFill>
                  <a:srgbClr val="0070C0"/>
                </a:solidFill>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Scenario 2</a:t>
            </a:r>
          </a:p>
        </p:txBody>
      </p:sp>
      <p:sp>
        <p:nvSpPr>
          <p:cNvPr id="4" name="Content Placeholder 3">
            <a:extLst>
              <a:ext uri="{FF2B5EF4-FFF2-40B4-BE49-F238E27FC236}">
                <a16:creationId xmlns:a16="http://schemas.microsoft.com/office/drawing/2014/main" id="{88AC4B43-6A11-1098-52C0-FB8A2800E46F}"/>
              </a:ext>
            </a:extLst>
          </p:cNvPr>
          <p:cNvSpPr>
            <a:spLocks noGrp="1"/>
          </p:cNvSpPr>
          <p:nvPr>
            <p:ph sz="half" idx="1"/>
          </p:nvPr>
        </p:nvSpPr>
        <p:spPr/>
        <p:txBody>
          <a:bodyPr>
            <a:normAutofit fontScale="92500" lnSpcReduction="20000"/>
          </a:bodyPr>
          <a:lstStyle/>
          <a:p>
            <a:r>
              <a:rPr lang="cy-GB" noProof="0" dirty="0">
                <a:latin typeface="Arial" panose="020B0604020202020204" pitchFamily="34" charset="0"/>
                <a:cs typeface="Arial" panose="020B0604020202020204" pitchFamily="34" charset="0"/>
              </a:rPr>
              <a:t>Mae aelod o staff yn dweud: "Nid wyf yn siarad llawer o Gymraeg, felly ni allaf gefnogi Cymraeg 2050.“</a:t>
            </a:r>
          </a:p>
          <a:p>
            <a:r>
              <a:rPr lang="cy-GB" noProof="0" dirty="0">
                <a:latin typeface="Arial" panose="020B0604020202020204" pitchFamily="34" charset="0"/>
                <a:cs typeface="Arial" panose="020B0604020202020204" pitchFamily="34" charset="0"/>
              </a:rPr>
              <a:t>Cwestiynau Myfyrio:</a:t>
            </a:r>
          </a:p>
          <a:p>
            <a:pPr>
              <a:buFontTx/>
              <a:buChar char="-"/>
            </a:pPr>
            <a:r>
              <a:rPr lang="cy-GB" noProof="0" dirty="0">
                <a:latin typeface="Arial" panose="020B0604020202020204" pitchFamily="34" charset="0"/>
                <a:cs typeface="Arial" panose="020B0604020202020204" pitchFamily="34" charset="0"/>
              </a:rPr>
              <a:t>A yw hyn bob amser yn wir?</a:t>
            </a:r>
          </a:p>
          <a:p>
            <a:pPr>
              <a:buFontTx/>
              <a:buChar char="-"/>
            </a:pPr>
            <a:r>
              <a:rPr lang="cy-GB" noProof="0" dirty="0">
                <a:latin typeface="Arial" panose="020B0604020202020204" pitchFamily="34" charset="0"/>
                <a:cs typeface="Arial" panose="020B0604020202020204" pitchFamily="34" charset="0"/>
              </a:rPr>
              <a:t>Sut gallai arweinydd ymateb?</a:t>
            </a:r>
          </a:p>
        </p:txBody>
      </p:sp>
      <p:sp>
        <p:nvSpPr>
          <p:cNvPr id="5" name="Content Placeholder 4">
            <a:extLst>
              <a:ext uri="{FF2B5EF4-FFF2-40B4-BE49-F238E27FC236}">
                <a16:creationId xmlns:a16="http://schemas.microsoft.com/office/drawing/2014/main" id="{CED161F0-1F1D-44D7-0C45-7C3B1AAC6024}"/>
              </a:ext>
            </a:extLst>
          </p:cNvPr>
          <p:cNvSpPr>
            <a:spLocks noGrp="1"/>
          </p:cNvSpPr>
          <p:nvPr>
            <p:ph sz="half" idx="2"/>
          </p:nvPr>
        </p:nvSpPr>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A member of staff says: "I don't speak much Welsh, so I can't support Cymraeg 2050.“</a:t>
            </a:r>
          </a:p>
          <a:p>
            <a:r>
              <a:rPr lang="en-GB" dirty="0">
                <a:solidFill>
                  <a:srgbClr val="0070C0"/>
                </a:solidFill>
                <a:latin typeface="Arial" panose="020B0604020202020204" pitchFamily="34" charset="0"/>
                <a:cs typeface="Arial" panose="020B0604020202020204" pitchFamily="34" charset="0"/>
              </a:rPr>
              <a:t>Reflection Questions:</a:t>
            </a:r>
          </a:p>
          <a:p>
            <a:pPr>
              <a:buFontTx/>
              <a:buChar char="-"/>
            </a:pPr>
            <a:r>
              <a:rPr lang="en-GB" dirty="0">
                <a:solidFill>
                  <a:srgbClr val="0070C0"/>
                </a:solidFill>
                <a:latin typeface="Arial" panose="020B0604020202020204" pitchFamily="34" charset="0"/>
                <a:cs typeface="Arial" panose="020B0604020202020204" pitchFamily="34" charset="0"/>
              </a:rPr>
              <a:t>Is this always true?</a:t>
            </a:r>
          </a:p>
          <a:p>
            <a:pPr>
              <a:buFontTx/>
              <a:buChar char="-"/>
            </a:pPr>
            <a:r>
              <a:rPr lang="en-GB" dirty="0">
                <a:solidFill>
                  <a:srgbClr val="0070C0"/>
                </a:solidFill>
                <a:latin typeface="Arial" panose="020B0604020202020204" pitchFamily="34" charset="0"/>
                <a:cs typeface="Arial" panose="020B0604020202020204" pitchFamily="34" charset="0"/>
              </a:rPr>
              <a:t>How might a leader respond?</a:t>
            </a:r>
          </a:p>
        </p:txBody>
      </p:sp>
    </p:spTree>
    <p:extLst>
      <p:ext uri="{BB962C8B-B14F-4D97-AF65-F5344CB8AC3E}">
        <p14:creationId xmlns:p14="http://schemas.microsoft.com/office/powerpoint/2010/main" val="28552040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39EDF-AA8A-6F11-3ED6-25EDE5A488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3AB415-8162-E7E3-DEE8-F860E2F36B40}"/>
              </a:ext>
            </a:extLst>
          </p:cNvPr>
          <p:cNvSpPr>
            <a:spLocks noGrp="1"/>
          </p:cNvSpPr>
          <p:nvPr>
            <p:ph type="title"/>
          </p:nvPr>
        </p:nvSpPr>
        <p:spPr>
          <a:xfrm>
            <a:off x="201881" y="365125"/>
            <a:ext cx="8657111" cy="1325563"/>
          </a:xfrm>
        </p:spPr>
        <p:txBody>
          <a:bodyPr>
            <a:noAutofit/>
          </a:bodyPr>
          <a:lstStyle/>
          <a:p>
            <a:pPr algn="ctr"/>
            <a:r>
              <a:rPr lang="en-GB" sz="3600" dirty="0" err="1">
                <a:latin typeface="Arial" panose="020B0604020202020204" pitchFamily="34" charset="0"/>
                <a:cs typeface="Arial" panose="020B0604020202020204" pitchFamily="34" charset="0"/>
              </a:rPr>
              <a:t>Senario</a:t>
            </a:r>
            <a:r>
              <a:rPr lang="en-GB" sz="3600" dirty="0">
                <a:latin typeface="Arial" panose="020B0604020202020204" pitchFamily="34" charset="0"/>
                <a:cs typeface="Arial" panose="020B0604020202020204" pitchFamily="34" charset="0"/>
              </a:rPr>
              <a:t> 3</a:t>
            </a:r>
            <a:br>
              <a:rPr lang="en-GB" sz="3600" dirty="0">
                <a:solidFill>
                  <a:srgbClr val="0070C0"/>
                </a:solidFill>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Scenario 3</a:t>
            </a:r>
          </a:p>
        </p:txBody>
      </p:sp>
      <p:sp>
        <p:nvSpPr>
          <p:cNvPr id="4" name="Content Placeholder 3">
            <a:extLst>
              <a:ext uri="{FF2B5EF4-FFF2-40B4-BE49-F238E27FC236}">
                <a16:creationId xmlns:a16="http://schemas.microsoft.com/office/drawing/2014/main" id="{720B741D-84B4-07CD-8124-FDD5A2DC876D}"/>
              </a:ext>
            </a:extLst>
          </p:cNvPr>
          <p:cNvSpPr>
            <a:spLocks noGrp="1"/>
          </p:cNvSpPr>
          <p:nvPr>
            <p:ph sz="half" idx="1"/>
          </p:nvPr>
        </p:nvSpPr>
        <p:spPr/>
        <p:txBody>
          <a:bodyPr>
            <a:normAutofit fontScale="92500" lnSpcReduction="10000"/>
          </a:bodyPr>
          <a:lstStyle/>
          <a:p>
            <a:r>
              <a:rPr lang="cy-GB" noProof="0" dirty="0">
                <a:latin typeface="Arial" panose="020B0604020202020204" pitchFamily="34" charset="0"/>
                <a:cs typeface="Arial" panose="020B0604020202020204" pitchFamily="34" charset="0"/>
              </a:rPr>
              <a:t>Anaml y mae plentyn yn cymryd rhan mewn gweithgareddau cyfrwng Cymraeg.</a:t>
            </a:r>
          </a:p>
          <a:p>
            <a:r>
              <a:rPr lang="cy-GB" noProof="0" dirty="0">
                <a:latin typeface="Arial" panose="020B0604020202020204" pitchFamily="34" charset="0"/>
                <a:cs typeface="Arial" panose="020B0604020202020204" pitchFamily="34" charset="0"/>
              </a:rPr>
              <a:t>Cwestiynau Myfyrio:</a:t>
            </a:r>
          </a:p>
          <a:p>
            <a:pPr>
              <a:buFontTx/>
              <a:buChar char="-"/>
            </a:pPr>
            <a:r>
              <a:rPr lang="cy-GB" noProof="0" dirty="0">
                <a:latin typeface="Arial" panose="020B0604020202020204" pitchFamily="34" charset="0"/>
                <a:cs typeface="Arial" panose="020B0604020202020204" pitchFamily="34" charset="0"/>
              </a:rPr>
              <a:t>Pa ragdybiaethau y gallai ymarferwyr eu gwneud?</a:t>
            </a:r>
          </a:p>
          <a:p>
            <a:pPr>
              <a:buFontTx/>
              <a:buChar char="-"/>
            </a:pPr>
            <a:r>
              <a:rPr lang="cy-GB" noProof="0" dirty="0">
                <a:latin typeface="Arial" panose="020B0604020202020204" pitchFamily="34" charset="0"/>
                <a:cs typeface="Arial" panose="020B0604020202020204" pitchFamily="34" charset="0"/>
              </a:rPr>
              <a:t>Pa ffactorau eraill y dylid eu hystyried?</a:t>
            </a:r>
          </a:p>
        </p:txBody>
      </p:sp>
      <p:sp>
        <p:nvSpPr>
          <p:cNvPr id="5" name="Content Placeholder 4">
            <a:extLst>
              <a:ext uri="{FF2B5EF4-FFF2-40B4-BE49-F238E27FC236}">
                <a16:creationId xmlns:a16="http://schemas.microsoft.com/office/drawing/2014/main" id="{EA6AF03B-1D74-B0E8-6C4A-4618F1050235}"/>
              </a:ext>
            </a:extLst>
          </p:cNvPr>
          <p:cNvSpPr>
            <a:spLocks noGrp="1"/>
          </p:cNvSpPr>
          <p:nvPr>
            <p:ph sz="half" idx="2"/>
          </p:nvPr>
        </p:nvSpPr>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A child rarely participates in Welsh-language activities.</a:t>
            </a:r>
          </a:p>
          <a:p>
            <a:r>
              <a:rPr lang="en-GB" dirty="0">
                <a:solidFill>
                  <a:srgbClr val="0070C0"/>
                </a:solidFill>
                <a:latin typeface="Arial" panose="020B0604020202020204" pitchFamily="34" charset="0"/>
                <a:cs typeface="Arial" panose="020B0604020202020204" pitchFamily="34" charset="0"/>
              </a:rPr>
              <a:t>Reflection Questions:</a:t>
            </a:r>
          </a:p>
          <a:p>
            <a:pPr>
              <a:buFontTx/>
              <a:buChar char="-"/>
            </a:pPr>
            <a:r>
              <a:rPr lang="en-GB" dirty="0">
                <a:solidFill>
                  <a:srgbClr val="0070C0"/>
                </a:solidFill>
                <a:latin typeface="Arial" panose="020B0604020202020204" pitchFamily="34" charset="0"/>
                <a:cs typeface="Arial" panose="020B0604020202020204" pitchFamily="34" charset="0"/>
              </a:rPr>
              <a:t>What assumptions might practitioners make?</a:t>
            </a:r>
          </a:p>
          <a:p>
            <a:pPr>
              <a:buFontTx/>
              <a:buChar char="-"/>
            </a:pPr>
            <a:r>
              <a:rPr lang="en-GB" dirty="0">
                <a:solidFill>
                  <a:srgbClr val="0070C0"/>
                </a:solidFill>
                <a:latin typeface="Arial" panose="020B0604020202020204" pitchFamily="34" charset="0"/>
                <a:cs typeface="Arial" panose="020B0604020202020204" pitchFamily="34" charset="0"/>
              </a:rPr>
              <a:t>What other factors should be considered?</a:t>
            </a:r>
          </a:p>
        </p:txBody>
      </p:sp>
    </p:spTree>
    <p:extLst>
      <p:ext uri="{BB962C8B-B14F-4D97-AF65-F5344CB8AC3E}">
        <p14:creationId xmlns:p14="http://schemas.microsoft.com/office/powerpoint/2010/main" val="9185861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C7FB5-77FF-ABFD-6202-DC724C940D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CD53A7-6904-8765-57F7-8DD19C15D3B9}"/>
              </a:ext>
            </a:extLst>
          </p:cNvPr>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Cymru </a:t>
            </a:r>
            <a:r>
              <a:rPr lang="en-GB" dirty="0" err="1">
                <a:latin typeface="Arial" panose="020B0604020202020204" pitchFamily="34" charset="0"/>
                <a:cs typeface="Arial" panose="020B0604020202020204" pitchFamily="34" charset="0"/>
              </a:rPr>
              <a:t>Wrth-hiliol</a:t>
            </a:r>
            <a:br>
              <a:rPr lang="en-GB" dirty="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Anti-racist Wales</a:t>
            </a:r>
          </a:p>
        </p:txBody>
      </p:sp>
      <p:sp>
        <p:nvSpPr>
          <p:cNvPr id="4" name="Content Placeholder 3">
            <a:extLst>
              <a:ext uri="{FF2B5EF4-FFF2-40B4-BE49-F238E27FC236}">
                <a16:creationId xmlns:a16="http://schemas.microsoft.com/office/drawing/2014/main" id="{317316A2-FA58-961A-EF09-54B9D7BA1EE3}"/>
              </a:ext>
            </a:extLst>
          </p:cNvPr>
          <p:cNvSpPr>
            <a:spLocks noGrp="1"/>
          </p:cNvSpPr>
          <p:nvPr>
            <p:ph sz="half" idx="1"/>
          </p:nvPr>
        </p:nvSpPr>
        <p:spPr>
          <a:xfrm>
            <a:off x="261257" y="1825624"/>
            <a:ext cx="4234543" cy="4088287"/>
          </a:xfrm>
        </p:spPr>
        <p:txBody>
          <a:bodyPr>
            <a:normAutofit fontScale="92500" lnSpcReduction="10000"/>
          </a:bodyPr>
          <a:lstStyle/>
          <a:p>
            <a:r>
              <a:rPr lang="cy-GB" noProof="0" dirty="0">
                <a:latin typeface="Arial" panose="020B0604020202020204" pitchFamily="34" charset="0"/>
                <a:cs typeface="Arial" panose="020B0604020202020204" pitchFamily="34" charset="0"/>
              </a:rPr>
              <a:t>Hyrwyddo tegwch, amrywiaeth a chynhwysiant;</a:t>
            </a:r>
          </a:p>
          <a:p>
            <a:r>
              <a:rPr lang="cy-GB" noProof="0" dirty="0">
                <a:latin typeface="Arial" panose="020B0604020202020204" pitchFamily="34" charset="0"/>
                <a:cs typeface="Arial" panose="020B0604020202020204" pitchFamily="34" charset="0"/>
              </a:rPr>
              <a:t>Herio gwahaniaethu a rhagfarn;</a:t>
            </a:r>
          </a:p>
          <a:p>
            <a:r>
              <a:rPr lang="cy-GB" noProof="0" dirty="0">
                <a:latin typeface="Arial" panose="020B0604020202020204" pitchFamily="34" charset="0"/>
                <a:cs typeface="Arial" panose="020B0604020202020204" pitchFamily="34" charset="0"/>
              </a:rPr>
              <a:t>Creu diwylliant o berthyn;</a:t>
            </a:r>
          </a:p>
          <a:p>
            <a:r>
              <a:rPr lang="cy-GB" noProof="0" dirty="0">
                <a:latin typeface="Arial" panose="020B0604020202020204" pitchFamily="34" charset="0"/>
                <a:cs typeface="Arial" panose="020B0604020202020204" pitchFamily="34" charset="0"/>
              </a:rPr>
              <a:t>Gwerthfawrogi hunaniaethau a phrofiadau amrywiol;</a:t>
            </a:r>
          </a:p>
          <a:p>
            <a:r>
              <a:rPr lang="cy-GB" noProof="0" dirty="0">
                <a:latin typeface="Arial" panose="020B0604020202020204" pitchFamily="34" charset="0"/>
                <a:cs typeface="Arial" panose="020B0604020202020204" pitchFamily="34" charset="0"/>
              </a:rPr>
              <a:t>Arwain trwy esiampl drwy arfer </a:t>
            </a:r>
            <a:r>
              <a:rPr lang="cy-GB" dirty="0">
                <a:latin typeface="Arial" panose="020B0604020202020204" pitchFamily="34" charset="0"/>
                <a:cs typeface="Arial" panose="020B0604020202020204" pitchFamily="34" charset="0"/>
              </a:rPr>
              <a:t>g</a:t>
            </a:r>
            <a:r>
              <a:rPr lang="cy-GB" noProof="0" dirty="0" err="1">
                <a:latin typeface="Arial" panose="020B0604020202020204" pitchFamily="34" charset="0"/>
                <a:cs typeface="Arial" panose="020B0604020202020204" pitchFamily="34" charset="0"/>
              </a:rPr>
              <a:t>ynhwysol</a:t>
            </a:r>
            <a:r>
              <a:rPr lang="cy-GB" noProof="0" dirty="0">
                <a:latin typeface="Arial" panose="020B0604020202020204" pitchFamily="34" charset="0"/>
                <a:cs typeface="Arial" panose="020B0604020202020204" pitchFamily="34" charset="0"/>
              </a:rPr>
              <a:t>.</a:t>
            </a:r>
          </a:p>
        </p:txBody>
      </p:sp>
      <p:sp>
        <p:nvSpPr>
          <p:cNvPr id="5" name="Content Placeholder 4">
            <a:extLst>
              <a:ext uri="{FF2B5EF4-FFF2-40B4-BE49-F238E27FC236}">
                <a16:creationId xmlns:a16="http://schemas.microsoft.com/office/drawing/2014/main" id="{1F87C206-33BA-C400-680E-EB21471D592D}"/>
              </a:ext>
            </a:extLst>
          </p:cNvPr>
          <p:cNvSpPr>
            <a:spLocks noGrp="1"/>
          </p:cNvSpPr>
          <p:nvPr>
            <p:ph sz="half" idx="2"/>
          </p:nvPr>
        </p:nvSpPr>
        <p:spPr>
          <a:xfrm>
            <a:off x="4648199" y="1825625"/>
            <a:ext cx="4234543" cy="4088286"/>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Promote equity, diversity and inclusion;</a:t>
            </a:r>
          </a:p>
          <a:p>
            <a:r>
              <a:rPr lang="en-GB" dirty="0">
                <a:solidFill>
                  <a:srgbClr val="0070C0"/>
                </a:solidFill>
                <a:latin typeface="Arial" panose="020B0604020202020204" pitchFamily="34" charset="0"/>
                <a:cs typeface="Arial" panose="020B0604020202020204" pitchFamily="34" charset="0"/>
              </a:rPr>
              <a:t>Challenge discrimination and bias;</a:t>
            </a:r>
          </a:p>
          <a:p>
            <a:r>
              <a:rPr lang="en-GB" dirty="0">
                <a:solidFill>
                  <a:srgbClr val="0070C0"/>
                </a:solidFill>
                <a:latin typeface="Arial" panose="020B0604020202020204" pitchFamily="34" charset="0"/>
                <a:cs typeface="Arial" panose="020B0604020202020204" pitchFamily="34" charset="0"/>
              </a:rPr>
              <a:t>Create a culture of belonging;</a:t>
            </a:r>
          </a:p>
          <a:p>
            <a:r>
              <a:rPr lang="en-GB" dirty="0">
                <a:solidFill>
                  <a:srgbClr val="0070C0"/>
                </a:solidFill>
                <a:latin typeface="Arial" panose="020B0604020202020204" pitchFamily="34" charset="0"/>
                <a:cs typeface="Arial" panose="020B0604020202020204" pitchFamily="34" charset="0"/>
              </a:rPr>
              <a:t>Value diverse identities and experiences;</a:t>
            </a:r>
          </a:p>
          <a:p>
            <a:r>
              <a:rPr lang="en-GB" dirty="0">
                <a:solidFill>
                  <a:srgbClr val="0070C0"/>
                </a:solidFill>
                <a:latin typeface="Arial" panose="020B0604020202020204" pitchFamily="34" charset="0"/>
                <a:cs typeface="Arial" panose="020B0604020202020204" pitchFamily="34" charset="0"/>
              </a:rPr>
              <a:t>Lead by example through inclusive practice. </a:t>
            </a:r>
          </a:p>
        </p:txBody>
      </p:sp>
    </p:spTree>
    <p:extLst>
      <p:ext uri="{BB962C8B-B14F-4D97-AF65-F5344CB8AC3E}">
        <p14:creationId xmlns:p14="http://schemas.microsoft.com/office/powerpoint/2010/main" val="3891971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69B31-32BF-614D-3728-313295B9C8FA}"/>
              </a:ext>
            </a:extLst>
          </p:cNvPr>
          <p:cNvSpPr>
            <a:spLocks noGrp="1"/>
          </p:cNvSpPr>
          <p:nvPr>
            <p:ph type="title"/>
          </p:nvPr>
        </p:nvSpPr>
        <p:spPr>
          <a:xfrm>
            <a:off x="628650" y="365126"/>
            <a:ext cx="7886700" cy="637410"/>
          </a:xfrm>
        </p:spPr>
        <p:txBody>
          <a:bodyPr>
            <a:normAutofit fontScale="90000"/>
          </a:bodyPr>
          <a:lstStyle/>
          <a:p>
            <a:pPr algn="ctr"/>
            <a:br>
              <a:rPr lang="cy-GB" noProof="0" dirty="0">
                <a:latin typeface="Arial" panose="020B0604020202020204" pitchFamily="34" charset="0"/>
                <a:cs typeface="Arial" panose="020B0604020202020204" pitchFamily="34" charset="0"/>
              </a:rPr>
            </a:br>
            <a:r>
              <a:rPr lang="cy-GB" noProof="0" dirty="0">
                <a:latin typeface="Arial" panose="020B0604020202020204" pitchFamily="34" charset="0"/>
                <a:cs typeface="Arial" panose="020B0604020202020204" pitchFamily="34" charset="0"/>
              </a:rPr>
              <a:t>Astudiaeth achos</a:t>
            </a:r>
            <a:br>
              <a:rPr lang="en-GB" dirty="0">
                <a:solidFill>
                  <a:srgbClr val="0070C0"/>
                </a:solidFill>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564F2FE-F311-75CA-8580-6CF469263970}"/>
              </a:ext>
            </a:extLst>
          </p:cNvPr>
          <p:cNvSpPr>
            <a:spLocks noGrp="1"/>
          </p:cNvSpPr>
          <p:nvPr>
            <p:ph idx="1"/>
          </p:nvPr>
        </p:nvSpPr>
        <p:spPr>
          <a:xfrm>
            <a:off x="231355" y="1123720"/>
            <a:ext cx="8692308" cy="4836405"/>
          </a:xfrm>
        </p:spPr>
        <p:txBody>
          <a:bodyPr>
            <a:normAutofit fontScale="62500" lnSpcReduction="20000"/>
          </a:bodyPr>
          <a:lstStyle/>
          <a:p>
            <a:pPr marL="0" indent="0">
              <a:buNone/>
            </a:pPr>
            <a:r>
              <a:rPr lang="cy-GB" noProof="0" dirty="0">
                <a:latin typeface="Arial" panose="020B0604020202020204" pitchFamily="34" charset="0"/>
                <a:cs typeface="Arial" panose="020B0604020202020204" pitchFamily="34" charset="0"/>
              </a:rPr>
              <a:t>Mae teulu sydd â phlentyn tair oed wedi ymuno â'ch lleoliad yn ddiweddar. Cymraeg yw'r brif iaith a siaredir gartref ac mae'r teulu'n dymuno i'w plentyn barhau i ddefnyddio'r Gymraeg fel rhan o'i brofiadau yn y blynyddoedd cynnar.</a:t>
            </a:r>
          </a:p>
          <a:p>
            <a:pPr marL="0" indent="0">
              <a:buNone/>
            </a:pPr>
            <a:r>
              <a:rPr lang="cy-GB" noProof="0" dirty="0">
                <a:latin typeface="Arial" panose="020B0604020202020204" pitchFamily="34" charset="0"/>
                <a:cs typeface="Arial" panose="020B0604020202020204" pitchFamily="34" charset="0"/>
              </a:rPr>
              <a:t>Mae'r teulu'n sylwi mai Saesneg yw'r brif iaith a ddefnyddir ar gyfer cyfathrebu dyddiol ac mai dim ond nifer cyfyngedig o lyfrau, arddangosfeydd ac adnoddau Cymraeg sydd ar gael. Maent yn pryderu na fydd datblygiad Cymraeg eu plentyn yn cael ei gefnogi'n llawn.</a:t>
            </a:r>
          </a:p>
          <a:p>
            <a:pPr marL="0" indent="0">
              <a:buNone/>
            </a:pPr>
            <a:r>
              <a:rPr lang="cy-GB" noProof="0" dirty="0">
                <a:latin typeface="Arial" panose="020B0604020202020204" pitchFamily="34" charset="0"/>
                <a:cs typeface="Arial" panose="020B0604020202020204" pitchFamily="34" charset="0"/>
              </a:rPr>
              <a:t>Fel arweinydd y lleoliad, rydych yn gyfrifol am sicrhau bod plant a theuluoedd yn teimlo eu bod yn cael croeso, eu cynnwys, ac yn gallu cael mynediad at wasanaethau sy'n diwallu eu hanghenion ieithyddol.</a:t>
            </a:r>
          </a:p>
          <a:p>
            <a:pPr marL="0" indent="0">
              <a:buNone/>
            </a:pPr>
            <a:endParaRPr lang="cy-GB" dirty="0">
              <a:latin typeface="Arial" panose="020B0604020202020204" pitchFamily="34" charset="0"/>
              <a:cs typeface="Arial" panose="020B0604020202020204" pitchFamily="34" charset="0"/>
            </a:endParaRPr>
          </a:p>
          <a:p>
            <a:pPr marL="0" indent="0">
              <a:buNone/>
            </a:pPr>
            <a:r>
              <a:rPr lang="cy-GB" noProof="0" dirty="0">
                <a:latin typeface="Arial" panose="020B0604020202020204" pitchFamily="34" charset="0"/>
                <a:cs typeface="Arial" panose="020B0604020202020204" pitchFamily="34" charset="0"/>
              </a:rPr>
              <a:t>Trafodwch:</a:t>
            </a:r>
          </a:p>
          <a:p>
            <a:pPr marL="514350" indent="-514350">
              <a:buAutoNum type="arabicPeriod"/>
            </a:pPr>
            <a:r>
              <a:rPr lang="cy-GB" dirty="0">
                <a:latin typeface="Arial" panose="020B0604020202020204" pitchFamily="34" charset="0"/>
                <a:cs typeface="Arial" panose="020B0604020202020204" pitchFamily="34" charset="0"/>
              </a:rPr>
              <a:t>Beth yw’r prif faterion yn y senario yma?</a:t>
            </a:r>
          </a:p>
          <a:p>
            <a:pPr marL="514350" indent="-514350">
              <a:buAutoNum type="arabicPeriod"/>
            </a:pPr>
            <a:r>
              <a:rPr lang="cy-GB" noProof="0" dirty="0">
                <a:latin typeface="Arial" panose="020B0604020202020204" pitchFamily="34" charset="0"/>
                <a:cs typeface="Arial" panose="020B0604020202020204" pitchFamily="34" charset="0"/>
              </a:rPr>
              <a:t>Pa hawliau plant sy’n berthnasol yma?</a:t>
            </a:r>
          </a:p>
          <a:p>
            <a:pPr marL="514350" indent="-514350">
              <a:buAutoNum type="arabicPeriod"/>
            </a:pPr>
            <a:r>
              <a:rPr lang="cy-GB" dirty="0">
                <a:latin typeface="Arial" panose="020B0604020202020204" pitchFamily="34" charset="0"/>
                <a:cs typeface="Arial" panose="020B0604020202020204" pitchFamily="34" charset="0"/>
              </a:rPr>
              <a:t>Sut y gallai’r Cynnig Rhagweithiol fod yn berthnasol yn y sefyllfa hon?</a:t>
            </a:r>
          </a:p>
          <a:p>
            <a:pPr marL="514350" indent="-514350">
              <a:buAutoNum type="arabicPeriod"/>
            </a:pPr>
            <a:r>
              <a:rPr lang="cy-GB" noProof="0" dirty="0">
                <a:latin typeface="Arial" panose="020B0604020202020204" pitchFamily="34" charset="0"/>
                <a:cs typeface="Arial" panose="020B0604020202020204" pitchFamily="34" charset="0"/>
              </a:rPr>
              <a:t>Pa gamau </a:t>
            </a:r>
            <a:r>
              <a:rPr lang="cy-GB" dirty="0">
                <a:latin typeface="Arial" panose="020B0604020202020204" pitchFamily="34" charset="0"/>
                <a:cs typeface="Arial" panose="020B0604020202020204" pitchFamily="34" charset="0"/>
              </a:rPr>
              <a:t>gweithredu uniongyrchol y gallai’r arweinydd eu cymryd?</a:t>
            </a:r>
          </a:p>
          <a:p>
            <a:pPr marL="514350" indent="-514350">
              <a:buAutoNum type="arabicPeriod"/>
            </a:pPr>
            <a:r>
              <a:rPr lang="cy-GB" noProof="0" dirty="0">
                <a:latin typeface="Arial" panose="020B0604020202020204" pitchFamily="34" charset="0"/>
                <a:cs typeface="Arial" panose="020B0604020202020204" pitchFamily="34" charset="0"/>
              </a:rPr>
              <a:t>Sut gallai’r lleoliad hyrwyddo’r Gymraeg a diwylliant Cymru yn well?</a:t>
            </a:r>
          </a:p>
          <a:p>
            <a:pPr marL="514350" indent="-514350">
              <a:buAutoNum type="arabicPeriod"/>
            </a:pPr>
            <a:r>
              <a:rPr lang="cy-GB" dirty="0">
                <a:latin typeface="Arial" panose="020B0604020202020204" pitchFamily="34" charset="0"/>
                <a:cs typeface="Arial" panose="020B0604020202020204" pitchFamily="34" charset="0"/>
              </a:rPr>
              <a:t>Sut y gellid cefnogi staff i ddiwallu anghenion y teulu?</a:t>
            </a:r>
            <a:endParaRPr lang="cy-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99852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5CA80-68DC-DC73-8D83-230B2714B1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43C2C3-0A9D-21DF-11A0-C6B4C24DCE08}"/>
              </a:ext>
            </a:extLst>
          </p:cNvPr>
          <p:cNvSpPr>
            <a:spLocks noGrp="1"/>
          </p:cNvSpPr>
          <p:nvPr>
            <p:ph type="title"/>
          </p:nvPr>
        </p:nvSpPr>
        <p:spPr>
          <a:xfrm>
            <a:off x="628650" y="365125"/>
            <a:ext cx="7886700" cy="339955"/>
          </a:xfrm>
        </p:spPr>
        <p:txBody>
          <a:bodyPr>
            <a:normAutofit fontScale="90000"/>
          </a:bodyPr>
          <a:lstStyle/>
          <a:p>
            <a:pPr algn="ctr"/>
            <a:r>
              <a:rPr lang="en-GB" sz="4000" dirty="0">
                <a:solidFill>
                  <a:srgbClr val="0070C0"/>
                </a:solidFill>
                <a:latin typeface="Arial" panose="020B0604020202020204" pitchFamily="34" charset="0"/>
                <a:cs typeface="Arial" panose="020B0604020202020204" pitchFamily="34" charset="0"/>
              </a:rPr>
              <a:t>Case study</a:t>
            </a:r>
            <a:endParaRPr lang="en-GB"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B55B70C-71CB-0000-D280-3D49409EFA7D}"/>
              </a:ext>
            </a:extLst>
          </p:cNvPr>
          <p:cNvSpPr>
            <a:spLocks noGrp="1"/>
          </p:cNvSpPr>
          <p:nvPr>
            <p:ph idx="1"/>
          </p:nvPr>
        </p:nvSpPr>
        <p:spPr>
          <a:xfrm>
            <a:off x="286439" y="991518"/>
            <a:ext cx="8637224" cy="4869455"/>
          </a:xfrm>
        </p:spPr>
        <p:txBody>
          <a:bodyPr>
            <a:normAutofit fontScale="62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A family with a three-year-old child has recently joined your setting. Welsh is the main language spoken at home and the family would like their child to continue using Welsh as part of their early years experience.</a:t>
            </a:r>
          </a:p>
          <a:p>
            <a:pPr marL="0" indent="0">
              <a:buNone/>
            </a:pPr>
            <a:r>
              <a:rPr lang="en-GB" dirty="0">
                <a:solidFill>
                  <a:srgbClr val="0070C0"/>
                </a:solidFill>
                <a:latin typeface="Arial" panose="020B0604020202020204" pitchFamily="34" charset="0"/>
                <a:cs typeface="Arial" panose="020B0604020202020204" pitchFamily="34" charset="0"/>
              </a:rPr>
              <a:t>The family notice that most daily communication is in English and there are only a limited number of Welsh books, displays and resources available. They are concerned that their child's Welsh language development may not be fully supported.</a:t>
            </a:r>
          </a:p>
          <a:p>
            <a:pPr marL="0" indent="0">
              <a:buNone/>
            </a:pPr>
            <a:r>
              <a:rPr lang="en-GB" dirty="0">
                <a:solidFill>
                  <a:srgbClr val="0070C0"/>
                </a:solidFill>
                <a:latin typeface="Arial" panose="020B0604020202020204" pitchFamily="34" charset="0"/>
                <a:cs typeface="Arial" panose="020B0604020202020204" pitchFamily="34" charset="0"/>
              </a:rPr>
              <a:t>As the leader of the setting, you are responsible for ensuring that children and families feel welcomed, included and able to access services that meet their language needs.</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Discuss:</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What are the key issues in this scenario?</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Which children’s rights are relevant here?</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How might the Active Offer apply in this situation?</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What immediate actions could the leader take?</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How could the setting better promote Welsh language and culture?</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How could staff be supported to meet the family’s needs?</a:t>
            </a:r>
          </a:p>
        </p:txBody>
      </p:sp>
    </p:spTree>
    <p:extLst>
      <p:ext uri="{BB962C8B-B14F-4D97-AF65-F5344CB8AC3E}">
        <p14:creationId xmlns:p14="http://schemas.microsoft.com/office/powerpoint/2010/main" val="30139373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03285"/>
          </a:xfrm>
        </p:spPr>
        <p:txBody>
          <a:bodyPr>
            <a:noAutofit/>
          </a:bodyPr>
          <a:lstStyle/>
          <a:p>
            <a:pPr algn="ctr"/>
            <a:r>
              <a:rPr lang="cy-GB" sz="4000" kern="0" noProof="0" dirty="0">
                <a:solidFill>
                  <a:srgbClr val="000000"/>
                </a:solidFill>
                <a:latin typeface="Arial" panose="020B0604020202020204" pitchFamily="34" charset="0"/>
                <a:ea typeface="ＭＳ Ｐゴシック" pitchFamily="34" charset="-128"/>
              </a:rPr>
              <a:t>Cynllun gweithredu</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Action plan</a:t>
            </a:r>
            <a:endParaRPr lang="en-GB" sz="4000" dirty="0">
              <a:solidFill>
                <a:srgbClr val="0070C0"/>
              </a:solidFill>
            </a:endParaRPr>
          </a:p>
        </p:txBody>
      </p:sp>
      <p:sp>
        <p:nvSpPr>
          <p:cNvPr id="4099" name="Rectangle 4"/>
          <p:cNvSpPr>
            <a:spLocks noGrp="1" noChangeArrowheads="1"/>
          </p:cNvSpPr>
          <p:nvPr>
            <p:ph sz="half" idx="1"/>
          </p:nvPr>
        </p:nvSpPr>
        <p:spPr>
          <a:xfrm>
            <a:off x="76200" y="1603717"/>
            <a:ext cx="4419600" cy="4360984"/>
          </a:xfrm>
        </p:spPr>
        <p:txBody>
          <a:bodyPr>
            <a:normAutofit fontScale="70000" lnSpcReduction="20000"/>
          </a:bodyPr>
          <a:lstStyle/>
          <a:p>
            <a:pPr eaLnBrk="0" fontAlgn="base" hangingPunct="0">
              <a:spcAft>
                <a:spcPct val="0"/>
              </a:spcAft>
            </a:pPr>
            <a:r>
              <a:rPr lang="cy-GB" sz="3600" kern="0" noProof="0" dirty="0">
                <a:solidFill>
                  <a:srgbClr val="000000"/>
                </a:solidFill>
                <a:latin typeface="Arial" panose="020B0604020202020204" pitchFamily="34" charset="0"/>
                <a:ea typeface="ＭＳ Ｐゴシック" pitchFamily="34" charset="-128"/>
              </a:rPr>
              <a:t>Camau gweithredu di-oed</a:t>
            </a:r>
          </a:p>
          <a:p>
            <a:pPr eaLnBrk="0" fontAlgn="base" hangingPunct="0">
              <a:spcAft>
                <a:spcPct val="0"/>
              </a:spcAft>
              <a:buFontTx/>
              <a:buChar char="-"/>
            </a:pPr>
            <a:r>
              <a:rPr lang="cy-GB" sz="3600" kern="0" dirty="0">
                <a:solidFill>
                  <a:srgbClr val="000000"/>
                </a:solidFill>
                <a:latin typeface="Arial" panose="020B0604020202020204" pitchFamily="34" charset="0"/>
                <a:ea typeface="ＭＳ Ｐゴシック" pitchFamily="34" charset="-128"/>
              </a:rPr>
              <a:t>O fewn 1 mis;</a:t>
            </a:r>
          </a:p>
          <a:p>
            <a:pPr eaLnBrk="0" fontAlgn="base" hangingPunct="0">
              <a:spcAft>
                <a:spcPct val="0"/>
              </a:spcAft>
            </a:pPr>
            <a:r>
              <a:rPr lang="cy-GB" sz="3600" kern="0" noProof="0" dirty="0">
                <a:solidFill>
                  <a:srgbClr val="000000"/>
                </a:solidFill>
                <a:latin typeface="Arial" panose="020B0604020202020204" pitchFamily="34" charset="0"/>
                <a:ea typeface="ＭＳ Ｐゴシック" pitchFamily="34" charset="-128"/>
              </a:rPr>
              <a:t>Cam</a:t>
            </a:r>
            <a:r>
              <a:rPr lang="cy-GB" sz="3600" kern="0" dirty="0" err="1">
                <a:solidFill>
                  <a:srgbClr val="000000"/>
                </a:solidFill>
                <a:latin typeface="Arial" panose="020B0604020202020204" pitchFamily="34" charset="0"/>
                <a:ea typeface="ＭＳ Ｐゴシック" pitchFamily="34" charset="-128"/>
              </a:rPr>
              <a:t>au</a:t>
            </a:r>
            <a:r>
              <a:rPr lang="cy-GB" sz="3600" kern="0" dirty="0">
                <a:solidFill>
                  <a:srgbClr val="000000"/>
                </a:solidFill>
                <a:latin typeface="Arial" panose="020B0604020202020204" pitchFamily="34" charset="0"/>
                <a:ea typeface="ＭＳ Ｐゴシック" pitchFamily="34" charset="-128"/>
              </a:rPr>
              <a:t> gweithredu tymor byr</a:t>
            </a:r>
          </a:p>
          <a:p>
            <a:pPr eaLnBrk="0" fontAlgn="base" hangingPunct="0">
              <a:spcAft>
                <a:spcPct val="0"/>
              </a:spcAft>
              <a:buFontTx/>
              <a:buChar char="-"/>
            </a:pPr>
            <a:r>
              <a:rPr lang="cy-GB" sz="3600" kern="0" noProof="0" dirty="0">
                <a:solidFill>
                  <a:srgbClr val="000000"/>
                </a:solidFill>
                <a:latin typeface="Arial" panose="020B0604020202020204" pitchFamily="34" charset="0"/>
                <a:ea typeface="ＭＳ Ｐゴシック" pitchFamily="34" charset="-128"/>
              </a:rPr>
              <a:t>O fewn </a:t>
            </a:r>
            <a:r>
              <a:rPr lang="cy-GB" sz="3600" kern="0" dirty="0">
                <a:solidFill>
                  <a:srgbClr val="000000"/>
                </a:solidFill>
                <a:latin typeface="Arial" panose="020B0604020202020204" pitchFamily="34" charset="0"/>
                <a:ea typeface="ＭＳ Ｐゴシック" pitchFamily="34" charset="-128"/>
              </a:rPr>
              <a:t>3 mis;</a:t>
            </a:r>
          </a:p>
          <a:p>
            <a:pPr eaLnBrk="0" fontAlgn="base" hangingPunct="0">
              <a:spcAft>
                <a:spcPct val="0"/>
              </a:spcAft>
            </a:pPr>
            <a:r>
              <a:rPr lang="cy-GB" sz="3600" kern="0" noProof="0" dirty="0">
                <a:solidFill>
                  <a:srgbClr val="000000"/>
                </a:solidFill>
                <a:latin typeface="Arial" panose="020B0604020202020204" pitchFamily="34" charset="0"/>
                <a:ea typeface="ＭＳ Ｐゴシック" pitchFamily="34" charset="-128"/>
              </a:rPr>
              <a:t>Camau gweithredu hir-dymor</a:t>
            </a:r>
          </a:p>
          <a:p>
            <a:pPr eaLnBrk="0" fontAlgn="base" hangingPunct="0">
              <a:spcAft>
                <a:spcPct val="0"/>
              </a:spcAft>
              <a:buFontTx/>
              <a:buChar char="-"/>
            </a:pPr>
            <a:r>
              <a:rPr lang="cy-GB" sz="3600" kern="0" dirty="0">
                <a:solidFill>
                  <a:srgbClr val="000000"/>
                </a:solidFill>
                <a:latin typeface="Arial" panose="020B0604020202020204" pitchFamily="34" charset="0"/>
                <a:ea typeface="ＭＳ Ｐゴシック" pitchFamily="34" charset="-128"/>
              </a:rPr>
              <a:t>O fewn 12 mis;</a:t>
            </a:r>
          </a:p>
          <a:p>
            <a:pPr eaLnBrk="0" fontAlgn="base" hangingPunct="0">
              <a:spcAft>
                <a:spcPct val="0"/>
              </a:spcAft>
            </a:pPr>
            <a:r>
              <a:rPr lang="cy-GB" sz="3600" kern="0" noProof="0" dirty="0">
                <a:solidFill>
                  <a:srgbClr val="000000"/>
                </a:solidFill>
                <a:latin typeface="Arial" panose="020B0604020202020204" pitchFamily="34" charset="0"/>
                <a:ea typeface="ＭＳ Ｐゴシック" pitchFamily="34" charset="-128"/>
              </a:rPr>
              <a:t>Mesurau llwyddiant</a:t>
            </a:r>
          </a:p>
          <a:p>
            <a:pPr eaLnBrk="0" fontAlgn="base" hangingPunct="0">
              <a:spcAft>
                <a:spcPct val="0"/>
              </a:spcAft>
            </a:pPr>
            <a:r>
              <a:rPr lang="cy-GB" sz="3600" kern="0" dirty="0">
                <a:solidFill>
                  <a:srgbClr val="000000"/>
                </a:solidFill>
                <a:latin typeface="Arial" panose="020B0604020202020204" pitchFamily="34" charset="0"/>
                <a:ea typeface="ＭＳ Ｐゴシック" pitchFamily="34" charset="-128"/>
              </a:rPr>
              <a:t>Sut byddwn ni’n gwybod bod y gwelliannau wedi cael effaith?</a:t>
            </a:r>
            <a:endParaRPr lang="cy-GB" sz="3600" kern="0" noProof="0" dirty="0">
              <a:solidFill>
                <a:srgbClr val="FF0000"/>
              </a:solidFill>
              <a:latin typeface="Arial" panose="020B0604020202020204" pitchFamily="34" charset="0"/>
              <a:ea typeface="ＭＳ Ｐゴシック" pitchFamily="34" charset="-128"/>
            </a:endParaRPr>
          </a:p>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fontScale="700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1" y="1603717"/>
            <a:ext cx="4572000" cy="4360985"/>
          </a:xfrm>
        </p:spPr>
        <p:txBody>
          <a:bodyPr>
            <a:normAutofit fontScale="92500"/>
          </a:bodyPr>
          <a:lstStyle/>
          <a:p>
            <a:pPr lvl="0" eaLnBrk="0" fontAlgn="base" hangingPunct="0">
              <a:spcAft>
                <a:spcPct val="0"/>
              </a:spcAft>
              <a:buFontTx/>
              <a:buChar char="•"/>
            </a:pPr>
            <a:r>
              <a:rPr lang="en-GB" altLang="cy-GB" sz="2900" kern="0" dirty="0">
                <a:solidFill>
                  <a:srgbClr val="0070C0"/>
                </a:solidFill>
                <a:latin typeface="Arial" panose="020B0604020202020204" pitchFamily="34" charset="0"/>
                <a:ea typeface="ＭＳ Ｐゴシック" pitchFamily="34" charset="-128"/>
              </a:rPr>
              <a:t>Immediate actions</a:t>
            </a:r>
          </a:p>
          <a:p>
            <a:pPr lvl="0" eaLnBrk="0" fontAlgn="base" hangingPunct="0">
              <a:spcAft>
                <a:spcPct val="0"/>
              </a:spcAft>
              <a:buFontTx/>
              <a:buChar char="-"/>
            </a:pPr>
            <a:r>
              <a:rPr lang="en-GB" altLang="cy-GB" sz="2900" kern="0" dirty="0">
                <a:solidFill>
                  <a:srgbClr val="0070C0"/>
                </a:solidFill>
                <a:latin typeface="Arial" panose="020B0604020202020204" pitchFamily="34" charset="0"/>
                <a:ea typeface="ＭＳ Ｐゴシック" pitchFamily="34" charset="-128"/>
              </a:rPr>
              <a:t>Within 1 month;</a:t>
            </a:r>
          </a:p>
          <a:p>
            <a:pPr eaLnBrk="0" fontAlgn="base" hangingPunct="0">
              <a:spcAft>
                <a:spcPct val="0"/>
              </a:spcAft>
            </a:pPr>
            <a:r>
              <a:rPr lang="en-GB" altLang="cy-GB" sz="2900" kern="0" dirty="0">
                <a:solidFill>
                  <a:srgbClr val="0070C0"/>
                </a:solidFill>
                <a:latin typeface="Arial" panose="020B0604020202020204" pitchFamily="34" charset="0"/>
                <a:ea typeface="ＭＳ Ｐゴシック" pitchFamily="34" charset="-128"/>
              </a:rPr>
              <a:t>Short-term actions</a:t>
            </a:r>
          </a:p>
          <a:p>
            <a:pPr eaLnBrk="0" fontAlgn="base" hangingPunct="0">
              <a:spcAft>
                <a:spcPct val="0"/>
              </a:spcAft>
              <a:buFontTx/>
              <a:buChar char="-"/>
            </a:pPr>
            <a:r>
              <a:rPr lang="en-GB" altLang="cy-GB" sz="2900" kern="0" dirty="0">
                <a:solidFill>
                  <a:srgbClr val="0070C0"/>
                </a:solidFill>
                <a:latin typeface="Arial" panose="020B0604020202020204" pitchFamily="34" charset="0"/>
                <a:ea typeface="ＭＳ Ｐゴシック" pitchFamily="34" charset="-128"/>
              </a:rPr>
              <a:t>Within 3 months;</a:t>
            </a:r>
          </a:p>
          <a:p>
            <a:pPr eaLnBrk="0" fontAlgn="base" hangingPunct="0">
              <a:spcAft>
                <a:spcPct val="0"/>
              </a:spcAft>
            </a:pPr>
            <a:r>
              <a:rPr lang="en-GB" altLang="cy-GB" sz="2900" kern="0" dirty="0">
                <a:solidFill>
                  <a:srgbClr val="0070C0"/>
                </a:solidFill>
                <a:latin typeface="Arial" panose="020B0604020202020204" pitchFamily="34" charset="0"/>
                <a:ea typeface="ＭＳ Ｐゴシック" pitchFamily="34" charset="-128"/>
              </a:rPr>
              <a:t>Long-term actions</a:t>
            </a:r>
          </a:p>
          <a:p>
            <a:pPr eaLnBrk="0" fontAlgn="base" hangingPunct="0">
              <a:spcAft>
                <a:spcPct val="0"/>
              </a:spcAft>
              <a:buFontTx/>
              <a:buChar char="-"/>
            </a:pPr>
            <a:r>
              <a:rPr lang="en-GB" altLang="cy-GB" sz="2900" kern="0" dirty="0">
                <a:solidFill>
                  <a:srgbClr val="0070C0"/>
                </a:solidFill>
                <a:latin typeface="Arial" panose="020B0604020202020204" pitchFamily="34" charset="0"/>
                <a:ea typeface="ＭＳ Ｐゴシック" pitchFamily="34" charset="-128"/>
              </a:rPr>
              <a:t>Within 12 months;</a:t>
            </a:r>
          </a:p>
          <a:p>
            <a:pPr eaLnBrk="0" fontAlgn="base" hangingPunct="0">
              <a:spcAft>
                <a:spcPct val="0"/>
              </a:spcAft>
            </a:pPr>
            <a:r>
              <a:rPr lang="en-GB" altLang="cy-GB" sz="2900" kern="0" dirty="0">
                <a:solidFill>
                  <a:srgbClr val="0070C0"/>
                </a:solidFill>
                <a:latin typeface="Arial" panose="020B0604020202020204" pitchFamily="34" charset="0"/>
                <a:ea typeface="ＭＳ Ｐゴシック" pitchFamily="34" charset="-128"/>
              </a:rPr>
              <a:t>Success measures</a:t>
            </a:r>
          </a:p>
          <a:p>
            <a:pPr marL="0" indent="0" eaLnBrk="0" fontAlgn="base" hangingPunct="0">
              <a:spcAft>
                <a:spcPct val="0"/>
              </a:spcAft>
              <a:buNone/>
            </a:pPr>
            <a:r>
              <a:rPr lang="en-GB" altLang="cy-GB" sz="2900" kern="0" dirty="0">
                <a:solidFill>
                  <a:srgbClr val="0070C0"/>
                </a:solidFill>
                <a:latin typeface="Arial" panose="020B0604020202020204" pitchFamily="34" charset="0"/>
                <a:ea typeface="ＭＳ Ｐゴシック" pitchFamily="34" charset="-128"/>
              </a:rPr>
              <a:t>- How will we know improvement has occurred?</a:t>
            </a:r>
          </a:p>
          <a:p>
            <a:pPr eaLnBrk="0" fontAlgn="base" hangingPunct="0">
              <a:spcAft>
                <a:spcPct val="0"/>
              </a:spcAft>
              <a:buFontTx/>
              <a:buChar char="-"/>
            </a:pPr>
            <a:endParaRPr lang="en-GB" altLang="cy-GB" sz="3600" kern="0" dirty="0">
              <a:solidFill>
                <a:srgbClr val="FF0000"/>
              </a:solidFill>
              <a:latin typeface="Arial" panose="020B0604020202020204" pitchFamily="34" charset="0"/>
              <a:ea typeface="ＭＳ Ｐゴシック" pitchFamily="34" charset="-128"/>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84580944"/>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F9BC0-17B7-1C60-67A1-D90CFF6C49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CD3D6E-59DD-D068-349E-EA39A66BAEC0}"/>
              </a:ext>
            </a:extLst>
          </p:cNvPr>
          <p:cNvSpPr>
            <a:spLocks noGrp="1"/>
          </p:cNvSpPr>
          <p:nvPr>
            <p:ph type="title"/>
          </p:nvPr>
        </p:nvSpPr>
        <p:spPr>
          <a:xfrm>
            <a:off x="628650" y="365126"/>
            <a:ext cx="7886700" cy="903285"/>
          </a:xfrm>
        </p:spPr>
        <p:txBody>
          <a:bodyPr>
            <a:noAutofit/>
          </a:bodyPr>
          <a:lstStyle/>
          <a:p>
            <a:pPr algn="ctr"/>
            <a:r>
              <a:rPr lang="cy-GB" kern="0" noProof="0" dirty="0" err="1">
                <a:solidFill>
                  <a:srgbClr val="000000"/>
                </a:solidFill>
                <a:latin typeface="Arial" panose="020B0604020202020204" pitchFamily="34" charset="0"/>
                <a:ea typeface="ＭＳ Ｐゴシック" pitchFamily="34" charset="-128"/>
              </a:rPr>
              <a:t>Adfyfyriad</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Reflection</a:t>
            </a:r>
            <a:endParaRPr lang="en-GB" dirty="0">
              <a:solidFill>
                <a:srgbClr val="0070C0"/>
              </a:solidFill>
            </a:endParaRPr>
          </a:p>
        </p:txBody>
      </p:sp>
      <p:sp>
        <p:nvSpPr>
          <p:cNvPr id="4099" name="Rectangle 4">
            <a:extLst>
              <a:ext uri="{FF2B5EF4-FFF2-40B4-BE49-F238E27FC236}">
                <a16:creationId xmlns:a16="http://schemas.microsoft.com/office/drawing/2014/main" id="{29D9E4AC-367B-8461-F55F-BDB117C4D702}"/>
              </a:ext>
            </a:extLst>
          </p:cNvPr>
          <p:cNvSpPr>
            <a:spLocks noGrp="1" noChangeArrowheads="1"/>
          </p:cNvSpPr>
          <p:nvPr>
            <p:ph sz="half" idx="1"/>
          </p:nvPr>
        </p:nvSpPr>
        <p:spPr>
          <a:xfrm>
            <a:off x="76200" y="1905139"/>
            <a:ext cx="4419600" cy="3809862"/>
          </a:xfrm>
        </p:spPr>
        <p:txBody>
          <a:bodyPr>
            <a:normAutofit/>
          </a:bodyPr>
          <a:lstStyle/>
          <a:p>
            <a:pPr eaLnBrk="0" fontAlgn="base" hangingPunct="0">
              <a:spcAft>
                <a:spcPct val="0"/>
              </a:spcAft>
            </a:pPr>
            <a:r>
              <a:rPr lang="cy-GB" sz="3600" kern="0" noProof="0" dirty="0">
                <a:solidFill>
                  <a:srgbClr val="000000"/>
                </a:solidFill>
                <a:latin typeface="Arial" panose="020B0604020202020204" pitchFamily="34" charset="0"/>
                <a:ea typeface="ＭＳ Ｐゴシック" pitchFamily="34" charset="-128"/>
              </a:rPr>
              <a:t>Pa mor gynhwysol yw eich lleoliad chi?</a:t>
            </a:r>
            <a:endParaRPr lang="cy-GB" sz="3600" kern="0" noProof="0" dirty="0">
              <a:solidFill>
                <a:srgbClr val="FF0000"/>
              </a:solidFill>
              <a:latin typeface="Arial" panose="020B0604020202020204" pitchFamily="34" charset="0"/>
              <a:ea typeface="ＭＳ Ｐゴシック" pitchFamily="34" charset="-128"/>
            </a:endParaRPr>
          </a:p>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9F38285C-A463-8DFD-C47D-45D7F4B5C51F}"/>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4DC9261A-DF3A-4FD0-9082-C3B33ABEA740}"/>
              </a:ext>
            </a:extLst>
          </p:cNvPr>
          <p:cNvSpPr>
            <a:spLocks noGrp="1"/>
          </p:cNvSpPr>
          <p:nvPr>
            <p:ph sz="quarter" idx="4294967295"/>
          </p:nvPr>
        </p:nvSpPr>
        <p:spPr>
          <a:xfrm>
            <a:off x="4572001" y="1905139"/>
            <a:ext cx="4572000" cy="3684449"/>
          </a:xfrm>
        </p:spPr>
        <p:txBody>
          <a:bodyPr>
            <a:normAutofit/>
          </a:bodyPr>
          <a:lstStyle/>
          <a:p>
            <a:pPr lvl="0" eaLnBrk="0" fontAlgn="base" hangingPunct="0">
              <a:spcAft>
                <a:spcPct val="0"/>
              </a:spcAft>
              <a:buFontTx/>
              <a:buChar char="•"/>
            </a:pPr>
            <a:r>
              <a:rPr lang="en-GB" altLang="cy-GB" sz="3600" kern="0" dirty="0">
                <a:solidFill>
                  <a:srgbClr val="0070C0"/>
                </a:solidFill>
                <a:latin typeface="Arial" panose="020B0604020202020204" pitchFamily="34" charset="0"/>
                <a:ea typeface="ＭＳ Ｐゴシック" pitchFamily="34" charset="-128"/>
              </a:rPr>
              <a:t>How inclusive is your setting?</a:t>
            </a:r>
            <a:endParaRPr lang="en-GB" altLang="cy-GB" sz="3600" kern="0" dirty="0">
              <a:solidFill>
                <a:srgbClr val="FF0000"/>
              </a:solidFill>
              <a:latin typeface="Arial" panose="020B0604020202020204" pitchFamily="34" charset="0"/>
              <a:ea typeface="ＭＳ Ｐゴシック" pitchFamily="34" charset="-128"/>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670564165"/>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77874"/>
          </a:xfrm>
        </p:spPr>
        <p:txBody>
          <a:bodyPr>
            <a:noAutofit/>
          </a:bodyPr>
          <a:lstStyle/>
          <a:p>
            <a:pPr algn="ctr"/>
            <a:r>
              <a:rPr lang="en-GB" altLang="cy-GB" kern="0" dirty="0">
                <a:solidFill>
                  <a:srgbClr val="000000"/>
                </a:solidFill>
                <a:latin typeface="Arial" panose="020B0604020202020204" pitchFamily="34" charset="0"/>
                <a:ea typeface="ＭＳ Ｐゴシック" pitchFamily="34" charset="-128"/>
              </a:rPr>
              <a:t>Adran 6</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Section 6</a:t>
            </a:r>
            <a:endParaRPr lang="en-GB" dirty="0">
              <a:solidFill>
                <a:srgbClr val="0070C0"/>
              </a:solidFill>
            </a:endParaRPr>
          </a:p>
        </p:txBody>
      </p:sp>
      <p:sp>
        <p:nvSpPr>
          <p:cNvPr id="4099" name="Rectangle 4"/>
          <p:cNvSpPr>
            <a:spLocks noGrp="1" noChangeArrowheads="1"/>
          </p:cNvSpPr>
          <p:nvPr>
            <p:ph sz="half" idx="1"/>
          </p:nvPr>
        </p:nvSpPr>
        <p:spPr>
          <a:xfrm>
            <a:off x="304800" y="1825624"/>
            <a:ext cx="4114800" cy="4138553"/>
          </a:xfrm>
        </p:spPr>
        <p:txBody>
          <a:bodyPr>
            <a:normAutofit/>
          </a:bodyPr>
          <a:lstStyle/>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1" y="1825624"/>
            <a:ext cx="4267199" cy="4114801"/>
          </a:xfrm>
        </p:spPr>
        <p:txBody>
          <a:bodyPr>
            <a:normAutofit/>
          </a:bodyPr>
          <a:lstStyle/>
          <a:p>
            <a:pPr marL="228600" marR="0" lvl="0" indent="-228600" algn="l" defTabSz="914400" rtl="0" eaLnBrk="0" fontAlgn="base" latinLnBrk="0" hangingPunct="0">
              <a:lnSpc>
                <a:spcPct val="90000"/>
              </a:lnSpc>
              <a:spcBef>
                <a:spcPts val="1000"/>
              </a:spcBef>
              <a:spcAft>
                <a:spcPct val="0"/>
              </a:spcAft>
              <a:buClrTx/>
              <a:buSzTx/>
              <a:buFont typeface="Arial" panose="020B0604020202020204" pitchFamily="34" charset="0"/>
              <a:buChar char="•"/>
              <a:tabLst/>
              <a:defRPr/>
            </a:pPr>
            <a:endParaRPr kumimoji="0" lang="cy-GB"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charset="-128"/>
              <a:cs typeface="+mn-cs"/>
            </a:endParaRPr>
          </a:p>
          <a:p>
            <a:pPr marL="228600" marR="0" lvl="0" indent="-228600" algn="l" defTabSz="914400" rtl="0" eaLnBrk="0" fontAlgn="base" latinLnBrk="0" hangingPunct="0">
              <a:lnSpc>
                <a:spcPct val="90000"/>
              </a:lnSpc>
              <a:spcBef>
                <a:spcPts val="1000"/>
              </a:spcBef>
              <a:spcAft>
                <a:spcPct val="0"/>
              </a:spcAft>
              <a:buClrTx/>
              <a:buSzTx/>
              <a:buFont typeface="Arial" panose="020B0604020202020204" pitchFamily="34" charset="0"/>
              <a:buChar char="•"/>
              <a:tabLst/>
              <a:defRPr/>
            </a:pPr>
            <a:endParaRPr lang="cy-GB" kern="0" dirty="0">
              <a:solidFill>
                <a:srgbClr val="000000"/>
              </a:solidFill>
              <a:latin typeface="Arial" panose="020B0604020202020204" pitchFamily="34" charset="0"/>
              <a:ea typeface="ＭＳ Ｐゴシック" charset="-128"/>
            </a:endParaRPr>
          </a:p>
          <a:p>
            <a:pPr marL="228600" marR="0" lvl="0" indent="-228600" algn="l" defTabSz="914400" rtl="0" eaLnBrk="0" fontAlgn="base" latinLnBrk="0" hangingPunct="0">
              <a:lnSpc>
                <a:spcPct val="90000"/>
              </a:lnSpc>
              <a:spcBef>
                <a:spcPts val="1000"/>
              </a:spcBef>
              <a:spcAft>
                <a:spcPct val="0"/>
              </a:spcAft>
              <a:buClrTx/>
              <a:buSzTx/>
              <a:buFont typeface="Arial" panose="020B0604020202020204" pitchFamily="34" charset="0"/>
              <a:buChar char="•"/>
              <a:tabLst/>
              <a:defRPr/>
            </a:pPr>
            <a:r>
              <a:rPr kumimoji="0" lang="cy-GB"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charset="-128"/>
                <a:cs typeface="+mn-cs"/>
              </a:rPr>
              <a:t>Archwiliad o’r Gymraeg</a:t>
            </a:r>
          </a:p>
          <a:p>
            <a:pPr marL="0" marR="0" lvl="0" indent="0" algn="l" defTabSz="914400" rtl="0" eaLnBrk="0" fontAlgn="base" latinLnBrk="0" hangingPunct="0">
              <a:lnSpc>
                <a:spcPct val="90000"/>
              </a:lnSpc>
              <a:spcBef>
                <a:spcPts val="1000"/>
              </a:spcBef>
              <a:spcAft>
                <a:spcPct val="0"/>
              </a:spcAft>
              <a:buClrTx/>
              <a:buSzTx/>
              <a:buNone/>
              <a:tabLst/>
              <a:defRPr/>
            </a:pPr>
            <a:endParaRPr kumimoji="0" lang="cy-GB"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charset="-128"/>
              <a:cs typeface="+mn-cs"/>
            </a:endParaRP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Welsh language audit</a:t>
            </a:r>
            <a:endParaRPr lang="cy-GB" sz="2800" dirty="0">
              <a:solidFill>
                <a:srgbClr val="0070C0"/>
              </a:solidFill>
              <a:latin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F6F1F553-0B82-4B7B-4E44-1A4FA0A2CA4C}"/>
              </a:ext>
            </a:extLst>
          </p:cNvPr>
          <p:cNvPicPr>
            <a:picLocks noChangeAspect="1"/>
          </p:cNvPicPr>
          <p:nvPr/>
        </p:nvPicPr>
        <p:blipFill>
          <a:blip r:embed="rId3"/>
          <a:stretch>
            <a:fillRect/>
          </a:stretch>
        </p:blipFill>
        <p:spPr>
          <a:xfrm>
            <a:off x="424543" y="1981201"/>
            <a:ext cx="3733800" cy="3026228"/>
          </a:xfrm>
          <a:prstGeom prst="rect">
            <a:avLst/>
          </a:prstGeom>
        </p:spPr>
      </p:pic>
      <p:sp>
        <p:nvSpPr>
          <p:cNvPr id="6" name="TextBox 5">
            <a:extLst>
              <a:ext uri="{FF2B5EF4-FFF2-40B4-BE49-F238E27FC236}">
                <a16:creationId xmlns:a16="http://schemas.microsoft.com/office/drawing/2014/main" id="{CF75A295-86E8-8390-4DD3-1108028B1985}"/>
              </a:ext>
            </a:extLst>
          </p:cNvPr>
          <p:cNvSpPr txBox="1"/>
          <p:nvPr/>
        </p:nvSpPr>
        <p:spPr>
          <a:xfrm>
            <a:off x="914400" y="5257800"/>
            <a:ext cx="3017429" cy="369332"/>
          </a:xfrm>
          <a:prstGeom prst="rect">
            <a:avLst/>
          </a:prstGeom>
          <a:noFill/>
        </p:spPr>
        <p:txBody>
          <a:bodyPr wrap="none" rtlCol="0">
            <a:spAutoFit/>
          </a:bodyPr>
          <a:lstStyle/>
          <a:p>
            <a:r>
              <a:rPr lang="en-GB" dirty="0"/>
              <a:t>(Source: Selby Jennings, 2025)</a:t>
            </a:r>
          </a:p>
        </p:txBody>
      </p:sp>
    </p:spTree>
    <p:extLst>
      <p:ext uri="{BB962C8B-B14F-4D97-AF65-F5344CB8AC3E}">
        <p14:creationId xmlns:p14="http://schemas.microsoft.com/office/powerpoint/2010/main" val="2679683466"/>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178C3-1132-C5D1-B26C-99EED71EDA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CB039D-BE5E-5D7C-F2C2-B32FDBC2E952}"/>
              </a:ext>
            </a:extLst>
          </p:cNvPr>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Ardaloedd archwiliad</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Audit areas</a:t>
            </a:r>
            <a:endParaRPr lang="en-GB" dirty="0">
              <a:solidFill>
                <a:srgbClr val="0070C0"/>
              </a:solidFill>
            </a:endParaRPr>
          </a:p>
        </p:txBody>
      </p:sp>
      <p:sp>
        <p:nvSpPr>
          <p:cNvPr id="4099" name="Rectangle 4">
            <a:extLst>
              <a:ext uri="{FF2B5EF4-FFF2-40B4-BE49-F238E27FC236}">
                <a16:creationId xmlns:a16="http://schemas.microsoft.com/office/drawing/2014/main" id="{C121C18E-CF76-45AB-7F3C-2AE0E1549636}"/>
              </a:ext>
            </a:extLst>
          </p:cNvPr>
          <p:cNvSpPr>
            <a:spLocks noGrp="1" noChangeArrowheads="1"/>
          </p:cNvSpPr>
          <p:nvPr>
            <p:ph sz="half" idx="1"/>
          </p:nvPr>
        </p:nvSpPr>
        <p:spPr>
          <a:xfrm>
            <a:off x="228599" y="1935678"/>
            <a:ext cx="4343401" cy="3626923"/>
          </a:xfrm>
        </p:spPr>
        <p:txBody>
          <a:bodyPr>
            <a:normAutofit/>
          </a:bodyPr>
          <a:lstStyle/>
          <a:p>
            <a:pPr lvl="0"/>
            <a:r>
              <a:rPr lang="cy-GB" noProof="0" dirty="0">
                <a:latin typeface="Arial" panose="020B0604020202020204" pitchFamily="34" charset="0"/>
                <a:cs typeface="Arial" panose="020B0604020202020204" pitchFamily="34" charset="0"/>
              </a:rPr>
              <a:t>Yr amgylchedd;</a:t>
            </a:r>
          </a:p>
          <a:p>
            <a:pPr lvl="0"/>
            <a:r>
              <a:rPr lang="cy-GB" noProof="0" dirty="0">
                <a:latin typeface="Arial" panose="020B0604020202020204" pitchFamily="34" charset="0"/>
                <a:cs typeface="Arial" panose="020B0604020202020204" pitchFamily="34" charset="0"/>
              </a:rPr>
              <a:t>Adnoddau;</a:t>
            </a:r>
          </a:p>
          <a:p>
            <a:pPr lvl="0"/>
            <a:r>
              <a:rPr lang="cy-GB" noProof="0" dirty="0">
                <a:latin typeface="Arial" panose="020B0604020202020204" pitchFamily="34" charset="0"/>
                <a:cs typeface="Arial" panose="020B0604020202020204" pitchFamily="34" charset="0"/>
              </a:rPr>
              <a:t>Sgiliau staff;</a:t>
            </a:r>
          </a:p>
          <a:p>
            <a:pPr lvl="0"/>
            <a:r>
              <a:rPr lang="cy-GB" noProof="0" dirty="0">
                <a:latin typeface="Arial" panose="020B0604020202020204" pitchFamily="34" charset="0"/>
                <a:cs typeface="Arial" panose="020B0604020202020204" pitchFamily="34" charset="0"/>
              </a:rPr>
              <a:t>Rhyngweithio gyda rhieni;</a:t>
            </a:r>
          </a:p>
          <a:p>
            <a:pPr lvl="0"/>
            <a:r>
              <a:rPr lang="cy-GB" noProof="0" dirty="0">
                <a:latin typeface="Arial" panose="020B0604020202020204" pitchFamily="34" charset="0"/>
                <a:cs typeface="Arial" panose="020B0604020202020204" pitchFamily="34" charset="0"/>
              </a:rPr>
              <a:t>Cysylltiadau cymunedol.</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0E3BDE0A-9A8E-C44F-8609-F347596A7629}"/>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3689E1C6-BEF5-CB3C-6556-DFC42EFB2AAC}"/>
              </a:ext>
            </a:extLst>
          </p:cNvPr>
          <p:cNvSpPr>
            <a:spLocks noGrp="1"/>
          </p:cNvSpPr>
          <p:nvPr>
            <p:ph sz="quarter" idx="4294967295"/>
          </p:nvPr>
        </p:nvSpPr>
        <p:spPr>
          <a:xfrm>
            <a:off x="4572001" y="1531917"/>
            <a:ext cx="4220307" cy="4057672"/>
          </a:xfrm>
        </p:spPr>
        <p:txBody>
          <a:bodyPr>
            <a:normAutofit/>
          </a:bodyPr>
          <a:lstStyle/>
          <a:p>
            <a:pPr marL="0" indent="0">
              <a:buNone/>
            </a:pPr>
            <a:endParaRPr lang="en-GB" sz="2600" dirty="0">
              <a:solidFill>
                <a:srgbClr val="0000FF"/>
              </a:solidFill>
              <a:latin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Environment;</a:t>
            </a:r>
          </a:p>
          <a:p>
            <a:pPr lvl="0"/>
            <a:r>
              <a:rPr lang="en-GB" dirty="0">
                <a:solidFill>
                  <a:srgbClr val="0070C0"/>
                </a:solidFill>
                <a:latin typeface="Arial" panose="020B0604020202020204" pitchFamily="34" charset="0"/>
                <a:cs typeface="Arial" panose="020B0604020202020204" pitchFamily="34" charset="0"/>
              </a:rPr>
              <a:t>Resources;</a:t>
            </a:r>
          </a:p>
          <a:p>
            <a:pPr lvl="0"/>
            <a:r>
              <a:rPr lang="en-GB" dirty="0">
                <a:solidFill>
                  <a:srgbClr val="0070C0"/>
                </a:solidFill>
                <a:latin typeface="Arial" panose="020B0604020202020204" pitchFamily="34" charset="0"/>
                <a:cs typeface="Arial" panose="020B0604020202020204" pitchFamily="34" charset="0"/>
              </a:rPr>
              <a:t>Staff skills;</a:t>
            </a:r>
          </a:p>
          <a:p>
            <a:pPr lvl="0"/>
            <a:r>
              <a:rPr lang="en-GB" dirty="0">
                <a:solidFill>
                  <a:srgbClr val="0070C0"/>
                </a:solidFill>
                <a:latin typeface="Arial" panose="020B0604020202020204" pitchFamily="34" charset="0"/>
                <a:cs typeface="Arial" panose="020B0604020202020204" pitchFamily="34" charset="0"/>
              </a:rPr>
              <a:t>Parent engagement;</a:t>
            </a:r>
          </a:p>
          <a:p>
            <a:pPr lvl="0"/>
            <a:r>
              <a:rPr lang="en-GB" dirty="0">
                <a:solidFill>
                  <a:srgbClr val="0070C0"/>
                </a:solidFill>
                <a:latin typeface="Arial" panose="020B0604020202020204" pitchFamily="34" charset="0"/>
                <a:cs typeface="Arial" panose="020B0604020202020204" pitchFamily="34" charset="0"/>
              </a:rPr>
              <a:t>Community links.</a:t>
            </a:r>
          </a:p>
          <a:p>
            <a:endParaRPr lang="en-GB" dirty="0"/>
          </a:p>
        </p:txBody>
      </p:sp>
    </p:spTree>
    <p:extLst>
      <p:ext uri="{BB962C8B-B14F-4D97-AF65-F5344CB8AC3E}">
        <p14:creationId xmlns:p14="http://schemas.microsoft.com/office/powerpoint/2010/main" val="2239789602"/>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A58DC-0C90-AD86-A64B-995E05D6C5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D64450-0946-2845-F727-37607D794CA7}"/>
              </a:ext>
            </a:extLst>
          </p:cNvPr>
          <p:cNvSpPr>
            <a:spLocks noGrp="1"/>
          </p:cNvSpPr>
          <p:nvPr>
            <p:ph type="title"/>
          </p:nvPr>
        </p:nvSpPr>
        <p:spPr/>
        <p:txBody>
          <a:bodyPr>
            <a:noAutofit/>
          </a:bodyPr>
          <a:lstStyle/>
          <a:p>
            <a:pPr algn="ctr"/>
            <a:r>
              <a:rPr lang="en-GB" altLang="cy-GB" sz="4000" kern="0" dirty="0">
                <a:solidFill>
                  <a:srgbClr val="000000"/>
                </a:solidFill>
                <a:latin typeface="Arial" panose="020B0604020202020204" pitchFamily="34" charset="0"/>
                <a:ea typeface="ＭＳ Ｐゴシック" pitchFamily="34" charset="-128"/>
              </a:rPr>
              <a:t>Pam </a:t>
            </a:r>
            <a:r>
              <a:rPr lang="en-GB" altLang="cy-GB" sz="4000" kern="0" dirty="0" err="1">
                <a:solidFill>
                  <a:srgbClr val="000000"/>
                </a:solidFill>
                <a:latin typeface="Arial" panose="020B0604020202020204" pitchFamily="34" charset="0"/>
                <a:ea typeface="ＭＳ Ｐゴシック" pitchFamily="34" charset="-128"/>
              </a:rPr>
              <a:t>gwneud</a:t>
            </a:r>
            <a:r>
              <a:rPr lang="en-GB" altLang="cy-GB" sz="4000" kern="0" dirty="0">
                <a:solidFill>
                  <a:srgbClr val="000000"/>
                </a:solidFill>
                <a:latin typeface="Arial" panose="020B0604020202020204" pitchFamily="34" charset="0"/>
                <a:ea typeface="ＭＳ Ｐゴシック" pitchFamily="34" charset="-128"/>
              </a:rPr>
              <a:t> </a:t>
            </a:r>
            <a:r>
              <a:rPr lang="en-GB" altLang="cy-GB" sz="4000" kern="0" dirty="0" err="1">
                <a:solidFill>
                  <a:srgbClr val="000000"/>
                </a:solidFill>
                <a:latin typeface="Arial" panose="020B0604020202020204" pitchFamily="34" charset="0"/>
                <a:ea typeface="ＭＳ Ｐゴシック" pitchFamily="34" charset="-128"/>
              </a:rPr>
              <a:t>archwiliad</a:t>
            </a:r>
            <a:r>
              <a:rPr lang="en-GB" altLang="cy-GB" sz="4000" kern="0" dirty="0">
                <a:solidFill>
                  <a:srgbClr val="000000"/>
                </a:solidFill>
                <a:latin typeface="Arial" panose="020B0604020202020204" pitchFamily="34" charset="0"/>
                <a:ea typeface="ＭＳ Ｐゴシック" pitchFamily="34" charset="-128"/>
              </a:rPr>
              <a:t>?</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Why audit?</a:t>
            </a:r>
            <a:endParaRPr lang="en-GB" sz="4000" dirty="0">
              <a:solidFill>
                <a:srgbClr val="0070C0"/>
              </a:solidFill>
            </a:endParaRPr>
          </a:p>
        </p:txBody>
      </p:sp>
      <p:sp>
        <p:nvSpPr>
          <p:cNvPr id="4099" name="Rectangle 4">
            <a:extLst>
              <a:ext uri="{FF2B5EF4-FFF2-40B4-BE49-F238E27FC236}">
                <a16:creationId xmlns:a16="http://schemas.microsoft.com/office/drawing/2014/main" id="{104ADBEF-9EF0-1586-1B0F-DFAAB183FDD8}"/>
              </a:ext>
            </a:extLst>
          </p:cNvPr>
          <p:cNvSpPr>
            <a:spLocks noGrp="1" noChangeArrowheads="1"/>
          </p:cNvSpPr>
          <p:nvPr>
            <p:ph sz="half" idx="1"/>
          </p:nvPr>
        </p:nvSpPr>
        <p:spPr/>
        <p:txBody>
          <a:bodyPr>
            <a:normAutofit fontScale="92500" lnSpcReduction="20000"/>
          </a:bodyPr>
          <a:lstStyle/>
          <a:p>
            <a:r>
              <a:rPr lang="cy-GB" altLang="cy-GB" dirty="0">
                <a:latin typeface="Arial" panose="020B0604020202020204" pitchFamily="34" charset="0"/>
              </a:rPr>
              <a:t>Gwerthuso darpariaeth Gymraeg;</a:t>
            </a:r>
          </a:p>
          <a:p>
            <a:r>
              <a:rPr lang="cy-GB" altLang="cy-GB" dirty="0">
                <a:latin typeface="Arial" panose="020B0604020202020204" pitchFamily="34" charset="0"/>
              </a:rPr>
              <a:t>Cefnogi hawliau iaith plant;</a:t>
            </a:r>
          </a:p>
          <a:p>
            <a:r>
              <a:rPr lang="cy-GB" altLang="cy-GB" dirty="0">
                <a:latin typeface="Arial" panose="020B0604020202020204" pitchFamily="34" charset="0"/>
              </a:rPr>
              <a:t>Llywio cynllunio gwelliant;</a:t>
            </a:r>
          </a:p>
          <a:p>
            <a:r>
              <a:rPr lang="cy-GB" altLang="cy-GB" dirty="0">
                <a:latin typeface="Arial" panose="020B0604020202020204" pitchFamily="34" charset="0"/>
              </a:rPr>
              <a:t>Paratoi ar gyfer arolygiadau AGC ac Estyn;</a:t>
            </a:r>
          </a:p>
          <a:p>
            <a:r>
              <a:rPr lang="cy-GB" altLang="cy-GB" dirty="0">
                <a:latin typeface="Arial" panose="020B0604020202020204" pitchFamily="34" charset="0"/>
              </a:rPr>
              <a:t>Hyrwyddo’r Gymraeg a diwylliant Cymru.</a:t>
            </a: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9B7FBF46-370F-D944-B7D9-CEA0CD82098A}"/>
              </a:ext>
            </a:extLst>
          </p:cNvPr>
          <p:cNvSpPr>
            <a:spLocks noGrp="1"/>
          </p:cNvSpPr>
          <p:nvPr>
            <p:ph sz="half" idx="2"/>
          </p:nvPr>
        </p:nvSpPr>
        <p:spPr/>
        <p:txBody>
          <a:bodyPr>
            <a:normAutofit fontScale="92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3088C693-92A6-E407-D081-E57B7972F509}"/>
              </a:ext>
            </a:extLst>
          </p:cNvPr>
          <p:cNvSpPr>
            <a:spLocks noGrp="1"/>
          </p:cNvSpPr>
          <p:nvPr>
            <p:ph sz="quarter" idx="4294967295"/>
          </p:nvPr>
        </p:nvSpPr>
        <p:spPr>
          <a:xfrm>
            <a:off x="4876800" y="1825625"/>
            <a:ext cx="4267200" cy="4100513"/>
          </a:xfrm>
        </p:spPr>
        <p:txBody>
          <a:bodyPr>
            <a:normAutofit lnSpcReduction="10000"/>
          </a:bodyPr>
          <a:lstStyle/>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Evaluate Welsh language provision;</a:t>
            </a:r>
          </a:p>
          <a:p>
            <a:pPr eaLnBrk="0" fontAlgn="base" hangingPunct="0">
              <a:spcAft>
                <a:spcPct val="0"/>
              </a:spcAft>
              <a:defRPr/>
            </a:pPr>
            <a:r>
              <a:rPr lang="en-GB" kern="0" dirty="0">
                <a:solidFill>
                  <a:srgbClr val="0070C0"/>
                </a:solidFill>
                <a:latin typeface="Arial" panose="020B0604020202020204" pitchFamily="34" charset="0"/>
                <a:ea typeface="ＭＳ Ｐゴシック" charset="-128"/>
              </a:rPr>
              <a:t>Support children’s language rights;</a:t>
            </a: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Inform improvement planning;</a:t>
            </a:r>
          </a:p>
          <a:p>
            <a:pPr eaLnBrk="0" fontAlgn="base" hangingPunct="0">
              <a:spcAft>
                <a:spcPct val="0"/>
              </a:spcAft>
              <a:defRPr/>
            </a:pPr>
            <a:r>
              <a:rPr lang="en-GB" kern="0" dirty="0">
                <a:solidFill>
                  <a:srgbClr val="0070C0"/>
                </a:solidFill>
                <a:latin typeface="Arial" panose="020B0604020202020204" pitchFamily="34" charset="0"/>
                <a:ea typeface="ＭＳ Ｐゴシック" charset="-128"/>
              </a:rPr>
              <a:t>Prepare for CIW and Estyn inspection;</a:t>
            </a: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Promote Welsh language and culture.</a:t>
            </a:r>
            <a:endParaRPr lang="cy-GB" sz="2800" dirty="0">
              <a:solidFill>
                <a:srgbClr val="0070C0"/>
              </a:solidFill>
              <a:latin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200569230"/>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Offer gwneud archwiliad</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Audit tools</a:t>
            </a:r>
            <a:endParaRPr lang="en-GB" dirty="0">
              <a:solidFill>
                <a:srgbClr val="0070C0"/>
              </a:solidFill>
            </a:endParaRPr>
          </a:p>
        </p:txBody>
      </p:sp>
      <p:sp>
        <p:nvSpPr>
          <p:cNvPr id="4099" name="Rectangle 4"/>
          <p:cNvSpPr>
            <a:spLocks noGrp="1" noChangeArrowheads="1"/>
          </p:cNvSpPr>
          <p:nvPr>
            <p:ph sz="half" idx="1"/>
          </p:nvPr>
        </p:nvSpPr>
        <p:spPr>
          <a:xfrm>
            <a:off x="228599" y="1779725"/>
            <a:ext cx="4343401" cy="4189274"/>
          </a:xfrm>
        </p:spPr>
        <p:txBody>
          <a:bodyPr>
            <a:normAutofit fontScale="92500" lnSpcReduction="20000"/>
          </a:bodyPr>
          <a:lstStyle/>
          <a:p>
            <a:pPr lvl="0"/>
            <a:r>
              <a:rPr lang="cy-GB" noProof="0" dirty="0">
                <a:latin typeface="Arial" panose="020B0604020202020204" pitchFamily="34" charset="0"/>
                <a:cs typeface="Arial" panose="020B0604020202020204" pitchFamily="34" charset="0"/>
              </a:rPr>
              <a:t>Graddfa raddio:</a:t>
            </a:r>
          </a:p>
          <a:p>
            <a:pPr lvl="0">
              <a:buFontTx/>
              <a:buChar char="-"/>
            </a:pPr>
            <a:r>
              <a:rPr lang="cy-GB" noProof="0" dirty="0">
                <a:latin typeface="Arial" panose="020B0604020202020204" pitchFamily="34" charset="0"/>
                <a:cs typeface="Arial" panose="020B0604020202020204" pitchFamily="34" charset="0"/>
              </a:rPr>
              <a:t>Graddfa goleuadau traffig;</a:t>
            </a:r>
          </a:p>
          <a:p>
            <a:pPr lvl="0">
              <a:buFontTx/>
              <a:buChar char="-"/>
            </a:pPr>
            <a:r>
              <a:rPr lang="cy-GB" noProof="0" dirty="0">
                <a:latin typeface="Arial" panose="020B0604020202020204" pitchFamily="34" charset="0"/>
                <a:cs typeface="Arial" panose="020B0604020202020204" pitchFamily="34" charset="0"/>
              </a:rPr>
              <a:t>Graddfa 1-3;</a:t>
            </a:r>
          </a:p>
          <a:p>
            <a:pPr lvl="0">
              <a:buFontTx/>
              <a:buChar char="-"/>
            </a:pPr>
            <a:r>
              <a:rPr lang="cy-GB" noProof="0" dirty="0">
                <a:latin typeface="Arial" panose="020B0604020202020204" pitchFamily="34" charset="0"/>
                <a:cs typeface="Arial" panose="020B0604020202020204" pitchFamily="34" charset="0"/>
              </a:rPr>
              <a:t>Graddfa 1-5;</a:t>
            </a:r>
          </a:p>
          <a:p>
            <a:pPr lvl="0">
              <a:buFontTx/>
              <a:buChar char="-"/>
            </a:pPr>
            <a:r>
              <a:rPr lang="cy-GB" noProof="0" dirty="0">
                <a:latin typeface="Arial" panose="020B0604020202020204" pitchFamily="34" charset="0"/>
                <a:cs typeface="Arial" panose="020B0604020202020204" pitchFamily="34" charset="0"/>
              </a:rPr>
              <a:t>Graddfa ar ddull arolygu;</a:t>
            </a:r>
          </a:p>
          <a:p>
            <a:pPr lvl="0">
              <a:buFontTx/>
              <a:buChar char="-"/>
            </a:pPr>
            <a:r>
              <a:rPr lang="cy-GB" noProof="0" dirty="0">
                <a:latin typeface="Arial" panose="020B0604020202020204" pitchFamily="34" charset="0"/>
                <a:cs typeface="Arial" panose="020B0604020202020204" pitchFamily="34" charset="0"/>
              </a:rPr>
              <a:t>Graddfa seiliedig ar dystiolaeth.</a:t>
            </a:r>
          </a:p>
          <a:p>
            <a:pPr marL="0" lvl="0" indent="0">
              <a:buNone/>
            </a:pPr>
            <a:r>
              <a:rPr lang="cy-GB" b="1" dirty="0">
                <a:latin typeface="Arial" panose="020B0604020202020204" pitchFamily="34" charset="0"/>
                <a:cs typeface="Arial" panose="020B0604020202020204" pitchFamily="34" charset="0"/>
              </a:rPr>
              <a:t>Trafodwch: </a:t>
            </a:r>
            <a:r>
              <a:rPr lang="cy-GB" dirty="0">
                <a:latin typeface="Arial" panose="020B0604020202020204" pitchFamily="34" charset="0"/>
                <a:cs typeface="Arial" panose="020B0604020202020204" pitchFamily="34" charset="0"/>
              </a:rPr>
              <a:t>Pa raddfa fyddai fwyaf addas ar gyfer Archwiliad o’r Gymraeg yn eich lleoliad chi, a pham?</a:t>
            </a:r>
            <a:endParaRPr lang="cy-GB" noProof="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fontScale="92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1" y="1779725"/>
            <a:ext cx="4343400" cy="4189275"/>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Rating scales:</a:t>
            </a:r>
          </a:p>
          <a:p>
            <a:pPr lvl="0">
              <a:buFontTx/>
              <a:buChar char="-"/>
            </a:pPr>
            <a:r>
              <a:rPr lang="en-GB" dirty="0">
                <a:solidFill>
                  <a:srgbClr val="0070C0"/>
                </a:solidFill>
                <a:latin typeface="Arial" panose="020B0604020202020204" pitchFamily="34" charset="0"/>
                <a:cs typeface="Arial" panose="020B0604020202020204" pitchFamily="34" charset="0"/>
              </a:rPr>
              <a:t>Traffic light scale</a:t>
            </a:r>
          </a:p>
          <a:p>
            <a:pPr lvl="0">
              <a:buFontTx/>
              <a:buChar char="-"/>
            </a:pPr>
            <a:r>
              <a:rPr lang="en-GB" dirty="0">
                <a:solidFill>
                  <a:srgbClr val="0070C0"/>
                </a:solidFill>
                <a:latin typeface="Arial" panose="020B0604020202020204" pitchFamily="34" charset="0"/>
                <a:cs typeface="Arial" panose="020B0604020202020204" pitchFamily="34" charset="0"/>
              </a:rPr>
              <a:t>1-3 scale;</a:t>
            </a:r>
          </a:p>
          <a:p>
            <a:pPr lvl="0">
              <a:buFontTx/>
              <a:buChar char="-"/>
            </a:pPr>
            <a:r>
              <a:rPr lang="en-GB" dirty="0">
                <a:solidFill>
                  <a:srgbClr val="0070C0"/>
                </a:solidFill>
                <a:latin typeface="Arial" panose="020B0604020202020204" pitchFamily="34" charset="0"/>
                <a:cs typeface="Arial" panose="020B0604020202020204" pitchFamily="34" charset="0"/>
              </a:rPr>
              <a:t>1-5 scale;</a:t>
            </a:r>
          </a:p>
          <a:p>
            <a:pPr lvl="0">
              <a:buFontTx/>
              <a:buChar char="-"/>
            </a:pPr>
            <a:r>
              <a:rPr lang="en-GB" dirty="0">
                <a:solidFill>
                  <a:srgbClr val="0070C0"/>
                </a:solidFill>
                <a:latin typeface="Arial" panose="020B0604020202020204" pitchFamily="34" charset="0"/>
                <a:cs typeface="Arial" panose="020B0604020202020204" pitchFamily="34" charset="0"/>
              </a:rPr>
              <a:t>Inspection-style scale;</a:t>
            </a:r>
          </a:p>
          <a:p>
            <a:pPr lvl="0">
              <a:buFontTx/>
              <a:buChar char="-"/>
            </a:pPr>
            <a:r>
              <a:rPr lang="en-GB" dirty="0">
                <a:solidFill>
                  <a:srgbClr val="0070C0"/>
                </a:solidFill>
                <a:latin typeface="Arial" panose="020B0604020202020204" pitchFamily="34" charset="0"/>
                <a:cs typeface="Arial" panose="020B0604020202020204" pitchFamily="34" charset="0"/>
              </a:rPr>
              <a:t>Evidence-based scale.</a:t>
            </a:r>
          </a:p>
          <a:p>
            <a:pPr marL="0" lvl="0" indent="0">
              <a:buNone/>
            </a:pPr>
            <a:r>
              <a:rPr lang="en-GB" b="1" dirty="0">
                <a:solidFill>
                  <a:srgbClr val="0070C0"/>
                </a:solidFill>
                <a:latin typeface="Arial" panose="020B0604020202020204" pitchFamily="34" charset="0"/>
                <a:cs typeface="Arial" panose="020B0604020202020204" pitchFamily="34" charset="0"/>
              </a:rPr>
              <a:t>Discuss: </a:t>
            </a:r>
            <a:r>
              <a:rPr lang="en-GB" dirty="0">
                <a:solidFill>
                  <a:srgbClr val="0070C0"/>
                </a:solidFill>
                <a:latin typeface="Arial" panose="020B0604020202020204" pitchFamily="34" charset="0"/>
                <a:cs typeface="Arial" panose="020B0604020202020204" pitchFamily="34" charset="0"/>
              </a:rPr>
              <a:t>Which rating scale would be most appropriate for a Welsh Language Audit in your setting and why?</a:t>
            </a:r>
          </a:p>
          <a:p>
            <a:endParaRPr lang="en-GB" dirty="0"/>
          </a:p>
        </p:txBody>
      </p:sp>
    </p:spTree>
    <p:extLst>
      <p:ext uri="{BB962C8B-B14F-4D97-AF65-F5344CB8AC3E}">
        <p14:creationId xmlns:p14="http://schemas.microsoft.com/office/powerpoint/2010/main" val="2690048809"/>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A45AF-6C98-F667-B220-C2901BB355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78EA64-2BFE-6E9F-E067-46A8EB802D90}"/>
              </a:ext>
            </a:extLst>
          </p:cNvPr>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Adran 7</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Section 7</a:t>
            </a:r>
            <a:endParaRPr lang="en-GB" dirty="0">
              <a:solidFill>
                <a:srgbClr val="0070C0"/>
              </a:solidFill>
            </a:endParaRPr>
          </a:p>
        </p:txBody>
      </p:sp>
      <p:sp>
        <p:nvSpPr>
          <p:cNvPr id="4099" name="Rectangle 4">
            <a:extLst>
              <a:ext uri="{FF2B5EF4-FFF2-40B4-BE49-F238E27FC236}">
                <a16:creationId xmlns:a16="http://schemas.microsoft.com/office/drawing/2014/main" id="{4208004D-C2D7-65D1-B381-D2AE51ED261A}"/>
              </a:ext>
            </a:extLst>
          </p:cNvPr>
          <p:cNvSpPr>
            <a:spLocks noGrp="1" noChangeArrowheads="1"/>
          </p:cNvSpPr>
          <p:nvPr>
            <p:ph sz="half" idx="1"/>
          </p:nvPr>
        </p:nvSpPr>
        <p:spPr>
          <a:xfrm>
            <a:off x="228599" y="1917094"/>
            <a:ext cx="4343401" cy="3626923"/>
          </a:xfrm>
        </p:spPr>
        <p:txBody>
          <a:bodyPr>
            <a:normAutofit/>
          </a:bodyPr>
          <a:lstStyle/>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77BFD918-D985-7299-22DA-DCA9391E9636}"/>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46394AB4-03C8-3EF7-4F50-8E07BE76DDF7}"/>
              </a:ext>
            </a:extLst>
          </p:cNvPr>
          <p:cNvSpPr>
            <a:spLocks noGrp="1"/>
          </p:cNvSpPr>
          <p:nvPr>
            <p:ph sz="quarter" idx="4294967295"/>
          </p:nvPr>
        </p:nvSpPr>
        <p:spPr>
          <a:xfrm>
            <a:off x="4572001" y="1531917"/>
            <a:ext cx="4220307" cy="4057672"/>
          </a:xfrm>
        </p:spPr>
        <p:txBody>
          <a:bodyPr>
            <a:normAutofit/>
          </a:bodyPr>
          <a:lstStyle/>
          <a:p>
            <a:pPr marL="0" indent="0">
              <a:buNone/>
            </a:pPr>
            <a:endParaRPr lang="en-GB" sz="2600" dirty="0">
              <a:solidFill>
                <a:srgbClr val="0000FF"/>
              </a:solidFill>
              <a:latin typeface="Arial" panose="020B0604020202020204" pitchFamily="34" charset="0"/>
            </a:endParaRPr>
          </a:p>
          <a:p>
            <a:pPr lvl="0"/>
            <a:r>
              <a:rPr lang="en-GB" dirty="0" err="1">
                <a:latin typeface="Arial" panose="020B0604020202020204" pitchFamily="34" charset="0"/>
                <a:cs typeface="Arial" panose="020B0604020202020204" pitchFamily="34" charset="0"/>
              </a:rPr>
              <a:t>Datblygu’r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gweithlu</a:t>
            </a:r>
            <a:endParaRPr lang="en-GB" dirty="0">
              <a:latin typeface="Arial" panose="020B0604020202020204" pitchFamily="34" charset="0"/>
              <a:cs typeface="Arial" panose="020B0604020202020204" pitchFamily="34" charset="0"/>
            </a:endParaRPr>
          </a:p>
          <a:p>
            <a:pPr lvl="0"/>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Workforce development</a:t>
            </a:r>
          </a:p>
          <a:p>
            <a:endParaRPr lang="en-GB" dirty="0"/>
          </a:p>
        </p:txBody>
      </p:sp>
      <p:pic>
        <p:nvPicPr>
          <p:cNvPr id="5" name="Picture 4">
            <a:extLst>
              <a:ext uri="{FF2B5EF4-FFF2-40B4-BE49-F238E27FC236}">
                <a16:creationId xmlns:a16="http://schemas.microsoft.com/office/drawing/2014/main" id="{E5D433EC-8B06-AEDB-4CDB-342307B9962C}"/>
              </a:ext>
            </a:extLst>
          </p:cNvPr>
          <p:cNvPicPr>
            <a:picLocks noChangeAspect="1"/>
          </p:cNvPicPr>
          <p:nvPr/>
        </p:nvPicPr>
        <p:blipFill>
          <a:blip r:embed="rId3"/>
          <a:stretch>
            <a:fillRect/>
          </a:stretch>
        </p:blipFill>
        <p:spPr>
          <a:xfrm>
            <a:off x="228600" y="1531917"/>
            <a:ext cx="4066444" cy="3802083"/>
          </a:xfrm>
          <a:prstGeom prst="rect">
            <a:avLst/>
          </a:prstGeom>
        </p:spPr>
      </p:pic>
      <p:sp>
        <p:nvSpPr>
          <p:cNvPr id="6" name="TextBox 5">
            <a:extLst>
              <a:ext uri="{FF2B5EF4-FFF2-40B4-BE49-F238E27FC236}">
                <a16:creationId xmlns:a16="http://schemas.microsoft.com/office/drawing/2014/main" id="{07783CA8-EC21-7A80-F0B5-1910E7E71548}"/>
              </a:ext>
            </a:extLst>
          </p:cNvPr>
          <p:cNvSpPr txBox="1"/>
          <p:nvPr/>
        </p:nvSpPr>
        <p:spPr>
          <a:xfrm>
            <a:off x="977900" y="5635487"/>
            <a:ext cx="3195683" cy="369332"/>
          </a:xfrm>
          <a:prstGeom prst="rect">
            <a:avLst/>
          </a:prstGeom>
          <a:noFill/>
        </p:spPr>
        <p:txBody>
          <a:bodyPr wrap="none" rtlCol="0">
            <a:spAutoFit/>
          </a:bodyPr>
          <a:lstStyle/>
          <a:p>
            <a:r>
              <a:rPr lang="en-GB" dirty="0"/>
              <a:t>(Source: National College, 2023)</a:t>
            </a:r>
          </a:p>
        </p:txBody>
      </p:sp>
    </p:spTree>
    <p:extLst>
      <p:ext uri="{BB962C8B-B14F-4D97-AF65-F5344CB8AC3E}">
        <p14:creationId xmlns:p14="http://schemas.microsoft.com/office/powerpoint/2010/main" val="3234222861"/>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07A070-5DA5-0AF5-AFCF-A544993095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2AF6D6-7AF0-4652-4C97-C8E8B9B13E2E}"/>
              </a:ext>
            </a:extLst>
          </p:cNvPr>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Sgiliau iaith y gweithlu</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Workforce language skills</a:t>
            </a:r>
            <a:endParaRPr lang="en-GB" dirty="0">
              <a:solidFill>
                <a:srgbClr val="0070C0"/>
              </a:solidFill>
            </a:endParaRPr>
          </a:p>
        </p:txBody>
      </p:sp>
      <p:sp>
        <p:nvSpPr>
          <p:cNvPr id="4099" name="Rectangle 4">
            <a:extLst>
              <a:ext uri="{FF2B5EF4-FFF2-40B4-BE49-F238E27FC236}">
                <a16:creationId xmlns:a16="http://schemas.microsoft.com/office/drawing/2014/main" id="{B491E693-0056-09C2-8C71-9712EA326013}"/>
              </a:ext>
            </a:extLst>
          </p:cNvPr>
          <p:cNvSpPr>
            <a:spLocks noGrp="1" noChangeArrowheads="1"/>
          </p:cNvSpPr>
          <p:nvPr>
            <p:ph sz="half" idx="1"/>
          </p:nvPr>
        </p:nvSpPr>
        <p:spPr>
          <a:xfrm>
            <a:off x="228599" y="1714500"/>
            <a:ext cx="4343401" cy="3848101"/>
          </a:xfrm>
        </p:spPr>
        <p:txBody>
          <a:bodyPr>
            <a:normAutofit/>
          </a:bodyPr>
          <a:lstStyle/>
          <a:p>
            <a:pPr lvl="0"/>
            <a:endParaRPr lang="cy-GB" noProof="0"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Y sefyllfa bresennol?</a:t>
            </a:r>
          </a:p>
          <a:p>
            <a:pPr lvl="0"/>
            <a:endParaRPr lang="cy-GB" noProof="0"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Y sefyllfa ddymunol?</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4F352AE7-C153-9BB7-658E-3C617B254B5A}"/>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DE9998AC-6AAD-0149-BBE6-9E4DC08446E8}"/>
              </a:ext>
            </a:extLst>
          </p:cNvPr>
          <p:cNvSpPr>
            <a:spLocks noGrp="1"/>
          </p:cNvSpPr>
          <p:nvPr>
            <p:ph sz="quarter" idx="4294967295"/>
          </p:nvPr>
        </p:nvSpPr>
        <p:spPr>
          <a:xfrm>
            <a:off x="4572001" y="1714499"/>
            <a:ext cx="4220307" cy="3875089"/>
          </a:xfrm>
        </p:spPr>
        <p:txBody>
          <a:bodyPr>
            <a:normAutofit/>
          </a:bodyPr>
          <a:lstStyle/>
          <a:p>
            <a:pPr marL="0" indent="0">
              <a:buNone/>
            </a:pPr>
            <a:endParaRPr lang="en-GB" sz="2600" dirty="0">
              <a:solidFill>
                <a:srgbClr val="0000FF"/>
              </a:solidFill>
              <a:latin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Current position?</a:t>
            </a:r>
          </a:p>
          <a:p>
            <a:pPr marL="0" lvl="0" indent="0">
              <a:buNone/>
            </a:pPr>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Desired position?</a:t>
            </a:r>
          </a:p>
          <a:p>
            <a:endParaRPr lang="en-GB" dirty="0"/>
          </a:p>
        </p:txBody>
      </p:sp>
      <p:pic>
        <p:nvPicPr>
          <p:cNvPr id="5" name="Picture 4">
            <a:extLst>
              <a:ext uri="{FF2B5EF4-FFF2-40B4-BE49-F238E27FC236}">
                <a16:creationId xmlns:a16="http://schemas.microsoft.com/office/drawing/2014/main" id="{9D4A1922-A795-D39B-31BA-2EBA85BE288C}"/>
              </a:ext>
            </a:extLst>
          </p:cNvPr>
          <p:cNvPicPr>
            <a:picLocks noChangeAspect="1"/>
          </p:cNvPicPr>
          <p:nvPr/>
        </p:nvPicPr>
        <p:blipFill>
          <a:blip r:embed="rId3"/>
          <a:stretch>
            <a:fillRect/>
          </a:stretch>
        </p:blipFill>
        <p:spPr>
          <a:xfrm>
            <a:off x="3175000" y="4121745"/>
            <a:ext cx="2108200" cy="1767742"/>
          </a:xfrm>
          <a:prstGeom prst="rect">
            <a:avLst/>
          </a:prstGeom>
        </p:spPr>
      </p:pic>
    </p:spTree>
    <p:extLst>
      <p:ext uri="{BB962C8B-B14F-4D97-AF65-F5344CB8AC3E}">
        <p14:creationId xmlns:p14="http://schemas.microsoft.com/office/powerpoint/2010/main" val="2958169247"/>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BC3E9C-C62C-2672-7516-F131149334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43CA52-544C-3681-4915-763BECC30C06}"/>
              </a:ext>
            </a:extLst>
          </p:cNvPr>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Datblygu sgiliau staff</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Developing staff skills</a:t>
            </a:r>
            <a:endParaRPr lang="en-GB" dirty="0">
              <a:solidFill>
                <a:srgbClr val="0070C0"/>
              </a:solidFill>
            </a:endParaRPr>
          </a:p>
        </p:txBody>
      </p:sp>
      <p:sp>
        <p:nvSpPr>
          <p:cNvPr id="4099" name="Rectangle 4">
            <a:extLst>
              <a:ext uri="{FF2B5EF4-FFF2-40B4-BE49-F238E27FC236}">
                <a16:creationId xmlns:a16="http://schemas.microsoft.com/office/drawing/2014/main" id="{8F348427-DA19-D305-E6E5-9549FC06D6C3}"/>
              </a:ext>
            </a:extLst>
          </p:cNvPr>
          <p:cNvSpPr>
            <a:spLocks noGrp="1" noChangeArrowheads="1"/>
          </p:cNvSpPr>
          <p:nvPr>
            <p:ph sz="half" idx="1"/>
          </p:nvPr>
        </p:nvSpPr>
        <p:spPr>
          <a:xfrm>
            <a:off x="228599" y="1825625"/>
            <a:ext cx="4343401" cy="3736977"/>
          </a:xfrm>
        </p:spPr>
        <p:txBody>
          <a:bodyPr>
            <a:normAutofit/>
          </a:bodyPr>
          <a:lstStyle/>
          <a:p>
            <a:pPr lvl="0"/>
            <a:r>
              <a:rPr lang="cy-GB" noProof="0" dirty="0">
                <a:latin typeface="Arial" panose="020B0604020202020204" pitchFamily="34" charset="0"/>
                <a:cs typeface="Arial" panose="020B0604020202020204" pitchFamily="34" charset="0"/>
              </a:rPr>
              <a:t>Camau – dysgu Cymraeg strwythuredig;</a:t>
            </a:r>
          </a:p>
          <a:p>
            <a:pPr lvl="0"/>
            <a:r>
              <a:rPr lang="cy-GB" noProof="0" dirty="0">
                <a:latin typeface="Arial" panose="020B0604020202020204" pitchFamily="34" charset="0"/>
                <a:cs typeface="Arial" panose="020B0604020202020204" pitchFamily="34" charset="0"/>
              </a:rPr>
              <a:t>Dysgu Cymraeg – datblygu hyder a sgiliau;</a:t>
            </a:r>
          </a:p>
          <a:p>
            <a:pPr lvl="0"/>
            <a:r>
              <a:rPr lang="cy-GB" noProof="0" dirty="0">
                <a:latin typeface="Arial" panose="020B0604020202020204" pitchFamily="34" charset="0"/>
                <a:cs typeface="Arial" panose="020B0604020202020204" pitchFamily="34" charset="0"/>
              </a:rPr>
              <a:t>DPP – datblygiad proffesiynol parhaus;</a:t>
            </a:r>
          </a:p>
          <a:p>
            <a:pPr lvl="0"/>
            <a:r>
              <a:rPr lang="cy-GB" noProof="0" dirty="0">
                <a:latin typeface="Arial" panose="020B0604020202020204" pitchFamily="34" charset="0"/>
                <a:cs typeface="Arial" panose="020B0604020202020204" pitchFamily="34" charset="0"/>
              </a:rPr>
              <a:t>Mentora cymheiriaid - dysgu o gydweithwyr.</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40CAA7F6-73D4-59C3-36B1-1112B6D2039C}"/>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FBF59C3C-97FD-1DF8-D9B0-2C2A8CA3A42F}"/>
              </a:ext>
            </a:extLst>
          </p:cNvPr>
          <p:cNvSpPr>
            <a:spLocks noGrp="1"/>
          </p:cNvSpPr>
          <p:nvPr>
            <p:ph sz="quarter" idx="4294967295"/>
          </p:nvPr>
        </p:nvSpPr>
        <p:spPr>
          <a:xfrm>
            <a:off x="4572001" y="1825625"/>
            <a:ext cx="4220307" cy="3763964"/>
          </a:xfrm>
        </p:spPr>
        <p:txBody>
          <a:bodyPr>
            <a:normAutofit fontScale="92500"/>
          </a:bodyPr>
          <a:lstStyle/>
          <a:p>
            <a:r>
              <a:rPr lang="en-GB" dirty="0">
                <a:solidFill>
                  <a:srgbClr val="0070C0"/>
                </a:solidFill>
                <a:latin typeface="Arial" panose="020B0604020202020204" pitchFamily="34" charset="0"/>
                <a:cs typeface="Arial" panose="020B0604020202020204" pitchFamily="34" charset="0"/>
              </a:rPr>
              <a:t>Camau – structured Welsh language learning;</a:t>
            </a:r>
          </a:p>
          <a:p>
            <a:pPr lvl="0"/>
            <a:r>
              <a:rPr lang="en-GB" dirty="0">
                <a:solidFill>
                  <a:srgbClr val="0070C0"/>
                </a:solidFill>
                <a:latin typeface="Arial" panose="020B0604020202020204" pitchFamily="34" charset="0"/>
                <a:cs typeface="Arial" panose="020B0604020202020204" pitchFamily="34" charset="0"/>
              </a:rPr>
              <a:t>Learn Welsh – builds confidence and skills;</a:t>
            </a:r>
          </a:p>
          <a:p>
            <a:pPr lvl="0"/>
            <a:r>
              <a:rPr lang="en-GB" dirty="0">
                <a:solidFill>
                  <a:srgbClr val="0070C0"/>
                </a:solidFill>
                <a:latin typeface="Arial" panose="020B0604020202020204" pitchFamily="34" charset="0"/>
                <a:cs typeface="Arial" panose="020B0604020202020204" pitchFamily="34" charset="0"/>
              </a:rPr>
              <a:t>CPD – ongoing professional development;</a:t>
            </a:r>
          </a:p>
          <a:p>
            <a:pPr lvl="0"/>
            <a:r>
              <a:rPr lang="en-GB" dirty="0">
                <a:solidFill>
                  <a:srgbClr val="0070C0"/>
                </a:solidFill>
                <a:latin typeface="Arial" panose="020B0604020202020204" pitchFamily="34" charset="0"/>
                <a:cs typeface="Arial" panose="020B0604020202020204" pitchFamily="34" charset="0"/>
              </a:rPr>
              <a:t>Peer mentoring – learning from colleagues.</a:t>
            </a:r>
          </a:p>
          <a:p>
            <a:endParaRPr lang="en-GB" dirty="0"/>
          </a:p>
        </p:txBody>
      </p:sp>
    </p:spTree>
    <p:extLst>
      <p:ext uri="{BB962C8B-B14F-4D97-AF65-F5344CB8AC3E}">
        <p14:creationId xmlns:p14="http://schemas.microsoft.com/office/powerpoint/2010/main" val="3948914115"/>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5906B-23F6-D9A9-120A-405C9A00FF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0CA04C-79B3-DC86-42D8-B7BD27E72E9B}"/>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Gweithgaredd cynllunio</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Planning activity</a:t>
            </a:r>
            <a:endParaRPr lang="en-GB" sz="4000" dirty="0">
              <a:solidFill>
                <a:srgbClr val="0070C0"/>
              </a:solidFill>
            </a:endParaRPr>
          </a:p>
        </p:txBody>
      </p:sp>
      <p:sp>
        <p:nvSpPr>
          <p:cNvPr id="4099" name="Rectangle 4">
            <a:extLst>
              <a:ext uri="{FF2B5EF4-FFF2-40B4-BE49-F238E27FC236}">
                <a16:creationId xmlns:a16="http://schemas.microsoft.com/office/drawing/2014/main" id="{BC3FE6E4-2A34-F917-A2EB-3A80C0E08377}"/>
              </a:ext>
            </a:extLst>
          </p:cNvPr>
          <p:cNvSpPr>
            <a:spLocks noGrp="1" noChangeArrowheads="1"/>
          </p:cNvSpPr>
          <p:nvPr>
            <p:ph sz="half" idx="1"/>
          </p:nvPr>
        </p:nvSpPr>
        <p:spPr>
          <a:xfrm>
            <a:off x="228599" y="1531916"/>
            <a:ext cx="4343401" cy="4420309"/>
          </a:xfrm>
        </p:spPr>
        <p:txBody>
          <a:bodyPr>
            <a:normAutofit lnSpcReduction="10000"/>
          </a:bodyPr>
          <a:lstStyle/>
          <a:p>
            <a:pPr lvl="0"/>
            <a:r>
              <a:rPr lang="cy-GB" sz="2400" noProof="0" dirty="0">
                <a:latin typeface="Arial" panose="020B0604020202020204" pitchFamily="34" charset="0"/>
                <a:cs typeface="Arial" panose="020B0604020202020204" pitchFamily="34" charset="0"/>
              </a:rPr>
              <a:t>Gan ddefnyddio canfyddiadau eich Archwiliad </a:t>
            </a:r>
            <a:r>
              <a:rPr lang="cy-GB" sz="2400" dirty="0">
                <a:latin typeface="Arial" panose="020B0604020202020204" pitchFamily="34" charset="0"/>
                <a:cs typeface="Arial" panose="020B0604020202020204" pitchFamily="34" charset="0"/>
              </a:rPr>
              <a:t>o’r</a:t>
            </a:r>
            <a:r>
              <a:rPr lang="cy-GB" sz="2400" noProof="0" dirty="0">
                <a:latin typeface="Arial" panose="020B0604020202020204" pitchFamily="34" charset="0"/>
                <a:cs typeface="Arial" panose="020B0604020202020204" pitchFamily="34" charset="0"/>
              </a:rPr>
              <a:t> Gymraeg, nodwch un maes i'w wella a chreu targed SMART;</a:t>
            </a:r>
          </a:p>
          <a:p>
            <a:pPr lvl="0"/>
            <a:r>
              <a:rPr lang="cy-GB" sz="2400" noProof="0" dirty="0">
                <a:latin typeface="Arial" panose="020B0604020202020204" pitchFamily="34" charset="0"/>
                <a:cs typeface="Arial" panose="020B0604020202020204" pitchFamily="34" charset="0"/>
              </a:rPr>
              <a:t>Cam 1 - Dewiswch flaenoriaeth;</a:t>
            </a:r>
          </a:p>
          <a:p>
            <a:pPr lvl="0"/>
            <a:r>
              <a:rPr lang="cy-GB" sz="2400" noProof="0" dirty="0">
                <a:latin typeface="Arial" panose="020B0604020202020204" pitchFamily="34" charset="0"/>
                <a:cs typeface="Arial" panose="020B0604020202020204" pitchFamily="34" charset="0"/>
              </a:rPr>
              <a:t>Cam 2 - Defnyddiwch y Model SMART (sleid nesaf);</a:t>
            </a:r>
          </a:p>
          <a:p>
            <a:pPr lvl="0"/>
            <a:r>
              <a:rPr lang="cy-GB" sz="2400" noProof="0" dirty="0">
                <a:latin typeface="Arial" panose="020B0604020202020204" pitchFamily="34" charset="0"/>
                <a:cs typeface="Arial" panose="020B0604020202020204" pitchFamily="34" charset="0"/>
              </a:rPr>
              <a:t>Cam 3 - Crëwch eich targed;</a:t>
            </a:r>
          </a:p>
          <a:p>
            <a:pPr lvl="0"/>
            <a:r>
              <a:rPr lang="cy-GB" sz="2400" noProof="0" dirty="0">
                <a:latin typeface="Arial" panose="020B0604020202020204" pitchFamily="34" charset="0"/>
                <a:cs typeface="Arial" panose="020B0604020202020204" pitchFamily="34" charset="0"/>
              </a:rPr>
              <a:t>Cam 4 - Rhannwch eich targed yn y sgwrs (Chat) er mwyn ei rannu gyda'r grŵp.</a:t>
            </a:r>
            <a:endParaRPr lang="cy-GB" sz="2400" noProof="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9DDE5E3D-1C92-CC4B-78DA-090BAD7A8C41}"/>
              </a:ext>
            </a:extLst>
          </p:cNvPr>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61E9771D-34AC-0202-752B-2B071314BD9B}"/>
              </a:ext>
            </a:extLst>
          </p:cNvPr>
          <p:cNvSpPr>
            <a:spLocks noGrp="1"/>
          </p:cNvSpPr>
          <p:nvPr>
            <p:ph sz="quarter" idx="4294967295"/>
          </p:nvPr>
        </p:nvSpPr>
        <p:spPr>
          <a:xfrm>
            <a:off x="4572001" y="1531916"/>
            <a:ext cx="4220307" cy="4420309"/>
          </a:xfrm>
        </p:spPr>
        <p:txBody>
          <a:bodyPr>
            <a:normAutofit fontScale="92500"/>
          </a:bodyPr>
          <a:lstStyle/>
          <a:p>
            <a:r>
              <a:rPr lang="en-GB" sz="2600" dirty="0">
                <a:solidFill>
                  <a:srgbClr val="0070C0"/>
                </a:solidFill>
                <a:latin typeface="Arial" panose="020B0604020202020204" pitchFamily="34" charset="0"/>
              </a:rPr>
              <a:t>Using the findings from your Welsh Language Audit, identify one area for improvement and create a SMART target;</a:t>
            </a:r>
          </a:p>
          <a:p>
            <a:r>
              <a:rPr lang="en-GB" sz="2600" dirty="0">
                <a:solidFill>
                  <a:srgbClr val="0070C0"/>
                </a:solidFill>
                <a:latin typeface="Arial" panose="020B0604020202020204" pitchFamily="34" charset="0"/>
              </a:rPr>
              <a:t>Step 1 – Choose a priority;</a:t>
            </a:r>
          </a:p>
          <a:p>
            <a:r>
              <a:rPr lang="en-GB" sz="2600" dirty="0">
                <a:solidFill>
                  <a:srgbClr val="0070C0"/>
                </a:solidFill>
                <a:latin typeface="Arial" panose="020B0604020202020204" pitchFamily="34" charset="0"/>
              </a:rPr>
              <a:t>Step 2 – Apply the SMART Model (next slide);</a:t>
            </a:r>
          </a:p>
          <a:p>
            <a:r>
              <a:rPr lang="en-GB" sz="2600" dirty="0">
                <a:solidFill>
                  <a:srgbClr val="0070C0"/>
                </a:solidFill>
                <a:latin typeface="Arial" panose="020B0604020202020204" pitchFamily="34" charset="0"/>
              </a:rPr>
              <a:t>Step 3 – Create your target;</a:t>
            </a:r>
          </a:p>
          <a:p>
            <a:r>
              <a:rPr lang="en-GB" sz="2600" dirty="0">
                <a:solidFill>
                  <a:srgbClr val="0070C0"/>
                </a:solidFill>
                <a:latin typeface="Arial" panose="020B0604020202020204" pitchFamily="34" charset="0"/>
              </a:rPr>
              <a:t>Step 4 – Post your target in the Chat forum.</a:t>
            </a:r>
          </a:p>
        </p:txBody>
      </p:sp>
    </p:spTree>
    <p:extLst>
      <p:ext uri="{BB962C8B-B14F-4D97-AF65-F5344CB8AC3E}">
        <p14:creationId xmlns:p14="http://schemas.microsoft.com/office/powerpoint/2010/main" val="1788079801"/>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CFE06-065A-27C3-CD1A-2E3469D745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C6AFA6-7D81-1A9A-77B7-8D54398B60C1}"/>
              </a:ext>
            </a:extLst>
          </p:cNvPr>
          <p:cNvSpPr>
            <a:spLocks noGrp="1"/>
          </p:cNvSpPr>
          <p:nvPr>
            <p:ph type="title"/>
          </p:nvPr>
        </p:nvSpPr>
        <p:spPr/>
        <p:txBody>
          <a:bodyPr>
            <a:noAutofit/>
          </a:bodyPr>
          <a:lstStyle/>
          <a:p>
            <a:pPr algn="ctr"/>
            <a:r>
              <a:rPr lang="en-GB" altLang="cy-GB" kern="0" dirty="0">
                <a:solidFill>
                  <a:srgbClr val="000000"/>
                </a:solidFill>
                <a:latin typeface="Arial" panose="020B0604020202020204" pitchFamily="34" charset="0"/>
                <a:ea typeface="ＭＳ Ｐゴシック" pitchFamily="34" charset="-128"/>
              </a:rPr>
              <a:t>SMART</a:t>
            </a:r>
            <a:endParaRPr lang="en-GB" dirty="0">
              <a:solidFill>
                <a:srgbClr val="0070C0"/>
              </a:solidFill>
            </a:endParaRPr>
          </a:p>
        </p:txBody>
      </p:sp>
      <p:sp>
        <p:nvSpPr>
          <p:cNvPr id="4099" name="Rectangle 4">
            <a:extLst>
              <a:ext uri="{FF2B5EF4-FFF2-40B4-BE49-F238E27FC236}">
                <a16:creationId xmlns:a16="http://schemas.microsoft.com/office/drawing/2014/main" id="{B36A61AF-BDDA-468F-123D-58CAB7BCA49A}"/>
              </a:ext>
            </a:extLst>
          </p:cNvPr>
          <p:cNvSpPr>
            <a:spLocks noGrp="1" noChangeArrowheads="1"/>
          </p:cNvSpPr>
          <p:nvPr>
            <p:ph idx="1"/>
          </p:nvPr>
        </p:nvSpPr>
        <p:spPr/>
        <p:txBody>
          <a:bodyPr>
            <a:normAutofit/>
          </a:bodyPr>
          <a:lstStyle/>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FA603901-FB4C-52E6-65EB-F3B52BC81305}"/>
              </a:ext>
            </a:extLst>
          </p:cNvPr>
          <p:cNvSpPr>
            <a:spLocks noGrp="1"/>
          </p:cNvSpPr>
          <p:nvPr>
            <p:ph sz="half" idx="4294967295"/>
          </p:nvPr>
        </p:nvSpPr>
        <p:spPr>
          <a:xfrm>
            <a:off x="5276850" y="1825625"/>
            <a:ext cx="3867150" cy="3810000"/>
          </a:xfrm>
        </p:spPr>
        <p:txBody>
          <a:bodyPr>
            <a:normAutofit/>
          </a:bodyPr>
          <a:lstStyle/>
          <a:p>
            <a:pPr marL="0" indent="0">
              <a:buNone/>
            </a:pPr>
            <a:endParaRPr lang="cy-GB" sz="3600" dirty="0">
              <a:latin typeface="Arial" panose="020B0604020202020204" pitchFamily="34" charset="0"/>
            </a:endParaRPr>
          </a:p>
          <a:p>
            <a:endParaRPr lang="en-GB" dirty="0"/>
          </a:p>
        </p:txBody>
      </p:sp>
      <p:graphicFrame>
        <p:nvGraphicFramePr>
          <p:cNvPr id="4" name="Table 3">
            <a:extLst>
              <a:ext uri="{FF2B5EF4-FFF2-40B4-BE49-F238E27FC236}">
                <a16:creationId xmlns:a16="http://schemas.microsoft.com/office/drawing/2014/main" id="{9BF8F262-0E50-0E0D-5B7F-166FCAF751DD}"/>
              </a:ext>
            </a:extLst>
          </p:cNvPr>
          <p:cNvGraphicFramePr>
            <a:graphicFrameLocks noGrp="1"/>
          </p:cNvGraphicFramePr>
          <p:nvPr>
            <p:extLst>
              <p:ext uri="{D42A27DB-BD31-4B8C-83A1-F6EECF244321}">
                <p14:modId xmlns:p14="http://schemas.microsoft.com/office/powerpoint/2010/main" val="2328997649"/>
              </p:ext>
            </p:extLst>
          </p:nvPr>
        </p:nvGraphicFramePr>
        <p:xfrm>
          <a:off x="442127" y="1597688"/>
          <a:ext cx="8279841" cy="3959052"/>
        </p:xfrm>
        <a:graphic>
          <a:graphicData uri="http://schemas.openxmlformats.org/drawingml/2006/table">
            <a:tbl>
              <a:tblPr firstRow="1" bandRow="1">
                <a:tableStyleId>{5C22544A-7EE6-4342-B048-85BDC9FD1C3A}</a:tableStyleId>
              </a:tblPr>
              <a:tblGrid>
                <a:gridCol w="2759947">
                  <a:extLst>
                    <a:ext uri="{9D8B030D-6E8A-4147-A177-3AD203B41FA5}">
                      <a16:colId xmlns:a16="http://schemas.microsoft.com/office/drawing/2014/main" val="3058142147"/>
                    </a:ext>
                  </a:extLst>
                </a:gridCol>
                <a:gridCol w="2759947">
                  <a:extLst>
                    <a:ext uri="{9D8B030D-6E8A-4147-A177-3AD203B41FA5}">
                      <a16:colId xmlns:a16="http://schemas.microsoft.com/office/drawing/2014/main" val="3250976600"/>
                    </a:ext>
                  </a:extLst>
                </a:gridCol>
                <a:gridCol w="2759947">
                  <a:extLst>
                    <a:ext uri="{9D8B030D-6E8A-4147-A177-3AD203B41FA5}">
                      <a16:colId xmlns:a16="http://schemas.microsoft.com/office/drawing/2014/main" val="3810023695"/>
                    </a:ext>
                  </a:extLst>
                </a:gridCol>
              </a:tblGrid>
              <a:tr h="659842">
                <a:tc>
                  <a:txBody>
                    <a:bodyPr/>
                    <a:lstStyle/>
                    <a:p>
                      <a:pPr algn="ctr"/>
                      <a:r>
                        <a:rPr lang="en-GB" sz="2400" b="1" dirty="0">
                          <a:latin typeface="Arial" panose="020B0604020202020204" pitchFamily="34" charset="0"/>
                          <a:cs typeface="Arial" panose="020B0604020202020204" pitchFamily="34" charset="0"/>
                        </a:rPr>
                        <a:t>SMART</a:t>
                      </a:r>
                    </a:p>
                  </a:txBody>
                  <a:tcPr/>
                </a:tc>
                <a:tc>
                  <a:txBody>
                    <a:bodyPr/>
                    <a:lstStyle/>
                    <a:p>
                      <a:pPr algn="ctr"/>
                      <a:r>
                        <a:rPr lang="en-GB" sz="2400" dirty="0">
                          <a:latin typeface="Arial" panose="020B0604020202020204" pitchFamily="34" charset="0"/>
                          <a:cs typeface="Arial" panose="020B0604020202020204" pitchFamily="34" charset="0"/>
                        </a:rPr>
                        <a:t>CYMRAEG</a:t>
                      </a:r>
                    </a:p>
                  </a:txBody>
                  <a:tcPr/>
                </a:tc>
                <a:tc>
                  <a:txBody>
                    <a:bodyPr/>
                    <a:lstStyle/>
                    <a:p>
                      <a:pPr algn="ctr"/>
                      <a:r>
                        <a:rPr lang="en-GB" sz="2400" dirty="0">
                          <a:solidFill>
                            <a:schemeClr val="accent4">
                              <a:lumMod val="20000"/>
                              <a:lumOff val="80000"/>
                            </a:schemeClr>
                          </a:solidFill>
                          <a:latin typeface="Arial" panose="020B0604020202020204" pitchFamily="34" charset="0"/>
                          <a:cs typeface="Arial" panose="020B0604020202020204" pitchFamily="34" charset="0"/>
                        </a:rPr>
                        <a:t>SAESNEG</a:t>
                      </a:r>
                    </a:p>
                  </a:txBody>
                  <a:tcPr/>
                </a:tc>
                <a:extLst>
                  <a:ext uri="{0D108BD9-81ED-4DB2-BD59-A6C34878D82A}">
                    <a16:rowId xmlns:a16="http://schemas.microsoft.com/office/drawing/2014/main" val="3752443888"/>
                  </a:ext>
                </a:extLst>
              </a:tr>
              <a:tr h="659842">
                <a:tc>
                  <a:txBody>
                    <a:bodyPr/>
                    <a:lstStyle/>
                    <a:p>
                      <a:pPr algn="ctr"/>
                      <a:r>
                        <a:rPr lang="en-GB" sz="2400" b="1" dirty="0">
                          <a:latin typeface="Arial" panose="020B0604020202020204" pitchFamily="34" charset="0"/>
                          <a:cs typeface="Arial" panose="020B0604020202020204" pitchFamily="34" charset="0"/>
                        </a:rPr>
                        <a:t>S</a:t>
                      </a:r>
                    </a:p>
                  </a:txBody>
                  <a:tcPr/>
                </a:tc>
                <a:tc>
                  <a:txBody>
                    <a:bodyPr/>
                    <a:lstStyle/>
                    <a:p>
                      <a:pPr algn="ctr"/>
                      <a:r>
                        <a:rPr lang="cy-GB" sz="2000" noProof="0" dirty="0">
                          <a:latin typeface="Arial" panose="020B0604020202020204" pitchFamily="34" charset="0"/>
                          <a:cs typeface="Arial" panose="020B0604020202020204" pitchFamily="34" charset="0"/>
                        </a:rPr>
                        <a:t>Penodol</a:t>
                      </a:r>
                    </a:p>
                  </a:txBody>
                  <a:tcPr/>
                </a:tc>
                <a:tc>
                  <a:txBody>
                    <a:bodyPr/>
                    <a:lstStyle/>
                    <a:p>
                      <a:pPr algn="ctr"/>
                      <a:r>
                        <a:rPr lang="en-GB" sz="2000" dirty="0">
                          <a:solidFill>
                            <a:srgbClr val="0070C0"/>
                          </a:solidFill>
                          <a:latin typeface="Arial" panose="020B0604020202020204" pitchFamily="34" charset="0"/>
                          <a:cs typeface="Arial" panose="020B0604020202020204" pitchFamily="34" charset="0"/>
                        </a:rPr>
                        <a:t>Specific</a:t>
                      </a:r>
                    </a:p>
                  </a:txBody>
                  <a:tcPr/>
                </a:tc>
                <a:extLst>
                  <a:ext uri="{0D108BD9-81ED-4DB2-BD59-A6C34878D82A}">
                    <a16:rowId xmlns:a16="http://schemas.microsoft.com/office/drawing/2014/main" val="4163720515"/>
                  </a:ext>
                </a:extLst>
              </a:tr>
              <a:tr h="659842">
                <a:tc>
                  <a:txBody>
                    <a:bodyPr/>
                    <a:lstStyle/>
                    <a:p>
                      <a:pPr algn="ctr"/>
                      <a:r>
                        <a:rPr lang="en-GB" sz="2400" b="1" dirty="0">
                          <a:latin typeface="Arial" panose="020B0604020202020204" pitchFamily="34" charset="0"/>
                          <a:cs typeface="Arial" panose="020B0604020202020204" pitchFamily="34" charset="0"/>
                        </a:rPr>
                        <a:t>M</a:t>
                      </a:r>
                    </a:p>
                  </a:txBody>
                  <a:tcPr/>
                </a:tc>
                <a:tc>
                  <a:txBody>
                    <a:bodyPr/>
                    <a:lstStyle/>
                    <a:p>
                      <a:pPr algn="ctr"/>
                      <a:r>
                        <a:rPr lang="cy-GB" sz="2000" noProof="0" dirty="0">
                          <a:latin typeface="Arial" panose="020B0604020202020204" pitchFamily="34" charset="0"/>
                          <a:cs typeface="Arial" panose="020B0604020202020204" pitchFamily="34" charset="0"/>
                        </a:rPr>
                        <a:t>Mesuradwy</a:t>
                      </a:r>
                    </a:p>
                  </a:txBody>
                  <a:tcPr/>
                </a:tc>
                <a:tc>
                  <a:txBody>
                    <a:bodyPr/>
                    <a:lstStyle/>
                    <a:p>
                      <a:pPr algn="ctr"/>
                      <a:r>
                        <a:rPr lang="en-GB" sz="2000" dirty="0">
                          <a:solidFill>
                            <a:srgbClr val="0070C0"/>
                          </a:solidFill>
                          <a:latin typeface="Arial" panose="020B0604020202020204" pitchFamily="34" charset="0"/>
                          <a:cs typeface="Arial" panose="020B0604020202020204" pitchFamily="34" charset="0"/>
                        </a:rPr>
                        <a:t>Measurable</a:t>
                      </a:r>
                    </a:p>
                  </a:txBody>
                  <a:tcPr/>
                </a:tc>
                <a:extLst>
                  <a:ext uri="{0D108BD9-81ED-4DB2-BD59-A6C34878D82A}">
                    <a16:rowId xmlns:a16="http://schemas.microsoft.com/office/drawing/2014/main" val="4039807765"/>
                  </a:ext>
                </a:extLst>
              </a:tr>
              <a:tr h="659842">
                <a:tc>
                  <a:txBody>
                    <a:bodyPr/>
                    <a:lstStyle/>
                    <a:p>
                      <a:pPr algn="ctr"/>
                      <a:r>
                        <a:rPr lang="en-GB" sz="2400" b="1" dirty="0">
                          <a:latin typeface="Arial" panose="020B0604020202020204" pitchFamily="34" charset="0"/>
                          <a:cs typeface="Arial" panose="020B0604020202020204" pitchFamily="34" charset="0"/>
                        </a:rPr>
                        <a:t>A</a:t>
                      </a:r>
                    </a:p>
                  </a:txBody>
                  <a:tcPr/>
                </a:tc>
                <a:tc>
                  <a:txBody>
                    <a:bodyPr/>
                    <a:lstStyle/>
                    <a:p>
                      <a:pPr algn="ctr"/>
                      <a:r>
                        <a:rPr lang="cy-GB" sz="2000" noProof="0" dirty="0">
                          <a:latin typeface="Arial" panose="020B0604020202020204" pitchFamily="34" charset="0"/>
                          <a:cs typeface="Arial" panose="020B0604020202020204" pitchFamily="34" charset="0"/>
                        </a:rPr>
                        <a:t>Cyraeddadwy</a:t>
                      </a:r>
                    </a:p>
                  </a:txBody>
                  <a:tcPr/>
                </a:tc>
                <a:tc>
                  <a:txBody>
                    <a:bodyPr/>
                    <a:lstStyle/>
                    <a:p>
                      <a:pPr algn="ctr"/>
                      <a:r>
                        <a:rPr lang="en-GB" sz="2000" dirty="0">
                          <a:solidFill>
                            <a:srgbClr val="0070C0"/>
                          </a:solidFill>
                          <a:latin typeface="Arial" panose="020B0604020202020204" pitchFamily="34" charset="0"/>
                          <a:cs typeface="Arial" panose="020B0604020202020204" pitchFamily="34" charset="0"/>
                        </a:rPr>
                        <a:t>Achievable</a:t>
                      </a:r>
                    </a:p>
                  </a:txBody>
                  <a:tcPr/>
                </a:tc>
                <a:extLst>
                  <a:ext uri="{0D108BD9-81ED-4DB2-BD59-A6C34878D82A}">
                    <a16:rowId xmlns:a16="http://schemas.microsoft.com/office/drawing/2014/main" val="1345857974"/>
                  </a:ext>
                </a:extLst>
              </a:tr>
              <a:tr h="659842">
                <a:tc>
                  <a:txBody>
                    <a:bodyPr/>
                    <a:lstStyle/>
                    <a:p>
                      <a:pPr algn="ctr"/>
                      <a:r>
                        <a:rPr lang="en-GB" sz="2400" b="1" dirty="0">
                          <a:latin typeface="Arial" panose="020B0604020202020204" pitchFamily="34" charset="0"/>
                          <a:cs typeface="Arial" panose="020B0604020202020204" pitchFamily="34" charset="0"/>
                        </a:rPr>
                        <a:t>R</a:t>
                      </a:r>
                    </a:p>
                  </a:txBody>
                  <a:tcPr/>
                </a:tc>
                <a:tc>
                  <a:txBody>
                    <a:bodyPr/>
                    <a:lstStyle/>
                    <a:p>
                      <a:pPr algn="ctr"/>
                      <a:r>
                        <a:rPr lang="cy-GB" sz="2000" noProof="0" dirty="0">
                          <a:latin typeface="Arial" panose="020B0604020202020204" pitchFamily="34" charset="0"/>
                          <a:cs typeface="Arial" panose="020B0604020202020204" pitchFamily="34" charset="0"/>
                        </a:rPr>
                        <a:t>Perthnasol</a:t>
                      </a:r>
                    </a:p>
                  </a:txBody>
                  <a:tcPr/>
                </a:tc>
                <a:tc>
                  <a:txBody>
                    <a:bodyPr/>
                    <a:lstStyle/>
                    <a:p>
                      <a:pPr algn="ctr"/>
                      <a:r>
                        <a:rPr lang="en-GB" sz="2000" dirty="0">
                          <a:solidFill>
                            <a:srgbClr val="0070C0"/>
                          </a:solidFill>
                          <a:latin typeface="Arial" panose="020B0604020202020204" pitchFamily="34" charset="0"/>
                          <a:cs typeface="Arial" panose="020B0604020202020204" pitchFamily="34" charset="0"/>
                        </a:rPr>
                        <a:t>Relevant</a:t>
                      </a:r>
                    </a:p>
                  </a:txBody>
                  <a:tcPr/>
                </a:tc>
                <a:extLst>
                  <a:ext uri="{0D108BD9-81ED-4DB2-BD59-A6C34878D82A}">
                    <a16:rowId xmlns:a16="http://schemas.microsoft.com/office/drawing/2014/main" val="3488424514"/>
                  </a:ext>
                </a:extLst>
              </a:tr>
              <a:tr h="659842">
                <a:tc>
                  <a:txBody>
                    <a:bodyPr/>
                    <a:lstStyle/>
                    <a:p>
                      <a:pPr algn="ctr"/>
                      <a:r>
                        <a:rPr lang="en-GB" sz="2400" b="1" dirty="0">
                          <a:latin typeface="Arial" panose="020B0604020202020204" pitchFamily="34" charset="0"/>
                          <a:cs typeface="Arial" panose="020B0604020202020204" pitchFamily="34" charset="0"/>
                        </a:rPr>
                        <a:t>T</a:t>
                      </a:r>
                    </a:p>
                  </a:txBody>
                  <a:tcPr/>
                </a:tc>
                <a:tc>
                  <a:txBody>
                    <a:bodyPr/>
                    <a:lstStyle/>
                    <a:p>
                      <a:pPr algn="ctr"/>
                      <a:r>
                        <a:rPr lang="cy-GB" sz="2000" noProof="0" dirty="0">
                          <a:latin typeface="Arial" panose="020B0604020202020204" pitchFamily="34" charset="0"/>
                          <a:cs typeface="Arial" panose="020B0604020202020204" pitchFamily="34" charset="0"/>
                        </a:rPr>
                        <a:t>Wedi’i amserlennu</a:t>
                      </a:r>
                    </a:p>
                  </a:txBody>
                  <a:tcPr/>
                </a:tc>
                <a:tc>
                  <a:txBody>
                    <a:bodyPr/>
                    <a:lstStyle/>
                    <a:p>
                      <a:pPr algn="ctr"/>
                      <a:r>
                        <a:rPr lang="en-GB" sz="2000" dirty="0">
                          <a:solidFill>
                            <a:srgbClr val="0070C0"/>
                          </a:solidFill>
                          <a:latin typeface="Arial" panose="020B0604020202020204" pitchFamily="34" charset="0"/>
                          <a:cs typeface="Arial" panose="020B0604020202020204" pitchFamily="34" charset="0"/>
                        </a:rPr>
                        <a:t>Time-bound</a:t>
                      </a:r>
                    </a:p>
                  </a:txBody>
                  <a:tcPr/>
                </a:tc>
                <a:extLst>
                  <a:ext uri="{0D108BD9-81ED-4DB2-BD59-A6C34878D82A}">
                    <a16:rowId xmlns:a16="http://schemas.microsoft.com/office/drawing/2014/main" val="760725450"/>
                  </a:ext>
                </a:extLst>
              </a:tr>
            </a:tbl>
          </a:graphicData>
        </a:graphic>
      </p:graphicFrame>
    </p:spTree>
    <p:extLst>
      <p:ext uri="{BB962C8B-B14F-4D97-AF65-F5344CB8AC3E}">
        <p14:creationId xmlns:p14="http://schemas.microsoft.com/office/powerpoint/2010/main" val="3436115354"/>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E7FA2-98B9-6804-43EB-FC6378A993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8CE40D-9837-7769-8E45-2DCDEECEB80D}"/>
              </a:ext>
            </a:extLst>
          </p:cNvPr>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Adran 8</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Section 8</a:t>
            </a:r>
            <a:endParaRPr lang="en-GB" dirty="0">
              <a:solidFill>
                <a:srgbClr val="0070C0"/>
              </a:solidFill>
            </a:endParaRPr>
          </a:p>
        </p:txBody>
      </p:sp>
      <p:sp>
        <p:nvSpPr>
          <p:cNvPr id="4099" name="Rectangle 4">
            <a:extLst>
              <a:ext uri="{FF2B5EF4-FFF2-40B4-BE49-F238E27FC236}">
                <a16:creationId xmlns:a16="http://schemas.microsoft.com/office/drawing/2014/main" id="{A4802F91-C5D1-7F3C-AFC3-B1847DCAD275}"/>
              </a:ext>
            </a:extLst>
          </p:cNvPr>
          <p:cNvSpPr>
            <a:spLocks noGrp="1" noChangeArrowheads="1"/>
          </p:cNvSpPr>
          <p:nvPr>
            <p:ph sz="half" idx="1"/>
          </p:nvPr>
        </p:nvSpPr>
        <p:spPr>
          <a:xfrm>
            <a:off x="228599" y="1935678"/>
            <a:ext cx="4343401" cy="3626923"/>
          </a:xfrm>
        </p:spPr>
        <p:txBody>
          <a:bodyPr>
            <a:normAutofit/>
          </a:bodyPr>
          <a:lstStyle/>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BE3A3C81-62E1-CA1F-5B32-EB7AD09C7CF4}"/>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C5F5E493-4CA2-EF57-FB7A-8678EE6B434B}"/>
              </a:ext>
            </a:extLst>
          </p:cNvPr>
          <p:cNvSpPr>
            <a:spLocks noGrp="1"/>
          </p:cNvSpPr>
          <p:nvPr>
            <p:ph sz="quarter" idx="4294967295"/>
          </p:nvPr>
        </p:nvSpPr>
        <p:spPr>
          <a:xfrm>
            <a:off x="4572001" y="1531917"/>
            <a:ext cx="4220307" cy="4057672"/>
          </a:xfrm>
        </p:spPr>
        <p:txBody>
          <a:bodyPr>
            <a:normAutofit/>
          </a:bodyPr>
          <a:lstStyle/>
          <a:p>
            <a:pPr marL="0" lvl="0" indent="0">
              <a:buNone/>
            </a:pPr>
            <a:endParaRPr lang="en-GB" sz="2600" dirty="0">
              <a:solidFill>
                <a:srgbClr val="0000FF"/>
              </a:solidFill>
              <a:latin typeface="Arial" panose="020B0604020202020204" pitchFamily="34" charset="0"/>
            </a:endParaRPr>
          </a:p>
          <a:p>
            <a:r>
              <a:rPr lang="cy-GB" noProof="0" dirty="0">
                <a:latin typeface="Arial" panose="020B0604020202020204" pitchFamily="34" charset="0"/>
              </a:rPr>
              <a:t>Cymorth ar gyfer Asesiad </a:t>
            </a:r>
            <a:r>
              <a:rPr lang="cy-GB" i="1" noProof="0" dirty="0" err="1">
                <a:latin typeface="Arial" panose="020B0604020202020204" pitchFamily="34" charset="0"/>
              </a:rPr>
              <a:t>Patch</a:t>
            </a:r>
            <a:r>
              <a:rPr lang="cy-GB" i="1" noProof="0" dirty="0">
                <a:latin typeface="Arial" panose="020B0604020202020204" pitchFamily="34" charset="0"/>
              </a:rPr>
              <a:t> 3</a:t>
            </a:r>
          </a:p>
          <a:p>
            <a:endParaRPr lang="en-GB" dirty="0">
              <a:solidFill>
                <a:srgbClr val="0000FF"/>
              </a:solidFill>
              <a:latin typeface="Arial" panose="020B0604020202020204" pitchFamily="34" charset="0"/>
            </a:endParaRPr>
          </a:p>
          <a:p>
            <a:r>
              <a:rPr lang="en-GB" dirty="0">
                <a:solidFill>
                  <a:srgbClr val="0070C0"/>
                </a:solidFill>
                <a:latin typeface="Arial" panose="020B0604020202020204" pitchFamily="34" charset="0"/>
              </a:rPr>
              <a:t>Patch 3 Assessment Support</a:t>
            </a:r>
          </a:p>
          <a:p>
            <a:pPr marL="0" lvl="0" indent="0">
              <a:buNone/>
            </a:pPr>
            <a:endParaRPr lang="en-GB" dirty="0">
              <a:solidFill>
                <a:srgbClr val="0070C0"/>
              </a:solidFill>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5821A648-BC2A-7EAE-FAFB-AB54C74D6AB2}"/>
              </a:ext>
            </a:extLst>
          </p:cNvPr>
          <p:cNvPicPr>
            <a:picLocks noChangeAspect="1"/>
          </p:cNvPicPr>
          <p:nvPr/>
        </p:nvPicPr>
        <p:blipFill>
          <a:blip r:embed="rId3"/>
          <a:stretch>
            <a:fillRect/>
          </a:stretch>
        </p:blipFill>
        <p:spPr>
          <a:xfrm>
            <a:off x="496288" y="1699162"/>
            <a:ext cx="3874954" cy="3338664"/>
          </a:xfrm>
          <a:prstGeom prst="rect">
            <a:avLst/>
          </a:prstGeom>
        </p:spPr>
      </p:pic>
      <p:sp>
        <p:nvSpPr>
          <p:cNvPr id="6" name="TextBox 5">
            <a:extLst>
              <a:ext uri="{FF2B5EF4-FFF2-40B4-BE49-F238E27FC236}">
                <a16:creationId xmlns:a16="http://schemas.microsoft.com/office/drawing/2014/main" id="{0983EEA8-239D-CB17-3365-B7DF48C1122B}"/>
              </a:ext>
            </a:extLst>
          </p:cNvPr>
          <p:cNvSpPr txBox="1"/>
          <p:nvPr/>
        </p:nvSpPr>
        <p:spPr>
          <a:xfrm>
            <a:off x="628650" y="5296617"/>
            <a:ext cx="3512029" cy="381485"/>
          </a:xfrm>
          <a:prstGeom prst="rect">
            <a:avLst/>
          </a:prstGeom>
          <a:noFill/>
        </p:spPr>
        <p:txBody>
          <a:bodyPr wrap="square" rtlCol="0">
            <a:spAutoFit/>
          </a:bodyPr>
          <a:lstStyle/>
          <a:p>
            <a:r>
              <a:rPr lang="en-GB" dirty="0"/>
              <a:t>(Source: Access Creative, 2025)</a:t>
            </a:r>
          </a:p>
        </p:txBody>
      </p:sp>
    </p:spTree>
    <p:extLst>
      <p:ext uri="{BB962C8B-B14F-4D97-AF65-F5344CB8AC3E}">
        <p14:creationId xmlns:p14="http://schemas.microsoft.com/office/powerpoint/2010/main" val="2575534607"/>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6D9BB-9E69-FAB5-CC88-935EDE59CE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52A86-813F-B21D-D5D5-C108439399FA}"/>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Trosolwg</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Overview</a:t>
            </a:r>
            <a:endParaRPr lang="en-GB" sz="4000" dirty="0">
              <a:solidFill>
                <a:srgbClr val="0070C0"/>
              </a:solidFill>
            </a:endParaRPr>
          </a:p>
        </p:txBody>
      </p:sp>
      <p:sp>
        <p:nvSpPr>
          <p:cNvPr id="4099" name="Rectangle 4">
            <a:extLst>
              <a:ext uri="{FF2B5EF4-FFF2-40B4-BE49-F238E27FC236}">
                <a16:creationId xmlns:a16="http://schemas.microsoft.com/office/drawing/2014/main" id="{66AD0A13-4BA0-68EC-CF87-A562BF7BFE10}"/>
              </a:ext>
            </a:extLst>
          </p:cNvPr>
          <p:cNvSpPr>
            <a:spLocks noGrp="1" noChangeArrowheads="1"/>
          </p:cNvSpPr>
          <p:nvPr>
            <p:ph sz="half" idx="1"/>
          </p:nvPr>
        </p:nvSpPr>
        <p:spPr>
          <a:xfrm>
            <a:off x="228599" y="1825625"/>
            <a:ext cx="4343401" cy="3999971"/>
          </a:xfrm>
        </p:spPr>
        <p:txBody>
          <a:bodyPr>
            <a:normAutofit lnSpcReduction="10000"/>
          </a:bodyPr>
          <a:lstStyle/>
          <a:p>
            <a:pPr lvl="0"/>
            <a:r>
              <a:rPr lang="cy-GB" noProof="0" dirty="0">
                <a:latin typeface="Arial" panose="020B0604020202020204" pitchFamily="34" charset="0"/>
                <a:cs typeface="Arial" panose="020B0604020202020204" pitchFamily="34" charset="0"/>
              </a:rPr>
              <a:t>Hyd y </a:t>
            </a:r>
            <a:r>
              <a:rPr lang="cy-GB" i="1" noProof="0" dirty="0" err="1">
                <a:latin typeface="Arial" panose="020B0604020202020204" pitchFamily="34" charset="0"/>
                <a:cs typeface="Arial" panose="020B0604020202020204" pitchFamily="34" charset="0"/>
              </a:rPr>
              <a:t>patch</a:t>
            </a:r>
            <a:r>
              <a:rPr lang="cy-GB" noProof="0" dirty="0">
                <a:latin typeface="Arial" panose="020B0604020202020204" pitchFamily="34" charset="0"/>
                <a:cs typeface="Arial" panose="020B0604020202020204" pitchFamily="34" charset="0"/>
              </a:rPr>
              <a:t>: tua 600 o eiriau;</a:t>
            </a:r>
          </a:p>
          <a:p>
            <a:pPr lvl="0"/>
            <a:r>
              <a:rPr lang="cy-GB" sz="2400" dirty="0">
                <a:latin typeface="Arial" panose="020B0604020202020204" pitchFamily="34" charset="0"/>
                <a:cs typeface="Arial" panose="020B0604020202020204" pitchFamily="34" charset="0"/>
              </a:rPr>
              <a:t>Sesiynau Perthnasol: Sesiynau 3, 4 a 5;</a:t>
            </a:r>
          </a:p>
          <a:p>
            <a:pPr lvl="0"/>
            <a:r>
              <a:rPr lang="cy-GB" sz="2400" dirty="0">
                <a:latin typeface="Arial" panose="020B0604020202020204" pitchFamily="34" charset="0"/>
                <a:cs typeface="Arial" panose="020B0604020202020204" pitchFamily="34" charset="0"/>
              </a:rPr>
              <a:t>Pwynt Cyflwyno: Cyflwyniad Portffolio Ffurfiannol;</a:t>
            </a:r>
          </a:p>
          <a:p>
            <a:pPr lvl="0"/>
            <a:r>
              <a:rPr lang="cy-GB" sz="2400" dirty="0">
                <a:latin typeface="Arial" panose="020B0604020202020204" pitchFamily="34" charset="0"/>
                <a:cs typeface="Arial" panose="020B0604020202020204" pitchFamily="34" charset="0"/>
              </a:rPr>
              <a:t>Cod Lliw y Portffolio: Aur;</a:t>
            </a:r>
          </a:p>
          <a:p>
            <a:pPr lvl="0"/>
            <a:r>
              <a:rPr lang="cy-GB" sz="2400" dirty="0">
                <a:latin typeface="Arial" panose="020B0604020202020204" pitchFamily="34" charset="0"/>
                <a:cs typeface="Arial" panose="020B0604020202020204" pitchFamily="34" charset="0"/>
              </a:rPr>
              <a:t>Cysylltiadau AWLIF: Adran 1 </a:t>
            </a:r>
            <a:r>
              <a:rPr lang="cy-GB" sz="2400" dirty="0" err="1">
                <a:latin typeface="Arial" panose="020B0604020202020204" pitchFamily="34" charset="0"/>
                <a:cs typeface="Arial" panose="020B0604020202020204" pitchFamily="34" charset="0"/>
              </a:rPr>
              <a:t>DDau</a:t>
            </a:r>
            <a:r>
              <a:rPr lang="cy-GB" sz="2400" dirty="0">
                <a:latin typeface="Arial" panose="020B0604020202020204" pitchFamily="34" charset="0"/>
                <a:cs typeface="Arial" panose="020B0604020202020204" pitchFamily="34" charset="0"/>
              </a:rPr>
              <a:t> 1-2, Adran 3 </a:t>
            </a:r>
            <a:r>
              <a:rPr lang="cy-GB" sz="2400" dirty="0" err="1">
                <a:latin typeface="Arial" panose="020B0604020202020204" pitchFamily="34" charset="0"/>
                <a:cs typeface="Arial" panose="020B0604020202020204" pitchFamily="34" charset="0"/>
              </a:rPr>
              <a:t>DDau</a:t>
            </a:r>
            <a:r>
              <a:rPr lang="cy-GB" sz="2400" dirty="0">
                <a:latin typeface="Arial" panose="020B0604020202020204" pitchFamily="34" charset="0"/>
                <a:cs typeface="Arial" panose="020B0604020202020204" pitchFamily="34" charset="0"/>
              </a:rPr>
              <a:t> 1-2.</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E3C77155-EDAB-B02A-DF0F-FCC7C6E20336}"/>
              </a:ext>
            </a:extLst>
          </p:cNvPr>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C4D06E1E-BDE6-35F2-D0F5-797F522C213E}"/>
              </a:ext>
            </a:extLst>
          </p:cNvPr>
          <p:cNvSpPr>
            <a:spLocks noGrp="1"/>
          </p:cNvSpPr>
          <p:nvPr>
            <p:ph sz="quarter" idx="4294967295"/>
          </p:nvPr>
        </p:nvSpPr>
        <p:spPr>
          <a:xfrm>
            <a:off x="4572001" y="1779727"/>
            <a:ext cx="4220307" cy="3999971"/>
          </a:xfrm>
        </p:spPr>
        <p:txBody>
          <a:bodyPr>
            <a:normAutofit fontScale="92500" lnSpcReduction="10000"/>
          </a:bodyPr>
          <a:lstStyle/>
          <a:p>
            <a:r>
              <a:rPr lang="en-GB" sz="2600" dirty="0">
                <a:solidFill>
                  <a:srgbClr val="0070C0"/>
                </a:solidFill>
                <a:latin typeface="Arial" panose="020B0604020202020204" pitchFamily="34" charset="0"/>
              </a:rPr>
              <a:t>Patch Length: 600 words (approx.);</a:t>
            </a:r>
          </a:p>
          <a:p>
            <a:r>
              <a:rPr lang="en-GB" sz="2600" dirty="0">
                <a:solidFill>
                  <a:srgbClr val="0070C0"/>
                </a:solidFill>
                <a:latin typeface="Arial" panose="020B0604020202020204" pitchFamily="34" charset="0"/>
              </a:rPr>
              <a:t>Related Sessions: Sessions 3,4 and 5;</a:t>
            </a:r>
          </a:p>
          <a:p>
            <a:r>
              <a:rPr lang="en-GB" sz="2600" dirty="0">
                <a:solidFill>
                  <a:srgbClr val="0070C0"/>
                </a:solidFill>
                <a:latin typeface="Arial" panose="020B0604020202020204" pitchFamily="34" charset="0"/>
              </a:rPr>
              <a:t>Submission Point: Formative Portfolio Submission;</a:t>
            </a:r>
          </a:p>
          <a:p>
            <a:r>
              <a:rPr lang="en-GB" sz="2600" dirty="0">
                <a:solidFill>
                  <a:srgbClr val="0070C0"/>
                </a:solidFill>
                <a:latin typeface="Arial" panose="020B0604020202020204" pitchFamily="34" charset="0"/>
              </a:rPr>
              <a:t>Portfolio Colour Code: Gold;</a:t>
            </a:r>
          </a:p>
          <a:p>
            <a:r>
              <a:rPr lang="en-GB" sz="2600" dirty="0">
                <a:solidFill>
                  <a:srgbClr val="0070C0"/>
                </a:solidFill>
                <a:latin typeface="Arial" panose="020B0604020202020204" pitchFamily="34" charset="0"/>
              </a:rPr>
              <a:t>AWLIF Links: Section 1 LOs 1-2, Section 3 LOs 1-2.</a:t>
            </a:r>
          </a:p>
          <a:p>
            <a:pPr marL="0" lvl="0" indent="0">
              <a:buNone/>
            </a:pP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3896405"/>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68E74-F3B4-FBCA-2874-221DDF2F99BE}"/>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asesiad</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Assessment task</a:t>
            </a:r>
          </a:p>
        </p:txBody>
      </p:sp>
      <p:sp>
        <p:nvSpPr>
          <p:cNvPr id="3" name="Content Placeholder 2">
            <a:extLst>
              <a:ext uri="{FF2B5EF4-FFF2-40B4-BE49-F238E27FC236}">
                <a16:creationId xmlns:a16="http://schemas.microsoft.com/office/drawing/2014/main" id="{B57AF6B3-7C53-7BE6-1397-7F687F5C81B3}"/>
              </a:ext>
            </a:extLst>
          </p:cNvPr>
          <p:cNvSpPr>
            <a:spLocks noGrp="1"/>
          </p:cNvSpPr>
          <p:nvPr>
            <p:ph sz="half" idx="1"/>
          </p:nvPr>
        </p:nvSpPr>
        <p:spPr/>
        <p:txBody>
          <a:bodyPr/>
          <a:lstStyle/>
          <a:p>
            <a:pPr marL="0" indent="0">
              <a:buNone/>
            </a:pPr>
            <a:r>
              <a:rPr lang="cy-GB" noProof="0" dirty="0">
                <a:latin typeface="Arial" panose="020B0604020202020204" pitchFamily="34" charset="0"/>
                <a:cs typeface="Arial" panose="020B0604020202020204" pitchFamily="34" charset="0"/>
              </a:rPr>
              <a:t>"Sut y gall arweinwyr greu amgylcheddau cynhwysol lle mae pob plentyn, pob teulu a phob ymarferydd yn teimlo eu bod yn cael eu gwerthfawrogi a'u parchu?"</a:t>
            </a:r>
          </a:p>
        </p:txBody>
      </p:sp>
      <p:sp>
        <p:nvSpPr>
          <p:cNvPr id="4" name="Content Placeholder 3">
            <a:extLst>
              <a:ext uri="{FF2B5EF4-FFF2-40B4-BE49-F238E27FC236}">
                <a16:creationId xmlns:a16="http://schemas.microsoft.com/office/drawing/2014/main" id="{824EB994-E802-0453-CCB5-9D2281ADFA68}"/>
              </a:ext>
            </a:extLst>
          </p:cNvPr>
          <p:cNvSpPr>
            <a:spLocks noGrp="1"/>
          </p:cNvSpPr>
          <p:nvPr>
            <p:ph sz="half" idx="2"/>
          </p:nvPr>
        </p:nvSpPr>
        <p:spPr/>
        <p:txBody>
          <a:bodyPr/>
          <a:lstStyle/>
          <a:p>
            <a:pPr marL="0" indent="0">
              <a:buNone/>
            </a:pPr>
            <a:r>
              <a:rPr lang="en-GB" dirty="0">
                <a:solidFill>
                  <a:srgbClr val="0070C0"/>
                </a:solidFill>
                <a:latin typeface="Arial" panose="020B0604020202020204" pitchFamily="34" charset="0"/>
                <a:cs typeface="Arial" panose="020B0604020202020204" pitchFamily="34" charset="0"/>
              </a:rPr>
              <a:t>“How can leaders create inclusive environments where every child, family and practitioner feels valued and respected?”</a:t>
            </a:r>
          </a:p>
        </p:txBody>
      </p:sp>
    </p:spTree>
    <p:extLst>
      <p:ext uri="{BB962C8B-B14F-4D97-AF65-F5344CB8AC3E}">
        <p14:creationId xmlns:p14="http://schemas.microsoft.com/office/powerpoint/2010/main" val="12804220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7BCFE-05AC-0791-DDEF-985D87FA75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BB9897-9423-7DDC-9BFE-95A2C6DD808A}"/>
              </a:ext>
            </a:extLst>
          </p:cNvPr>
          <p:cNvSpPr>
            <a:spLocks noGrp="1"/>
          </p:cNvSpPr>
          <p:nvPr>
            <p:ph type="title"/>
          </p:nvPr>
        </p:nvSpPr>
        <p:spPr>
          <a:xfrm>
            <a:off x="628650" y="365125"/>
            <a:ext cx="7886700" cy="960755"/>
          </a:xfrm>
        </p:spPr>
        <p:txBody>
          <a:bodyPr>
            <a:normAutofit fontScale="90000"/>
          </a:bodyPr>
          <a:lstStyle/>
          <a:p>
            <a:pPr algn="ctr"/>
            <a:r>
              <a:rPr lang="en-GB" sz="4000" dirty="0" err="1">
                <a:latin typeface="Arial" panose="020B0604020202020204" pitchFamily="34" charset="0"/>
                <a:cs typeface="Arial" panose="020B0604020202020204" pitchFamily="34" charset="0"/>
              </a:rPr>
              <a:t>Deilliannau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6EA01F20-0650-F680-2329-4D8AE88FA499}"/>
              </a:ext>
            </a:extLst>
          </p:cNvPr>
          <p:cNvSpPr>
            <a:spLocks noGrp="1"/>
          </p:cNvSpPr>
          <p:nvPr>
            <p:ph sz="half" idx="1"/>
          </p:nvPr>
        </p:nvSpPr>
        <p:spPr>
          <a:xfrm>
            <a:off x="137160" y="1714500"/>
            <a:ext cx="4358640" cy="4309109"/>
          </a:xfrm>
        </p:spPr>
        <p:txBody>
          <a:bodyPr>
            <a:normAutofit fontScale="85000" lnSpcReduction="20000"/>
          </a:bodyPr>
          <a:lstStyle/>
          <a:p>
            <a:r>
              <a:rPr lang="cy-GB" noProof="0" dirty="0">
                <a:latin typeface="Arial" panose="020B0604020202020204" pitchFamily="34" charset="0"/>
                <a:cs typeface="Arial" panose="020B0604020202020204" pitchFamily="34" charset="0"/>
              </a:rPr>
              <a:t>Arweinyddiaeth sy'n seiliedig ar hawliau;</a:t>
            </a:r>
          </a:p>
          <a:p>
            <a:r>
              <a:rPr lang="cy-GB" noProof="0" dirty="0">
                <a:latin typeface="Arial" panose="020B0604020202020204" pitchFamily="34" charset="0"/>
                <a:cs typeface="Arial" panose="020B0604020202020204" pitchFamily="34" charset="0"/>
              </a:rPr>
              <a:t>Cydraddoldeb, amrywiaeth a chynhwysiant;</a:t>
            </a:r>
          </a:p>
          <a:p>
            <a:r>
              <a:rPr lang="cy-GB" dirty="0">
                <a:latin typeface="Arial" panose="020B0604020202020204" pitchFamily="34" charset="0"/>
                <a:cs typeface="Arial" panose="020B0604020202020204" pitchFamily="34" charset="0"/>
              </a:rPr>
              <a:t>A</a:t>
            </a:r>
            <a:r>
              <a:rPr lang="cy-GB" noProof="0" dirty="0" err="1">
                <a:latin typeface="Arial" panose="020B0604020202020204" pitchFamily="34" charset="0"/>
                <a:cs typeface="Arial" panose="020B0604020202020204" pitchFamily="34" charset="0"/>
              </a:rPr>
              <a:t>rfer</a:t>
            </a:r>
            <a:r>
              <a:rPr lang="cy-GB" noProof="0" dirty="0">
                <a:latin typeface="Arial" panose="020B0604020202020204" pitchFamily="34" charset="0"/>
                <a:cs typeface="Arial" panose="020B0604020202020204" pitchFamily="34" charset="0"/>
              </a:rPr>
              <a:t> gwrth-wahaniaethol;</a:t>
            </a:r>
          </a:p>
          <a:p>
            <a:r>
              <a:rPr lang="cy-GB" noProof="0" dirty="0">
                <a:latin typeface="Arial" panose="020B0604020202020204" pitchFamily="34" charset="0"/>
                <a:cs typeface="Arial" panose="020B0604020202020204" pitchFamily="34" charset="0"/>
              </a:rPr>
              <a:t>Y Gymraeg a diwylliant Cymru;</a:t>
            </a:r>
          </a:p>
          <a:p>
            <a:r>
              <a:rPr lang="cy-GB" noProof="0" dirty="0">
                <a:latin typeface="Arial" panose="020B0604020202020204" pitchFamily="34" charset="0"/>
                <a:cs typeface="Arial" panose="020B0604020202020204" pitchFamily="34" charset="0"/>
              </a:rPr>
              <a:t>Cyfranogiad ac ymdeimlad o berthyn;</a:t>
            </a:r>
          </a:p>
          <a:p>
            <a:r>
              <a:rPr lang="cy-GB" noProof="0" dirty="0">
                <a:latin typeface="Arial" panose="020B0604020202020204" pitchFamily="34" charset="0"/>
                <a:cs typeface="Arial" panose="020B0604020202020204" pitchFamily="34" charset="0"/>
              </a:rPr>
              <a:t>Cyfiawnder cymdeithasol;</a:t>
            </a:r>
          </a:p>
          <a:p>
            <a:r>
              <a:rPr lang="cy-GB" noProof="0" dirty="0">
                <a:latin typeface="Arial" panose="020B0604020202020204" pitchFamily="34" charset="0"/>
                <a:cs typeface="Arial" panose="020B0604020202020204" pitchFamily="34" charset="0"/>
              </a:rPr>
              <a:t>Arweinyddiaeth dosturiol;</a:t>
            </a:r>
          </a:p>
          <a:p>
            <a:r>
              <a:rPr lang="cy-GB" noProof="0" dirty="0">
                <a:latin typeface="Arial" panose="020B0604020202020204" pitchFamily="34" charset="0"/>
                <a:cs typeface="Arial" panose="020B0604020202020204" pitchFamily="34" charset="0"/>
              </a:rPr>
              <a:t>Cynhwysiant y gweithlu.</a:t>
            </a:r>
          </a:p>
        </p:txBody>
      </p:sp>
      <p:sp>
        <p:nvSpPr>
          <p:cNvPr id="4" name="Content Placeholder 3">
            <a:extLst>
              <a:ext uri="{FF2B5EF4-FFF2-40B4-BE49-F238E27FC236}">
                <a16:creationId xmlns:a16="http://schemas.microsoft.com/office/drawing/2014/main" id="{7ECC643D-6DB7-B97A-ED39-FF9C79D1C047}"/>
              </a:ext>
            </a:extLst>
          </p:cNvPr>
          <p:cNvSpPr>
            <a:spLocks noGrp="1"/>
          </p:cNvSpPr>
          <p:nvPr>
            <p:ph sz="half" idx="2"/>
          </p:nvPr>
        </p:nvSpPr>
        <p:spPr>
          <a:xfrm>
            <a:off x="4648200" y="1714500"/>
            <a:ext cx="4358640" cy="4309109"/>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Rights-based leadership; </a:t>
            </a:r>
          </a:p>
          <a:p>
            <a:r>
              <a:rPr lang="en-GB" dirty="0">
                <a:solidFill>
                  <a:srgbClr val="0070C0"/>
                </a:solidFill>
                <a:latin typeface="Arial" panose="020B0604020202020204" pitchFamily="34" charset="0"/>
                <a:cs typeface="Arial" panose="020B0604020202020204" pitchFamily="34" charset="0"/>
              </a:rPr>
              <a:t>Equality, diversity and inclusion; </a:t>
            </a:r>
          </a:p>
          <a:p>
            <a:r>
              <a:rPr lang="en-GB" dirty="0">
                <a:solidFill>
                  <a:srgbClr val="0070C0"/>
                </a:solidFill>
                <a:latin typeface="Arial" panose="020B0604020202020204" pitchFamily="34" charset="0"/>
                <a:cs typeface="Arial" panose="020B0604020202020204" pitchFamily="34" charset="0"/>
              </a:rPr>
              <a:t>Anti-discriminatory practice; </a:t>
            </a:r>
          </a:p>
          <a:p>
            <a:r>
              <a:rPr lang="en-GB" dirty="0">
                <a:solidFill>
                  <a:srgbClr val="0070C0"/>
                </a:solidFill>
                <a:latin typeface="Arial" panose="020B0604020202020204" pitchFamily="34" charset="0"/>
                <a:cs typeface="Arial" panose="020B0604020202020204" pitchFamily="34" charset="0"/>
              </a:rPr>
              <a:t>Welsh language and culture; </a:t>
            </a:r>
          </a:p>
          <a:p>
            <a:r>
              <a:rPr lang="en-GB" dirty="0">
                <a:solidFill>
                  <a:srgbClr val="0070C0"/>
                </a:solidFill>
                <a:latin typeface="Arial" panose="020B0604020202020204" pitchFamily="34" charset="0"/>
                <a:cs typeface="Arial" panose="020B0604020202020204" pitchFamily="34" charset="0"/>
              </a:rPr>
              <a:t>Participation and belonging; </a:t>
            </a:r>
          </a:p>
          <a:p>
            <a:r>
              <a:rPr lang="en-GB" dirty="0">
                <a:solidFill>
                  <a:srgbClr val="0070C0"/>
                </a:solidFill>
                <a:latin typeface="Arial" panose="020B0604020202020204" pitchFamily="34" charset="0"/>
                <a:cs typeface="Arial" panose="020B0604020202020204" pitchFamily="34" charset="0"/>
              </a:rPr>
              <a:t>Social justice; </a:t>
            </a:r>
          </a:p>
          <a:p>
            <a:r>
              <a:rPr lang="en-GB" dirty="0">
                <a:solidFill>
                  <a:srgbClr val="0070C0"/>
                </a:solidFill>
                <a:latin typeface="Arial" panose="020B0604020202020204" pitchFamily="34" charset="0"/>
                <a:cs typeface="Arial" panose="020B0604020202020204" pitchFamily="34" charset="0"/>
              </a:rPr>
              <a:t>Compassionate leadership; </a:t>
            </a:r>
          </a:p>
          <a:p>
            <a:r>
              <a:rPr lang="en-GB" dirty="0">
                <a:solidFill>
                  <a:srgbClr val="0070C0"/>
                </a:solidFill>
                <a:latin typeface="Arial" panose="020B0604020202020204" pitchFamily="34" charset="0"/>
                <a:cs typeface="Arial" panose="020B0604020202020204" pitchFamily="34" charset="0"/>
              </a:rPr>
              <a:t>Workforce inclusion. </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31018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E80DC-A8E0-8BE7-AD77-24CF1CC322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D63D0F-B229-66B4-F56A-5D86D033BCFF}"/>
              </a:ext>
            </a:extLst>
          </p:cNvPr>
          <p:cNvSpPr>
            <a:spLocks noGrp="1"/>
          </p:cNvSpPr>
          <p:nvPr>
            <p:ph type="title"/>
          </p:nvPr>
        </p:nvSpPr>
        <p:spPr/>
        <p:txBody>
          <a:bodyPr>
            <a:noAutofit/>
          </a:bodyPr>
          <a:lstStyle/>
          <a:p>
            <a:pPr algn="ctr"/>
            <a:r>
              <a:rPr lang="cy-GB" sz="2800" noProof="0" dirty="0">
                <a:latin typeface="Arial" panose="020B0604020202020204" pitchFamily="34" charset="0"/>
                <a:cs typeface="Arial" panose="020B0604020202020204" pitchFamily="34" charset="0"/>
              </a:rPr>
              <a:t>Arweinyddiaeth </a:t>
            </a:r>
            <a:r>
              <a:rPr lang="cy-GB" sz="2800" noProof="0" dirty="0" err="1">
                <a:latin typeface="Arial" panose="020B0604020202020204" pitchFamily="34" charset="0"/>
                <a:cs typeface="Arial" panose="020B0604020202020204" pitchFamily="34" charset="0"/>
              </a:rPr>
              <a:t>gynhwysol,tegwch</a:t>
            </a:r>
            <a:r>
              <a:rPr lang="cy-GB" sz="2800" noProof="0" dirty="0">
                <a:latin typeface="Arial" panose="020B0604020202020204" pitchFamily="34" charset="0"/>
                <a:cs typeface="Arial" panose="020B0604020202020204" pitchFamily="34" charset="0"/>
              </a:rPr>
              <a:t> a chyfiawnder cymdeithasol</a:t>
            </a:r>
            <a:br>
              <a:rPr lang="en-GB" sz="2800" dirty="0">
                <a:latin typeface="Arial" panose="020B0604020202020204" pitchFamily="34" charset="0"/>
                <a:cs typeface="Arial" panose="020B0604020202020204" pitchFamily="34" charset="0"/>
              </a:rPr>
            </a:br>
            <a:r>
              <a:rPr lang="en-GB" sz="2800" dirty="0">
                <a:solidFill>
                  <a:srgbClr val="0070C0"/>
                </a:solidFill>
                <a:latin typeface="Arial" panose="020B0604020202020204" pitchFamily="34" charset="0"/>
                <a:cs typeface="Arial" panose="020B0604020202020204" pitchFamily="34" charset="0"/>
              </a:rPr>
              <a:t>Inclusive leadership, equity and social justice</a:t>
            </a:r>
          </a:p>
        </p:txBody>
      </p:sp>
      <p:sp>
        <p:nvSpPr>
          <p:cNvPr id="3" name="Content Placeholder 2">
            <a:extLst>
              <a:ext uri="{FF2B5EF4-FFF2-40B4-BE49-F238E27FC236}">
                <a16:creationId xmlns:a16="http://schemas.microsoft.com/office/drawing/2014/main" id="{D0002B88-9DBC-3834-CB0C-F035A3FFCAD9}"/>
              </a:ext>
            </a:extLst>
          </p:cNvPr>
          <p:cNvSpPr>
            <a:spLocks noGrp="1"/>
          </p:cNvSpPr>
          <p:nvPr>
            <p:ph sz="half" idx="1"/>
          </p:nvPr>
        </p:nvSpPr>
        <p:spPr/>
        <p:txBody>
          <a:bodyPr>
            <a:normAutofit fontScale="85000" lnSpcReduction="20000"/>
          </a:bodyPr>
          <a:lstStyle/>
          <a:p>
            <a:pPr marL="0" indent="0">
              <a:buNone/>
            </a:pPr>
            <a:r>
              <a:rPr lang="cy-GB" b="1" noProof="0" dirty="0">
                <a:latin typeface="Arial" panose="020B0604020202020204" pitchFamily="34" charset="0"/>
                <a:cs typeface="Arial" panose="020B0604020202020204" pitchFamily="34" charset="0"/>
              </a:rPr>
              <a:t>Themâu allweddol:</a:t>
            </a:r>
          </a:p>
          <a:p>
            <a:pPr marL="0" indent="0">
              <a:buNone/>
            </a:pPr>
            <a:endParaRPr lang="cy-GB" noProof="0"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Cydraddoldeb;</a:t>
            </a:r>
          </a:p>
          <a:p>
            <a:r>
              <a:rPr lang="cy-GB" noProof="0" dirty="0">
                <a:latin typeface="Arial" panose="020B0604020202020204" pitchFamily="34" charset="0"/>
                <a:cs typeface="Arial" panose="020B0604020202020204" pitchFamily="34" charset="0"/>
              </a:rPr>
              <a:t>Amrywiaeth;</a:t>
            </a:r>
          </a:p>
          <a:p>
            <a:r>
              <a:rPr lang="cy-GB" noProof="0" dirty="0">
                <a:latin typeface="Arial" panose="020B0604020202020204" pitchFamily="34" charset="0"/>
                <a:cs typeface="Arial" panose="020B0604020202020204" pitchFamily="34" charset="0"/>
              </a:rPr>
              <a:t>Cynhwysiant;</a:t>
            </a:r>
          </a:p>
          <a:p>
            <a:r>
              <a:rPr lang="cy-GB" noProof="0" dirty="0">
                <a:latin typeface="Arial" panose="020B0604020202020204" pitchFamily="34" charset="0"/>
                <a:cs typeface="Arial" panose="020B0604020202020204" pitchFamily="34" charset="0"/>
              </a:rPr>
              <a:t>Arfer  gwrth-wahaniaethol;</a:t>
            </a:r>
          </a:p>
          <a:p>
            <a:r>
              <a:rPr lang="cy-GB" noProof="0" dirty="0">
                <a:latin typeface="Arial" panose="020B0604020202020204" pitchFamily="34" charset="0"/>
                <a:cs typeface="Arial" panose="020B0604020202020204" pitchFamily="34" charset="0"/>
              </a:rPr>
              <a:t>Rhagfarn anymwybodol;</a:t>
            </a:r>
          </a:p>
          <a:p>
            <a:r>
              <a:rPr lang="cy-GB" noProof="0" dirty="0">
                <a:latin typeface="Arial" panose="020B0604020202020204" pitchFamily="34" charset="0"/>
                <a:cs typeface="Arial" panose="020B0604020202020204" pitchFamily="34" charset="0"/>
              </a:rPr>
              <a:t>Tegwch;</a:t>
            </a:r>
          </a:p>
          <a:p>
            <a:r>
              <a:rPr lang="cy-GB" noProof="0" dirty="0">
                <a:latin typeface="Arial" panose="020B0604020202020204" pitchFamily="34" charset="0"/>
                <a:cs typeface="Arial" panose="020B0604020202020204" pitchFamily="34" charset="0"/>
              </a:rPr>
              <a:t>Ymdeimlad o berthyn.</a:t>
            </a:r>
          </a:p>
          <a:p>
            <a:pPr marL="0" indent="0">
              <a:buNone/>
            </a:pPr>
            <a:endParaRPr lang="en-GB" dirty="0"/>
          </a:p>
        </p:txBody>
      </p:sp>
      <p:sp>
        <p:nvSpPr>
          <p:cNvPr id="4" name="Content Placeholder 3">
            <a:extLst>
              <a:ext uri="{FF2B5EF4-FFF2-40B4-BE49-F238E27FC236}">
                <a16:creationId xmlns:a16="http://schemas.microsoft.com/office/drawing/2014/main" id="{AAD52B41-E515-749D-0085-2B2D46015A97}"/>
              </a:ext>
            </a:extLst>
          </p:cNvPr>
          <p:cNvSpPr>
            <a:spLocks noGrp="1"/>
          </p:cNvSpPr>
          <p:nvPr>
            <p:ph sz="half" idx="2"/>
          </p:nvPr>
        </p:nvSpPr>
        <p:spPr/>
        <p:txBody>
          <a:bodyPr>
            <a:normAutofit fontScale="85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Key themes: </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Equality; </a:t>
            </a:r>
          </a:p>
          <a:p>
            <a:r>
              <a:rPr lang="en-GB" dirty="0">
                <a:solidFill>
                  <a:srgbClr val="0070C0"/>
                </a:solidFill>
                <a:latin typeface="Arial" panose="020B0604020202020204" pitchFamily="34" charset="0"/>
                <a:cs typeface="Arial" panose="020B0604020202020204" pitchFamily="34" charset="0"/>
              </a:rPr>
              <a:t>Diversity; </a:t>
            </a:r>
          </a:p>
          <a:p>
            <a:r>
              <a:rPr lang="en-GB" dirty="0">
                <a:solidFill>
                  <a:srgbClr val="0070C0"/>
                </a:solidFill>
                <a:latin typeface="Arial" panose="020B0604020202020204" pitchFamily="34" charset="0"/>
                <a:cs typeface="Arial" panose="020B0604020202020204" pitchFamily="34" charset="0"/>
              </a:rPr>
              <a:t>Inclusion; </a:t>
            </a:r>
          </a:p>
          <a:p>
            <a:r>
              <a:rPr lang="en-GB" dirty="0">
                <a:solidFill>
                  <a:srgbClr val="0070C0"/>
                </a:solidFill>
                <a:latin typeface="Arial" panose="020B0604020202020204" pitchFamily="34" charset="0"/>
                <a:cs typeface="Arial" panose="020B0604020202020204" pitchFamily="34" charset="0"/>
              </a:rPr>
              <a:t>Anti-discriminatory practice; </a:t>
            </a:r>
          </a:p>
          <a:p>
            <a:r>
              <a:rPr lang="en-GB" dirty="0">
                <a:solidFill>
                  <a:srgbClr val="0070C0"/>
                </a:solidFill>
                <a:latin typeface="Arial" panose="020B0604020202020204" pitchFamily="34" charset="0"/>
                <a:cs typeface="Arial" panose="020B0604020202020204" pitchFamily="34" charset="0"/>
              </a:rPr>
              <a:t>Unconscious bias; </a:t>
            </a:r>
          </a:p>
          <a:p>
            <a:r>
              <a:rPr lang="en-GB" dirty="0">
                <a:solidFill>
                  <a:srgbClr val="0070C0"/>
                </a:solidFill>
                <a:latin typeface="Arial" panose="020B0604020202020204" pitchFamily="34" charset="0"/>
                <a:cs typeface="Arial" panose="020B0604020202020204" pitchFamily="34" charset="0"/>
              </a:rPr>
              <a:t>Equity; </a:t>
            </a:r>
          </a:p>
          <a:p>
            <a:r>
              <a:rPr lang="en-GB" dirty="0">
                <a:solidFill>
                  <a:srgbClr val="0070C0"/>
                </a:solidFill>
                <a:latin typeface="Arial" panose="020B0604020202020204" pitchFamily="34" charset="0"/>
                <a:cs typeface="Arial" panose="020B0604020202020204" pitchFamily="34" charset="0"/>
              </a:rPr>
              <a:t>Belonging. </a:t>
            </a:r>
          </a:p>
        </p:txBody>
      </p:sp>
    </p:spTree>
    <p:extLst>
      <p:ext uri="{BB962C8B-B14F-4D97-AF65-F5344CB8AC3E}">
        <p14:creationId xmlns:p14="http://schemas.microsoft.com/office/powerpoint/2010/main" val="24138126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2B258-873E-F131-F1B2-8F12005972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A7A8F8-A788-3B2F-3A46-98DC1412754A}"/>
              </a:ext>
            </a:extLst>
          </p:cNvPr>
          <p:cNvSpPr>
            <a:spLocks noGrp="1"/>
          </p:cNvSpPr>
          <p:nvPr>
            <p:ph type="title"/>
          </p:nvPr>
        </p:nvSpPr>
        <p:spPr/>
        <p:txBody>
          <a:bodyPr>
            <a:normAutofit/>
          </a:bodyPr>
          <a:lstStyle/>
          <a:p>
            <a:pPr algn="ctr"/>
            <a:r>
              <a:rPr lang="cy-GB" noProof="0" dirty="0">
                <a:latin typeface="Arial" panose="020B0604020202020204" pitchFamily="34" charset="0"/>
                <a:cs typeface="Arial" panose="020B0604020202020204" pitchFamily="34" charset="0"/>
              </a:rPr>
              <a:t>Ffynonellau tystiolaeth</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Evidence sources</a:t>
            </a:r>
          </a:p>
        </p:txBody>
      </p:sp>
      <p:sp>
        <p:nvSpPr>
          <p:cNvPr id="3" name="Content Placeholder 2">
            <a:extLst>
              <a:ext uri="{FF2B5EF4-FFF2-40B4-BE49-F238E27FC236}">
                <a16:creationId xmlns:a16="http://schemas.microsoft.com/office/drawing/2014/main" id="{A0A5E88E-6BE4-0B8E-C36D-633F900E7C2F}"/>
              </a:ext>
            </a:extLst>
          </p:cNvPr>
          <p:cNvSpPr>
            <a:spLocks noGrp="1"/>
          </p:cNvSpPr>
          <p:nvPr>
            <p:ph sz="half" idx="1"/>
          </p:nvPr>
        </p:nvSpPr>
        <p:spPr>
          <a:xfrm>
            <a:off x="228600" y="1825625"/>
            <a:ext cx="4267200" cy="4209414"/>
          </a:xfrm>
        </p:spPr>
        <p:txBody>
          <a:bodyPr>
            <a:normAutofit fontScale="62500" lnSpcReduction="20000"/>
          </a:bodyPr>
          <a:lstStyle/>
          <a:p>
            <a:pPr marL="0" indent="0">
              <a:buNone/>
            </a:pPr>
            <a:r>
              <a:rPr lang="cy-GB" noProof="0" dirty="0">
                <a:latin typeface="Arial" panose="020B0604020202020204" pitchFamily="34" charset="0"/>
                <a:cs typeface="Arial" panose="020B0604020202020204" pitchFamily="34" charset="0"/>
              </a:rPr>
              <a:t>Gall tystiolaeth ar gyfer y </a:t>
            </a:r>
            <a:r>
              <a:rPr lang="cy-GB" i="1" noProof="0" dirty="0" err="1">
                <a:latin typeface="Arial" panose="020B0604020202020204" pitchFamily="34" charset="0"/>
                <a:cs typeface="Arial" panose="020B0604020202020204" pitchFamily="34" charset="0"/>
              </a:rPr>
              <a:t>patch</a:t>
            </a:r>
            <a:r>
              <a:rPr lang="cy-GB" noProof="0" dirty="0">
                <a:latin typeface="Arial" panose="020B0604020202020204" pitchFamily="34" charset="0"/>
                <a:cs typeface="Arial" panose="020B0604020202020204" pitchFamily="34" charset="0"/>
              </a:rPr>
              <a:t> hwn gynnwys:</a:t>
            </a:r>
          </a:p>
          <a:p>
            <a:pPr marL="0" indent="0">
              <a:buNone/>
            </a:pPr>
            <a:endParaRPr lang="cy-GB"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Myfyrdod Seiliedig ar Hawliau;</a:t>
            </a:r>
          </a:p>
          <a:p>
            <a:r>
              <a:rPr lang="cy-GB" noProof="0" dirty="0">
                <a:latin typeface="Arial" panose="020B0604020202020204" pitchFamily="34" charset="0"/>
                <a:cs typeface="Arial" panose="020B0604020202020204" pitchFamily="34" charset="0"/>
              </a:rPr>
              <a:t>Archwiliad Cynhwysiant;</a:t>
            </a:r>
          </a:p>
          <a:p>
            <a:r>
              <a:rPr lang="cy-GB" noProof="0" dirty="0">
                <a:latin typeface="Arial" panose="020B0604020202020204" pitchFamily="34" charset="0"/>
                <a:cs typeface="Arial" panose="020B0604020202020204" pitchFamily="34" charset="0"/>
              </a:rPr>
              <a:t>Adolygiad o Gydraddoldeb ac Amrywiaeth;</a:t>
            </a:r>
          </a:p>
          <a:p>
            <a:r>
              <a:rPr lang="cy-GB" noProof="0" dirty="0">
                <a:latin typeface="Arial" panose="020B0604020202020204" pitchFamily="34" charset="0"/>
                <a:cs typeface="Arial" panose="020B0604020202020204" pitchFamily="34" charset="0"/>
              </a:rPr>
              <a:t>Archwiliad o'r Gymraeg;</a:t>
            </a:r>
          </a:p>
          <a:p>
            <a:r>
              <a:rPr lang="cy-GB" noProof="0" dirty="0">
                <a:latin typeface="Arial" panose="020B0604020202020204" pitchFamily="34" charset="0"/>
                <a:cs typeface="Arial" panose="020B0604020202020204" pitchFamily="34" charset="0"/>
              </a:rPr>
              <a:t>Cynllun Gweithredu'r Gymraeg;</a:t>
            </a:r>
          </a:p>
          <a:p>
            <a:r>
              <a:rPr lang="cy-GB" noProof="0" dirty="0">
                <a:latin typeface="Arial" panose="020B0604020202020204" pitchFamily="34" charset="0"/>
                <a:cs typeface="Arial" panose="020B0604020202020204" pitchFamily="34" charset="0"/>
              </a:rPr>
              <a:t>Adolygiad o Bolisi Cydraddoldeb, Amrywiaeth a Chynhwysiant (EDI);</a:t>
            </a:r>
          </a:p>
          <a:p>
            <a:r>
              <a:rPr lang="cy-GB" noProof="0" dirty="0">
                <a:latin typeface="Arial" panose="020B0604020202020204" pitchFamily="34" charset="0"/>
                <a:cs typeface="Arial" panose="020B0604020202020204" pitchFamily="34" charset="0"/>
              </a:rPr>
              <a:t>Myfyrdod ar Gyfiawnder Cymdeithasol;</a:t>
            </a:r>
          </a:p>
          <a:p>
            <a:r>
              <a:rPr lang="cy-GB" noProof="0" dirty="0">
                <a:latin typeface="Arial" panose="020B0604020202020204" pitchFamily="34" charset="0"/>
                <a:cs typeface="Arial" panose="020B0604020202020204" pitchFamily="34" charset="0"/>
              </a:rPr>
              <a:t>Gweithgareddau Arweinyddiaeth Dosturiol.</a:t>
            </a:r>
          </a:p>
        </p:txBody>
      </p:sp>
      <p:sp>
        <p:nvSpPr>
          <p:cNvPr id="4" name="Content Placeholder 3">
            <a:extLst>
              <a:ext uri="{FF2B5EF4-FFF2-40B4-BE49-F238E27FC236}">
                <a16:creationId xmlns:a16="http://schemas.microsoft.com/office/drawing/2014/main" id="{8932652D-2F9A-74FD-1DEF-795EB8A4745F}"/>
              </a:ext>
            </a:extLst>
          </p:cNvPr>
          <p:cNvSpPr>
            <a:spLocks noGrp="1"/>
          </p:cNvSpPr>
          <p:nvPr>
            <p:ph sz="half" idx="2"/>
          </p:nvPr>
        </p:nvSpPr>
        <p:spPr>
          <a:xfrm>
            <a:off x="4648200" y="1825624"/>
            <a:ext cx="4358640" cy="4209415"/>
          </a:xfrm>
        </p:spPr>
        <p:txBody>
          <a:bodyPr>
            <a:normAutofit fontScale="62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Evidence for this patch may include: </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Rights-Based Reflection; </a:t>
            </a:r>
          </a:p>
          <a:p>
            <a:r>
              <a:rPr lang="en-GB" dirty="0">
                <a:solidFill>
                  <a:srgbClr val="0070C0"/>
                </a:solidFill>
                <a:latin typeface="Arial" panose="020B0604020202020204" pitchFamily="34" charset="0"/>
                <a:cs typeface="Arial" panose="020B0604020202020204" pitchFamily="34" charset="0"/>
              </a:rPr>
              <a:t>Inclusion Audit; </a:t>
            </a:r>
          </a:p>
          <a:p>
            <a:r>
              <a:rPr lang="en-GB" dirty="0">
                <a:solidFill>
                  <a:srgbClr val="0070C0"/>
                </a:solidFill>
                <a:latin typeface="Arial" panose="020B0604020202020204" pitchFamily="34" charset="0"/>
                <a:cs typeface="Arial" panose="020B0604020202020204" pitchFamily="34" charset="0"/>
              </a:rPr>
              <a:t>Equality and Diversity Review; </a:t>
            </a:r>
          </a:p>
          <a:p>
            <a:r>
              <a:rPr lang="en-GB" dirty="0">
                <a:solidFill>
                  <a:srgbClr val="0070C0"/>
                </a:solidFill>
                <a:latin typeface="Arial" panose="020B0604020202020204" pitchFamily="34" charset="0"/>
                <a:cs typeface="Arial" panose="020B0604020202020204" pitchFamily="34" charset="0"/>
              </a:rPr>
              <a:t>Welsh Language Audit; </a:t>
            </a:r>
          </a:p>
          <a:p>
            <a:r>
              <a:rPr lang="en-GB" dirty="0">
                <a:solidFill>
                  <a:srgbClr val="0070C0"/>
                </a:solidFill>
                <a:latin typeface="Arial" panose="020B0604020202020204" pitchFamily="34" charset="0"/>
                <a:cs typeface="Arial" panose="020B0604020202020204" pitchFamily="34" charset="0"/>
              </a:rPr>
              <a:t>Welsh Language Action Plan; </a:t>
            </a:r>
          </a:p>
          <a:p>
            <a:r>
              <a:rPr lang="en-GB" dirty="0">
                <a:solidFill>
                  <a:srgbClr val="0070C0"/>
                </a:solidFill>
                <a:latin typeface="Arial" panose="020B0604020202020204" pitchFamily="34" charset="0"/>
                <a:cs typeface="Arial" panose="020B0604020202020204" pitchFamily="34" charset="0"/>
              </a:rPr>
              <a:t>EDI Policy Review; </a:t>
            </a:r>
          </a:p>
          <a:p>
            <a:r>
              <a:rPr lang="en-GB" dirty="0">
                <a:solidFill>
                  <a:srgbClr val="0070C0"/>
                </a:solidFill>
                <a:latin typeface="Arial" panose="020B0604020202020204" pitchFamily="34" charset="0"/>
                <a:cs typeface="Arial" panose="020B0604020202020204" pitchFamily="34" charset="0"/>
              </a:rPr>
              <a:t>Social Justice Reflection; </a:t>
            </a:r>
          </a:p>
          <a:p>
            <a:r>
              <a:rPr lang="en-GB" dirty="0">
                <a:solidFill>
                  <a:srgbClr val="0070C0"/>
                </a:solidFill>
                <a:latin typeface="Arial" panose="020B0604020202020204" pitchFamily="34" charset="0"/>
                <a:cs typeface="Arial" panose="020B0604020202020204" pitchFamily="34" charset="0"/>
              </a:rPr>
              <a:t>Compassionate Leadership Activities. </a:t>
            </a:r>
          </a:p>
        </p:txBody>
      </p:sp>
    </p:spTree>
    <p:extLst>
      <p:ext uri="{BB962C8B-B14F-4D97-AF65-F5344CB8AC3E}">
        <p14:creationId xmlns:p14="http://schemas.microsoft.com/office/powerpoint/2010/main" val="20472742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E54A3-05F2-D4FA-EC27-31F323A199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1AA44E-9990-F7E6-6FBC-5CD2B433C37B}"/>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Strwythur awgrymedig</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Suggested structure</a:t>
            </a:r>
            <a:endParaRPr lang="en-GB" sz="4000" dirty="0">
              <a:solidFill>
                <a:srgbClr val="0070C0"/>
              </a:solidFill>
            </a:endParaRPr>
          </a:p>
        </p:txBody>
      </p:sp>
      <p:sp>
        <p:nvSpPr>
          <p:cNvPr id="4099" name="Rectangle 4">
            <a:extLst>
              <a:ext uri="{FF2B5EF4-FFF2-40B4-BE49-F238E27FC236}">
                <a16:creationId xmlns:a16="http://schemas.microsoft.com/office/drawing/2014/main" id="{7FE95771-9156-4C06-5288-393EEB8858EA}"/>
              </a:ext>
            </a:extLst>
          </p:cNvPr>
          <p:cNvSpPr>
            <a:spLocks noGrp="1" noChangeArrowheads="1"/>
          </p:cNvSpPr>
          <p:nvPr>
            <p:ph sz="half" idx="1"/>
          </p:nvPr>
        </p:nvSpPr>
        <p:spPr>
          <a:xfrm>
            <a:off x="228599" y="1825625"/>
            <a:ext cx="4343401" cy="4092095"/>
          </a:xfrm>
        </p:spPr>
        <p:txBody>
          <a:bodyPr>
            <a:normAutofit/>
          </a:bodyPr>
          <a:lstStyle/>
          <a:p>
            <a:pPr lvl="0"/>
            <a:r>
              <a:rPr lang="cy-GB" noProof="0" dirty="0">
                <a:latin typeface="Arial" panose="020B0604020202020204" pitchFamily="34" charset="0"/>
                <a:cs typeface="Arial" panose="020B0604020202020204" pitchFamily="34" charset="0"/>
              </a:rPr>
              <a:t>600 gair;</a:t>
            </a:r>
          </a:p>
          <a:p>
            <a:pPr lvl="0"/>
            <a:r>
              <a:rPr lang="cy-GB" noProof="0" dirty="0">
                <a:latin typeface="Arial" panose="020B0604020202020204" pitchFamily="34" charset="0"/>
                <a:cs typeface="Arial" panose="020B0604020202020204" pitchFamily="34" charset="0"/>
              </a:rPr>
              <a:t>Cyflwyniad – tua </a:t>
            </a:r>
            <a:r>
              <a:rPr lang="cy-GB" dirty="0">
                <a:latin typeface="Arial" panose="020B0604020202020204" pitchFamily="34" charset="0"/>
                <a:cs typeface="Arial" panose="020B0604020202020204" pitchFamily="34" charset="0"/>
              </a:rPr>
              <a:t>75</a:t>
            </a:r>
            <a:r>
              <a:rPr lang="cy-GB" noProof="0" dirty="0">
                <a:latin typeface="Arial" panose="020B0604020202020204" pitchFamily="34" charset="0"/>
                <a:cs typeface="Arial" panose="020B0604020202020204" pitchFamily="34" charset="0"/>
              </a:rPr>
              <a:t> gair;</a:t>
            </a:r>
          </a:p>
          <a:p>
            <a:pPr marL="0" lvl="0" indent="0">
              <a:buNone/>
            </a:pPr>
            <a:endParaRPr lang="cy-GB" noProof="0"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Trafodwch:</a:t>
            </a:r>
          </a:p>
          <a:p>
            <a:r>
              <a:rPr lang="cy-GB" dirty="0">
                <a:latin typeface="Arial" panose="020B0604020202020204" pitchFamily="34" charset="0"/>
                <a:cs typeface="Arial" panose="020B0604020202020204" pitchFamily="34" charset="0"/>
              </a:rPr>
              <a:t>Pam fod cynhwysiant yn bwysig;</a:t>
            </a:r>
          </a:p>
          <a:p>
            <a:r>
              <a:rPr lang="cy-GB" dirty="0">
                <a:latin typeface="Arial" panose="020B0604020202020204" pitchFamily="34" charset="0"/>
                <a:cs typeface="Arial" panose="020B0604020202020204" pitchFamily="34" charset="0"/>
              </a:rPr>
              <a:t>Rôl arweinyddiaeth;</a:t>
            </a:r>
          </a:p>
          <a:p>
            <a:r>
              <a:rPr lang="cy-GB" dirty="0">
                <a:latin typeface="Arial" panose="020B0604020202020204" pitchFamily="34" charset="0"/>
                <a:cs typeface="Arial" panose="020B0604020202020204" pitchFamily="34" charset="0"/>
              </a:rPr>
              <a:t>Hawliau plant.</a:t>
            </a:r>
          </a:p>
          <a:p>
            <a:pPr marL="0" lvl="0" indent="0">
              <a:buNone/>
            </a:pPr>
            <a:endParaRPr lang="cy-GB" noProof="0" dirty="0">
              <a:latin typeface="Arial" panose="020B0604020202020204" pitchFamily="34" charset="0"/>
              <a:cs typeface="Arial" panose="020B0604020202020204" pitchFamily="34" charset="0"/>
            </a:endParaRPr>
          </a:p>
          <a:p>
            <a:pPr marL="0" lvl="0" indent="0">
              <a:buNone/>
            </a:pPr>
            <a:endParaRPr lang="en-GB" sz="24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C2DCBAAF-C8CB-7527-93FE-DF0AF7972B86}"/>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A26063DF-36C3-9F97-928E-DCF993E18F1D}"/>
              </a:ext>
            </a:extLst>
          </p:cNvPr>
          <p:cNvSpPr>
            <a:spLocks noGrp="1"/>
          </p:cNvSpPr>
          <p:nvPr>
            <p:ph sz="quarter" idx="4294967295"/>
          </p:nvPr>
        </p:nvSpPr>
        <p:spPr>
          <a:xfrm>
            <a:off x="4572001" y="1825625"/>
            <a:ext cx="4220307" cy="3971326"/>
          </a:xfrm>
        </p:spPr>
        <p:txBody>
          <a:bodyPr>
            <a:normAutofit/>
          </a:bodyPr>
          <a:lstStyle/>
          <a:p>
            <a:r>
              <a:rPr lang="en-GB" dirty="0">
                <a:solidFill>
                  <a:srgbClr val="0070C0"/>
                </a:solidFill>
                <a:latin typeface="Arial" panose="020B0604020202020204" pitchFamily="34" charset="0"/>
              </a:rPr>
              <a:t>600 words;</a:t>
            </a:r>
          </a:p>
          <a:p>
            <a:r>
              <a:rPr lang="en-GB" dirty="0">
                <a:solidFill>
                  <a:srgbClr val="0070C0"/>
                </a:solidFill>
                <a:latin typeface="Arial" panose="020B0604020202020204" pitchFamily="34" charset="0"/>
              </a:rPr>
              <a:t>Introduction – approx. 75 words;</a:t>
            </a:r>
          </a:p>
          <a:p>
            <a:pPr marL="0" indent="0">
              <a:buNone/>
            </a:pPr>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Discuss:</a:t>
            </a:r>
          </a:p>
          <a:p>
            <a:pPr>
              <a:buFontTx/>
              <a:buChar char="-"/>
            </a:pPr>
            <a:r>
              <a:rPr lang="en-GB" dirty="0">
                <a:solidFill>
                  <a:srgbClr val="0070C0"/>
                </a:solidFill>
                <a:latin typeface="Arial" panose="020B0604020202020204" pitchFamily="34" charset="0"/>
              </a:rPr>
              <a:t>Why inclusion matters;</a:t>
            </a:r>
          </a:p>
          <a:p>
            <a:pPr>
              <a:buFontTx/>
              <a:buChar char="-"/>
            </a:pPr>
            <a:r>
              <a:rPr lang="en-GB" dirty="0">
                <a:solidFill>
                  <a:srgbClr val="0070C0"/>
                </a:solidFill>
                <a:latin typeface="Arial" panose="020B0604020202020204" pitchFamily="34" charset="0"/>
              </a:rPr>
              <a:t>The role of leadership;</a:t>
            </a:r>
          </a:p>
          <a:p>
            <a:pPr>
              <a:buFontTx/>
              <a:buChar char="-"/>
            </a:pPr>
            <a:r>
              <a:rPr lang="en-GB" dirty="0">
                <a:solidFill>
                  <a:srgbClr val="0070C0"/>
                </a:solidFill>
                <a:latin typeface="Arial" panose="020B0604020202020204" pitchFamily="34" charset="0"/>
              </a:rPr>
              <a:t>Children's rights. </a:t>
            </a:r>
          </a:p>
          <a:p>
            <a:pPr marL="0" lvl="0" indent="0">
              <a:buNone/>
            </a:pP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02761451"/>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CB5DAA-FBAB-28FE-D8EE-56E9F91F3F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59309C-3AEC-8063-82C9-C0EC034759F7}"/>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Prif gorff</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Main discussion</a:t>
            </a:r>
            <a:endParaRPr lang="en-GB" sz="4000" dirty="0">
              <a:solidFill>
                <a:srgbClr val="0070C0"/>
              </a:solidFill>
            </a:endParaRPr>
          </a:p>
        </p:txBody>
      </p:sp>
      <p:sp>
        <p:nvSpPr>
          <p:cNvPr id="4099" name="Rectangle 4">
            <a:extLst>
              <a:ext uri="{FF2B5EF4-FFF2-40B4-BE49-F238E27FC236}">
                <a16:creationId xmlns:a16="http://schemas.microsoft.com/office/drawing/2014/main" id="{020DA1B0-C7BA-9741-E77F-6A0AD0B831FD}"/>
              </a:ext>
            </a:extLst>
          </p:cNvPr>
          <p:cNvSpPr>
            <a:spLocks noGrp="1" noChangeArrowheads="1"/>
          </p:cNvSpPr>
          <p:nvPr>
            <p:ph sz="half" idx="1"/>
          </p:nvPr>
        </p:nvSpPr>
        <p:spPr>
          <a:xfrm>
            <a:off x="228599" y="1825625"/>
            <a:ext cx="4343401" cy="4092095"/>
          </a:xfrm>
        </p:spPr>
        <p:txBody>
          <a:bodyPr>
            <a:normAutofit lnSpcReduction="10000"/>
          </a:bodyPr>
          <a:lstStyle/>
          <a:p>
            <a:pPr lvl="0"/>
            <a:r>
              <a:rPr lang="cy-GB" b="1" noProof="0" dirty="0">
                <a:latin typeface="Arial" panose="020B0604020202020204" pitchFamily="34" charset="0"/>
                <a:cs typeface="Arial" panose="020B0604020202020204" pitchFamily="34" charset="0"/>
              </a:rPr>
              <a:t>Arweinyddiaeth sy’n seiliedig ar hawliau</a:t>
            </a:r>
            <a:r>
              <a:rPr lang="cy-GB" noProof="0" dirty="0">
                <a:latin typeface="Arial" panose="020B0604020202020204" pitchFamily="34" charset="0"/>
                <a:cs typeface="Arial" panose="020B0604020202020204" pitchFamily="34" charset="0"/>
              </a:rPr>
              <a:t> – tua 150 o eiriau;</a:t>
            </a:r>
            <a:r>
              <a:rPr lang="cy-GB" b="1" noProof="0" dirty="0">
                <a:latin typeface="Arial" panose="020B0604020202020204" pitchFamily="34" charset="0"/>
                <a:cs typeface="Arial" panose="020B0604020202020204" pitchFamily="34" charset="0"/>
              </a:rPr>
              <a:t> </a:t>
            </a:r>
          </a:p>
          <a:p>
            <a:pPr lvl="0"/>
            <a:endParaRPr lang="cy-GB" b="1"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Archwiliwch:</a:t>
            </a:r>
          </a:p>
          <a:p>
            <a:pPr lvl="0">
              <a:buFontTx/>
              <a:buChar char="-"/>
            </a:pPr>
            <a:r>
              <a:rPr lang="cy-GB" noProof="0" dirty="0">
                <a:latin typeface="Arial" panose="020B0604020202020204" pitchFamily="34" charset="0"/>
                <a:cs typeface="Arial" panose="020B0604020202020204" pitchFamily="34" charset="0"/>
              </a:rPr>
              <a:t>Egwyddorion y CCUHP;</a:t>
            </a:r>
          </a:p>
          <a:p>
            <a:pPr lvl="0">
              <a:buFontTx/>
              <a:buChar char="-"/>
            </a:pPr>
            <a:r>
              <a:rPr lang="cy-GB" noProof="0" dirty="0">
                <a:latin typeface="Arial" panose="020B0604020202020204" pitchFamily="34" charset="0"/>
                <a:cs typeface="Arial" panose="020B0604020202020204" pitchFamily="34" charset="0"/>
              </a:rPr>
              <a:t>Cyfranogiad;</a:t>
            </a:r>
          </a:p>
          <a:p>
            <a:pPr lvl="0">
              <a:buFontTx/>
              <a:buChar char="-"/>
            </a:pPr>
            <a:r>
              <a:rPr lang="cy-GB" noProof="0" dirty="0">
                <a:latin typeface="Arial" panose="020B0604020202020204" pitchFamily="34" charset="0"/>
                <a:cs typeface="Arial" panose="020B0604020202020204" pitchFamily="34" charset="0"/>
              </a:rPr>
              <a:t>Llais;</a:t>
            </a:r>
          </a:p>
          <a:p>
            <a:pPr lvl="0">
              <a:buFontTx/>
              <a:buChar char="-"/>
            </a:pPr>
            <a:r>
              <a:rPr lang="cy-GB" noProof="0" dirty="0">
                <a:latin typeface="Arial" panose="020B0604020202020204" pitchFamily="34" charset="0"/>
                <a:cs typeface="Arial" panose="020B0604020202020204" pitchFamily="34" charset="0"/>
              </a:rPr>
              <a:t>Eiriolaeth.</a:t>
            </a:r>
          </a:p>
          <a:p>
            <a:pPr lvl="0">
              <a:buFontTx/>
              <a:buChar char="-"/>
            </a:pPr>
            <a:endParaRPr lang="cy-GB" noProof="0" dirty="0">
              <a:latin typeface="Arial" panose="020B0604020202020204" pitchFamily="34" charset="0"/>
              <a:cs typeface="Arial" panose="020B0604020202020204" pitchFamily="34" charset="0"/>
            </a:endParaRPr>
          </a:p>
          <a:p>
            <a:pPr marL="0" lvl="0" indent="0">
              <a:buNone/>
            </a:pPr>
            <a:endParaRPr lang="cy-GB" noProof="0" dirty="0">
              <a:latin typeface="Arial" panose="020B0604020202020204" pitchFamily="34" charset="0"/>
              <a:cs typeface="Arial" panose="020B0604020202020204" pitchFamily="34" charset="0"/>
            </a:endParaRPr>
          </a:p>
          <a:p>
            <a:pPr marL="0" lvl="0" indent="0">
              <a:buNone/>
            </a:pPr>
            <a:endParaRPr lang="en-GB" sz="24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B2871C77-1D80-49E9-5FAD-85B1231D5F2B}"/>
              </a:ext>
            </a:extLst>
          </p:cNvPr>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708B5D5F-532F-4753-734A-5D9EC29F2D2B}"/>
              </a:ext>
            </a:extLst>
          </p:cNvPr>
          <p:cNvSpPr>
            <a:spLocks noGrp="1"/>
          </p:cNvSpPr>
          <p:nvPr>
            <p:ph sz="quarter" idx="4294967295"/>
          </p:nvPr>
        </p:nvSpPr>
        <p:spPr>
          <a:xfrm>
            <a:off x="4572001" y="1825625"/>
            <a:ext cx="4220307" cy="3971326"/>
          </a:xfrm>
        </p:spPr>
        <p:txBody>
          <a:bodyPr>
            <a:normAutofit lnSpcReduction="10000"/>
          </a:bodyPr>
          <a:lstStyle/>
          <a:p>
            <a:r>
              <a:rPr lang="en-GB" b="1" dirty="0">
                <a:solidFill>
                  <a:srgbClr val="0070C0"/>
                </a:solidFill>
                <a:latin typeface="Arial" panose="020B0604020202020204" pitchFamily="34" charset="0"/>
                <a:cs typeface="Arial" panose="020B0604020202020204" pitchFamily="34" charset="0"/>
              </a:rPr>
              <a:t>Rights-based leadership </a:t>
            </a:r>
            <a:r>
              <a:rPr lang="en-GB" dirty="0">
                <a:solidFill>
                  <a:srgbClr val="0070C0"/>
                </a:solidFill>
                <a:latin typeface="Arial" panose="020B0604020202020204" pitchFamily="34" charset="0"/>
                <a:cs typeface="Arial" panose="020B0604020202020204" pitchFamily="34" charset="0"/>
              </a:rPr>
              <a:t>– approx. 150 words;</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Explore:</a:t>
            </a:r>
          </a:p>
          <a:p>
            <a:pPr marL="0" indent="0">
              <a:buNone/>
            </a:pPr>
            <a:r>
              <a:rPr lang="en-GB" dirty="0">
                <a:solidFill>
                  <a:srgbClr val="0070C0"/>
                </a:solidFill>
                <a:latin typeface="Arial" panose="020B0604020202020204" pitchFamily="34" charset="0"/>
                <a:cs typeface="Arial" panose="020B0604020202020204" pitchFamily="34" charset="0"/>
              </a:rPr>
              <a:t>- UNCRC principles; </a:t>
            </a:r>
          </a:p>
          <a:p>
            <a:pPr marL="0" indent="0">
              <a:buNone/>
            </a:pPr>
            <a:r>
              <a:rPr lang="en-GB" dirty="0">
                <a:solidFill>
                  <a:srgbClr val="0070C0"/>
                </a:solidFill>
                <a:latin typeface="Arial" panose="020B0604020202020204" pitchFamily="34" charset="0"/>
                <a:cs typeface="Arial" panose="020B0604020202020204" pitchFamily="34" charset="0"/>
              </a:rPr>
              <a:t>- Participation; </a:t>
            </a:r>
          </a:p>
          <a:p>
            <a:pPr marL="0" indent="0">
              <a:buNone/>
            </a:pPr>
            <a:r>
              <a:rPr lang="en-GB" dirty="0">
                <a:solidFill>
                  <a:srgbClr val="0070C0"/>
                </a:solidFill>
                <a:latin typeface="Arial" panose="020B0604020202020204" pitchFamily="34" charset="0"/>
                <a:cs typeface="Arial" panose="020B0604020202020204" pitchFamily="34" charset="0"/>
              </a:rPr>
              <a:t>- Voice; </a:t>
            </a:r>
          </a:p>
          <a:p>
            <a:pPr marL="0" indent="0">
              <a:buNone/>
            </a:pPr>
            <a:r>
              <a:rPr lang="en-GB" dirty="0">
                <a:solidFill>
                  <a:srgbClr val="0070C0"/>
                </a:solidFill>
                <a:latin typeface="Arial" panose="020B0604020202020204" pitchFamily="34" charset="0"/>
                <a:cs typeface="Arial" panose="020B0604020202020204" pitchFamily="34" charset="0"/>
              </a:rPr>
              <a:t>- Advocacy. </a:t>
            </a:r>
          </a:p>
          <a:p>
            <a:endParaRPr lang="en-GB" dirty="0"/>
          </a:p>
        </p:txBody>
      </p:sp>
    </p:spTree>
    <p:extLst>
      <p:ext uri="{BB962C8B-B14F-4D97-AF65-F5344CB8AC3E}">
        <p14:creationId xmlns:p14="http://schemas.microsoft.com/office/powerpoint/2010/main" val="216750404"/>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39656-1CC9-F79E-5E2D-D57B6E6BDD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FC9DA9-E0EE-BB28-2AD2-27A617FA4379}"/>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Prif gorff</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Main discussion</a:t>
            </a:r>
            <a:endParaRPr lang="en-GB" sz="4000" dirty="0">
              <a:solidFill>
                <a:srgbClr val="0070C0"/>
              </a:solidFill>
            </a:endParaRPr>
          </a:p>
        </p:txBody>
      </p:sp>
      <p:sp>
        <p:nvSpPr>
          <p:cNvPr id="4099" name="Rectangle 4">
            <a:extLst>
              <a:ext uri="{FF2B5EF4-FFF2-40B4-BE49-F238E27FC236}">
                <a16:creationId xmlns:a16="http://schemas.microsoft.com/office/drawing/2014/main" id="{6217D788-9ED4-CCA6-CE26-200F96FCA1F5}"/>
              </a:ext>
            </a:extLst>
          </p:cNvPr>
          <p:cNvSpPr>
            <a:spLocks noGrp="1" noChangeArrowheads="1"/>
          </p:cNvSpPr>
          <p:nvPr>
            <p:ph sz="half" idx="1"/>
          </p:nvPr>
        </p:nvSpPr>
        <p:spPr>
          <a:xfrm>
            <a:off x="228599" y="1825625"/>
            <a:ext cx="4343401" cy="4092095"/>
          </a:xfrm>
        </p:spPr>
        <p:txBody>
          <a:bodyPr>
            <a:normAutofit lnSpcReduction="10000"/>
          </a:bodyPr>
          <a:lstStyle/>
          <a:p>
            <a:pPr lvl="0"/>
            <a:r>
              <a:rPr lang="cy-GB" sz="2600" b="1" noProof="0" dirty="0">
                <a:latin typeface="Arial" panose="020B0604020202020204" pitchFamily="34" charset="0"/>
                <a:cs typeface="Arial" panose="020B0604020202020204" pitchFamily="34" charset="0"/>
              </a:rPr>
              <a:t>Cynhwysiant a chyfiawnder cymdeithasol </a:t>
            </a:r>
            <a:r>
              <a:rPr lang="cy-GB" sz="2600" noProof="0" dirty="0">
                <a:latin typeface="Arial" panose="020B0604020202020204" pitchFamily="34" charset="0"/>
                <a:cs typeface="Arial" panose="020B0604020202020204" pitchFamily="34" charset="0"/>
              </a:rPr>
              <a:t>– tua 175 o eiriau;</a:t>
            </a:r>
          </a:p>
          <a:p>
            <a:pPr lvl="0"/>
            <a:r>
              <a:rPr lang="cy-GB" sz="2600" noProof="0" dirty="0">
                <a:latin typeface="Arial" panose="020B0604020202020204" pitchFamily="34" charset="0"/>
                <a:cs typeface="Arial" panose="020B0604020202020204" pitchFamily="34" charset="0"/>
              </a:rPr>
              <a:t>Myfyriwch yn feirniadol ar:</a:t>
            </a:r>
          </a:p>
          <a:p>
            <a:pPr lvl="0">
              <a:buFontTx/>
              <a:buChar char="-"/>
            </a:pPr>
            <a:r>
              <a:rPr lang="cy-GB" sz="2600" noProof="0" dirty="0">
                <a:latin typeface="Arial" panose="020B0604020202020204" pitchFamily="34" charset="0"/>
                <a:cs typeface="Arial" panose="020B0604020202020204" pitchFamily="34" charset="0"/>
              </a:rPr>
              <a:t>Tegwch;</a:t>
            </a:r>
          </a:p>
          <a:p>
            <a:pPr lvl="0">
              <a:buFontTx/>
              <a:buChar char="-"/>
            </a:pPr>
            <a:r>
              <a:rPr lang="cy-GB" sz="2600" noProof="0" dirty="0">
                <a:latin typeface="Arial" panose="020B0604020202020204" pitchFamily="34" charset="0"/>
                <a:cs typeface="Arial" panose="020B0604020202020204" pitchFamily="34" charset="0"/>
              </a:rPr>
              <a:t>Cydraddoldeb;</a:t>
            </a:r>
          </a:p>
          <a:p>
            <a:pPr lvl="0">
              <a:buFontTx/>
              <a:buChar char="-"/>
            </a:pPr>
            <a:r>
              <a:rPr lang="cy-GB" sz="2600" noProof="0" dirty="0">
                <a:latin typeface="Arial" panose="020B0604020202020204" pitchFamily="34" charset="0"/>
                <a:cs typeface="Arial" panose="020B0604020202020204" pitchFamily="34" charset="0"/>
              </a:rPr>
              <a:t>Amrywiaeth;</a:t>
            </a:r>
          </a:p>
          <a:p>
            <a:pPr lvl="0">
              <a:buFontTx/>
              <a:buChar char="-"/>
            </a:pPr>
            <a:r>
              <a:rPr lang="cy-GB" sz="2600" noProof="0" dirty="0">
                <a:latin typeface="Arial" panose="020B0604020202020204" pitchFamily="34" charset="0"/>
                <a:cs typeface="Arial" panose="020B0604020202020204" pitchFamily="34" charset="0"/>
              </a:rPr>
              <a:t>Ymdeimlad o berthyn;</a:t>
            </a:r>
          </a:p>
          <a:p>
            <a:pPr lvl="0">
              <a:buFontTx/>
              <a:buChar char="-"/>
            </a:pPr>
            <a:r>
              <a:rPr lang="cy-GB" sz="2600" noProof="0" dirty="0">
                <a:latin typeface="Arial" panose="020B0604020202020204" pitchFamily="34" charset="0"/>
                <a:cs typeface="Arial" panose="020B0604020202020204" pitchFamily="34" charset="0"/>
              </a:rPr>
              <a:t>Arfer gwrth-wahaniaethol.</a:t>
            </a:r>
            <a:endParaRPr lang="en-GB" sz="26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7325F330-D8B1-DDFA-C99D-FA8841539CD3}"/>
              </a:ext>
            </a:extLst>
          </p:cNvPr>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0CEC1041-9BBC-3EFD-E955-BFE20CF82C34}"/>
              </a:ext>
            </a:extLst>
          </p:cNvPr>
          <p:cNvSpPr>
            <a:spLocks noGrp="1"/>
          </p:cNvSpPr>
          <p:nvPr>
            <p:ph sz="quarter" idx="4294967295"/>
          </p:nvPr>
        </p:nvSpPr>
        <p:spPr>
          <a:xfrm>
            <a:off x="4572001" y="1825625"/>
            <a:ext cx="4220307" cy="3971326"/>
          </a:xfrm>
        </p:spPr>
        <p:txBody>
          <a:bodyPr>
            <a:normAutofit fontScale="85000" lnSpcReduction="10000"/>
          </a:bodyPr>
          <a:lstStyle/>
          <a:p>
            <a:r>
              <a:rPr lang="en-GB" b="1" dirty="0">
                <a:solidFill>
                  <a:srgbClr val="0070C0"/>
                </a:solidFill>
                <a:latin typeface="Arial" panose="020B0604020202020204" pitchFamily="34" charset="0"/>
                <a:cs typeface="Arial" panose="020B0604020202020204" pitchFamily="34" charset="0"/>
              </a:rPr>
              <a:t>Inclusion and social justice </a:t>
            </a:r>
            <a:r>
              <a:rPr lang="en-GB" dirty="0">
                <a:solidFill>
                  <a:srgbClr val="0070C0"/>
                </a:solidFill>
                <a:latin typeface="Arial" panose="020B0604020202020204" pitchFamily="34" charset="0"/>
                <a:cs typeface="Arial" panose="020B0604020202020204" pitchFamily="34" charset="0"/>
              </a:rPr>
              <a:t>– approx. 175 words;</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Critically reflect on:</a:t>
            </a:r>
          </a:p>
          <a:p>
            <a:pPr marL="0" indent="0">
              <a:buNone/>
            </a:pPr>
            <a:r>
              <a:rPr lang="en-GB" dirty="0">
                <a:solidFill>
                  <a:srgbClr val="0070C0"/>
                </a:solidFill>
                <a:latin typeface="Arial" panose="020B0604020202020204" pitchFamily="34" charset="0"/>
                <a:cs typeface="Arial" panose="020B0604020202020204" pitchFamily="34" charset="0"/>
              </a:rPr>
              <a:t>- Equity;</a:t>
            </a:r>
          </a:p>
          <a:p>
            <a:pPr>
              <a:buFontTx/>
              <a:buChar char="-"/>
            </a:pPr>
            <a:r>
              <a:rPr lang="en-GB" dirty="0">
                <a:solidFill>
                  <a:srgbClr val="0070C0"/>
                </a:solidFill>
                <a:latin typeface="Arial" panose="020B0604020202020204" pitchFamily="34" charset="0"/>
                <a:cs typeface="Arial" panose="020B0604020202020204" pitchFamily="34" charset="0"/>
              </a:rPr>
              <a:t>Equality;</a:t>
            </a:r>
          </a:p>
          <a:p>
            <a:pPr>
              <a:buFontTx/>
              <a:buChar char="-"/>
            </a:pPr>
            <a:r>
              <a:rPr lang="en-GB" dirty="0">
                <a:solidFill>
                  <a:srgbClr val="0070C0"/>
                </a:solidFill>
                <a:latin typeface="Arial" panose="020B0604020202020204" pitchFamily="34" charset="0"/>
                <a:cs typeface="Arial" panose="020B0604020202020204" pitchFamily="34" charset="0"/>
              </a:rPr>
              <a:t>Diversity;</a:t>
            </a:r>
          </a:p>
          <a:p>
            <a:pPr>
              <a:buFontTx/>
              <a:buChar char="-"/>
            </a:pPr>
            <a:r>
              <a:rPr lang="en-GB" dirty="0">
                <a:solidFill>
                  <a:srgbClr val="0070C0"/>
                </a:solidFill>
                <a:latin typeface="Arial" panose="020B0604020202020204" pitchFamily="34" charset="0"/>
                <a:cs typeface="Arial" panose="020B0604020202020204" pitchFamily="34" charset="0"/>
              </a:rPr>
              <a:t>Belonging;</a:t>
            </a:r>
          </a:p>
          <a:p>
            <a:pPr>
              <a:buFontTx/>
              <a:buChar char="-"/>
            </a:pPr>
            <a:r>
              <a:rPr lang="en-GB" dirty="0">
                <a:solidFill>
                  <a:srgbClr val="0070C0"/>
                </a:solidFill>
                <a:latin typeface="Arial" panose="020B0604020202020204" pitchFamily="34" charset="0"/>
                <a:cs typeface="Arial" panose="020B0604020202020204" pitchFamily="34" charset="0"/>
              </a:rPr>
              <a:t>Anti-discriminatory practice. </a:t>
            </a:r>
            <a:endParaRPr lang="en-GB" dirty="0"/>
          </a:p>
        </p:txBody>
      </p:sp>
    </p:spTree>
    <p:extLst>
      <p:ext uri="{BB962C8B-B14F-4D97-AF65-F5344CB8AC3E}">
        <p14:creationId xmlns:p14="http://schemas.microsoft.com/office/powerpoint/2010/main" val="2512075386"/>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C0EAA-338C-A912-527A-4722090437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6C8306-F6BE-9579-5A9C-8C2C12C52B5A}"/>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Prif gorff</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Main discussion</a:t>
            </a:r>
            <a:endParaRPr lang="en-GB" sz="4000" dirty="0">
              <a:solidFill>
                <a:srgbClr val="0070C0"/>
              </a:solidFill>
            </a:endParaRPr>
          </a:p>
        </p:txBody>
      </p:sp>
      <p:sp>
        <p:nvSpPr>
          <p:cNvPr id="4099" name="Rectangle 4">
            <a:extLst>
              <a:ext uri="{FF2B5EF4-FFF2-40B4-BE49-F238E27FC236}">
                <a16:creationId xmlns:a16="http://schemas.microsoft.com/office/drawing/2014/main" id="{01C831C1-E390-2954-6927-F5B655C0F409}"/>
              </a:ext>
            </a:extLst>
          </p:cNvPr>
          <p:cNvSpPr>
            <a:spLocks noGrp="1" noChangeArrowheads="1"/>
          </p:cNvSpPr>
          <p:nvPr>
            <p:ph sz="half" idx="1"/>
          </p:nvPr>
        </p:nvSpPr>
        <p:spPr>
          <a:xfrm>
            <a:off x="228599" y="1825625"/>
            <a:ext cx="4343401" cy="4092095"/>
          </a:xfrm>
        </p:spPr>
        <p:txBody>
          <a:bodyPr>
            <a:normAutofit fontScale="92500"/>
          </a:bodyPr>
          <a:lstStyle/>
          <a:p>
            <a:pPr lvl="0"/>
            <a:r>
              <a:rPr lang="cy-GB" b="1" noProof="0" dirty="0">
                <a:latin typeface="Arial" panose="020B0604020202020204" pitchFamily="34" charset="0"/>
                <a:cs typeface="Arial" panose="020B0604020202020204" pitchFamily="34" charset="0"/>
              </a:rPr>
              <a:t>Y Gymraeg a diwylliant Cymru </a:t>
            </a:r>
            <a:r>
              <a:rPr lang="cy-GB" noProof="0" dirty="0">
                <a:latin typeface="Arial" panose="020B0604020202020204" pitchFamily="34" charset="0"/>
                <a:cs typeface="Arial" panose="020B0604020202020204" pitchFamily="34" charset="0"/>
              </a:rPr>
              <a:t>– tua 125 o eiriau;</a:t>
            </a:r>
          </a:p>
          <a:p>
            <a:pPr lvl="0"/>
            <a:endParaRPr lang="cy-GB"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Trafodwch:</a:t>
            </a:r>
          </a:p>
          <a:p>
            <a:pPr lvl="0">
              <a:buFontTx/>
              <a:buChar char="-"/>
            </a:pPr>
            <a:r>
              <a:rPr lang="cy-GB" noProof="0" dirty="0">
                <a:latin typeface="Arial" panose="020B0604020202020204" pitchFamily="34" charset="0"/>
                <a:cs typeface="Arial" panose="020B0604020202020204" pitchFamily="34" charset="0"/>
              </a:rPr>
              <a:t>Hawliau'r Gymraeg;</a:t>
            </a:r>
          </a:p>
          <a:p>
            <a:pPr lvl="0">
              <a:buFontTx/>
              <a:buChar char="-"/>
            </a:pPr>
            <a:r>
              <a:rPr lang="cy-GB" noProof="0" dirty="0">
                <a:latin typeface="Arial" panose="020B0604020202020204" pitchFamily="34" charset="0"/>
                <a:cs typeface="Arial" panose="020B0604020202020204" pitchFamily="34" charset="0"/>
              </a:rPr>
              <a:t>Hunaniaeth ddiwylliannol;</a:t>
            </a:r>
          </a:p>
          <a:p>
            <a:pPr lvl="0">
              <a:buFontTx/>
              <a:buChar char="-"/>
            </a:pPr>
            <a:r>
              <a:rPr lang="cy-GB" noProof="0" dirty="0">
                <a:latin typeface="Arial" panose="020B0604020202020204" pitchFamily="34" charset="0"/>
                <a:cs typeface="Arial" panose="020B0604020202020204" pitchFamily="34" charset="0"/>
              </a:rPr>
              <a:t>Cyfrifoldebau arweinyddiaeth.</a:t>
            </a:r>
          </a:p>
          <a:p>
            <a:pPr marL="0" lvl="0" indent="0">
              <a:buNone/>
            </a:pPr>
            <a:endParaRPr lang="en-GB" sz="24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A1F32952-7160-5200-6C4E-587D7A033300}"/>
              </a:ext>
            </a:extLst>
          </p:cNvPr>
          <p:cNvSpPr>
            <a:spLocks noGrp="1"/>
          </p:cNvSpPr>
          <p:nvPr>
            <p:ph sz="half" idx="2"/>
          </p:nvPr>
        </p:nvSpPr>
        <p:spPr/>
        <p:txBody>
          <a:bodyPr>
            <a:normAutofit fontScale="925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C1595B0A-C0B3-F489-38F5-C2A87D7E36FC}"/>
              </a:ext>
            </a:extLst>
          </p:cNvPr>
          <p:cNvSpPr>
            <a:spLocks noGrp="1"/>
          </p:cNvSpPr>
          <p:nvPr>
            <p:ph sz="quarter" idx="4294967295"/>
          </p:nvPr>
        </p:nvSpPr>
        <p:spPr>
          <a:xfrm>
            <a:off x="4572001" y="1825625"/>
            <a:ext cx="4220307" cy="3971326"/>
          </a:xfrm>
        </p:spPr>
        <p:txBody>
          <a:bodyPr>
            <a:normAutofit lnSpcReduction="10000"/>
          </a:bodyPr>
          <a:lstStyle/>
          <a:p>
            <a:r>
              <a:rPr lang="en-GB" b="1" dirty="0">
                <a:solidFill>
                  <a:srgbClr val="0070C0"/>
                </a:solidFill>
                <a:latin typeface="Arial" panose="020B0604020202020204" pitchFamily="34" charset="0"/>
                <a:cs typeface="Arial" panose="020B0604020202020204" pitchFamily="34" charset="0"/>
              </a:rPr>
              <a:t>Welsh language and culture </a:t>
            </a:r>
            <a:r>
              <a:rPr lang="en-GB" dirty="0">
                <a:solidFill>
                  <a:srgbClr val="0070C0"/>
                </a:solidFill>
                <a:latin typeface="Arial" panose="020B0604020202020204" pitchFamily="34" charset="0"/>
                <a:cs typeface="Arial" panose="020B0604020202020204" pitchFamily="34" charset="0"/>
              </a:rPr>
              <a:t>– approx. 125 words;</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Discuss:</a:t>
            </a:r>
          </a:p>
          <a:p>
            <a:pPr>
              <a:buFontTx/>
              <a:buChar char="-"/>
            </a:pPr>
            <a:r>
              <a:rPr lang="en-GB" dirty="0">
                <a:solidFill>
                  <a:srgbClr val="0070C0"/>
                </a:solidFill>
                <a:latin typeface="Arial" panose="020B0604020202020204" pitchFamily="34" charset="0"/>
                <a:cs typeface="Arial" panose="020B0604020202020204" pitchFamily="34" charset="0"/>
              </a:rPr>
              <a:t>Welsh language rights;</a:t>
            </a:r>
          </a:p>
          <a:p>
            <a:pPr>
              <a:buFontTx/>
              <a:buChar char="-"/>
            </a:pPr>
            <a:r>
              <a:rPr lang="en-GB" dirty="0">
                <a:solidFill>
                  <a:srgbClr val="0070C0"/>
                </a:solidFill>
                <a:latin typeface="Arial" panose="020B0604020202020204" pitchFamily="34" charset="0"/>
                <a:cs typeface="Arial" panose="020B0604020202020204" pitchFamily="34" charset="0"/>
              </a:rPr>
              <a:t>Cultural identity;</a:t>
            </a:r>
          </a:p>
          <a:p>
            <a:pPr>
              <a:buFontTx/>
              <a:buChar char="-"/>
            </a:pPr>
            <a:r>
              <a:rPr lang="en-GB" dirty="0">
                <a:solidFill>
                  <a:srgbClr val="0070C0"/>
                </a:solidFill>
                <a:latin typeface="Arial" panose="020B0604020202020204" pitchFamily="34" charset="0"/>
                <a:cs typeface="Arial" panose="020B0604020202020204" pitchFamily="34" charset="0"/>
              </a:rPr>
              <a:t>Leadership responsibilities. </a:t>
            </a:r>
            <a:endParaRPr lang="en-GB" dirty="0"/>
          </a:p>
        </p:txBody>
      </p:sp>
    </p:spTree>
    <p:extLst>
      <p:ext uri="{BB962C8B-B14F-4D97-AF65-F5344CB8AC3E}">
        <p14:creationId xmlns:p14="http://schemas.microsoft.com/office/powerpoint/2010/main" val="1090590408"/>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8DFA0-9E44-1ECD-08CD-D950736F01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BAF1F1-5B43-E720-D2F3-1CCB9C3D79A4}"/>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Strwythur awgrymedig</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Suggested structure</a:t>
            </a:r>
            <a:endParaRPr lang="en-GB" sz="4000" dirty="0">
              <a:solidFill>
                <a:srgbClr val="0070C0"/>
              </a:solidFill>
            </a:endParaRPr>
          </a:p>
        </p:txBody>
      </p:sp>
      <p:sp>
        <p:nvSpPr>
          <p:cNvPr id="4099" name="Rectangle 4">
            <a:extLst>
              <a:ext uri="{FF2B5EF4-FFF2-40B4-BE49-F238E27FC236}">
                <a16:creationId xmlns:a16="http://schemas.microsoft.com/office/drawing/2014/main" id="{C32C9062-2488-631D-D027-8BA449149CA8}"/>
              </a:ext>
            </a:extLst>
          </p:cNvPr>
          <p:cNvSpPr>
            <a:spLocks noGrp="1" noChangeArrowheads="1"/>
          </p:cNvSpPr>
          <p:nvPr>
            <p:ph sz="half" idx="1"/>
          </p:nvPr>
        </p:nvSpPr>
        <p:spPr>
          <a:xfrm>
            <a:off x="228599" y="1825625"/>
            <a:ext cx="4343401" cy="4092095"/>
          </a:xfrm>
        </p:spPr>
        <p:txBody>
          <a:bodyPr>
            <a:normAutofit/>
          </a:bodyPr>
          <a:lstStyle/>
          <a:p>
            <a:r>
              <a:rPr lang="cy-GB" noProof="0" dirty="0">
                <a:latin typeface="Arial" panose="020B0604020202020204" pitchFamily="34" charset="0"/>
                <a:cs typeface="Arial" panose="020B0604020202020204" pitchFamily="34" charset="0"/>
              </a:rPr>
              <a:t>Casgliad – tua </a:t>
            </a:r>
            <a:r>
              <a:rPr lang="cy-GB" dirty="0">
                <a:latin typeface="Arial" panose="020B0604020202020204" pitchFamily="34" charset="0"/>
                <a:cs typeface="Arial" panose="020B0604020202020204" pitchFamily="34" charset="0"/>
              </a:rPr>
              <a:t>75 </a:t>
            </a:r>
            <a:r>
              <a:rPr lang="cy-GB" noProof="0" dirty="0">
                <a:latin typeface="Arial" panose="020B0604020202020204" pitchFamily="34" charset="0"/>
                <a:cs typeface="Arial" panose="020B0604020202020204" pitchFamily="34" charset="0"/>
              </a:rPr>
              <a:t>gair; </a:t>
            </a:r>
          </a:p>
          <a:p>
            <a:pPr marL="0" indent="0">
              <a:buNone/>
            </a:pPr>
            <a:endParaRPr lang="cy-GB" noProof="0"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Crynhowch:</a:t>
            </a:r>
          </a:p>
          <a:p>
            <a:pPr lvl="0">
              <a:buFontTx/>
              <a:buChar char="-"/>
            </a:pPr>
            <a:r>
              <a:rPr lang="cy-GB" noProof="0" dirty="0">
                <a:latin typeface="Arial" panose="020B0604020202020204" pitchFamily="34" charset="0"/>
                <a:cs typeface="Arial" panose="020B0604020202020204" pitchFamily="34" charset="0"/>
              </a:rPr>
              <a:t>Dysgu allweddol;</a:t>
            </a:r>
          </a:p>
          <a:p>
            <a:pPr lvl="0">
              <a:buFontTx/>
              <a:buChar char="-"/>
            </a:pPr>
            <a:r>
              <a:rPr lang="cy-GB" noProof="0" dirty="0">
                <a:latin typeface="Arial" panose="020B0604020202020204" pitchFamily="34" charset="0"/>
                <a:cs typeface="Arial" panose="020B0604020202020204" pitchFamily="34" charset="0"/>
              </a:rPr>
              <a:t>Goblygiadau ar gyfer arweinyddiaeth;</a:t>
            </a:r>
          </a:p>
          <a:p>
            <a:pPr lvl="0">
              <a:buFontTx/>
              <a:buChar char="-"/>
            </a:pPr>
            <a:r>
              <a:rPr lang="cy-GB" noProof="0" dirty="0">
                <a:latin typeface="Arial" panose="020B0604020202020204" pitchFamily="34" charset="0"/>
                <a:cs typeface="Arial" panose="020B0604020202020204" pitchFamily="34" charset="0"/>
              </a:rPr>
              <a:t>Blaenoriaethau ar gyfer y dyfodol.</a:t>
            </a:r>
            <a:endParaRPr lang="en-GB" sz="24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75ABCCFC-58A6-7B3B-ADAC-BA6F2EBEF4F6}"/>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14183ECC-EF7C-55AD-50B1-470DB5CE7D63}"/>
              </a:ext>
            </a:extLst>
          </p:cNvPr>
          <p:cNvSpPr>
            <a:spLocks noGrp="1"/>
          </p:cNvSpPr>
          <p:nvPr>
            <p:ph sz="quarter" idx="4294967295"/>
          </p:nvPr>
        </p:nvSpPr>
        <p:spPr>
          <a:xfrm>
            <a:off x="4572001" y="1825625"/>
            <a:ext cx="4220307" cy="3971326"/>
          </a:xfrm>
        </p:spPr>
        <p:txBody>
          <a:bodyPr>
            <a:normAutofit/>
          </a:bodyPr>
          <a:lstStyle/>
          <a:p>
            <a:r>
              <a:rPr lang="en-GB" dirty="0">
                <a:solidFill>
                  <a:srgbClr val="0070C0"/>
                </a:solidFill>
                <a:latin typeface="Arial" panose="020B0604020202020204" pitchFamily="34" charset="0"/>
              </a:rPr>
              <a:t>Conclusion – approx. 75 words;</a:t>
            </a:r>
          </a:p>
          <a:p>
            <a:pPr marL="0" indent="0">
              <a:buNone/>
            </a:pPr>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Summarise: </a:t>
            </a:r>
          </a:p>
          <a:p>
            <a:pPr>
              <a:buFontTx/>
              <a:buChar char="-"/>
            </a:pPr>
            <a:r>
              <a:rPr lang="en-GB" dirty="0">
                <a:solidFill>
                  <a:srgbClr val="0070C0"/>
                </a:solidFill>
                <a:latin typeface="Arial" panose="020B0604020202020204" pitchFamily="34" charset="0"/>
              </a:rPr>
              <a:t>Key learning;</a:t>
            </a:r>
          </a:p>
          <a:p>
            <a:pPr>
              <a:buFontTx/>
              <a:buChar char="-"/>
            </a:pPr>
            <a:r>
              <a:rPr lang="en-GB" dirty="0">
                <a:solidFill>
                  <a:srgbClr val="0070C0"/>
                </a:solidFill>
                <a:latin typeface="Arial" panose="020B0604020202020204" pitchFamily="34" charset="0"/>
              </a:rPr>
              <a:t>Leadership implications;</a:t>
            </a:r>
          </a:p>
          <a:p>
            <a:pPr>
              <a:buFontTx/>
              <a:buChar char="-"/>
            </a:pPr>
            <a:r>
              <a:rPr lang="en-GB" dirty="0">
                <a:solidFill>
                  <a:srgbClr val="0070C0"/>
                </a:solidFill>
                <a:latin typeface="Arial" panose="020B0604020202020204" pitchFamily="34" charset="0"/>
              </a:rPr>
              <a:t>Future priorities. </a:t>
            </a: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59444779"/>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60087-5BF7-2B10-67CA-E7B7F6A1AC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259741-A54A-85C2-5EA9-957754E3E47B}"/>
              </a:ext>
            </a:extLst>
          </p:cNvPr>
          <p:cNvSpPr>
            <a:spLocks noGrp="1"/>
          </p:cNvSpPr>
          <p:nvPr>
            <p:ph type="title"/>
          </p:nvPr>
        </p:nvSpPr>
        <p:spPr>
          <a:xfrm>
            <a:off x="628650" y="365127"/>
            <a:ext cx="7886700" cy="930274"/>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Awgrymiadau defnyddiol</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Top tips</a:t>
            </a:r>
            <a:endParaRPr lang="en-GB" sz="4000" dirty="0">
              <a:solidFill>
                <a:srgbClr val="0070C0"/>
              </a:solidFill>
            </a:endParaRPr>
          </a:p>
        </p:txBody>
      </p:sp>
      <p:sp>
        <p:nvSpPr>
          <p:cNvPr id="4099" name="Rectangle 4">
            <a:extLst>
              <a:ext uri="{FF2B5EF4-FFF2-40B4-BE49-F238E27FC236}">
                <a16:creationId xmlns:a16="http://schemas.microsoft.com/office/drawing/2014/main" id="{E8B61FFC-F5FC-7BFE-0CF5-AE9BD23FF684}"/>
              </a:ext>
            </a:extLst>
          </p:cNvPr>
          <p:cNvSpPr>
            <a:spLocks noGrp="1" noChangeArrowheads="1"/>
          </p:cNvSpPr>
          <p:nvPr>
            <p:ph sz="half" idx="1"/>
          </p:nvPr>
        </p:nvSpPr>
        <p:spPr>
          <a:xfrm>
            <a:off x="228599" y="1825624"/>
            <a:ext cx="4343401" cy="4040337"/>
          </a:xfrm>
        </p:spPr>
        <p:txBody>
          <a:bodyPr>
            <a:normAutofit lnSpcReduction="10000"/>
          </a:bodyPr>
          <a:lstStyle/>
          <a:p>
            <a:pPr lvl="0"/>
            <a:r>
              <a:rPr lang="cy-GB" sz="2400" noProof="0" dirty="0">
                <a:latin typeface="Arial" panose="020B0604020202020204" pitchFamily="34" charset="0"/>
                <a:cs typeface="Arial" panose="020B0604020202020204" pitchFamily="34" charset="0"/>
              </a:rPr>
              <a:t>Defnyddiwch enghreifftiau o'ch arfer eich hun;</a:t>
            </a:r>
          </a:p>
          <a:p>
            <a:r>
              <a:rPr lang="cy-GB" sz="2400" noProof="0" dirty="0">
                <a:latin typeface="Arial" panose="020B0604020202020204" pitchFamily="34" charset="0"/>
                <a:cs typeface="Arial" panose="020B0604020202020204" pitchFamily="34" charset="0"/>
              </a:rPr>
              <a:t>Defnyddiwch enghreifftiau o'ch lleoliad;</a:t>
            </a:r>
          </a:p>
          <a:p>
            <a:r>
              <a:rPr lang="cy-GB" sz="2400" noProof="0" dirty="0">
                <a:latin typeface="Arial" panose="020B0604020202020204" pitchFamily="34" charset="0"/>
                <a:cs typeface="Arial" panose="020B0604020202020204" pitchFamily="34" charset="0"/>
              </a:rPr>
              <a:t>Cyfeiriwch at ddeddfwriaeth, polisïau a fframweithiau;</a:t>
            </a:r>
          </a:p>
          <a:p>
            <a:r>
              <a:rPr lang="cy-GB" sz="2400" noProof="0" dirty="0">
                <a:latin typeface="Arial" panose="020B0604020202020204" pitchFamily="34" charset="0"/>
                <a:cs typeface="Arial" panose="020B0604020202020204" pitchFamily="34" charset="0"/>
              </a:rPr>
              <a:t>Myfyriwch ar eich rôl fel arweinydd;</a:t>
            </a:r>
          </a:p>
          <a:p>
            <a:r>
              <a:rPr lang="cy-GB" sz="2400" noProof="0" dirty="0">
                <a:latin typeface="Arial" panose="020B0604020202020204" pitchFamily="34" charset="0"/>
                <a:cs typeface="Arial" panose="020B0604020202020204" pitchFamily="34" charset="0"/>
              </a:rPr>
              <a:t>Nodwch gamau gweithredu ar gyfer gwelliant yn y dyfodol.</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C1962B6E-3602-E645-FC95-D59AD609FCE7}"/>
              </a:ext>
            </a:extLst>
          </p:cNvPr>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CD8F3C2C-4F31-98CF-1E36-74B01A255F0A}"/>
              </a:ext>
            </a:extLst>
          </p:cNvPr>
          <p:cNvSpPr>
            <a:spLocks noGrp="1"/>
          </p:cNvSpPr>
          <p:nvPr>
            <p:ph sz="quarter" idx="4294967295"/>
          </p:nvPr>
        </p:nvSpPr>
        <p:spPr>
          <a:xfrm>
            <a:off x="4572001" y="1779725"/>
            <a:ext cx="4220307" cy="4132136"/>
          </a:xfrm>
        </p:spPr>
        <p:txBody>
          <a:bodyPr>
            <a:normAutofit lnSpcReduction="10000"/>
          </a:bodyPr>
          <a:lstStyle/>
          <a:p>
            <a:r>
              <a:rPr lang="en-GB" sz="2600" dirty="0">
                <a:solidFill>
                  <a:srgbClr val="0070C0"/>
                </a:solidFill>
                <a:latin typeface="Arial" panose="020B0604020202020204" pitchFamily="34" charset="0"/>
              </a:rPr>
              <a:t>Link theory to your own practice;</a:t>
            </a:r>
          </a:p>
          <a:p>
            <a:r>
              <a:rPr lang="en-GB" sz="2600" dirty="0">
                <a:solidFill>
                  <a:srgbClr val="0070C0"/>
                </a:solidFill>
                <a:latin typeface="Arial" panose="020B0604020202020204" pitchFamily="34" charset="0"/>
              </a:rPr>
              <a:t>Use examples from your setting;</a:t>
            </a:r>
          </a:p>
          <a:p>
            <a:r>
              <a:rPr lang="en-GB" sz="2600" dirty="0">
                <a:solidFill>
                  <a:srgbClr val="0070C0"/>
                </a:solidFill>
                <a:latin typeface="Arial" panose="020B0604020202020204" pitchFamily="34" charset="0"/>
              </a:rPr>
              <a:t>Refer to legislation, policy and frameworks;</a:t>
            </a:r>
          </a:p>
          <a:p>
            <a:r>
              <a:rPr lang="en-GB" sz="2600" dirty="0">
                <a:solidFill>
                  <a:srgbClr val="0070C0"/>
                </a:solidFill>
                <a:latin typeface="Arial" panose="020B0604020202020204" pitchFamily="34" charset="0"/>
              </a:rPr>
              <a:t>Reflect on your role as a leader;</a:t>
            </a:r>
          </a:p>
          <a:p>
            <a:r>
              <a:rPr lang="en-GB" sz="2600" dirty="0">
                <a:solidFill>
                  <a:srgbClr val="0070C0"/>
                </a:solidFill>
                <a:latin typeface="Arial" panose="020B0604020202020204" pitchFamily="34" charset="0"/>
              </a:rPr>
              <a:t>Identify future actions for improvement.</a:t>
            </a:r>
            <a:endParaRPr lang="en-GB" dirty="0"/>
          </a:p>
        </p:txBody>
      </p:sp>
    </p:spTree>
    <p:extLst>
      <p:ext uri="{BB962C8B-B14F-4D97-AF65-F5344CB8AC3E}">
        <p14:creationId xmlns:p14="http://schemas.microsoft.com/office/powerpoint/2010/main" val="1742350226"/>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Cyfeirnodi</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Referencing</a:t>
            </a:r>
            <a:endParaRPr lang="en-GB" sz="4000" dirty="0">
              <a:solidFill>
                <a:srgbClr val="0070C0"/>
              </a:solidFill>
            </a:endParaRPr>
          </a:p>
        </p:txBody>
      </p:sp>
      <p:sp>
        <p:nvSpPr>
          <p:cNvPr id="4099" name="Rectangle 4"/>
          <p:cNvSpPr>
            <a:spLocks noGrp="1" noChangeArrowheads="1"/>
          </p:cNvSpPr>
          <p:nvPr>
            <p:ph idx="1"/>
          </p:nvPr>
        </p:nvSpPr>
        <p:spPr>
          <a:xfrm>
            <a:off x="296883" y="1825625"/>
            <a:ext cx="8597735" cy="4181280"/>
          </a:xfrm>
        </p:spPr>
        <p:txBody>
          <a:bodyPr>
            <a:normAutofit fontScale="62500" lnSpcReduction="20000"/>
          </a:bodyPr>
          <a:lstStyle/>
          <a:p>
            <a:pPr>
              <a:buFontTx/>
              <a:buNone/>
            </a:pPr>
            <a:r>
              <a:rPr lang="en-GB" altLang="cy-GB" dirty="0">
                <a:latin typeface="Arial" panose="020B0604020202020204" pitchFamily="34" charset="0"/>
                <a:cs typeface="Arial" panose="020B0604020202020204" pitchFamily="34" charset="0"/>
              </a:rPr>
              <a:t>Care Inspectorate Wales (2026) </a:t>
            </a:r>
            <a:r>
              <a:rPr lang="en-GB" altLang="cy-GB" i="1" dirty="0">
                <a:latin typeface="Arial" panose="020B0604020202020204" pitchFamily="34" charset="0"/>
                <a:cs typeface="Arial" panose="020B0604020202020204" pitchFamily="34" charset="0"/>
              </a:rPr>
              <a:t>More than just words. </a:t>
            </a:r>
            <a:r>
              <a:rPr lang="en-GB" altLang="cy-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More than just words | Care Inspectorate Wales</a:t>
            </a:r>
            <a:r>
              <a:rPr lang="en-GB" dirty="0">
                <a:latin typeface="Arial" panose="020B0604020202020204" pitchFamily="34" charset="0"/>
                <a:cs typeface="Arial" panose="020B0604020202020204" pitchFamily="34" charset="0"/>
              </a:rPr>
              <a:t> [Accessed: August 4 2026].</a:t>
            </a:r>
          </a:p>
          <a:p>
            <a:pPr>
              <a:buFontTx/>
              <a:buNone/>
            </a:pPr>
            <a:r>
              <a:rPr lang="en-GB" altLang="cy-GB" dirty="0">
                <a:latin typeface="Arial" panose="020B0604020202020204" pitchFamily="34" charset="0"/>
                <a:cs typeface="Arial" panose="020B0604020202020204" pitchFamily="34" charset="0"/>
              </a:rPr>
              <a:t>Global Cognition (2025) </a:t>
            </a:r>
            <a:r>
              <a:rPr lang="en-GB" altLang="cy-GB" i="1" dirty="0">
                <a:latin typeface="Arial" panose="020B0604020202020204" pitchFamily="34" charset="0"/>
                <a:cs typeface="Arial" panose="020B0604020202020204" pitchFamily="34" charset="0"/>
              </a:rPr>
              <a:t>Cultural competence: What, why, and how. </a:t>
            </a:r>
            <a:r>
              <a:rPr lang="en-GB" altLang="cy-GB" dirty="0">
                <a:latin typeface="Arial" panose="020B0604020202020204" pitchFamily="34" charset="0"/>
                <a:cs typeface="Arial" panose="020B0604020202020204" pitchFamily="34" charset="0"/>
              </a:rPr>
              <a:t>Available at: </a:t>
            </a:r>
            <a:r>
              <a:rPr lang="en-GB" altLang="cy-GB" dirty="0">
                <a:latin typeface="Arial" panose="020B0604020202020204" pitchFamily="34" charset="0"/>
                <a:cs typeface="Arial" panose="020B0604020202020204" pitchFamily="34" charset="0"/>
                <a:hlinkClick r:id="rId4"/>
              </a:rPr>
              <a:t>https://www.globalcognition.org/cultural-competence/</a:t>
            </a:r>
            <a:r>
              <a:rPr lang="en-GB" altLang="cy-GB" dirty="0">
                <a:latin typeface="Arial" panose="020B0604020202020204" pitchFamily="34" charset="0"/>
                <a:cs typeface="Arial" panose="020B0604020202020204" pitchFamily="34" charset="0"/>
              </a:rPr>
              <a:t> [Accessed: August 4 2026].</a:t>
            </a:r>
          </a:p>
          <a:p>
            <a:pPr>
              <a:buFontTx/>
              <a:buNone/>
            </a:pPr>
            <a:r>
              <a:rPr lang="en-GB" altLang="cy-GB" dirty="0">
                <a:latin typeface="Arial" panose="020B0604020202020204" pitchFamily="34" charset="0"/>
                <a:cs typeface="Arial" panose="020B0604020202020204" pitchFamily="34" charset="0"/>
              </a:rPr>
              <a:t>Law Wales (2026) </a:t>
            </a:r>
            <a:r>
              <a:rPr lang="en-GB" altLang="cy-GB" i="1" dirty="0">
                <a:latin typeface="Arial" panose="020B0604020202020204" pitchFamily="34" charset="0"/>
                <a:cs typeface="Arial" panose="020B0604020202020204" pitchFamily="34" charset="0"/>
              </a:rPr>
              <a:t>Welsh Language (Wales) Measure 2011. </a:t>
            </a:r>
            <a:r>
              <a:rPr lang="en-GB" altLang="cy-GB" dirty="0">
                <a:latin typeface="Arial" panose="020B0604020202020204" pitchFamily="34" charset="0"/>
                <a:cs typeface="Arial" panose="020B0604020202020204" pitchFamily="34" charset="0"/>
              </a:rPr>
              <a:t>Available at: </a:t>
            </a:r>
            <a:r>
              <a:rPr lang="en-GB" altLang="cy-GB" dirty="0">
                <a:latin typeface="Arial" panose="020B0604020202020204" pitchFamily="34" charset="0"/>
                <a:cs typeface="Arial" panose="020B0604020202020204" pitchFamily="34" charset="0"/>
                <a:hlinkClick r:id="rId5"/>
              </a:rPr>
              <a:t>https://law.gov.wales/culture/welsh-language/welsh-language-wales-measure-2011</a:t>
            </a:r>
            <a:r>
              <a:rPr lang="en-GB" altLang="cy-GB" dirty="0">
                <a:latin typeface="Arial" panose="020B0604020202020204" pitchFamily="34" charset="0"/>
                <a:cs typeface="Arial" panose="020B0604020202020204" pitchFamily="34" charset="0"/>
              </a:rPr>
              <a:t> [Accessed: August 4 2026].</a:t>
            </a:r>
          </a:p>
          <a:p>
            <a:pPr>
              <a:buFontTx/>
              <a:buNone/>
            </a:pPr>
            <a:r>
              <a:rPr lang="en-GB" altLang="cy-GB" dirty="0" err="1">
                <a:latin typeface="Arial" panose="020B0604020202020204" pitchFamily="34" charset="0"/>
                <a:cs typeface="Arial" panose="020B0604020202020204" pitchFamily="34" charset="0"/>
              </a:rPr>
              <a:t>Mudiad</a:t>
            </a:r>
            <a:r>
              <a:rPr lang="en-GB" altLang="cy-GB" dirty="0">
                <a:latin typeface="Arial" panose="020B0604020202020204" pitchFamily="34" charset="0"/>
                <a:cs typeface="Arial" panose="020B0604020202020204" pitchFamily="34" charset="0"/>
              </a:rPr>
              <a:t> </a:t>
            </a:r>
            <a:r>
              <a:rPr lang="en-GB" altLang="cy-GB" dirty="0" err="1">
                <a:latin typeface="Arial" panose="020B0604020202020204" pitchFamily="34" charset="0"/>
                <a:cs typeface="Arial" panose="020B0604020202020204" pitchFamily="34" charset="0"/>
              </a:rPr>
              <a:t>Meithrin</a:t>
            </a:r>
            <a:r>
              <a:rPr lang="en-GB" altLang="cy-GB" dirty="0">
                <a:latin typeface="Arial" panose="020B0604020202020204" pitchFamily="34" charset="0"/>
                <a:cs typeface="Arial" panose="020B0604020202020204" pitchFamily="34" charset="0"/>
              </a:rPr>
              <a:t> (no date) </a:t>
            </a:r>
            <a:r>
              <a:rPr lang="en-GB" altLang="cy-GB" i="1" dirty="0">
                <a:latin typeface="Arial" panose="020B0604020202020204" pitchFamily="34" charset="0"/>
                <a:cs typeface="Arial" panose="020B0604020202020204" pitchFamily="34" charset="0"/>
              </a:rPr>
              <a:t>About us. </a:t>
            </a:r>
            <a:r>
              <a:rPr lang="en-GB" altLang="cy-GB" dirty="0">
                <a:latin typeface="Arial" panose="020B0604020202020204" pitchFamily="34" charset="0"/>
                <a:cs typeface="Arial" panose="020B0604020202020204" pitchFamily="34" charset="0"/>
              </a:rPr>
              <a:t>Available at: </a:t>
            </a:r>
            <a:r>
              <a:rPr lang="en-GB" altLang="cy-GB" dirty="0">
                <a:latin typeface="Arial" panose="020B0604020202020204" pitchFamily="34" charset="0"/>
                <a:cs typeface="Arial" panose="020B0604020202020204" pitchFamily="34" charset="0"/>
                <a:hlinkClick r:id="rId6"/>
              </a:rPr>
              <a:t>https://meithrin.cymru/for-supporters/about-us/?lang=en</a:t>
            </a:r>
            <a:r>
              <a:rPr lang="en-GB" altLang="cy-GB" dirty="0">
                <a:latin typeface="Arial" panose="020B0604020202020204" pitchFamily="34" charset="0"/>
                <a:cs typeface="Arial" panose="020B0604020202020204" pitchFamily="34" charset="0"/>
              </a:rPr>
              <a:t> [Accessed: July 31 2026].</a:t>
            </a:r>
          </a:p>
          <a:p>
            <a:pPr>
              <a:buFontTx/>
              <a:buNone/>
            </a:pPr>
            <a:r>
              <a:rPr lang="en-GB" altLang="cy-GB" dirty="0" err="1">
                <a:latin typeface="Arial" panose="020B0604020202020204" pitchFamily="34" charset="0"/>
                <a:cs typeface="Arial" panose="020B0604020202020204" pitchFamily="34" charset="0"/>
              </a:rPr>
              <a:t>Talapatra</a:t>
            </a:r>
            <a:r>
              <a:rPr lang="en-GB" altLang="cy-GB" dirty="0">
                <a:latin typeface="Arial" panose="020B0604020202020204" pitchFamily="34" charset="0"/>
                <a:cs typeface="Arial" panose="020B0604020202020204" pitchFamily="34" charset="0"/>
              </a:rPr>
              <a:t>, D. and Snider, L.A. (2023) Chapter One - The importance of identity culture: Academic foundations for identity-affirming scholarship and practice with individuals with intellectual disability. </a:t>
            </a:r>
            <a:r>
              <a:rPr lang="en-GB" altLang="cy-GB" i="1" dirty="0">
                <a:latin typeface="Arial" panose="020B0604020202020204" pitchFamily="34" charset="0"/>
                <a:cs typeface="Arial" panose="020B0604020202020204" pitchFamily="34" charset="0"/>
              </a:rPr>
              <a:t>International Review of Research in Developmental Disabilities</a:t>
            </a:r>
            <a:r>
              <a:rPr lang="en-GB" altLang="cy-GB" dirty="0">
                <a:latin typeface="Arial" panose="020B0604020202020204" pitchFamily="34" charset="0"/>
                <a:cs typeface="Arial" panose="020B0604020202020204" pitchFamily="34" charset="0"/>
              </a:rPr>
              <a:t>. 65, pp. 1-41. Available at: </a:t>
            </a:r>
            <a:r>
              <a:rPr lang="en-GB" altLang="cy-GB" dirty="0">
                <a:latin typeface="Arial" panose="020B0604020202020204" pitchFamily="34" charset="0"/>
                <a:cs typeface="Arial" panose="020B0604020202020204" pitchFamily="34" charset="0"/>
                <a:hlinkClick r:id="rId7"/>
              </a:rPr>
              <a:t>https://doi.org/10.1016/bs.irrdd.2023.09.001</a:t>
            </a:r>
            <a:r>
              <a:rPr lang="en-GB" altLang="cy-GB" dirty="0">
                <a:latin typeface="Arial" panose="020B0604020202020204" pitchFamily="34" charset="0"/>
                <a:cs typeface="Arial" panose="020B0604020202020204" pitchFamily="34" charset="0"/>
              </a:rPr>
              <a:t> [Accessed: August 18 2026].</a:t>
            </a:r>
          </a:p>
          <a:p>
            <a:pPr>
              <a:buFontTx/>
              <a:buNone/>
            </a:pPr>
            <a:r>
              <a:rPr lang="en-GB" altLang="cy-GB" dirty="0">
                <a:latin typeface="Arial" panose="020B0604020202020204" pitchFamily="34" charset="0"/>
                <a:cs typeface="Arial" panose="020B0604020202020204" pitchFamily="34" charset="0"/>
              </a:rPr>
              <a:t>Welsh Government (2017) </a:t>
            </a:r>
            <a:r>
              <a:rPr lang="en-GB" altLang="cy-GB" i="1" dirty="0">
                <a:latin typeface="Arial" panose="020B0604020202020204" pitchFamily="34" charset="0"/>
                <a:cs typeface="Arial" panose="020B0604020202020204" pitchFamily="34" charset="0"/>
              </a:rPr>
              <a:t>Cymraeg 2050: A million Welsh speakers. </a:t>
            </a:r>
            <a:r>
              <a:rPr lang="en-GB" altLang="cy-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8"/>
              </a:rPr>
              <a:t>Cymraeg 2050: Welsh language strategy | GOV.WALES</a:t>
            </a:r>
            <a:r>
              <a:rPr lang="en-GB" dirty="0">
                <a:latin typeface="Arial" panose="020B0604020202020204" pitchFamily="34" charset="0"/>
                <a:cs typeface="Arial" panose="020B0604020202020204" pitchFamily="34" charset="0"/>
              </a:rPr>
              <a:t> [Accessed: August 4 2026].</a:t>
            </a:r>
            <a:endParaRPr lang="en-GB" altLang="cy-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8286671"/>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96D1E-60DD-3CDB-62B8-808FCF365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88A81D-1B40-02C4-BEAC-A9BE64FDA999}"/>
              </a:ext>
            </a:extLst>
          </p:cNvPr>
          <p:cNvSpPr>
            <a:spLocks noGrp="1"/>
          </p:cNvSpPr>
          <p:nvPr>
            <p:ph type="title"/>
          </p:nvPr>
        </p:nvSpPr>
        <p:spPr>
          <a:xfrm>
            <a:off x="628650" y="365127"/>
            <a:ext cx="7886700" cy="1825982"/>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Diolch am eich cyfranogiad</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Thank you for your participation</a:t>
            </a:r>
            <a:endParaRPr lang="en-GB" sz="4000" dirty="0">
              <a:solidFill>
                <a:srgbClr val="0070C0"/>
              </a:solidFill>
            </a:endParaRPr>
          </a:p>
        </p:txBody>
      </p:sp>
      <p:sp>
        <p:nvSpPr>
          <p:cNvPr id="4099" name="Rectangle 4">
            <a:extLst>
              <a:ext uri="{FF2B5EF4-FFF2-40B4-BE49-F238E27FC236}">
                <a16:creationId xmlns:a16="http://schemas.microsoft.com/office/drawing/2014/main" id="{FDFF3F3D-5AD1-0299-0B8F-60AC9786E96D}"/>
              </a:ext>
            </a:extLst>
          </p:cNvPr>
          <p:cNvSpPr>
            <a:spLocks noGrp="1" noChangeArrowheads="1"/>
          </p:cNvSpPr>
          <p:nvPr>
            <p:ph sz="half" idx="1"/>
          </p:nvPr>
        </p:nvSpPr>
        <p:spPr>
          <a:xfrm>
            <a:off x="228599" y="1825624"/>
            <a:ext cx="4343401" cy="4040337"/>
          </a:xfrm>
        </p:spPr>
        <p:txBody>
          <a:bodyPr>
            <a:normAutofit fontScale="92500" lnSpcReduction="20000"/>
          </a:bodyPr>
          <a:lstStyle/>
          <a:p>
            <a:pPr marL="0" lvl="0" indent="0">
              <a:buNone/>
            </a:pPr>
            <a:endParaRPr lang="cy-GB"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Unrhyw gwestiynau neu fyfyrdodau?</a:t>
            </a:r>
          </a:p>
          <a:p>
            <a:pPr lvl="0"/>
            <a:r>
              <a:rPr lang="cy-GB" dirty="0">
                <a:latin typeface="Arial" panose="020B0604020202020204" pitchFamily="34" charset="0"/>
                <a:cs typeface="Arial" panose="020B0604020202020204" pitchFamily="34" charset="0"/>
              </a:rPr>
              <a:t>Cwblhewch y ffurflen gwerthusiad os gwelwch yn dda.</a:t>
            </a:r>
          </a:p>
          <a:p>
            <a:pPr lvl="0"/>
            <a:endParaRPr lang="cy-GB" noProof="0" dirty="0">
              <a:latin typeface="Arial" panose="020B0604020202020204" pitchFamily="34" charset="0"/>
              <a:cs typeface="Arial" panose="020B0604020202020204" pitchFamily="34" charset="0"/>
            </a:endParaRPr>
          </a:p>
          <a:p>
            <a:pPr lvl="0"/>
            <a:r>
              <a:rPr lang="en-GB" noProof="0" dirty="0">
                <a:solidFill>
                  <a:srgbClr val="0070C0"/>
                </a:solidFill>
                <a:latin typeface="Arial" panose="020B0604020202020204" pitchFamily="34" charset="0"/>
                <a:cs typeface="Arial" panose="020B0604020202020204" pitchFamily="34" charset="0"/>
              </a:rPr>
              <a:t>Any questions or reflections?</a:t>
            </a:r>
          </a:p>
          <a:p>
            <a:pPr lvl="0"/>
            <a:r>
              <a:rPr lang="en-GB" noProof="0" dirty="0">
                <a:solidFill>
                  <a:srgbClr val="0070C0"/>
                </a:solidFill>
                <a:latin typeface="Arial" panose="020B0604020202020204" pitchFamily="34" charset="0"/>
                <a:cs typeface="Arial" panose="020B0604020202020204" pitchFamily="34" charset="0"/>
              </a:rPr>
              <a:t>Please complete the evaluation form.</a:t>
            </a:r>
          </a:p>
          <a:p>
            <a:pPr lvl="0"/>
            <a:endParaRPr lang="cy-GB" noProof="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19B60A6E-019D-DEE4-1BB0-DD8D74007394}"/>
              </a:ext>
            </a:extLst>
          </p:cNvPr>
          <p:cNvSpPr>
            <a:spLocks noGrp="1"/>
          </p:cNvSpPr>
          <p:nvPr>
            <p:ph sz="half" idx="2"/>
          </p:nvPr>
        </p:nvSpPr>
        <p:spPr/>
        <p:txBody>
          <a:bodyPr>
            <a:normAutofit fontScale="92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6E4BE4C2-9B2F-ED59-1DDD-A6DF463509B4}"/>
              </a:ext>
            </a:extLst>
          </p:cNvPr>
          <p:cNvSpPr>
            <a:spLocks noGrp="1"/>
          </p:cNvSpPr>
          <p:nvPr>
            <p:ph sz="quarter" idx="4294967295"/>
          </p:nvPr>
        </p:nvSpPr>
        <p:spPr>
          <a:xfrm>
            <a:off x="4572001" y="1977389"/>
            <a:ext cx="4220307" cy="3934471"/>
          </a:xfrm>
        </p:spPr>
        <p:txBody>
          <a:bodyPr>
            <a:normAutofit/>
          </a:bodyPr>
          <a:lstStyle/>
          <a:p>
            <a:pPr marL="0" indent="0">
              <a:buNone/>
            </a:pPr>
            <a:endParaRPr lang="en-GB" sz="2600" dirty="0">
              <a:solidFill>
                <a:srgbClr val="0070C0"/>
              </a:solidFill>
              <a:latin typeface="Arial" panose="020B0604020202020204" pitchFamily="34" charset="0"/>
            </a:endParaRPr>
          </a:p>
          <a:p>
            <a:pPr marL="0" indent="0">
              <a:buNone/>
            </a:pPr>
            <a:endParaRPr lang="en-GB" sz="2600" dirty="0">
              <a:solidFill>
                <a:srgbClr val="0070C0"/>
              </a:solidFill>
              <a:latin typeface="Arial" panose="020B0604020202020204" pitchFamily="34" charset="0"/>
            </a:endParaRPr>
          </a:p>
        </p:txBody>
      </p:sp>
      <p:pic>
        <p:nvPicPr>
          <p:cNvPr id="5" name="Picture 4">
            <a:extLst>
              <a:ext uri="{FF2B5EF4-FFF2-40B4-BE49-F238E27FC236}">
                <a16:creationId xmlns:a16="http://schemas.microsoft.com/office/drawing/2014/main" id="{AA7E1926-181A-59F4-8D21-4962541A48B5}"/>
              </a:ext>
            </a:extLst>
          </p:cNvPr>
          <p:cNvPicPr>
            <a:picLocks noChangeAspect="1"/>
          </p:cNvPicPr>
          <p:nvPr/>
        </p:nvPicPr>
        <p:blipFill>
          <a:blip r:embed="rId3"/>
          <a:stretch>
            <a:fillRect/>
          </a:stretch>
        </p:blipFill>
        <p:spPr>
          <a:xfrm>
            <a:off x="4843967" y="1940861"/>
            <a:ext cx="3809862" cy="3809862"/>
          </a:xfrm>
          <a:prstGeom prst="rect">
            <a:avLst/>
          </a:prstGeom>
        </p:spPr>
      </p:pic>
    </p:spTree>
    <p:extLst>
      <p:ext uri="{BB962C8B-B14F-4D97-AF65-F5344CB8AC3E}">
        <p14:creationId xmlns:p14="http://schemas.microsoft.com/office/powerpoint/2010/main" val="1795413523"/>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VEVOX.CONNECTED.SESSION" val="{&quot;access_code&quot;:&quot;113688793&quot;,&quot;project_id&quot;:934357}"/>
</p:tagLst>
</file>

<file path=ppt/tags/tag2.xml><?xml version="1.0" encoding="utf-8"?>
<p:tagLst xmlns:a="http://schemas.openxmlformats.org/drawingml/2006/main" xmlns:r="http://schemas.openxmlformats.org/officeDocument/2006/relationships" xmlns:p="http://schemas.openxmlformats.org/presentationml/2006/main">
  <p:tag name="VEVOX.QR.DIMENSIONS" val="0"/>
  <p:tag name="VEVOX.INSTRUCTIONS.V2" val="113688793"/>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6.xml><?xml version="1.0" encoding="utf-8"?>
<p:tagLst xmlns:a="http://schemas.openxmlformats.org/drawingml/2006/main" xmlns:r="http://schemas.openxmlformats.org/officeDocument/2006/relationships" xmlns:p="http://schemas.openxmlformats.org/presentationml/2006/main">
  <p:tag name="VEVOX.QR.IMAGE" val="x"/>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3033D62-CA48-408F-A4C6-FBA12926F5A7}">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0</TotalTime>
  <Words>4639</Words>
  <Application>Microsoft Office PowerPoint</Application>
  <PresentationFormat>On-screen Show (4:3)</PresentationFormat>
  <Paragraphs>789</Paragraphs>
  <Slides>72</Slides>
  <Notes>69</Notes>
  <HiddenSlides>0</HiddenSlides>
  <MMClips>1</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72</vt:i4>
      </vt:variant>
    </vt:vector>
  </HeadingPairs>
  <TitlesOfParts>
    <vt:vector size="81" baseType="lpstr">
      <vt:lpstr>ＭＳ Ｐゴシック</vt:lpstr>
      <vt:lpstr>Arial</vt:lpstr>
      <vt:lpstr>Calibri</vt:lpstr>
      <vt:lpstr>Calibri Light</vt:lpstr>
      <vt:lpstr>Title Slide 1</vt:lpstr>
      <vt:lpstr>Title Slide 2</vt:lpstr>
      <vt:lpstr>Title Slide 4</vt:lpstr>
      <vt:lpstr>Sub Title 1</vt:lpstr>
      <vt:lpstr>Accessible 2</vt:lpstr>
      <vt:lpstr>Sesiwn 5   Arwain y Gymraeg a diwylliant Cymru   </vt:lpstr>
      <vt:lpstr>Cynnwys Contents</vt:lpstr>
      <vt:lpstr>Adran 1 Section 1</vt:lpstr>
      <vt:lpstr>Deilliannau dysgu Learning outcomes</vt:lpstr>
      <vt:lpstr>Nod y sesiwn Aim of session</vt:lpstr>
      <vt:lpstr>Asesiad Assessment</vt:lpstr>
      <vt:lpstr>Adran 2 Section 2</vt:lpstr>
      <vt:lpstr>Trafodwch Discuss</vt:lpstr>
      <vt:lpstr>Ymchwil/Research</vt:lpstr>
      <vt:lpstr>Pam mae hunaniaeth yn bwysig Why identity matters</vt:lpstr>
      <vt:lpstr>Taith Gymraeg Welsh language journey</vt:lpstr>
      <vt:lpstr>Y Gymraeg a pherthyn Welsh language and belonging</vt:lpstr>
      <vt:lpstr>PowerPoint Presentation</vt:lpstr>
      <vt:lpstr>Mudiad Meithrin</vt:lpstr>
      <vt:lpstr>Mudiad Meithrin</vt:lpstr>
      <vt:lpstr>Hawliau plant a’r Gymraeg Children’s rights and the Welsh language</vt:lpstr>
      <vt:lpstr>Gweithgaredd paru hawliau Rights matching activity</vt:lpstr>
      <vt:lpstr>Senario A Scenario A</vt:lpstr>
      <vt:lpstr>Senario B Scenario B</vt:lpstr>
      <vt:lpstr>Senario C Scenario C</vt:lpstr>
      <vt:lpstr>Senario Ch Scenario D</vt:lpstr>
      <vt:lpstr>Adran 3 Section 3</vt:lpstr>
      <vt:lpstr>Llinell amser Timeline</vt:lpstr>
      <vt:lpstr>Deddf yr Iaith Gymraeg 1993 Welsh Language Act 1993</vt:lpstr>
      <vt:lpstr>Mesur y Gymraeg 2011 Welsh Language Measure 2011</vt:lpstr>
      <vt:lpstr>Safonau’r Gymraeg  Welsh Language Standards</vt:lpstr>
      <vt:lpstr>Cynnig Rhagweithiol Active Offer</vt:lpstr>
      <vt:lpstr>Mwy Na Geiriau More Than Just Words</vt:lpstr>
      <vt:lpstr>Bright Beginnings Nursery </vt:lpstr>
      <vt:lpstr>Cwis Quiz</vt:lpstr>
      <vt:lpstr>Adran 4 Section 4</vt:lpstr>
      <vt:lpstr>Miliwn o siaradwyr A million Welsh speakers</vt:lpstr>
      <vt:lpstr>Cysylltiadau CSGA WESP Connections</vt:lpstr>
      <vt:lpstr>Bright Beginnings Nursery</vt:lpstr>
      <vt:lpstr>Cwmwl Geiriau Word Cloud</vt:lpstr>
      <vt:lpstr>Adran 5 Section 5</vt:lpstr>
      <vt:lpstr>Trafodwch Discuss</vt:lpstr>
      <vt:lpstr>Medr diwylliannol Cultural competence</vt:lpstr>
      <vt:lpstr>Medr diwylliannol mewn arfer Cultural competence in practice</vt:lpstr>
      <vt:lpstr>Arweinyddiaeth ymatebol yn ddiwylliannol Culturally responsive leadership</vt:lpstr>
      <vt:lpstr>Gweithgaredd rhagfarn gudd Implicit bias activity</vt:lpstr>
      <vt:lpstr>Senario 1 Scenario 1</vt:lpstr>
      <vt:lpstr>Senario 2 Scenario 2</vt:lpstr>
      <vt:lpstr>Senario 3 Scenario 3</vt:lpstr>
      <vt:lpstr>Cymru Wrth-hiliol Anti-racist Wales</vt:lpstr>
      <vt:lpstr> Astudiaeth achos </vt:lpstr>
      <vt:lpstr>Case study</vt:lpstr>
      <vt:lpstr>Cynllun gweithredu Action plan</vt:lpstr>
      <vt:lpstr>Adfyfyriad Reflection</vt:lpstr>
      <vt:lpstr>Adran 6 Section 6</vt:lpstr>
      <vt:lpstr>Ardaloedd archwiliad Audit areas</vt:lpstr>
      <vt:lpstr>Pam gwneud archwiliad? Why audit?</vt:lpstr>
      <vt:lpstr>Offer gwneud archwiliad Audit tools</vt:lpstr>
      <vt:lpstr>Adran 7 Section 7</vt:lpstr>
      <vt:lpstr>Sgiliau iaith y gweithlu Workforce language skills</vt:lpstr>
      <vt:lpstr>Datblygu sgiliau staff Developing staff skills</vt:lpstr>
      <vt:lpstr>Gweithgaredd cynllunio Planning activity</vt:lpstr>
      <vt:lpstr>SMART</vt:lpstr>
      <vt:lpstr>Adran 8 Section 8</vt:lpstr>
      <vt:lpstr>Trosolwg Overview</vt:lpstr>
      <vt:lpstr>Tasg asesiad Assessment task</vt:lpstr>
      <vt:lpstr>Deilliannau dysgu Learning outcomes</vt:lpstr>
      <vt:lpstr>Arweinyddiaeth gynhwysol,tegwch a chyfiawnder cymdeithasol Inclusive leadership, equity and social justice</vt:lpstr>
      <vt:lpstr>Ffynonellau tystiolaeth Evidence sources</vt:lpstr>
      <vt:lpstr>Strwythur awgrymedig Suggested structure</vt:lpstr>
      <vt:lpstr>Prif gorff Main discussion</vt:lpstr>
      <vt:lpstr>Prif gorff Main discussion</vt:lpstr>
      <vt:lpstr>Prif gorff Main discussion</vt:lpstr>
      <vt:lpstr>Strwythur awgrymedig Suggested structure</vt:lpstr>
      <vt:lpstr>Awgrymiadau defnyddiol Top tips</vt:lpstr>
      <vt:lpstr>Cyfeirnodi Referencing</vt:lpstr>
      <vt:lpstr>Diolch am eich cyfranogiad Thank you for your participation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17</cp:revision>
  <dcterms:created xsi:type="dcterms:W3CDTF">2021-03-10T12:10:47Z</dcterms:created>
  <dcterms:modified xsi:type="dcterms:W3CDTF">2026-08-21T14:22:14Z</dcterms:modified>
</cp:coreProperties>
</file>