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35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0F78FE-DD97-4121-A421-604667D114E0}" v="1" dt="2024-06-28T10:14:11.0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F2AAC8B7-8C2C-475F-950B-54E84D9989BF}"/>
    <pc:docChg chg="addSld delSld modSld">
      <pc:chgData name="Piyumika Kithulgoda Gamage" userId="8130ac14-9727-4963-a006-512f362f8357" providerId="ADAL" clId="{F2AAC8B7-8C2C-475F-950B-54E84D9989BF}" dt="2024-06-21T18:14:57.454" v="3" actId="47"/>
      <pc:docMkLst>
        <pc:docMk/>
      </pc:docMkLst>
      <pc:sldChg chg="del">
        <pc:chgData name="Piyumika Kithulgoda Gamage" userId="8130ac14-9727-4963-a006-512f362f8357" providerId="ADAL" clId="{F2AAC8B7-8C2C-475F-950B-54E84D9989BF}" dt="2024-06-21T18:14:57.454" v="3" actId="47"/>
        <pc:sldMkLst>
          <pc:docMk/>
          <pc:sldMk cId="4136455196" sldId="301"/>
        </pc:sldMkLst>
      </pc:sldChg>
      <pc:sldChg chg="add">
        <pc:chgData name="Piyumika Kithulgoda Gamage" userId="8130ac14-9727-4963-a006-512f362f8357" providerId="ADAL" clId="{F2AAC8B7-8C2C-475F-950B-54E84D9989BF}" dt="2024-06-21T18:14:55.701" v="2"/>
        <pc:sldMkLst>
          <pc:docMk/>
          <pc:sldMk cId="3914206931" sldId="357"/>
        </pc:sldMkLst>
      </pc:sldChg>
      <pc:sldChg chg="modSp mod">
        <pc:chgData name="Piyumika Kithulgoda Gamage" userId="8130ac14-9727-4963-a006-512f362f8357" providerId="ADAL" clId="{F2AAC8B7-8C2C-475F-950B-54E84D9989BF}" dt="2024-06-21T18:14:52.32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F2AAC8B7-8C2C-475F-950B-54E84D9989BF}" dt="2024-06-21T18:14:52.32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7E0F78FE-DD97-4121-A421-604667D114E0}"/>
    <pc:docChg chg="addSld delSld modSld">
      <pc:chgData name="Piyumika Kithulgoda Gamage" userId="8130ac14-9727-4963-a006-512f362f8357" providerId="ADAL" clId="{7E0F78FE-DD97-4121-A421-604667D114E0}" dt="2024-06-28T10:14:14.674" v="3" actId="20577"/>
      <pc:docMkLst>
        <pc:docMk/>
      </pc:docMkLst>
      <pc:sldChg chg="del">
        <pc:chgData name="Piyumika Kithulgoda Gamage" userId="8130ac14-9727-4963-a006-512f362f8357" providerId="ADAL" clId="{7E0F78FE-DD97-4121-A421-604667D114E0}" dt="2024-06-28T10:14:09.093" v="0" actId="47"/>
        <pc:sldMkLst>
          <pc:docMk/>
          <pc:sldMk cId="3914206931" sldId="357"/>
        </pc:sldMkLst>
      </pc:sldChg>
      <pc:sldChg chg="add">
        <pc:chgData name="Piyumika Kithulgoda Gamage" userId="8130ac14-9727-4963-a006-512f362f8357" providerId="ADAL" clId="{7E0F78FE-DD97-4121-A421-604667D114E0}" dt="2024-06-28T10:14:11.062" v="1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7E0F78FE-DD97-4121-A421-604667D114E0}" dt="2024-06-28T10:14:14.674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7E0F78FE-DD97-4121-A421-604667D114E0}" dt="2024-06-28T10:14:14.674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5_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1771B-10EB-2A6C-67A7-5D5F81D0F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150911"/>
            <a:ext cx="10441160" cy="757810"/>
          </a:xfrm>
        </p:spPr>
        <p:txBody>
          <a:bodyPr/>
          <a:lstStyle/>
          <a:p>
            <a:r>
              <a:rPr lang="en-GB" sz="2400" b="1" dirty="0"/>
              <a:t>Activity 1: Group Research on GDP, Unemployment, and Inflation Rates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A246ADE-5FC2-A1E9-B6C1-C9F0F82D9714}"/>
              </a:ext>
            </a:extLst>
          </p:cNvPr>
          <p:cNvGraphicFramePr>
            <a:graphicFrameLocks noGrp="1"/>
          </p:cNvGraphicFramePr>
          <p:nvPr/>
        </p:nvGraphicFramePr>
        <p:xfrm>
          <a:off x="623392" y="1013284"/>
          <a:ext cx="10585176" cy="4359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6909">
                  <a:extLst>
                    <a:ext uri="{9D8B030D-6E8A-4147-A177-3AD203B41FA5}">
                      <a16:colId xmlns:a16="http://schemas.microsoft.com/office/drawing/2014/main" val="3618320320"/>
                    </a:ext>
                  </a:extLst>
                </a:gridCol>
                <a:gridCol w="5998267">
                  <a:extLst>
                    <a:ext uri="{9D8B030D-6E8A-4147-A177-3AD203B41FA5}">
                      <a16:colId xmlns:a16="http://schemas.microsoft.com/office/drawing/2014/main" val="1625372412"/>
                    </a:ext>
                  </a:extLst>
                </a:gridCol>
              </a:tblGrid>
              <a:tr h="2762491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Group 1: GDP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Definition and importance of GDP.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How GDP is calculated.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Recent trends in GDP for the given countries (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India and Venezuela)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Factors influencing GDP growth or decline.</a:t>
                      </a:r>
                    </a:p>
                    <a:p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Group 2: Unemployment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Definition and types of unemployment (cyclical, structural, frictional).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How unemployment rates are measured.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Recent trends in unemployment for the given countries (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Switzerland, Spain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Impact of unemployment on the economy.</a:t>
                      </a:r>
                    </a:p>
                    <a:p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4672136"/>
                  </a:ext>
                </a:extLst>
              </a:tr>
              <a:tr h="1597441">
                <a:tc gridSpan="2"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Group 3: Inflation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Definition and types of inflation.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How inflation is measured (CPI, PPI).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Recent trends in inflation for the given countries (</a:t>
                      </a:r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Japan and </a:t>
                      </a:r>
                      <a:r>
                        <a:rPr lang="en-GB" sz="20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Argentina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Consequences of high and low inflation.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2432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3195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143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1: Group Research on GDP, Unemployment, and Inflation Rates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2024-06-28T10:14:15Z</dcterms:modified>
</cp:coreProperties>
</file>