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71" r:id="rId1"/>
  </p:sldMasterIdLst>
  <p:notesMasterIdLst>
    <p:notesMasterId r:id="rId10"/>
  </p:notesMasterIdLst>
  <p:sldIdLst>
    <p:sldId id="262" r:id="rId2"/>
    <p:sldId id="261" r:id="rId3"/>
    <p:sldId id="263" r:id="rId4"/>
    <p:sldId id="257" r:id="rId5"/>
    <p:sldId id="258" r:id="rId6"/>
    <p:sldId id="259" r:id="rId7"/>
    <p:sldId id="260" r:id="rId8"/>
    <p:sldId id="264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80" autoAdjust="0"/>
    <p:restoredTop sz="94660"/>
  </p:normalViewPr>
  <p:slideViewPr>
    <p:cSldViewPr snapToGrid="0">
      <p:cViewPr varScale="1">
        <p:scale>
          <a:sx n="110" d="100"/>
          <a:sy n="110" d="100"/>
        </p:scale>
        <p:origin x="51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D317FF-533F-4566-90EA-40ECFCE28BFE}" type="datetimeFigureOut">
              <a:rPr lang="en-GB" smtClean="0"/>
              <a:t>27/11/2018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2EE5C3-4F81-4D4B-9308-E3605CFD18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97993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Increased adrenaline in our bodies</a:t>
            </a:r>
          </a:p>
          <a:p>
            <a:r>
              <a:rPr lang="en-GB" dirty="0"/>
              <a:t>Fight/flight worry will either make us run or just do it = fight.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2EE5C3-4F81-4D4B-9308-E3605CFD181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77077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Prepare your work know your topic</a:t>
            </a:r>
          </a:p>
          <a:p>
            <a:r>
              <a:rPr lang="en-GB" dirty="0"/>
              <a:t>Know what you going to say practice read out load</a:t>
            </a:r>
          </a:p>
          <a:p>
            <a:r>
              <a:rPr lang="en-GB" dirty="0"/>
              <a:t>Adrenaline can be used in a positive way giving you energy</a:t>
            </a:r>
          </a:p>
          <a:p>
            <a:r>
              <a:rPr lang="en-GB" dirty="0"/>
              <a:t>Breathing helps! Not to die but also taking time to breath and talk helps to relax you</a:t>
            </a:r>
          </a:p>
          <a:p>
            <a:r>
              <a:rPr lang="en-GB" dirty="0"/>
              <a:t>PP good for audience to look at keep eyes away from you but don’t cram everything on to PP</a:t>
            </a:r>
          </a:p>
          <a:p>
            <a:r>
              <a:rPr lang="en-GB" dirty="0"/>
              <a:t>Standing tall helps with breathing looks like you are in control. Project your voice.</a:t>
            </a:r>
          </a:p>
          <a:p>
            <a:r>
              <a:rPr lang="en-GB" dirty="0"/>
              <a:t>What you say is important not what the audience thinks</a:t>
            </a:r>
          </a:p>
          <a:p>
            <a:r>
              <a:rPr lang="en-GB" dirty="0"/>
              <a:t>Talking to fast tutor may </a:t>
            </a:r>
            <a:r>
              <a:rPr lang="en-GB" dirty="0" smtClean="0"/>
              <a:t>not </a:t>
            </a:r>
            <a:r>
              <a:rPr lang="en-GB" dirty="0"/>
              <a:t>hear what is said. It will be rushed think of timings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2EE5C3-4F81-4D4B-9308-E3605CFD181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37827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Be well rested, eat and drink. More energy you have it will support your cognitive behaviour.</a:t>
            </a:r>
          </a:p>
          <a:p>
            <a:r>
              <a:rPr lang="en-GB" dirty="0"/>
              <a:t>What is better for you. Some like to work late at night others early in morning. Take breaks!</a:t>
            </a:r>
          </a:p>
          <a:p>
            <a:r>
              <a:rPr lang="en-GB" dirty="0"/>
              <a:t>Unlike GCSE’s which are formed by exam boards your lecturer will write your exam paper. As for pass papers – if they do.</a:t>
            </a:r>
          </a:p>
          <a:p>
            <a:r>
              <a:rPr lang="en-GB" dirty="0"/>
              <a:t>Be prepared have extra supplies of pens etc your will worry if you run out in exam and will not be able to ask others.</a:t>
            </a:r>
          </a:p>
          <a:p>
            <a:r>
              <a:rPr lang="en-GB" dirty="0"/>
              <a:t>If you feel unprepared you can do something. Night before notes can help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2EE5C3-4F81-4D4B-9308-E3605CFD181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379066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If a question is 45 marks and you have written 3 sentences there is something wrong and vice versa. </a:t>
            </a:r>
          </a:p>
          <a:p>
            <a:r>
              <a:rPr lang="en-GB" dirty="0"/>
              <a:t>Intro - Clear points of main body - conclusion</a:t>
            </a:r>
          </a:p>
          <a:p>
            <a:r>
              <a:rPr lang="en-GB" dirty="0"/>
              <a:t>Be realistic in what you can do in the time. Can’t answer a question come back to it. </a:t>
            </a:r>
          </a:p>
          <a:p>
            <a:r>
              <a:rPr lang="en-GB" dirty="0"/>
              <a:t>Over  - move on to next exam or what ever is next. You can’t do any more or go back it will drive you crazy just stay positive.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2EE5C3-4F81-4D4B-9308-E3605CFD181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80439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Make it manageable don’t do solid revision you will not learn. After 40 mins your stop.</a:t>
            </a:r>
          </a:p>
          <a:p>
            <a:r>
              <a:rPr lang="en-GB" dirty="0"/>
              <a:t>Outside fresh air will do you good or play music walk dog do something and get away from books</a:t>
            </a:r>
          </a:p>
          <a:p>
            <a:r>
              <a:rPr lang="en-GB" dirty="0"/>
              <a:t>Bring into exams water/pop it will help</a:t>
            </a:r>
          </a:p>
          <a:p>
            <a:r>
              <a:rPr lang="en-GB" dirty="0"/>
              <a:t>You are not a machine! Enjoy and go out</a:t>
            </a:r>
          </a:p>
          <a:p>
            <a:r>
              <a:rPr lang="en-GB" dirty="0"/>
              <a:t>Rest will help you. Not a machine!</a:t>
            </a:r>
          </a:p>
          <a:p>
            <a:r>
              <a:rPr lang="en-GB" dirty="0"/>
              <a:t>Good on those who were revising </a:t>
            </a:r>
            <a:r>
              <a:rPr lang="en-GB" dirty="0" err="1"/>
              <a:t>xmas</a:t>
            </a:r>
            <a:r>
              <a:rPr lang="en-GB" dirty="0"/>
              <a:t> day! It is what you can do/need to do. Your best is good enough.</a:t>
            </a:r>
          </a:p>
          <a:p>
            <a:r>
              <a:rPr lang="en-GB" dirty="0"/>
              <a:t>5 years time this will not be a concern – what ever the out come things </a:t>
            </a:r>
            <a:r>
              <a:rPr lang="en-GB" dirty="0" smtClean="0"/>
              <a:t>will </a:t>
            </a:r>
            <a:r>
              <a:rPr lang="en-GB" dirty="0"/>
              <a:t>be </a:t>
            </a:r>
            <a:r>
              <a:rPr lang="en-GB" dirty="0" smtClean="0"/>
              <a:t>ok.</a:t>
            </a:r>
            <a:r>
              <a:rPr lang="en-GB" baseline="0" dirty="0" smtClean="0"/>
              <a:t> </a:t>
            </a:r>
            <a:r>
              <a:rPr lang="en-GB" dirty="0" smtClean="0"/>
              <a:t>Talk </a:t>
            </a:r>
            <a:r>
              <a:rPr lang="en-GB" dirty="0"/>
              <a:t>to others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2EE5C3-4F81-4D4B-9308-E3605CFD181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77950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E9462EF3-3C4F-43EE-ACEE-D4B806740EA3}" type="datetimeFigureOut">
              <a:rPr lang="en-US" smtClean="0"/>
              <a:pPr/>
              <a:t>11/27/2018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86863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C0EF2-9919-473B-8215-8616BAF10692}" type="datetimeFigureOut">
              <a:rPr lang="en-US" smtClean="0"/>
              <a:t>11/27/2018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36002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472EB-AC54-4713-BFC2-BEB621108C63}" type="datetimeFigureOut">
              <a:rPr lang="en-US" smtClean="0"/>
              <a:t>11/27/2018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55083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55A0C-791E-4545-B787-F98AD45CD761}" type="datetimeFigureOut">
              <a:rPr lang="en-US" smtClean="0"/>
              <a:t>11/27/2018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05929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36B77-F4F4-4427-AC4F-9A623798AD82}" type="datetimeFigureOut">
              <a:rPr lang="en-US" smtClean="0"/>
              <a:t>11/27/2018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61029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E790C-34EB-4565-8437-CACF4CDB7822}" type="datetimeFigureOut">
              <a:rPr lang="en-US" smtClean="0"/>
              <a:t>11/27/2018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87774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A4C11-22B8-4A4E-8126-B3AF6B948A8E}" type="datetimeFigureOut">
              <a:rPr lang="en-US" smtClean="0"/>
              <a:t>11/27/2018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31023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D06B6-C816-4861-964D-15A98395707D}" type="datetimeFigureOut">
              <a:rPr lang="en-US" smtClean="0"/>
              <a:t>11/27/2018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47724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1A8AB-EA7C-4B1B-9D73-E2551851FABE}" type="datetimeFigureOut">
              <a:rPr lang="en-US" smtClean="0"/>
              <a:t>11/27/2018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23746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43B39-165A-4B68-AA5C-581F5336313C}" type="datetimeFigureOut">
              <a:rPr lang="en-US" smtClean="0"/>
              <a:t>11/27/2018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05734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C8C57-33F9-4259-AC4F-0E3F5BEC9B94}" type="datetimeFigureOut">
              <a:rPr lang="en-US" smtClean="0"/>
              <a:t>11/27/2018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03377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86BE5-D2A3-4BF0-8B30-D7403E61B3DC}" type="datetimeFigureOut">
              <a:rPr lang="en-US" smtClean="0"/>
              <a:t>11/27/2018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9277569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DD5BDE-5A90-4611-82E9-0FC5746D30C5}" type="datetimeFigureOut">
              <a:rPr lang="en-US" smtClean="0"/>
              <a:t>11/27/2018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421938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DDA17D-0BEA-4E76-A7FC-F7C188BC48D1}" type="datetimeFigureOut">
              <a:rPr lang="en-US" smtClean="0"/>
              <a:t>11/27/2018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07318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09AC7D-18CA-4236-82B9-D75EB1D66EAE}" type="datetimeFigureOut">
              <a:rPr lang="en-US" smtClean="0"/>
              <a:t>11/27/2018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850595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568300E-C023-45CD-A0BE-EDB7A8C6EA8B}" type="datetimeFigureOut">
              <a:rPr lang="en-US" smtClean="0"/>
              <a:t>11/27/2018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106498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3B620EAD-E369-4933-8469-ED7764B56A1B}" type="datetimeFigureOut">
              <a:rPr lang="en-US" smtClean="0"/>
              <a:t>11/27/2018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82786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90786BE5-D2A3-4BF0-8B30-D7403E61B3DC}" type="datetimeFigureOut">
              <a:rPr lang="en-US" smtClean="0"/>
              <a:t>11/27/2018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9840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  <p:sldLayoutId id="2147483683" r:id="rId12"/>
    <p:sldLayoutId id="2147483684" r:id="rId13"/>
    <p:sldLayoutId id="2147483685" r:id="rId14"/>
    <p:sldLayoutId id="2147483686" r:id="rId15"/>
    <p:sldLayoutId id="2147483687" r:id="rId16"/>
    <p:sldLayoutId id="2147483688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udentminds.org.uk/" TargetMode="External"/><Relationship Id="rId2" Type="http://schemas.openxmlformats.org/officeDocument/2006/relationships/hyperlink" Target="https://www.youtube.com/watch?v=9LhLjpsstPY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C233BF3B-F1BB-42C6-8E4C-8573E184D8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483CAA06-3700-4C96-8A79-DF75C16D54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Activity – </a:t>
            </a:r>
          </a:p>
          <a:p>
            <a:r>
              <a:rPr lang="en-GB" dirty="0"/>
              <a:t>STAND UP </a:t>
            </a:r>
          </a:p>
          <a:p>
            <a:r>
              <a:rPr lang="en-GB" dirty="0"/>
              <a:t>TURN TO THE CLASS </a:t>
            </a:r>
          </a:p>
          <a:p>
            <a:r>
              <a:rPr lang="en-GB" dirty="0"/>
              <a:t>TELL EVERYONE  THE FOLLOWING:</a:t>
            </a:r>
          </a:p>
          <a:p>
            <a:r>
              <a:rPr lang="en-GB" dirty="0"/>
              <a:t>YOUR NAME</a:t>
            </a:r>
          </a:p>
          <a:p>
            <a:r>
              <a:rPr lang="en-GB" dirty="0"/>
              <a:t> WHAT TOWN YOU WERE BORN IN</a:t>
            </a:r>
          </a:p>
          <a:p>
            <a:r>
              <a:rPr lang="en-GB" dirty="0"/>
              <a:t> WHERE DO YOU LIVE NOW</a:t>
            </a:r>
          </a:p>
          <a:p>
            <a:r>
              <a:rPr lang="en-GB" dirty="0"/>
              <a:t>WHAT CAREER ARE YOU HOPING TO GET IN TO</a:t>
            </a:r>
          </a:p>
        </p:txBody>
      </p:sp>
    </p:spTree>
    <p:extLst>
      <p:ext uri="{BB962C8B-B14F-4D97-AF65-F5344CB8AC3E}">
        <p14:creationId xmlns:p14="http://schemas.microsoft.com/office/powerpoint/2010/main" val="21626151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02ECC911-D0FA-4630-99B8-99287A44E7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BCE64A04-7F2C-4AFC-A3DD-A50D032658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Fear of public speaking is known as GLOSSOPHOBIA </a:t>
            </a:r>
          </a:p>
          <a:p>
            <a:r>
              <a:rPr lang="en-GB" sz="2400" dirty="0"/>
              <a:t>Symptoms include knots in stomach, sweating, dry mouth, shaking legs, panic attacks, feeling sick and worry</a:t>
            </a:r>
          </a:p>
          <a:p>
            <a:r>
              <a:rPr lang="en-GB" sz="2400" dirty="0"/>
              <a:t>Why? Fight or Flight reaction.  Afraid what others think of you/ forget what to say – these are enough to make us run. </a:t>
            </a:r>
          </a:p>
        </p:txBody>
      </p:sp>
    </p:spTree>
    <p:extLst>
      <p:ext uri="{BB962C8B-B14F-4D97-AF65-F5344CB8AC3E}">
        <p14:creationId xmlns:p14="http://schemas.microsoft.com/office/powerpoint/2010/main" val="10628358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17FFD470-7E39-46CB-A1D3-68A70678B2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overcome the fear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0B88FAFD-04EF-456C-8237-54F03C6B8F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28439"/>
            <a:ext cx="8825659" cy="3416300"/>
          </a:xfrm>
        </p:spPr>
        <p:txBody>
          <a:bodyPr>
            <a:normAutofit/>
          </a:bodyPr>
          <a:lstStyle/>
          <a:p>
            <a:r>
              <a:rPr lang="en-GB" dirty="0"/>
              <a:t>Prepare </a:t>
            </a:r>
          </a:p>
          <a:p>
            <a:r>
              <a:rPr lang="en-GB" dirty="0"/>
              <a:t>Practice presentation</a:t>
            </a:r>
          </a:p>
          <a:p>
            <a:r>
              <a:rPr lang="en-GB" dirty="0"/>
              <a:t>Eliminate the fear</a:t>
            </a:r>
          </a:p>
          <a:p>
            <a:r>
              <a:rPr lang="en-GB" dirty="0"/>
              <a:t>Breath / don’t rush</a:t>
            </a:r>
          </a:p>
          <a:p>
            <a:r>
              <a:rPr lang="en-GB" dirty="0"/>
              <a:t>Power Point can be your friend / or not!</a:t>
            </a:r>
          </a:p>
          <a:p>
            <a:r>
              <a:rPr lang="en-GB" dirty="0"/>
              <a:t>Stand tall and proud</a:t>
            </a:r>
          </a:p>
          <a:p>
            <a:r>
              <a:rPr lang="en-GB" dirty="0"/>
              <a:t>Focus on the material, not the audience</a:t>
            </a:r>
          </a:p>
          <a:p>
            <a:r>
              <a:rPr lang="en-GB" dirty="0"/>
              <a:t>Don’t talk to fast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210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AD9FF517-FE7C-4A9D-ACAE-9C78ED599A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 Preparation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3A801310-CEE6-4C5E-ADE1-6EC7E00EEC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Look after yourself</a:t>
            </a:r>
          </a:p>
          <a:p>
            <a:r>
              <a:rPr lang="en-GB" sz="2800" dirty="0"/>
              <a:t>Plan your work</a:t>
            </a:r>
          </a:p>
          <a:p>
            <a:r>
              <a:rPr lang="en-GB" sz="2800" dirty="0"/>
              <a:t>Know your examiner</a:t>
            </a:r>
          </a:p>
          <a:p>
            <a:r>
              <a:rPr lang="en-GB" sz="2800" dirty="0"/>
              <a:t>Practicalities – times, rooms, pen’s. Know/have these will prevent last minute jitters</a:t>
            </a:r>
          </a:p>
          <a:p>
            <a:r>
              <a:rPr lang="en-GB" sz="2800" dirty="0"/>
              <a:t>Don’t Despair the night before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55633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39F9039D-1A54-4053-AA44-646B59C5A8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 </a:t>
            </a:r>
            <a:r>
              <a:rPr lang="en-GB" dirty="0" smtClean="0"/>
              <a:t>Time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F2D543BA-C4B9-4533-A00F-E182F4C1A5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Read the question</a:t>
            </a:r>
          </a:p>
          <a:p>
            <a:r>
              <a:rPr lang="en-GB" sz="2800" dirty="0"/>
              <a:t>Look at the marking scores.</a:t>
            </a:r>
          </a:p>
          <a:p>
            <a:r>
              <a:rPr lang="en-GB" sz="2800" dirty="0"/>
              <a:t>Remember essay techniques – Intro/main body/conclusion</a:t>
            </a:r>
          </a:p>
          <a:p>
            <a:r>
              <a:rPr lang="en-GB" sz="2800" dirty="0"/>
              <a:t>Clock watching</a:t>
            </a:r>
          </a:p>
          <a:p>
            <a:r>
              <a:rPr lang="en-GB" sz="2800" dirty="0"/>
              <a:t>Avoid Post-mortems  - you can’t do any more!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50646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D849787D-8058-4DCE-AF1E-338638D48F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Dealing with Exams Stress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90050D25-E4C0-4D91-864A-7739433D3D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Break up revision time</a:t>
            </a:r>
          </a:p>
          <a:p>
            <a:r>
              <a:rPr lang="en-GB" sz="2400" dirty="0"/>
              <a:t>Exercise – get outside or do something else</a:t>
            </a:r>
          </a:p>
          <a:p>
            <a:r>
              <a:rPr lang="en-GB" sz="2400" dirty="0"/>
              <a:t>Drink – Water!</a:t>
            </a:r>
          </a:p>
          <a:p>
            <a:r>
              <a:rPr lang="en-GB" sz="2400" dirty="0"/>
              <a:t>Look after yourself</a:t>
            </a:r>
          </a:p>
          <a:p>
            <a:r>
              <a:rPr lang="en-GB" sz="2400" dirty="0"/>
              <a:t>Go to Bed early</a:t>
            </a:r>
          </a:p>
          <a:p>
            <a:r>
              <a:rPr lang="en-GB" sz="2400" dirty="0"/>
              <a:t>Focus on you – don’t worry what anyone else is doing</a:t>
            </a:r>
          </a:p>
          <a:p>
            <a:r>
              <a:rPr lang="en-GB" sz="2400" dirty="0"/>
              <a:t>Keep everything in perspective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07749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90CEB9BE-ED9D-4C74-8489-C1301D4362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09F5FDC8-C6C1-4DCE-B6B6-155F1BDF54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www.youtube.com/watch?v=9LhLjpsstPY</a:t>
            </a:r>
            <a:endParaRPr lang="en-GB" dirty="0" smtClean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www.studentminds.org.uk</a:t>
            </a:r>
            <a:r>
              <a:rPr lang="en-GB" dirty="0" smtClean="0"/>
              <a:t> – website to support students.</a:t>
            </a:r>
          </a:p>
          <a:p>
            <a:endParaRPr lang="en-GB" dirty="0"/>
          </a:p>
          <a:p>
            <a:r>
              <a:rPr lang="en-GB" dirty="0"/>
              <a:t>https://www.uwtsd.ac.uk/student-services/student-wellbeing/</a:t>
            </a:r>
          </a:p>
          <a:p>
            <a:endParaRPr lang="en-GB" dirty="0" smtClean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80739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B5B3F579-A97C-40F6-B105-C0F445121F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Semester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1A2FD2F0-CE37-4F9F-97FE-342BEA2455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Group research on topic from Semester 1</a:t>
            </a:r>
          </a:p>
          <a:p>
            <a:r>
              <a:rPr lang="en-GB" dirty="0"/>
              <a:t>Research by designing questionnaire/ interview</a:t>
            </a:r>
          </a:p>
          <a:p>
            <a:r>
              <a:rPr lang="en-GB" dirty="0"/>
              <a:t>Carry out this research method (Ethics forms must be approved &amp; signed)</a:t>
            </a:r>
          </a:p>
          <a:p>
            <a:r>
              <a:rPr lang="en-GB" dirty="0"/>
              <a:t>Collect data and analyse it</a:t>
            </a:r>
          </a:p>
          <a:p>
            <a:r>
              <a:rPr lang="en-GB" dirty="0"/>
              <a:t>Present findings of the research to groups</a:t>
            </a:r>
          </a:p>
          <a:p>
            <a:r>
              <a:rPr lang="en-GB" dirty="0"/>
              <a:t>Peer  assessment will be </a:t>
            </a:r>
            <a:r>
              <a:rPr lang="en-GB" dirty="0" smtClean="0"/>
              <a:t>included</a:t>
            </a:r>
          </a:p>
          <a:p>
            <a:r>
              <a:rPr lang="en-GB" dirty="0" smtClean="0"/>
              <a:t>Submit all paper work, questionnaires/interview notes and results, PowerPoint presentations as a portfolio on 10</a:t>
            </a:r>
            <a:r>
              <a:rPr lang="en-GB" baseline="30000" dirty="0" smtClean="0"/>
              <a:t>th</a:t>
            </a:r>
            <a:r>
              <a:rPr lang="en-GB" dirty="0" smtClean="0"/>
              <a:t> May 2019.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138360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254</TotalTime>
  <Words>745</Words>
  <Application>Microsoft Office PowerPoint</Application>
  <PresentationFormat>Widescreen</PresentationFormat>
  <Paragraphs>91</Paragraphs>
  <Slides>8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Century Gothic</vt:lpstr>
      <vt:lpstr>Wingdings 3</vt:lpstr>
      <vt:lpstr>Ion Boardroom</vt:lpstr>
      <vt:lpstr>Presentations</vt:lpstr>
      <vt:lpstr>Presentations</vt:lpstr>
      <vt:lpstr>How to overcome the fear</vt:lpstr>
      <vt:lpstr>Exam Preparation </vt:lpstr>
      <vt:lpstr>Exam Time </vt:lpstr>
      <vt:lpstr>Dealing with Exams Stress</vt:lpstr>
      <vt:lpstr>PowerPoint Presentation</vt:lpstr>
      <vt:lpstr>Semester 2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Dealing with Exams Stress</dc:title>
  <dc:creator>Gwen_😁</dc:creator>
  <cp:lastModifiedBy>Jane Thomas</cp:lastModifiedBy>
  <cp:revision>15</cp:revision>
  <dcterms:created xsi:type="dcterms:W3CDTF">2018-11-22T10:21:42Z</dcterms:created>
  <dcterms:modified xsi:type="dcterms:W3CDTF">2018-11-27T10:02:52Z</dcterms:modified>
</cp:coreProperties>
</file>