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 id="2147483680" r:id="rId2"/>
  </p:sldMasterIdLst>
  <p:notesMasterIdLst>
    <p:notesMasterId r:id="rId13"/>
  </p:notesMasterIdLst>
  <p:sldIdLst>
    <p:sldId id="262" r:id="rId3"/>
    <p:sldId id="263" r:id="rId4"/>
    <p:sldId id="282" r:id="rId5"/>
    <p:sldId id="283" r:id="rId6"/>
    <p:sldId id="284" r:id="rId7"/>
    <p:sldId id="285" r:id="rId8"/>
    <p:sldId id="288" r:id="rId9"/>
    <p:sldId id="289" r:id="rId10"/>
    <p:sldId id="290" r:id="rId11"/>
    <p:sldId id="28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714" autoAdjust="0"/>
  </p:normalViewPr>
  <p:slideViewPr>
    <p:cSldViewPr snapToGrid="0">
      <p:cViewPr varScale="1">
        <p:scale>
          <a:sx n="95" d="100"/>
          <a:sy n="95" d="100"/>
        </p:scale>
        <p:origin x="1158" y="7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 Id="rId4" Type="http://schemas.openxmlformats.org/officeDocument/2006/relationships/image" Target="../media/image7.png"/></Relationships>
</file>

<file path=ppt/diagrams/_rels/data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image" Target="../media/image9.jpeg"/><Relationship Id="rId5" Type="http://schemas.openxmlformats.org/officeDocument/2006/relationships/image" Target="../media/image13.jpeg"/><Relationship Id="rId4" Type="http://schemas.openxmlformats.org/officeDocument/2006/relationships/image" Target="../media/image12.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 Id="rId4" Type="http://schemas.openxmlformats.org/officeDocument/2006/relationships/image" Target="../media/image7.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image" Target="../media/image9.jpeg"/><Relationship Id="rId5" Type="http://schemas.openxmlformats.org/officeDocument/2006/relationships/image" Target="../media/image13.jpeg"/><Relationship Id="rId4" Type="http://schemas.openxmlformats.org/officeDocument/2006/relationships/image" Target="../media/image12.jpe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D61F5F-5A0D-4F91-88F0-922427B0C465}"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GB"/>
        </a:p>
      </dgm:t>
    </dgm:pt>
    <dgm:pt modelId="{2DCDAA52-29EF-400A-85A0-118749DA4214}">
      <dgm:prSet phldrT="[Text]"/>
      <dgm:spPr/>
      <dgm:t>
        <a:bodyPr/>
        <a:lstStyle/>
        <a:p>
          <a:r>
            <a:rPr lang="en-GB" dirty="0"/>
            <a:t>Overview of business idea</a:t>
          </a:r>
        </a:p>
      </dgm:t>
    </dgm:pt>
    <dgm:pt modelId="{10F42D7A-9EB2-40AB-8C2F-44FF4492B50B}" type="parTrans" cxnId="{23667652-EFA6-49A0-96AE-BDEB2B92AF09}">
      <dgm:prSet/>
      <dgm:spPr/>
      <dgm:t>
        <a:bodyPr/>
        <a:lstStyle/>
        <a:p>
          <a:endParaRPr lang="en-GB"/>
        </a:p>
      </dgm:t>
    </dgm:pt>
    <dgm:pt modelId="{B6E4EF9F-8C79-4DDC-A34A-172933BD55EB}" type="sibTrans" cxnId="{23667652-EFA6-49A0-96AE-BDEB2B92AF09}">
      <dgm:prSet/>
      <dgm:spPr/>
      <dgm:t>
        <a:bodyPr/>
        <a:lstStyle/>
        <a:p>
          <a:endParaRPr lang="en-GB"/>
        </a:p>
      </dgm:t>
    </dgm:pt>
    <dgm:pt modelId="{E62A5753-8D3C-4DA4-8633-8379079E3DD4}">
      <dgm:prSet phldrT="[Text]"/>
      <dgm:spPr/>
      <dgm:t>
        <a:bodyPr/>
        <a:lstStyle/>
        <a:p>
          <a:r>
            <a:rPr lang="en-GB" dirty="0"/>
            <a:t>Management team plan</a:t>
          </a:r>
        </a:p>
      </dgm:t>
    </dgm:pt>
    <dgm:pt modelId="{214385EB-D9FD-4AF0-99A0-3678D69CB16B}" type="parTrans" cxnId="{3F8C364F-A50A-4F99-ABBE-73023D4411A2}">
      <dgm:prSet/>
      <dgm:spPr/>
      <dgm:t>
        <a:bodyPr/>
        <a:lstStyle/>
        <a:p>
          <a:endParaRPr lang="en-GB"/>
        </a:p>
      </dgm:t>
    </dgm:pt>
    <dgm:pt modelId="{875089EC-9C3E-4EB3-BAB6-3EFDCBFDC2F7}" type="sibTrans" cxnId="{3F8C364F-A50A-4F99-ABBE-73023D4411A2}">
      <dgm:prSet/>
      <dgm:spPr/>
      <dgm:t>
        <a:bodyPr/>
        <a:lstStyle/>
        <a:p>
          <a:endParaRPr lang="en-GB"/>
        </a:p>
      </dgm:t>
    </dgm:pt>
    <dgm:pt modelId="{BB640882-FA1D-495F-80F3-CD7483922C40}">
      <dgm:prSet phldrT="[Text]"/>
      <dgm:spPr/>
      <dgm:t>
        <a:bodyPr/>
        <a:lstStyle/>
        <a:p>
          <a:r>
            <a:rPr lang="en-GB" dirty="0"/>
            <a:t>Target market and marketing strategies</a:t>
          </a:r>
        </a:p>
      </dgm:t>
    </dgm:pt>
    <dgm:pt modelId="{CA4DA840-F695-4130-8874-E3CD39B4C92A}" type="parTrans" cxnId="{51D4361D-F759-4A68-A06E-C488B07DC329}">
      <dgm:prSet/>
      <dgm:spPr/>
      <dgm:t>
        <a:bodyPr/>
        <a:lstStyle/>
        <a:p>
          <a:endParaRPr lang="en-GB"/>
        </a:p>
      </dgm:t>
    </dgm:pt>
    <dgm:pt modelId="{336866CA-F1D0-4D77-A6D1-89861FCED244}" type="sibTrans" cxnId="{51D4361D-F759-4A68-A06E-C488B07DC329}">
      <dgm:prSet/>
      <dgm:spPr/>
      <dgm:t>
        <a:bodyPr/>
        <a:lstStyle/>
        <a:p>
          <a:endParaRPr lang="en-GB"/>
        </a:p>
      </dgm:t>
    </dgm:pt>
    <dgm:pt modelId="{EB1EB3FB-C6E2-419E-B5EC-96271DB8D260}">
      <dgm:prSet phldrT="[Text]"/>
      <dgm:spPr/>
      <dgm:t>
        <a:bodyPr/>
        <a:lstStyle/>
        <a:p>
          <a:r>
            <a:rPr lang="en-GB" dirty="0"/>
            <a:t>Competition and differentiation strategies</a:t>
          </a:r>
        </a:p>
      </dgm:t>
    </dgm:pt>
    <dgm:pt modelId="{87A5F565-49C0-49F5-B3A7-E785897F8854}" type="parTrans" cxnId="{98CC8B17-C111-4CA4-988C-EB39E745B9EF}">
      <dgm:prSet/>
      <dgm:spPr/>
      <dgm:t>
        <a:bodyPr/>
        <a:lstStyle/>
        <a:p>
          <a:endParaRPr lang="en-GB"/>
        </a:p>
      </dgm:t>
    </dgm:pt>
    <dgm:pt modelId="{19F38AF2-AE3B-4A2B-A958-42A4DF1B93EB}" type="sibTrans" cxnId="{98CC8B17-C111-4CA4-988C-EB39E745B9EF}">
      <dgm:prSet/>
      <dgm:spPr/>
      <dgm:t>
        <a:bodyPr/>
        <a:lstStyle/>
        <a:p>
          <a:endParaRPr lang="en-GB"/>
        </a:p>
      </dgm:t>
    </dgm:pt>
    <dgm:pt modelId="{6C933BC4-CC3A-490B-80CF-4C1AD15259D4}">
      <dgm:prSet phldrT="[Text]"/>
      <dgm:spPr/>
      <dgm:t>
        <a:bodyPr/>
        <a:lstStyle/>
        <a:p>
          <a:r>
            <a:rPr lang="en-GB" dirty="0"/>
            <a:t>Funding requirements and allocation</a:t>
          </a:r>
        </a:p>
      </dgm:t>
    </dgm:pt>
    <dgm:pt modelId="{8A98D4A6-153C-46B8-A669-DD5652B0A8F3}" type="parTrans" cxnId="{A3263C0B-4FE3-40A1-9DCD-EFFC8804EA4E}">
      <dgm:prSet/>
      <dgm:spPr/>
      <dgm:t>
        <a:bodyPr/>
        <a:lstStyle/>
        <a:p>
          <a:endParaRPr lang="en-GB"/>
        </a:p>
      </dgm:t>
    </dgm:pt>
    <dgm:pt modelId="{F05FE58A-B6F8-4FDC-8AF1-5B86C136DEFE}" type="sibTrans" cxnId="{A3263C0B-4FE3-40A1-9DCD-EFFC8804EA4E}">
      <dgm:prSet/>
      <dgm:spPr/>
      <dgm:t>
        <a:bodyPr/>
        <a:lstStyle/>
        <a:p>
          <a:endParaRPr lang="en-GB"/>
        </a:p>
      </dgm:t>
    </dgm:pt>
    <dgm:pt modelId="{7675965F-BA00-47E5-89F3-B34944276A01}">
      <dgm:prSet phldrT="[Text]"/>
      <dgm:spPr/>
      <dgm:t>
        <a:bodyPr/>
        <a:lstStyle/>
        <a:p>
          <a:r>
            <a:rPr lang="en-GB" dirty="0"/>
            <a:t>Conclusion</a:t>
          </a:r>
        </a:p>
      </dgm:t>
    </dgm:pt>
    <dgm:pt modelId="{FD14E92A-FAF4-48B6-823A-EF702A0A072F}" type="parTrans" cxnId="{A48E1D1F-79DA-4DF5-90BA-C580DB634530}">
      <dgm:prSet/>
      <dgm:spPr/>
      <dgm:t>
        <a:bodyPr/>
        <a:lstStyle/>
        <a:p>
          <a:endParaRPr lang="en-GB"/>
        </a:p>
      </dgm:t>
    </dgm:pt>
    <dgm:pt modelId="{C1D93FFD-6E40-4647-BD37-12F0605F3C03}" type="sibTrans" cxnId="{A48E1D1F-79DA-4DF5-90BA-C580DB634530}">
      <dgm:prSet/>
      <dgm:spPr/>
      <dgm:t>
        <a:bodyPr/>
        <a:lstStyle/>
        <a:p>
          <a:endParaRPr lang="en-GB"/>
        </a:p>
      </dgm:t>
    </dgm:pt>
    <dgm:pt modelId="{BF1434F5-5AD1-4D1B-994A-716F9B410B7A}">
      <dgm:prSet phldrT="[Text]"/>
      <dgm:spPr/>
      <dgm:t>
        <a:bodyPr/>
        <a:lstStyle/>
        <a:p>
          <a:r>
            <a:rPr lang="en-GB" dirty="0"/>
            <a:t>About me as the new entrepreneur</a:t>
          </a:r>
        </a:p>
      </dgm:t>
    </dgm:pt>
    <dgm:pt modelId="{428228C7-3BAA-4746-B249-F919700FF00D}" type="parTrans" cxnId="{A5DF81C8-872C-4FC4-A774-9C1872ABEF37}">
      <dgm:prSet/>
      <dgm:spPr/>
      <dgm:t>
        <a:bodyPr/>
        <a:lstStyle/>
        <a:p>
          <a:endParaRPr lang="en-GB"/>
        </a:p>
      </dgm:t>
    </dgm:pt>
    <dgm:pt modelId="{D94C68B2-30C8-4844-BB0E-DA8EC61C28BD}" type="sibTrans" cxnId="{A5DF81C8-872C-4FC4-A774-9C1872ABEF37}">
      <dgm:prSet/>
      <dgm:spPr/>
      <dgm:t>
        <a:bodyPr/>
        <a:lstStyle/>
        <a:p>
          <a:endParaRPr lang="en-GB"/>
        </a:p>
      </dgm:t>
    </dgm:pt>
    <dgm:pt modelId="{85B403BD-84B4-425C-B0F4-DD7E7A33406F}" type="pres">
      <dgm:prSet presAssocID="{32D61F5F-5A0D-4F91-88F0-922427B0C465}" presName="Name0" presStyleCnt="0">
        <dgm:presLayoutVars>
          <dgm:dir/>
          <dgm:resizeHandles val="exact"/>
        </dgm:presLayoutVars>
      </dgm:prSet>
      <dgm:spPr/>
    </dgm:pt>
    <dgm:pt modelId="{EE3E6512-CB97-4A65-9DF8-32552CFC56DA}" type="pres">
      <dgm:prSet presAssocID="{BF1434F5-5AD1-4D1B-994A-716F9B410B7A}" presName="node" presStyleLbl="node1" presStyleIdx="0" presStyleCnt="7">
        <dgm:presLayoutVars>
          <dgm:bulletEnabled val="1"/>
        </dgm:presLayoutVars>
      </dgm:prSet>
      <dgm:spPr/>
    </dgm:pt>
    <dgm:pt modelId="{24C28038-F5B6-4E34-ACD1-F4E20E587FED}" type="pres">
      <dgm:prSet presAssocID="{D94C68B2-30C8-4844-BB0E-DA8EC61C28BD}" presName="sibTrans" presStyleLbl="sibTrans1D1" presStyleIdx="0" presStyleCnt="6"/>
      <dgm:spPr/>
    </dgm:pt>
    <dgm:pt modelId="{807DDD8E-D246-4C78-9374-1E1B29B3558C}" type="pres">
      <dgm:prSet presAssocID="{D94C68B2-30C8-4844-BB0E-DA8EC61C28BD}" presName="connectorText" presStyleLbl="sibTrans1D1" presStyleIdx="0" presStyleCnt="6"/>
      <dgm:spPr/>
    </dgm:pt>
    <dgm:pt modelId="{29F0D9F1-1F75-4653-8427-6357C5851A65}" type="pres">
      <dgm:prSet presAssocID="{2DCDAA52-29EF-400A-85A0-118749DA4214}" presName="node" presStyleLbl="node1" presStyleIdx="1" presStyleCnt="7">
        <dgm:presLayoutVars>
          <dgm:bulletEnabled val="1"/>
        </dgm:presLayoutVars>
      </dgm:prSet>
      <dgm:spPr/>
    </dgm:pt>
    <dgm:pt modelId="{5EE94C9B-280F-400E-8769-9F5176A87040}" type="pres">
      <dgm:prSet presAssocID="{B6E4EF9F-8C79-4DDC-A34A-172933BD55EB}" presName="sibTrans" presStyleLbl="sibTrans1D1" presStyleIdx="1" presStyleCnt="6"/>
      <dgm:spPr/>
    </dgm:pt>
    <dgm:pt modelId="{A3287A55-9DE4-4840-A1CC-31E9D430CA04}" type="pres">
      <dgm:prSet presAssocID="{B6E4EF9F-8C79-4DDC-A34A-172933BD55EB}" presName="connectorText" presStyleLbl="sibTrans1D1" presStyleIdx="1" presStyleCnt="6"/>
      <dgm:spPr/>
    </dgm:pt>
    <dgm:pt modelId="{1C66A028-CF41-4605-B655-F44A51E096EB}" type="pres">
      <dgm:prSet presAssocID="{E62A5753-8D3C-4DA4-8633-8379079E3DD4}" presName="node" presStyleLbl="node1" presStyleIdx="2" presStyleCnt="7">
        <dgm:presLayoutVars>
          <dgm:bulletEnabled val="1"/>
        </dgm:presLayoutVars>
      </dgm:prSet>
      <dgm:spPr/>
    </dgm:pt>
    <dgm:pt modelId="{493A0BA2-CA59-4D16-A8D8-7B907F26252C}" type="pres">
      <dgm:prSet presAssocID="{875089EC-9C3E-4EB3-BAB6-3EFDCBFDC2F7}" presName="sibTrans" presStyleLbl="sibTrans1D1" presStyleIdx="2" presStyleCnt="6"/>
      <dgm:spPr/>
    </dgm:pt>
    <dgm:pt modelId="{E4BA3670-2E84-45F4-A1FC-E3F51E441609}" type="pres">
      <dgm:prSet presAssocID="{875089EC-9C3E-4EB3-BAB6-3EFDCBFDC2F7}" presName="connectorText" presStyleLbl="sibTrans1D1" presStyleIdx="2" presStyleCnt="6"/>
      <dgm:spPr/>
    </dgm:pt>
    <dgm:pt modelId="{736B2516-D437-4F53-8CC1-B6B7A8EDCC62}" type="pres">
      <dgm:prSet presAssocID="{BB640882-FA1D-495F-80F3-CD7483922C40}" presName="node" presStyleLbl="node1" presStyleIdx="3" presStyleCnt="7">
        <dgm:presLayoutVars>
          <dgm:bulletEnabled val="1"/>
        </dgm:presLayoutVars>
      </dgm:prSet>
      <dgm:spPr/>
    </dgm:pt>
    <dgm:pt modelId="{C779D78D-6BD0-4D55-9A81-C8C9CDDDDB59}" type="pres">
      <dgm:prSet presAssocID="{336866CA-F1D0-4D77-A6D1-89861FCED244}" presName="sibTrans" presStyleLbl="sibTrans1D1" presStyleIdx="3" presStyleCnt="6"/>
      <dgm:spPr/>
    </dgm:pt>
    <dgm:pt modelId="{866CA612-3330-4012-8952-F1A688EF7365}" type="pres">
      <dgm:prSet presAssocID="{336866CA-F1D0-4D77-A6D1-89861FCED244}" presName="connectorText" presStyleLbl="sibTrans1D1" presStyleIdx="3" presStyleCnt="6"/>
      <dgm:spPr/>
    </dgm:pt>
    <dgm:pt modelId="{0BB18D0C-1153-4414-8FEB-B0580BDEDD9E}" type="pres">
      <dgm:prSet presAssocID="{EB1EB3FB-C6E2-419E-B5EC-96271DB8D260}" presName="node" presStyleLbl="node1" presStyleIdx="4" presStyleCnt="7">
        <dgm:presLayoutVars>
          <dgm:bulletEnabled val="1"/>
        </dgm:presLayoutVars>
      </dgm:prSet>
      <dgm:spPr/>
    </dgm:pt>
    <dgm:pt modelId="{077DBF63-7AF6-4A5B-B048-79E3FD035B07}" type="pres">
      <dgm:prSet presAssocID="{19F38AF2-AE3B-4A2B-A958-42A4DF1B93EB}" presName="sibTrans" presStyleLbl="sibTrans1D1" presStyleIdx="4" presStyleCnt="6"/>
      <dgm:spPr/>
    </dgm:pt>
    <dgm:pt modelId="{1654506C-A6CE-44BB-A863-70EDF61FFD50}" type="pres">
      <dgm:prSet presAssocID="{19F38AF2-AE3B-4A2B-A958-42A4DF1B93EB}" presName="connectorText" presStyleLbl="sibTrans1D1" presStyleIdx="4" presStyleCnt="6"/>
      <dgm:spPr/>
    </dgm:pt>
    <dgm:pt modelId="{E3CCC6C7-3956-4D90-ACD1-402898C6A25D}" type="pres">
      <dgm:prSet presAssocID="{6C933BC4-CC3A-490B-80CF-4C1AD15259D4}" presName="node" presStyleLbl="node1" presStyleIdx="5" presStyleCnt="7">
        <dgm:presLayoutVars>
          <dgm:bulletEnabled val="1"/>
        </dgm:presLayoutVars>
      </dgm:prSet>
      <dgm:spPr/>
    </dgm:pt>
    <dgm:pt modelId="{F3D67D74-6D43-4787-898F-F576F01B046D}" type="pres">
      <dgm:prSet presAssocID="{F05FE58A-B6F8-4FDC-8AF1-5B86C136DEFE}" presName="sibTrans" presStyleLbl="sibTrans1D1" presStyleIdx="5" presStyleCnt="6"/>
      <dgm:spPr/>
    </dgm:pt>
    <dgm:pt modelId="{24915A9B-E620-451A-9E1F-FB48BCCA4F04}" type="pres">
      <dgm:prSet presAssocID="{F05FE58A-B6F8-4FDC-8AF1-5B86C136DEFE}" presName="connectorText" presStyleLbl="sibTrans1D1" presStyleIdx="5" presStyleCnt="6"/>
      <dgm:spPr/>
    </dgm:pt>
    <dgm:pt modelId="{180FCB4F-327A-4964-82C1-A36FDDB881A2}" type="pres">
      <dgm:prSet presAssocID="{7675965F-BA00-47E5-89F3-B34944276A01}" presName="node" presStyleLbl="node1" presStyleIdx="6" presStyleCnt="7">
        <dgm:presLayoutVars>
          <dgm:bulletEnabled val="1"/>
        </dgm:presLayoutVars>
      </dgm:prSet>
      <dgm:spPr/>
    </dgm:pt>
  </dgm:ptLst>
  <dgm:cxnLst>
    <dgm:cxn modelId="{3DF37200-127B-413A-97CF-5EB27F24654E}" type="presOf" srcId="{E62A5753-8D3C-4DA4-8633-8379079E3DD4}" destId="{1C66A028-CF41-4605-B655-F44A51E096EB}" srcOrd="0" destOrd="0" presId="urn:microsoft.com/office/officeart/2016/7/layout/RepeatingBendingProcessNew"/>
    <dgm:cxn modelId="{A3263C0B-4FE3-40A1-9DCD-EFFC8804EA4E}" srcId="{32D61F5F-5A0D-4F91-88F0-922427B0C465}" destId="{6C933BC4-CC3A-490B-80CF-4C1AD15259D4}" srcOrd="5" destOrd="0" parTransId="{8A98D4A6-153C-46B8-A669-DD5652B0A8F3}" sibTransId="{F05FE58A-B6F8-4FDC-8AF1-5B86C136DEFE}"/>
    <dgm:cxn modelId="{98CC8B17-C111-4CA4-988C-EB39E745B9EF}" srcId="{32D61F5F-5A0D-4F91-88F0-922427B0C465}" destId="{EB1EB3FB-C6E2-419E-B5EC-96271DB8D260}" srcOrd="4" destOrd="0" parTransId="{87A5F565-49C0-49F5-B3A7-E785897F8854}" sibTransId="{19F38AF2-AE3B-4A2B-A958-42A4DF1B93EB}"/>
    <dgm:cxn modelId="{51D4361D-F759-4A68-A06E-C488B07DC329}" srcId="{32D61F5F-5A0D-4F91-88F0-922427B0C465}" destId="{BB640882-FA1D-495F-80F3-CD7483922C40}" srcOrd="3" destOrd="0" parTransId="{CA4DA840-F695-4130-8874-E3CD39B4C92A}" sibTransId="{336866CA-F1D0-4D77-A6D1-89861FCED244}"/>
    <dgm:cxn modelId="{A48E1D1F-79DA-4DF5-90BA-C580DB634530}" srcId="{32D61F5F-5A0D-4F91-88F0-922427B0C465}" destId="{7675965F-BA00-47E5-89F3-B34944276A01}" srcOrd="6" destOrd="0" parTransId="{FD14E92A-FAF4-48B6-823A-EF702A0A072F}" sibTransId="{C1D93FFD-6E40-4647-BD37-12F0605F3C03}"/>
    <dgm:cxn modelId="{A93CA929-054E-463B-829C-010B482D81AA}" type="presOf" srcId="{D94C68B2-30C8-4844-BB0E-DA8EC61C28BD}" destId="{24C28038-F5B6-4E34-ACD1-F4E20E587FED}" srcOrd="0" destOrd="0" presId="urn:microsoft.com/office/officeart/2016/7/layout/RepeatingBendingProcessNew"/>
    <dgm:cxn modelId="{E522362B-7F21-4C27-A984-0CE667DF174E}" type="presOf" srcId="{32D61F5F-5A0D-4F91-88F0-922427B0C465}" destId="{85B403BD-84B4-425C-B0F4-DD7E7A33406F}" srcOrd="0" destOrd="0" presId="urn:microsoft.com/office/officeart/2016/7/layout/RepeatingBendingProcessNew"/>
    <dgm:cxn modelId="{B2DF2C31-9D19-497D-9D42-E0A3E739198D}" type="presOf" srcId="{19F38AF2-AE3B-4A2B-A958-42A4DF1B93EB}" destId="{1654506C-A6CE-44BB-A863-70EDF61FFD50}" srcOrd="1" destOrd="0" presId="urn:microsoft.com/office/officeart/2016/7/layout/RepeatingBendingProcessNew"/>
    <dgm:cxn modelId="{AF791769-4892-45EB-9D04-C3B1D4EA220E}" type="presOf" srcId="{EB1EB3FB-C6E2-419E-B5EC-96271DB8D260}" destId="{0BB18D0C-1153-4414-8FEB-B0580BDEDD9E}" srcOrd="0" destOrd="0" presId="urn:microsoft.com/office/officeart/2016/7/layout/RepeatingBendingProcessNew"/>
    <dgm:cxn modelId="{3F8C364F-A50A-4F99-ABBE-73023D4411A2}" srcId="{32D61F5F-5A0D-4F91-88F0-922427B0C465}" destId="{E62A5753-8D3C-4DA4-8633-8379079E3DD4}" srcOrd="2" destOrd="0" parTransId="{214385EB-D9FD-4AF0-99A0-3678D69CB16B}" sibTransId="{875089EC-9C3E-4EB3-BAB6-3EFDCBFDC2F7}"/>
    <dgm:cxn modelId="{23667652-EFA6-49A0-96AE-BDEB2B92AF09}" srcId="{32D61F5F-5A0D-4F91-88F0-922427B0C465}" destId="{2DCDAA52-29EF-400A-85A0-118749DA4214}" srcOrd="1" destOrd="0" parTransId="{10F42D7A-9EB2-40AB-8C2F-44FF4492B50B}" sibTransId="{B6E4EF9F-8C79-4DDC-A34A-172933BD55EB}"/>
    <dgm:cxn modelId="{3FF9BD72-E63D-4D76-951F-AFCD63D9BBC1}" type="presOf" srcId="{B6E4EF9F-8C79-4DDC-A34A-172933BD55EB}" destId="{A3287A55-9DE4-4840-A1CC-31E9D430CA04}" srcOrd="1" destOrd="0" presId="urn:microsoft.com/office/officeart/2016/7/layout/RepeatingBendingProcessNew"/>
    <dgm:cxn modelId="{05FA4A59-D3DE-46DD-A0CA-7FB98865B9FC}" type="presOf" srcId="{19F38AF2-AE3B-4A2B-A958-42A4DF1B93EB}" destId="{077DBF63-7AF6-4A5B-B048-79E3FD035B07}" srcOrd="0" destOrd="0" presId="urn:microsoft.com/office/officeart/2016/7/layout/RepeatingBendingProcessNew"/>
    <dgm:cxn modelId="{A04CE77F-FF9D-4816-8185-D43C7D956AE2}" type="presOf" srcId="{B6E4EF9F-8C79-4DDC-A34A-172933BD55EB}" destId="{5EE94C9B-280F-400E-8769-9F5176A87040}" srcOrd="0" destOrd="0" presId="urn:microsoft.com/office/officeart/2016/7/layout/RepeatingBendingProcessNew"/>
    <dgm:cxn modelId="{88269D93-80B9-4908-8A8D-3890A720CF83}" type="presOf" srcId="{6C933BC4-CC3A-490B-80CF-4C1AD15259D4}" destId="{E3CCC6C7-3956-4D90-ACD1-402898C6A25D}" srcOrd="0" destOrd="0" presId="urn:microsoft.com/office/officeart/2016/7/layout/RepeatingBendingProcessNew"/>
    <dgm:cxn modelId="{31671A9B-9104-426A-8078-C370CFCE5590}" type="presOf" srcId="{336866CA-F1D0-4D77-A6D1-89861FCED244}" destId="{C779D78D-6BD0-4D55-9A81-C8C9CDDDDB59}" srcOrd="0" destOrd="0" presId="urn:microsoft.com/office/officeart/2016/7/layout/RepeatingBendingProcessNew"/>
    <dgm:cxn modelId="{3119CF9B-7519-4FCD-944E-13E01FB3968A}" type="presOf" srcId="{336866CA-F1D0-4D77-A6D1-89861FCED244}" destId="{866CA612-3330-4012-8952-F1A688EF7365}" srcOrd="1" destOrd="0" presId="urn:microsoft.com/office/officeart/2016/7/layout/RepeatingBendingProcessNew"/>
    <dgm:cxn modelId="{A5DF81C8-872C-4FC4-A774-9C1872ABEF37}" srcId="{32D61F5F-5A0D-4F91-88F0-922427B0C465}" destId="{BF1434F5-5AD1-4D1B-994A-716F9B410B7A}" srcOrd="0" destOrd="0" parTransId="{428228C7-3BAA-4746-B249-F919700FF00D}" sibTransId="{D94C68B2-30C8-4844-BB0E-DA8EC61C28BD}"/>
    <dgm:cxn modelId="{879973CF-E991-4A87-894C-3793AD6FE429}" type="presOf" srcId="{875089EC-9C3E-4EB3-BAB6-3EFDCBFDC2F7}" destId="{E4BA3670-2E84-45F4-A1FC-E3F51E441609}" srcOrd="1" destOrd="0" presId="urn:microsoft.com/office/officeart/2016/7/layout/RepeatingBendingProcessNew"/>
    <dgm:cxn modelId="{81FDFFD4-A7BB-4168-BF59-11F80706A654}" type="presOf" srcId="{BB640882-FA1D-495F-80F3-CD7483922C40}" destId="{736B2516-D437-4F53-8CC1-B6B7A8EDCC62}" srcOrd="0" destOrd="0" presId="urn:microsoft.com/office/officeart/2016/7/layout/RepeatingBendingProcessNew"/>
    <dgm:cxn modelId="{DA98A9D9-21B6-4A76-96B2-9CF10046471E}" type="presOf" srcId="{875089EC-9C3E-4EB3-BAB6-3EFDCBFDC2F7}" destId="{493A0BA2-CA59-4D16-A8D8-7B907F26252C}" srcOrd="0" destOrd="0" presId="urn:microsoft.com/office/officeart/2016/7/layout/RepeatingBendingProcessNew"/>
    <dgm:cxn modelId="{B1024FDB-6474-4EBD-8A09-CEDB0C5A28A0}" type="presOf" srcId="{2DCDAA52-29EF-400A-85A0-118749DA4214}" destId="{29F0D9F1-1F75-4653-8427-6357C5851A65}" srcOrd="0" destOrd="0" presId="urn:microsoft.com/office/officeart/2016/7/layout/RepeatingBendingProcessNew"/>
    <dgm:cxn modelId="{E9E9F7DB-FF51-4683-BC4C-1FF3005A3B37}" type="presOf" srcId="{7675965F-BA00-47E5-89F3-B34944276A01}" destId="{180FCB4F-327A-4964-82C1-A36FDDB881A2}" srcOrd="0" destOrd="0" presId="urn:microsoft.com/office/officeart/2016/7/layout/RepeatingBendingProcessNew"/>
    <dgm:cxn modelId="{1BE422DF-0AB5-494A-8FE6-AF61CD319FC0}" type="presOf" srcId="{F05FE58A-B6F8-4FDC-8AF1-5B86C136DEFE}" destId="{24915A9B-E620-451A-9E1F-FB48BCCA4F04}" srcOrd="1" destOrd="0" presId="urn:microsoft.com/office/officeart/2016/7/layout/RepeatingBendingProcessNew"/>
    <dgm:cxn modelId="{DE1D6CF5-D2BA-4470-95BE-7BA904411C38}" type="presOf" srcId="{BF1434F5-5AD1-4D1B-994A-716F9B410B7A}" destId="{EE3E6512-CB97-4A65-9DF8-32552CFC56DA}" srcOrd="0" destOrd="0" presId="urn:microsoft.com/office/officeart/2016/7/layout/RepeatingBendingProcessNew"/>
    <dgm:cxn modelId="{E8AE9EF7-2CF8-4AC7-8F57-68B21687D374}" type="presOf" srcId="{D94C68B2-30C8-4844-BB0E-DA8EC61C28BD}" destId="{807DDD8E-D246-4C78-9374-1E1B29B3558C}" srcOrd="1" destOrd="0" presId="urn:microsoft.com/office/officeart/2016/7/layout/RepeatingBendingProcessNew"/>
    <dgm:cxn modelId="{B547C8F9-1F2D-422F-9DC1-71F93BAE0C77}" type="presOf" srcId="{F05FE58A-B6F8-4FDC-8AF1-5B86C136DEFE}" destId="{F3D67D74-6D43-4787-898F-F576F01B046D}" srcOrd="0" destOrd="0" presId="urn:microsoft.com/office/officeart/2016/7/layout/RepeatingBendingProcessNew"/>
    <dgm:cxn modelId="{83D2F765-7B10-4419-8C3D-6ADF18C04E69}" type="presParOf" srcId="{85B403BD-84B4-425C-B0F4-DD7E7A33406F}" destId="{EE3E6512-CB97-4A65-9DF8-32552CFC56DA}" srcOrd="0" destOrd="0" presId="urn:microsoft.com/office/officeart/2016/7/layout/RepeatingBendingProcessNew"/>
    <dgm:cxn modelId="{E8C710BF-3471-4E1C-803B-E6208AEBA794}" type="presParOf" srcId="{85B403BD-84B4-425C-B0F4-DD7E7A33406F}" destId="{24C28038-F5B6-4E34-ACD1-F4E20E587FED}" srcOrd="1" destOrd="0" presId="urn:microsoft.com/office/officeart/2016/7/layout/RepeatingBendingProcessNew"/>
    <dgm:cxn modelId="{A7C6AF19-D509-4EF8-A0CC-A05F771A200F}" type="presParOf" srcId="{24C28038-F5B6-4E34-ACD1-F4E20E587FED}" destId="{807DDD8E-D246-4C78-9374-1E1B29B3558C}" srcOrd="0" destOrd="0" presId="urn:microsoft.com/office/officeart/2016/7/layout/RepeatingBendingProcessNew"/>
    <dgm:cxn modelId="{5FFB5772-4CF9-40AA-99D4-DF7DB9D49E93}" type="presParOf" srcId="{85B403BD-84B4-425C-B0F4-DD7E7A33406F}" destId="{29F0D9F1-1F75-4653-8427-6357C5851A65}" srcOrd="2" destOrd="0" presId="urn:microsoft.com/office/officeart/2016/7/layout/RepeatingBendingProcessNew"/>
    <dgm:cxn modelId="{A71DD6D7-B113-48A8-8871-97D673D69DF1}" type="presParOf" srcId="{85B403BD-84B4-425C-B0F4-DD7E7A33406F}" destId="{5EE94C9B-280F-400E-8769-9F5176A87040}" srcOrd="3" destOrd="0" presId="urn:microsoft.com/office/officeart/2016/7/layout/RepeatingBendingProcessNew"/>
    <dgm:cxn modelId="{5506DBD5-F5F4-44C4-985C-9EAB0143891C}" type="presParOf" srcId="{5EE94C9B-280F-400E-8769-9F5176A87040}" destId="{A3287A55-9DE4-4840-A1CC-31E9D430CA04}" srcOrd="0" destOrd="0" presId="urn:microsoft.com/office/officeart/2016/7/layout/RepeatingBendingProcessNew"/>
    <dgm:cxn modelId="{67CB0D65-D333-433B-8A3B-C69568847263}" type="presParOf" srcId="{85B403BD-84B4-425C-B0F4-DD7E7A33406F}" destId="{1C66A028-CF41-4605-B655-F44A51E096EB}" srcOrd="4" destOrd="0" presId="urn:microsoft.com/office/officeart/2016/7/layout/RepeatingBendingProcessNew"/>
    <dgm:cxn modelId="{392770EF-ABCB-4E7A-A29D-579F8EF8A107}" type="presParOf" srcId="{85B403BD-84B4-425C-B0F4-DD7E7A33406F}" destId="{493A0BA2-CA59-4D16-A8D8-7B907F26252C}" srcOrd="5" destOrd="0" presId="urn:microsoft.com/office/officeart/2016/7/layout/RepeatingBendingProcessNew"/>
    <dgm:cxn modelId="{D181EE2A-2389-4228-86DA-BBE719AC8742}" type="presParOf" srcId="{493A0BA2-CA59-4D16-A8D8-7B907F26252C}" destId="{E4BA3670-2E84-45F4-A1FC-E3F51E441609}" srcOrd="0" destOrd="0" presId="urn:microsoft.com/office/officeart/2016/7/layout/RepeatingBendingProcessNew"/>
    <dgm:cxn modelId="{32DEB8F7-9F9D-4985-992D-B0FA66B6C49B}" type="presParOf" srcId="{85B403BD-84B4-425C-B0F4-DD7E7A33406F}" destId="{736B2516-D437-4F53-8CC1-B6B7A8EDCC62}" srcOrd="6" destOrd="0" presId="urn:microsoft.com/office/officeart/2016/7/layout/RepeatingBendingProcessNew"/>
    <dgm:cxn modelId="{63987DDC-3E36-40ED-90BB-8F0EB6A92FFB}" type="presParOf" srcId="{85B403BD-84B4-425C-B0F4-DD7E7A33406F}" destId="{C779D78D-6BD0-4D55-9A81-C8C9CDDDDB59}" srcOrd="7" destOrd="0" presId="urn:microsoft.com/office/officeart/2016/7/layout/RepeatingBendingProcessNew"/>
    <dgm:cxn modelId="{2385356C-47F0-4A62-934B-2C2EDD0DEEE7}" type="presParOf" srcId="{C779D78D-6BD0-4D55-9A81-C8C9CDDDDB59}" destId="{866CA612-3330-4012-8952-F1A688EF7365}" srcOrd="0" destOrd="0" presId="urn:microsoft.com/office/officeart/2016/7/layout/RepeatingBendingProcessNew"/>
    <dgm:cxn modelId="{355DD6EA-EB71-4E39-85A9-BBDCEE9ECE47}" type="presParOf" srcId="{85B403BD-84B4-425C-B0F4-DD7E7A33406F}" destId="{0BB18D0C-1153-4414-8FEB-B0580BDEDD9E}" srcOrd="8" destOrd="0" presId="urn:microsoft.com/office/officeart/2016/7/layout/RepeatingBendingProcessNew"/>
    <dgm:cxn modelId="{C9FB9CC8-FAF8-4B5C-9BD4-57A0B910F701}" type="presParOf" srcId="{85B403BD-84B4-425C-B0F4-DD7E7A33406F}" destId="{077DBF63-7AF6-4A5B-B048-79E3FD035B07}" srcOrd="9" destOrd="0" presId="urn:microsoft.com/office/officeart/2016/7/layout/RepeatingBendingProcessNew"/>
    <dgm:cxn modelId="{0397C995-47E8-4D96-A99F-B89EE3CD2754}" type="presParOf" srcId="{077DBF63-7AF6-4A5B-B048-79E3FD035B07}" destId="{1654506C-A6CE-44BB-A863-70EDF61FFD50}" srcOrd="0" destOrd="0" presId="urn:microsoft.com/office/officeart/2016/7/layout/RepeatingBendingProcessNew"/>
    <dgm:cxn modelId="{7371961F-22D9-401F-B327-5F59057E36FF}" type="presParOf" srcId="{85B403BD-84B4-425C-B0F4-DD7E7A33406F}" destId="{E3CCC6C7-3956-4D90-ACD1-402898C6A25D}" srcOrd="10" destOrd="0" presId="urn:microsoft.com/office/officeart/2016/7/layout/RepeatingBendingProcessNew"/>
    <dgm:cxn modelId="{B948C405-9F0E-4EA2-A981-13E7D6282B09}" type="presParOf" srcId="{85B403BD-84B4-425C-B0F4-DD7E7A33406F}" destId="{F3D67D74-6D43-4787-898F-F576F01B046D}" srcOrd="11" destOrd="0" presId="urn:microsoft.com/office/officeart/2016/7/layout/RepeatingBendingProcessNew"/>
    <dgm:cxn modelId="{A9AABEFB-73B7-419F-9561-1F1F819E2077}" type="presParOf" srcId="{F3D67D74-6D43-4787-898F-F576F01B046D}" destId="{24915A9B-E620-451A-9E1F-FB48BCCA4F04}" srcOrd="0" destOrd="0" presId="urn:microsoft.com/office/officeart/2016/7/layout/RepeatingBendingProcessNew"/>
    <dgm:cxn modelId="{673C0C97-AE88-4C29-848D-8C051E4F6321}" type="presParOf" srcId="{85B403BD-84B4-425C-B0F4-DD7E7A33406F}" destId="{180FCB4F-327A-4964-82C1-A36FDDB881A2}"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20C6C8-237C-460E-A3B2-42E66BEB27D7}" type="doc">
      <dgm:prSet loTypeId="urn:microsoft.com/office/officeart/2008/layout/PictureAccentList" loCatId="picture" qsTypeId="urn:microsoft.com/office/officeart/2005/8/quickstyle/simple1" qsCatId="simple" csTypeId="urn:microsoft.com/office/officeart/2005/8/colors/accent1_2" csCatId="accent1" phldr="1"/>
      <dgm:spPr/>
      <dgm:t>
        <a:bodyPr/>
        <a:lstStyle/>
        <a:p>
          <a:endParaRPr lang="en-GB"/>
        </a:p>
      </dgm:t>
    </dgm:pt>
    <dgm:pt modelId="{8541DCF4-2753-49C2-A872-EF3D5E70EECF}">
      <dgm:prSet phldrT="[Text]"/>
      <dgm:spPr>
        <a:solidFill>
          <a:schemeClr val="accent4">
            <a:lumMod val="40000"/>
            <a:lumOff val="60000"/>
          </a:schemeClr>
        </a:solidFill>
      </dgm:spPr>
      <dgm:t>
        <a:bodyPr/>
        <a:lstStyle/>
        <a:p>
          <a:pPr algn="l"/>
          <a:r>
            <a:rPr lang="en-GB" b="1" dirty="0">
              <a:solidFill>
                <a:schemeClr val="tx1"/>
              </a:solidFill>
              <a:latin typeface="Times New Roman" panose="02020603050405020304" pitchFamily="18" charset="0"/>
              <a:cs typeface="Times New Roman" panose="02020603050405020304" pitchFamily="18" charset="0"/>
            </a:rPr>
            <a:t>Starting a business involves passion, determination and a clear goal, which I embrace. </a:t>
          </a:r>
          <a:br>
            <a:rPr lang="en-GB" b="1" dirty="0">
              <a:solidFill>
                <a:schemeClr val="tx1"/>
              </a:solidFill>
              <a:latin typeface="Times New Roman" panose="02020603050405020304" pitchFamily="18" charset="0"/>
              <a:cs typeface="Times New Roman" panose="02020603050405020304" pitchFamily="18" charset="0"/>
            </a:rPr>
          </a:br>
          <a:r>
            <a:rPr lang="en-GB" b="1" dirty="0">
              <a:solidFill>
                <a:schemeClr val="tx1"/>
              </a:solidFill>
              <a:latin typeface="Times New Roman" panose="02020603050405020304" pitchFamily="18" charset="0"/>
              <a:cs typeface="Times New Roman" panose="02020603050405020304" pitchFamily="18" charset="0"/>
            </a:rPr>
            <a:t>As an entrepreneur, I believe I could create healthy, natural, and innovative products.</a:t>
          </a:r>
        </a:p>
      </dgm:t>
    </dgm:pt>
    <dgm:pt modelId="{9C7BEDEB-EA7D-495D-882D-8746A3852438}" type="parTrans" cxnId="{F8B9698F-A62E-4D3F-B17D-35D30A9845CE}">
      <dgm:prSet/>
      <dgm:spPr/>
      <dgm:t>
        <a:bodyPr/>
        <a:lstStyle/>
        <a:p>
          <a:endParaRPr lang="en-GB"/>
        </a:p>
      </dgm:t>
    </dgm:pt>
    <dgm:pt modelId="{224011CA-B6BF-4DE2-A7B7-E28F24E6B3AD}" type="sibTrans" cxnId="{F8B9698F-A62E-4D3F-B17D-35D30A9845CE}">
      <dgm:prSet/>
      <dgm:spPr/>
      <dgm:t>
        <a:bodyPr/>
        <a:lstStyle/>
        <a:p>
          <a:endParaRPr lang="en-GB"/>
        </a:p>
      </dgm:t>
    </dgm:pt>
    <dgm:pt modelId="{E6E5A1C0-1910-47FD-B962-92782CF44A69}">
      <dgm:prSet phldrT="[Text]"/>
      <dgm:spPr>
        <a:solidFill>
          <a:srgbClr val="92D050"/>
        </a:solidFill>
      </dgm:spPr>
      <dgm:t>
        <a:bodyPr/>
        <a:lstStyle/>
        <a:p>
          <a:r>
            <a:rPr lang="en-GB" b="1" i="0" dirty="0">
              <a:solidFill>
                <a:schemeClr val="tx1"/>
              </a:solidFill>
              <a:latin typeface="Times New Roman" panose="02020603050405020304" pitchFamily="18" charset="0"/>
              <a:cs typeface="Times New Roman" panose="02020603050405020304" pitchFamily="18" charset="0"/>
            </a:rPr>
            <a:t>Creativity, Innovation, Strong Work Ethic, Determination, Networking and Relationship Building, Chemistry Enthusiast</a:t>
          </a:r>
          <a:endParaRPr lang="en-GB" dirty="0">
            <a:solidFill>
              <a:schemeClr val="tx1"/>
            </a:solidFill>
            <a:latin typeface="Times New Roman" panose="02020603050405020304" pitchFamily="18" charset="0"/>
            <a:cs typeface="Times New Roman" panose="02020603050405020304" pitchFamily="18" charset="0"/>
          </a:endParaRPr>
        </a:p>
      </dgm:t>
    </dgm:pt>
    <dgm:pt modelId="{53580586-823F-4CBE-B910-6BAC74D04A07}" type="parTrans" cxnId="{E7CAFCF9-D3EC-497C-B60E-1D3405403914}">
      <dgm:prSet/>
      <dgm:spPr/>
      <dgm:t>
        <a:bodyPr/>
        <a:lstStyle/>
        <a:p>
          <a:endParaRPr lang="en-GB"/>
        </a:p>
      </dgm:t>
    </dgm:pt>
    <dgm:pt modelId="{3607A980-B378-42BC-9E7F-2C8C1BBD5B45}" type="sibTrans" cxnId="{E7CAFCF9-D3EC-497C-B60E-1D3405403914}">
      <dgm:prSet/>
      <dgm:spPr/>
      <dgm:t>
        <a:bodyPr/>
        <a:lstStyle/>
        <a:p>
          <a:endParaRPr lang="en-GB"/>
        </a:p>
      </dgm:t>
    </dgm:pt>
    <dgm:pt modelId="{64359B24-56AB-4A6F-B456-FD52E9A98B11}">
      <dgm:prSet phldrT="[Text]"/>
      <dgm:spPr>
        <a:solidFill>
          <a:schemeClr val="accent6">
            <a:lumMod val="60000"/>
            <a:lumOff val="40000"/>
          </a:schemeClr>
        </a:solidFill>
      </dgm:spPr>
      <dgm:t>
        <a:bodyPr/>
        <a:lstStyle/>
        <a:p>
          <a:r>
            <a:rPr lang="en-GB" b="1" i="0" dirty="0">
              <a:solidFill>
                <a:schemeClr val="tx1"/>
              </a:solidFill>
              <a:latin typeface="Times New Roman" panose="02020603050405020304" pitchFamily="18" charset="0"/>
              <a:cs typeface="Times New Roman" panose="02020603050405020304" pitchFamily="18" charset="0"/>
            </a:rPr>
            <a:t>Perfectionism, Limited Business Experience, Difficulty in Prioritizing </a:t>
          </a:r>
          <a:endParaRPr lang="en-GB" dirty="0">
            <a:solidFill>
              <a:schemeClr val="tx1"/>
            </a:solidFill>
            <a:latin typeface="Times New Roman" panose="02020603050405020304" pitchFamily="18" charset="0"/>
            <a:cs typeface="Times New Roman" panose="02020603050405020304" pitchFamily="18" charset="0"/>
          </a:endParaRPr>
        </a:p>
      </dgm:t>
    </dgm:pt>
    <dgm:pt modelId="{537ED47E-7816-47ED-90CD-580B5915EACA}" type="parTrans" cxnId="{E0E37465-A30A-402E-9693-F1B8C08E42E4}">
      <dgm:prSet/>
      <dgm:spPr/>
      <dgm:t>
        <a:bodyPr/>
        <a:lstStyle/>
        <a:p>
          <a:endParaRPr lang="en-GB"/>
        </a:p>
      </dgm:t>
    </dgm:pt>
    <dgm:pt modelId="{344E55C7-7E3F-4AC6-9485-3AFBCC750A0A}" type="sibTrans" cxnId="{E0E37465-A30A-402E-9693-F1B8C08E42E4}">
      <dgm:prSet/>
      <dgm:spPr/>
      <dgm:t>
        <a:bodyPr/>
        <a:lstStyle/>
        <a:p>
          <a:endParaRPr lang="en-GB"/>
        </a:p>
      </dgm:t>
    </dgm:pt>
    <dgm:pt modelId="{05819558-A917-4781-AA64-5B1C7FACA21E}">
      <dgm:prSet phldrT="[Text]"/>
      <dgm:spPr>
        <a:solidFill>
          <a:schemeClr val="accent4">
            <a:lumMod val="60000"/>
            <a:lumOff val="40000"/>
          </a:schemeClr>
        </a:solidFill>
      </dgm:spPr>
      <dgm:t>
        <a:bodyPr/>
        <a:lstStyle/>
        <a:p>
          <a:r>
            <a:rPr lang="en-GB" b="1" i="0" dirty="0">
              <a:solidFill>
                <a:schemeClr val="tx1"/>
              </a:solidFill>
              <a:latin typeface="Times New Roman" panose="02020603050405020304" pitchFamily="18" charset="0"/>
              <a:cs typeface="Times New Roman" panose="02020603050405020304" pitchFamily="18" charset="0"/>
            </a:rPr>
            <a:t>Health Issues, Time Management Challenges, Underestimating Competition</a:t>
          </a:r>
          <a:endParaRPr lang="en-GB" dirty="0">
            <a:solidFill>
              <a:schemeClr val="tx1"/>
            </a:solidFill>
            <a:latin typeface="Times New Roman" panose="02020603050405020304" pitchFamily="18" charset="0"/>
            <a:cs typeface="Times New Roman" panose="02020603050405020304" pitchFamily="18" charset="0"/>
          </a:endParaRPr>
        </a:p>
      </dgm:t>
    </dgm:pt>
    <dgm:pt modelId="{5990BFA3-5F31-4C94-B6E1-8DC6DA52D928}" type="parTrans" cxnId="{B927969E-6571-4EAF-A4FE-834C44668C6F}">
      <dgm:prSet/>
      <dgm:spPr/>
      <dgm:t>
        <a:bodyPr/>
        <a:lstStyle/>
        <a:p>
          <a:endParaRPr lang="en-GB"/>
        </a:p>
      </dgm:t>
    </dgm:pt>
    <dgm:pt modelId="{9B225B34-9A51-4189-9AA6-9BBE824E3BCA}" type="sibTrans" cxnId="{B927969E-6571-4EAF-A4FE-834C44668C6F}">
      <dgm:prSet/>
      <dgm:spPr/>
      <dgm:t>
        <a:bodyPr/>
        <a:lstStyle/>
        <a:p>
          <a:endParaRPr lang="en-GB"/>
        </a:p>
      </dgm:t>
    </dgm:pt>
    <dgm:pt modelId="{86AE68A5-1D5C-4D3B-85C4-CAD381B78629}">
      <dgm:prSet phldrT="[Text]"/>
      <dgm:spPr>
        <a:solidFill>
          <a:schemeClr val="accent3">
            <a:lumMod val="60000"/>
            <a:lumOff val="40000"/>
          </a:schemeClr>
        </a:solidFill>
      </dgm:spPr>
      <dgm:t>
        <a:bodyPr/>
        <a:lstStyle/>
        <a:p>
          <a:r>
            <a:rPr lang="en-GB" b="1" i="0" dirty="0">
              <a:solidFill>
                <a:schemeClr val="tx1"/>
              </a:solidFill>
              <a:latin typeface="Times New Roman" panose="02020603050405020304" pitchFamily="18" charset="0"/>
              <a:cs typeface="Times New Roman" panose="02020603050405020304" pitchFamily="18" charset="0"/>
            </a:rPr>
            <a:t>Personal Branding, </a:t>
          </a:r>
          <a:r>
            <a:rPr lang="en-GB" b="1" dirty="0">
              <a:solidFill>
                <a:schemeClr val="tx1"/>
              </a:solidFill>
              <a:latin typeface="Times New Roman" panose="02020603050405020304" pitchFamily="18" charset="0"/>
              <a:cs typeface="Times New Roman" panose="02020603050405020304" pitchFamily="18" charset="0"/>
            </a:rPr>
            <a:t>Social media friends, Work colleagues, </a:t>
          </a:r>
          <a:r>
            <a:rPr lang="en-GB" b="1" i="0" dirty="0">
              <a:solidFill>
                <a:schemeClr val="tx1"/>
              </a:solidFill>
              <a:latin typeface="Times New Roman" panose="02020603050405020304" pitchFamily="18" charset="0"/>
              <a:cs typeface="Times New Roman" panose="02020603050405020304" pitchFamily="18" charset="0"/>
            </a:rPr>
            <a:t>Leveraging Technology</a:t>
          </a:r>
          <a:endParaRPr lang="en-GB" b="1" dirty="0">
            <a:solidFill>
              <a:schemeClr val="tx1"/>
            </a:solidFill>
            <a:latin typeface="Times New Roman" panose="02020603050405020304" pitchFamily="18" charset="0"/>
            <a:cs typeface="Times New Roman" panose="02020603050405020304" pitchFamily="18" charset="0"/>
          </a:endParaRPr>
        </a:p>
      </dgm:t>
    </dgm:pt>
    <dgm:pt modelId="{6EA3FCED-AC72-4891-B277-1676AE2C6624}" type="parTrans" cxnId="{44630A8A-57C2-48A5-AC29-D889BE2593BD}">
      <dgm:prSet/>
      <dgm:spPr/>
      <dgm:t>
        <a:bodyPr/>
        <a:lstStyle/>
        <a:p>
          <a:endParaRPr lang="en-GB"/>
        </a:p>
      </dgm:t>
    </dgm:pt>
    <dgm:pt modelId="{646C43F4-9215-449F-8E70-EDDD5C1FC7E0}" type="sibTrans" cxnId="{44630A8A-57C2-48A5-AC29-D889BE2593BD}">
      <dgm:prSet/>
      <dgm:spPr/>
      <dgm:t>
        <a:bodyPr/>
        <a:lstStyle/>
        <a:p>
          <a:endParaRPr lang="en-GB"/>
        </a:p>
      </dgm:t>
    </dgm:pt>
    <dgm:pt modelId="{E62FF67B-CF47-4E64-942A-13FA45FB7153}" type="pres">
      <dgm:prSet presAssocID="{7E20C6C8-237C-460E-A3B2-42E66BEB27D7}" presName="layout" presStyleCnt="0">
        <dgm:presLayoutVars>
          <dgm:chMax/>
          <dgm:chPref/>
          <dgm:dir/>
          <dgm:animOne val="branch"/>
          <dgm:animLvl val="lvl"/>
          <dgm:resizeHandles/>
        </dgm:presLayoutVars>
      </dgm:prSet>
      <dgm:spPr/>
    </dgm:pt>
    <dgm:pt modelId="{26EE3E0E-3411-4526-867E-828CD1F0D336}" type="pres">
      <dgm:prSet presAssocID="{8541DCF4-2753-49C2-A872-EF3D5E70EECF}" presName="root" presStyleCnt="0">
        <dgm:presLayoutVars>
          <dgm:chMax/>
          <dgm:chPref val="4"/>
        </dgm:presLayoutVars>
      </dgm:prSet>
      <dgm:spPr/>
    </dgm:pt>
    <dgm:pt modelId="{4071CAB5-2CB7-4FC8-849A-5FC96B0F4386}" type="pres">
      <dgm:prSet presAssocID="{8541DCF4-2753-49C2-A872-EF3D5E70EECF}" presName="rootComposite" presStyleCnt="0">
        <dgm:presLayoutVars/>
      </dgm:prSet>
      <dgm:spPr/>
    </dgm:pt>
    <dgm:pt modelId="{B7A7293F-35B0-49FB-9FE2-B8640944D7CC}" type="pres">
      <dgm:prSet presAssocID="{8541DCF4-2753-49C2-A872-EF3D5E70EECF}" presName="rootText" presStyleLbl="node0" presStyleIdx="0" presStyleCnt="1" custScaleX="138333" custScaleY="92353">
        <dgm:presLayoutVars>
          <dgm:chMax/>
          <dgm:chPref val="4"/>
        </dgm:presLayoutVars>
      </dgm:prSet>
      <dgm:spPr/>
    </dgm:pt>
    <dgm:pt modelId="{06D45264-2D67-4E58-B885-DF42F2D650E7}" type="pres">
      <dgm:prSet presAssocID="{8541DCF4-2753-49C2-A872-EF3D5E70EECF}" presName="childShape" presStyleCnt="0">
        <dgm:presLayoutVars>
          <dgm:chMax val="0"/>
          <dgm:chPref val="0"/>
        </dgm:presLayoutVars>
      </dgm:prSet>
      <dgm:spPr/>
    </dgm:pt>
    <dgm:pt modelId="{8224F593-F13F-46B4-88ED-2575FECD7260}" type="pres">
      <dgm:prSet presAssocID="{E6E5A1C0-1910-47FD-B962-92782CF44A69}" presName="childComposite" presStyleCnt="0">
        <dgm:presLayoutVars>
          <dgm:chMax val="0"/>
          <dgm:chPref val="0"/>
        </dgm:presLayoutVars>
      </dgm:prSet>
      <dgm:spPr/>
    </dgm:pt>
    <dgm:pt modelId="{A6A836C7-7131-4FBF-8C8A-F3021BEB3863}" type="pres">
      <dgm:prSet presAssocID="{E6E5A1C0-1910-47FD-B962-92782CF44A69}" presName="Image" presStyleLbl="node1" presStyleIdx="0" presStyleCnt="4" custLinFactX="-58988" custLinFactNeighborX="-100000" custLinFactNeighborY="1963"/>
      <dgm:spPr>
        <a:blipFill rotWithShape="1">
          <a:blip xmlns:r="http://schemas.openxmlformats.org/officeDocument/2006/relationships" r:embed="rId1"/>
          <a:srcRect/>
          <a:stretch>
            <a:fillRect l="-5000" r="-5000"/>
          </a:stretch>
        </a:blipFill>
      </dgm:spPr>
    </dgm:pt>
    <dgm:pt modelId="{AEB7BA32-0DB8-4E4F-9F67-4D6E315D1D17}" type="pres">
      <dgm:prSet presAssocID="{E6E5A1C0-1910-47FD-B962-92782CF44A69}" presName="childText" presStyleLbl="lnNode1" presStyleIdx="0" presStyleCnt="4" custScaleX="140146" custScaleY="107147" custLinFactNeighborX="5590" custLinFactNeighborY="4984">
        <dgm:presLayoutVars>
          <dgm:chMax val="0"/>
          <dgm:chPref val="0"/>
          <dgm:bulletEnabled val="1"/>
        </dgm:presLayoutVars>
      </dgm:prSet>
      <dgm:spPr/>
    </dgm:pt>
    <dgm:pt modelId="{5CD48CFA-41C1-43ED-BF37-C18CA270E152}" type="pres">
      <dgm:prSet presAssocID="{64359B24-56AB-4A6F-B456-FD52E9A98B11}" presName="childComposite" presStyleCnt="0">
        <dgm:presLayoutVars>
          <dgm:chMax val="0"/>
          <dgm:chPref val="0"/>
        </dgm:presLayoutVars>
      </dgm:prSet>
      <dgm:spPr/>
    </dgm:pt>
    <dgm:pt modelId="{0EF0B1F9-4669-4DDA-A0AA-1D814EB3173D}" type="pres">
      <dgm:prSet presAssocID="{64359B24-56AB-4A6F-B456-FD52E9A98B11}" presName="Image" presStyleLbl="node1" presStyleIdx="1" presStyleCnt="4" custLinFactX="-59969" custLinFactNeighborX="-100000" custLinFactNeighborY="981"/>
      <dgm:spPr>
        <a:blipFill rotWithShape="1">
          <a:blip xmlns:r="http://schemas.openxmlformats.org/officeDocument/2006/relationships" r:embed="rId2"/>
          <a:srcRect/>
          <a:stretch>
            <a:fillRect l="-6000" r="-6000"/>
          </a:stretch>
        </a:blipFill>
      </dgm:spPr>
    </dgm:pt>
    <dgm:pt modelId="{F12F31AF-1004-4AA8-B55F-B95BEC08202B}" type="pres">
      <dgm:prSet presAssocID="{64359B24-56AB-4A6F-B456-FD52E9A98B11}" presName="childText" presStyleLbl="lnNode1" presStyleIdx="1" presStyleCnt="4" custScaleX="140257" custLinFactNeighborX="5503" custLinFactNeighborY="-946">
        <dgm:presLayoutVars>
          <dgm:chMax val="0"/>
          <dgm:chPref val="0"/>
          <dgm:bulletEnabled val="1"/>
        </dgm:presLayoutVars>
      </dgm:prSet>
      <dgm:spPr/>
    </dgm:pt>
    <dgm:pt modelId="{23267A28-73D7-442F-8682-446A9DE8DC67}" type="pres">
      <dgm:prSet presAssocID="{86AE68A5-1D5C-4D3B-85C4-CAD381B78629}" presName="childComposite" presStyleCnt="0">
        <dgm:presLayoutVars>
          <dgm:chMax val="0"/>
          <dgm:chPref val="0"/>
        </dgm:presLayoutVars>
      </dgm:prSet>
      <dgm:spPr/>
    </dgm:pt>
    <dgm:pt modelId="{DACA2281-01DE-4C8E-801E-067737775ADA}" type="pres">
      <dgm:prSet presAssocID="{86AE68A5-1D5C-4D3B-85C4-CAD381B78629}" presName="Image" presStyleLbl="node1" presStyleIdx="2" presStyleCnt="4" custLinFactX="-58988" custLinFactNeighborX="-100000" custLinFactNeighborY="-3028"/>
      <dgm:spPr>
        <a:blipFill rotWithShape="1">
          <a:blip xmlns:r="http://schemas.openxmlformats.org/officeDocument/2006/relationships" r:embed="rId3"/>
          <a:srcRect/>
          <a:stretch>
            <a:fillRect/>
          </a:stretch>
        </a:blipFill>
      </dgm:spPr>
    </dgm:pt>
    <dgm:pt modelId="{D23CE35F-E11D-4F67-84E0-528E37033C08}" type="pres">
      <dgm:prSet presAssocID="{86AE68A5-1D5C-4D3B-85C4-CAD381B78629}" presName="childText" presStyleLbl="lnNode1" presStyleIdx="2" presStyleCnt="4" custScaleX="141128" custLinFactNeighborX="7128" custLinFactNeighborY="-1530">
        <dgm:presLayoutVars>
          <dgm:chMax val="0"/>
          <dgm:chPref val="0"/>
          <dgm:bulletEnabled val="1"/>
        </dgm:presLayoutVars>
      </dgm:prSet>
      <dgm:spPr/>
    </dgm:pt>
    <dgm:pt modelId="{462A050D-AEF0-435A-91C1-2C91BE2FAD40}" type="pres">
      <dgm:prSet presAssocID="{05819558-A917-4781-AA64-5B1C7FACA21E}" presName="childComposite" presStyleCnt="0">
        <dgm:presLayoutVars>
          <dgm:chMax val="0"/>
          <dgm:chPref val="0"/>
        </dgm:presLayoutVars>
      </dgm:prSet>
      <dgm:spPr/>
    </dgm:pt>
    <dgm:pt modelId="{6E045811-CBF3-4055-932C-9F320DF4A17F}" type="pres">
      <dgm:prSet presAssocID="{05819558-A917-4781-AA64-5B1C7FACA21E}" presName="Image" presStyleLbl="node1" presStyleIdx="3" presStyleCnt="4" custLinFactX="-55062" custLinFactNeighborX="-100000" custLinFactNeighborY="-4907"/>
      <dgm:spPr>
        <a:blipFill rotWithShape="1">
          <a:blip xmlns:r="http://schemas.openxmlformats.org/officeDocument/2006/relationships" r:embed="rId4"/>
          <a:srcRect/>
          <a:stretch>
            <a:fillRect l="-12000" r="-12000"/>
          </a:stretch>
        </a:blipFill>
      </dgm:spPr>
    </dgm:pt>
    <dgm:pt modelId="{E4106E48-C028-47CA-AA80-401DF8193F57}" type="pres">
      <dgm:prSet presAssocID="{05819558-A917-4781-AA64-5B1C7FACA21E}" presName="childText" presStyleLbl="lnNode1" presStyleIdx="3" presStyleCnt="4" custScaleX="142512" custLinFactNeighborX="7357" custLinFactNeighborY="-1858">
        <dgm:presLayoutVars>
          <dgm:chMax val="0"/>
          <dgm:chPref val="0"/>
          <dgm:bulletEnabled val="1"/>
        </dgm:presLayoutVars>
      </dgm:prSet>
      <dgm:spPr/>
    </dgm:pt>
  </dgm:ptLst>
  <dgm:cxnLst>
    <dgm:cxn modelId="{85999C44-A484-461A-82FB-E9008BD3608C}" type="presOf" srcId="{E6E5A1C0-1910-47FD-B962-92782CF44A69}" destId="{AEB7BA32-0DB8-4E4F-9F67-4D6E315D1D17}" srcOrd="0" destOrd="0" presId="urn:microsoft.com/office/officeart/2008/layout/PictureAccentList"/>
    <dgm:cxn modelId="{E0E37465-A30A-402E-9693-F1B8C08E42E4}" srcId="{8541DCF4-2753-49C2-A872-EF3D5E70EECF}" destId="{64359B24-56AB-4A6F-B456-FD52E9A98B11}" srcOrd="1" destOrd="0" parTransId="{537ED47E-7816-47ED-90CD-580B5915EACA}" sibTransId="{344E55C7-7E3F-4AC6-9485-3AFBCC750A0A}"/>
    <dgm:cxn modelId="{5F123758-2320-4455-B382-4DEEEA62825F}" type="presOf" srcId="{05819558-A917-4781-AA64-5B1C7FACA21E}" destId="{E4106E48-C028-47CA-AA80-401DF8193F57}" srcOrd="0" destOrd="0" presId="urn:microsoft.com/office/officeart/2008/layout/PictureAccentList"/>
    <dgm:cxn modelId="{FC4CF483-F5BA-4D6D-A06D-13D6ED453761}" type="presOf" srcId="{86AE68A5-1D5C-4D3B-85C4-CAD381B78629}" destId="{D23CE35F-E11D-4F67-84E0-528E37033C08}" srcOrd="0" destOrd="0" presId="urn:microsoft.com/office/officeart/2008/layout/PictureAccentList"/>
    <dgm:cxn modelId="{44630A8A-57C2-48A5-AC29-D889BE2593BD}" srcId="{8541DCF4-2753-49C2-A872-EF3D5E70EECF}" destId="{86AE68A5-1D5C-4D3B-85C4-CAD381B78629}" srcOrd="2" destOrd="0" parTransId="{6EA3FCED-AC72-4891-B277-1676AE2C6624}" sibTransId="{646C43F4-9215-449F-8E70-EDDD5C1FC7E0}"/>
    <dgm:cxn modelId="{F8B9698F-A62E-4D3F-B17D-35D30A9845CE}" srcId="{7E20C6C8-237C-460E-A3B2-42E66BEB27D7}" destId="{8541DCF4-2753-49C2-A872-EF3D5E70EECF}" srcOrd="0" destOrd="0" parTransId="{9C7BEDEB-EA7D-495D-882D-8746A3852438}" sibTransId="{224011CA-B6BF-4DE2-A7B7-E28F24E6B3AD}"/>
    <dgm:cxn modelId="{B927969E-6571-4EAF-A4FE-834C44668C6F}" srcId="{8541DCF4-2753-49C2-A872-EF3D5E70EECF}" destId="{05819558-A917-4781-AA64-5B1C7FACA21E}" srcOrd="3" destOrd="0" parTransId="{5990BFA3-5F31-4C94-B6E1-8DC6DA52D928}" sibTransId="{9B225B34-9A51-4189-9AA6-9BBE824E3BCA}"/>
    <dgm:cxn modelId="{474974AA-32C1-4F51-B64D-4E3301236837}" type="presOf" srcId="{8541DCF4-2753-49C2-A872-EF3D5E70EECF}" destId="{B7A7293F-35B0-49FB-9FE2-B8640944D7CC}" srcOrd="0" destOrd="0" presId="urn:microsoft.com/office/officeart/2008/layout/PictureAccentList"/>
    <dgm:cxn modelId="{D8158DBF-07C4-4DCD-A84A-F9C56F0A8C9F}" type="presOf" srcId="{64359B24-56AB-4A6F-B456-FD52E9A98B11}" destId="{F12F31AF-1004-4AA8-B55F-B95BEC08202B}" srcOrd="0" destOrd="0" presId="urn:microsoft.com/office/officeart/2008/layout/PictureAccentList"/>
    <dgm:cxn modelId="{989E46D4-96D5-4E5A-ADE0-D992669A36B6}" type="presOf" srcId="{7E20C6C8-237C-460E-A3B2-42E66BEB27D7}" destId="{E62FF67B-CF47-4E64-942A-13FA45FB7153}" srcOrd="0" destOrd="0" presId="urn:microsoft.com/office/officeart/2008/layout/PictureAccentList"/>
    <dgm:cxn modelId="{E7CAFCF9-D3EC-497C-B60E-1D3405403914}" srcId="{8541DCF4-2753-49C2-A872-EF3D5E70EECF}" destId="{E6E5A1C0-1910-47FD-B962-92782CF44A69}" srcOrd="0" destOrd="0" parTransId="{53580586-823F-4CBE-B910-6BAC74D04A07}" sibTransId="{3607A980-B378-42BC-9E7F-2C8C1BBD5B45}"/>
    <dgm:cxn modelId="{057D5BDF-DCCC-4684-838B-1A5E80665C10}" type="presParOf" srcId="{E62FF67B-CF47-4E64-942A-13FA45FB7153}" destId="{26EE3E0E-3411-4526-867E-828CD1F0D336}" srcOrd="0" destOrd="0" presId="urn:microsoft.com/office/officeart/2008/layout/PictureAccentList"/>
    <dgm:cxn modelId="{1BBD5DD1-A207-4FA4-A93E-6FB197310919}" type="presParOf" srcId="{26EE3E0E-3411-4526-867E-828CD1F0D336}" destId="{4071CAB5-2CB7-4FC8-849A-5FC96B0F4386}" srcOrd="0" destOrd="0" presId="urn:microsoft.com/office/officeart/2008/layout/PictureAccentList"/>
    <dgm:cxn modelId="{141601EC-5EAD-4AAB-969B-DAB364EA2384}" type="presParOf" srcId="{4071CAB5-2CB7-4FC8-849A-5FC96B0F4386}" destId="{B7A7293F-35B0-49FB-9FE2-B8640944D7CC}" srcOrd="0" destOrd="0" presId="urn:microsoft.com/office/officeart/2008/layout/PictureAccentList"/>
    <dgm:cxn modelId="{551AE1E5-C4B6-42B8-807E-EC8B6FF2461D}" type="presParOf" srcId="{26EE3E0E-3411-4526-867E-828CD1F0D336}" destId="{06D45264-2D67-4E58-B885-DF42F2D650E7}" srcOrd="1" destOrd="0" presId="urn:microsoft.com/office/officeart/2008/layout/PictureAccentList"/>
    <dgm:cxn modelId="{5BCBD048-E29B-456A-B9E7-EC6793F59646}" type="presParOf" srcId="{06D45264-2D67-4E58-B885-DF42F2D650E7}" destId="{8224F593-F13F-46B4-88ED-2575FECD7260}" srcOrd="0" destOrd="0" presId="urn:microsoft.com/office/officeart/2008/layout/PictureAccentList"/>
    <dgm:cxn modelId="{F8EE591C-0A8E-47EC-9CA4-D8B537D785B9}" type="presParOf" srcId="{8224F593-F13F-46B4-88ED-2575FECD7260}" destId="{A6A836C7-7131-4FBF-8C8A-F3021BEB3863}" srcOrd="0" destOrd="0" presId="urn:microsoft.com/office/officeart/2008/layout/PictureAccentList"/>
    <dgm:cxn modelId="{9F6D4B91-65F5-4B96-9BAC-FDA42D815EAA}" type="presParOf" srcId="{8224F593-F13F-46B4-88ED-2575FECD7260}" destId="{AEB7BA32-0DB8-4E4F-9F67-4D6E315D1D17}" srcOrd="1" destOrd="0" presId="urn:microsoft.com/office/officeart/2008/layout/PictureAccentList"/>
    <dgm:cxn modelId="{46AEE216-1E0C-4081-981F-209AE60E4A57}" type="presParOf" srcId="{06D45264-2D67-4E58-B885-DF42F2D650E7}" destId="{5CD48CFA-41C1-43ED-BF37-C18CA270E152}" srcOrd="1" destOrd="0" presId="urn:microsoft.com/office/officeart/2008/layout/PictureAccentList"/>
    <dgm:cxn modelId="{8BA4D8EB-2E67-44F7-95C1-47BF2BE8AD30}" type="presParOf" srcId="{5CD48CFA-41C1-43ED-BF37-C18CA270E152}" destId="{0EF0B1F9-4669-4DDA-A0AA-1D814EB3173D}" srcOrd="0" destOrd="0" presId="urn:microsoft.com/office/officeart/2008/layout/PictureAccentList"/>
    <dgm:cxn modelId="{F5C1F9CC-EB8E-42DD-8085-362AE2ECF02A}" type="presParOf" srcId="{5CD48CFA-41C1-43ED-BF37-C18CA270E152}" destId="{F12F31AF-1004-4AA8-B55F-B95BEC08202B}" srcOrd="1" destOrd="0" presId="urn:microsoft.com/office/officeart/2008/layout/PictureAccentList"/>
    <dgm:cxn modelId="{4E3A680C-343E-4243-B447-CDCA14A06256}" type="presParOf" srcId="{06D45264-2D67-4E58-B885-DF42F2D650E7}" destId="{23267A28-73D7-442F-8682-446A9DE8DC67}" srcOrd="2" destOrd="0" presId="urn:microsoft.com/office/officeart/2008/layout/PictureAccentList"/>
    <dgm:cxn modelId="{AA632BBC-64DF-45CF-8872-26893740D040}" type="presParOf" srcId="{23267A28-73D7-442F-8682-446A9DE8DC67}" destId="{DACA2281-01DE-4C8E-801E-067737775ADA}" srcOrd="0" destOrd="0" presId="urn:microsoft.com/office/officeart/2008/layout/PictureAccentList"/>
    <dgm:cxn modelId="{828023CD-C607-445D-A429-F57B2F077383}" type="presParOf" srcId="{23267A28-73D7-442F-8682-446A9DE8DC67}" destId="{D23CE35F-E11D-4F67-84E0-528E37033C08}" srcOrd="1" destOrd="0" presId="urn:microsoft.com/office/officeart/2008/layout/PictureAccentList"/>
    <dgm:cxn modelId="{48B0CC4E-A418-4BEB-8817-812AB2F3DBB0}" type="presParOf" srcId="{06D45264-2D67-4E58-B885-DF42F2D650E7}" destId="{462A050D-AEF0-435A-91C1-2C91BE2FAD40}" srcOrd="3" destOrd="0" presId="urn:microsoft.com/office/officeart/2008/layout/PictureAccentList"/>
    <dgm:cxn modelId="{DB5C7C51-C3E2-453F-B3EE-84FAE779968B}" type="presParOf" srcId="{462A050D-AEF0-435A-91C1-2C91BE2FAD40}" destId="{6E045811-CBF3-4055-932C-9F320DF4A17F}" srcOrd="0" destOrd="0" presId="urn:microsoft.com/office/officeart/2008/layout/PictureAccentList"/>
    <dgm:cxn modelId="{8D26A1AD-3E44-49C7-89CA-CF9C246AC735}" type="presParOf" srcId="{462A050D-AEF0-435A-91C1-2C91BE2FAD40}" destId="{E4106E48-C028-47CA-AA80-401DF8193F57}" srcOrd="1" destOrd="0" presId="urn:microsoft.com/office/officeart/2008/layout/Picture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28291B5-5F8F-4C1D-A3F9-34EC49EE34F8}"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58F62ABE-1F5A-4029-B704-7EFCB65ED63B}">
      <dgm:prSet/>
      <dgm:spPr/>
      <dgm:t>
        <a:bodyPr/>
        <a:lstStyle/>
        <a:p>
          <a:r>
            <a:rPr lang="en-GB" dirty="0">
              <a:solidFill>
                <a:schemeClr val="tx1"/>
              </a:solidFill>
              <a:latin typeface="Times New Roman" panose="02020603050405020304" pitchFamily="18" charset="0"/>
              <a:cs typeface="Times New Roman" panose="02020603050405020304" pitchFamily="18" charset="0"/>
            </a:rPr>
            <a:t>Using organic, naturally produced components and eco-friendly packaging, Ramina Soap is committed to creating high-quality, handmade, artisanal soaps. </a:t>
          </a:r>
        </a:p>
      </dgm:t>
    </dgm:pt>
    <dgm:pt modelId="{CCFBE2E7-F2B1-4A74-B4F0-5AB94B722275}" type="parTrans" cxnId="{94F0694C-32DA-4ECF-AA9B-9E43EC15FAE9}">
      <dgm:prSet/>
      <dgm:spPr/>
      <dgm:t>
        <a:bodyPr/>
        <a:lstStyle/>
        <a:p>
          <a:endParaRPr lang="en-GB"/>
        </a:p>
      </dgm:t>
    </dgm:pt>
    <dgm:pt modelId="{73C79989-6270-463A-93DB-FE290B65D7D2}" type="sibTrans" cxnId="{94F0694C-32DA-4ECF-AA9B-9E43EC15FAE9}">
      <dgm:prSet/>
      <dgm:spPr/>
      <dgm:t>
        <a:bodyPr/>
        <a:lstStyle/>
        <a:p>
          <a:endParaRPr lang="en-GB"/>
        </a:p>
      </dgm:t>
    </dgm:pt>
    <dgm:pt modelId="{0E2D31D5-E2FB-48F2-99EB-0B395CB8BCBA}">
      <dgm:prSet/>
      <dgm:spPr/>
      <dgm:t>
        <a:bodyPr/>
        <a:lstStyle/>
        <a:p>
          <a:r>
            <a:rPr lang="en-GB" dirty="0">
              <a:solidFill>
                <a:schemeClr val="tx1"/>
              </a:solidFill>
              <a:latin typeface="Times New Roman" panose="02020603050405020304" pitchFamily="18" charset="0"/>
              <a:cs typeface="Times New Roman" panose="02020603050405020304" pitchFamily="18" charset="0"/>
            </a:rPr>
            <a:t>The company targets to customers that value sustainability, luxury, and skin wellbeing.</a:t>
          </a:r>
        </a:p>
      </dgm:t>
    </dgm:pt>
    <dgm:pt modelId="{D3D0E600-867E-4CFC-928A-5F51BC58A0F4}" type="parTrans" cxnId="{003EB85F-76EE-4B30-B813-FDBEC76925C7}">
      <dgm:prSet/>
      <dgm:spPr/>
      <dgm:t>
        <a:bodyPr/>
        <a:lstStyle/>
        <a:p>
          <a:endParaRPr lang="en-GB"/>
        </a:p>
      </dgm:t>
    </dgm:pt>
    <dgm:pt modelId="{48077B4C-F111-4CBE-9306-CD6DE1CBA257}" type="sibTrans" cxnId="{003EB85F-76EE-4B30-B813-FDBEC76925C7}">
      <dgm:prSet/>
      <dgm:spPr/>
      <dgm:t>
        <a:bodyPr/>
        <a:lstStyle/>
        <a:p>
          <a:endParaRPr lang="en-GB"/>
        </a:p>
      </dgm:t>
    </dgm:pt>
    <dgm:pt modelId="{5DC4F6DC-B39E-4B3E-877D-1ED40DD21320}">
      <dgm:prSet/>
      <dgm:spPr/>
      <dgm:t>
        <a:bodyPr/>
        <a:lstStyle/>
        <a:p>
          <a:r>
            <a:rPr lang="en-GB" dirty="0">
              <a:solidFill>
                <a:schemeClr val="tx1"/>
              </a:solidFill>
              <a:latin typeface="Times New Roman" panose="02020603050405020304" pitchFamily="18" charset="0"/>
              <a:cs typeface="Times New Roman" panose="02020603050405020304" pitchFamily="18" charset="0"/>
            </a:rPr>
            <a:t>Ramina Soap is committed to three main values: Sustainability, Artisanal Quality, and Well-being.</a:t>
          </a:r>
        </a:p>
      </dgm:t>
    </dgm:pt>
    <dgm:pt modelId="{C18DEAE4-3378-4701-964C-B1B184190344}" type="parTrans" cxnId="{AE8080E8-4A1D-4CDF-95C9-86BEB1A0AC8B}">
      <dgm:prSet/>
      <dgm:spPr/>
      <dgm:t>
        <a:bodyPr/>
        <a:lstStyle/>
        <a:p>
          <a:endParaRPr lang="en-GB"/>
        </a:p>
      </dgm:t>
    </dgm:pt>
    <dgm:pt modelId="{C306CF20-D4AB-46B7-BC7C-685B4C2C7182}" type="sibTrans" cxnId="{AE8080E8-4A1D-4CDF-95C9-86BEB1A0AC8B}">
      <dgm:prSet/>
      <dgm:spPr/>
      <dgm:t>
        <a:bodyPr/>
        <a:lstStyle/>
        <a:p>
          <a:endParaRPr lang="en-GB"/>
        </a:p>
      </dgm:t>
    </dgm:pt>
    <dgm:pt modelId="{DBE16E47-44F3-4395-B075-A6EEB57A6175}">
      <dgm:prSet/>
      <dgm:spPr/>
      <dgm:t>
        <a:bodyPr/>
        <a:lstStyle/>
        <a:p>
          <a:r>
            <a:rPr lang="en-GB" dirty="0">
              <a:latin typeface="Times New Roman" panose="02020603050405020304" pitchFamily="18" charset="0"/>
              <a:cs typeface="Times New Roman" panose="02020603050405020304" pitchFamily="18" charset="0"/>
            </a:rPr>
            <a:t>Ramina Soap offers a wide variety of soap bars, each meticulously created to deliver a distinct and enhancing bathing experience: </a:t>
          </a:r>
          <a:endParaRPr lang="en-GB" dirty="0">
            <a:solidFill>
              <a:schemeClr val="tx1"/>
            </a:solidFill>
            <a:latin typeface="Times New Roman" panose="02020603050405020304" pitchFamily="18" charset="0"/>
            <a:cs typeface="Times New Roman" panose="02020603050405020304" pitchFamily="18" charset="0"/>
          </a:endParaRPr>
        </a:p>
      </dgm:t>
    </dgm:pt>
    <dgm:pt modelId="{235CEDFA-C128-47CD-A1D6-4E0A02B656AD}" type="parTrans" cxnId="{EF4CC677-3935-48D0-AC45-A03873C1C57B}">
      <dgm:prSet/>
      <dgm:spPr/>
      <dgm:t>
        <a:bodyPr/>
        <a:lstStyle/>
        <a:p>
          <a:endParaRPr lang="en-GB"/>
        </a:p>
      </dgm:t>
    </dgm:pt>
    <dgm:pt modelId="{4279E1FD-A6A0-49B6-B6FF-3C32EA7B85E2}" type="sibTrans" cxnId="{EF4CC677-3935-48D0-AC45-A03873C1C57B}">
      <dgm:prSet/>
      <dgm:spPr/>
      <dgm:t>
        <a:bodyPr/>
        <a:lstStyle/>
        <a:p>
          <a:endParaRPr lang="en-GB"/>
        </a:p>
      </dgm:t>
    </dgm:pt>
    <dgm:pt modelId="{710B7C51-C1D3-442E-9C00-24D11749B798}">
      <dgm:prSet/>
      <dgm:spPr/>
      <dgm:t>
        <a:bodyPr/>
        <a:lstStyle/>
        <a:p>
          <a:r>
            <a:rPr lang="en-GB" dirty="0">
              <a:solidFill>
                <a:schemeClr val="tx1"/>
              </a:solidFill>
              <a:latin typeface="Times New Roman" panose="02020603050405020304" pitchFamily="18" charset="0"/>
              <a:cs typeface="Times New Roman" panose="02020603050405020304" pitchFamily="18" charset="0"/>
            </a:rPr>
            <a:t>My business concept involves manufacturing artisanal soap bars under the brand name Ramina Soap.</a:t>
          </a:r>
        </a:p>
      </dgm:t>
    </dgm:pt>
    <dgm:pt modelId="{530DB64F-4745-443B-8C21-F876F18458FF}" type="parTrans" cxnId="{4F9A05F8-7369-4DF1-8615-386E5B69BBB2}">
      <dgm:prSet/>
      <dgm:spPr/>
      <dgm:t>
        <a:bodyPr/>
        <a:lstStyle/>
        <a:p>
          <a:endParaRPr lang="en-GB"/>
        </a:p>
      </dgm:t>
    </dgm:pt>
    <dgm:pt modelId="{C6C4B1EE-26CB-41C9-BD19-4FE3ADC7EF2C}" type="sibTrans" cxnId="{4F9A05F8-7369-4DF1-8615-386E5B69BBB2}">
      <dgm:prSet/>
      <dgm:spPr/>
      <dgm:t>
        <a:bodyPr/>
        <a:lstStyle/>
        <a:p>
          <a:endParaRPr lang="en-GB"/>
        </a:p>
      </dgm:t>
    </dgm:pt>
    <dgm:pt modelId="{3F4972CE-7093-4678-8D6C-91C7BAFD362E}" type="pres">
      <dgm:prSet presAssocID="{928291B5-5F8F-4C1D-A3F9-34EC49EE34F8}" presName="linear" presStyleCnt="0">
        <dgm:presLayoutVars>
          <dgm:animLvl val="lvl"/>
          <dgm:resizeHandles val="exact"/>
        </dgm:presLayoutVars>
      </dgm:prSet>
      <dgm:spPr/>
    </dgm:pt>
    <dgm:pt modelId="{510F1E81-4369-4323-B7AC-08D93D838418}" type="pres">
      <dgm:prSet presAssocID="{710B7C51-C1D3-442E-9C00-24D11749B798}" presName="parentText" presStyleLbl="node1" presStyleIdx="0" presStyleCnt="5">
        <dgm:presLayoutVars>
          <dgm:chMax val="0"/>
          <dgm:bulletEnabled val="1"/>
        </dgm:presLayoutVars>
      </dgm:prSet>
      <dgm:spPr/>
    </dgm:pt>
    <dgm:pt modelId="{D9417C7E-5459-4FEA-90BB-D2298085477E}" type="pres">
      <dgm:prSet presAssocID="{C6C4B1EE-26CB-41C9-BD19-4FE3ADC7EF2C}" presName="spacer" presStyleCnt="0"/>
      <dgm:spPr/>
    </dgm:pt>
    <dgm:pt modelId="{3189AE2C-9140-43E1-A47B-41AC09CE4823}" type="pres">
      <dgm:prSet presAssocID="{58F62ABE-1F5A-4029-B704-7EFCB65ED63B}" presName="parentText" presStyleLbl="node1" presStyleIdx="1" presStyleCnt="5">
        <dgm:presLayoutVars>
          <dgm:chMax val="0"/>
          <dgm:bulletEnabled val="1"/>
        </dgm:presLayoutVars>
      </dgm:prSet>
      <dgm:spPr/>
    </dgm:pt>
    <dgm:pt modelId="{7EFB23A4-CF86-4FA2-966B-1A2D2879EAB8}" type="pres">
      <dgm:prSet presAssocID="{73C79989-6270-463A-93DB-FE290B65D7D2}" presName="spacer" presStyleCnt="0"/>
      <dgm:spPr/>
    </dgm:pt>
    <dgm:pt modelId="{2EF5D8F4-0DA7-433B-B75F-43BA6F773E91}" type="pres">
      <dgm:prSet presAssocID="{0E2D31D5-E2FB-48F2-99EB-0B395CB8BCBA}" presName="parentText" presStyleLbl="node1" presStyleIdx="2" presStyleCnt="5">
        <dgm:presLayoutVars>
          <dgm:chMax val="0"/>
          <dgm:bulletEnabled val="1"/>
        </dgm:presLayoutVars>
      </dgm:prSet>
      <dgm:spPr/>
    </dgm:pt>
    <dgm:pt modelId="{8EB065CD-177F-4529-B4A0-8A6B0A9B6585}" type="pres">
      <dgm:prSet presAssocID="{48077B4C-F111-4CBE-9306-CD6DE1CBA257}" presName="spacer" presStyleCnt="0"/>
      <dgm:spPr/>
    </dgm:pt>
    <dgm:pt modelId="{1FA1DA49-3F22-4CC1-98C8-85DDDD6245B5}" type="pres">
      <dgm:prSet presAssocID="{5DC4F6DC-B39E-4B3E-877D-1ED40DD21320}" presName="parentText" presStyleLbl="node1" presStyleIdx="3" presStyleCnt="5">
        <dgm:presLayoutVars>
          <dgm:chMax val="0"/>
          <dgm:bulletEnabled val="1"/>
        </dgm:presLayoutVars>
      </dgm:prSet>
      <dgm:spPr/>
    </dgm:pt>
    <dgm:pt modelId="{B1B980A8-2E80-44F7-973E-3C7E7852B069}" type="pres">
      <dgm:prSet presAssocID="{C306CF20-D4AB-46B7-BC7C-685B4C2C7182}" presName="spacer" presStyleCnt="0"/>
      <dgm:spPr/>
    </dgm:pt>
    <dgm:pt modelId="{240EA9FA-99E6-43B0-9D7A-9878A83F7DC1}" type="pres">
      <dgm:prSet presAssocID="{DBE16E47-44F3-4395-B075-A6EEB57A6175}" presName="parentText" presStyleLbl="node1" presStyleIdx="4" presStyleCnt="5">
        <dgm:presLayoutVars>
          <dgm:chMax val="0"/>
          <dgm:bulletEnabled val="1"/>
        </dgm:presLayoutVars>
      </dgm:prSet>
      <dgm:spPr/>
    </dgm:pt>
  </dgm:ptLst>
  <dgm:cxnLst>
    <dgm:cxn modelId="{A6947505-66CD-44D9-90E2-14881D95925A}" type="presOf" srcId="{DBE16E47-44F3-4395-B075-A6EEB57A6175}" destId="{240EA9FA-99E6-43B0-9D7A-9878A83F7DC1}" srcOrd="0" destOrd="0" presId="urn:microsoft.com/office/officeart/2005/8/layout/vList2"/>
    <dgm:cxn modelId="{003EB85F-76EE-4B30-B813-FDBEC76925C7}" srcId="{928291B5-5F8F-4C1D-A3F9-34EC49EE34F8}" destId="{0E2D31D5-E2FB-48F2-99EB-0B395CB8BCBA}" srcOrd="2" destOrd="0" parTransId="{D3D0E600-867E-4CFC-928A-5F51BC58A0F4}" sibTransId="{48077B4C-F111-4CBE-9306-CD6DE1CBA257}"/>
    <dgm:cxn modelId="{23EAE666-7D71-491E-96F2-C2A8DFF4A015}" type="presOf" srcId="{58F62ABE-1F5A-4029-B704-7EFCB65ED63B}" destId="{3189AE2C-9140-43E1-A47B-41AC09CE4823}" srcOrd="0" destOrd="0" presId="urn:microsoft.com/office/officeart/2005/8/layout/vList2"/>
    <dgm:cxn modelId="{94F0694C-32DA-4ECF-AA9B-9E43EC15FAE9}" srcId="{928291B5-5F8F-4C1D-A3F9-34EC49EE34F8}" destId="{58F62ABE-1F5A-4029-B704-7EFCB65ED63B}" srcOrd="1" destOrd="0" parTransId="{CCFBE2E7-F2B1-4A74-B4F0-5AB94B722275}" sibTransId="{73C79989-6270-463A-93DB-FE290B65D7D2}"/>
    <dgm:cxn modelId="{8C180F70-664E-4129-A3A4-3778F1CEC464}" type="presOf" srcId="{0E2D31D5-E2FB-48F2-99EB-0B395CB8BCBA}" destId="{2EF5D8F4-0DA7-433B-B75F-43BA6F773E91}" srcOrd="0" destOrd="0" presId="urn:microsoft.com/office/officeart/2005/8/layout/vList2"/>
    <dgm:cxn modelId="{53E58272-0E47-49FD-AE61-98B8A4D87FE0}" type="presOf" srcId="{5DC4F6DC-B39E-4B3E-877D-1ED40DD21320}" destId="{1FA1DA49-3F22-4CC1-98C8-85DDDD6245B5}" srcOrd="0" destOrd="0" presId="urn:microsoft.com/office/officeart/2005/8/layout/vList2"/>
    <dgm:cxn modelId="{EF4CC677-3935-48D0-AC45-A03873C1C57B}" srcId="{928291B5-5F8F-4C1D-A3F9-34EC49EE34F8}" destId="{DBE16E47-44F3-4395-B075-A6EEB57A6175}" srcOrd="4" destOrd="0" parTransId="{235CEDFA-C128-47CD-A1D6-4E0A02B656AD}" sibTransId="{4279E1FD-A6A0-49B6-B6FF-3C32EA7B85E2}"/>
    <dgm:cxn modelId="{C972BED6-06AB-4FBF-8067-B542969C6B65}" type="presOf" srcId="{710B7C51-C1D3-442E-9C00-24D11749B798}" destId="{510F1E81-4369-4323-B7AC-08D93D838418}" srcOrd="0" destOrd="0" presId="urn:microsoft.com/office/officeart/2005/8/layout/vList2"/>
    <dgm:cxn modelId="{5EB403DF-3840-441A-A786-53571B650853}" type="presOf" srcId="{928291B5-5F8F-4C1D-A3F9-34EC49EE34F8}" destId="{3F4972CE-7093-4678-8D6C-91C7BAFD362E}" srcOrd="0" destOrd="0" presId="urn:microsoft.com/office/officeart/2005/8/layout/vList2"/>
    <dgm:cxn modelId="{AE8080E8-4A1D-4CDF-95C9-86BEB1A0AC8B}" srcId="{928291B5-5F8F-4C1D-A3F9-34EC49EE34F8}" destId="{5DC4F6DC-B39E-4B3E-877D-1ED40DD21320}" srcOrd="3" destOrd="0" parTransId="{C18DEAE4-3378-4701-964C-B1B184190344}" sibTransId="{C306CF20-D4AB-46B7-BC7C-685B4C2C7182}"/>
    <dgm:cxn modelId="{4F9A05F8-7369-4DF1-8615-386E5B69BBB2}" srcId="{928291B5-5F8F-4C1D-A3F9-34EC49EE34F8}" destId="{710B7C51-C1D3-442E-9C00-24D11749B798}" srcOrd="0" destOrd="0" parTransId="{530DB64F-4745-443B-8C21-F876F18458FF}" sibTransId="{C6C4B1EE-26CB-41C9-BD19-4FE3ADC7EF2C}"/>
    <dgm:cxn modelId="{FB5CE492-8F94-4362-A1EA-B84C8A46BF44}" type="presParOf" srcId="{3F4972CE-7093-4678-8D6C-91C7BAFD362E}" destId="{510F1E81-4369-4323-B7AC-08D93D838418}" srcOrd="0" destOrd="0" presId="urn:microsoft.com/office/officeart/2005/8/layout/vList2"/>
    <dgm:cxn modelId="{8EF95A60-76E3-40F6-A7A6-657458FD70AE}" type="presParOf" srcId="{3F4972CE-7093-4678-8D6C-91C7BAFD362E}" destId="{D9417C7E-5459-4FEA-90BB-D2298085477E}" srcOrd="1" destOrd="0" presId="urn:microsoft.com/office/officeart/2005/8/layout/vList2"/>
    <dgm:cxn modelId="{C1322F39-429E-4F76-AB61-20E341497453}" type="presParOf" srcId="{3F4972CE-7093-4678-8D6C-91C7BAFD362E}" destId="{3189AE2C-9140-43E1-A47B-41AC09CE4823}" srcOrd="2" destOrd="0" presId="urn:microsoft.com/office/officeart/2005/8/layout/vList2"/>
    <dgm:cxn modelId="{6C900795-12C3-4C97-8FF4-801EAD852EB2}" type="presParOf" srcId="{3F4972CE-7093-4678-8D6C-91C7BAFD362E}" destId="{7EFB23A4-CF86-4FA2-966B-1A2D2879EAB8}" srcOrd="3" destOrd="0" presId="urn:microsoft.com/office/officeart/2005/8/layout/vList2"/>
    <dgm:cxn modelId="{8D217D2D-3BE5-4E70-BFC2-79423B3D7245}" type="presParOf" srcId="{3F4972CE-7093-4678-8D6C-91C7BAFD362E}" destId="{2EF5D8F4-0DA7-433B-B75F-43BA6F773E91}" srcOrd="4" destOrd="0" presId="urn:microsoft.com/office/officeart/2005/8/layout/vList2"/>
    <dgm:cxn modelId="{749F46EE-39F6-4543-947B-614CA3A988E1}" type="presParOf" srcId="{3F4972CE-7093-4678-8D6C-91C7BAFD362E}" destId="{8EB065CD-177F-4529-B4A0-8A6B0A9B6585}" srcOrd="5" destOrd="0" presId="urn:microsoft.com/office/officeart/2005/8/layout/vList2"/>
    <dgm:cxn modelId="{C7CDA5CC-4CF0-41C5-A1EC-3E537ACB9C5C}" type="presParOf" srcId="{3F4972CE-7093-4678-8D6C-91C7BAFD362E}" destId="{1FA1DA49-3F22-4CC1-98C8-85DDDD6245B5}" srcOrd="6" destOrd="0" presId="urn:microsoft.com/office/officeart/2005/8/layout/vList2"/>
    <dgm:cxn modelId="{3EE5B0D6-C88F-4966-82DE-2A070B2786A2}" type="presParOf" srcId="{3F4972CE-7093-4678-8D6C-91C7BAFD362E}" destId="{B1B980A8-2E80-44F7-973E-3C7E7852B069}" srcOrd="7" destOrd="0" presId="urn:microsoft.com/office/officeart/2005/8/layout/vList2"/>
    <dgm:cxn modelId="{4681376F-3EBD-4ED2-BDAE-5C7D8C1E69DF}" type="presParOf" srcId="{3F4972CE-7093-4678-8D6C-91C7BAFD362E}" destId="{240EA9FA-99E6-43B0-9D7A-9878A83F7DC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1C071D-15E2-438F-B580-24B424BC4948}" type="doc">
      <dgm:prSet loTypeId="urn:microsoft.com/office/officeart/2005/8/layout/hList7" loCatId="list" qsTypeId="urn:microsoft.com/office/officeart/2005/8/quickstyle/simple1" qsCatId="simple" csTypeId="urn:microsoft.com/office/officeart/2005/8/colors/accent0_2" csCatId="mainScheme" phldr="1"/>
      <dgm:spPr/>
      <dgm:t>
        <a:bodyPr/>
        <a:lstStyle/>
        <a:p>
          <a:endParaRPr lang="en-GB"/>
        </a:p>
      </dgm:t>
    </dgm:pt>
    <dgm:pt modelId="{DA7E4BAF-FDE3-4AEE-9700-703422421FB6}">
      <dgm:prSet custT="1"/>
      <dgm:spPr>
        <a:solidFill>
          <a:schemeClr val="accent5">
            <a:lumMod val="40000"/>
            <a:lumOff val="60000"/>
          </a:schemeClr>
        </a:solidFill>
      </dgm:spPr>
      <dgm:t>
        <a:bodyPr tIns="90000" rIns="36000" bIns="36000" anchor="ctr" anchorCtr="0"/>
        <a:lstStyle/>
        <a:p>
          <a:pPr algn="just"/>
          <a:r>
            <a:rPr lang="en-GB" sz="1200" b="1" i="1" dirty="0">
              <a:latin typeface="Times New Roman" panose="02020603050405020304" pitchFamily="18" charset="0"/>
              <a:cs typeface="Times New Roman" panose="02020603050405020304" pitchFamily="18" charset="0"/>
            </a:rPr>
            <a:t>The Classic Collection </a:t>
          </a:r>
          <a:r>
            <a:rPr lang="en-GB" sz="1200" b="1" dirty="0">
              <a:latin typeface="Times New Roman" panose="02020603050405020304" pitchFamily="18" charset="0"/>
              <a:cs typeface="Times New Roman" panose="02020603050405020304" pitchFamily="18" charset="0"/>
            </a:rPr>
            <a:t>by Ramina Soap showcases soap bars enriched with organic oils and available in timeless scents like lavender and rosemary, including options for sensitive skin.</a:t>
          </a:r>
        </a:p>
      </dgm:t>
    </dgm:pt>
    <dgm:pt modelId="{D64D53AB-CB0D-42EC-8F11-22B25D5463D7}" type="parTrans" cxnId="{2E4EC3D5-9E49-483D-B731-D9801B824829}">
      <dgm:prSet/>
      <dgm:spPr/>
      <dgm:t>
        <a:bodyPr/>
        <a:lstStyle/>
        <a:p>
          <a:endParaRPr lang="en-GB"/>
        </a:p>
      </dgm:t>
    </dgm:pt>
    <dgm:pt modelId="{985F9D66-BD75-410A-822B-7985CCAE5CBA}" type="sibTrans" cxnId="{2E4EC3D5-9E49-483D-B731-D9801B824829}">
      <dgm:prSet/>
      <dgm:spPr/>
      <dgm:t>
        <a:bodyPr/>
        <a:lstStyle/>
        <a:p>
          <a:endParaRPr lang="en-GB"/>
        </a:p>
      </dgm:t>
    </dgm:pt>
    <dgm:pt modelId="{B9398233-541C-43DC-8E4E-3E7FB943D07A}">
      <dgm:prSet custT="1"/>
      <dgm:spPr>
        <a:solidFill>
          <a:schemeClr val="accent5">
            <a:lumMod val="40000"/>
            <a:lumOff val="60000"/>
          </a:schemeClr>
        </a:solidFill>
      </dgm:spPr>
      <dgm:t>
        <a:bodyPr tIns="90000" rIns="36000" bIns="36000" anchor="ctr" anchorCtr="0"/>
        <a:lstStyle/>
        <a:p>
          <a:pPr algn="just"/>
          <a:r>
            <a:rPr lang="en-GB" sz="1200" b="1" i="0" dirty="0">
              <a:latin typeface="Times New Roman" panose="02020603050405020304" pitchFamily="18" charset="0"/>
              <a:cs typeface="Times New Roman" panose="02020603050405020304" pitchFamily="18" charset="0"/>
            </a:rPr>
            <a:t>Ramina Soap' </a:t>
          </a:r>
          <a:r>
            <a:rPr lang="en-GB" sz="1200" b="1" i="1" dirty="0">
              <a:latin typeface="Times New Roman" panose="02020603050405020304" pitchFamily="18" charset="0"/>
              <a:cs typeface="Times New Roman" panose="02020603050405020304" pitchFamily="18" charset="0"/>
            </a:rPr>
            <a:t>Exotic Blends </a:t>
          </a:r>
          <a:r>
            <a:rPr lang="en-GB" sz="1200" b="1" dirty="0">
              <a:latin typeface="Times New Roman" panose="02020603050405020304" pitchFamily="18" charset="0"/>
              <a:cs typeface="Times New Roman" panose="02020603050405020304" pitchFamily="18" charset="0"/>
            </a:rPr>
            <a:t>offer distinctive soaps infused with substances such as charcoal and turmeric, specifically crafted for those in search of daring and advantageous skincare options.</a:t>
          </a:r>
        </a:p>
      </dgm:t>
    </dgm:pt>
    <dgm:pt modelId="{0779AB5B-D4E2-49CA-A0F5-6454E760DA7E}" type="parTrans" cxnId="{8340F3F5-82A3-40CA-8CE9-3D1D6D8EB373}">
      <dgm:prSet/>
      <dgm:spPr/>
      <dgm:t>
        <a:bodyPr/>
        <a:lstStyle/>
        <a:p>
          <a:endParaRPr lang="en-GB"/>
        </a:p>
      </dgm:t>
    </dgm:pt>
    <dgm:pt modelId="{1125DB29-158A-4C79-ABC3-F66D29FD0FD6}" type="sibTrans" cxnId="{8340F3F5-82A3-40CA-8CE9-3D1D6D8EB373}">
      <dgm:prSet/>
      <dgm:spPr/>
      <dgm:t>
        <a:bodyPr/>
        <a:lstStyle/>
        <a:p>
          <a:endParaRPr lang="en-GB"/>
        </a:p>
      </dgm:t>
    </dgm:pt>
    <dgm:pt modelId="{23A58249-0620-4D12-827F-5350AA020740}">
      <dgm:prSet custT="1"/>
      <dgm:spPr>
        <a:solidFill>
          <a:schemeClr val="accent5">
            <a:lumMod val="40000"/>
            <a:lumOff val="60000"/>
          </a:schemeClr>
        </a:solidFill>
      </dgm:spPr>
      <dgm:t>
        <a:bodyPr tIns="90000" rIns="36000" bIns="36000" anchor="ctr" anchorCtr="0"/>
        <a:lstStyle/>
        <a:p>
          <a:pPr algn="just"/>
          <a:r>
            <a:rPr lang="en-GB" sz="1200" b="1" i="1" dirty="0">
              <a:latin typeface="Times New Roman" panose="02020603050405020304" pitchFamily="18" charset="0"/>
              <a:cs typeface="Times New Roman" panose="02020603050405020304" pitchFamily="18" charset="0"/>
            </a:rPr>
            <a:t>The Therapeutic Range</a:t>
          </a:r>
          <a:r>
            <a:rPr lang="en-GB" sz="1200" b="1" dirty="0">
              <a:latin typeface="Times New Roman" panose="02020603050405020304" pitchFamily="18" charset="0"/>
              <a:cs typeface="Times New Roman" panose="02020603050405020304" pitchFamily="18" charset="0"/>
            </a:rPr>
            <a:t> offered by Ramina Soap consists of aromatherapy soaps infused with essential oils, such as peppermint for revitalization and chamomile for relaxation.</a:t>
          </a:r>
        </a:p>
      </dgm:t>
    </dgm:pt>
    <dgm:pt modelId="{3FEB5215-2EE0-49AB-ADD6-836060C4142D}" type="parTrans" cxnId="{418B9AC5-BE41-4667-9CF1-45CAAF33915D}">
      <dgm:prSet/>
      <dgm:spPr/>
      <dgm:t>
        <a:bodyPr/>
        <a:lstStyle/>
        <a:p>
          <a:endParaRPr lang="en-GB"/>
        </a:p>
      </dgm:t>
    </dgm:pt>
    <dgm:pt modelId="{CC191337-47D8-43B0-A1E7-E966B98DA4EB}" type="sibTrans" cxnId="{418B9AC5-BE41-4667-9CF1-45CAAF33915D}">
      <dgm:prSet/>
      <dgm:spPr/>
      <dgm:t>
        <a:bodyPr/>
        <a:lstStyle/>
        <a:p>
          <a:endParaRPr lang="en-GB"/>
        </a:p>
      </dgm:t>
    </dgm:pt>
    <dgm:pt modelId="{DBCA2273-25DF-4BE8-BA41-10643CE76195}">
      <dgm:prSet custT="1"/>
      <dgm:spPr>
        <a:solidFill>
          <a:schemeClr val="accent5">
            <a:lumMod val="40000"/>
            <a:lumOff val="60000"/>
          </a:schemeClr>
        </a:solidFill>
      </dgm:spPr>
      <dgm:t>
        <a:bodyPr tIns="90000" rIns="36000" bIns="36000" anchor="ctr" anchorCtr="0"/>
        <a:lstStyle/>
        <a:p>
          <a:pPr algn="just"/>
          <a:r>
            <a:rPr lang="en-GB" sz="1200" b="1" i="1" dirty="0">
              <a:latin typeface="Times New Roman" panose="02020603050405020304" pitchFamily="18" charset="0"/>
              <a:cs typeface="Times New Roman" panose="02020603050405020304" pitchFamily="18" charset="0"/>
            </a:rPr>
            <a:t>Seasonal &amp; Limited Edition </a:t>
          </a:r>
          <a:r>
            <a:rPr lang="en-GB" sz="1200" b="1" dirty="0">
              <a:latin typeface="Times New Roman" panose="02020603050405020304" pitchFamily="18" charset="0"/>
              <a:cs typeface="Times New Roman" panose="02020603050405020304" pitchFamily="18" charset="0"/>
            </a:rPr>
            <a:t>soaps from Ramina Soaps enhance skincare over the holidays with festive scents and designs like pumpkin spice for fall and peppermint for winter.</a:t>
          </a:r>
        </a:p>
      </dgm:t>
    </dgm:pt>
    <dgm:pt modelId="{A70F2B7F-BD36-492C-AA57-1D6B335E8FDE}" type="parTrans" cxnId="{1E35A58D-C682-456B-AAE9-8BEBF7178834}">
      <dgm:prSet/>
      <dgm:spPr/>
      <dgm:t>
        <a:bodyPr/>
        <a:lstStyle/>
        <a:p>
          <a:endParaRPr lang="en-GB"/>
        </a:p>
      </dgm:t>
    </dgm:pt>
    <dgm:pt modelId="{A2B37354-9FC7-4158-B85F-66F09C577BDF}" type="sibTrans" cxnId="{1E35A58D-C682-456B-AAE9-8BEBF7178834}">
      <dgm:prSet/>
      <dgm:spPr/>
      <dgm:t>
        <a:bodyPr/>
        <a:lstStyle/>
        <a:p>
          <a:endParaRPr lang="en-GB"/>
        </a:p>
      </dgm:t>
    </dgm:pt>
    <dgm:pt modelId="{20ABF3EA-172E-45D3-A606-5C583556C4B7}">
      <dgm:prSet custT="1"/>
      <dgm:spPr>
        <a:solidFill>
          <a:schemeClr val="accent5">
            <a:lumMod val="40000"/>
            <a:lumOff val="60000"/>
          </a:schemeClr>
        </a:solidFill>
      </dgm:spPr>
      <dgm:t>
        <a:bodyPr tIns="90000" rIns="36000" bIns="36000" anchor="ctr" anchorCtr="0"/>
        <a:lstStyle/>
        <a:p>
          <a:pPr algn="just"/>
          <a:r>
            <a:rPr lang="en-GB" sz="1200" b="1" dirty="0">
              <a:latin typeface="Times New Roman" panose="02020603050405020304" pitchFamily="18" charset="0"/>
              <a:cs typeface="Times New Roman" panose="02020603050405020304" pitchFamily="18" charset="0"/>
            </a:rPr>
            <a:t>Ramina Soaps offers a Custom &amp; Personalised Soap-making service that allows clients to choose the smells, colours, and ingredients they want, for a distinctive present or indulgence for themselves.</a:t>
          </a:r>
        </a:p>
      </dgm:t>
    </dgm:pt>
    <dgm:pt modelId="{D45AED7E-2B42-4479-B18D-EF0AB8B26867}" type="parTrans" cxnId="{CE2F714C-CC2B-4B7D-9B2D-FF8D1F51462F}">
      <dgm:prSet/>
      <dgm:spPr/>
      <dgm:t>
        <a:bodyPr/>
        <a:lstStyle/>
        <a:p>
          <a:endParaRPr lang="en-GB"/>
        </a:p>
      </dgm:t>
    </dgm:pt>
    <dgm:pt modelId="{A83B1D3E-11DE-4F1F-ACBC-EEE92DC4F60F}" type="sibTrans" cxnId="{CE2F714C-CC2B-4B7D-9B2D-FF8D1F51462F}">
      <dgm:prSet/>
      <dgm:spPr/>
      <dgm:t>
        <a:bodyPr/>
        <a:lstStyle/>
        <a:p>
          <a:endParaRPr lang="en-GB"/>
        </a:p>
      </dgm:t>
    </dgm:pt>
    <dgm:pt modelId="{D6C49565-4A9B-425E-9570-A461B81BC2AF}" type="pres">
      <dgm:prSet presAssocID="{E81C071D-15E2-438F-B580-24B424BC4948}" presName="Name0" presStyleCnt="0">
        <dgm:presLayoutVars>
          <dgm:dir/>
          <dgm:resizeHandles val="exact"/>
        </dgm:presLayoutVars>
      </dgm:prSet>
      <dgm:spPr/>
    </dgm:pt>
    <dgm:pt modelId="{1005CDA8-71A2-425F-9033-63DA78298310}" type="pres">
      <dgm:prSet presAssocID="{E81C071D-15E2-438F-B580-24B424BC4948}" presName="fgShape" presStyleLbl="fgShp" presStyleIdx="0" presStyleCnt="1" custFlipHor="1" custScaleX="420" custScaleY="203049" custLinFactNeighborX="-55178" custLinFactNeighborY="18717"/>
      <dgm:spPr>
        <a:prstGeom prst="star4">
          <a:avLst/>
        </a:prstGeom>
      </dgm:spPr>
    </dgm:pt>
    <dgm:pt modelId="{66E8DC1A-F504-4F2B-A9AE-D1968C9B0B79}" type="pres">
      <dgm:prSet presAssocID="{E81C071D-15E2-438F-B580-24B424BC4948}" presName="linComp" presStyleCnt="0"/>
      <dgm:spPr/>
    </dgm:pt>
    <dgm:pt modelId="{D403B124-3E0E-4A6C-BD98-088AB7A1A00C}" type="pres">
      <dgm:prSet presAssocID="{DA7E4BAF-FDE3-4AEE-9700-703422421FB6}" presName="compNode" presStyleCnt="0"/>
      <dgm:spPr/>
    </dgm:pt>
    <dgm:pt modelId="{BEBC2FC8-8208-45EB-AC51-0A02D5E1F3E3}" type="pres">
      <dgm:prSet presAssocID="{DA7E4BAF-FDE3-4AEE-9700-703422421FB6}" presName="bkgdShape" presStyleLbl="node1" presStyleIdx="0" presStyleCnt="5"/>
      <dgm:spPr/>
    </dgm:pt>
    <dgm:pt modelId="{AD20675E-1488-47A4-AC7C-2C56363A041B}" type="pres">
      <dgm:prSet presAssocID="{DA7E4BAF-FDE3-4AEE-9700-703422421FB6}" presName="nodeTx" presStyleLbl="node1" presStyleIdx="0" presStyleCnt="5">
        <dgm:presLayoutVars>
          <dgm:bulletEnabled val="1"/>
        </dgm:presLayoutVars>
      </dgm:prSet>
      <dgm:spPr/>
    </dgm:pt>
    <dgm:pt modelId="{2CF425CB-46FA-4F6F-A699-BEA96400CF71}" type="pres">
      <dgm:prSet presAssocID="{DA7E4BAF-FDE3-4AEE-9700-703422421FB6}" presName="invisiNode" presStyleLbl="node1" presStyleIdx="0" presStyleCnt="5"/>
      <dgm:spPr/>
    </dgm:pt>
    <dgm:pt modelId="{55CFF08B-5AF4-49DA-9FD9-2FE3A894D76F}" type="pres">
      <dgm:prSet presAssocID="{DA7E4BAF-FDE3-4AEE-9700-703422421FB6}" presName="imagNode" presStyleLbl="fgImgPlace1" presStyleIdx="0" presStyleCnt="5" custScaleX="166075" custScaleY="121142"/>
      <dgm:spPr>
        <a:prstGeom prst="roundRect">
          <a:avLst/>
        </a:prstGeom>
        <a:blipFill rotWithShape="1">
          <a:blip xmlns:r="http://schemas.openxmlformats.org/officeDocument/2006/relationships" r:embed="rId1"/>
          <a:srcRect/>
          <a:stretch>
            <a:fillRect t="-11000" b="-11000"/>
          </a:stretch>
        </a:blipFill>
      </dgm:spPr>
    </dgm:pt>
    <dgm:pt modelId="{3B76E08B-512B-4F7A-B342-CC50670BACAC}" type="pres">
      <dgm:prSet presAssocID="{985F9D66-BD75-410A-822B-7985CCAE5CBA}" presName="sibTrans" presStyleLbl="sibTrans2D1" presStyleIdx="0" presStyleCnt="0"/>
      <dgm:spPr/>
    </dgm:pt>
    <dgm:pt modelId="{B49F13A1-DD64-421A-90C5-B66FE6E1E102}" type="pres">
      <dgm:prSet presAssocID="{B9398233-541C-43DC-8E4E-3E7FB943D07A}" presName="compNode" presStyleCnt="0"/>
      <dgm:spPr/>
    </dgm:pt>
    <dgm:pt modelId="{1882070A-AF42-45BC-8FDF-9D33D8BA1EDB}" type="pres">
      <dgm:prSet presAssocID="{B9398233-541C-43DC-8E4E-3E7FB943D07A}" presName="bkgdShape" presStyleLbl="node1" presStyleIdx="1" presStyleCnt="5"/>
      <dgm:spPr/>
    </dgm:pt>
    <dgm:pt modelId="{EC7FCCC3-8F74-4C62-AE1A-823B19C02C09}" type="pres">
      <dgm:prSet presAssocID="{B9398233-541C-43DC-8E4E-3E7FB943D07A}" presName="nodeTx" presStyleLbl="node1" presStyleIdx="1" presStyleCnt="5">
        <dgm:presLayoutVars>
          <dgm:bulletEnabled val="1"/>
        </dgm:presLayoutVars>
      </dgm:prSet>
      <dgm:spPr/>
    </dgm:pt>
    <dgm:pt modelId="{5D903BDF-695C-458B-9500-1A9879513296}" type="pres">
      <dgm:prSet presAssocID="{B9398233-541C-43DC-8E4E-3E7FB943D07A}" presName="invisiNode" presStyleLbl="node1" presStyleIdx="1" presStyleCnt="5"/>
      <dgm:spPr/>
    </dgm:pt>
    <dgm:pt modelId="{2518A548-C11E-4946-ABBA-76A91856A1B2}" type="pres">
      <dgm:prSet presAssocID="{B9398233-541C-43DC-8E4E-3E7FB943D07A}" presName="imagNode" presStyleLbl="fgImgPlace1" presStyleIdx="1" presStyleCnt="5" custScaleX="166075" custScaleY="121142"/>
      <dgm:spPr>
        <a:prstGeom prst="roundRect">
          <a:avLst/>
        </a:prstGeom>
        <a:blipFill rotWithShape="1">
          <a:blip xmlns:r="http://schemas.openxmlformats.org/officeDocument/2006/relationships" r:embed="rId2"/>
          <a:srcRect/>
          <a:stretch>
            <a:fillRect t="-5000" b="-5000"/>
          </a:stretch>
        </a:blipFill>
      </dgm:spPr>
    </dgm:pt>
    <dgm:pt modelId="{A9216758-2892-4CF8-86C2-07806A3D0DEA}" type="pres">
      <dgm:prSet presAssocID="{1125DB29-158A-4C79-ABC3-F66D29FD0FD6}" presName="sibTrans" presStyleLbl="sibTrans2D1" presStyleIdx="0" presStyleCnt="0"/>
      <dgm:spPr/>
    </dgm:pt>
    <dgm:pt modelId="{032159C8-5385-46FE-B6DC-C6DF177FD686}" type="pres">
      <dgm:prSet presAssocID="{23A58249-0620-4D12-827F-5350AA020740}" presName="compNode" presStyleCnt="0"/>
      <dgm:spPr/>
    </dgm:pt>
    <dgm:pt modelId="{AADB81CF-F861-4734-A06A-F811BBA822D7}" type="pres">
      <dgm:prSet presAssocID="{23A58249-0620-4D12-827F-5350AA020740}" presName="bkgdShape" presStyleLbl="node1" presStyleIdx="2" presStyleCnt="5"/>
      <dgm:spPr/>
    </dgm:pt>
    <dgm:pt modelId="{BBBAA865-26A8-47D8-B0B9-2B01509AB656}" type="pres">
      <dgm:prSet presAssocID="{23A58249-0620-4D12-827F-5350AA020740}" presName="nodeTx" presStyleLbl="node1" presStyleIdx="2" presStyleCnt="5">
        <dgm:presLayoutVars>
          <dgm:bulletEnabled val="1"/>
        </dgm:presLayoutVars>
      </dgm:prSet>
      <dgm:spPr/>
    </dgm:pt>
    <dgm:pt modelId="{1F2D14AE-C4AE-4FB2-9ABA-5BCE99D8AD45}" type="pres">
      <dgm:prSet presAssocID="{23A58249-0620-4D12-827F-5350AA020740}" presName="invisiNode" presStyleLbl="node1" presStyleIdx="2" presStyleCnt="5"/>
      <dgm:spPr/>
    </dgm:pt>
    <dgm:pt modelId="{A6626E9A-6DD8-42DE-B352-7A9B9ECE7587}" type="pres">
      <dgm:prSet presAssocID="{23A58249-0620-4D12-827F-5350AA020740}" presName="imagNode" presStyleLbl="fgImgPlace1" presStyleIdx="2" presStyleCnt="5" custScaleX="166075" custScaleY="121142"/>
      <dgm:spPr>
        <a:prstGeom prst="roundRect">
          <a:avLst/>
        </a:prstGeom>
        <a:blipFill rotWithShape="1">
          <a:blip xmlns:r="http://schemas.openxmlformats.org/officeDocument/2006/relationships" r:embed="rId3"/>
          <a:srcRect/>
          <a:stretch>
            <a:fillRect t="-11000" b="-11000"/>
          </a:stretch>
        </a:blipFill>
      </dgm:spPr>
    </dgm:pt>
    <dgm:pt modelId="{3EDDDB8E-8E3A-4E39-975D-00005169C3D3}" type="pres">
      <dgm:prSet presAssocID="{CC191337-47D8-43B0-A1E7-E966B98DA4EB}" presName="sibTrans" presStyleLbl="sibTrans2D1" presStyleIdx="0" presStyleCnt="0"/>
      <dgm:spPr/>
    </dgm:pt>
    <dgm:pt modelId="{2313C57C-535F-476D-B39F-AF84CD394C20}" type="pres">
      <dgm:prSet presAssocID="{DBCA2273-25DF-4BE8-BA41-10643CE76195}" presName="compNode" presStyleCnt="0"/>
      <dgm:spPr/>
    </dgm:pt>
    <dgm:pt modelId="{19DFEB43-DF14-42E4-BBF7-C38E4FC7A0A3}" type="pres">
      <dgm:prSet presAssocID="{DBCA2273-25DF-4BE8-BA41-10643CE76195}" presName="bkgdShape" presStyleLbl="node1" presStyleIdx="3" presStyleCnt="5"/>
      <dgm:spPr/>
    </dgm:pt>
    <dgm:pt modelId="{2651C4C6-8A00-4FEE-B227-CAFD97250474}" type="pres">
      <dgm:prSet presAssocID="{DBCA2273-25DF-4BE8-BA41-10643CE76195}" presName="nodeTx" presStyleLbl="node1" presStyleIdx="3" presStyleCnt="5">
        <dgm:presLayoutVars>
          <dgm:bulletEnabled val="1"/>
        </dgm:presLayoutVars>
      </dgm:prSet>
      <dgm:spPr/>
    </dgm:pt>
    <dgm:pt modelId="{123FD507-E9B5-45F3-94A6-65CE01A32031}" type="pres">
      <dgm:prSet presAssocID="{DBCA2273-25DF-4BE8-BA41-10643CE76195}" presName="invisiNode" presStyleLbl="node1" presStyleIdx="3" presStyleCnt="5"/>
      <dgm:spPr/>
    </dgm:pt>
    <dgm:pt modelId="{FC907156-9FA6-41F6-B98D-EE328F445FFE}" type="pres">
      <dgm:prSet presAssocID="{DBCA2273-25DF-4BE8-BA41-10643CE76195}" presName="imagNode" presStyleLbl="fgImgPlace1" presStyleIdx="3" presStyleCnt="5" custScaleX="166075" custScaleY="121142"/>
      <dgm:spPr>
        <a:prstGeom prst="roundRect">
          <a:avLst/>
        </a:prstGeom>
        <a:blipFill rotWithShape="1">
          <a:blip xmlns:r="http://schemas.openxmlformats.org/officeDocument/2006/relationships" r:embed="rId4"/>
          <a:srcRect/>
          <a:stretch>
            <a:fillRect t="-11000" b="-11000"/>
          </a:stretch>
        </a:blipFill>
      </dgm:spPr>
    </dgm:pt>
    <dgm:pt modelId="{05C5E25C-7894-4C9C-9207-AE0A987A158C}" type="pres">
      <dgm:prSet presAssocID="{A2B37354-9FC7-4158-B85F-66F09C577BDF}" presName="sibTrans" presStyleLbl="sibTrans2D1" presStyleIdx="0" presStyleCnt="0"/>
      <dgm:spPr/>
    </dgm:pt>
    <dgm:pt modelId="{260F0C33-2176-490C-BA5A-360DA34B8A6A}" type="pres">
      <dgm:prSet presAssocID="{20ABF3EA-172E-45D3-A606-5C583556C4B7}" presName="compNode" presStyleCnt="0"/>
      <dgm:spPr/>
    </dgm:pt>
    <dgm:pt modelId="{995D326C-A1B0-430A-89C6-A319388A6B5A}" type="pres">
      <dgm:prSet presAssocID="{20ABF3EA-172E-45D3-A606-5C583556C4B7}" presName="bkgdShape" presStyleLbl="node1" presStyleIdx="4" presStyleCnt="5"/>
      <dgm:spPr/>
    </dgm:pt>
    <dgm:pt modelId="{84A8C44D-E6CF-41E2-B581-349F46448A4A}" type="pres">
      <dgm:prSet presAssocID="{20ABF3EA-172E-45D3-A606-5C583556C4B7}" presName="nodeTx" presStyleLbl="node1" presStyleIdx="4" presStyleCnt="5">
        <dgm:presLayoutVars>
          <dgm:bulletEnabled val="1"/>
        </dgm:presLayoutVars>
      </dgm:prSet>
      <dgm:spPr/>
    </dgm:pt>
    <dgm:pt modelId="{C523DDB4-F80F-4228-8427-7B09124BF418}" type="pres">
      <dgm:prSet presAssocID="{20ABF3EA-172E-45D3-A606-5C583556C4B7}" presName="invisiNode" presStyleLbl="node1" presStyleIdx="4" presStyleCnt="5"/>
      <dgm:spPr/>
    </dgm:pt>
    <dgm:pt modelId="{6ADBFF0B-1789-43EF-BE77-72DD60BC30A4}" type="pres">
      <dgm:prSet presAssocID="{20ABF3EA-172E-45D3-A606-5C583556C4B7}" presName="imagNode" presStyleLbl="fgImgPlace1" presStyleIdx="4" presStyleCnt="5" custScaleX="166075" custScaleY="121142"/>
      <dgm:spPr>
        <a:prstGeom prst="roundRect">
          <a:avLst/>
        </a:prstGeom>
        <a:blipFill rotWithShape="1">
          <a:blip xmlns:r="http://schemas.openxmlformats.org/officeDocument/2006/relationships" r:embed="rId5"/>
          <a:srcRect/>
          <a:stretch>
            <a:fillRect t="-10000" b="-10000"/>
          </a:stretch>
        </a:blipFill>
      </dgm:spPr>
    </dgm:pt>
  </dgm:ptLst>
  <dgm:cxnLst>
    <dgm:cxn modelId="{44985C13-5FD7-4AF7-BC8D-1BB2B3E9BFA7}" type="presOf" srcId="{DA7E4BAF-FDE3-4AEE-9700-703422421FB6}" destId="{BEBC2FC8-8208-45EB-AC51-0A02D5E1F3E3}" srcOrd="0" destOrd="0" presId="urn:microsoft.com/office/officeart/2005/8/layout/hList7"/>
    <dgm:cxn modelId="{57FC2624-27A6-4E09-8B62-9907EF1DA304}" type="presOf" srcId="{A2B37354-9FC7-4158-B85F-66F09C577BDF}" destId="{05C5E25C-7894-4C9C-9207-AE0A987A158C}" srcOrd="0" destOrd="0" presId="urn:microsoft.com/office/officeart/2005/8/layout/hList7"/>
    <dgm:cxn modelId="{14C3C839-6C49-4293-8CC2-9F306431A5EE}" type="presOf" srcId="{DBCA2273-25DF-4BE8-BA41-10643CE76195}" destId="{19DFEB43-DF14-42E4-BBF7-C38E4FC7A0A3}" srcOrd="0" destOrd="0" presId="urn:microsoft.com/office/officeart/2005/8/layout/hList7"/>
    <dgm:cxn modelId="{96381560-1C52-4EEB-8C57-626FA6D82143}" type="presOf" srcId="{985F9D66-BD75-410A-822B-7985CCAE5CBA}" destId="{3B76E08B-512B-4F7A-B342-CC50670BACAC}" srcOrd="0" destOrd="0" presId="urn:microsoft.com/office/officeart/2005/8/layout/hList7"/>
    <dgm:cxn modelId="{178D5346-356E-4733-A065-3084CDCD2239}" type="presOf" srcId="{20ABF3EA-172E-45D3-A606-5C583556C4B7}" destId="{84A8C44D-E6CF-41E2-B581-349F46448A4A}" srcOrd="1" destOrd="0" presId="urn:microsoft.com/office/officeart/2005/8/layout/hList7"/>
    <dgm:cxn modelId="{CE2F714C-CC2B-4B7D-9B2D-FF8D1F51462F}" srcId="{E81C071D-15E2-438F-B580-24B424BC4948}" destId="{20ABF3EA-172E-45D3-A606-5C583556C4B7}" srcOrd="4" destOrd="0" parTransId="{D45AED7E-2B42-4479-B18D-EF0AB8B26867}" sibTransId="{A83B1D3E-11DE-4F1F-ACBC-EEE92DC4F60F}"/>
    <dgm:cxn modelId="{BFF6684F-5973-46A0-B91B-96EA5DA13C70}" type="presOf" srcId="{E81C071D-15E2-438F-B580-24B424BC4948}" destId="{D6C49565-4A9B-425E-9570-A461B81BC2AF}" srcOrd="0" destOrd="0" presId="urn:microsoft.com/office/officeart/2005/8/layout/hList7"/>
    <dgm:cxn modelId="{0015C083-A8B3-4E60-A2B1-D3418C05F7A2}" type="presOf" srcId="{23A58249-0620-4D12-827F-5350AA020740}" destId="{AADB81CF-F861-4734-A06A-F811BBA822D7}" srcOrd="0" destOrd="0" presId="urn:microsoft.com/office/officeart/2005/8/layout/hList7"/>
    <dgm:cxn modelId="{28D21E8D-F1FC-42C3-951B-A588DB2236D9}" type="presOf" srcId="{DA7E4BAF-FDE3-4AEE-9700-703422421FB6}" destId="{AD20675E-1488-47A4-AC7C-2C56363A041B}" srcOrd="1" destOrd="0" presId="urn:microsoft.com/office/officeart/2005/8/layout/hList7"/>
    <dgm:cxn modelId="{1E35A58D-C682-456B-AAE9-8BEBF7178834}" srcId="{E81C071D-15E2-438F-B580-24B424BC4948}" destId="{DBCA2273-25DF-4BE8-BA41-10643CE76195}" srcOrd="3" destOrd="0" parTransId="{A70F2B7F-BD36-492C-AA57-1D6B335E8FDE}" sibTransId="{A2B37354-9FC7-4158-B85F-66F09C577BDF}"/>
    <dgm:cxn modelId="{9E3A1BA4-0C1F-47BA-83E0-893247D2F83D}" type="presOf" srcId="{DBCA2273-25DF-4BE8-BA41-10643CE76195}" destId="{2651C4C6-8A00-4FEE-B227-CAFD97250474}" srcOrd="1" destOrd="0" presId="urn:microsoft.com/office/officeart/2005/8/layout/hList7"/>
    <dgm:cxn modelId="{CCD1F9AA-2427-40B4-8F5A-EDCAF22B13AC}" type="presOf" srcId="{20ABF3EA-172E-45D3-A606-5C583556C4B7}" destId="{995D326C-A1B0-430A-89C6-A319388A6B5A}" srcOrd="0" destOrd="0" presId="urn:microsoft.com/office/officeart/2005/8/layout/hList7"/>
    <dgm:cxn modelId="{418B9AC5-BE41-4667-9CF1-45CAAF33915D}" srcId="{E81C071D-15E2-438F-B580-24B424BC4948}" destId="{23A58249-0620-4D12-827F-5350AA020740}" srcOrd="2" destOrd="0" parTransId="{3FEB5215-2EE0-49AB-ADD6-836060C4142D}" sibTransId="{CC191337-47D8-43B0-A1E7-E966B98DA4EB}"/>
    <dgm:cxn modelId="{52222DC7-9066-4F0E-8D6F-DCF6F4FE9436}" type="presOf" srcId="{B9398233-541C-43DC-8E4E-3E7FB943D07A}" destId="{1882070A-AF42-45BC-8FDF-9D33D8BA1EDB}" srcOrd="0" destOrd="0" presId="urn:microsoft.com/office/officeart/2005/8/layout/hList7"/>
    <dgm:cxn modelId="{2E4EC3D5-9E49-483D-B731-D9801B824829}" srcId="{E81C071D-15E2-438F-B580-24B424BC4948}" destId="{DA7E4BAF-FDE3-4AEE-9700-703422421FB6}" srcOrd="0" destOrd="0" parTransId="{D64D53AB-CB0D-42EC-8F11-22B25D5463D7}" sibTransId="{985F9D66-BD75-410A-822B-7985CCAE5CBA}"/>
    <dgm:cxn modelId="{6A966DDA-61FB-4B2D-9744-8C330FFAC77C}" type="presOf" srcId="{1125DB29-158A-4C79-ABC3-F66D29FD0FD6}" destId="{A9216758-2892-4CF8-86C2-07806A3D0DEA}" srcOrd="0" destOrd="0" presId="urn:microsoft.com/office/officeart/2005/8/layout/hList7"/>
    <dgm:cxn modelId="{79F602DB-2AB2-4330-BDE9-2C79B49AA6E7}" type="presOf" srcId="{B9398233-541C-43DC-8E4E-3E7FB943D07A}" destId="{EC7FCCC3-8F74-4C62-AE1A-823B19C02C09}" srcOrd="1" destOrd="0" presId="urn:microsoft.com/office/officeart/2005/8/layout/hList7"/>
    <dgm:cxn modelId="{DAC8CDEB-F7CB-4546-906A-0F979F885D22}" type="presOf" srcId="{CC191337-47D8-43B0-A1E7-E966B98DA4EB}" destId="{3EDDDB8E-8E3A-4E39-975D-00005169C3D3}" srcOrd="0" destOrd="0" presId="urn:microsoft.com/office/officeart/2005/8/layout/hList7"/>
    <dgm:cxn modelId="{B0826BF3-D421-4CBB-AF0D-73AECA7551DA}" type="presOf" srcId="{23A58249-0620-4D12-827F-5350AA020740}" destId="{BBBAA865-26A8-47D8-B0B9-2B01509AB656}" srcOrd="1" destOrd="0" presId="urn:microsoft.com/office/officeart/2005/8/layout/hList7"/>
    <dgm:cxn modelId="{8340F3F5-82A3-40CA-8CE9-3D1D6D8EB373}" srcId="{E81C071D-15E2-438F-B580-24B424BC4948}" destId="{B9398233-541C-43DC-8E4E-3E7FB943D07A}" srcOrd="1" destOrd="0" parTransId="{0779AB5B-D4E2-49CA-A0F5-6454E760DA7E}" sibTransId="{1125DB29-158A-4C79-ABC3-F66D29FD0FD6}"/>
    <dgm:cxn modelId="{81759704-0D42-473A-9970-F014525149FB}" type="presParOf" srcId="{D6C49565-4A9B-425E-9570-A461B81BC2AF}" destId="{1005CDA8-71A2-425F-9033-63DA78298310}" srcOrd="0" destOrd="0" presId="urn:microsoft.com/office/officeart/2005/8/layout/hList7"/>
    <dgm:cxn modelId="{9E93CFDB-3469-4F31-A7F9-4F5B3281D3F3}" type="presParOf" srcId="{D6C49565-4A9B-425E-9570-A461B81BC2AF}" destId="{66E8DC1A-F504-4F2B-A9AE-D1968C9B0B79}" srcOrd="1" destOrd="0" presId="urn:microsoft.com/office/officeart/2005/8/layout/hList7"/>
    <dgm:cxn modelId="{DE7FA528-1A37-4C91-B923-FD8DCBA53EA7}" type="presParOf" srcId="{66E8DC1A-F504-4F2B-A9AE-D1968C9B0B79}" destId="{D403B124-3E0E-4A6C-BD98-088AB7A1A00C}" srcOrd="0" destOrd="0" presId="urn:microsoft.com/office/officeart/2005/8/layout/hList7"/>
    <dgm:cxn modelId="{E80A0B2C-65BD-4E77-A9D8-06577355DE3B}" type="presParOf" srcId="{D403B124-3E0E-4A6C-BD98-088AB7A1A00C}" destId="{BEBC2FC8-8208-45EB-AC51-0A02D5E1F3E3}" srcOrd="0" destOrd="0" presId="urn:microsoft.com/office/officeart/2005/8/layout/hList7"/>
    <dgm:cxn modelId="{A4BAC7BF-8E73-4573-972B-9823F229B2F2}" type="presParOf" srcId="{D403B124-3E0E-4A6C-BD98-088AB7A1A00C}" destId="{AD20675E-1488-47A4-AC7C-2C56363A041B}" srcOrd="1" destOrd="0" presId="urn:microsoft.com/office/officeart/2005/8/layout/hList7"/>
    <dgm:cxn modelId="{A1D6FD4A-8641-48D2-B106-1006D43CA86D}" type="presParOf" srcId="{D403B124-3E0E-4A6C-BD98-088AB7A1A00C}" destId="{2CF425CB-46FA-4F6F-A699-BEA96400CF71}" srcOrd="2" destOrd="0" presId="urn:microsoft.com/office/officeart/2005/8/layout/hList7"/>
    <dgm:cxn modelId="{BAC41E06-EA19-487A-B0EF-A3E12BA2B4D6}" type="presParOf" srcId="{D403B124-3E0E-4A6C-BD98-088AB7A1A00C}" destId="{55CFF08B-5AF4-49DA-9FD9-2FE3A894D76F}" srcOrd="3" destOrd="0" presId="urn:microsoft.com/office/officeart/2005/8/layout/hList7"/>
    <dgm:cxn modelId="{7DB0E54D-A7DA-451C-A27C-E08D165123F4}" type="presParOf" srcId="{66E8DC1A-F504-4F2B-A9AE-D1968C9B0B79}" destId="{3B76E08B-512B-4F7A-B342-CC50670BACAC}" srcOrd="1" destOrd="0" presId="urn:microsoft.com/office/officeart/2005/8/layout/hList7"/>
    <dgm:cxn modelId="{EC2C420F-8F0A-4ADF-AC51-35737C0B7C36}" type="presParOf" srcId="{66E8DC1A-F504-4F2B-A9AE-D1968C9B0B79}" destId="{B49F13A1-DD64-421A-90C5-B66FE6E1E102}" srcOrd="2" destOrd="0" presId="urn:microsoft.com/office/officeart/2005/8/layout/hList7"/>
    <dgm:cxn modelId="{38DDC854-55EA-45B0-A5C7-5295A07A5E1C}" type="presParOf" srcId="{B49F13A1-DD64-421A-90C5-B66FE6E1E102}" destId="{1882070A-AF42-45BC-8FDF-9D33D8BA1EDB}" srcOrd="0" destOrd="0" presId="urn:microsoft.com/office/officeart/2005/8/layout/hList7"/>
    <dgm:cxn modelId="{308867B2-34B1-46EF-92EB-664AB3DB0326}" type="presParOf" srcId="{B49F13A1-DD64-421A-90C5-B66FE6E1E102}" destId="{EC7FCCC3-8F74-4C62-AE1A-823B19C02C09}" srcOrd="1" destOrd="0" presId="urn:microsoft.com/office/officeart/2005/8/layout/hList7"/>
    <dgm:cxn modelId="{8E6D6EEC-ACAE-4BB6-969C-3049DDB63EB0}" type="presParOf" srcId="{B49F13A1-DD64-421A-90C5-B66FE6E1E102}" destId="{5D903BDF-695C-458B-9500-1A9879513296}" srcOrd="2" destOrd="0" presId="urn:microsoft.com/office/officeart/2005/8/layout/hList7"/>
    <dgm:cxn modelId="{4622CF0A-7539-44BD-B4EB-AC8B4D22CECC}" type="presParOf" srcId="{B49F13A1-DD64-421A-90C5-B66FE6E1E102}" destId="{2518A548-C11E-4946-ABBA-76A91856A1B2}" srcOrd="3" destOrd="0" presId="urn:microsoft.com/office/officeart/2005/8/layout/hList7"/>
    <dgm:cxn modelId="{F3BF8C92-F32F-4563-84A4-3E318A267A97}" type="presParOf" srcId="{66E8DC1A-F504-4F2B-A9AE-D1968C9B0B79}" destId="{A9216758-2892-4CF8-86C2-07806A3D0DEA}" srcOrd="3" destOrd="0" presId="urn:microsoft.com/office/officeart/2005/8/layout/hList7"/>
    <dgm:cxn modelId="{550187FE-B9C5-4B3B-803E-195818F4E028}" type="presParOf" srcId="{66E8DC1A-F504-4F2B-A9AE-D1968C9B0B79}" destId="{032159C8-5385-46FE-B6DC-C6DF177FD686}" srcOrd="4" destOrd="0" presId="urn:microsoft.com/office/officeart/2005/8/layout/hList7"/>
    <dgm:cxn modelId="{3C7EEA0F-8D36-4D3F-AD29-34E4DB708C4F}" type="presParOf" srcId="{032159C8-5385-46FE-B6DC-C6DF177FD686}" destId="{AADB81CF-F861-4734-A06A-F811BBA822D7}" srcOrd="0" destOrd="0" presId="urn:microsoft.com/office/officeart/2005/8/layout/hList7"/>
    <dgm:cxn modelId="{15F69907-708E-45A8-AF12-0FEE88326B73}" type="presParOf" srcId="{032159C8-5385-46FE-B6DC-C6DF177FD686}" destId="{BBBAA865-26A8-47D8-B0B9-2B01509AB656}" srcOrd="1" destOrd="0" presId="urn:microsoft.com/office/officeart/2005/8/layout/hList7"/>
    <dgm:cxn modelId="{666585FE-D8A7-4897-98FE-32CFDF8A102F}" type="presParOf" srcId="{032159C8-5385-46FE-B6DC-C6DF177FD686}" destId="{1F2D14AE-C4AE-4FB2-9ABA-5BCE99D8AD45}" srcOrd="2" destOrd="0" presId="urn:microsoft.com/office/officeart/2005/8/layout/hList7"/>
    <dgm:cxn modelId="{701FE30E-6467-483E-9888-5B8FD3E29742}" type="presParOf" srcId="{032159C8-5385-46FE-B6DC-C6DF177FD686}" destId="{A6626E9A-6DD8-42DE-B352-7A9B9ECE7587}" srcOrd="3" destOrd="0" presId="urn:microsoft.com/office/officeart/2005/8/layout/hList7"/>
    <dgm:cxn modelId="{7CF9BBD4-B3C8-4113-B175-D65A071E9629}" type="presParOf" srcId="{66E8DC1A-F504-4F2B-A9AE-D1968C9B0B79}" destId="{3EDDDB8E-8E3A-4E39-975D-00005169C3D3}" srcOrd="5" destOrd="0" presId="urn:microsoft.com/office/officeart/2005/8/layout/hList7"/>
    <dgm:cxn modelId="{4A957713-5009-44BE-B37A-016A18835A41}" type="presParOf" srcId="{66E8DC1A-F504-4F2B-A9AE-D1968C9B0B79}" destId="{2313C57C-535F-476D-B39F-AF84CD394C20}" srcOrd="6" destOrd="0" presId="urn:microsoft.com/office/officeart/2005/8/layout/hList7"/>
    <dgm:cxn modelId="{44763CEB-B254-4848-B2F1-4AE82157C809}" type="presParOf" srcId="{2313C57C-535F-476D-B39F-AF84CD394C20}" destId="{19DFEB43-DF14-42E4-BBF7-C38E4FC7A0A3}" srcOrd="0" destOrd="0" presId="urn:microsoft.com/office/officeart/2005/8/layout/hList7"/>
    <dgm:cxn modelId="{5F5F1DB8-9859-4351-81AC-CB0AE5F220C5}" type="presParOf" srcId="{2313C57C-535F-476D-B39F-AF84CD394C20}" destId="{2651C4C6-8A00-4FEE-B227-CAFD97250474}" srcOrd="1" destOrd="0" presId="urn:microsoft.com/office/officeart/2005/8/layout/hList7"/>
    <dgm:cxn modelId="{31DE9CDB-6963-42D3-8CD5-283D5E6DF2CE}" type="presParOf" srcId="{2313C57C-535F-476D-B39F-AF84CD394C20}" destId="{123FD507-E9B5-45F3-94A6-65CE01A32031}" srcOrd="2" destOrd="0" presId="urn:microsoft.com/office/officeart/2005/8/layout/hList7"/>
    <dgm:cxn modelId="{51F84484-B984-4399-920D-004295C8E5D7}" type="presParOf" srcId="{2313C57C-535F-476D-B39F-AF84CD394C20}" destId="{FC907156-9FA6-41F6-B98D-EE328F445FFE}" srcOrd="3" destOrd="0" presId="urn:microsoft.com/office/officeart/2005/8/layout/hList7"/>
    <dgm:cxn modelId="{7EE55AF9-7C0C-452F-919B-B9C460F9F9CF}" type="presParOf" srcId="{66E8DC1A-F504-4F2B-A9AE-D1968C9B0B79}" destId="{05C5E25C-7894-4C9C-9207-AE0A987A158C}" srcOrd="7" destOrd="0" presId="urn:microsoft.com/office/officeart/2005/8/layout/hList7"/>
    <dgm:cxn modelId="{670F44E7-8026-4832-8F96-9C635A0D348A}" type="presParOf" srcId="{66E8DC1A-F504-4F2B-A9AE-D1968C9B0B79}" destId="{260F0C33-2176-490C-BA5A-360DA34B8A6A}" srcOrd="8" destOrd="0" presId="urn:microsoft.com/office/officeart/2005/8/layout/hList7"/>
    <dgm:cxn modelId="{82EB0452-5699-417E-87B0-5CA1D5A2D8BB}" type="presParOf" srcId="{260F0C33-2176-490C-BA5A-360DA34B8A6A}" destId="{995D326C-A1B0-430A-89C6-A319388A6B5A}" srcOrd="0" destOrd="0" presId="urn:microsoft.com/office/officeart/2005/8/layout/hList7"/>
    <dgm:cxn modelId="{97AA88A2-10E2-4F1C-941C-0A0C553ED183}" type="presParOf" srcId="{260F0C33-2176-490C-BA5A-360DA34B8A6A}" destId="{84A8C44D-E6CF-41E2-B581-349F46448A4A}" srcOrd="1" destOrd="0" presId="urn:microsoft.com/office/officeart/2005/8/layout/hList7"/>
    <dgm:cxn modelId="{221FF639-9294-441E-9024-73AA2736FB1D}" type="presParOf" srcId="{260F0C33-2176-490C-BA5A-360DA34B8A6A}" destId="{C523DDB4-F80F-4228-8427-7B09124BF418}" srcOrd="2" destOrd="0" presId="urn:microsoft.com/office/officeart/2005/8/layout/hList7"/>
    <dgm:cxn modelId="{87F1E7A0-915F-4DA7-A31F-ECA8DC0B2534}" type="presParOf" srcId="{260F0C33-2176-490C-BA5A-360DA34B8A6A}" destId="{6ADBFF0B-1789-43EF-BE77-72DD60BC30A4}" srcOrd="3" destOrd="0" presId="urn:microsoft.com/office/officeart/2005/8/layout/hList7"/>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F568052-9EC6-4D2A-99DD-8F7D8718DA7A}" type="doc">
      <dgm:prSet loTypeId="urn:microsoft.com/office/officeart/2005/8/layout/orgChart1" loCatId="hierarchy" qsTypeId="urn:microsoft.com/office/officeart/2005/8/quickstyle/simple1" qsCatId="simple" csTypeId="urn:microsoft.com/office/officeart/2005/8/colors/colorful3" csCatId="colorful" phldr="1"/>
      <dgm:spPr/>
      <dgm:t>
        <a:bodyPr/>
        <a:lstStyle/>
        <a:p>
          <a:endParaRPr lang="en-GB"/>
        </a:p>
      </dgm:t>
    </dgm:pt>
    <dgm:pt modelId="{1B9E0E04-D4D8-4A6A-8C4A-2DF0F91CE525}">
      <dgm:prSet phldrT="[Text]"/>
      <dgm:spPr/>
      <dgm:t>
        <a:bodyPr/>
        <a:lstStyle/>
        <a:p>
          <a:r>
            <a:rPr lang="en-GB" b="1" i="0" dirty="0">
              <a:solidFill>
                <a:schemeClr val="tx1"/>
              </a:solidFill>
              <a:latin typeface="Times New Roman" panose="02020603050405020304" pitchFamily="18" charset="0"/>
              <a:cs typeface="Times New Roman" panose="02020603050405020304" pitchFamily="18" charset="0"/>
            </a:rPr>
            <a:t>CEO/Founder:</a:t>
          </a:r>
          <a:r>
            <a:rPr lang="en-GB" b="0" i="0" dirty="0">
              <a:solidFill>
                <a:schemeClr val="tx1"/>
              </a:solidFill>
              <a:latin typeface="Times New Roman" panose="02020603050405020304" pitchFamily="18" charset="0"/>
              <a:cs typeface="Times New Roman" panose="02020603050405020304" pitchFamily="18" charset="0"/>
            </a:rPr>
            <a:t> Oversees all company operations, sets strategic direction, and represents the company externally.</a:t>
          </a:r>
          <a:endParaRPr lang="en-GB" dirty="0">
            <a:solidFill>
              <a:schemeClr val="tx1"/>
            </a:solidFill>
            <a:latin typeface="Times New Roman" panose="02020603050405020304" pitchFamily="18" charset="0"/>
            <a:cs typeface="Times New Roman" panose="02020603050405020304" pitchFamily="18" charset="0"/>
          </a:endParaRPr>
        </a:p>
      </dgm:t>
    </dgm:pt>
    <dgm:pt modelId="{2748F915-98D9-4EBD-8876-59073BA5FE55}" type="parTrans" cxnId="{93C19604-CE63-4892-8F55-478AD80BD220}">
      <dgm:prSet/>
      <dgm:spPr/>
      <dgm:t>
        <a:bodyPr/>
        <a:lstStyle/>
        <a:p>
          <a:endParaRPr lang="en-GB"/>
        </a:p>
      </dgm:t>
    </dgm:pt>
    <dgm:pt modelId="{3A62647E-1797-405E-B50C-B476F3AC1332}" type="sibTrans" cxnId="{93C19604-CE63-4892-8F55-478AD80BD220}">
      <dgm:prSet/>
      <dgm:spPr/>
      <dgm:t>
        <a:bodyPr/>
        <a:lstStyle/>
        <a:p>
          <a:endParaRPr lang="en-GB"/>
        </a:p>
      </dgm:t>
    </dgm:pt>
    <dgm:pt modelId="{0448D944-00D0-4D7B-8D3A-E24241E3935F}" type="asst">
      <dgm:prSet phldrT="[Text]"/>
      <dgm:spPr/>
      <dgm:t>
        <a:bodyPr/>
        <a:lstStyle/>
        <a:p>
          <a:r>
            <a:rPr lang="en-GB" b="1" i="0" dirty="0">
              <a:solidFill>
                <a:schemeClr val="tx1"/>
              </a:solidFill>
              <a:latin typeface="Times New Roman" panose="02020603050405020304" pitchFamily="18" charset="0"/>
              <a:cs typeface="Times New Roman" panose="02020603050405020304" pitchFamily="18" charset="0"/>
            </a:rPr>
            <a:t>Operations Manager:</a:t>
          </a:r>
          <a:r>
            <a:rPr lang="en-GB" b="0" i="0" dirty="0">
              <a:solidFill>
                <a:schemeClr val="tx1"/>
              </a:solidFill>
              <a:latin typeface="Times New Roman" panose="02020603050405020304" pitchFamily="18" charset="0"/>
              <a:cs typeface="Times New Roman" panose="02020603050405020304" pitchFamily="18" charset="0"/>
            </a:rPr>
            <a:t> Manages day-to-day operations, production scheduling, and supplier relationships.</a:t>
          </a:r>
          <a:endParaRPr lang="en-GB" dirty="0">
            <a:solidFill>
              <a:schemeClr val="tx1"/>
            </a:solidFill>
            <a:latin typeface="Times New Roman" panose="02020603050405020304" pitchFamily="18" charset="0"/>
            <a:cs typeface="Times New Roman" panose="02020603050405020304" pitchFamily="18" charset="0"/>
          </a:endParaRPr>
        </a:p>
      </dgm:t>
    </dgm:pt>
    <dgm:pt modelId="{453C5493-80A9-4AFE-BA96-98D01D58CB65}" type="parTrans" cxnId="{ABD9F07C-23CB-45AD-848C-A024E7597847}">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C32BED7D-9997-469F-A185-1D4409A14592}" type="sibTrans" cxnId="{ABD9F07C-23CB-45AD-848C-A024E7597847}">
      <dgm:prSet/>
      <dgm:spPr/>
      <dgm:t>
        <a:bodyPr/>
        <a:lstStyle/>
        <a:p>
          <a:endParaRPr lang="en-GB"/>
        </a:p>
      </dgm:t>
    </dgm:pt>
    <dgm:pt modelId="{D57DDC9F-2120-450A-A169-6C757D26B110}">
      <dgm:prSet phldrT="[Text]"/>
      <dgm:spPr/>
      <dgm:t>
        <a:bodyPr/>
        <a:lstStyle/>
        <a:p>
          <a:r>
            <a:rPr lang="en-GB" b="1" i="0" dirty="0">
              <a:solidFill>
                <a:schemeClr val="tx1"/>
              </a:solidFill>
              <a:latin typeface="Times New Roman" panose="02020603050405020304" pitchFamily="18" charset="0"/>
              <a:cs typeface="Times New Roman" panose="02020603050405020304" pitchFamily="18" charset="0"/>
            </a:rPr>
            <a:t>Health and Safety Manager: </a:t>
          </a:r>
          <a:r>
            <a:rPr lang="en-GB" b="0" i="0" dirty="0">
              <a:solidFill>
                <a:schemeClr val="tx1"/>
              </a:solidFill>
              <a:latin typeface="Times New Roman" panose="02020603050405020304" pitchFamily="18" charset="0"/>
              <a:cs typeface="Times New Roman" panose="02020603050405020304" pitchFamily="18" charset="0"/>
            </a:rPr>
            <a:t>Tasked with developing and enforcing safety protocols related to the handling of chemicals used in the production process.</a:t>
          </a:r>
          <a:endParaRPr lang="en-GB" dirty="0">
            <a:solidFill>
              <a:schemeClr val="tx1"/>
            </a:solidFill>
            <a:latin typeface="Times New Roman" panose="02020603050405020304" pitchFamily="18" charset="0"/>
            <a:cs typeface="Times New Roman" panose="02020603050405020304" pitchFamily="18" charset="0"/>
          </a:endParaRPr>
        </a:p>
      </dgm:t>
    </dgm:pt>
    <dgm:pt modelId="{B186EDEC-4E92-44EE-B8C6-C2E3214AF4FA}" type="parTrans" cxnId="{FD89E2F2-C683-4046-923E-C971AA72F93A}">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0F48BF79-D41B-411E-8B05-41EBD932795B}" type="sibTrans" cxnId="{FD89E2F2-C683-4046-923E-C971AA72F93A}">
      <dgm:prSet/>
      <dgm:spPr/>
      <dgm:t>
        <a:bodyPr/>
        <a:lstStyle/>
        <a:p>
          <a:endParaRPr lang="en-GB"/>
        </a:p>
      </dgm:t>
    </dgm:pt>
    <dgm:pt modelId="{1A4F3808-16C8-440D-8F3B-772C106FB9E6}">
      <dgm:prSet phldrT="[Text]"/>
      <dgm:spPr/>
      <dgm:t>
        <a:bodyPr/>
        <a:lstStyle/>
        <a:p>
          <a:r>
            <a:rPr lang="en-GB" b="1" i="0" dirty="0">
              <a:solidFill>
                <a:schemeClr val="tx1"/>
              </a:solidFill>
              <a:latin typeface="Times New Roman" panose="02020603050405020304" pitchFamily="18" charset="0"/>
              <a:cs typeface="Times New Roman" panose="02020603050405020304" pitchFamily="18" charset="0"/>
            </a:rPr>
            <a:t>Product Development Lead:</a:t>
          </a:r>
          <a:r>
            <a:rPr lang="en-GB" b="0" i="0" dirty="0">
              <a:solidFill>
                <a:schemeClr val="tx1"/>
              </a:solidFill>
              <a:latin typeface="Times New Roman" panose="02020603050405020304" pitchFamily="18" charset="0"/>
              <a:cs typeface="Times New Roman" panose="02020603050405020304" pitchFamily="18" charset="0"/>
            </a:rPr>
            <a:t> Innovates and refines product lines, ensuring quality control and adherence to brand values.</a:t>
          </a:r>
          <a:endParaRPr lang="en-GB" dirty="0">
            <a:solidFill>
              <a:schemeClr val="tx1"/>
            </a:solidFill>
            <a:latin typeface="Times New Roman" panose="02020603050405020304" pitchFamily="18" charset="0"/>
            <a:cs typeface="Times New Roman" panose="02020603050405020304" pitchFamily="18" charset="0"/>
          </a:endParaRPr>
        </a:p>
      </dgm:t>
    </dgm:pt>
    <dgm:pt modelId="{138AC421-0343-4DB7-8EDD-A307DB2E2732}" type="parTrans" cxnId="{A154DEC8-E8FB-45A5-A2C2-3CCCF9CDB47B}">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EEF83EC4-F14E-4217-B000-F6404A7C9DD2}" type="sibTrans" cxnId="{A154DEC8-E8FB-45A5-A2C2-3CCCF9CDB47B}">
      <dgm:prSet/>
      <dgm:spPr/>
      <dgm:t>
        <a:bodyPr/>
        <a:lstStyle/>
        <a:p>
          <a:endParaRPr lang="en-GB"/>
        </a:p>
      </dgm:t>
    </dgm:pt>
    <dgm:pt modelId="{6B81E492-81F8-4F1F-B84A-E103D4101573}">
      <dgm:prSet phldrT="[Text]"/>
      <dgm:spPr/>
      <dgm:t>
        <a:bodyPr/>
        <a:lstStyle/>
        <a:p>
          <a:r>
            <a:rPr lang="en-GB" b="1" i="0" dirty="0">
              <a:solidFill>
                <a:schemeClr val="tx1"/>
              </a:solidFill>
              <a:latin typeface="Times New Roman" panose="02020603050405020304" pitchFamily="18" charset="0"/>
              <a:cs typeface="Times New Roman" panose="02020603050405020304" pitchFamily="18" charset="0"/>
            </a:rPr>
            <a:t>Production Line Manager: </a:t>
          </a:r>
          <a:r>
            <a:rPr lang="en-GB" b="0" i="0" dirty="0">
              <a:solidFill>
                <a:schemeClr val="tx1"/>
              </a:solidFill>
              <a:latin typeface="Times New Roman" panose="02020603050405020304" pitchFamily="18" charset="0"/>
              <a:cs typeface="Times New Roman" panose="02020603050405020304" pitchFamily="18" charset="0"/>
            </a:rPr>
            <a:t>Responsible for overseeing the entire production process of the soap making from raw material sourcing to final product packaging.</a:t>
          </a:r>
          <a:endParaRPr lang="en-GB" b="0" dirty="0">
            <a:solidFill>
              <a:schemeClr val="tx1"/>
            </a:solidFill>
            <a:latin typeface="Times New Roman" panose="02020603050405020304" pitchFamily="18" charset="0"/>
            <a:cs typeface="Times New Roman" panose="02020603050405020304" pitchFamily="18" charset="0"/>
          </a:endParaRPr>
        </a:p>
      </dgm:t>
    </dgm:pt>
    <dgm:pt modelId="{1DF6C675-9DD4-4EE9-B608-13B92EC51EC3}" type="parTrans" cxnId="{8DCFFAEB-C04E-4AD3-8667-DD740B5560C2}">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0D755582-8D64-4294-92CB-B9575CA036D9}" type="sibTrans" cxnId="{8DCFFAEB-C04E-4AD3-8667-DD740B5560C2}">
      <dgm:prSet/>
      <dgm:spPr/>
      <dgm:t>
        <a:bodyPr/>
        <a:lstStyle/>
        <a:p>
          <a:endParaRPr lang="en-GB"/>
        </a:p>
      </dgm:t>
    </dgm:pt>
    <dgm:pt modelId="{45D00041-716A-4CFC-8491-460B14B05487}" type="asst">
      <dgm:prSet phldrT="[Text]"/>
      <dgm:spPr/>
      <dgm:t>
        <a:bodyPr/>
        <a:lstStyle/>
        <a:p>
          <a:r>
            <a:rPr lang="en-GB" b="1" i="0" dirty="0">
              <a:solidFill>
                <a:schemeClr val="tx1"/>
              </a:solidFill>
              <a:latin typeface="Times New Roman" panose="02020603050405020304" pitchFamily="18" charset="0"/>
              <a:cs typeface="Times New Roman" panose="02020603050405020304" pitchFamily="18" charset="0"/>
            </a:rPr>
            <a:t>Finance Manager:</a:t>
          </a:r>
          <a:r>
            <a:rPr lang="en-GB" b="0" i="0" dirty="0">
              <a:solidFill>
                <a:schemeClr val="tx1"/>
              </a:solidFill>
              <a:latin typeface="Times New Roman" panose="02020603050405020304" pitchFamily="18" charset="0"/>
              <a:cs typeface="Times New Roman" panose="02020603050405020304" pitchFamily="18" charset="0"/>
            </a:rPr>
            <a:t> Handles budgeting, accounting, and financial planning, ensuring the company's financial security.</a:t>
          </a:r>
          <a:endParaRPr lang="en-GB" dirty="0">
            <a:solidFill>
              <a:schemeClr val="tx1"/>
            </a:solidFill>
            <a:latin typeface="Times New Roman" panose="02020603050405020304" pitchFamily="18" charset="0"/>
            <a:cs typeface="Times New Roman" panose="02020603050405020304" pitchFamily="18" charset="0"/>
          </a:endParaRPr>
        </a:p>
      </dgm:t>
    </dgm:pt>
    <dgm:pt modelId="{C2EB52CA-A4E7-4FAC-B9A0-D872BE450664}" type="parTrans" cxnId="{78F07696-2DE1-4808-BD38-994FD626268F}">
      <dgm:prSet/>
      <dgm:spPr/>
      <dgm:t>
        <a:bodyPr/>
        <a:lstStyle/>
        <a:p>
          <a:endParaRPr lang="en-GB"/>
        </a:p>
      </dgm:t>
    </dgm:pt>
    <dgm:pt modelId="{01D9F3F3-34BE-47C6-9330-EB7CA5F8025E}" type="sibTrans" cxnId="{78F07696-2DE1-4808-BD38-994FD626268F}">
      <dgm:prSet/>
      <dgm:spPr/>
      <dgm:t>
        <a:bodyPr/>
        <a:lstStyle/>
        <a:p>
          <a:endParaRPr lang="en-GB"/>
        </a:p>
      </dgm:t>
    </dgm:pt>
    <dgm:pt modelId="{BA7A8E01-2FDF-46E3-B61A-73029BD5CBAC}" type="pres">
      <dgm:prSet presAssocID="{4F568052-9EC6-4D2A-99DD-8F7D8718DA7A}" presName="hierChild1" presStyleCnt="0">
        <dgm:presLayoutVars>
          <dgm:orgChart val="1"/>
          <dgm:chPref val="1"/>
          <dgm:dir/>
          <dgm:animOne val="branch"/>
          <dgm:animLvl val="lvl"/>
          <dgm:resizeHandles/>
        </dgm:presLayoutVars>
      </dgm:prSet>
      <dgm:spPr/>
    </dgm:pt>
    <dgm:pt modelId="{6B66FC9E-9267-4623-A25F-C421421506B9}" type="pres">
      <dgm:prSet presAssocID="{1B9E0E04-D4D8-4A6A-8C4A-2DF0F91CE525}" presName="hierRoot1" presStyleCnt="0">
        <dgm:presLayoutVars>
          <dgm:hierBranch val="init"/>
        </dgm:presLayoutVars>
      </dgm:prSet>
      <dgm:spPr/>
    </dgm:pt>
    <dgm:pt modelId="{CBF16A46-0191-44A4-BEF4-4D60EFE069D1}" type="pres">
      <dgm:prSet presAssocID="{1B9E0E04-D4D8-4A6A-8C4A-2DF0F91CE525}" presName="rootComposite1" presStyleCnt="0"/>
      <dgm:spPr/>
    </dgm:pt>
    <dgm:pt modelId="{AAD5115B-C38B-4D78-83A7-FDD60E23B714}" type="pres">
      <dgm:prSet presAssocID="{1B9E0E04-D4D8-4A6A-8C4A-2DF0F91CE525}" presName="rootText1" presStyleLbl="node0" presStyleIdx="0" presStyleCnt="1">
        <dgm:presLayoutVars>
          <dgm:chPref val="3"/>
        </dgm:presLayoutVars>
      </dgm:prSet>
      <dgm:spPr/>
    </dgm:pt>
    <dgm:pt modelId="{F0CE7457-0BB6-4010-A389-85597C71B284}" type="pres">
      <dgm:prSet presAssocID="{1B9E0E04-D4D8-4A6A-8C4A-2DF0F91CE525}" presName="rootConnector1" presStyleLbl="node1" presStyleIdx="0" presStyleCnt="0"/>
      <dgm:spPr/>
    </dgm:pt>
    <dgm:pt modelId="{7347E65A-77A1-497D-BCB7-3A5A5F854BE4}" type="pres">
      <dgm:prSet presAssocID="{1B9E0E04-D4D8-4A6A-8C4A-2DF0F91CE525}" presName="hierChild2" presStyleCnt="0"/>
      <dgm:spPr/>
    </dgm:pt>
    <dgm:pt modelId="{AB31FE76-F05E-4B07-9331-BB74030B5B29}" type="pres">
      <dgm:prSet presAssocID="{B186EDEC-4E92-44EE-B8C6-C2E3214AF4FA}" presName="Name37" presStyleLbl="parChTrans1D2" presStyleIdx="0" presStyleCnt="5"/>
      <dgm:spPr/>
    </dgm:pt>
    <dgm:pt modelId="{AD2EAC29-7A50-4641-86C7-181DD3C302C4}" type="pres">
      <dgm:prSet presAssocID="{D57DDC9F-2120-450A-A169-6C757D26B110}" presName="hierRoot2" presStyleCnt="0">
        <dgm:presLayoutVars>
          <dgm:hierBranch val="init"/>
        </dgm:presLayoutVars>
      </dgm:prSet>
      <dgm:spPr/>
    </dgm:pt>
    <dgm:pt modelId="{F22ED6FE-BD3D-4D07-97B5-3FBF5FD89D98}" type="pres">
      <dgm:prSet presAssocID="{D57DDC9F-2120-450A-A169-6C757D26B110}" presName="rootComposite" presStyleCnt="0"/>
      <dgm:spPr/>
    </dgm:pt>
    <dgm:pt modelId="{D8F61301-C7D0-4EE0-9EF7-85B841E7454E}" type="pres">
      <dgm:prSet presAssocID="{D57DDC9F-2120-450A-A169-6C757D26B110}" presName="rootText" presStyleLbl="node2" presStyleIdx="0" presStyleCnt="3">
        <dgm:presLayoutVars>
          <dgm:chPref val="3"/>
        </dgm:presLayoutVars>
      </dgm:prSet>
      <dgm:spPr/>
    </dgm:pt>
    <dgm:pt modelId="{490179EA-F966-46F0-8E75-E84CE6FFDE43}" type="pres">
      <dgm:prSet presAssocID="{D57DDC9F-2120-450A-A169-6C757D26B110}" presName="rootConnector" presStyleLbl="node2" presStyleIdx="0" presStyleCnt="3"/>
      <dgm:spPr/>
    </dgm:pt>
    <dgm:pt modelId="{E75B66CD-E689-42F7-BDBD-65441C546B32}" type="pres">
      <dgm:prSet presAssocID="{D57DDC9F-2120-450A-A169-6C757D26B110}" presName="hierChild4" presStyleCnt="0"/>
      <dgm:spPr/>
    </dgm:pt>
    <dgm:pt modelId="{5CB63BBC-03F8-491C-B2F4-56B2EA663E53}" type="pres">
      <dgm:prSet presAssocID="{D57DDC9F-2120-450A-A169-6C757D26B110}" presName="hierChild5" presStyleCnt="0"/>
      <dgm:spPr/>
    </dgm:pt>
    <dgm:pt modelId="{AF939A98-CE83-493D-9A37-FA24D4844060}" type="pres">
      <dgm:prSet presAssocID="{138AC421-0343-4DB7-8EDD-A307DB2E2732}" presName="Name37" presStyleLbl="parChTrans1D2" presStyleIdx="1" presStyleCnt="5"/>
      <dgm:spPr/>
    </dgm:pt>
    <dgm:pt modelId="{C93B981B-5385-4F96-935F-E2506879E878}" type="pres">
      <dgm:prSet presAssocID="{1A4F3808-16C8-440D-8F3B-772C106FB9E6}" presName="hierRoot2" presStyleCnt="0">
        <dgm:presLayoutVars>
          <dgm:hierBranch val="init"/>
        </dgm:presLayoutVars>
      </dgm:prSet>
      <dgm:spPr/>
    </dgm:pt>
    <dgm:pt modelId="{F228994A-0196-482F-B9E5-768E10764E47}" type="pres">
      <dgm:prSet presAssocID="{1A4F3808-16C8-440D-8F3B-772C106FB9E6}" presName="rootComposite" presStyleCnt="0"/>
      <dgm:spPr/>
    </dgm:pt>
    <dgm:pt modelId="{8C4D7553-6AF3-48FB-83B9-46590167CA28}" type="pres">
      <dgm:prSet presAssocID="{1A4F3808-16C8-440D-8F3B-772C106FB9E6}" presName="rootText" presStyleLbl="node2" presStyleIdx="1" presStyleCnt="3">
        <dgm:presLayoutVars>
          <dgm:chPref val="3"/>
        </dgm:presLayoutVars>
      </dgm:prSet>
      <dgm:spPr/>
    </dgm:pt>
    <dgm:pt modelId="{ADC8441C-1FD3-45F0-86C6-F2B34E73AE2F}" type="pres">
      <dgm:prSet presAssocID="{1A4F3808-16C8-440D-8F3B-772C106FB9E6}" presName="rootConnector" presStyleLbl="node2" presStyleIdx="1" presStyleCnt="3"/>
      <dgm:spPr/>
    </dgm:pt>
    <dgm:pt modelId="{86A9A983-096F-4126-BBD2-5671CCF85505}" type="pres">
      <dgm:prSet presAssocID="{1A4F3808-16C8-440D-8F3B-772C106FB9E6}" presName="hierChild4" presStyleCnt="0"/>
      <dgm:spPr/>
    </dgm:pt>
    <dgm:pt modelId="{827541F9-56A9-4AD1-B445-EC16C3EDBC6D}" type="pres">
      <dgm:prSet presAssocID="{1A4F3808-16C8-440D-8F3B-772C106FB9E6}" presName="hierChild5" presStyleCnt="0"/>
      <dgm:spPr/>
    </dgm:pt>
    <dgm:pt modelId="{75D43DB0-D41C-43F5-A709-668715314E2D}" type="pres">
      <dgm:prSet presAssocID="{1DF6C675-9DD4-4EE9-B608-13B92EC51EC3}" presName="Name37" presStyleLbl="parChTrans1D2" presStyleIdx="2" presStyleCnt="5"/>
      <dgm:spPr/>
    </dgm:pt>
    <dgm:pt modelId="{37271024-B641-46B5-A65C-06D7F140E3CE}" type="pres">
      <dgm:prSet presAssocID="{6B81E492-81F8-4F1F-B84A-E103D4101573}" presName="hierRoot2" presStyleCnt="0">
        <dgm:presLayoutVars>
          <dgm:hierBranch val="init"/>
        </dgm:presLayoutVars>
      </dgm:prSet>
      <dgm:spPr/>
    </dgm:pt>
    <dgm:pt modelId="{9FCA2580-8E16-4759-97C0-4F62469DA116}" type="pres">
      <dgm:prSet presAssocID="{6B81E492-81F8-4F1F-B84A-E103D4101573}" presName="rootComposite" presStyleCnt="0"/>
      <dgm:spPr/>
    </dgm:pt>
    <dgm:pt modelId="{4BAD55EB-A008-4199-95B5-C7F727F44D03}" type="pres">
      <dgm:prSet presAssocID="{6B81E492-81F8-4F1F-B84A-E103D4101573}" presName="rootText" presStyleLbl="node2" presStyleIdx="2" presStyleCnt="3">
        <dgm:presLayoutVars>
          <dgm:chPref val="3"/>
        </dgm:presLayoutVars>
      </dgm:prSet>
      <dgm:spPr/>
    </dgm:pt>
    <dgm:pt modelId="{9D7C3B19-5BEF-4DE9-B3E9-EEABA718D1A9}" type="pres">
      <dgm:prSet presAssocID="{6B81E492-81F8-4F1F-B84A-E103D4101573}" presName="rootConnector" presStyleLbl="node2" presStyleIdx="2" presStyleCnt="3"/>
      <dgm:spPr/>
    </dgm:pt>
    <dgm:pt modelId="{3A14D717-6D70-43FE-A11B-55CB4AC90EA7}" type="pres">
      <dgm:prSet presAssocID="{6B81E492-81F8-4F1F-B84A-E103D4101573}" presName="hierChild4" presStyleCnt="0"/>
      <dgm:spPr/>
    </dgm:pt>
    <dgm:pt modelId="{6CCE0CE1-D1F3-4C08-B4DB-49D6F1B0D243}" type="pres">
      <dgm:prSet presAssocID="{6B81E492-81F8-4F1F-B84A-E103D4101573}" presName="hierChild5" presStyleCnt="0"/>
      <dgm:spPr/>
    </dgm:pt>
    <dgm:pt modelId="{5D95B75D-8062-40BF-B12E-5BD79B258B5F}" type="pres">
      <dgm:prSet presAssocID="{1B9E0E04-D4D8-4A6A-8C4A-2DF0F91CE525}" presName="hierChild3" presStyleCnt="0"/>
      <dgm:spPr/>
    </dgm:pt>
    <dgm:pt modelId="{BDDC6F8C-DA15-40E5-8571-1C5505766242}" type="pres">
      <dgm:prSet presAssocID="{453C5493-80A9-4AFE-BA96-98D01D58CB65}" presName="Name111" presStyleLbl="parChTrans1D2" presStyleIdx="3" presStyleCnt="5"/>
      <dgm:spPr/>
    </dgm:pt>
    <dgm:pt modelId="{72AECFD1-6E41-4768-BE8A-896F2E8C7DCE}" type="pres">
      <dgm:prSet presAssocID="{0448D944-00D0-4D7B-8D3A-E24241E3935F}" presName="hierRoot3" presStyleCnt="0">
        <dgm:presLayoutVars>
          <dgm:hierBranch val="init"/>
        </dgm:presLayoutVars>
      </dgm:prSet>
      <dgm:spPr/>
    </dgm:pt>
    <dgm:pt modelId="{76E1EC96-D6B4-4EF4-84C5-651681EB84BC}" type="pres">
      <dgm:prSet presAssocID="{0448D944-00D0-4D7B-8D3A-E24241E3935F}" presName="rootComposite3" presStyleCnt="0"/>
      <dgm:spPr/>
    </dgm:pt>
    <dgm:pt modelId="{B785374A-8370-4808-9352-79F4254D1DFB}" type="pres">
      <dgm:prSet presAssocID="{0448D944-00D0-4D7B-8D3A-E24241E3935F}" presName="rootText3" presStyleLbl="asst1" presStyleIdx="0" presStyleCnt="2">
        <dgm:presLayoutVars>
          <dgm:chPref val="3"/>
        </dgm:presLayoutVars>
      </dgm:prSet>
      <dgm:spPr/>
    </dgm:pt>
    <dgm:pt modelId="{77D97F42-CAD6-495C-95E3-58D399C029AD}" type="pres">
      <dgm:prSet presAssocID="{0448D944-00D0-4D7B-8D3A-E24241E3935F}" presName="rootConnector3" presStyleLbl="asst1" presStyleIdx="0" presStyleCnt="2"/>
      <dgm:spPr/>
    </dgm:pt>
    <dgm:pt modelId="{CC0B7CF4-6D4B-492D-991B-F0CB302D24E4}" type="pres">
      <dgm:prSet presAssocID="{0448D944-00D0-4D7B-8D3A-E24241E3935F}" presName="hierChild6" presStyleCnt="0"/>
      <dgm:spPr/>
    </dgm:pt>
    <dgm:pt modelId="{2D988271-D1AF-4717-A4F8-9F35CE24A90E}" type="pres">
      <dgm:prSet presAssocID="{0448D944-00D0-4D7B-8D3A-E24241E3935F}" presName="hierChild7" presStyleCnt="0"/>
      <dgm:spPr/>
    </dgm:pt>
    <dgm:pt modelId="{3EC23BCE-A857-4CF1-9E49-51B766A9CC38}" type="pres">
      <dgm:prSet presAssocID="{C2EB52CA-A4E7-4FAC-B9A0-D872BE450664}" presName="Name111" presStyleLbl="parChTrans1D2" presStyleIdx="4" presStyleCnt="5"/>
      <dgm:spPr/>
    </dgm:pt>
    <dgm:pt modelId="{F85DE7BD-200F-4031-A7B1-107A7542671D}" type="pres">
      <dgm:prSet presAssocID="{45D00041-716A-4CFC-8491-460B14B05487}" presName="hierRoot3" presStyleCnt="0">
        <dgm:presLayoutVars>
          <dgm:hierBranch val="init"/>
        </dgm:presLayoutVars>
      </dgm:prSet>
      <dgm:spPr/>
    </dgm:pt>
    <dgm:pt modelId="{E80F2EFC-27C4-4DDA-8B9A-59C21FA1B018}" type="pres">
      <dgm:prSet presAssocID="{45D00041-716A-4CFC-8491-460B14B05487}" presName="rootComposite3" presStyleCnt="0"/>
      <dgm:spPr/>
    </dgm:pt>
    <dgm:pt modelId="{D61DA6CF-5CF3-455E-97BB-A6545F4CE3E7}" type="pres">
      <dgm:prSet presAssocID="{45D00041-716A-4CFC-8491-460B14B05487}" presName="rootText3" presStyleLbl="asst1" presStyleIdx="1" presStyleCnt="2">
        <dgm:presLayoutVars>
          <dgm:chPref val="3"/>
        </dgm:presLayoutVars>
      </dgm:prSet>
      <dgm:spPr/>
    </dgm:pt>
    <dgm:pt modelId="{3A062C9A-9228-4DD1-B649-E54EC6AB8E7A}" type="pres">
      <dgm:prSet presAssocID="{45D00041-716A-4CFC-8491-460B14B05487}" presName="rootConnector3" presStyleLbl="asst1" presStyleIdx="1" presStyleCnt="2"/>
      <dgm:spPr/>
    </dgm:pt>
    <dgm:pt modelId="{63362456-57A3-4E39-9405-AF7325A70D64}" type="pres">
      <dgm:prSet presAssocID="{45D00041-716A-4CFC-8491-460B14B05487}" presName="hierChild6" presStyleCnt="0"/>
      <dgm:spPr/>
    </dgm:pt>
    <dgm:pt modelId="{64F3D8CF-CA92-4EEF-AB44-2F01A999CE3D}" type="pres">
      <dgm:prSet presAssocID="{45D00041-716A-4CFC-8491-460B14B05487}" presName="hierChild7" presStyleCnt="0"/>
      <dgm:spPr/>
    </dgm:pt>
  </dgm:ptLst>
  <dgm:cxnLst>
    <dgm:cxn modelId="{93C19604-CE63-4892-8F55-478AD80BD220}" srcId="{4F568052-9EC6-4D2A-99DD-8F7D8718DA7A}" destId="{1B9E0E04-D4D8-4A6A-8C4A-2DF0F91CE525}" srcOrd="0" destOrd="0" parTransId="{2748F915-98D9-4EBD-8876-59073BA5FE55}" sibTransId="{3A62647E-1797-405E-B50C-B476F3AC1332}"/>
    <dgm:cxn modelId="{A7F15D1B-DA0C-456D-8234-EC782D86567C}" type="presOf" srcId="{1B9E0E04-D4D8-4A6A-8C4A-2DF0F91CE525}" destId="{AAD5115B-C38B-4D78-83A7-FDD60E23B714}" srcOrd="0" destOrd="0" presId="urn:microsoft.com/office/officeart/2005/8/layout/orgChart1"/>
    <dgm:cxn modelId="{FF699823-36D6-45E9-9FC2-3D53E42A8B5B}" type="presOf" srcId="{6B81E492-81F8-4F1F-B84A-E103D4101573}" destId="{9D7C3B19-5BEF-4DE9-B3E9-EEABA718D1A9}" srcOrd="1" destOrd="0" presId="urn:microsoft.com/office/officeart/2005/8/layout/orgChart1"/>
    <dgm:cxn modelId="{22195A5F-CE9B-4F8D-BD67-AFBFBAA4B920}" type="presOf" srcId="{45D00041-716A-4CFC-8491-460B14B05487}" destId="{3A062C9A-9228-4DD1-B649-E54EC6AB8E7A}" srcOrd="1" destOrd="0" presId="urn:microsoft.com/office/officeart/2005/8/layout/orgChart1"/>
    <dgm:cxn modelId="{97E60866-E4DD-488F-9D14-D648A6A07902}" type="presOf" srcId="{1A4F3808-16C8-440D-8F3B-772C106FB9E6}" destId="{ADC8441C-1FD3-45F0-86C6-F2B34E73AE2F}" srcOrd="1" destOrd="0" presId="urn:microsoft.com/office/officeart/2005/8/layout/orgChart1"/>
    <dgm:cxn modelId="{296E6446-1E58-4272-97C4-F60415E9E2B9}" type="presOf" srcId="{453C5493-80A9-4AFE-BA96-98D01D58CB65}" destId="{BDDC6F8C-DA15-40E5-8571-1C5505766242}" srcOrd="0" destOrd="0" presId="urn:microsoft.com/office/officeart/2005/8/layout/orgChart1"/>
    <dgm:cxn modelId="{0A2ADD54-F352-43DF-B1C4-43D2747BE7DB}" type="presOf" srcId="{0448D944-00D0-4D7B-8D3A-E24241E3935F}" destId="{77D97F42-CAD6-495C-95E3-58D399C029AD}" srcOrd="1" destOrd="0" presId="urn:microsoft.com/office/officeart/2005/8/layout/orgChart1"/>
    <dgm:cxn modelId="{CDC7DE56-474F-47D0-9660-17F1EACD5DC6}" type="presOf" srcId="{4F568052-9EC6-4D2A-99DD-8F7D8718DA7A}" destId="{BA7A8E01-2FDF-46E3-B61A-73029BD5CBAC}" srcOrd="0" destOrd="0" presId="urn:microsoft.com/office/officeart/2005/8/layout/orgChart1"/>
    <dgm:cxn modelId="{16DD1378-2ECB-4672-92D0-0410A068311B}" type="presOf" srcId="{6B81E492-81F8-4F1F-B84A-E103D4101573}" destId="{4BAD55EB-A008-4199-95B5-C7F727F44D03}" srcOrd="0" destOrd="0" presId="urn:microsoft.com/office/officeart/2005/8/layout/orgChart1"/>
    <dgm:cxn modelId="{ABD9F07C-23CB-45AD-848C-A024E7597847}" srcId="{1B9E0E04-D4D8-4A6A-8C4A-2DF0F91CE525}" destId="{0448D944-00D0-4D7B-8D3A-E24241E3935F}" srcOrd="0" destOrd="0" parTransId="{453C5493-80A9-4AFE-BA96-98D01D58CB65}" sibTransId="{C32BED7D-9997-469F-A185-1D4409A14592}"/>
    <dgm:cxn modelId="{8FB3D089-778B-4941-A595-749EFC9DF635}" type="presOf" srcId="{C2EB52CA-A4E7-4FAC-B9A0-D872BE450664}" destId="{3EC23BCE-A857-4CF1-9E49-51B766A9CC38}" srcOrd="0" destOrd="0" presId="urn:microsoft.com/office/officeart/2005/8/layout/orgChart1"/>
    <dgm:cxn modelId="{78F07696-2DE1-4808-BD38-994FD626268F}" srcId="{1B9E0E04-D4D8-4A6A-8C4A-2DF0F91CE525}" destId="{45D00041-716A-4CFC-8491-460B14B05487}" srcOrd="1" destOrd="0" parTransId="{C2EB52CA-A4E7-4FAC-B9A0-D872BE450664}" sibTransId="{01D9F3F3-34BE-47C6-9330-EB7CA5F8025E}"/>
    <dgm:cxn modelId="{3CF2C49B-841B-4D76-97D2-E6ED8D632DB0}" type="presOf" srcId="{B186EDEC-4E92-44EE-B8C6-C2E3214AF4FA}" destId="{AB31FE76-F05E-4B07-9331-BB74030B5B29}" srcOrd="0" destOrd="0" presId="urn:microsoft.com/office/officeart/2005/8/layout/orgChart1"/>
    <dgm:cxn modelId="{BD46BDA5-D72E-4D36-A116-5925261DB26B}" type="presOf" srcId="{1B9E0E04-D4D8-4A6A-8C4A-2DF0F91CE525}" destId="{F0CE7457-0BB6-4010-A389-85597C71B284}" srcOrd="1" destOrd="0" presId="urn:microsoft.com/office/officeart/2005/8/layout/orgChart1"/>
    <dgm:cxn modelId="{C05500B5-4DC3-4810-8433-7AA2068166E2}" type="presOf" srcId="{D57DDC9F-2120-450A-A169-6C757D26B110}" destId="{D8F61301-C7D0-4EE0-9EF7-85B841E7454E}" srcOrd="0" destOrd="0" presId="urn:microsoft.com/office/officeart/2005/8/layout/orgChart1"/>
    <dgm:cxn modelId="{64A69AB6-88B8-466A-A7E6-53DA217BD846}" type="presOf" srcId="{138AC421-0343-4DB7-8EDD-A307DB2E2732}" destId="{AF939A98-CE83-493D-9A37-FA24D4844060}" srcOrd="0" destOrd="0" presId="urn:microsoft.com/office/officeart/2005/8/layout/orgChart1"/>
    <dgm:cxn modelId="{A154DEC8-E8FB-45A5-A2C2-3CCCF9CDB47B}" srcId="{1B9E0E04-D4D8-4A6A-8C4A-2DF0F91CE525}" destId="{1A4F3808-16C8-440D-8F3B-772C106FB9E6}" srcOrd="3" destOrd="0" parTransId="{138AC421-0343-4DB7-8EDD-A307DB2E2732}" sibTransId="{EEF83EC4-F14E-4217-B000-F6404A7C9DD2}"/>
    <dgm:cxn modelId="{8A0DF2D3-48BA-4757-BE05-AB6D441C3177}" type="presOf" srcId="{0448D944-00D0-4D7B-8D3A-E24241E3935F}" destId="{B785374A-8370-4808-9352-79F4254D1DFB}" srcOrd="0" destOrd="0" presId="urn:microsoft.com/office/officeart/2005/8/layout/orgChart1"/>
    <dgm:cxn modelId="{DCED3FDE-30D7-433D-B1C9-46741533DA58}" type="presOf" srcId="{D57DDC9F-2120-450A-A169-6C757D26B110}" destId="{490179EA-F966-46F0-8E75-E84CE6FFDE43}" srcOrd="1" destOrd="0" presId="urn:microsoft.com/office/officeart/2005/8/layout/orgChart1"/>
    <dgm:cxn modelId="{44FEA3DF-6979-49EB-91DC-EF626CF1D18F}" type="presOf" srcId="{1A4F3808-16C8-440D-8F3B-772C106FB9E6}" destId="{8C4D7553-6AF3-48FB-83B9-46590167CA28}" srcOrd="0" destOrd="0" presId="urn:microsoft.com/office/officeart/2005/8/layout/orgChart1"/>
    <dgm:cxn modelId="{8DCFFAEB-C04E-4AD3-8667-DD740B5560C2}" srcId="{1B9E0E04-D4D8-4A6A-8C4A-2DF0F91CE525}" destId="{6B81E492-81F8-4F1F-B84A-E103D4101573}" srcOrd="4" destOrd="0" parTransId="{1DF6C675-9DD4-4EE9-B608-13B92EC51EC3}" sibTransId="{0D755582-8D64-4294-92CB-B9575CA036D9}"/>
    <dgm:cxn modelId="{977DA6EC-2198-434D-A49C-421A80727584}" type="presOf" srcId="{1DF6C675-9DD4-4EE9-B608-13B92EC51EC3}" destId="{75D43DB0-D41C-43F5-A709-668715314E2D}" srcOrd="0" destOrd="0" presId="urn:microsoft.com/office/officeart/2005/8/layout/orgChart1"/>
    <dgm:cxn modelId="{FD89E2F2-C683-4046-923E-C971AA72F93A}" srcId="{1B9E0E04-D4D8-4A6A-8C4A-2DF0F91CE525}" destId="{D57DDC9F-2120-450A-A169-6C757D26B110}" srcOrd="2" destOrd="0" parTransId="{B186EDEC-4E92-44EE-B8C6-C2E3214AF4FA}" sibTransId="{0F48BF79-D41B-411E-8B05-41EBD932795B}"/>
    <dgm:cxn modelId="{63ED22F9-38DA-4227-BBF0-55B651722FC6}" type="presOf" srcId="{45D00041-716A-4CFC-8491-460B14B05487}" destId="{D61DA6CF-5CF3-455E-97BB-A6545F4CE3E7}" srcOrd="0" destOrd="0" presId="urn:microsoft.com/office/officeart/2005/8/layout/orgChart1"/>
    <dgm:cxn modelId="{AA60D652-40BC-4C56-B310-62FC949DC989}" type="presParOf" srcId="{BA7A8E01-2FDF-46E3-B61A-73029BD5CBAC}" destId="{6B66FC9E-9267-4623-A25F-C421421506B9}" srcOrd="0" destOrd="0" presId="urn:microsoft.com/office/officeart/2005/8/layout/orgChart1"/>
    <dgm:cxn modelId="{70D22479-1478-4C55-B778-83AD3E4B5BA3}" type="presParOf" srcId="{6B66FC9E-9267-4623-A25F-C421421506B9}" destId="{CBF16A46-0191-44A4-BEF4-4D60EFE069D1}" srcOrd="0" destOrd="0" presId="urn:microsoft.com/office/officeart/2005/8/layout/orgChart1"/>
    <dgm:cxn modelId="{ABA9FBAF-6CD0-405D-A225-BC0311E66776}" type="presParOf" srcId="{CBF16A46-0191-44A4-BEF4-4D60EFE069D1}" destId="{AAD5115B-C38B-4D78-83A7-FDD60E23B714}" srcOrd="0" destOrd="0" presId="urn:microsoft.com/office/officeart/2005/8/layout/orgChart1"/>
    <dgm:cxn modelId="{934E277B-C093-4539-929F-CF3AD623FD1F}" type="presParOf" srcId="{CBF16A46-0191-44A4-BEF4-4D60EFE069D1}" destId="{F0CE7457-0BB6-4010-A389-85597C71B284}" srcOrd="1" destOrd="0" presId="urn:microsoft.com/office/officeart/2005/8/layout/orgChart1"/>
    <dgm:cxn modelId="{45656F08-48E3-499F-92DE-2F91ED068DC3}" type="presParOf" srcId="{6B66FC9E-9267-4623-A25F-C421421506B9}" destId="{7347E65A-77A1-497D-BCB7-3A5A5F854BE4}" srcOrd="1" destOrd="0" presId="urn:microsoft.com/office/officeart/2005/8/layout/orgChart1"/>
    <dgm:cxn modelId="{ED1D4167-6D86-4759-A865-28C8B355AD73}" type="presParOf" srcId="{7347E65A-77A1-497D-BCB7-3A5A5F854BE4}" destId="{AB31FE76-F05E-4B07-9331-BB74030B5B29}" srcOrd="0" destOrd="0" presId="urn:microsoft.com/office/officeart/2005/8/layout/orgChart1"/>
    <dgm:cxn modelId="{F621A673-1F08-440D-BBA0-05328FAA6C55}" type="presParOf" srcId="{7347E65A-77A1-497D-BCB7-3A5A5F854BE4}" destId="{AD2EAC29-7A50-4641-86C7-181DD3C302C4}" srcOrd="1" destOrd="0" presId="urn:microsoft.com/office/officeart/2005/8/layout/orgChart1"/>
    <dgm:cxn modelId="{5665C2F9-D76D-44CF-95A6-9AECBF53658F}" type="presParOf" srcId="{AD2EAC29-7A50-4641-86C7-181DD3C302C4}" destId="{F22ED6FE-BD3D-4D07-97B5-3FBF5FD89D98}" srcOrd="0" destOrd="0" presId="urn:microsoft.com/office/officeart/2005/8/layout/orgChart1"/>
    <dgm:cxn modelId="{AD90F112-C72B-4FBE-A1A5-7C67B3A209AA}" type="presParOf" srcId="{F22ED6FE-BD3D-4D07-97B5-3FBF5FD89D98}" destId="{D8F61301-C7D0-4EE0-9EF7-85B841E7454E}" srcOrd="0" destOrd="0" presId="urn:microsoft.com/office/officeart/2005/8/layout/orgChart1"/>
    <dgm:cxn modelId="{377BB47D-7B46-4B40-8004-C3C03B20B851}" type="presParOf" srcId="{F22ED6FE-BD3D-4D07-97B5-3FBF5FD89D98}" destId="{490179EA-F966-46F0-8E75-E84CE6FFDE43}" srcOrd="1" destOrd="0" presId="urn:microsoft.com/office/officeart/2005/8/layout/orgChart1"/>
    <dgm:cxn modelId="{A1327258-7D4E-4CFC-95E5-3659DA90CF37}" type="presParOf" srcId="{AD2EAC29-7A50-4641-86C7-181DD3C302C4}" destId="{E75B66CD-E689-42F7-BDBD-65441C546B32}" srcOrd="1" destOrd="0" presId="urn:microsoft.com/office/officeart/2005/8/layout/orgChart1"/>
    <dgm:cxn modelId="{AA0DA80C-463D-4A6B-8DBE-E2A10EDB7A27}" type="presParOf" srcId="{AD2EAC29-7A50-4641-86C7-181DD3C302C4}" destId="{5CB63BBC-03F8-491C-B2F4-56B2EA663E53}" srcOrd="2" destOrd="0" presId="urn:microsoft.com/office/officeart/2005/8/layout/orgChart1"/>
    <dgm:cxn modelId="{41E63989-C80E-4EBA-829C-5EA23E149FFF}" type="presParOf" srcId="{7347E65A-77A1-497D-BCB7-3A5A5F854BE4}" destId="{AF939A98-CE83-493D-9A37-FA24D4844060}" srcOrd="2" destOrd="0" presId="urn:microsoft.com/office/officeart/2005/8/layout/orgChart1"/>
    <dgm:cxn modelId="{45D4A6A9-001E-43A2-8A27-F7DFAEBEB8D9}" type="presParOf" srcId="{7347E65A-77A1-497D-BCB7-3A5A5F854BE4}" destId="{C93B981B-5385-4F96-935F-E2506879E878}" srcOrd="3" destOrd="0" presId="urn:microsoft.com/office/officeart/2005/8/layout/orgChart1"/>
    <dgm:cxn modelId="{6D1ACA7D-AC49-40D1-A452-7A1FF850106C}" type="presParOf" srcId="{C93B981B-5385-4F96-935F-E2506879E878}" destId="{F228994A-0196-482F-B9E5-768E10764E47}" srcOrd="0" destOrd="0" presId="urn:microsoft.com/office/officeart/2005/8/layout/orgChart1"/>
    <dgm:cxn modelId="{D8F37A69-850C-443C-B80B-44D356BCB8C1}" type="presParOf" srcId="{F228994A-0196-482F-B9E5-768E10764E47}" destId="{8C4D7553-6AF3-48FB-83B9-46590167CA28}" srcOrd="0" destOrd="0" presId="urn:microsoft.com/office/officeart/2005/8/layout/orgChart1"/>
    <dgm:cxn modelId="{1C8D5F2E-DCF9-4A6E-ADEF-2646C026A0D0}" type="presParOf" srcId="{F228994A-0196-482F-B9E5-768E10764E47}" destId="{ADC8441C-1FD3-45F0-86C6-F2B34E73AE2F}" srcOrd="1" destOrd="0" presId="urn:microsoft.com/office/officeart/2005/8/layout/orgChart1"/>
    <dgm:cxn modelId="{484AA5B9-AD33-46EF-9BE1-8D4115F0FF51}" type="presParOf" srcId="{C93B981B-5385-4F96-935F-E2506879E878}" destId="{86A9A983-096F-4126-BBD2-5671CCF85505}" srcOrd="1" destOrd="0" presId="urn:microsoft.com/office/officeart/2005/8/layout/orgChart1"/>
    <dgm:cxn modelId="{B0E5BBFE-89AB-4D05-AB4F-BB24BC586625}" type="presParOf" srcId="{C93B981B-5385-4F96-935F-E2506879E878}" destId="{827541F9-56A9-4AD1-B445-EC16C3EDBC6D}" srcOrd="2" destOrd="0" presId="urn:microsoft.com/office/officeart/2005/8/layout/orgChart1"/>
    <dgm:cxn modelId="{0B4F5A67-ED9C-4543-8BA6-3B833B3809C3}" type="presParOf" srcId="{7347E65A-77A1-497D-BCB7-3A5A5F854BE4}" destId="{75D43DB0-D41C-43F5-A709-668715314E2D}" srcOrd="4" destOrd="0" presId="urn:microsoft.com/office/officeart/2005/8/layout/orgChart1"/>
    <dgm:cxn modelId="{200BF44C-6370-4348-936C-7166824DC11B}" type="presParOf" srcId="{7347E65A-77A1-497D-BCB7-3A5A5F854BE4}" destId="{37271024-B641-46B5-A65C-06D7F140E3CE}" srcOrd="5" destOrd="0" presId="urn:microsoft.com/office/officeart/2005/8/layout/orgChart1"/>
    <dgm:cxn modelId="{C8D23993-E771-418F-8B60-AD5BE3B37285}" type="presParOf" srcId="{37271024-B641-46B5-A65C-06D7F140E3CE}" destId="{9FCA2580-8E16-4759-97C0-4F62469DA116}" srcOrd="0" destOrd="0" presId="urn:microsoft.com/office/officeart/2005/8/layout/orgChart1"/>
    <dgm:cxn modelId="{5D98AC8F-C359-4EEE-9273-D8CD505DEC50}" type="presParOf" srcId="{9FCA2580-8E16-4759-97C0-4F62469DA116}" destId="{4BAD55EB-A008-4199-95B5-C7F727F44D03}" srcOrd="0" destOrd="0" presId="urn:microsoft.com/office/officeart/2005/8/layout/orgChart1"/>
    <dgm:cxn modelId="{6B9C6A50-2417-455E-89F2-E0F83F9A438B}" type="presParOf" srcId="{9FCA2580-8E16-4759-97C0-4F62469DA116}" destId="{9D7C3B19-5BEF-4DE9-B3E9-EEABA718D1A9}" srcOrd="1" destOrd="0" presId="urn:microsoft.com/office/officeart/2005/8/layout/orgChart1"/>
    <dgm:cxn modelId="{53359CD8-038A-4175-AE63-6D9506658F48}" type="presParOf" srcId="{37271024-B641-46B5-A65C-06D7F140E3CE}" destId="{3A14D717-6D70-43FE-A11B-55CB4AC90EA7}" srcOrd="1" destOrd="0" presId="urn:microsoft.com/office/officeart/2005/8/layout/orgChart1"/>
    <dgm:cxn modelId="{01D11925-23AC-45AE-ADF3-D4A5240CFD76}" type="presParOf" srcId="{37271024-B641-46B5-A65C-06D7F140E3CE}" destId="{6CCE0CE1-D1F3-4C08-B4DB-49D6F1B0D243}" srcOrd="2" destOrd="0" presId="urn:microsoft.com/office/officeart/2005/8/layout/orgChart1"/>
    <dgm:cxn modelId="{BE3678E7-EFBA-4310-8642-F6C35C3F6B19}" type="presParOf" srcId="{6B66FC9E-9267-4623-A25F-C421421506B9}" destId="{5D95B75D-8062-40BF-B12E-5BD79B258B5F}" srcOrd="2" destOrd="0" presId="urn:microsoft.com/office/officeart/2005/8/layout/orgChart1"/>
    <dgm:cxn modelId="{CD988CE1-0618-409C-9F85-47DC8389B139}" type="presParOf" srcId="{5D95B75D-8062-40BF-B12E-5BD79B258B5F}" destId="{BDDC6F8C-DA15-40E5-8571-1C5505766242}" srcOrd="0" destOrd="0" presId="urn:microsoft.com/office/officeart/2005/8/layout/orgChart1"/>
    <dgm:cxn modelId="{2B965C07-18BB-4706-8E14-B413A31B4A22}" type="presParOf" srcId="{5D95B75D-8062-40BF-B12E-5BD79B258B5F}" destId="{72AECFD1-6E41-4768-BE8A-896F2E8C7DCE}" srcOrd="1" destOrd="0" presId="urn:microsoft.com/office/officeart/2005/8/layout/orgChart1"/>
    <dgm:cxn modelId="{30D712EA-9163-46C3-AE6A-D33897F08153}" type="presParOf" srcId="{72AECFD1-6E41-4768-BE8A-896F2E8C7DCE}" destId="{76E1EC96-D6B4-4EF4-84C5-651681EB84BC}" srcOrd="0" destOrd="0" presId="urn:microsoft.com/office/officeart/2005/8/layout/orgChart1"/>
    <dgm:cxn modelId="{233EF553-2873-4E6D-AB0B-42795B13445F}" type="presParOf" srcId="{76E1EC96-D6B4-4EF4-84C5-651681EB84BC}" destId="{B785374A-8370-4808-9352-79F4254D1DFB}" srcOrd="0" destOrd="0" presId="urn:microsoft.com/office/officeart/2005/8/layout/orgChart1"/>
    <dgm:cxn modelId="{E82BD1C7-00C5-4FE4-AB47-E761B723BB40}" type="presParOf" srcId="{76E1EC96-D6B4-4EF4-84C5-651681EB84BC}" destId="{77D97F42-CAD6-495C-95E3-58D399C029AD}" srcOrd="1" destOrd="0" presId="urn:microsoft.com/office/officeart/2005/8/layout/orgChart1"/>
    <dgm:cxn modelId="{B73BF8DA-F723-4DE1-AEF5-17F6140FE200}" type="presParOf" srcId="{72AECFD1-6E41-4768-BE8A-896F2E8C7DCE}" destId="{CC0B7CF4-6D4B-492D-991B-F0CB302D24E4}" srcOrd="1" destOrd="0" presId="urn:microsoft.com/office/officeart/2005/8/layout/orgChart1"/>
    <dgm:cxn modelId="{A3969D8C-CDFF-49D7-9071-2C82DA511D45}" type="presParOf" srcId="{72AECFD1-6E41-4768-BE8A-896F2E8C7DCE}" destId="{2D988271-D1AF-4717-A4F8-9F35CE24A90E}" srcOrd="2" destOrd="0" presId="urn:microsoft.com/office/officeart/2005/8/layout/orgChart1"/>
    <dgm:cxn modelId="{530AD6A0-2156-4899-96E0-6F9BE9814361}" type="presParOf" srcId="{5D95B75D-8062-40BF-B12E-5BD79B258B5F}" destId="{3EC23BCE-A857-4CF1-9E49-51B766A9CC38}" srcOrd="2" destOrd="0" presId="urn:microsoft.com/office/officeart/2005/8/layout/orgChart1"/>
    <dgm:cxn modelId="{A6C88715-0583-47A2-8F7F-52CF34F1A265}" type="presParOf" srcId="{5D95B75D-8062-40BF-B12E-5BD79B258B5F}" destId="{F85DE7BD-200F-4031-A7B1-107A7542671D}" srcOrd="3" destOrd="0" presId="urn:microsoft.com/office/officeart/2005/8/layout/orgChart1"/>
    <dgm:cxn modelId="{51108EF3-EC44-4E5C-8B42-E57207BA66FB}" type="presParOf" srcId="{F85DE7BD-200F-4031-A7B1-107A7542671D}" destId="{E80F2EFC-27C4-4DDA-8B9A-59C21FA1B018}" srcOrd="0" destOrd="0" presId="urn:microsoft.com/office/officeart/2005/8/layout/orgChart1"/>
    <dgm:cxn modelId="{40A56A28-74B7-4884-832F-2218CEB0E492}" type="presParOf" srcId="{E80F2EFC-27C4-4DDA-8B9A-59C21FA1B018}" destId="{D61DA6CF-5CF3-455E-97BB-A6545F4CE3E7}" srcOrd="0" destOrd="0" presId="urn:microsoft.com/office/officeart/2005/8/layout/orgChart1"/>
    <dgm:cxn modelId="{47C36BA4-2720-4EEB-BBA2-08212ECA2A90}" type="presParOf" srcId="{E80F2EFC-27C4-4DDA-8B9A-59C21FA1B018}" destId="{3A062C9A-9228-4DD1-B649-E54EC6AB8E7A}" srcOrd="1" destOrd="0" presId="urn:microsoft.com/office/officeart/2005/8/layout/orgChart1"/>
    <dgm:cxn modelId="{B5C97A7B-6534-4CCC-A80F-D5EF7CDEA664}" type="presParOf" srcId="{F85DE7BD-200F-4031-A7B1-107A7542671D}" destId="{63362456-57A3-4E39-9405-AF7325A70D64}" srcOrd="1" destOrd="0" presId="urn:microsoft.com/office/officeart/2005/8/layout/orgChart1"/>
    <dgm:cxn modelId="{9F25D3C2-3B8C-4F26-A654-EB06432DE2B5}" type="presParOf" srcId="{F85DE7BD-200F-4031-A7B1-107A7542671D}" destId="{64F3D8CF-CA92-4EEF-AB44-2F01A999CE3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13555FE-0E03-4BBF-B601-6A054715972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ACDD3991-E1D9-4180-B26B-350E42ACD8FD}">
      <dgm:prSet custT="1"/>
      <dgm:spPr/>
      <dgm:t>
        <a:bodyPr/>
        <a:lstStyle/>
        <a:p>
          <a:r>
            <a:rPr lang="en-GB" sz="1600" dirty="0">
              <a:latin typeface="Times New Roman" panose="02020603050405020304" pitchFamily="18" charset="0"/>
              <a:cs typeface="Times New Roman" panose="02020603050405020304" pitchFamily="18" charset="0"/>
            </a:rPr>
            <a:t>My management team plan entails blending managerial duties with interpersonal relationships while ensuring the firm functions successfully.</a:t>
          </a:r>
        </a:p>
      </dgm:t>
    </dgm:pt>
    <dgm:pt modelId="{9C0334C0-C2D6-4931-B900-371B7C63896F}" type="parTrans" cxnId="{E676C17C-FD36-4E70-9674-89FF33302ABE}">
      <dgm:prSet/>
      <dgm:spPr/>
      <dgm:t>
        <a:bodyPr/>
        <a:lstStyle/>
        <a:p>
          <a:endParaRPr lang="en-GB"/>
        </a:p>
      </dgm:t>
    </dgm:pt>
    <dgm:pt modelId="{BA51E43E-9D66-4623-AA27-A4ECD20CA119}" type="sibTrans" cxnId="{E676C17C-FD36-4E70-9674-89FF33302ABE}">
      <dgm:prSet/>
      <dgm:spPr/>
      <dgm:t>
        <a:bodyPr/>
        <a:lstStyle/>
        <a:p>
          <a:endParaRPr lang="en-GB"/>
        </a:p>
      </dgm:t>
    </dgm:pt>
    <dgm:pt modelId="{78D06287-2579-4421-B6F3-08E874BC4E04}" type="pres">
      <dgm:prSet presAssocID="{C13555FE-0E03-4BBF-B601-6A0547159723}" presName="linear" presStyleCnt="0">
        <dgm:presLayoutVars>
          <dgm:animLvl val="lvl"/>
          <dgm:resizeHandles val="exact"/>
        </dgm:presLayoutVars>
      </dgm:prSet>
      <dgm:spPr/>
    </dgm:pt>
    <dgm:pt modelId="{BF6413CA-E6B1-40A0-8D0E-514FD4E90D02}" type="pres">
      <dgm:prSet presAssocID="{ACDD3991-E1D9-4180-B26B-350E42ACD8FD}" presName="parentText" presStyleLbl="node1" presStyleIdx="0" presStyleCnt="1" custLinFactNeighborX="-8993" custLinFactNeighborY="-14039">
        <dgm:presLayoutVars>
          <dgm:chMax val="0"/>
          <dgm:bulletEnabled val="1"/>
        </dgm:presLayoutVars>
      </dgm:prSet>
      <dgm:spPr/>
    </dgm:pt>
  </dgm:ptLst>
  <dgm:cxnLst>
    <dgm:cxn modelId="{E676C17C-FD36-4E70-9674-89FF33302ABE}" srcId="{C13555FE-0E03-4BBF-B601-6A0547159723}" destId="{ACDD3991-E1D9-4180-B26B-350E42ACD8FD}" srcOrd="0" destOrd="0" parTransId="{9C0334C0-C2D6-4931-B900-371B7C63896F}" sibTransId="{BA51E43E-9D66-4623-AA27-A4ECD20CA119}"/>
    <dgm:cxn modelId="{D159587F-7286-4B4E-9C2D-0E1C88E2A0CD}" type="presOf" srcId="{C13555FE-0E03-4BBF-B601-6A0547159723}" destId="{78D06287-2579-4421-B6F3-08E874BC4E04}" srcOrd="0" destOrd="0" presId="urn:microsoft.com/office/officeart/2005/8/layout/vList2"/>
    <dgm:cxn modelId="{4168E2D9-EEE9-4C02-95BF-624D3BCDE06E}" type="presOf" srcId="{ACDD3991-E1D9-4180-B26B-350E42ACD8FD}" destId="{BF6413CA-E6B1-40A0-8D0E-514FD4E90D02}" srcOrd="0" destOrd="0" presId="urn:microsoft.com/office/officeart/2005/8/layout/vList2"/>
    <dgm:cxn modelId="{896F417C-2316-4EE8-A9E3-7B4CA66B6C68}" type="presParOf" srcId="{78D06287-2579-4421-B6F3-08E874BC4E04}" destId="{BF6413CA-E6B1-40A0-8D0E-514FD4E90D02}"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7134712-3400-424B-BA7D-CA2AEF64E4C2}" type="doc">
      <dgm:prSet loTypeId="urn:microsoft.com/office/officeart/2005/8/layout/vList2" loCatId="list" qsTypeId="urn:microsoft.com/office/officeart/2005/8/quickstyle/simple3" qsCatId="simple" csTypeId="urn:microsoft.com/office/officeart/2005/8/colors/colorful3" csCatId="colorful"/>
      <dgm:spPr/>
      <dgm:t>
        <a:bodyPr/>
        <a:lstStyle/>
        <a:p>
          <a:endParaRPr lang="en-GB"/>
        </a:p>
      </dgm:t>
    </dgm:pt>
    <dgm:pt modelId="{009D0618-1327-4F7F-8861-91922D41BFF4}">
      <dgm:prSet custT="1"/>
      <dgm:spPr/>
      <dgm:t>
        <a:bodyPr/>
        <a:lstStyle/>
        <a:p>
          <a:r>
            <a:rPr lang="en-GB" sz="1400" dirty="0">
              <a:latin typeface="Times New Roman" panose="02020603050405020304" pitchFamily="18" charset="0"/>
              <a:cs typeface="Times New Roman" panose="02020603050405020304" pitchFamily="18" charset="0"/>
            </a:rPr>
            <a:t>The target market include consumers who prioritise handcrafted, eco-friendly, and organic skincare products:</a:t>
          </a:r>
        </a:p>
      </dgm:t>
    </dgm:pt>
    <dgm:pt modelId="{201949CB-4574-42CC-B875-7C2D75F17A94}" type="parTrans" cxnId="{A988A8E4-984A-4F23-A959-25008B418CB6}">
      <dgm:prSet/>
      <dgm:spPr/>
      <dgm:t>
        <a:bodyPr/>
        <a:lstStyle/>
        <a:p>
          <a:endParaRPr lang="en-GB" sz="1400">
            <a:latin typeface="Times New Roman" panose="02020603050405020304" pitchFamily="18" charset="0"/>
            <a:cs typeface="Times New Roman" panose="02020603050405020304" pitchFamily="18" charset="0"/>
          </a:endParaRPr>
        </a:p>
      </dgm:t>
    </dgm:pt>
    <dgm:pt modelId="{A99FEF1D-154A-45D8-872B-6E724796DA83}" type="sibTrans" cxnId="{A988A8E4-984A-4F23-A959-25008B418CB6}">
      <dgm:prSet/>
      <dgm:spPr/>
      <dgm:t>
        <a:bodyPr/>
        <a:lstStyle/>
        <a:p>
          <a:endParaRPr lang="en-GB" sz="1400">
            <a:latin typeface="Times New Roman" panose="02020603050405020304" pitchFamily="18" charset="0"/>
            <a:cs typeface="Times New Roman" panose="02020603050405020304" pitchFamily="18" charset="0"/>
          </a:endParaRPr>
        </a:p>
      </dgm:t>
    </dgm:pt>
    <dgm:pt modelId="{3ED552AA-CF86-4DA5-BBB9-EACA679EF32A}">
      <dgm:prSet custT="1"/>
      <dgm:spPr/>
      <dgm:t>
        <a:bodyPr/>
        <a:lstStyle/>
        <a:p>
          <a:r>
            <a:rPr lang="en-GB" sz="1400" dirty="0">
              <a:latin typeface="Times New Roman" panose="02020603050405020304" pitchFamily="18" charset="0"/>
              <a:cs typeface="Times New Roman" panose="02020603050405020304" pitchFamily="18" charset="0"/>
            </a:rPr>
            <a:t>Health-Conscious Consumers: Individuals looking for skin-friendly, chemical-free soap options.</a:t>
          </a:r>
        </a:p>
      </dgm:t>
    </dgm:pt>
    <dgm:pt modelId="{2CB15978-9674-4A55-B518-BE4E9C1421C8}" type="parTrans" cxnId="{00C81E3F-AF16-421D-9382-AE5982E9AE03}">
      <dgm:prSet/>
      <dgm:spPr/>
      <dgm:t>
        <a:bodyPr/>
        <a:lstStyle/>
        <a:p>
          <a:endParaRPr lang="en-GB" sz="1400">
            <a:latin typeface="Times New Roman" panose="02020603050405020304" pitchFamily="18" charset="0"/>
            <a:cs typeface="Times New Roman" panose="02020603050405020304" pitchFamily="18" charset="0"/>
          </a:endParaRPr>
        </a:p>
      </dgm:t>
    </dgm:pt>
    <dgm:pt modelId="{1B0FE3B4-7B6F-44C9-8E47-64545308D0A3}" type="sibTrans" cxnId="{00C81E3F-AF16-421D-9382-AE5982E9AE03}">
      <dgm:prSet/>
      <dgm:spPr/>
      <dgm:t>
        <a:bodyPr/>
        <a:lstStyle/>
        <a:p>
          <a:endParaRPr lang="en-GB" sz="1400">
            <a:latin typeface="Times New Roman" panose="02020603050405020304" pitchFamily="18" charset="0"/>
            <a:cs typeface="Times New Roman" panose="02020603050405020304" pitchFamily="18" charset="0"/>
          </a:endParaRPr>
        </a:p>
      </dgm:t>
    </dgm:pt>
    <dgm:pt modelId="{EE1096AE-8A49-4F25-B454-BC921CD04D18}">
      <dgm:prSet custT="1"/>
      <dgm:spPr/>
      <dgm:t>
        <a:bodyPr/>
        <a:lstStyle/>
        <a:p>
          <a:r>
            <a:rPr lang="en-GB" sz="1400" dirty="0">
              <a:latin typeface="Times New Roman" panose="02020603050405020304" pitchFamily="18" charset="0"/>
              <a:cs typeface="Times New Roman" panose="02020603050405020304" pitchFamily="18" charset="0"/>
            </a:rPr>
            <a:t>Eco-Conscious Shoppers: Customers prioritizing products with minimal environmental impact, from ingredients to packaging.</a:t>
          </a:r>
        </a:p>
      </dgm:t>
    </dgm:pt>
    <dgm:pt modelId="{3060C3E1-4070-4A7B-8C5F-9571220149A4}" type="parTrans" cxnId="{3F45E065-85DF-43E4-823E-21543346C5B8}">
      <dgm:prSet/>
      <dgm:spPr/>
      <dgm:t>
        <a:bodyPr/>
        <a:lstStyle/>
        <a:p>
          <a:endParaRPr lang="en-GB" sz="1400">
            <a:latin typeface="Times New Roman" panose="02020603050405020304" pitchFamily="18" charset="0"/>
            <a:cs typeface="Times New Roman" panose="02020603050405020304" pitchFamily="18" charset="0"/>
          </a:endParaRPr>
        </a:p>
      </dgm:t>
    </dgm:pt>
    <dgm:pt modelId="{DFC8B220-54BD-4FBB-BBA4-44B6009A4A1E}" type="sibTrans" cxnId="{3F45E065-85DF-43E4-823E-21543346C5B8}">
      <dgm:prSet/>
      <dgm:spPr/>
      <dgm:t>
        <a:bodyPr/>
        <a:lstStyle/>
        <a:p>
          <a:endParaRPr lang="en-GB" sz="1400">
            <a:latin typeface="Times New Roman" panose="02020603050405020304" pitchFamily="18" charset="0"/>
            <a:cs typeface="Times New Roman" panose="02020603050405020304" pitchFamily="18" charset="0"/>
          </a:endParaRPr>
        </a:p>
      </dgm:t>
    </dgm:pt>
    <dgm:pt modelId="{43EB615C-1990-40EC-967F-B1741DC238F1}">
      <dgm:prSet custT="1"/>
      <dgm:spPr/>
      <dgm:t>
        <a:bodyPr/>
        <a:lstStyle/>
        <a:p>
          <a:r>
            <a:rPr lang="en-GB" sz="1400" dirty="0">
              <a:latin typeface="Times New Roman" panose="02020603050405020304" pitchFamily="18" charset="0"/>
              <a:cs typeface="Times New Roman" panose="02020603050405020304" pitchFamily="18" charset="0"/>
            </a:rPr>
            <a:t>Gift Buyers: People seeking unique, personalized gifts for special occasions or corporate events.</a:t>
          </a:r>
        </a:p>
      </dgm:t>
    </dgm:pt>
    <dgm:pt modelId="{5F71CC19-9BD0-4044-BE9B-EFF4F9C4EBCE}" type="parTrans" cxnId="{AEA12173-713B-4654-A7E3-0FE3ADC8547E}">
      <dgm:prSet/>
      <dgm:spPr/>
      <dgm:t>
        <a:bodyPr/>
        <a:lstStyle/>
        <a:p>
          <a:endParaRPr lang="en-GB" sz="1400">
            <a:latin typeface="Times New Roman" panose="02020603050405020304" pitchFamily="18" charset="0"/>
            <a:cs typeface="Times New Roman" panose="02020603050405020304" pitchFamily="18" charset="0"/>
          </a:endParaRPr>
        </a:p>
      </dgm:t>
    </dgm:pt>
    <dgm:pt modelId="{1CF2E93B-0462-4F5F-8D61-D39E3387EA36}" type="sibTrans" cxnId="{AEA12173-713B-4654-A7E3-0FE3ADC8547E}">
      <dgm:prSet/>
      <dgm:spPr/>
      <dgm:t>
        <a:bodyPr/>
        <a:lstStyle/>
        <a:p>
          <a:endParaRPr lang="en-GB" sz="1400">
            <a:latin typeface="Times New Roman" panose="02020603050405020304" pitchFamily="18" charset="0"/>
            <a:cs typeface="Times New Roman" panose="02020603050405020304" pitchFamily="18" charset="0"/>
          </a:endParaRPr>
        </a:p>
      </dgm:t>
    </dgm:pt>
    <dgm:pt modelId="{396B51E2-C5AA-4DE7-BA61-F9D3685C819B}">
      <dgm:prSet custT="1"/>
      <dgm:spPr/>
      <dgm:t>
        <a:bodyPr/>
        <a:lstStyle/>
        <a:p>
          <a:r>
            <a:rPr lang="en-GB" sz="1400" dirty="0">
              <a:latin typeface="Times New Roman" panose="02020603050405020304" pitchFamily="18" charset="0"/>
              <a:cs typeface="Times New Roman" panose="02020603050405020304" pitchFamily="18" charset="0"/>
            </a:rPr>
            <a:t>Local Community: Residents preferring to support local businesses and artisanal crafters.</a:t>
          </a:r>
        </a:p>
      </dgm:t>
    </dgm:pt>
    <dgm:pt modelId="{5168D61A-D848-4075-A848-FB879F2282BE}" type="parTrans" cxnId="{89756405-12F3-4FD1-8D50-286802D8E6B6}">
      <dgm:prSet/>
      <dgm:spPr/>
      <dgm:t>
        <a:bodyPr/>
        <a:lstStyle/>
        <a:p>
          <a:endParaRPr lang="en-GB" sz="1400">
            <a:latin typeface="Times New Roman" panose="02020603050405020304" pitchFamily="18" charset="0"/>
            <a:cs typeface="Times New Roman" panose="02020603050405020304" pitchFamily="18" charset="0"/>
          </a:endParaRPr>
        </a:p>
      </dgm:t>
    </dgm:pt>
    <dgm:pt modelId="{B3A164A4-BDBA-4A02-9125-10A407B69E96}" type="sibTrans" cxnId="{89756405-12F3-4FD1-8D50-286802D8E6B6}">
      <dgm:prSet/>
      <dgm:spPr/>
      <dgm:t>
        <a:bodyPr/>
        <a:lstStyle/>
        <a:p>
          <a:endParaRPr lang="en-GB" sz="1400">
            <a:latin typeface="Times New Roman" panose="02020603050405020304" pitchFamily="18" charset="0"/>
            <a:cs typeface="Times New Roman" panose="02020603050405020304" pitchFamily="18" charset="0"/>
          </a:endParaRPr>
        </a:p>
      </dgm:t>
    </dgm:pt>
    <dgm:pt modelId="{99FF784D-9B8C-417C-A52D-FDFF6B71F570}">
      <dgm:prSet custT="1"/>
      <dgm:spPr/>
      <dgm:t>
        <a:bodyPr/>
        <a:lstStyle/>
        <a:p>
          <a:r>
            <a:rPr lang="en-GB" sz="1400" dirty="0">
              <a:latin typeface="Times New Roman" panose="02020603050405020304" pitchFamily="18" charset="0"/>
              <a:cs typeface="Times New Roman" panose="02020603050405020304" pitchFamily="18" charset="0"/>
            </a:rPr>
            <a:t>Online Shoppers: Consumers comfortable with purchasing skincare products online, reached through e-commerce and social media platforms.</a:t>
          </a:r>
        </a:p>
      </dgm:t>
    </dgm:pt>
    <dgm:pt modelId="{DBF7226E-16BA-411A-9175-B22F931D8973}" type="parTrans" cxnId="{7C7A3620-0BEC-4F34-911B-17C27CE7EBBD}">
      <dgm:prSet/>
      <dgm:spPr/>
      <dgm:t>
        <a:bodyPr/>
        <a:lstStyle/>
        <a:p>
          <a:endParaRPr lang="en-GB" sz="1400">
            <a:latin typeface="Times New Roman" panose="02020603050405020304" pitchFamily="18" charset="0"/>
            <a:cs typeface="Times New Roman" panose="02020603050405020304" pitchFamily="18" charset="0"/>
          </a:endParaRPr>
        </a:p>
      </dgm:t>
    </dgm:pt>
    <dgm:pt modelId="{56B9569C-1D43-4192-BD5B-D4973C2C044F}" type="sibTrans" cxnId="{7C7A3620-0BEC-4F34-911B-17C27CE7EBBD}">
      <dgm:prSet/>
      <dgm:spPr/>
      <dgm:t>
        <a:bodyPr/>
        <a:lstStyle/>
        <a:p>
          <a:endParaRPr lang="en-GB" sz="1400">
            <a:latin typeface="Times New Roman" panose="02020603050405020304" pitchFamily="18" charset="0"/>
            <a:cs typeface="Times New Roman" panose="02020603050405020304" pitchFamily="18" charset="0"/>
          </a:endParaRPr>
        </a:p>
      </dgm:t>
    </dgm:pt>
    <dgm:pt modelId="{8E49262D-A809-4CF2-9CEF-36894F40B9A6}" type="pres">
      <dgm:prSet presAssocID="{07134712-3400-424B-BA7D-CA2AEF64E4C2}" presName="linear" presStyleCnt="0">
        <dgm:presLayoutVars>
          <dgm:animLvl val="lvl"/>
          <dgm:resizeHandles val="exact"/>
        </dgm:presLayoutVars>
      </dgm:prSet>
      <dgm:spPr/>
    </dgm:pt>
    <dgm:pt modelId="{317AA0C1-78D6-4EAE-BD4F-16BEF963AE38}" type="pres">
      <dgm:prSet presAssocID="{009D0618-1327-4F7F-8861-91922D41BFF4}" presName="parentText" presStyleLbl="node1" presStyleIdx="0" presStyleCnt="6">
        <dgm:presLayoutVars>
          <dgm:chMax val="0"/>
          <dgm:bulletEnabled val="1"/>
        </dgm:presLayoutVars>
      </dgm:prSet>
      <dgm:spPr/>
    </dgm:pt>
    <dgm:pt modelId="{765004C3-715C-4650-8C35-8509291DBA63}" type="pres">
      <dgm:prSet presAssocID="{A99FEF1D-154A-45D8-872B-6E724796DA83}" presName="spacer" presStyleCnt="0"/>
      <dgm:spPr/>
    </dgm:pt>
    <dgm:pt modelId="{8768E729-9765-425E-B04E-6363D3830544}" type="pres">
      <dgm:prSet presAssocID="{3ED552AA-CF86-4DA5-BBB9-EACA679EF32A}" presName="parentText" presStyleLbl="node1" presStyleIdx="1" presStyleCnt="6">
        <dgm:presLayoutVars>
          <dgm:chMax val="0"/>
          <dgm:bulletEnabled val="1"/>
        </dgm:presLayoutVars>
      </dgm:prSet>
      <dgm:spPr/>
    </dgm:pt>
    <dgm:pt modelId="{AE7BE0DA-EC5A-40DD-9F51-67C82345B141}" type="pres">
      <dgm:prSet presAssocID="{1B0FE3B4-7B6F-44C9-8E47-64545308D0A3}" presName="spacer" presStyleCnt="0"/>
      <dgm:spPr/>
    </dgm:pt>
    <dgm:pt modelId="{AA893C4C-E3C0-4182-9037-86B8F20CA751}" type="pres">
      <dgm:prSet presAssocID="{EE1096AE-8A49-4F25-B454-BC921CD04D18}" presName="parentText" presStyleLbl="node1" presStyleIdx="2" presStyleCnt="6">
        <dgm:presLayoutVars>
          <dgm:chMax val="0"/>
          <dgm:bulletEnabled val="1"/>
        </dgm:presLayoutVars>
      </dgm:prSet>
      <dgm:spPr/>
    </dgm:pt>
    <dgm:pt modelId="{71877DC6-ACEC-471B-B8B1-E7BB7CDE193A}" type="pres">
      <dgm:prSet presAssocID="{DFC8B220-54BD-4FBB-BBA4-44B6009A4A1E}" presName="spacer" presStyleCnt="0"/>
      <dgm:spPr/>
    </dgm:pt>
    <dgm:pt modelId="{B13A460D-44CC-4237-9EE0-D656E5D81A01}" type="pres">
      <dgm:prSet presAssocID="{43EB615C-1990-40EC-967F-B1741DC238F1}" presName="parentText" presStyleLbl="node1" presStyleIdx="3" presStyleCnt="6">
        <dgm:presLayoutVars>
          <dgm:chMax val="0"/>
          <dgm:bulletEnabled val="1"/>
        </dgm:presLayoutVars>
      </dgm:prSet>
      <dgm:spPr/>
    </dgm:pt>
    <dgm:pt modelId="{7DBA4289-6353-4EB6-8CF3-AD24865DDC1F}" type="pres">
      <dgm:prSet presAssocID="{1CF2E93B-0462-4F5F-8D61-D39E3387EA36}" presName="spacer" presStyleCnt="0"/>
      <dgm:spPr/>
    </dgm:pt>
    <dgm:pt modelId="{68DFB239-352E-4340-A21D-ED559879C874}" type="pres">
      <dgm:prSet presAssocID="{396B51E2-C5AA-4DE7-BA61-F9D3685C819B}" presName="parentText" presStyleLbl="node1" presStyleIdx="4" presStyleCnt="6">
        <dgm:presLayoutVars>
          <dgm:chMax val="0"/>
          <dgm:bulletEnabled val="1"/>
        </dgm:presLayoutVars>
      </dgm:prSet>
      <dgm:spPr/>
    </dgm:pt>
    <dgm:pt modelId="{312ECC25-D71F-4F09-A41C-BABD36F76302}" type="pres">
      <dgm:prSet presAssocID="{B3A164A4-BDBA-4A02-9125-10A407B69E96}" presName="spacer" presStyleCnt="0"/>
      <dgm:spPr/>
    </dgm:pt>
    <dgm:pt modelId="{63AB19E4-AAE3-4878-996A-686BAD23DEA8}" type="pres">
      <dgm:prSet presAssocID="{99FF784D-9B8C-417C-A52D-FDFF6B71F570}" presName="parentText" presStyleLbl="node1" presStyleIdx="5" presStyleCnt="6">
        <dgm:presLayoutVars>
          <dgm:chMax val="0"/>
          <dgm:bulletEnabled val="1"/>
        </dgm:presLayoutVars>
      </dgm:prSet>
      <dgm:spPr/>
    </dgm:pt>
  </dgm:ptLst>
  <dgm:cxnLst>
    <dgm:cxn modelId="{89756405-12F3-4FD1-8D50-286802D8E6B6}" srcId="{07134712-3400-424B-BA7D-CA2AEF64E4C2}" destId="{396B51E2-C5AA-4DE7-BA61-F9D3685C819B}" srcOrd="4" destOrd="0" parTransId="{5168D61A-D848-4075-A848-FB879F2282BE}" sibTransId="{B3A164A4-BDBA-4A02-9125-10A407B69E96}"/>
    <dgm:cxn modelId="{7C7A3620-0BEC-4F34-911B-17C27CE7EBBD}" srcId="{07134712-3400-424B-BA7D-CA2AEF64E4C2}" destId="{99FF784D-9B8C-417C-A52D-FDFF6B71F570}" srcOrd="5" destOrd="0" parTransId="{DBF7226E-16BA-411A-9175-B22F931D8973}" sibTransId="{56B9569C-1D43-4192-BD5B-D4973C2C044F}"/>
    <dgm:cxn modelId="{5B667721-4FB8-4571-8826-F547195425B7}" type="presOf" srcId="{EE1096AE-8A49-4F25-B454-BC921CD04D18}" destId="{AA893C4C-E3C0-4182-9037-86B8F20CA751}" srcOrd="0" destOrd="0" presId="urn:microsoft.com/office/officeart/2005/8/layout/vList2"/>
    <dgm:cxn modelId="{00C81E3F-AF16-421D-9382-AE5982E9AE03}" srcId="{07134712-3400-424B-BA7D-CA2AEF64E4C2}" destId="{3ED552AA-CF86-4DA5-BBB9-EACA679EF32A}" srcOrd="1" destOrd="0" parTransId="{2CB15978-9674-4A55-B518-BE4E9C1421C8}" sibTransId="{1B0FE3B4-7B6F-44C9-8E47-64545308D0A3}"/>
    <dgm:cxn modelId="{3F45E065-85DF-43E4-823E-21543346C5B8}" srcId="{07134712-3400-424B-BA7D-CA2AEF64E4C2}" destId="{EE1096AE-8A49-4F25-B454-BC921CD04D18}" srcOrd="2" destOrd="0" parTransId="{3060C3E1-4070-4A7B-8C5F-9571220149A4}" sibTransId="{DFC8B220-54BD-4FBB-BBA4-44B6009A4A1E}"/>
    <dgm:cxn modelId="{F479004E-E0EA-46E7-BA92-B2815C553624}" type="presOf" srcId="{07134712-3400-424B-BA7D-CA2AEF64E4C2}" destId="{8E49262D-A809-4CF2-9CEF-36894F40B9A6}" srcOrd="0" destOrd="0" presId="urn:microsoft.com/office/officeart/2005/8/layout/vList2"/>
    <dgm:cxn modelId="{AEA12173-713B-4654-A7E3-0FE3ADC8547E}" srcId="{07134712-3400-424B-BA7D-CA2AEF64E4C2}" destId="{43EB615C-1990-40EC-967F-B1741DC238F1}" srcOrd="3" destOrd="0" parTransId="{5F71CC19-9BD0-4044-BE9B-EFF4F9C4EBCE}" sibTransId="{1CF2E93B-0462-4F5F-8D61-D39E3387EA36}"/>
    <dgm:cxn modelId="{F7F2F587-F2A6-459D-A2AF-F3C4E5816AF7}" type="presOf" srcId="{396B51E2-C5AA-4DE7-BA61-F9D3685C819B}" destId="{68DFB239-352E-4340-A21D-ED559879C874}" srcOrd="0" destOrd="0" presId="urn:microsoft.com/office/officeart/2005/8/layout/vList2"/>
    <dgm:cxn modelId="{F6BCDE8A-2E00-48C0-A7A4-F7BE25C50B0D}" type="presOf" srcId="{009D0618-1327-4F7F-8861-91922D41BFF4}" destId="{317AA0C1-78D6-4EAE-BD4F-16BEF963AE38}" srcOrd="0" destOrd="0" presId="urn:microsoft.com/office/officeart/2005/8/layout/vList2"/>
    <dgm:cxn modelId="{DA3EED9A-3F72-4EB6-9085-86376748ED89}" type="presOf" srcId="{43EB615C-1990-40EC-967F-B1741DC238F1}" destId="{B13A460D-44CC-4237-9EE0-D656E5D81A01}" srcOrd="0" destOrd="0" presId="urn:microsoft.com/office/officeart/2005/8/layout/vList2"/>
    <dgm:cxn modelId="{44A68CA0-7265-4B76-B49B-E400ABE49443}" type="presOf" srcId="{99FF784D-9B8C-417C-A52D-FDFF6B71F570}" destId="{63AB19E4-AAE3-4878-996A-686BAD23DEA8}" srcOrd="0" destOrd="0" presId="urn:microsoft.com/office/officeart/2005/8/layout/vList2"/>
    <dgm:cxn modelId="{A988A8E4-984A-4F23-A959-25008B418CB6}" srcId="{07134712-3400-424B-BA7D-CA2AEF64E4C2}" destId="{009D0618-1327-4F7F-8861-91922D41BFF4}" srcOrd="0" destOrd="0" parTransId="{201949CB-4574-42CC-B875-7C2D75F17A94}" sibTransId="{A99FEF1D-154A-45D8-872B-6E724796DA83}"/>
    <dgm:cxn modelId="{070BA4FE-30C6-465B-BEE3-C101FFF38DAF}" type="presOf" srcId="{3ED552AA-CF86-4DA5-BBB9-EACA679EF32A}" destId="{8768E729-9765-425E-B04E-6363D3830544}" srcOrd="0" destOrd="0" presId="urn:microsoft.com/office/officeart/2005/8/layout/vList2"/>
    <dgm:cxn modelId="{454DF78E-3344-4C6A-BF4C-55A70660C853}" type="presParOf" srcId="{8E49262D-A809-4CF2-9CEF-36894F40B9A6}" destId="{317AA0C1-78D6-4EAE-BD4F-16BEF963AE38}" srcOrd="0" destOrd="0" presId="urn:microsoft.com/office/officeart/2005/8/layout/vList2"/>
    <dgm:cxn modelId="{86611C86-CCD4-40B7-AD95-B7741DBA7422}" type="presParOf" srcId="{8E49262D-A809-4CF2-9CEF-36894F40B9A6}" destId="{765004C3-715C-4650-8C35-8509291DBA63}" srcOrd="1" destOrd="0" presId="urn:microsoft.com/office/officeart/2005/8/layout/vList2"/>
    <dgm:cxn modelId="{C9875D8B-8E69-4784-B5DE-70D4FF714DDD}" type="presParOf" srcId="{8E49262D-A809-4CF2-9CEF-36894F40B9A6}" destId="{8768E729-9765-425E-B04E-6363D3830544}" srcOrd="2" destOrd="0" presId="urn:microsoft.com/office/officeart/2005/8/layout/vList2"/>
    <dgm:cxn modelId="{D8777065-20C9-4F1B-8754-ACA01A6CA3F8}" type="presParOf" srcId="{8E49262D-A809-4CF2-9CEF-36894F40B9A6}" destId="{AE7BE0DA-EC5A-40DD-9F51-67C82345B141}" srcOrd="3" destOrd="0" presId="urn:microsoft.com/office/officeart/2005/8/layout/vList2"/>
    <dgm:cxn modelId="{D5D97DDC-0EE7-47E0-9F11-87A39DFB6914}" type="presParOf" srcId="{8E49262D-A809-4CF2-9CEF-36894F40B9A6}" destId="{AA893C4C-E3C0-4182-9037-86B8F20CA751}" srcOrd="4" destOrd="0" presId="urn:microsoft.com/office/officeart/2005/8/layout/vList2"/>
    <dgm:cxn modelId="{2E35743E-86EF-4FCB-8F8B-34CADE5D5451}" type="presParOf" srcId="{8E49262D-A809-4CF2-9CEF-36894F40B9A6}" destId="{71877DC6-ACEC-471B-B8B1-E7BB7CDE193A}" srcOrd="5" destOrd="0" presId="urn:microsoft.com/office/officeart/2005/8/layout/vList2"/>
    <dgm:cxn modelId="{EB6F4342-A9FF-402C-BC8B-712558C9889A}" type="presParOf" srcId="{8E49262D-A809-4CF2-9CEF-36894F40B9A6}" destId="{B13A460D-44CC-4237-9EE0-D656E5D81A01}" srcOrd="6" destOrd="0" presId="urn:microsoft.com/office/officeart/2005/8/layout/vList2"/>
    <dgm:cxn modelId="{F9560851-7615-42A5-8369-9FD51F623B03}" type="presParOf" srcId="{8E49262D-A809-4CF2-9CEF-36894F40B9A6}" destId="{7DBA4289-6353-4EB6-8CF3-AD24865DDC1F}" srcOrd="7" destOrd="0" presId="urn:microsoft.com/office/officeart/2005/8/layout/vList2"/>
    <dgm:cxn modelId="{9572383B-34B6-42D8-A420-43F535F39A03}" type="presParOf" srcId="{8E49262D-A809-4CF2-9CEF-36894F40B9A6}" destId="{68DFB239-352E-4340-A21D-ED559879C874}" srcOrd="8" destOrd="0" presId="urn:microsoft.com/office/officeart/2005/8/layout/vList2"/>
    <dgm:cxn modelId="{54D88E8E-55D4-4574-83E0-68F945BCA87C}" type="presParOf" srcId="{8E49262D-A809-4CF2-9CEF-36894F40B9A6}" destId="{312ECC25-D71F-4F09-A41C-BABD36F76302}" srcOrd="9" destOrd="0" presId="urn:microsoft.com/office/officeart/2005/8/layout/vList2"/>
    <dgm:cxn modelId="{0554120F-E6F1-4BCF-9B84-7F9C74B03D71}" type="presParOf" srcId="{8E49262D-A809-4CF2-9CEF-36894F40B9A6}" destId="{63AB19E4-AAE3-4878-996A-686BAD23DEA8}"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8.xml><?xml version="1.0" encoding="utf-8"?>
<dgm:dataModel xmlns:dgm="http://schemas.openxmlformats.org/drawingml/2006/diagram" xmlns:a="http://schemas.openxmlformats.org/drawingml/2006/main">
  <dgm:ptLst>
    <dgm:pt modelId="{C37C4429-2CE4-46C4-8BD5-65A16CB59422}"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628EE00F-04C4-4243-A0D0-1935864A3A6C}">
      <dgm:prSet custT="1"/>
      <dgm:spPr/>
      <dgm:t>
        <a:bodyPr/>
        <a:lstStyle/>
        <a:p>
          <a:r>
            <a:rPr lang="en-GB" sz="1400" dirty="0">
              <a:latin typeface="Times New Roman" panose="02020603050405020304" pitchFamily="18" charset="0"/>
              <a:cs typeface="Times New Roman" panose="02020603050405020304" pitchFamily="18" charset="0"/>
            </a:rPr>
            <a:t>Social Media Marketing: Utilize platforms like Instagram and Facebook to showcase my products, share behind-the-scenes content, and engage with my  community and potential customers, highlighting the natural ingredients and the organic source.</a:t>
          </a:r>
        </a:p>
      </dgm:t>
    </dgm:pt>
    <dgm:pt modelId="{C4E6D746-C89F-44A2-BAA7-8E294BB01C1D}" type="parTrans" cxnId="{091DAAAC-4720-4910-84C2-2C7DE87AB555}">
      <dgm:prSet/>
      <dgm:spPr/>
      <dgm:t>
        <a:bodyPr/>
        <a:lstStyle/>
        <a:p>
          <a:endParaRPr lang="en-GB" sz="1400">
            <a:latin typeface="Times New Roman" panose="02020603050405020304" pitchFamily="18" charset="0"/>
            <a:cs typeface="Times New Roman" panose="02020603050405020304" pitchFamily="18" charset="0"/>
          </a:endParaRPr>
        </a:p>
      </dgm:t>
    </dgm:pt>
    <dgm:pt modelId="{196E9F72-D3AC-48B4-ABF9-F9E37432C2D3}" type="sibTrans" cxnId="{091DAAAC-4720-4910-84C2-2C7DE87AB555}">
      <dgm:prSet/>
      <dgm:spPr/>
      <dgm:t>
        <a:bodyPr/>
        <a:lstStyle/>
        <a:p>
          <a:endParaRPr lang="en-GB" sz="1400">
            <a:latin typeface="Times New Roman" panose="02020603050405020304" pitchFamily="18" charset="0"/>
            <a:cs typeface="Times New Roman" panose="02020603050405020304" pitchFamily="18" charset="0"/>
          </a:endParaRPr>
        </a:p>
      </dgm:t>
    </dgm:pt>
    <dgm:pt modelId="{61995AC5-196A-49DC-8785-81704FF1AB9D}">
      <dgm:prSet custT="1"/>
      <dgm:spPr/>
      <dgm:t>
        <a:bodyPr/>
        <a:lstStyle/>
        <a:p>
          <a:r>
            <a:rPr lang="en-GB" sz="1400">
              <a:latin typeface="Times New Roman" panose="02020603050405020304" pitchFamily="18" charset="0"/>
              <a:cs typeface="Times New Roman" panose="02020603050405020304" pitchFamily="18" charset="0"/>
            </a:rPr>
            <a:t>Email Marketing: Developing a newsletter offering exclusive deals, product launches, and insightful content to keep my audience engaged and encourage repeat purchases.</a:t>
          </a:r>
        </a:p>
      </dgm:t>
    </dgm:pt>
    <dgm:pt modelId="{4A09D0B8-2038-4AF3-8A61-D3D8A4FBD9D1}" type="parTrans" cxnId="{8D2313AA-A75C-4844-A8B5-13CFCF6D89F7}">
      <dgm:prSet/>
      <dgm:spPr/>
      <dgm:t>
        <a:bodyPr/>
        <a:lstStyle/>
        <a:p>
          <a:endParaRPr lang="en-GB" sz="1400">
            <a:latin typeface="Times New Roman" panose="02020603050405020304" pitchFamily="18" charset="0"/>
            <a:cs typeface="Times New Roman" panose="02020603050405020304" pitchFamily="18" charset="0"/>
          </a:endParaRPr>
        </a:p>
      </dgm:t>
    </dgm:pt>
    <dgm:pt modelId="{F72F80CF-619A-495E-A252-CAB90B99D86D}" type="sibTrans" cxnId="{8D2313AA-A75C-4844-A8B5-13CFCF6D89F7}">
      <dgm:prSet/>
      <dgm:spPr/>
      <dgm:t>
        <a:bodyPr/>
        <a:lstStyle/>
        <a:p>
          <a:endParaRPr lang="en-GB" sz="1400">
            <a:latin typeface="Times New Roman" panose="02020603050405020304" pitchFamily="18" charset="0"/>
            <a:cs typeface="Times New Roman" panose="02020603050405020304" pitchFamily="18" charset="0"/>
          </a:endParaRPr>
        </a:p>
      </dgm:t>
    </dgm:pt>
    <dgm:pt modelId="{C79A2221-2527-4D87-9350-10420FEC85DB}">
      <dgm:prSet custT="1"/>
      <dgm:spPr/>
      <dgm:t>
        <a:bodyPr/>
        <a:lstStyle/>
        <a:p>
          <a:r>
            <a:rPr lang="en-GB" sz="1400">
              <a:latin typeface="Times New Roman" panose="02020603050405020304" pitchFamily="18" charset="0"/>
              <a:cs typeface="Times New Roman" panose="02020603050405020304" pitchFamily="18" charset="0"/>
            </a:rPr>
            <a:t>Local Markets and Events: Participating in local craft fairs, farmers' markets, and community events to raise brand awareness and build a loyal local customer base.</a:t>
          </a:r>
        </a:p>
      </dgm:t>
    </dgm:pt>
    <dgm:pt modelId="{1546FC71-4702-4866-8791-C10A4C7F8C6A}" type="parTrans" cxnId="{6917A415-E51C-4B05-A269-212AEF484E10}">
      <dgm:prSet/>
      <dgm:spPr/>
      <dgm:t>
        <a:bodyPr/>
        <a:lstStyle/>
        <a:p>
          <a:endParaRPr lang="en-GB" sz="1400">
            <a:latin typeface="Times New Roman" panose="02020603050405020304" pitchFamily="18" charset="0"/>
            <a:cs typeface="Times New Roman" panose="02020603050405020304" pitchFamily="18" charset="0"/>
          </a:endParaRPr>
        </a:p>
      </dgm:t>
    </dgm:pt>
    <dgm:pt modelId="{D6DBA3EF-5010-48A2-9FCE-80D1359696B4}" type="sibTrans" cxnId="{6917A415-E51C-4B05-A269-212AEF484E10}">
      <dgm:prSet/>
      <dgm:spPr/>
      <dgm:t>
        <a:bodyPr/>
        <a:lstStyle/>
        <a:p>
          <a:endParaRPr lang="en-GB" sz="1400">
            <a:latin typeface="Times New Roman" panose="02020603050405020304" pitchFamily="18" charset="0"/>
            <a:cs typeface="Times New Roman" panose="02020603050405020304" pitchFamily="18" charset="0"/>
          </a:endParaRPr>
        </a:p>
      </dgm:t>
    </dgm:pt>
    <dgm:pt modelId="{32EAC9BC-CCE2-4AAF-8A30-C0DBFD1A9CB2}">
      <dgm:prSet custT="1"/>
      <dgm:spPr/>
      <dgm:t>
        <a:bodyPr/>
        <a:lstStyle/>
        <a:p>
          <a:r>
            <a:rPr lang="en-GB" sz="1400">
              <a:latin typeface="Times New Roman" panose="02020603050405020304" pitchFamily="18" charset="0"/>
              <a:cs typeface="Times New Roman" panose="02020603050405020304" pitchFamily="18" charset="0"/>
            </a:rPr>
            <a:t>Collaborations and Partnerships: Partner shipping with local businesses, wellness centers, and eco-friendly influencers to reach new audiences and create co-branded products or promotions.</a:t>
          </a:r>
        </a:p>
      </dgm:t>
    </dgm:pt>
    <dgm:pt modelId="{60369740-0ACB-4CCD-81B7-B7F466549663}" type="parTrans" cxnId="{ECD8DC12-C9F8-4829-A2FF-64EAE35AB9D3}">
      <dgm:prSet/>
      <dgm:spPr/>
      <dgm:t>
        <a:bodyPr/>
        <a:lstStyle/>
        <a:p>
          <a:endParaRPr lang="en-GB" sz="1400">
            <a:latin typeface="Times New Roman" panose="02020603050405020304" pitchFamily="18" charset="0"/>
            <a:cs typeface="Times New Roman" panose="02020603050405020304" pitchFamily="18" charset="0"/>
          </a:endParaRPr>
        </a:p>
      </dgm:t>
    </dgm:pt>
    <dgm:pt modelId="{760763FA-CD89-44F4-B091-335BF39BD6C3}" type="sibTrans" cxnId="{ECD8DC12-C9F8-4829-A2FF-64EAE35AB9D3}">
      <dgm:prSet/>
      <dgm:spPr/>
      <dgm:t>
        <a:bodyPr/>
        <a:lstStyle/>
        <a:p>
          <a:endParaRPr lang="en-GB" sz="1400">
            <a:latin typeface="Times New Roman" panose="02020603050405020304" pitchFamily="18" charset="0"/>
            <a:cs typeface="Times New Roman" panose="02020603050405020304" pitchFamily="18" charset="0"/>
          </a:endParaRPr>
        </a:p>
      </dgm:t>
    </dgm:pt>
    <dgm:pt modelId="{AB8535DB-C175-41C4-933C-69DF7E8F8169}">
      <dgm:prSet custT="1"/>
      <dgm:spPr/>
      <dgm:t>
        <a:bodyPr/>
        <a:lstStyle/>
        <a:p>
          <a:r>
            <a:rPr lang="en-GB" sz="1400">
              <a:latin typeface="Times New Roman" panose="02020603050405020304" pitchFamily="18" charset="0"/>
              <a:cs typeface="Times New Roman" panose="02020603050405020304" pitchFamily="18" charset="0"/>
            </a:rPr>
            <a:t>Customer Reviews and Testimonials: Leveraging positive customer feedback in your marketing materials and on social media to build trust and credibility.</a:t>
          </a:r>
        </a:p>
      </dgm:t>
    </dgm:pt>
    <dgm:pt modelId="{55B983CF-A6B7-4A16-8C47-69D96E5960E2}" type="parTrans" cxnId="{C17C9B7D-0022-4F85-8FD5-6319D44043BC}">
      <dgm:prSet/>
      <dgm:spPr/>
      <dgm:t>
        <a:bodyPr/>
        <a:lstStyle/>
        <a:p>
          <a:endParaRPr lang="en-GB" sz="1400">
            <a:latin typeface="Times New Roman" panose="02020603050405020304" pitchFamily="18" charset="0"/>
            <a:cs typeface="Times New Roman" panose="02020603050405020304" pitchFamily="18" charset="0"/>
          </a:endParaRPr>
        </a:p>
      </dgm:t>
    </dgm:pt>
    <dgm:pt modelId="{717DE46C-0772-4AEB-AA39-6114610EC125}" type="sibTrans" cxnId="{C17C9B7D-0022-4F85-8FD5-6319D44043BC}">
      <dgm:prSet/>
      <dgm:spPr/>
      <dgm:t>
        <a:bodyPr/>
        <a:lstStyle/>
        <a:p>
          <a:endParaRPr lang="en-GB" sz="1400">
            <a:latin typeface="Times New Roman" panose="02020603050405020304" pitchFamily="18" charset="0"/>
            <a:cs typeface="Times New Roman" panose="02020603050405020304" pitchFamily="18" charset="0"/>
          </a:endParaRPr>
        </a:p>
      </dgm:t>
    </dgm:pt>
    <dgm:pt modelId="{21CFE006-99E8-4790-9CB2-31D13595E335}" type="pres">
      <dgm:prSet presAssocID="{C37C4429-2CE4-46C4-8BD5-65A16CB59422}" presName="linear" presStyleCnt="0">
        <dgm:presLayoutVars>
          <dgm:animLvl val="lvl"/>
          <dgm:resizeHandles val="exact"/>
        </dgm:presLayoutVars>
      </dgm:prSet>
      <dgm:spPr/>
    </dgm:pt>
    <dgm:pt modelId="{232381D4-1CC9-4C49-BE2D-F0DBA40E6BA9}" type="pres">
      <dgm:prSet presAssocID="{628EE00F-04C4-4243-A0D0-1935864A3A6C}" presName="parentText" presStyleLbl="node1" presStyleIdx="0" presStyleCnt="5">
        <dgm:presLayoutVars>
          <dgm:chMax val="0"/>
          <dgm:bulletEnabled val="1"/>
        </dgm:presLayoutVars>
      </dgm:prSet>
      <dgm:spPr/>
    </dgm:pt>
    <dgm:pt modelId="{92F245CC-A890-4DF3-8CCA-25B56D7ED3E2}" type="pres">
      <dgm:prSet presAssocID="{196E9F72-D3AC-48B4-ABF9-F9E37432C2D3}" presName="spacer" presStyleCnt="0"/>
      <dgm:spPr/>
    </dgm:pt>
    <dgm:pt modelId="{764DC532-9356-4F10-AF1F-0129993E9194}" type="pres">
      <dgm:prSet presAssocID="{61995AC5-196A-49DC-8785-81704FF1AB9D}" presName="parentText" presStyleLbl="node1" presStyleIdx="1" presStyleCnt="5">
        <dgm:presLayoutVars>
          <dgm:chMax val="0"/>
          <dgm:bulletEnabled val="1"/>
        </dgm:presLayoutVars>
      </dgm:prSet>
      <dgm:spPr/>
    </dgm:pt>
    <dgm:pt modelId="{CEA3E662-FA75-45B5-9850-B6F8D3FFC10B}" type="pres">
      <dgm:prSet presAssocID="{F72F80CF-619A-495E-A252-CAB90B99D86D}" presName="spacer" presStyleCnt="0"/>
      <dgm:spPr/>
    </dgm:pt>
    <dgm:pt modelId="{5ED7B5C3-21CB-4FE5-9575-13996A3D322A}" type="pres">
      <dgm:prSet presAssocID="{C79A2221-2527-4D87-9350-10420FEC85DB}" presName="parentText" presStyleLbl="node1" presStyleIdx="2" presStyleCnt="5">
        <dgm:presLayoutVars>
          <dgm:chMax val="0"/>
          <dgm:bulletEnabled val="1"/>
        </dgm:presLayoutVars>
      </dgm:prSet>
      <dgm:spPr/>
    </dgm:pt>
    <dgm:pt modelId="{249E9E64-AF7A-429C-93B3-B604899BAC18}" type="pres">
      <dgm:prSet presAssocID="{D6DBA3EF-5010-48A2-9FCE-80D1359696B4}" presName="spacer" presStyleCnt="0"/>
      <dgm:spPr/>
    </dgm:pt>
    <dgm:pt modelId="{A97528EA-2E6F-4168-8066-7587A42E0844}" type="pres">
      <dgm:prSet presAssocID="{32EAC9BC-CCE2-4AAF-8A30-C0DBFD1A9CB2}" presName="parentText" presStyleLbl="node1" presStyleIdx="3" presStyleCnt="5">
        <dgm:presLayoutVars>
          <dgm:chMax val="0"/>
          <dgm:bulletEnabled val="1"/>
        </dgm:presLayoutVars>
      </dgm:prSet>
      <dgm:spPr/>
    </dgm:pt>
    <dgm:pt modelId="{EF176693-A7EB-4FC4-8E33-92CC3E9BE4F9}" type="pres">
      <dgm:prSet presAssocID="{760763FA-CD89-44F4-B091-335BF39BD6C3}" presName="spacer" presStyleCnt="0"/>
      <dgm:spPr/>
    </dgm:pt>
    <dgm:pt modelId="{642F7318-E6E6-4D92-B205-19A517DF9CA9}" type="pres">
      <dgm:prSet presAssocID="{AB8535DB-C175-41C4-933C-69DF7E8F8169}" presName="parentText" presStyleLbl="node1" presStyleIdx="4" presStyleCnt="5">
        <dgm:presLayoutVars>
          <dgm:chMax val="0"/>
          <dgm:bulletEnabled val="1"/>
        </dgm:presLayoutVars>
      </dgm:prSet>
      <dgm:spPr/>
    </dgm:pt>
  </dgm:ptLst>
  <dgm:cxnLst>
    <dgm:cxn modelId="{ECD8DC12-C9F8-4829-A2FF-64EAE35AB9D3}" srcId="{C37C4429-2CE4-46C4-8BD5-65A16CB59422}" destId="{32EAC9BC-CCE2-4AAF-8A30-C0DBFD1A9CB2}" srcOrd="3" destOrd="0" parTransId="{60369740-0ACB-4CCD-81B7-B7F466549663}" sibTransId="{760763FA-CD89-44F4-B091-335BF39BD6C3}"/>
    <dgm:cxn modelId="{6917A415-E51C-4B05-A269-212AEF484E10}" srcId="{C37C4429-2CE4-46C4-8BD5-65A16CB59422}" destId="{C79A2221-2527-4D87-9350-10420FEC85DB}" srcOrd="2" destOrd="0" parTransId="{1546FC71-4702-4866-8791-C10A4C7F8C6A}" sibTransId="{D6DBA3EF-5010-48A2-9FCE-80D1359696B4}"/>
    <dgm:cxn modelId="{E0909D1D-EDB3-45FE-9F8C-6A78199B3F22}" type="presOf" srcId="{C79A2221-2527-4D87-9350-10420FEC85DB}" destId="{5ED7B5C3-21CB-4FE5-9575-13996A3D322A}" srcOrd="0" destOrd="0" presId="urn:microsoft.com/office/officeart/2005/8/layout/vList2"/>
    <dgm:cxn modelId="{22AF035D-C298-41E5-AEFA-91F5CA2B2F20}" type="presOf" srcId="{AB8535DB-C175-41C4-933C-69DF7E8F8169}" destId="{642F7318-E6E6-4D92-B205-19A517DF9CA9}" srcOrd="0" destOrd="0" presId="urn:microsoft.com/office/officeart/2005/8/layout/vList2"/>
    <dgm:cxn modelId="{4F53415F-A5E9-452C-9A03-5637C28A67A2}" type="presOf" srcId="{C37C4429-2CE4-46C4-8BD5-65A16CB59422}" destId="{21CFE006-99E8-4790-9CB2-31D13595E335}" srcOrd="0" destOrd="0" presId="urn:microsoft.com/office/officeart/2005/8/layout/vList2"/>
    <dgm:cxn modelId="{457D3D6A-9CD2-4D15-9F0F-3302C5CE2642}" type="presOf" srcId="{628EE00F-04C4-4243-A0D0-1935864A3A6C}" destId="{232381D4-1CC9-4C49-BE2D-F0DBA40E6BA9}" srcOrd="0" destOrd="0" presId="urn:microsoft.com/office/officeart/2005/8/layout/vList2"/>
    <dgm:cxn modelId="{C17C9B7D-0022-4F85-8FD5-6319D44043BC}" srcId="{C37C4429-2CE4-46C4-8BD5-65A16CB59422}" destId="{AB8535DB-C175-41C4-933C-69DF7E8F8169}" srcOrd="4" destOrd="0" parTransId="{55B983CF-A6B7-4A16-8C47-69D96E5960E2}" sibTransId="{717DE46C-0772-4AEB-AA39-6114610EC125}"/>
    <dgm:cxn modelId="{D87EAE9E-2724-44C5-A82B-D772C5689833}" type="presOf" srcId="{32EAC9BC-CCE2-4AAF-8A30-C0DBFD1A9CB2}" destId="{A97528EA-2E6F-4168-8066-7587A42E0844}" srcOrd="0" destOrd="0" presId="urn:microsoft.com/office/officeart/2005/8/layout/vList2"/>
    <dgm:cxn modelId="{8D2313AA-A75C-4844-A8B5-13CFCF6D89F7}" srcId="{C37C4429-2CE4-46C4-8BD5-65A16CB59422}" destId="{61995AC5-196A-49DC-8785-81704FF1AB9D}" srcOrd="1" destOrd="0" parTransId="{4A09D0B8-2038-4AF3-8A61-D3D8A4FBD9D1}" sibTransId="{F72F80CF-619A-495E-A252-CAB90B99D86D}"/>
    <dgm:cxn modelId="{12430AAB-4C44-4FE3-A8DE-0916CCB25B68}" type="presOf" srcId="{61995AC5-196A-49DC-8785-81704FF1AB9D}" destId="{764DC532-9356-4F10-AF1F-0129993E9194}" srcOrd="0" destOrd="0" presId="urn:microsoft.com/office/officeart/2005/8/layout/vList2"/>
    <dgm:cxn modelId="{091DAAAC-4720-4910-84C2-2C7DE87AB555}" srcId="{C37C4429-2CE4-46C4-8BD5-65A16CB59422}" destId="{628EE00F-04C4-4243-A0D0-1935864A3A6C}" srcOrd="0" destOrd="0" parTransId="{C4E6D746-C89F-44A2-BAA7-8E294BB01C1D}" sibTransId="{196E9F72-D3AC-48B4-ABF9-F9E37432C2D3}"/>
    <dgm:cxn modelId="{0FCDF1B5-7534-4039-BC7E-E473606D3155}" type="presParOf" srcId="{21CFE006-99E8-4790-9CB2-31D13595E335}" destId="{232381D4-1CC9-4C49-BE2D-F0DBA40E6BA9}" srcOrd="0" destOrd="0" presId="urn:microsoft.com/office/officeart/2005/8/layout/vList2"/>
    <dgm:cxn modelId="{B0ED9ECD-13F7-47BB-A4B5-55998286E069}" type="presParOf" srcId="{21CFE006-99E8-4790-9CB2-31D13595E335}" destId="{92F245CC-A890-4DF3-8CCA-25B56D7ED3E2}" srcOrd="1" destOrd="0" presId="urn:microsoft.com/office/officeart/2005/8/layout/vList2"/>
    <dgm:cxn modelId="{7104B78D-8A29-4A2A-85A4-E443F13A9958}" type="presParOf" srcId="{21CFE006-99E8-4790-9CB2-31D13595E335}" destId="{764DC532-9356-4F10-AF1F-0129993E9194}" srcOrd="2" destOrd="0" presId="urn:microsoft.com/office/officeart/2005/8/layout/vList2"/>
    <dgm:cxn modelId="{C56902E8-7086-43A9-9698-26EBBE7610F5}" type="presParOf" srcId="{21CFE006-99E8-4790-9CB2-31D13595E335}" destId="{CEA3E662-FA75-45B5-9850-B6F8D3FFC10B}" srcOrd="3" destOrd="0" presId="urn:microsoft.com/office/officeart/2005/8/layout/vList2"/>
    <dgm:cxn modelId="{90E5FD27-7559-4560-9ED5-26B133090132}" type="presParOf" srcId="{21CFE006-99E8-4790-9CB2-31D13595E335}" destId="{5ED7B5C3-21CB-4FE5-9575-13996A3D322A}" srcOrd="4" destOrd="0" presId="urn:microsoft.com/office/officeart/2005/8/layout/vList2"/>
    <dgm:cxn modelId="{0E17B384-2393-4E71-B870-55D0DDEE69E4}" type="presParOf" srcId="{21CFE006-99E8-4790-9CB2-31D13595E335}" destId="{249E9E64-AF7A-429C-93B3-B604899BAC18}" srcOrd="5" destOrd="0" presId="urn:microsoft.com/office/officeart/2005/8/layout/vList2"/>
    <dgm:cxn modelId="{6EBB8B1F-B8CC-4983-A81D-8494C6D10F7E}" type="presParOf" srcId="{21CFE006-99E8-4790-9CB2-31D13595E335}" destId="{A97528EA-2E6F-4168-8066-7587A42E0844}" srcOrd="6" destOrd="0" presId="urn:microsoft.com/office/officeart/2005/8/layout/vList2"/>
    <dgm:cxn modelId="{648026B7-43BF-48C2-8F19-D09E0D67E1E1}" type="presParOf" srcId="{21CFE006-99E8-4790-9CB2-31D13595E335}" destId="{EF176693-A7EB-4FC4-8E33-92CC3E9BE4F9}" srcOrd="7" destOrd="0" presId="urn:microsoft.com/office/officeart/2005/8/layout/vList2"/>
    <dgm:cxn modelId="{7F53B433-8330-4FE1-99A0-B9F3DE692B9C}" type="presParOf" srcId="{21CFE006-99E8-4790-9CB2-31D13595E335}" destId="{642F7318-E6E6-4D92-B205-19A517DF9CA9}" srcOrd="8"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C1FC765-1B29-45F1-8C3F-F69E2B0558E1}"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4BF66593-9825-4D20-9B1C-84327247AE4F}">
      <dgm:prSet/>
      <dgm:spPr/>
      <dgm:t>
        <a:bodyPr/>
        <a:lstStyle/>
        <a:p>
          <a:r>
            <a:rPr lang="en-GB" b="1" dirty="0">
              <a:solidFill>
                <a:schemeClr val="tx1"/>
              </a:solidFill>
              <a:latin typeface="Times New Roman" panose="02020603050405020304" pitchFamily="18" charset="0"/>
              <a:cs typeface="Times New Roman" panose="02020603050405020304" pitchFamily="18" charset="0"/>
            </a:rPr>
            <a:t>Little Soap Company</a:t>
          </a:r>
          <a:r>
            <a:rPr lang="en-GB" dirty="0">
              <a:solidFill>
                <a:schemeClr val="tx1"/>
              </a:solidFill>
              <a:latin typeface="Times New Roman" panose="02020603050405020304" pitchFamily="18" charset="0"/>
              <a:cs typeface="Times New Roman" panose="02020603050405020304" pitchFamily="18" charset="0"/>
            </a:rPr>
            <a:t>, known for its commitment to decreasing synthetic ingredients in cosmetics, pioneered the organic soap bar in supermarkets, promoting accessibility to pure soap for all.</a:t>
          </a:r>
        </a:p>
      </dgm:t>
    </dgm:pt>
    <dgm:pt modelId="{C166520F-4041-4189-BF06-2521AED407B0}" type="parTrans" cxnId="{6EC460FF-3136-452E-93EC-48F6A1FA768E}">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DC9C395D-3867-49FE-B137-0EF0E08D8106}" type="sibTrans" cxnId="{6EC460FF-3136-452E-93EC-48F6A1FA768E}">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818F5640-36BF-4E6F-B2CF-BCD248F32404}">
      <dgm:prSet/>
      <dgm:spPr/>
      <dgm:t>
        <a:bodyPr/>
        <a:lstStyle/>
        <a:p>
          <a:r>
            <a:rPr lang="en-GB" b="1" dirty="0">
              <a:solidFill>
                <a:schemeClr val="tx1"/>
              </a:solidFill>
              <a:latin typeface="Times New Roman" panose="02020603050405020304" pitchFamily="18" charset="0"/>
              <a:cs typeface="Times New Roman" panose="02020603050405020304" pitchFamily="18" charset="0"/>
            </a:rPr>
            <a:t>The English Soap Company </a:t>
          </a:r>
          <a:r>
            <a:rPr lang="en-GB" dirty="0">
              <a:solidFill>
                <a:schemeClr val="tx1"/>
              </a:solidFill>
              <a:latin typeface="Times New Roman" panose="02020603050405020304" pitchFamily="18" charset="0"/>
              <a:cs typeface="Times New Roman" panose="02020603050405020304" pitchFamily="18" charset="0"/>
            </a:rPr>
            <a:t>provides eco-friendly soap and products. From their kitchen table, they have established a family-owned firm specialising in pure vegetable soap bars and premium products.</a:t>
          </a:r>
        </a:p>
      </dgm:t>
    </dgm:pt>
    <dgm:pt modelId="{5CA2903B-84F0-46C9-BAB9-7771C265F5CA}" type="parTrans" cxnId="{D5988632-A57C-401F-A3FF-0A637D6A1783}">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B184C431-CAB0-4930-9FA2-7A2CC07E8978}" type="sibTrans" cxnId="{D5988632-A57C-401F-A3FF-0A637D6A1783}">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2BB4B384-C505-4770-8419-459D0770ED13}">
      <dgm:prSet/>
      <dgm:spPr/>
      <dgm:t>
        <a:bodyPr/>
        <a:lstStyle/>
        <a:p>
          <a:r>
            <a:rPr lang="en-GB" dirty="0">
              <a:solidFill>
                <a:schemeClr val="tx1"/>
              </a:solidFill>
              <a:latin typeface="Times New Roman" panose="02020603050405020304" pitchFamily="18" charset="0"/>
              <a:cs typeface="Times New Roman" panose="02020603050405020304" pitchFamily="18" charset="0"/>
            </a:rPr>
            <a:t>For toxin-free soap, </a:t>
          </a:r>
          <a:r>
            <a:rPr lang="en-GB" b="1" dirty="0">
              <a:solidFill>
                <a:schemeClr val="tx1"/>
              </a:solidFill>
              <a:latin typeface="Times New Roman" panose="02020603050405020304" pitchFamily="18" charset="0"/>
              <a:cs typeface="Times New Roman" panose="02020603050405020304" pitchFamily="18" charset="0"/>
            </a:rPr>
            <a:t>Rocky Mountain Soap </a:t>
          </a:r>
          <a:r>
            <a:rPr lang="en-GB" dirty="0">
              <a:solidFill>
                <a:schemeClr val="tx1"/>
              </a:solidFill>
              <a:latin typeface="Times New Roman" panose="02020603050405020304" pitchFamily="18" charset="0"/>
              <a:cs typeface="Times New Roman" panose="02020603050405020304" pitchFamily="18" charset="0"/>
            </a:rPr>
            <a:t>Company claims to make the best in the world. Their soap assortment emphasises cleanliness and environmental friendliness with natural hand and body cleansers.</a:t>
          </a:r>
        </a:p>
      </dgm:t>
    </dgm:pt>
    <dgm:pt modelId="{F41444BD-794F-420D-9B2F-EC455D7A61EE}" type="parTrans" cxnId="{0B810F5F-C83E-4C0B-A47E-D8E2749DCFAC}">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CBA841CC-E61C-4829-AD66-F3B152BE49D2}" type="sibTrans" cxnId="{0B810F5F-C83E-4C0B-A47E-D8E2749DCFAC}">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C3DDAA93-C364-4C2F-A35E-79958067999B}">
      <dgm:prSet/>
      <dgm:spPr/>
      <dgm:t>
        <a:bodyPr/>
        <a:lstStyle/>
        <a:p>
          <a:r>
            <a:rPr lang="en-GB" b="1" dirty="0">
              <a:solidFill>
                <a:schemeClr val="tx1"/>
              </a:solidFill>
              <a:latin typeface="Times New Roman" panose="02020603050405020304" pitchFamily="18" charset="0"/>
              <a:cs typeface="Times New Roman" panose="02020603050405020304" pitchFamily="18" charset="0"/>
            </a:rPr>
            <a:t>Dove </a:t>
          </a:r>
          <a:r>
            <a:rPr lang="en-GB" dirty="0">
              <a:solidFill>
                <a:schemeClr val="tx1"/>
              </a:solidFill>
              <a:latin typeface="Times New Roman" panose="02020603050405020304" pitchFamily="18" charset="0"/>
              <a:cs typeface="Times New Roman" panose="02020603050405020304" pitchFamily="18" charset="0"/>
            </a:rPr>
            <a:t>is a widely recognised brand that is renowned for its Beauty Bar. Dove prioritises the development of mild, hydrating formulas that are appropriate for delicate skin and can be easily found in grocery stores and pharmacies.</a:t>
          </a:r>
        </a:p>
      </dgm:t>
    </dgm:pt>
    <dgm:pt modelId="{5B3CF475-6C7B-41B2-A1F1-41AD2224123A}" type="parTrans" cxnId="{DE52F538-E7F6-497F-8C17-BF736314CAE0}">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80723AF0-01B2-4709-82BC-12076E5EC778}" type="sibTrans" cxnId="{DE52F538-E7F6-497F-8C17-BF736314CAE0}">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1174AFF0-2879-432A-85A2-67DDF9E59A2D}">
      <dgm:prSet/>
      <dgm:spPr/>
      <dgm:t>
        <a:bodyPr/>
        <a:lstStyle/>
        <a:p>
          <a:r>
            <a:rPr lang="en-GB" b="1" dirty="0" err="1">
              <a:solidFill>
                <a:schemeClr val="tx1"/>
              </a:solidFill>
              <a:latin typeface="Times New Roman" panose="02020603050405020304" pitchFamily="18" charset="0"/>
              <a:cs typeface="Times New Roman" panose="02020603050405020304" pitchFamily="18" charset="0"/>
            </a:rPr>
            <a:t>Dr.</a:t>
          </a:r>
          <a:r>
            <a:rPr lang="en-GB" b="1" dirty="0">
              <a:solidFill>
                <a:schemeClr val="tx1"/>
              </a:solidFill>
              <a:latin typeface="Times New Roman" panose="02020603050405020304" pitchFamily="18" charset="0"/>
              <a:cs typeface="Times New Roman" panose="02020603050405020304" pitchFamily="18" charset="0"/>
            </a:rPr>
            <a:t> Squatch: </a:t>
          </a:r>
          <a:r>
            <a:rPr lang="en-GB" dirty="0">
              <a:solidFill>
                <a:schemeClr val="tx1"/>
              </a:solidFill>
              <a:latin typeface="Times New Roman" panose="02020603050405020304" pitchFamily="18" charset="0"/>
              <a:cs typeface="Times New Roman" panose="02020603050405020304" pitchFamily="18" charset="0"/>
            </a:rPr>
            <a:t>Natural, "manly" soaps for guys. </a:t>
          </a:r>
          <a:r>
            <a:rPr lang="en-GB" dirty="0" err="1">
              <a:solidFill>
                <a:schemeClr val="tx1"/>
              </a:solidFill>
              <a:latin typeface="Times New Roman" panose="02020603050405020304" pitchFamily="18" charset="0"/>
              <a:cs typeface="Times New Roman" panose="02020603050405020304" pitchFamily="18" charset="0"/>
            </a:rPr>
            <a:t>Dr.</a:t>
          </a:r>
          <a:r>
            <a:rPr lang="en-GB" dirty="0">
              <a:solidFill>
                <a:schemeClr val="tx1"/>
              </a:solidFill>
              <a:latin typeface="Times New Roman" panose="02020603050405020304" pitchFamily="18" charset="0"/>
              <a:cs typeface="Times New Roman" panose="02020603050405020304" pitchFamily="18" charset="0"/>
            </a:rPr>
            <a:t> Squatch wants to revolutionise male beauty products by offering healthier skin care without harmful ingredients.</a:t>
          </a:r>
        </a:p>
      </dgm:t>
    </dgm:pt>
    <dgm:pt modelId="{A2DAF0E9-C19C-4985-9CA8-0E094CEFDD97}" type="parTrans" cxnId="{F31942C0-D06C-470A-8F8D-DEC40D2D2342}">
      <dgm:prSet/>
      <dgm:spPr/>
      <dgm:t>
        <a:bodyPr/>
        <a:lstStyle/>
        <a:p>
          <a:endParaRPr lang="en-GB">
            <a:solidFill>
              <a:schemeClr val="tx1"/>
            </a:solidFill>
          </a:endParaRPr>
        </a:p>
      </dgm:t>
    </dgm:pt>
    <dgm:pt modelId="{DB9629F9-E9C5-451E-BC67-1FB450A1297A}" type="sibTrans" cxnId="{F31942C0-D06C-470A-8F8D-DEC40D2D2342}">
      <dgm:prSet/>
      <dgm:spPr/>
      <dgm:t>
        <a:bodyPr/>
        <a:lstStyle/>
        <a:p>
          <a:endParaRPr lang="en-GB">
            <a:solidFill>
              <a:schemeClr val="tx1"/>
            </a:solidFill>
          </a:endParaRPr>
        </a:p>
      </dgm:t>
    </dgm:pt>
    <dgm:pt modelId="{A48E99C7-E564-4699-8319-1E92ACA9F159}" type="pres">
      <dgm:prSet presAssocID="{3C1FC765-1B29-45F1-8C3F-F69E2B0558E1}" presName="linear" presStyleCnt="0">
        <dgm:presLayoutVars>
          <dgm:animLvl val="lvl"/>
          <dgm:resizeHandles val="exact"/>
        </dgm:presLayoutVars>
      </dgm:prSet>
      <dgm:spPr/>
    </dgm:pt>
    <dgm:pt modelId="{2FF05B4B-8C2A-4838-82D4-C924BE66565A}" type="pres">
      <dgm:prSet presAssocID="{4BF66593-9825-4D20-9B1C-84327247AE4F}" presName="parentText" presStyleLbl="node1" presStyleIdx="0" presStyleCnt="5">
        <dgm:presLayoutVars>
          <dgm:chMax val="0"/>
          <dgm:bulletEnabled val="1"/>
        </dgm:presLayoutVars>
      </dgm:prSet>
      <dgm:spPr/>
    </dgm:pt>
    <dgm:pt modelId="{42DB2963-92E3-47C7-A630-68E68DF88E57}" type="pres">
      <dgm:prSet presAssocID="{DC9C395D-3867-49FE-B137-0EF0E08D8106}" presName="spacer" presStyleCnt="0"/>
      <dgm:spPr/>
    </dgm:pt>
    <dgm:pt modelId="{499C5CB9-E50F-44D2-8097-BDAF67F65B6D}" type="pres">
      <dgm:prSet presAssocID="{818F5640-36BF-4E6F-B2CF-BCD248F32404}" presName="parentText" presStyleLbl="node1" presStyleIdx="1" presStyleCnt="5">
        <dgm:presLayoutVars>
          <dgm:chMax val="0"/>
          <dgm:bulletEnabled val="1"/>
        </dgm:presLayoutVars>
      </dgm:prSet>
      <dgm:spPr/>
    </dgm:pt>
    <dgm:pt modelId="{DF8E2FE8-3585-43B4-9AC4-8A7F90DEAD49}" type="pres">
      <dgm:prSet presAssocID="{B184C431-CAB0-4930-9FA2-7A2CC07E8978}" presName="spacer" presStyleCnt="0"/>
      <dgm:spPr/>
    </dgm:pt>
    <dgm:pt modelId="{E63B5069-660F-4B4B-9E73-129FF0C3FABD}" type="pres">
      <dgm:prSet presAssocID="{2BB4B384-C505-4770-8419-459D0770ED13}" presName="parentText" presStyleLbl="node1" presStyleIdx="2" presStyleCnt="5">
        <dgm:presLayoutVars>
          <dgm:chMax val="0"/>
          <dgm:bulletEnabled val="1"/>
        </dgm:presLayoutVars>
      </dgm:prSet>
      <dgm:spPr/>
    </dgm:pt>
    <dgm:pt modelId="{5069DDFE-C823-4192-9AC8-52C905D4D7EC}" type="pres">
      <dgm:prSet presAssocID="{CBA841CC-E61C-4829-AD66-F3B152BE49D2}" presName="spacer" presStyleCnt="0"/>
      <dgm:spPr/>
    </dgm:pt>
    <dgm:pt modelId="{8BA6814D-095D-4679-AC83-8A29B0380033}" type="pres">
      <dgm:prSet presAssocID="{C3DDAA93-C364-4C2F-A35E-79958067999B}" presName="parentText" presStyleLbl="node1" presStyleIdx="3" presStyleCnt="5">
        <dgm:presLayoutVars>
          <dgm:chMax val="0"/>
          <dgm:bulletEnabled val="1"/>
        </dgm:presLayoutVars>
      </dgm:prSet>
      <dgm:spPr/>
    </dgm:pt>
    <dgm:pt modelId="{0AF0DCFD-EF7E-450D-9D6D-BEC653B24819}" type="pres">
      <dgm:prSet presAssocID="{80723AF0-01B2-4709-82BC-12076E5EC778}" presName="spacer" presStyleCnt="0"/>
      <dgm:spPr/>
    </dgm:pt>
    <dgm:pt modelId="{B0C74656-0552-4343-BF83-CA37EA6187C1}" type="pres">
      <dgm:prSet presAssocID="{1174AFF0-2879-432A-85A2-67DDF9E59A2D}" presName="parentText" presStyleLbl="node1" presStyleIdx="4" presStyleCnt="5">
        <dgm:presLayoutVars>
          <dgm:chMax val="0"/>
          <dgm:bulletEnabled val="1"/>
        </dgm:presLayoutVars>
      </dgm:prSet>
      <dgm:spPr/>
    </dgm:pt>
  </dgm:ptLst>
  <dgm:cxnLst>
    <dgm:cxn modelId="{12A26016-8C18-4EDC-BB91-758572F0617F}" type="presOf" srcId="{4BF66593-9825-4D20-9B1C-84327247AE4F}" destId="{2FF05B4B-8C2A-4838-82D4-C924BE66565A}" srcOrd="0" destOrd="0" presId="urn:microsoft.com/office/officeart/2005/8/layout/vList2"/>
    <dgm:cxn modelId="{277D772C-4F05-4DB6-AF13-270AAF163871}" type="presOf" srcId="{1174AFF0-2879-432A-85A2-67DDF9E59A2D}" destId="{B0C74656-0552-4343-BF83-CA37EA6187C1}" srcOrd="0" destOrd="0" presId="urn:microsoft.com/office/officeart/2005/8/layout/vList2"/>
    <dgm:cxn modelId="{D5988632-A57C-401F-A3FF-0A637D6A1783}" srcId="{3C1FC765-1B29-45F1-8C3F-F69E2B0558E1}" destId="{818F5640-36BF-4E6F-B2CF-BCD248F32404}" srcOrd="1" destOrd="0" parTransId="{5CA2903B-84F0-46C9-BAB9-7771C265F5CA}" sibTransId="{B184C431-CAB0-4930-9FA2-7A2CC07E8978}"/>
    <dgm:cxn modelId="{F6F75E33-005B-4D22-8215-5EA89EEAA685}" type="presOf" srcId="{2BB4B384-C505-4770-8419-459D0770ED13}" destId="{E63B5069-660F-4B4B-9E73-129FF0C3FABD}" srcOrd="0" destOrd="0" presId="urn:microsoft.com/office/officeart/2005/8/layout/vList2"/>
    <dgm:cxn modelId="{DE52F538-E7F6-497F-8C17-BF736314CAE0}" srcId="{3C1FC765-1B29-45F1-8C3F-F69E2B0558E1}" destId="{C3DDAA93-C364-4C2F-A35E-79958067999B}" srcOrd="3" destOrd="0" parTransId="{5B3CF475-6C7B-41B2-A1F1-41AD2224123A}" sibTransId="{80723AF0-01B2-4709-82BC-12076E5EC778}"/>
    <dgm:cxn modelId="{0B810F5F-C83E-4C0B-A47E-D8E2749DCFAC}" srcId="{3C1FC765-1B29-45F1-8C3F-F69E2B0558E1}" destId="{2BB4B384-C505-4770-8419-459D0770ED13}" srcOrd="2" destOrd="0" parTransId="{F41444BD-794F-420D-9B2F-EC455D7A61EE}" sibTransId="{CBA841CC-E61C-4829-AD66-F3B152BE49D2}"/>
    <dgm:cxn modelId="{CE219774-4307-47D2-9776-1F5D0555DF7E}" type="presOf" srcId="{C3DDAA93-C364-4C2F-A35E-79958067999B}" destId="{8BA6814D-095D-4679-AC83-8A29B0380033}" srcOrd="0" destOrd="0" presId="urn:microsoft.com/office/officeart/2005/8/layout/vList2"/>
    <dgm:cxn modelId="{34A8067D-512C-493C-B697-CB247BE150D0}" type="presOf" srcId="{3C1FC765-1B29-45F1-8C3F-F69E2B0558E1}" destId="{A48E99C7-E564-4699-8319-1E92ACA9F159}" srcOrd="0" destOrd="0" presId="urn:microsoft.com/office/officeart/2005/8/layout/vList2"/>
    <dgm:cxn modelId="{F31942C0-D06C-470A-8F8D-DEC40D2D2342}" srcId="{3C1FC765-1B29-45F1-8C3F-F69E2B0558E1}" destId="{1174AFF0-2879-432A-85A2-67DDF9E59A2D}" srcOrd="4" destOrd="0" parTransId="{A2DAF0E9-C19C-4985-9CA8-0E094CEFDD97}" sibTransId="{DB9629F9-E9C5-451E-BC67-1FB450A1297A}"/>
    <dgm:cxn modelId="{62CB5DFC-39ED-4319-B541-1C3CAFDF1FDB}" type="presOf" srcId="{818F5640-36BF-4E6F-B2CF-BCD248F32404}" destId="{499C5CB9-E50F-44D2-8097-BDAF67F65B6D}" srcOrd="0" destOrd="0" presId="urn:microsoft.com/office/officeart/2005/8/layout/vList2"/>
    <dgm:cxn modelId="{6EC460FF-3136-452E-93EC-48F6A1FA768E}" srcId="{3C1FC765-1B29-45F1-8C3F-F69E2B0558E1}" destId="{4BF66593-9825-4D20-9B1C-84327247AE4F}" srcOrd="0" destOrd="0" parTransId="{C166520F-4041-4189-BF06-2521AED407B0}" sibTransId="{DC9C395D-3867-49FE-B137-0EF0E08D8106}"/>
    <dgm:cxn modelId="{B7AC2890-0949-4CCD-BE8E-9207ECC48F34}" type="presParOf" srcId="{A48E99C7-E564-4699-8319-1E92ACA9F159}" destId="{2FF05B4B-8C2A-4838-82D4-C924BE66565A}" srcOrd="0" destOrd="0" presId="urn:microsoft.com/office/officeart/2005/8/layout/vList2"/>
    <dgm:cxn modelId="{9A65D637-A4B8-4F06-909A-5F5D164B4B1B}" type="presParOf" srcId="{A48E99C7-E564-4699-8319-1E92ACA9F159}" destId="{42DB2963-92E3-47C7-A630-68E68DF88E57}" srcOrd="1" destOrd="0" presId="urn:microsoft.com/office/officeart/2005/8/layout/vList2"/>
    <dgm:cxn modelId="{D89EB610-B0DC-4899-9BEA-1715580C9535}" type="presParOf" srcId="{A48E99C7-E564-4699-8319-1E92ACA9F159}" destId="{499C5CB9-E50F-44D2-8097-BDAF67F65B6D}" srcOrd="2" destOrd="0" presId="urn:microsoft.com/office/officeart/2005/8/layout/vList2"/>
    <dgm:cxn modelId="{5F5CDBFF-6366-43BC-BA62-40C921A45286}" type="presParOf" srcId="{A48E99C7-E564-4699-8319-1E92ACA9F159}" destId="{DF8E2FE8-3585-43B4-9AC4-8A7F90DEAD49}" srcOrd="3" destOrd="0" presId="urn:microsoft.com/office/officeart/2005/8/layout/vList2"/>
    <dgm:cxn modelId="{E57B8CE8-92B7-4257-B883-3DE8BD489627}" type="presParOf" srcId="{A48E99C7-E564-4699-8319-1E92ACA9F159}" destId="{E63B5069-660F-4B4B-9E73-129FF0C3FABD}" srcOrd="4" destOrd="0" presId="urn:microsoft.com/office/officeart/2005/8/layout/vList2"/>
    <dgm:cxn modelId="{3B869A6D-7BD4-49D0-874B-87388B41B170}" type="presParOf" srcId="{A48E99C7-E564-4699-8319-1E92ACA9F159}" destId="{5069DDFE-C823-4192-9AC8-52C905D4D7EC}" srcOrd="5" destOrd="0" presId="urn:microsoft.com/office/officeart/2005/8/layout/vList2"/>
    <dgm:cxn modelId="{AB475A2B-D0FC-457D-B6B4-61527868578A}" type="presParOf" srcId="{A48E99C7-E564-4699-8319-1E92ACA9F159}" destId="{8BA6814D-095D-4679-AC83-8A29B0380033}" srcOrd="6" destOrd="0" presId="urn:microsoft.com/office/officeart/2005/8/layout/vList2"/>
    <dgm:cxn modelId="{A0282B57-1F9B-46F3-898F-E2E535C1FDCD}" type="presParOf" srcId="{A48E99C7-E564-4699-8319-1E92ACA9F159}" destId="{0AF0DCFD-EF7E-450D-9D6D-BEC653B24819}" srcOrd="7" destOrd="0" presId="urn:microsoft.com/office/officeart/2005/8/layout/vList2"/>
    <dgm:cxn modelId="{12AB0586-6A13-402C-B5AD-C1611AF7D6A4}" type="presParOf" srcId="{A48E99C7-E564-4699-8319-1E92ACA9F159}" destId="{B0C74656-0552-4343-BF83-CA37EA6187C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D7A5B58-F355-4A57-B581-C84192ADC49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302C8B6F-8C58-4A89-84C5-8AE7E8DE497C}" type="pres">
      <dgm:prSet presAssocID="{AD7A5B58-F355-4A57-B581-C84192ADC499}" presName="linear" presStyleCnt="0">
        <dgm:presLayoutVars>
          <dgm:animLvl val="lvl"/>
          <dgm:resizeHandles val="exact"/>
        </dgm:presLayoutVars>
      </dgm:prSet>
      <dgm:spPr/>
    </dgm:pt>
  </dgm:ptLst>
  <dgm:cxnLst>
    <dgm:cxn modelId="{D6442A92-7AA5-4FFE-A8E8-3847BD6C5118}" type="presOf" srcId="{AD7A5B58-F355-4A57-B581-C84192ADC499}" destId="{302C8B6F-8C58-4A89-84C5-8AE7E8DE497C}"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47BC500-354E-4F5D-941F-147DD85C32E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FDB3E402-BCC2-49C0-B7BA-F90359863117}">
      <dgm:prSet/>
      <dgm:spPr/>
      <dgm:t>
        <a:bodyPr/>
        <a:lstStyle/>
        <a:p>
          <a:r>
            <a:rPr lang="en-GB" dirty="0"/>
            <a:t>Competition        </a:t>
          </a:r>
        </a:p>
      </dgm:t>
    </dgm:pt>
    <dgm:pt modelId="{5E534A0D-5182-48C2-89EB-A659E42A5112}" type="parTrans" cxnId="{3E39E2B7-263F-4275-9667-BE0EA36D173C}">
      <dgm:prSet/>
      <dgm:spPr/>
      <dgm:t>
        <a:bodyPr/>
        <a:lstStyle/>
        <a:p>
          <a:endParaRPr lang="en-GB"/>
        </a:p>
      </dgm:t>
    </dgm:pt>
    <dgm:pt modelId="{AA23B62B-3DD5-4670-B9F9-0275C45D0F31}" type="sibTrans" cxnId="{3E39E2B7-263F-4275-9667-BE0EA36D173C}">
      <dgm:prSet/>
      <dgm:spPr/>
      <dgm:t>
        <a:bodyPr/>
        <a:lstStyle/>
        <a:p>
          <a:endParaRPr lang="en-GB"/>
        </a:p>
      </dgm:t>
    </dgm:pt>
    <dgm:pt modelId="{B496A80A-A918-4BC0-90D1-000212AD6B49}" type="pres">
      <dgm:prSet presAssocID="{F47BC500-354E-4F5D-941F-147DD85C32E0}" presName="linear" presStyleCnt="0">
        <dgm:presLayoutVars>
          <dgm:animLvl val="lvl"/>
          <dgm:resizeHandles val="exact"/>
        </dgm:presLayoutVars>
      </dgm:prSet>
      <dgm:spPr/>
    </dgm:pt>
    <dgm:pt modelId="{ECD88F3D-FF87-4E32-B020-A4F24EC18F5C}" type="pres">
      <dgm:prSet presAssocID="{FDB3E402-BCC2-49C0-B7BA-F90359863117}" presName="parentText" presStyleLbl="node1" presStyleIdx="0" presStyleCnt="1">
        <dgm:presLayoutVars>
          <dgm:chMax val="0"/>
          <dgm:bulletEnabled val="1"/>
        </dgm:presLayoutVars>
      </dgm:prSet>
      <dgm:spPr/>
    </dgm:pt>
  </dgm:ptLst>
  <dgm:cxnLst>
    <dgm:cxn modelId="{CEFE280E-7F1C-4244-9554-3FF966FF9301}" type="presOf" srcId="{FDB3E402-BCC2-49C0-B7BA-F90359863117}" destId="{ECD88F3D-FF87-4E32-B020-A4F24EC18F5C}" srcOrd="0" destOrd="0" presId="urn:microsoft.com/office/officeart/2005/8/layout/vList2"/>
    <dgm:cxn modelId="{ED44EDAC-04A7-4AE9-9DCC-32526151C304}" type="presOf" srcId="{F47BC500-354E-4F5D-941F-147DD85C32E0}" destId="{B496A80A-A918-4BC0-90D1-000212AD6B49}" srcOrd="0" destOrd="0" presId="urn:microsoft.com/office/officeart/2005/8/layout/vList2"/>
    <dgm:cxn modelId="{3E39E2B7-263F-4275-9667-BE0EA36D173C}" srcId="{F47BC500-354E-4F5D-941F-147DD85C32E0}" destId="{FDB3E402-BCC2-49C0-B7BA-F90359863117}" srcOrd="0" destOrd="0" parTransId="{5E534A0D-5182-48C2-89EB-A659E42A5112}" sibTransId="{AA23B62B-3DD5-4670-B9F9-0275C45D0F31}"/>
    <dgm:cxn modelId="{C06EDB8D-74A8-43B7-92BC-6E8B475E80DC}" type="presParOf" srcId="{B496A80A-A918-4BC0-90D1-000212AD6B49}" destId="{ECD88F3D-FF87-4E32-B020-A4F24EC18F5C}"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9CEE363-E6F9-4A5D-A5E6-7E6293FF41F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C1326A98-EA25-46DC-BDDB-75A433AAA5CD}">
      <dgm:prSet/>
      <dgm:spPr/>
      <dgm:t>
        <a:bodyPr/>
        <a:lstStyle/>
        <a:p>
          <a:r>
            <a:rPr lang="en-GB" dirty="0"/>
            <a:t>Differentiation strategies</a:t>
          </a:r>
        </a:p>
      </dgm:t>
    </dgm:pt>
    <dgm:pt modelId="{DF899F23-4575-49F5-BFA1-134F351EC84B}" type="parTrans" cxnId="{A847C8E2-4B4B-4D60-BA2D-12F6123B99CF}">
      <dgm:prSet/>
      <dgm:spPr/>
      <dgm:t>
        <a:bodyPr/>
        <a:lstStyle/>
        <a:p>
          <a:endParaRPr lang="en-GB"/>
        </a:p>
      </dgm:t>
    </dgm:pt>
    <dgm:pt modelId="{597F4C2A-0297-4E62-9E77-6834765C9386}" type="sibTrans" cxnId="{A847C8E2-4B4B-4D60-BA2D-12F6123B99CF}">
      <dgm:prSet/>
      <dgm:spPr/>
      <dgm:t>
        <a:bodyPr/>
        <a:lstStyle/>
        <a:p>
          <a:endParaRPr lang="en-GB"/>
        </a:p>
      </dgm:t>
    </dgm:pt>
    <dgm:pt modelId="{1102C9EC-0893-48AB-B31B-AD5A5222CB7A}" type="pres">
      <dgm:prSet presAssocID="{C9CEE363-E6F9-4A5D-A5E6-7E6293FF41F5}" presName="linear" presStyleCnt="0">
        <dgm:presLayoutVars>
          <dgm:animLvl val="lvl"/>
          <dgm:resizeHandles val="exact"/>
        </dgm:presLayoutVars>
      </dgm:prSet>
      <dgm:spPr/>
    </dgm:pt>
    <dgm:pt modelId="{7541EAFF-7DC7-485C-8FA0-D5D04E18C02A}" type="pres">
      <dgm:prSet presAssocID="{C1326A98-EA25-46DC-BDDB-75A433AAA5CD}" presName="parentText" presStyleLbl="node1" presStyleIdx="0" presStyleCnt="1">
        <dgm:presLayoutVars>
          <dgm:chMax val="0"/>
          <dgm:bulletEnabled val="1"/>
        </dgm:presLayoutVars>
      </dgm:prSet>
      <dgm:spPr/>
    </dgm:pt>
  </dgm:ptLst>
  <dgm:cxnLst>
    <dgm:cxn modelId="{BC2A951D-E096-458D-B5F8-A27DBE4765A9}" type="presOf" srcId="{C1326A98-EA25-46DC-BDDB-75A433AAA5CD}" destId="{7541EAFF-7DC7-485C-8FA0-D5D04E18C02A}" srcOrd="0" destOrd="0" presId="urn:microsoft.com/office/officeart/2005/8/layout/vList2"/>
    <dgm:cxn modelId="{B2827173-A7F8-44A2-8147-7B59022EEC0B}" type="presOf" srcId="{C9CEE363-E6F9-4A5D-A5E6-7E6293FF41F5}" destId="{1102C9EC-0893-48AB-B31B-AD5A5222CB7A}" srcOrd="0" destOrd="0" presId="urn:microsoft.com/office/officeart/2005/8/layout/vList2"/>
    <dgm:cxn modelId="{A847C8E2-4B4B-4D60-BA2D-12F6123B99CF}" srcId="{C9CEE363-E6F9-4A5D-A5E6-7E6293FF41F5}" destId="{C1326A98-EA25-46DC-BDDB-75A433AAA5CD}" srcOrd="0" destOrd="0" parTransId="{DF899F23-4575-49F5-BFA1-134F351EC84B}" sibTransId="{597F4C2A-0297-4E62-9E77-6834765C9386}"/>
    <dgm:cxn modelId="{C7DDD280-64B0-4FB1-9B59-C6C9A6207F3E}" type="presParOf" srcId="{1102C9EC-0893-48AB-B31B-AD5A5222CB7A}" destId="{7541EAFF-7DC7-485C-8FA0-D5D04E18C02A}" srcOrd="0" destOrd="0" presId="urn:microsoft.com/office/officeart/2005/8/layout/vList2"/>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C1FC765-1B29-45F1-8C3F-F69E2B0558E1}"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2BB4B384-C505-4770-8419-459D0770ED13}">
      <dgm:prSet/>
      <dgm:spPr/>
      <dgm:t>
        <a:bodyPr/>
        <a:lstStyle/>
        <a:p>
          <a:r>
            <a:rPr lang="en-GB" b="1" i="0" dirty="0">
              <a:solidFill>
                <a:schemeClr val="tx1"/>
              </a:solidFill>
              <a:latin typeface="Times New Roman" panose="02020603050405020304" pitchFamily="18" charset="0"/>
              <a:cs typeface="Times New Roman" panose="02020603050405020304" pitchFamily="18" charset="0"/>
            </a:rPr>
            <a:t>Artisanal Quality:</a:t>
          </a:r>
          <a:r>
            <a:rPr lang="en-GB" b="0" i="0" dirty="0">
              <a:solidFill>
                <a:schemeClr val="tx1"/>
              </a:solidFill>
              <a:latin typeface="Times New Roman" panose="02020603050405020304" pitchFamily="18" charset="0"/>
              <a:cs typeface="Times New Roman" panose="02020603050405020304" pitchFamily="18" charset="0"/>
            </a:rPr>
            <a:t> My products are artisanal masterpieces made with precision and respect for tradition. Each piece is handcrafted, ensuring a unique blend of aesthetics and functionality that reflects our artists' skill and passion.</a:t>
          </a:r>
          <a:endParaRPr lang="en-GB" b="0" dirty="0">
            <a:solidFill>
              <a:schemeClr val="tx1"/>
            </a:solidFill>
            <a:latin typeface="Times New Roman" panose="02020603050405020304" pitchFamily="18" charset="0"/>
            <a:cs typeface="Times New Roman" panose="02020603050405020304" pitchFamily="18" charset="0"/>
          </a:endParaRPr>
        </a:p>
      </dgm:t>
    </dgm:pt>
    <dgm:pt modelId="{F41444BD-794F-420D-9B2F-EC455D7A61EE}" type="parTrans" cxnId="{0B810F5F-C83E-4C0B-A47E-D8E2749DCFAC}">
      <dgm:prSet/>
      <dgm:spPr/>
      <dgm:t>
        <a:bodyPr/>
        <a:lstStyle/>
        <a:p>
          <a:endParaRPr lang="en-GB" b="0">
            <a:solidFill>
              <a:schemeClr val="tx1"/>
            </a:solidFill>
            <a:latin typeface="Times New Roman" panose="02020603050405020304" pitchFamily="18" charset="0"/>
            <a:cs typeface="Times New Roman" panose="02020603050405020304" pitchFamily="18" charset="0"/>
          </a:endParaRPr>
        </a:p>
      </dgm:t>
    </dgm:pt>
    <dgm:pt modelId="{CBA841CC-E61C-4829-AD66-F3B152BE49D2}" type="sibTrans" cxnId="{0B810F5F-C83E-4C0B-A47E-D8E2749DCFAC}">
      <dgm:prSet/>
      <dgm:spPr/>
      <dgm:t>
        <a:bodyPr/>
        <a:lstStyle/>
        <a:p>
          <a:endParaRPr lang="en-GB" b="0">
            <a:solidFill>
              <a:schemeClr val="tx1"/>
            </a:solidFill>
            <a:latin typeface="Times New Roman" panose="02020603050405020304" pitchFamily="18" charset="0"/>
            <a:cs typeface="Times New Roman" panose="02020603050405020304" pitchFamily="18" charset="0"/>
          </a:endParaRPr>
        </a:p>
      </dgm:t>
    </dgm:pt>
    <dgm:pt modelId="{C3DDAA93-C364-4C2F-A35E-79958067999B}">
      <dgm:prSet/>
      <dgm:spPr/>
      <dgm:t>
        <a:bodyPr/>
        <a:lstStyle/>
        <a:p>
          <a:r>
            <a:rPr lang="en-GB" b="1" i="0" dirty="0">
              <a:solidFill>
                <a:schemeClr val="tx1"/>
              </a:solidFill>
              <a:latin typeface="Times New Roman" panose="02020603050405020304" pitchFamily="18" charset="0"/>
              <a:cs typeface="Times New Roman" panose="02020603050405020304" pitchFamily="18" charset="0"/>
            </a:rPr>
            <a:t>Customization:</a:t>
          </a:r>
          <a:r>
            <a:rPr lang="en-GB" b="0" i="0" dirty="0">
              <a:solidFill>
                <a:schemeClr val="tx1"/>
              </a:solidFill>
              <a:latin typeface="Times New Roman" panose="02020603050405020304" pitchFamily="18" charset="0"/>
              <a:cs typeface="Times New Roman" panose="02020603050405020304" pitchFamily="18" charset="0"/>
            </a:rPr>
            <a:t> My company provides a customised experience by allowing customers to choose precise scents, ingredients, and packaging for products. This guarantees that every product is unique tailor</a:t>
          </a:r>
          <a:endParaRPr lang="en-GB" b="0" dirty="0">
            <a:solidFill>
              <a:schemeClr val="tx1"/>
            </a:solidFill>
            <a:latin typeface="Times New Roman" panose="02020603050405020304" pitchFamily="18" charset="0"/>
            <a:cs typeface="Times New Roman" panose="02020603050405020304" pitchFamily="18" charset="0"/>
          </a:endParaRPr>
        </a:p>
      </dgm:t>
    </dgm:pt>
    <dgm:pt modelId="{5B3CF475-6C7B-41B2-A1F1-41AD2224123A}" type="parTrans" cxnId="{DE52F538-E7F6-497F-8C17-BF736314CAE0}">
      <dgm:prSet/>
      <dgm:spPr/>
      <dgm:t>
        <a:bodyPr/>
        <a:lstStyle/>
        <a:p>
          <a:endParaRPr lang="en-GB" b="0">
            <a:solidFill>
              <a:schemeClr val="tx1"/>
            </a:solidFill>
            <a:latin typeface="Times New Roman" panose="02020603050405020304" pitchFamily="18" charset="0"/>
            <a:cs typeface="Times New Roman" panose="02020603050405020304" pitchFamily="18" charset="0"/>
          </a:endParaRPr>
        </a:p>
      </dgm:t>
    </dgm:pt>
    <dgm:pt modelId="{80723AF0-01B2-4709-82BC-12076E5EC778}" type="sibTrans" cxnId="{DE52F538-E7F6-497F-8C17-BF736314CAE0}">
      <dgm:prSet/>
      <dgm:spPr/>
      <dgm:t>
        <a:bodyPr/>
        <a:lstStyle/>
        <a:p>
          <a:endParaRPr lang="en-GB" b="0">
            <a:solidFill>
              <a:schemeClr val="tx1"/>
            </a:solidFill>
            <a:latin typeface="Times New Roman" panose="02020603050405020304" pitchFamily="18" charset="0"/>
            <a:cs typeface="Times New Roman" panose="02020603050405020304" pitchFamily="18" charset="0"/>
          </a:endParaRPr>
        </a:p>
      </dgm:t>
    </dgm:pt>
    <dgm:pt modelId="{4BF66593-9825-4D20-9B1C-84327247AE4F}">
      <dgm:prSet/>
      <dgm:spPr/>
      <dgm:t>
        <a:bodyPr/>
        <a:lstStyle/>
        <a:p>
          <a:r>
            <a:rPr lang="en-GB" b="1" i="0" dirty="0">
              <a:solidFill>
                <a:schemeClr val="tx1"/>
              </a:solidFill>
              <a:latin typeface="Times New Roman" panose="02020603050405020304" pitchFamily="18" charset="0"/>
              <a:cs typeface="Times New Roman" panose="02020603050405020304" pitchFamily="18" charset="0"/>
            </a:rPr>
            <a:t>Unique Ingredients: </a:t>
          </a:r>
          <a:r>
            <a:rPr lang="en-GB" b="0" i="0" dirty="0">
              <a:solidFill>
                <a:schemeClr val="tx1"/>
              </a:solidFill>
              <a:latin typeface="Times New Roman" panose="02020603050405020304" pitchFamily="18" charset="0"/>
              <a:cs typeface="Times New Roman" panose="02020603050405020304" pitchFamily="18" charset="0"/>
            </a:rPr>
            <a:t>My soap uses Goat Milk, Rainwater, and Pressed Essential Oils for a luxurious and effective cleanse. Goat Milk moisturises and softens, Rainwater creates a silky foam, and Pressed Essential Oils add a therapeutic scent, boosting the benefits and sensory experience.</a:t>
          </a:r>
          <a:endParaRPr lang="en-GB" b="0" dirty="0">
            <a:solidFill>
              <a:schemeClr val="tx1"/>
            </a:solidFill>
            <a:latin typeface="Times New Roman" panose="02020603050405020304" pitchFamily="18" charset="0"/>
            <a:cs typeface="Times New Roman" panose="02020603050405020304" pitchFamily="18" charset="0"/>
          </a:endParaRPr>
        </a:p>
      </dgm:t>
    </dgm:pt>
    <dgm:pt modelId="{DC9C395D-3867-49FE-B137-0EF0E08D8106}" type="sibTrans" cxnId="{6EC460FF-3136-452E-93EC-48F6A1FA768E}">
      <dgm:prSet/>
      <dgm:spPr/>
      <dgm:t>
        <a:bodyPr/>
        <a:lstStyle/>
        <a:p>
          <a:endParaRPr lang="en-GB" b="0">
            <a:solidFill>
              <a:schemeClr val="tx1"/>
            </a:solidFill>
            <a:latin typeface="Times New Roman" panose="02020603050405020304" pitchFamily="18" charset="0"/>
            <a:cs typeface="Times New Roman" panose="02020603050405020304" pitchFamily="18" charset="0"/>
          </a:endParaRPr>
        </a:p>
      </dgm:t>
    </dgm:pt>
    <dgm:pt modelId="{C166520F-4041-4189-BF06-2521AED407B0}" type="parTrans" cxnId="{6EC460FF-3136-452E-93EC-48F6A1FA768E}">
      <dgm:prSet/>
      <dgm:spPr/>
      <dgm:t>
        <a:bodyPr/>
        <a:lstStyle/>
        <a:p>
          <a:endParaRPr lang="en-GB" b="0">
            <a:solidFill>
              <a:schemeClr val="tx1"/>
            </a:solidFill>
            <a:latin typeface="Times New Roman" panose="02020603050405020304" pitchFamily="18" charset="0"/>
            <a:cs typeface="Times New Roman" panose="02020603050405020304" pitchFamily="18" charset="0"/>
          </a:endParaRPr>
        </a:p>
      </dgm:t>
    </dgm:pt>
    <dgm:pt modelId="{818F5640-36BF-4E6F-B2CF-BCD248F32404}">
      <dgm:prSet/>
      <dgm:spPr/>
      <dgm:t>
        <a:bodyPr/>
        <a:lstStyle/>
        <a:p>
          <a:r>
            <a:rPr lang="en-GB" b="1" i="0" dirty="0">
              <a:solidFill>
                <a:schemeClr val="tx1"/>
              </a:solidFill>
              <a:latin typeface="Times New Roman" panose="02020603050405020304" pitchFamily="18" charset="0"/>
              <a:cs typeface="Times New Roman" panose="02020603050405020304" pitchFamily="18" charset="0"/>
            </a:rPr>
            <a:t>Sustainability:</a:t>
          </a:r>
          <a:r>
            <a:rPr lang="en-GB" b="0" i="0" dirty="0">
              <a:solidFill>
                <a:schemeClr val="tx1"/>
              </a:solidFill>
              <a:latin typeface="Times New Roman" panose="02020603050405020304" pitchFamily="18" charset="0"/>
              <a:cs typeface="Times New Roman" panose="02020603050405020304" pitchFamily="18" charset="0"/>
            </a:rPr>
            <a:t> For consumer and environmental benefit, we promote eco-friendly practises throughout production, including local ingredient procurement and biodegradable packaging.</a:t>
          </a:r>
          <a:endParaRPr lang="en-GB" b="0" dirty="0">
            <a:solidFill>
              <a:schemeClr val="tx1"/>
            </a:solidFill>
            <a:latin typeface="Times New Roman" panose="02020603050405020304" pitchFamily="18" charset="0"/>
            <a:cs typeface="Times New Roman" panose="02020603050405020304" pitchFamily="18" charset="0"/>
          </a:endParaRPr>
        </a:p>
      </dgm:t>
    </dgm:pt>
    <dgm:pt modelId="{B184C431-CAB0-4930-9FA2-7A2CC07E8978}" type="sibTrans" cxnId="{D5988632-A57C-401F-A3FF-0A637D6A1783}">
      <dgm:prSet/>
      <dgm:spPr/>
      <dgm:t>
        <a:bodyPr/>
        <a:lstStyle/>
        <a:p>
          <a:endParaRPr lang="en-GB" b="0">
            <a:solidFill>
              <a:schemeClr val="tx1"/>
            </a:solidFill>
            <a:latin typeface="Times New Roman" panose="02020603050405020304" pitchFamily="18" charset="0"/>
            <a:cs typeface="Times New Roman" panose="02020603050405020304" pitchFamily="18" charset="0"/>
          </a:endParaRPr>
        </a:p>
      </dgm:t>
    </dgm:pt>
    <dgm:pt modelId="{5CA2903B-84F0-46C9-BAB9-7771C265F5CA}" type="parTrans" cxnId="{D5988632-A57C-401F-A3FF-0A637D6A1783}">
      <dgm:prSet/>
      <dgm:spPr/>
      <dgm:t>
        <a:bodyPr/>
        <a:lstStyle/>
        <a:p>
          <a:endParaRPr lang="en-GB" b="0">
            <a:solidFill>
              <a:schemeClr val="tx1"/>
            </a:solidFill>
            <a:latin typeface="Times New Roman" panose="02020603050405020304" pitchFamily="18" charset="0"/>
            <a:cs typeface="Times New Roman" panose="02020603050405020304" pitchFamily="18" charset="0"/>
          </a:endParaRPr>
        </a:p>
      </dgm:t>
    </dgm:pt>
    <dgm:pt modelId="{A48E99C7-E564-4699-8319-1E92ACA9F159}" type="pres">
      <dgm:prSet presAssocID="{3C1FC765-1B29-45F1-8C3F-F69E2B0558E1}" presName="linear" presStyleCnt="0">
        <dgm:presLayoutVars>
          <dgm:animLvl val="lvl"/>
          <dgm:resizeHandles val="exact"/>
        </dgm:presLayoutVars>
      </dgm:prSet>
      <dgm:spPr/>
    </dgm:pt>
    <dgm:pt modelId="{2FF05B4B-8C2A-4838-82D4-C924BE66565A}" type="pres">
      <dgm:prSet presAssocID="{4BF66593-9825-4D20-9B1C-84327247AE4F}" presName="parentText" presStyleLbl="node1" presStyleIdx="0" presStyleCnt="4">
        <dgm:presLayoutVars>
          <dgm:chMax val="0"/>
          <dgm:bulletEnabled val="1"/>
        </dgm:presLayoutVars>
      </dgm:prSet>
      <dgm:spPr/>
    </dgm:pt>
    <dgm:pt modelId="{42DB2963-92E3-47C7-A630-68E68DF88E57}" type="pres">
      <dgm:prSet presAssocID="{DC9C395D-3867-49FE-B137-0EF0E08D8106}" presName="spacer" presStyleCnt="0"/>
      <dgm:spPr/>
    </dgm:pt>
    <dgm:pt modelId="{499C5CB9-E50F-44D2-8097-BDAF67F65B6D}" type="pres">
      <dgm:prSet presAssocID="{818F5640-36BF-4E6F-B2CF-BCD248F32404}" presName="parentText" presStyleLbl="node1" presStyleIdx="1" presStyleCnt="4">
        <dgm:presLayoutVars>
          <dgm:chMax val="0"/>
          <dgm:bulletEnabled val="1"/>
        </dgm:presLayoutVars>
      </dgm:prSet>
      <dgm:spPr/>
    </dgm:pt>
    <dgm:pt modelId="{DF8E2FE8-3585-43B4-9AC4-8A7F90DEAD49}" type="pres">
      <dgm:prSet presAssocID="{B184C431-CAB0-4930-9FA2-7A2CC07E8978}" presName="spacer" presStyleCnt="0"/>
      <dgm:spPr/>
    </dgm:pt>
    <dgm:pt modelId="{E63B5069-660F-4B4B-9E73-129FF0C3FABD}" type="pres">
      <dgm:prSet presAssocID="{2BB4B384-C505-4770-8419-459D0770ED13}" presName="parentText" presStyleLbl="node1" presStyleIdx="2" presStyleCnt="4">
        <dgm:presLayoutVars>
          <dgm:chMax val="0"/>
          <dgm:bulletEnabled val="1"/>
        </dgm:presLayoutVars>
      </dgm:prSet>
      <dgm:spPr/>
    </dgm:pt>
    <dgm:pt modelId="{5069DDFE-C823-4192-9AC8-52C905D4D7EC}" type="pres">
      <dgm:prSet presAssocID="{CBA841CC-E61C-4829-AD66-F3B152BE49D2}" presName="spacer" presStyleCnt="0"/>
      <dgm:spPr/>
    </dgm:pt>
    <dgm:pt modelId="{8BA6814D-095D-4679-AC83-8A29B0380033}" type="pres">
      <dgm:prSet presAssocID="{C3DDAA93-C364-4C2F-A35E-79958067999B}" presName="parentText" presStyleLbl="node1" presStyleIdx="3" presStyleCnt="4">
        <dgm:presLayoutVars>
          <dgm:chMax val="0"/>
          <dgm:bulletEnabled val="1"/>
        </dgm:presLayoutVars>
      </dgm:prSet>
      <dgm:spPr/>
    </dgm:pt>
  </dgm:ptLst>
  <dgm:cxnLst>
    <dgm:cxn modelId="{12A26016-8C18-4EDC-BB91-758572F0617F}" type="presOf" srcId="{4BF66593-9825-4D20-9B1C-84327247AE4F}" destId="{2FF05B4B-8C2A-4838-82D4-C924BE66565A}" srcOrd="0" destOrd="0" presId="urn:microsoft.com/office/officeart/2005/8/layout/vList2"/>
    <dgm:cxn modelId="{D5988632-A57C-401F-A3FF-0A637D6A1783}" srcId="{3C1FC765-1B29-45F1-8C3F-F69E2B0558E1}" destId="{818F5640-36BF-4E6F-B2CF-BCD248F32404}" srcOrd="1" destOrd="0" parTransId="{5CA2903B-84F0-46C9-BAB9-7771C265F5CA}" sibTransId="{B184C431-CAB0-4930-9FA2-7A2CC07E8978}"/>
    <dgm:cxn modelId="{F6F75E33-005B-4D22-8215-5EA89EEAA685}" type="presOf" srcId="{2BB4B384-C505-4770-8419-459D0770ED13}" destId="{E63B5069-660F-4B4B-9E73-129FF0C3FABD}" srcOrd="0" destOrd="0" presId="urn:microsoft.com/office/officeart/2005/8/layout/vList2"/>
    <dgm:cxn modelId="{DE52F538-E7F6-497F-8C17-BF736314CAE0}" srcId="{3C1FC765-1B29-45F1-8C3F-F69E2B0558E1}" destId="{C3DDAA93-C364-4C2F-A35E-79958067999B}" srcOrd="3" destOrd="0" parTransId="{5B3CF475-6C7B-41B2-A1F1-41AD2224123A}" sibTransId="{80723AF0-01B2-4709-82BC-12076E5EC778}"/>
    <dgm:cxn modelId="{0B810F5F-C83E-4C0B-A47E-D8E2749DCFAC}" srcId="{3C1FC765-1B29-45F1-8C3F-F69E2B0558E1}" destId="{2BB4B384-C505-4770-8419-459D0770ED13}" srcOrd="2" destOrd="0" parTransId="{F41444BD-794F-420D-9B2F-EC455D7A61EE}" sibTransId="{CBA841CC-E61C-4829-AD66-F3B152BE49D2}"/>
    <dgm:cxn modelId="{CE219774-4307-47D2-9776-1F5D0555DF7E}" type="presOf" srcId="{C3DDAA93-C364-4C2F-A35E-79958067999B}" destId="{8BA6814D-095D-4679-AC83-8A29B0380033}" srcOrd="0" destOrd="0" presId="urn:microsoft.com/office/officeart/2005/8/layout/vList2"/>
    <dgm:cxn modelId="{34A8067D-512C-493C-B697-CB247BE150D0}" type="presOf" srcId="{3C1FC765-1B29-45F1-8C3F-F69E2B0558E1}" destId="{A48E99C7-E564-4699-8319-1E92ACA9F159}" srcOrd="0" destOrd="0" presId="urn:microsoft.com/office/officeart/2005/8/layout/vList2"/>
    <dgm:cxn modelId="{62CB5DFC-39ED-4319-B541-1C3CAFDF1FDB}" type="presOf" srcId="{818F5640-36BF-4E6F-B2CF-BCD248F32404}" destId="{499C5CB9-E50F-44D2-8097-BDAF67F65B6D}" srcOrd="0" destOrd="0" presId="urn:microsoft.com/office/officeart/2005/8/layout/vList2"/>
    <dgm:cxn modelId="{6EC460FF-3136-452E-93EC-48F6A1FA768E}" srcId="{3C1FC765-1B29-45F1-8C3F-F69E2B0558E1}" destId="{4BF66593-9825-4D20-9B1C-84327247AE4F}" srcOrd="0" destOrd="0" parTransId="{C166520F-4041-4189-BF06-2521AED407B0}" sibTransId="{DC9C395D-3867-49FE-B137-0EF0E08D8106}"/>
    <dgm:cxn modelId="{B7AC2890-0949-4CCD-BE8E-9207ECC48F34}" type="presParOf" srcId="{A48E99C7-E564-4699-8319-1E92ACA9F159}" destId="{2FF05B4B-8C2A-4838-82D4-C924BE66565A}" srcOrd="0" destOrd="0" presId="urn:microsoft.com/office/officeart/2005/8/layout/vList2"/>
    <dgm:cxn modelId="{9A65D637-A4B8-4F06-909A-5F5D164B4B1B}" type="presParOf" srcId="{A48E99C7-E564-4699-8319-1E92ACA9F159}" destId="{42DB2963-92E3-47C7-A630-68E68DF88E57}" srcOrd="1" destOrd="0" presId="urn:microsoft.com/office/officeart/2005/8/layout/vList2"/>
    <dgm:cxn modelId="{D89EB610-B0DC-4899-9BEA-1715580C9535}" type="presParOf" srcId="{A48E99C7-E564-4699-8319-1E92ACA9F159}" destId="{499C5CB9-E50F-44D2-8097-BDAF67F65B6D}" srcOrd="2" destOrd="0" presId="urn:microsoft.com/office/officeart/2005/8/layout/vList2"/>
    <dgm:cxn modelId="{5F5CDBFF-6366-43BC-BA62-40C921A45286}" type="presParOf" srcId="{A48E99C7-E564-4699-8319-1E92ACA9F159}" destId="{DF8E2FE8-3585-43B4-9AC4-8A7F90DEAD49}" srcOrd="3" destOrd="0" presId="urn:microsoft.com/office/officeart/2005/8/layout/vList2"/>
    <dgm:cxn modelId="{E57B8CE8-92B7-4257-B883-3DE8BD489627}" type="presParOf" srcId="{A48E99C7-E564-4699-8319-1E92ACA9F159}" destId="{E63B5069-660F-4B4B-9E73-129FF0C3FABD}" srcOrd="4" destOrd="0" presId="urn:microsoft.com/office/officeart/2005/8/layout/vList2"/>
    <dgm:cxn modelId="{3B869A6D-7BD4-49D0-874B-87388B41B170}" type="presParOf" srcId="{A48E99C7-E564-4699-8319-1E92ACA9F159}" destId="{5069DDFE-C823-4192-9AC8-52C905D4D7EC}" srcOrd="5" destOrd="0" presId="urn:microsoft.com/office/officeart/2005/8/layout/vList2"/>
    <dgm:cxn modelId="{AB475A2B-D0FC-457D-B6B4-61527868578A}" type="presParOf" srcId="{A48E99C7-E564-4699-8319-1E92ACA9F159}" destId="{8BA6814D-095D-4679-AC83-8A29B0380033}" srcOrd="6" destOrd="0" presId="urn:microsoft.com/office/officeart/2005/8/layout/vList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6021CC1-92E9-41EC-BC29-7B9D537EE36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FFAEC696-991D-4D00-81CA-5C99A0FEBA17}">
      <dgm:prSet/>
      <dgm:spPr/>
      <dgm:t>
        <a:bodyPr/>
        <a:lstStyle/>
        <a:p>
          <a:r>
            <a:rPr lang="en-GB" dirty="0">
              <a:latin typeface="Times New Roman" panose="02020603050405020304" pitchFamily="18" charset="0"/>
              <a:cs typeface="Times New Roman" panose="02020603050405020304" pitchFamily="18" charset="0"/>
            </a:rPr>
            <a:t>Funding requirements and allocation</a:t>
          </a:r>
        </a:p>
      </dgm:t>
    </dgm:pt>
    <dgm:pt modelId="{4E29854A-6651-4E5A-A001-F2733389AF88}" type="parTrans" cxnId="{1B4E7CB9-9D94-4723-B346-29D974ED8449}">
      <dgm:prSet/>
      <dgm:spPr/>
      <dgm:t>
        <a:bodyPr/>
        <a:lstStyle/>
        <a:p>
          <a:endParaRPr lang="en-GB">
            <a:latin typeface="Times New Roman" panose="02020603050405020304" pitchFamily="18" charset="0"/>
            <a:cs typeface="Times New Roman" panose="02020603050405020304" pitchFamily="18" charset="0"/>
          </a:endParaRPr>
        </a:p>
      </dgm:t>
    </dgm:pt>
    <dgm:pt modelId="{7E31C38E-1CE4-41F4-8951-783FFFE4E294}" type="sibTrans" cxnId="{1B4E7CB9-9D94-4723-B346-29D974ED8449}">
      <dgm:prSet/>
      <dgm:spPr/>
      <dgm:t>
        <a:bodyPr/>
        <a:lstStyle/>
        <a:p>
          <a:endParaRPr lang="en-GB">
            <a:latin typeface="Times New Roman" panose="02020603050405020304" pitchFamily="18" charset="0"/>
            <a:cs typeface="Times New Roman" panose="02020603050405020304" pitchFamily="18" charset="0"/>
          </a:endParaRPr>
        </a:p>
      </dgm:t>
    </dgm:pt>
    <dgm:pt modelId="{D7C5DA4E-8E68-479F-B41F-A43C21C31DB0}" type="pres">
      <dgm:prSet presAssocID="{76021CC1-92E9-41EC-BC29-7B9D537EE363}" presName="linear" presStyleCnt="0">
        <dgm:presLayoutVars>
          <dgm:animLvl val="lvl"/>
          <dgm:resizeHandles val="exact"/>
        </dgm:presLayoutVars>
      </dgm:prSet>
      <dgm:spPr/>
    </dgm:pt>
    <dgm:pt modelId="{BF734076-47F1-4708-B7DE-043BCFFE84FE}" type="pres">
      <dgm:prSet presAssocID="{FFAEC696-991D-4D00-81CA-5C99A0FEBA17}" presName="parentText" presStyleLbl="node1" presStyleIdx="0" presStyleCnt="1">
        <dgm:presLayoutVars>
          <dgm:chMax val="0"/>
          <dgm:bulletEnabled val="1"/>
        </dgm:presLayoutVars>
      </dgm:prSet>
      <dgm:spPr/>
    </dgm:pt>
  </dgm:ptLst>
  <dgm:cxnLst>
    <dgm:cxn modelId="{6E11A250-5248-4952-A998-9269D01D2B4F}" type="presOf" srcId="{76021CC1-92E9-41EC-BC29-7B9D537EE363}" destId="{D7C5DA4E-8E68-479F-B41F-A43C21C31DB0}" srcOrd="0" destOrd="0" presId="urn:microsoft.com/office/officeart/2005/8/layout/vList2"/>
    <dgm:cxn modelId="{1B4E7CB9-9D94-4723-B346-29D974ED8449}" srcId="{76021CC1-92E9-41EC-BC29-7B9D537EE363}" destId="{FFAEC696-991D-4D00-81CA-5C99A0FEBA17}" srcOrd="0" destOrd="0" parTransId="{4E29854A-6651-4E5A-A001-F2733389AF88}" sibTransId="{7E31C38E-1CE4-41F4-8951-783FFFE4E294}"/>
    <dgm:cxn modelId="{2A2CDEEF-108C-4DA5-963D-75C902415DE1}" type="presOf" srcId="{FFAEC696-991D-4D00-81CA-5C99A0FEBA17}" destId="{BF734076-47F1-4708-B7DE-043BCFFE84FE}" srcOrd="0" destOrd="0" presId="urn:microsoft.com/office/officeart/2005/8/layout/vList2"/>
    <dgm:cxn modelId="{83EF5CAE-AB0E-49D1-AB01-7F5BBA26D314}" type="presParOf" srcId="{D7C5DA4E-8E68-479F-B41F-A43C21C31DB0}" destId="{BF734076-47F1-4708-B7DE-043BCFFE84FE}"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28038-F5B6-4E34-ACD1-F4E20E587FED}">
      <dsp:nvSpPr>
        <dsp:cNvPr id="0" name=""/>
        <dsp:cNvSpPr/>
      </dsp:nvSpPr>
      <dsp:spPr>
        <a:xfrm>
          <a:off x="1975037" y="950241"/>
          <a:ext cx="422868" cy="91440"/>
        </a:xfrm>
        <a:custGeom>
          <a:avLst/>
          <a:gdLst/>
          <a:ahLst/>
          <a:cxnLst/>
          <a:rect l="0" t="0" r="0" b="0"/>
          <a:pathLst>
            <a:path>
              <a:moveTo>
                <a:pt x="0" y="45720"/>
              </a:moveTo>
              <a:lnTo>
                <a:pt x="422868"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75135" y="993693"/>
        <a:ext cx="22673" cy="4534"/>
      </dsp:txXfrm>
    </dsp:sp>
    <dsp:sp modelId="{EE3E6512-CB97-4A65-9DF8-32552CFC56DA}">
      <dsp:nvSpPr>
        <dsp:cNvPr id="0" name=""/>
        <dsp:cNvSpPr/>
      </dsp:nvSpPr>
      <dsp:spPr>
        <a:xfrm>
          <a:off x="5237" y="404481"/>
          <a:ext cx="1971600" cy="1182960"/>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610" tIns="101409" rIns="96610" bIns="101409" numCol="1" spcCol="1270" anchor="ctr" anchorCtr="0">
          <a:noAutofit/>
        </a:bodyPr>
        <a:lstStyle/>
        <a:p>
          <a:pPr marL="0" lvl="0" indent="0" algn="ctr" defTabSz="755650">
            <a:lnSpc>
              <a:spcPct val="90000"/>
            </a:lnSpc>
            <a:spcBef>
              <a:spcPct val="0"/>
            </a:spcBef>
            <a:spcAft>
              <a:spcPct val="35000"/>
            </a:spcAft>
            <a:buNone/>
          </a:pPr>
          <a:r>
            <a:rPr lang="en-GB" sz="1700" kern="1200" dirty="0"/>
            <a:t>About me as the new entrepreneur</a:t>
          </a:r>
        </a:p>
      </dsp:txBody>
      <dsp:txXfrm>
        <a:off x="5237" y="404481"/>
        <a:ext cx="1971600" cy="1182960"/>
      </dsp:txXfrm>
    </dsp:sp>
    <dsp:sp modelId="{5EE94C9B-280F-400E-8769-9F5176A87040}">
      <dsp:nvSpPr>
        <dsp:cNvPr id="0" name=""/>
        <dsp:cNvSpPr/>
      </dsp:nvSpPr>
      <dsp:spPr>
        <a:xfrm>
          <a:off x="4400106" y="950241"/>
          <a:ext cx="422868" cy="91440"/>
        </a:xfrm>
        <a:custGeom>
          <a:avLst/>
          <a:gdLst/>
          <a:ahLst/>
          <a:cxnLst/>
          <a:rect l="0" t="0" r="0" b="0"/>
          <a:pathLst>
            <a:path>
              <a:moveTo>
                <a:pt x="0" y="45720"/>
              </a:moveTo>
              <a:lnTo>
                <a:pt x="422868"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00203" y="993693"/>
        <a:ext cx="22673" cy="4534"/>
      </dsp:txXfrm>
    </dsp:sp>
    <dsp:sp modelId="{29F0D9F1-1F75-4653-8427-6357C5851A65}">
      <dsp:nvSpPr>
        <dsp:cNvPr id="0" name=""/>
        <dsp:cNvSpPr/>
      </dsp:nvSpPr>
      <dsp:spPr>
        <a:xfrm>
          <a:off x="2430305" y="404481"/>
          <a:ext cx="1971600" cy="1182960"/>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610" tIns="101409" rIns="96610" bIns="101409" numCol="1" spcCol="1270" anchor="ctr" anchorCtr="0">
          <a:noAutofit/>
        </a:bodyPr>
        <a:lstStyle/>
        <a:p>
          <a:pPr marL="0" lvl="0" indent="0" algn="ctr" defTabSz="755650">
            <a:lnSpc>
              <a:spcPct val="90000"/>
            </a:lnSpc>
            <a:spcBef>
              <a:spcPct val="0"/>
            </a:spcBef>
            <a:spcAft>
              <a:spcPct val="35000"/>
            </a:spcAft>
            <a:buNone/>
          </a:pPr>
          <a:r>
            <a:rPr lang="en-GB" sz="1700" kern="1200" dirty="0"/>
            <a:t>Overview of business idea</a:t>
          </a:r>
        </a:p>
      </dsp:txBody>
      <dsp:txXfrm>
        <a:off x="2430305" y="404481"/>
        <a:ext cx="1971600" cy="1182960"/>
      </dsp:txXfrm>
    </dsp:sp>
    <dsp:sp modelId="{493A0BA2-CA59-4D16-A8D8-7B907F26252C}">
      <dsp:nvSpPr>
        <dsp:cNvPr id="0" name=""/>
        <dsp:cNvSpPr/>
      </dsp:nvSpPr>
      <dsp:spPr>
        <a:xfrm>
          <a:off x="991037" y="1585641"/>
          <a:ext cx="4850136" cy="422868"/>
        </a:xfrm>
        <a:custGeom>
          <a:avLst/>
          <a:gdLst/>
          <a:ahLst/>
          <a:cxnLst/>
          <a:rect l="0" t="0" r="0" b="0"/>
          <a:pathLst>
            <a:path>
              <a:moveTo>
                <a:pt x="4850136" y="0"/>
              </a:moveTo>
              <a:lnTo>
                <a:pt x="4850136" y="228534"/>
              </a:lnTo>
              <a:lnTo>
                <a:pt x="0" y="228534"/>
              </a:lnTo>
              <a:lnTo>
                <a:pt x="0" y="422868"/>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94323" y="1794808"/>
        <a:ext cx="243564" cy="4534"/>
      </dsp:txXfrm>
    </dsp:sp>
    <dsp:sp modelId="{1C66A028-CF41-4605-B655-F44A51E096EB}">
      <dsp:nvSpPr>
        <dsp:cNvPr id="0" name=""/>
        <dsp:cNvSpPr/>
      </dsp:nvSpPr>
      <dsp:spPr>
        <a:xfrm>
          <a:off x="4855374" y="404481"/>
          <a:ext cx="1971600" cy="1182960"/>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610" tIns="101409" rIns="96610" bIns="101409" numCol="1" spcCol="1270" anchor="ctr" anchorCtr="0">
          <a:noAutofit/>
        </a:bodyPr>
        <a:lstStyle/>
        <a:p>
          <a:pPr marL="0" lvl="0" indent="0" algn="ctr" defTabSz="755650">
            <a:lnSpc>
              <a:spcPct val="90000"/>
            </a:lnSpc>
            <a:spcBef>
              <a:spcPct val="0"/>
            </a:spcBef>
            <a:spcAft>
              <a:spcPct val="35000"/>
            </a:spcAft>
            <a:buNone/>
          </a:pPr>
          <a:r>
            <a:rPr lang="en-GB" sz="1700" kern="1200" dirty="0"/>
            <a:t>Management team plan</a:t>
          </a:r>
        </a:p>
      </dsp:txBody>
      <dsp:txXfrm>
        <a:off x="4855374" y="404481"/>
        <a:ext cx="1971600" cy="1182960"/>
      </dsp:txXfrm>
    </dsp:sp>
    <dsp:sp modelId="{C779D78D-6BD0-4D55-9A81-C8C9CDDDDB59}">
      <dsp:nvSpPr>
        <dsp:cNvPr id="0" name=""/>
        <dsp:cNvSpPr/>
      </dsp:nvSpPr>
      <dsp:spPr>
        <a:xfrm>
          <a:off x="1975037" y="2586669"/>
          <a:ext cx="422868" cy="91440"/>
        </a:xfrm>
        <a:custGeom>
          <a:avLst/>
          <a:gdLst/>
          <a:ahLst/>
          <a:cxnLst/>
          <a:rect l="0" t="0" r="0" b="0"/>
          <a:pathLst>
            <a:path>
              <a:moveTo>
                <a:pt x="0" y="45720"/>
              </a:moveTo>
              <a:lnTo>
                <a:pt x="422868"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75135" y="2630122"/>
        <a:ext cx="22673" cy="4534"/>
      </dsp:txXfrm>
    </dsp:sp>
    <dsp:sp modelId="{736B2516-D437-4F53-8CC1-B6B7A8EDCC62}">
      <dsp:nvSpPr>
        <dsp:cNvPr id="0" name=""/>
        <dsp:cNvSpPr/>
      </dsp:nvSpPr>
      <dsp:spPr>
        <a:xfrm>
          <a:off x="5237" y="2040909"/>
          <a:ext cx="1971600" cy="1182960"/>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610" tIns="101409" rIns="96610" bIns="101409" numCol="1" spcCol="1270" anchor="ctr" anchorCtr="0">
          <a:noAutofit/>
        </a:bodyPr>
        <a:lstStyle/>
        <a:p>
          <a:pPr marL="0" lvl="0" indent="0" algn="ctr" defTabSz="755650">
            <a:lnSpc>
              <a:spcPct val="90000"/>
            </a:lnSpc>
            <a:spcBef>
              <a:spcPct val="0"/>
            </a:spcBef>
            <a:spcAft>
              <a:spcPct val="35000"/>
            </a:spcAft>
            <a:buNone/>
          </a:pPr>
          <a:r>
            <a:rPr lang="en-GB" sz="1700" kern="1200" dirty="0"/>
            <a:t>Target market and marketing strategies</a:t>
          </a:r>
        </a:p>
      </dsp:txBody>
      <dsp:txXfrm>
        <a:off x="5237" y="2040909"/>
        <a:ext cx="1971600" cy="1182960"/>
      </dsp:txXfrm>
    </dsp:sp>
    <dsp:sp modelId="{077DBF63-7AF6-4A5B-B048-79E3FD035B07}">
      <dsp:nvSpPr>
        <dsp:cNvPr id="0" name=""/>
        <dsp:cNvSpPr/>
      </dsp:nvSpPr>
      <dsp:spPr>
        <a:xfrm>
          <a:off x="4400106" y="2586669"/>
          <a:ext cx="422868" cy="91440"/>
        </a:xfrm>
        <a:custGeom>
          <a:avLst/>
          <a:gdLst/>
          <a:ahLst/>
          <a:cxnLst/>
          <a:rect l="0" t="0" r="0" b="0"/>
          <a:pathLst>
            <a:path>
              <a:moveTo>
                <a:pt x="0" y="45720"/>
              </a:moveTo>
              <a:lnTo>
                <a:pt x="422868"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00203" y="2630122"/>
        <a:ext cx="22673" cy="4534"/>
      </dsp:txXfrm>
    </dsp:sp>
    <dsp:sp modelId="{0BB18D0C-1153-4414-8FEB-B0580BDEDD9E}">
      <dsp:nvSpPr>
        <dsp:cNvPr id="0" name=""/>
        <dsp:cNvSpPr/>
      </dsp:nvSpPr>
      <dsp:spPr>
        <a:xfrm>
          <a:off x="2430305" y="2040909"/>
          <a:ext cx="1971600" cy="1182960"/>
        </a:xfrm>
        <a:prstGeom prst="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610" tIns="101409" rIns="96610" bIns="101409" numCol="1" spcCol="1270" anchor="ctr" anchorCtr="0">
          <a:noAutofit/>
        </a:bodyPr>
        <a:lstStyle/>
        <a:p>
          <a:pPr marL="0" lvl="0" indent="0" algn="ctr" defTabSz="755650">
            <a:lnSpc>
              <a:spcPct val="90000"/>
            </a:lnSpc>
            <a:spcBef>
              <a:spcPct val="0"/>
            </a:spcBef>
            <a:spcAft>
              <a:spcPct val="35000"/>
            </a:spcAft>
            <a:buNone/>
          </a:pPr>
          <a:r>
            <a:rPr lang="en-GB" sz="1700" kern="1200" dirty="0"/>
            <a:t>Competition and differentiation strategies</a:t>
          </a:r>
        </a:p>
      </dsp:txBody>
      <dsp:txXfrm>
        <a:off x="2430305" y="2040909"/>
        <a:ext cx="1971600" cy="1182960"/>
      </dsp:txXfrm>
    </dsp:sp>
    <dsp:sp modelId="{F3D67D74-6D43-4787-898F-F576F01B046D}">
      <dsp:nvSpPr>
        <dsp:cNvPr id="0" name=""/>
        <dsp:cNvSpPr/>
      </dsp:nvSpPr>
      <dsp:spPr>
        <a:xfrm>
          <a:off x="991037" y="3222069"/>
          <a:ext cx="4850136" cy="422868"/>
        </a:xfrm>
        <a:custGeom>
          <a:avLst/>
          <a:gdLst/>
          <a:ahLst/>
          <a:cxnLst/>
          <a:rect l="0" t="0" r="0" b="0"/>
          <a:pathLst>
            <a:path>
              <a:moveTo>
                <a:pt x="4850136" y="0"/>
              </a:moveTo>
              <a:lnTo>
                <a:pt x="4850136" y="228534"/>
              </a:lnTo>
              <a:lnTo>
                <a:pt x="0" y="228534"/>
              </a:lnTo>
              <a:lnTo>
                <a:pt x="0" y="422868"/>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94323" y="3431236"/>
        <a:ext cx="243564" cy="4534"/>
      </dsp:txXfrm>
    </dsp:sp>
    <dsp:sp modelId="{E3CCC6C7-3956-4D90-ACD1-402898C6A25D}">
      <dsp:nvSpPr>
        <dsp:cNvPr id="0" name=""/>
        <dsp:cNvSpPr/>
      </dsp:nvSpPr>
      <dsp:spPr>
        <a:xfrm>
          <a:off x="4855374" y="2040909"/>
          <a:ext cx="1971600" cy="1182960"/>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610" tIns="101409" rIns="96610" bIns="101409" numCol="1" spcCol="1270" anchor="ctr" anchorCtr="0">
          <a:noAutofit/>
        </a:bodyPr>
        <a:lstStyle/>
        <a:p>
          <a:pPr marL="0" lvl="0" indent="0" algn="ctr" defTabSz="755650">
            <a:lnSpc>
              <a:spcPct val="90000"/>
            </a:lnSpc>
            <a:spcBef>
              <a:spcPct val="0"/>
            </a:spcBef>
            <a:spcAft>
              <a:spcPct val="35000"/>
            </a:spcAft>
            <a:buNone/>
          </a:pPr>
          <a:r>
            <a:rPr lang="en-GB" sz="1700" kern="1200" dirty="0"/>
            <a:t>Funding requirements and allocation</a:t>
          </a:r>
        </a:p>
      </dsp:txBody>
      <dsp:txXfrm>
        <a:off x="4855374" y="2040909"/>
        <a:ext cx="1971600" cy="1182960"/>
      </dsp:txXfrm>
    </dsp:sp>
    <dsp:sp modelId="{180FCB4F-327A-4964-82C1-A36FDDB881A2}">
      <dsp:nvSpPr>
        <dsp:cNvPr id="0" name=""/>
        <dsp:cNvSpPr/>
      </dsp:nvSpPr>
      <dsp:spPr>
        <a:xfrm>
          <a:off x="5237" y="3677337"/>
          <a:ext cx="1971600" cy="1182960"/>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610" tIns="101409" rIns="96610" bIns="101409" numCol="1" spcCol="1270" anchor="ctr" anchorCtr="0">
          <a:noAutofit/>
        </a:bodyPr>
        <a:lstStyle/>
        <a:p>
          <a:pPr marL="0" lvl="0" indent="0" algn="ctr" defTabSz="755650">
            <a:lnSpc>
              <a:spcPct val="90000"/>
            </a:lnSpc>
            <a:spcBef>
              <a:spcPct val="0"/>
            </a:spcBef>
            <a:spcAft>
              <a:spcPct val="35000"/>
            </a:spcAft>
            <a:buNone/>
          </a:pPr>
          <a:r>
            <a:rPr lang="en-GB" sz="1700" kern="1200" dirty="0"/>
            <a:t>Conclusion</a:t>
          </a:r>
        </a:p>
      </dsp:txBody>
      <dsp:txXfrm>
        <a:off x="5237" y="3677337"/>
        <a:ext cx="1971600" cy="11829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A7293F-35B0-49FB-9FE2-B8640944D7CC}">
      <dsp:nvSpPr>
        <dsp:cNvPr id="0" name=""/>
        <dsp:cNvSpPr/>
      </dsp:nvSpPr>
      <dsp:spPr>
        <a:xfrm>
          <a:off x="1575" y="72"/>
          <a:ext cx="9603072" cy="997549"/>
        </a:xfrm>
        <a:prstGeom prst="roundRect">
          <a:avLst>
            <a:gd name="adj" fmla="val 10000"/>
          </a:avLst>
        </a:prstGeom>
        <a:solidFill>
          <a:schemeClr val="accent4">
            <a:lumMod val="40000"/>
            <a:lumOff val="6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latin typeface="Times New Roman" panose="02020603050405020304" pitchFamily="18" charset="0"/>
              <a:cs typeface="Times New Roman" panose="02020603050405020304" pitchFamily="18" charset="0"/>
            </a:rPr>
            <a:t>Starting a business involves passion, determination and a clear goal, which I embrace. </a:t>
          </a:r>
          <a:br>
            <a:rPr lang="en-GB" sz="2000" b="1" kern="1200" dirty="0">
              <a:solidFill>
                <a:schemeClr val="tx1"/>
              </a:solidFill>
              <a:latin typeface="Times New Roman" panose="02020603050405020304" pitchFamily="18" charset="0"/>
              <a:cs typeface="Times New Roman" panose="02020603050405020304" pitchFamily="18" charset="0"/>
            </a:rPr>
          </a:br>
          <a:r>
            <a:rPr lang="en-GB" sz="2000" b="1" kern="1200" dirty="0">
              <a:solidFill>
                <a:schemeClr val="tx1"/>
              </a:solidFill>
              <a:latin typeface="Times New Roman" panose="02020603050405020304" pitchFamily="18" charset="0"/>
              <a:cs typeface="Times New Roman" panose="02020603050405020304" pitchFamily="18" charset="0"/>
            </a:rPr>
            <a:t>As an entrepreneur, I believe I could create healthy, natural, and innovative products.</a:t>
          </a:r>
        </a:p>
      </dsp:txBody>
      <dsp:txXfrm>
        <a:off x="30792" y="29289"/>
        <a:ext cx="9544638" cy="939115"/>
      </dsp:txXfrm>
    </dsp:sp>
    <dsp:sp modelId="{A6A836C7-7131-4FBF-8C8A-F3021BEB3863}">
      <dsp:nvSpPr>
        <dsp:cNvPr id="0" name=""/>
        <dsp:cNvSpPr/>
      </dsp:nvSpPr>
      <dsp:spPr>
        <a:xfrm>
          <a:off x="0" y="1251851"/>
          <a:ext cx="1080148" cy="1080148"/>
        </a:xfrm>
        <a:prstGeom prst="roundRect">
          <a:avLst>
            <a:gd name="adj" fmla="val 16670"/>
          </a:avLst>
        </a:prstGeom>
        <a:blipFill rotWithShape="1">
          <a:blip xmlns:r="http://schemas.openxmlformats.org/officeDocument/2006/relationships" r:embed="rId1"/>
          <a:srcRect/>
          <a:stretch>
            <a:fillRect l="-5000" r="-5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B7BA32-0DB8-4E4F-9F67-4D6E315D1D17}">
      <dsp:nvSpPr>
        <dsp:cNvPr id="0" name=""/>
        <dsp:cNvSpPr/>
      </dsp:nvSpPr>
      <dsp:spPr>
        <a:xfrm>
          <a:off x="1133585" y="1245884"/>
          <a:ext cx="8124318" cy="1157346"/>
        </a:xfrm>
        <a:prstGeom prst="roundRect">
          <a:avLst>
            <a:gd name="adj" fmla="val 16670"/>
          </a:avLst>
        </a:prstGeom>
        <a:solidFill>
          <a:srgbClr val="92D05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kern="1200" dirty="0">
              <a:solidFill>
                <a:schemeClr val="tx1"/>
              </a:solidFill>
              <a:latin typeface="Times New Roman" panose="02020603050405020304" pitchFamily="18" charset="0"/>
              <a:cs typeface="Times New Roman" panose="02020603050405020304" pitchFamily="18" charset="0"/>
            </a:rPr>
            <a:t>Creativity, Innovation, Strong Work Ethic, Determination, Networking and Relationship Building, Chemistry Enthusiast</a:t>
          </a:r>
          <a:endParaRPr lang="en-GB" sz="2000" kern="1200" dirty="0">
            <a:solidFill>
              <a:schemeClr val="tx1"/>
            </a:solidFill>
            <a:latin typeface="Times New Roman" panose="02020603050405020304" pitchFamily="18" charset="0"/>
            <a:cs typeface="Times New Roman" panose="02020603050405020304" pitchFamily="18" charset="0"/>
          </a:endParaRPr>
        </a:p>
      </dsp:txBody>
      <dsp:txXfrm>
        <a:off x="1190092" y="1302391"/>
        <a:ext cx="8011304" cy="1044332"/>
      </dsp:txXfrm>
    </dsp:sp>
    <dsp:sp modelId="{0EF0B1F9-4669-4DDA-A0AA-1D814EB3173D}">
      <dsp:nvSpPr>
        <dsp:cNvPr id="0" name=""/>
        <dsp:cNvSpPr/>
      </dsp:nvSpPr>
      <dsp:spPr>
        <a:xfrm>
          <a:off x="0" y="2489610"/>
          <a:ext cx="1080148" cy="1080148"/>
        </a:xfrm>
        <a:prstGeom prst="roundRect">
          <a:avLst>
            <a:gd name="adj" fmla="val 16670"/>
          </a:avLst>
        </a:prstGeom>
        <a:blipFill rotWithShape="1">
          <a:blip xmlns:r="http://schemas.openxmlformats.org/officeDocument/2006/relationships" r:embed="rId2"/>
          <a:srcRect/>
          <a:stretch>
            <a:fillRect l="-6000" r="-6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2F31AF-1004-4AA8-B55F-B95BEC08202B}">
      <dsp:nvSpPr>
        <dsp:cNvPr id="0" name=""/>
        <dsp:cNvSpPr/>
      </dsp:nvSpPr>
      <dsp:spPr>
        <a:xfrm>
          <a:off x="1122107" y="2468796"/>
          <a:ext cx="8130753" cy="1080148"/>
        </a:xfrm>
        <a:prstGeom prst="roundRect">
          <a:avLst>
            <a:gd name="adj" fmla="val 16670"/>
          </a:avLst>
        </a:prstGeom>
        <a:solidFill>
          <a:schemeClr val="accent6">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kern="1200" dirty="0">
              <a:solidFill>
                <a:schemeClr val="tx1"/>
              </a:solidFill>
              <a:latin typeface="Times New Roman" panose="02020603050405020304" pitchFamily="18" charset="0"/>
              <a:cs typeface="Times New Roman" panose="02020603050405020304" pitchFamily="18" charset="0"/>
            </a:rPr>
            <a:t>Perfectionism, Limited Business Experience, Difficulty in Prioritizing </a:t>
          </a:r>
          <a:endParaRPr lang="en-GB" sz="2000" kern="1200" dirty="0">
            <a:solidFill>
              <a:schemeClr val="tx1"/>
            </a:solidFill>
            <a:latin typeface="Times New Roman" panose="02020603050405020304" pitchFamily="18" charset="0"/>
            <a:cs typeface="Times New Roman" panose="02020603050405020304" pitchFamily="18" charset="0"/>
          </a:endParaRPr>
        </a:p>
      </dsp:txBody>
      <dsp:txXfrm>
        <a:off x="1174845" y="2521534"/>
        <a:ext cx="8025277" cy="974672"/>
      </dsp:txXfrm>
    </dsp:sp>
    <dsp:sp modelId="{DACA2281-01DE-4C8E-801E-067737775ADA}">
      <dsp:nvSpPr>
        <dsp:cNvPr id="0" name=""/>
        <dsp:cNvSpPr/>
      </dsp:nvSpPr>
      <dsp:spPr>
        <a:xfrm>
          <a:off x="0" y="3656073"/>
          <a:ext cx="1080148" cy="1080148"/>
        </a:xfrm>
        <a:prstGeom prst="roundRect">
          <a:avLst>
            <a:gd name="adj" fmla="val 16670"/>
          </a:avLst>
        </a:prstGeom>
        <a:blipFill rotWithShape="1">
          <a:blip xmlns:r="http://schemas.openxmlformats.org/officeDocument/2006/relationships" r:embed="rId3"/>
          <a:srcRect/>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3CE35F-E11D-4F67-84E0-528E37033C08}">
      <dsp:nvSpPr>
        <dsp:cNvPr id="0" name=""/>
        <dsp:cNvSpPr/>
      </dsp:nvSpPr>
      <dsp:spPr>
        <a:xfrm>
          <a:off x="1165817" y="3672254"/>
          <a:ext cx="8181245" cy="1080148"/>
        </a:xfrm>
        <a:prstGeom prst="roundRect">
          <a:avLst>
            <a:gd name="adj" fmla="val 16670"/>
          </a:avLst>
        </a:prstGeom>
        <a:solidFill>
          <a:schemeClr val="accent3">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kern="1200" dirty="0">
              <a:solidFill>
                <a:schemeClr val="tx1"/>
              </a:solidFill>
              <a:latin typeface="Times New Roman" panose="02020603050405020304" pitchFamily="18" charset="0"/>
              <a:cs typeface="Times New Roman" panose="02020603050405020304" pitchFamily="18" charset="0"/>
            </a:rPr>
            <a:t>Personal Branding, </a:t>
          </a:r>
          <a:r>
            <a:rPr lang="en-GB" sz="2000" b="1" kern="1200" dirty="0">
              <a:solidFill>
                <a:schemeClr val="tx1"/>
              </a:solidFill>
              <a:latin typeface="Times New Roman" panose="02020603050405020304" pitchFamily="18" charset="0"/>
              <a:cs typeface="Times New Roman" panose="02020603050405020304" pitchFamily="18" charset="0"/>
            </a:rPr>
            <a:t>Social media friends, Work colleagues, </a:t>
          </a:r>
          <a:r>
            <a:rPr lang="en-GB" sz="2000" b="1" i="0" kern="1200" dirty="0">
              <a:solidFill>
                <a:schemeClr val="tx1"/>
              </a:solidFill>
              <a:latin typeface="Times New Roman" panose="02020603050405020304" pitchFamily="18" charset="0"/>
              <a:cs typeface="Times New Roman" panose="02020603050405020304" pitchFamily="18" charset="0"/>
            </a:rPr>
            <a:t>Leveraging Technology</a:t>
          </a:r>
          <a:endParaRPr lang="en-GB" sz="2000" b="1" kern="1200" dirty="0">
            <a:solidFill>
              <a:schemeClr val="tx1"/>
            </a:solidFill>
            <a:latin typeface="Times New Roman" panose="02020603050405020304" pitchFamily="18" charset="0"/>
            <a:cs typeface="Times New Roman" panose="02020603050405020304" pitchFamily="18" charset="0"/>
          </a:endParaRPr>
        </a:p>
      </dsp:txBody>
      <dsp:txXfrm>
        <a:off x="1218555" y="3724992"/>
        <a:ext cx="8075769" cy="974672"/>
      </dsp:txXfrm>
    </dsp:sp>
    <dsp:sp modelId="{6E045811-CBF3-4055-932C-9F320DF4A17F}">
      <dsp:nvSpPr>
        <dsp:cNvPr id="0" name=""/>
        <dsp:cNvSpPr/>
      </dsp:nvSpPr>
      <dsp:spPr>
        <a:xfrm>
          <a:off x="0" y="4845544"/>
          <a:ext cx="1080148" cy="1080148"/>
        </a:xfrm>
        <a:prstGeom prst="roundRect">
          <a:avLst>
            <a:gd name="adj" fmla="val 16670"/>
          </a:avLst>
        </a:prstGeom>
        <a:blipFill rotWithShape="1">
          <a:blip xmlns:r="http://schemas.openxmlformats.org/officeDocument/2006/relationships" r:embed="rId4"/>
          <a:srcRect/>
          <a:stretch>
            <a:fillRect l="-12000" r="-12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106E48-C028-47CA-AA80-401DF8193F57}">
      <dsp:nvSpPr>
        <dsp:cNvPr id="0" name=""/>
        <dsp:cNvSpPr/>
      </dsp:nvSpPr>
      <dsp:spPr>
        <a:xfrm>
          <a:off x="1098861" y="4878478"/>
          <a:ext cx="8261476" cy="1080148"/>
        </a:xfrm>
        <a:prstGeom prst="roundRect">
          <a:avLst>
            <a:gd name="adj" fmla="val 16670"/>
          </a:avLst>
        </a:prstGeom>
        <a:solidFill>
          <a:schemeClr val="accent4">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kern="1200" dirty="0">
              <a:solidFill>
                <a:schemeClr val="tx1"/>
              </a:solidFill>
              <a:latin typeface="Times New Roman" panose="02020603050405020304" pitchFamily="18" charset="0"/>
              <a:cs typeface="Times New Roman" panose="02020603050405020304" pitchFamily="18" charset="0"/>
            </a:rPr>
            <a:t>Health Issues, Time Management Challenges, Underestimating Competition</a:t>
          </a:r>
          <a:endParaRPr lang="en-GB" sz="2000" kern="1200" dirty="0">
            <a:solidFill>
              <a:schemeClr val="tx1"/>
            </a:solidFill>
            <a:latin typeface="Times New Roman" panose="02020603050405020304" pitchFamily="18" charset="0"/>
            <a:cs typeface="Times New Roman" panose="02020603050405020304" pitchFamily="18" charset="0"/>
          </a:endParaRPr>
        </a:p>
      </dsp:txBody>
      <dsp:txXfrm>
        <a:off x="1151599" y="4931216"/>
        <a:ext cx="8156000" cy="9746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0F1E81-4369-4323-B7AC-08D93D838418}">
      <dsp:nvSpPr>
        <dsp:cNvPr id="0" name=""/>
        <dsp:cNvSpPr/>
      </dsp:nvSpPr>
      <dsp:spPr>
        <a:xfrm>
          <a:off x="0" y="53364"/>
          <a:ext cx="6722348" cy="579149"/>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latin typeface="Times New Roman" panose="02020603050405020304" pitchFamily="18" charset="0"/>
              <a:cs typeface="Times New Roman" panose="02020603050405020304" pitchFamily="18" charset="0"/>
            </a:rPr>
            <a:t>My business concept involves manufacturing artisanal soap bars under the brand name Ramina Soap.</a:t>
          </a:r>
        </a:p>
      </dsp:txBody>
      <dsp:txXfrm>
        <a:off x="28272" y="81636"/>
        <a:ext cx="6665804" cy="522605"/>
      </dsp:txXfrm>
    </dsp:sp>
    <dsp:sp modelId="{3189AE2C-9140-43E1-A47B-41AC09CE4823}">
      <dsp:nvSpPr>
        <dsp:cNvPr id="0" name=""/>
        <dsp:cNvSpPr/>
      </dsp:nvSpPr>
      <dsp:spPr>
        <a:xfrm>
          <a:off x="0" y="675714"/>
          <a:ext cx="6722348" cy="579149"/>
        </a:xfrm>
        <a:prstGeom prst="roundRect">
          <a:avLst/>
        </a:prstGeom>
        <a:solidFill>
          <a:schemeClr val="accent3">
            <a:hueOff val="675996"/>
            <a:satOff val="-2249"/>
            <a:lumOff val="-112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latin typeface="Times New Roman" panose="02020603050405020304" pitchFamily="18" charset="0"/>
              <a:cs typeface="Times New Roman" panose="02020603050405020304" pitchFamily="18" charset="0"/>
            </a:rPr>
            <a:t>Using organic, naturally produced components and eco-friendly packaging, Ramina Soap is committed to creating high-quality, handmade, artisanal soaps. </a:t>
          </a:r>
        </a:p>
      </dsp:txBody>
      <dsp:txXfrm>
        <a:off x="28272" y="703986"/>
        <a:ext cx="6665804" cy="522605"/>
      </dsp:txXfrm>
    </dsp:sp>
    <dsp:sp modelId="{2EF5D8F4-0DA7-433B-B75F-43BA6F773E91}">
      <dsp:nvSpPr>
        <dsp:cNvPr id="0" name=""/>
        <dsp:cNvSpPr/>
      </dsp:nvSpPr>
      <dsp:spPr>
        <a:xfrm>
          <a:off x="0" y="1298064"/>
          <a:ext cx="6722348" cy="579149"/>
        </a:xfrm>
        <a:prstGeom prst="roundRect">
          <a:avLst/>
        </a:prstGeom>
        <a:solidFill>
          <a:schemeClr val="accent3">
            <a:hueOff val="1351992"/>
            <a:satOff val="-4498"/>
            <a:lumOff val="-225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latin typeface="Times New Roman" panose="02020603050405020304" pitchFamily="18" charset="0"/>
              <a:cs typeface="Times New Roman" panose="02020603050405020304" pitchFamily="18" charset="0"/>
            </a:rPr>
            <a:t>The company targets to customers that value sustainability, luxury, and skin wellbeing.</a:t>
          </a:r>
        </a:p>
      </dsp:txBody>
      <dsp:txXfrm>
        <a:off x="28272" y="1326336"/>
        <a:ext cx="6665804" cy="522605"/>
      </dsp:txXfrm>
    </dsp:sp>
    <dsp:sp modelId="{1FA1DA49-3F22-4CC1-98C8-85DDDD6245B5}">
      <dsp:nvSpPr>
        <dsp:cNvPr id="0" name=""/>
        <dsp:cNvSpPr/>
      </dsp:nvSpPr>
      <dsp:spPr>
        <a:xfrm>
          <a:off x="0" y="1920414"/>
          <a:ext cx="6722348" cy="579149"/>
        </a:xfrm>
        <a:prstGeom prst="roundRect">
          <a:avLst/>
        </a:prstGeom>
        <a:solidFill>
          <a:schemeClr val="accent3">
            <a:hueOff val="2027987"/>
            <a:satOff val="-6748"/>
            <a:lumOff val="-338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latin typeface="Times New Roman" panose="02020603050405020304" pitchFamily="18" charset="0"/>
              <a:cs typeface="Times New Roman" panose="02020603050405020304" pitchFamily="18" charset="0"/>
            </a:rPr>
            <a:t>Ramina Soap is committed to three main values: Sustainability, Artisanal Quality, and Well-being.</a:t>
          </a:r>
        </a:p>
      </dsp:txBody>
      <dsp:txXfrm>
        <a:off x="28272" y="1948686"/>
        <a:ext cx="6665804" cy="522605"/>
      </dsp:txXfrm>
    </dsp:sp>
    <dsp:sp modelId="{240EA9FA-99E6-43B0-9D7A-9878A83F7DC1}">
      <dsp:nvSpPr>
        <dsp:cNvPr id="0" name=""/>
        <dsp:cNvSpPr/>
      </dsp:nvSpPr>
      <dsp:spPr>
        <a:xfrm>
          <a:off x="0" y="2542764"/>
          <a:ext cx="6722348" cy="579149"/>
        </a:xfrm>
        <a:prstGeom prst="roundRect">
          <a:avLst/>
        </a:prstGeom>
        <a:solidFill>
          <a:schemeClr val="accent3">
            <a:hueOff val="2703983"/>
            <a:satOff val="-8997"/>
            <a:lumOff val="-450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Times New Roman" panose="02020603050405020304" pitchFamily="18" charset="0"/>
              <a:cs typeface="Times New Roman" panose="02020603050405020304" pitchFamily="18" charset="0"/>
            </a:rPr>
            <a:t>Ramina Soap offers a wide variety of soap bars, each meticulously created to deliver a distinct and enhancing bathing experience: </a:t>
          </a:r>
          <a:endParaRPr lang="en-GB" sz="1500" kern="1200" dirty="0">
            <a:solidFill>
              <a:schemeClr val="tx1"/>
            </a:solidFill>
            <a:latin typeface="Times New Roman" panose="02020603050405020304" pitchFamily="18" charset="0"/>
            <a:cs typeface="Times New Roman" panose="02020603050405020304" pitchFamily="18" charset="0"/>
          </a:endParaRPr>
        </a:p>
      </dsp:txBody>
      <dsp:txXfrm>
        <a:off x="28272" y="2571036"/>
        <a:ext cx="6665804" cy="5226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C2FC8-8208-45EB-AC51-0A02D5E1F3E3}">
      <dsp:nvSpPr>
        <dsp:cNvPr id="0" name=""/>
        <dsp:cNvSpPr/>
      </dsp:nvSpPr>
      <dsp:spPr>
        <a:xfrm>
          <a:off x="0" y="-43321"/>
          <a:ext cx="2278541" cy="3175279"/>
        </a:xfrm>
        <a:prstGeom prst="roundRect">
          <a:avLst>
            <a:gd name="adj" fmla="val 10000"/>
          </a:avLst>
        </a:prstGeom>
        <a:solidFill>
          <a:schemeClr val="accent5">
            <a:lumMod val="40000"/>
            <a:lumOff val="6000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90000" rIns="36000" bIns="36000" numCol="1" spcCol="1270" anchor="ctr" anchorCtr="0">
          <a:noAutofit/>
        </a:bodyPr>
        <a:lstStyle/>
        <a:p>
          <a:pPr marL="0" lvl="0" indent="0" algn="just" defTabSz="533400">
            <a:lnSpc>
              <a:spcPct val="90000"/>
            </a:lnSpc>
            <a:spcBef>
              <a:spcPct val="0"/>
            </a:spcBef>
            <a:spcAft>
              <a:spcPct val="35000"/>
            </a:spcAft>
            <a:buNone/>
          </a:pPr>
          <a:r>
            <a:rPr lang="en-GB" sz="1200" b="1" i="1" kern="1200" dirty="0">
              <a:latin typeface="Times New Roman" panose="02020603050405020304" pitchFamily="18" charset="0"/>
              <a:cs typeface="Times New Roman" panose="02020603050405020304" pitchFamily="18" charset="0"/>
            </a:rPr>
            <a:t>The Classic Collection </a:t>
          </a:r>
          <a:r>
            <a:rPr lang="en-GB" sz="1200" b="1" kern="1200" dirty="0">
              <a:latin typeface="Times New Roman" panose="02020603050405020304" pitchFamily="18" charset="0"/>
              <a:cs typeface="Times New Roman" panose="02020603050405020304" pitchFamily="18" charset="0"/>
            </a:rPr>
            <a:t>by Ramina Soap showcases soap bars enriched with organic oils and available in timeless scents like lavender and rosemary, including options for sensitive skin.</a:t>
          </a:r>
        </a:p>
      </dsp:txBody>
      <dsp:txXfrm>
        <a:off x="0" y="1226790"/>
        <a:ext cx="2278541" cy="1270111"/>
      </dsp:txXfrm>
    </dsp:sp>
    <dsp:sp modelId="{55CFF08B-5AF4-49DA-9FD9-2FE3A894D76F}">
      <dsp:nvSpPr>
        <dsp:cNvPr id="0" name=""/>
        <dsp:cNvSpPr/>
      </dsp:nvSpPr>
      <dsp:spPr>
        <a:xfrm>
          <a:off x="261259" y="35420"/>
          <a:ext cx="1756023" cy="1280916"/>
        </a:xfrm>
        <a:prstGeom prst="roundRect">
          <a:avLst/>
        </a:prstGeom>
        <a:blipFill rotWithShape="1">
          <a:blip xmlns:r="http://schemas.openxmlformats.org/officeDocument/2006/relationships" r:embed="rId1"/>
          <a:srcRect/>
          <a:stretch>
            <a:fillRect t="-11000" b="-11000"/>
          </a:stretch>
        </a:blip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882070A-AF42-45BC-8FDF-9D33D8BA1EDB}">
      <dsp:nvSpPr>
        <dsp:cNvPr id="0" name=""/>
        <dsp:cNvSpPr/>
      </dsp:nvSpPr>
      <dsp:spPr>
        <a:xfrm>
          <a:off x="2346898" y="-43321"/>
          <a:ext cx="2278541" cy="3175279"/>
        </a:xfrm>
        <a:prstGeom prst="roundRect">
          <a:avLst>
            <a:gd name="adj" fmla="val 10000"/>
          </a:avLst>
        </a:prstGeom>
        <a:solidFill>
          <a:schemeClr val="accent5">
            <a:lumMod val="40000"/>
            <a:lumOff val="6000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90000" rIns="36000" bIns="36000" numCol="1" spcCol="1270" anchor="ctr" anchorCtr="0">
          <a:noAutofit/>
        </a:bodyPr>
        <a:lstStyle/>
        <a:p>
          <a:pPr marL="0" lvl="0" indent="0" algn="just" defTabSz="533400">
            <a:lnSpc>
              <a:spcPct val="90000"/>
            </a:lnSpc>
            <a:spcBef>
              <a:spcPct val="0"/>
            </a:spcBef>
            <a:spcAft>
              <a:spcPct val="35000"/>
            </a:spcAft>
            <a:buNone/>
          </a:pPr>
          <a:r>
            <a:rPr lang="en-GB" sz="1200" b="1" i="0" kern="1200" dirty="0">
              <a:latin typeface="Times New Roman" panose="02020603050405020304" pitchFamily="18" charset="0"/>
              <a:cs typeface="Times New Roman" panose="02020603050405020304" pitchFamily="18" charset="0"/>
            </a:rPr>
            <a:t>Ramina Soap' </a:t>
          </a:r>
          <a:r>
            <a:rPr lang="en-GB" sz="1200" b="1" i="1" kern="1200" dirty="0">
              <a:latin typeface="Times New Roman" panose="02020603050405020304" pitchFamily="18" charset="0"/>
              <a:cs typeface="Times New Roman" panose="02020603050405020304" pitchFamily="18" charset="0"/>
            </a:rPr>
            <a:t>Exotic Blends </a:t>
          </a:r>
          <a:r>
            <a:rPr lang="en-GB" sz="1200" b="1" kern="1200" dirty="0">
              <a:latin typeface="Times New Roman" panose="02020603050405020304" pitchFamily="18" charset="0"/>
              <a:cs typeface="Times New Roman" panose="02020603050405020304" pitchFamily="18" charset="0"/>
            </a:rPr>
            <a:t>offer distinctive soaps infused with substances such as charcoal and turmeric, specifically crafted for those in search of daring and advantageous skincare options.</a:t>
          </a:r>
        </a:p>
      </dsp:txBody>
      <dsp:txXfrm>
        <a:off x="2346898" y="1226790"/>
        <a:ext cx="2278541" cy="1270111"/>
      </dsp:txXfrm>
    </dsp:sp>
    <dsp:sp modelId="{2518A548-C11E-4946-ABBA-76A91856A1B2}">
      <dsp:nvSpPr>
        <dsp:cNvPr id="0" name=""/>
        <dsp:cNvSpPr/>
      </dsp:nvSpPr>
      <dsp:spPr>
        <a:xfrm>
          <a:off x="2608157" y="35420"/>
          <a:ext cx="1756023" cy="1280916"/>
        </a:xfrm>
        <a:prstGeom prst="roundRect">
          <a:avLst/>
        </a:prstGeom>
        <a:blipFill rotWithShape="1">
          <a:blip xmlns:r="http://schemas.openxmlformats.org/officeDocument/2006/relationships" r:embed="rId2"/>
          <a:srcRect/>
          <a:stretch>
            <a:fillRect t="-5000" b="-5000"/>
          </a:stretch>
        </a:blip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ADB81CF-F861-4734-A06A-F811BBA822D7}">
      <dsp:nvSpPr>
        <dsp:cNvPr id="0" name=""/>
        <dsp:cNvSpPr/>
      </dsp:nvSpPr>
      <dsp:spPr>
        <a:xfrm>
          <a:off x="4693796" y="-43321"/>
          <a:ext cx="2278541" cy="3175279"/>
        </a:xfrm>
        <a:prstGeom prst="roundRect">
          <a:avLst>
            <a:gd name="adj" fmla="val 10000"/>
          </a:avLst>
        </a:prstGeom>
        <a:solidFill>
          <a:schemeClr val="accent5">
            <a:lumMod val="40000"/>
            <a:lumOff val="6000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90000" rIns="36000" bIns="36000" numCol="1" spcCol="1270" anchor="ctr" anchorCtr="0">
          <a:noAutofit/>
        </a:bodyPr>
        <a:lstStyle/>
        <a:p>
          <a:pPr marL="0" lvl="0" indent="0" algn="just" defTabSz="533400">
            <a:lnSpc>
              <a:spcPct val="90000"/>
            </a:lnSpc>
            <a:spcBef>
              <a:spcPct val="0"/>
            </a:spcBef>
            <a:spcAft>
              <a:spcPct val="35000"/>
            </a:spcAft>
            <a:buNone/>
          </a:pPr>
          <a:r>
            <a:rPr lang="en-GB" sz="1200" b="1" i="1" kern="1200" dirty="0">
              <a:latin typeface="Times New Roman" panose="02020603050405020304" pitchFamily="18" charset="0"/>
              <a:cs typeface="Times New Roman" panose="02020603050405020304" pitchFamily="18" charset="0"/>
            </a:rPr>
            <a:t>The Therapeutic Range</a:t>
          </a:r>
          <a:r>
            <a:rPr lang="en-GB" sz="1200" b="1" kern="1200" dirty="0">
              <a:latin typeface="Times New Roman" panose="02020603050405020304" pitchFamily="18" charset="0"/>
              <a:cs typeface="Times New Roman" panose="02020603050405020304" pitchFamily="18" charset="0"/>
            </a:rPr>
            <a:t> offered by Ramina Soap consists of aromatherapy soaps infused with essential oils, such as peppermint for revitalization and chamomile for relaxation.</a:t>
          </a:r>
        </a:p>
      </dsp:txBody>
      <dsp:txXfrm>
        <a:off x="4693796" y="1226790"/>
        <a:ext cx="2278541" cy="1270111"/>
      </dsp:txXfrm>
    </dsp:sp>
    <dsp:sp modelId="{A6626E9A-6DD8-42DE-B352-7A9B9ECE7587}">
      <dsp:nvSpPr>
        <dsp:cNvPr id="0" name=""/>
        <dsp:cNvSpPr/>
      </dsp:nvSpPr>
      <dsp:spPr>
        <a:xfrm>
          <a:off x="4955055" y="35420"/>
          <a:ext cx="1756023" cy="1280916"/>
        </a:xfrm>
        <a:prstGeom prst="roundRect">
          <a:avLst/>
        </a:prstGeom>
        <a:blipFill rotWithShape="1">
          <a:blip xmlns:r="http://schemas.openxmlformats.org/officeDocument/2006/relationships" r:embed="rId3"/>
          <a:srcRect/>
          <a:stretch>
            <a:fillRect t="-11000" b="-11000"/>
          </a:stretch>
        </a:blip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DFEB43-DF14-42E4-BBF7-C38E4FC7A0A3}">
      <dsp:nvSpPr>
        <dsp:cNvPr id="0" name=""/>
        <dsp:cNvSpPr/>
      </dsp:nvSpPr>
      <dsp:spPr>
        <a:xfrm>
          <a:off x="7040694" y="-43321"/>
          <a:ext cx="2278541" cy="3175279"/>
        </a:xfrm>
        <a:prstGeom prst="roundRect">
          <a:avLst>
            <a:gd name="adj" fmla="val 10000"/>
          </a:avLst>
        </a:prstGeom>
        <a:solidFill>
          <a:schemeClr val="accent5">
            <a:lumMod val="40000"/>
            <a:lumOff val="6000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90000" rIns="36000" bIns="36000" numCol="1" spcCol="1270" anchor="ctr" anchorCtr="0">
          <a:noAutofit/>
        </a:bodyPr>
        <a:lstStyle/>
        <a:p>
          <a:pPr marL="0" lvl="0" indent="0" algn="just" defTabSz="533400">
            <a:lnSpc>
              <a:spcPct val="90000"/>
            </a:lnSpc>
            <a:spcBef>
              <a:spcPct val="0"/>
            </a:spcBef>
            <a:spcAft>
              <a:spcPct val="35000"/>
            </a:spcAft>
            <a:buNone/>
          </a:pPr>
          <a:r>
            <a:rPr lang="en-GB" sz="1200" b="1" i="1" kern="1200" dirty="0">
              <a:latin typeface="Times New Roman" panose="02020603050405020304" pitchFamily="18" charset="0"/>
              <a:cs typeface="Times New Roman" panose="02020603050405020304" pitchFamily="18" charset="0"/>
            </a:rPr>
            <a:t>Seasonal &amp; Limited Edition </a:t>
          </a:r>
          <a:r>
            <a:rPr lang="en-GB" sz="1200" b="1" kern="1200" dirty="0">
              <a:latin typeface="Times New Roman" panose="02020603050405020304" pitchFamily="18" charset="0"/>
              <a:cs typeface="Times New Roman" panose="02020603050405020304" pitchFamily="18" charset="0"/>
            </a:rPr>
            <a:t>soaps from Ramina Soaps enhance skincare over the holidays with festive scents and designs like pumpkin spice for fall and peppermint for winter.</a:t>
          </a:r>
        </a:p>
      </dsp:txBody>
      <dsp:txXfrm>
        <a:off x="7040694" y="1226790"/>
        <a:ext cx="2278541" cy="1270111"/>
      </dsp:txXfrm>
    </dsp:sp>
    <dsp:sp modelId="{FC907156-9FA6-41F6-B98D-EE328F445FFE}">
      <dsp:nvSpPr>
        <dsp:cNvPr id="0" name=""/>
        <dsp:cNvSpPr/>
      </dsp:nvSpPr>
      <dsp:spPr>
        <a:xfrm>
          <a:off x="7301953" y="35420"/>
          <a:ext cx="1756023" cy="1280916"/>
        </a:xfrm>
        <a:prstGeom prst="roundRect">
          <a:avLst/>
        </a:prstGeom>
        <a:blipFill rotWithShape="1">
          <a:blip xmlns:r="http://schemas.openxmlformats.org/officeDocument/2006/relationships" r:embed="rId4"/>
          <a:srcRect/>
          <a:stretch>
            <a:fillRect t="-11000" b="-11000"/>
          </a:stretch>
        </a:blip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95D326C-A1B0-430A-89C6-A319388A6B5A}">
      <dsp:nvSpPr>
        <dsp:cNvPr id="0" name=""/>
        <dsp:cNvSpPr/>
      </dsp:nvSpPr>
      <dsp:spPr>
        <a:xfrm>
          <a:off x="9387593" y="-43321"/>
          <a:ext cx="2278541" cy="3175279"/>
        </a:xfrm>
        <a:prstGeom prst="roundRect">
          <a:avLst>
            <a:gd name="adj" fmla="val 10000"/>
          </a:avLst>
        </a:prstGeom>
        <a:solidFill>
          <a:schemeClr val="accent5">
            <a:lumMod val="40000"/>
            <a:lumOff val="6000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90000" rIns="36000" bIns="36000" numCol="1" spcCol="1270" anchor="ctr" anchorCtr="0">
          <a:noAutofit/>
        </a:bodyPr>
        <a:lstStyle/>
        <a:p>
          <a:pPr marL="0" lvl="0" indent="0" algn="just"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Ramina Soaps offers a Custom &amp; Personalised Soap-making service that allows clients to choose the smells, colours, and ingredients they want, for a distinctive present or indulgence for themselves.</a:t>
          </a:r>
        </a:p>
      </dsp:txBody>
      <dsp:txXfrm>
        <a:off x="9387593" y="1226790"/>
        <a:ext cx="2278541" cy="1270111"/>
      </dsp:txXfrm>
    </dsp:sp>
    <dsp:sp modelId="{6ADBFF0B-1789-43EF-BE77-72DD60BC30A4}">
      <dsp:nvSpPr>
        <dsp:cNvPr id="0" name=""/>
        <dsp:cNvSpPr/>
      </dsp:nvSpPr>
      <dsp:spPr>
        <a:xfrm>
          <a:off x="9648852" y="35420"/>
          <a:ext cx="1756023" cy="1280916"/>
        </a:xfrm>
        <a:prstGeom prst="roundRect">
          <a:avLst/>
        </a:prstGeom>
        <a:blipFill rotWithShape="1">
          <a:blip xmlns:r="http://schemas.openxmlformats.org/officeDocument/2006/relationships" r:embed="rId5"/>
          <a:srcRect/>
          <a:stretch>
            <a:fillRect t="-10000" b="-10000"/>
          </a:stretch>
        </a:blip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05CDA8-71A2-425F-9033-63DA78298310}">
      <dsp:nvSpPr>
        <dsp:cNvPr id="0" name=""/>
        <dsp:cNvSpPr/>
      </dsp:nvSpPr>
      <dsp:spPr>
        <a:xfrm flipH="1">
          <a:off x="0" y="2251494"/>
          <a:ext cx="45077" cy="967105"/>
        </a:xfrm>
        <a:prstGeom prst="star4">
          <a:avLst/>
        </a:prstGeom>
        <a:solidFill>
          <a:schemeClr val="dk2">
            <a:tint val="6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C23BCE-A857-4CF1-9E49-51B766A9CC38}">
      <dsp:nvSpPr>
        <dsp:cNvPr id="0" name=""/>
        <dsp:cNvSpPr/>
      </dsp:nvSpPr>
      <dsp:spPr>
        <a:xfrm>
          <a:off x="4592097" y="1690842"/>
          <a:ext cx="281933" cy="1235135"/>
        </a:xfrm>
        <a:custGeom>
          <a:avLst/>
          <a:gdLst/>
          <a:ahLst/>
          <a:cxnLst/>
          <a:rect l="0" t="0" r="0" b="0"/>
          <a:pathLst>
            <a:path>
              <a:moveTo>
                <a:pt x="0" y="0"/>
              </a:moveTo>
              <a:lnTo>
                <a:pt x="0" y="1235135"/>
              </a:lnTo>
              <a:lnTo>
                <a:pt x="281933" y="1235135"/>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DDC6F8C-DA15-40E5-8571-1C5505766242}">
      <dsp:nvSpPr>
        <dsp:cNvPr id="0" name=""/>
        <dsp:cNvSpPr/>
      </dsp:nvSpPr>
      <dsp:spPr>
        <a:xfrm>
          <a:off x="4310163" y="1690842"/>
          <a:ext cx="281933" cy="1235135"/>
        </a:xfrm>
        <a:custGeom>
          <a:avLst/>
          <a:gdLst/>
          <a:ahLst/>
          <a:cxnLst/>
          <a:rect l="0" t="0" r="0" b="0"/>
          <a:pathLst>
            <a:path>
              <a:moveTo>
                <a:pt x="281933" y="0"/>
              </a:moveTo>
              <a:lnTo>
                <a:pt x="281933" y="1235135"/>
              </a:lnTo>
              <a:lnTo>
                <a:pt x="0" y="1235135"/>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5D43DB0-D41C-43F5-A709-668715314E2D}">
      <dsp:nvSpPr>
        <dsp:cNvPr id="0" name=""/>
        <dsp:cNvSpPr/>
      </dsp:nvSpPr>
      <dsp:spPr>
        <a:xfrm>
          <a:off x="4592097" y="1690842"/>
          <a:ext cx="3248942" cy="2470270"/>
        </a:xfrm>
        <a:custGeom>
          <a:avLst/>
          <a:gdLst/>
          <a:ahLst/>
          <a:cxnLst/>
          <a:rect l="0" t="0" r="0" b="0"/>
          <a:pathLst>
            <a:path>
              <a:moveTo>
                <a:pt x="0" y="0"/>
              </a:moveTo>
              <a:lnTo>
                <a:pt x="0" y="2188337"/>
              </a:lnTo>
              <a:lnTo>
                <a:pt x="3248942" y="2188337"/>
              </a:lnTo>
              <a:lnTo>
                <a:pt x="3248942" y="247027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F939A98-CE83-493D-9A37-FA24D4844060}">
      <dsp:nvSpPr>
        <dsp:cNvPr id="0" name=""/>
        <dsp:cNvSpPr/>
      </dsp:nvSpPr>
      <dsp:spPr>
        <a:xfrm>
          <a:off x="4546377" y="1690842"/>
          <a:ext cx="91440" cy="2470270"/>
        </a:xfrm>
        <a:custGeom>
          <a:avLst/>
          <a:gdLst/>
          <a:ahLst/>
          <a:cxnLst/>
          <a:rect l="0" t="0" r="0" b="0"/>
          <a:pathLst>
            <a:path>
              <a:moveTo>
                <a:pt x="45720" y="0"/>
              </a:moveTo>
              <a:lnTo>
                <a:pt x="45720" y="247027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B31FE76-F05E-4B07-9331-BB74030B5B29}">
      <dsp:nvSpPr>
        <dsp:cNvPr id="0" name=""/>
        <dsp:cNvSpPr/>
      </dsp:nvSpPr>
      <dsp:spPr>
        <a:xfrm>
          <a:off x="1343154" y="1690842"/>
          <a:ext cx="3248942" cy="2470270"/>
        </a:xfrm>
        <a:custGeom>
          <a:avLst/>
          <a:gdLst/>
          <a:ahLst/>
          <a:cxnLst/>
          <a:rect l="0" t="0" r="0" b="0"/>
          <a:pathLst>
            <a:path>
              <a:moveTo>
                <a:pt x="3248942" y="0"/>
              </a:moveTo>
              <a:lnTo>
                <a:pt x="3248942" y="2188337"/>
              </a:lnTo>
              <a:lnTo>
                <a:pt x="0" y="2188337"/>
              </a:lnTo>
              <a:lnTo>
                <a:pt x="0" y="247027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AD5115B-C38B-4D78-83A7-FDD60E23B714}">
      <dsp:nvSpPr>
        <dsp:cNvPr id="0" name=""/>
        <dsp:cNvSpPr/>
      </dsp:nvSpPr>
      <dsp:spPr>
        <a:xfrm>
          <a:off x="3249558" y="348304"/>
          <a:ext cx="2685076" cy="1342538"/>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i="0" kern="1200" dirty="0">
              <a:solidFill>
                <a:schemeClr val="tx1"/>
              </a:solidFill>
              <a:latin typeface="Times New Roman" panose="02020603050405020304" pitchFamily="18" charset="0"/>
              <a:cs typeface="Times New Roman" panose="02020603050405020304" pitchFamily="18" charset="0"/>
            </a:rPr>
            <a:t>CEO/Founder:</a:t>
          </a:r>
          <a:r>
            <a:rPr lang="en-GB" sz="1600" b="0" i="0" kern="1200" dirty="0">
              <a:solidFill>
                <a:schemeClr val="tx1"/>
              </a:solidFill>
              <a:latin typeface="Times New Roman" panose="02020603050405020304" pitchFamily="18" charset="0"/>
              <a:cs typeface="Times New Roman" panose="02020603050405020304" pitchFamily="18" charset="0"/>
            </a:rPr>
            <a:t> Oversees all company operations, sets strategic direction, and represents the company externally.</a:t>
          </a:r>
          <a:endParaRPr lang="en-GB" sz="1600" kern="1200" dirty="0">
            <a:solidFill>
              <a:schemeClr val="tx1"/>
            </a:solidFill>
            <a:latin typeface="Times New Roman" panose="02020603050405020304" pitchFamily="18" charset="0"/>
            <a:cs typeface="Times New Roman" panose="02020603050405020304" pitchFamily="18" charset="0"/>
          </a:endParaRPr>
        </a:p>
      </dsp:txBody>
      <dsp:txXfrm>
        <a:off x="3249558" y="348304"/>
        <a:ext cx="2685076" cy="1342538"/>
      </dsp:txXfrm>
    </dsp:sp>
    <dsp:sp modelId="{D8F61301-C7D0-4EE0-9EF7-85B841E7454E}">
      <dsp:nvSpPr>
        <dsp:cNvPr id="0" name=""/>
        <dsp:cNvSpPr/>
      </dsp:nvSpPr>
      <dsp:spPr>
        <a:xfrm>
          <a:off x="616" y="4161113"/>
          <a:ext cx="2685076" cy="1342538"/>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i="0" kern="1200" dirty="0">
              <a:solidFill>
                <a:schemeClr val="tx1"/>
              </a:solidFill>
              <a:latin typeface="Times New Roman" panose="02020603050405020304" pitchFamily="18" charset="0"/>
              <a:cs typeface="Times New Roman" panose="02020603050405020304" pitchFamily="18" charset="0"/>
            </a:rPr>
            <a:t>Health and Safety Manager: </a:t>
          </a:r>
          <a:r>
            <a:rPr lang="en-GB" sz="1600" b="0" i="0" kern="1200" dirty="0">
              <a:solidFill>
                <a:schemeClr val="tx1"/>
              </a:solidFill>
              <a:latin typeface="Times New Roman" panose="02020603050405020304" pitchFamily="18" charset="0"/>
              <a:cs typeface="Times New Roman" panose="02020603050405020304" pitchFamily="18" charset="0"/>
            </a:rPr>
            <a:t>Tasked with developing and enforcing safety protocols related to the handling of chemicals used in the production process.</a:t>
          </a:r>
          <a:endParaRPr lang="en-GB" sz="1600" kern="1200" dirty="0">
            <a:solidFill>
              <a:schemeClr val="tx1"/>
            </a:solidFill>
            <a:latin typeface="Times New Roman" panose="02020603050405020304" pitchFamily="18" charset="0"/>
            <a:cs typeface="Times New Roman" panose="02020603050405020304" pitchFamily="18" charset="0"/>
          </a:endParaRPr>
        </a:p>
      </dsp:txBody>
      <dsp:txXfrm>
        <a:off x="616" y="4161113"/>
        <a:ext cx="2685076" cy="1342538"/>
      </dsp:txXfrm>
    </dsp:sp>
    <dsp:sp modelId="{8C4D7553-6AF3-48FB-83B9-46590167CA28}">
      <dsp:nvSpPr>
        <dsp:cNvPr id="0" name=""/>
        <dsp:cNvSpPr/>
      </dsp:nvSpPr>
      <dsp:spPr>
        <a:xfrm>
          <a:off x="3249558" y="4161113"/>
          <a:ext cx="2685076" cy="1342538"/>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i="0" kern="1200" dirty="0">
              <a:solidFill>
                <a:schemeClr val="tx1"/>
              </a:solidFill>
              <a:latin typeface="Times New Roman" panose="02020603050405020304" pitchFamily="18" charset="0"/>
              <a:cs typeface="Times New Roman" panose="02020603050405020304" pitchFamily="18" charset="0"/>
            </a:rPr>
            <a:t>Product Development Lead:</a:t>
          </a:r>
          <a:r>
            <a:rPr lang="en-GB" sz="1600" b="0" i="0" kern="1200" dirty="0">
              <a:solidFill>
                <a:schemeClr val="tx1"/>
              </a:solidFill>
              <a:latin typeface="Times New Roman" panose="02020603050405020304" pitchFamily="18" charset="0"/>
              <a:cs typeface="Times New Roman" panose="02020603050405020304" pitchFamily="18" charset="0"/>
            </a:rPr>
            <a:t> Innovates and refines product lines, ensuring quality control and adherence to brand values.</a:t>
          </a:r>
          <a:endParaRPr lang="en-GB" sz="1600" kern="1200" dirty="0">
            <a:solidFill>
              <a:schemeClr val="tx1"/>
            </a:solidFill>
            <a:latin typeface="Times New Roman" panose="02020603050405020304" pitchFamily="18" charset="0"/>
            <a:cs typeface="Times New Roman" panose="02020603050405020304" pitchFamily="18" charset="0"/>
          </a:endParaRPr>
        </a:p>
      </dsp:txBody>
      <dsp:txXfrm>
        <a:off x="3249558" y="4161113"/>
        <a:ext cx="2685076" cy="1342538"/>
      </dsp:txXfrm>
    </dsp:sp>
    <dsp:sp modelId="{4BAD55EB-A008-4199-95B5-C7F727F44D03}">
      <dsp:nvSpPr>
        <dsp:cNvPr id="0" name=""/>
        <dsp:cNvSpPr/>
      </dsp:nvSpPr>
      <dsp:spPr>
        <a:xfrm>
          <a:off x="6498501" y="4161113"/>
          <a:ext cx="2685076" cy="1342538"/>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i="0" kern="1200" dirty="0">
              <a:solidFill>
                <a:schemeClr val="tx1"/>
              </a:solidFill>
              <a:latin typeface="Times New Roman" panose="02020603050405020304" pitchFamily="18" charset="0"/>
              <a:cs typeface="Times New Roman" panose="02020603050405020304" pitchFamily="18" charset="0"/>
            </a:rPr>
            <a:t>Production Line Manager: </a:t>
          </a:r>
          <a:r>
            <a:rPr lang="en-GB" sz="1600" b="0" i="0" kern="1200" dirty="0">
              <a:solidFill>
                <a:schemeClr val="tx1"/>
              </a:solidFill>
              <a:latin typeface="Times New Roman" panose="02020603050405020304" pitchFamily="18" charset="0"/>
              <a:cs typeface="Times New Roman" panose="02020603050405020304" pitchFamily="18" charset="0"/>
            </a:rPr>
            <a:t>Responsible for overseeing the entire production process of the soap making from raw material sourcing to final product packaging.</a:t>
          </a:r>
          <a:endParaRPr lang="en-GB" sz="1600" b="0" kern="1200" dirty="0">
            <a:solidFill>
              <a:schemeClr val="tx1"/>
            </a:solidFill>
            <a:latin typeface="Times New Roman" panose="02020603050405020304" pitchFamily="18" charset="0"/>
            <a:cs typeface="Times New Roman" panose="02020603050405020304" pitchFamily="18" charset="0"/>
          </a:endParaRPr>
        </a:p>
      </dsp:txBody>
      <dsp:txXfrm>
        <a:off x="6498501" y="4161113"/>
        <a:ext cx="2685076" cy="1342538"/>
      </dsp:txXfrm>
    </dsp:sp>
    <dsp:sp modelId="{B785374A-8370-4808-9352-79F4254D1DFB}">
      <dsp:nvSpPr>
        <dsp:cNvPr id="0" name=""/>
        <dsp:cNvSpPr/>
      </dsp:nvSpPr>
      <dsp:spPr>
        <a:xfrm>
          <a:off x="1625087" y="2254708"/>
          <a:ext cx="2685076" cy="1342538"/>
        </a:xfrm>
        <a:prstGeom prst="rect">
          <a:avLst/>
        </a:prstGeom>
        <a:solidFill>
          <a:schemeClr val="accent4">
            <a:hueOff val="0"/>
            <a:satOff val="0"/>
            <a:lumOff val="0"/>
            <a:alphaOff val="0"/>
          </a:schemeClr>
        </a:solidFill>
        <a:ln w="15875" cap="rnd" cmpd="sng" algn="ctr">
          <a:solidFill>
            <a:schemeClr val="l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i="0" kern="1200" dirty="0">
              <a:solidFill>
                <a:schemeClr val="tx1"/>
              </a:solidFill>
              <a:latin typeface="Times New Roman" panose="02020603050405020304" pitchFamily="18" charset="0"/>
              <a:cs typeface="Times New Roman" panose="02020603050405020304" pitchFamily="18" charset="0"/>
            </a:rPr>
            <a:t>Operations Manager:</a:t>
          </a:r>
          <a:r>
            <a:rPr lang="en-GB" sz="1600" b="0" i="0" kern="1200" dirty="0">
              <a:solidFill>
                <a:schemeClr val="tx1"/>
              </a:solidFill>
              <a:latin typeface="Times New Roman" panose="02020603050405020304" pitchFamily="18" charset="0"/>
              <a:cs typeface="Times New Roman" panose="02020603050405020304" pitchFamily="18" charset="0"/>
            </a:rPr>
            <a:t> Manages day-to-day operations, production scheduling, and supplier relationships.</a:t>
          </a:r>
          <a:endParaRPr lang="en-GB" sz="1600" kern="1200" dirty="0">
            <a:solidFill>
              <a:schemeClr val="tx1"/>
            </a:solidFill>
            <a:latin typeface="Times New Roman" panose="02020603050405020304" pitchFamily="18" charset="0"/>
            <a:cs typeface="Times New Roman" panose="02020603050405020304" pitchFamily="18" charset="0"/>
          </a:endParaRPr>
        </a:p>
      </dsp:txBody>
      <dsp:txXfrm>
        <a:off x="1625087" y="2254708"/>
        <a:ext cx="2685076" cy="1342538"/>
      </dsp:txXfrm>
    </dsp:sp>
    <dsp:sp modelId="{D61DA6CF-5CF3-455E-97BB-A6545F4CE3E7}">
      <dsp:nvSpPr>
        <dsp:cNvPr id="0" name=""/>
        <dsp:cNvSpPr/>
      </dsp:nvSpPr>
      <dsp:spPr>
        <a:xfrm>
          <a:off x="4874030" y="2254708"/>
          <a:ext cx="2685076" cy="1342538"/>
        </a:xfrm>
        <a:prstGeom prst="rect">
          <a:avLst/>
        </a:prstGeom>
        <a:solidFill>
          <a:schemeClr val="accent4">
            <a:hueOff val="0"/>
            <a:satOff val="0"/>
            <a:lumOff val="0"/>
            <a:alphaOff val="0"/>
          </a:schemeClr>
        </a:solidFill>
        <a:ln w="15875" cap="rnd" cmpd="sng" algn="ctr">
          <a:solidFill>
            <a:schemeClr val="l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i="0" kern="1200" dirty="0">
              <a:solidFill>
                <a:schemeClr val="tx1"/>
              </a:solidFill>
              <a:latin typeface="Times New Roman" panose="02020603050405020304" pitchFamily="18" charset="0"/>
              <a:cs typeface="Times New Roman" panose="02020603050405020304" pitchFamily="18" charset="0"/>
            </a:rPr>
            <a:t>Finance Manager:</a:t>
          </a:r>
          <a:r>
            <a:rPr lang="en-GB" sz="1600" b="0" i="0" kern="1200" dirty="0">
              <a:solidFill>
                <a:schemeClr val="tx1"/>
              </a:solidFill>
              <a:latin typeface="Times New Roman" panose="02020603050405020304" pitchFamily="18" charset="0"/>
              <a:cs typeface="Times New Roman" panose="02020603050405020304" pitchFamily="18" charset="0"/>
            </a:rPr>
            <a:t> Handles budgeting, accounting, and financial planning, ensuring the company's financial security.</a:t>
          </a:r>
          <a:endParaRPr lang="en-GB" sz="1600" kern="1200" dirty="0">
            <a:solidFill>
              <a:schemeClr val="tx1"/>
            </a:solidFill>
            <a:latin typeface="Times New Roman" panose="02020603050405020304" pitchFamily="18" charset="0"/>
            <a:cs typeface="Times New Roman" panose="02020603050405020304" pitchFamily="18" charset="0"/>
          </a:endParaRPr>
        </a:p>
      </dsp:txBody>
      <dsp:txXfrm>
        <a:off x="4874030" y="2254708"/>
        <a:ext cx="2685076" cy="13425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6413CA-E6B1-40A0-8D0E-514FD4E90D02}">
      <dsp:nvSpPr>
        <dsp:cNvPr id="0" name=""/>
        <dsp:cNvSpPr/>
      </dsp:nvSpPr>
      <dsp:spPr>
        <a:xfrm>
          <a:off x="0" y="207821"/>
          <a:ext cx="2974312" cy="133087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My management team plan entails blending managerial duties with interpersonal relationships while ensuring the firm functions successfully.</a:t>
          </a:r>
        </a:p>
      </dsp:txBody>
      <dsp:txXfrm>
        <a:off x="64968" y="272789"/>
        <a:ext cx="2844376" cy="12009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AA0C1-78D6-4EAE-BD4F-16BEF963AE38}">
      <dsp:nvSpPr>
        <dsp:cNvPr id="0" name=""/>
        <dsp:cNvSpPr/>
      </dsp:nvSpPr>
      <dsp:spPr>
        <a:xfrm>
          <a:off x="0" y="24415"/>
          <a:ext cx="4268872" cy="733589"/>
        </a:xfrm>
        <a:prstGeom prst="roundRect">
          <a:avLst/>
        </a:prstGeom>
        <a:solidFill>
          <a:schemeClr val="accent3">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The target market include consumers who prioritise handcrafted, eco-friendly, and organic skincare products:</a:t>
          </a:r>
        </a:p>
      </dsp:txBody>
      <dsp:txXfrm>
        <a:off x="35811" y="60226"/>
        <a:ext cx="4197250" cy="661967"/>
      </dsp:txXfrm>
    </dsp:sp>
    <dsp:sp modelId="{8768E729-9765-425E-B04E-6363D3830544}">
      <dsp:nvSpPr>
        <dsp:cNvPr id="0" name=""/>
        <dsp:cNvSpPr/>
      </dsp:nvSpPr>
      <dsp:spPr>
        <a:xfrm>
          <a:off x="0" y="775285"/>
          <a:ext cx="4268872" cy="733589"/>
        </a:xfrm>
        <a:prstGeom prst="roundRect">
          <a:avLst/>
        </a:prstGeom>
        <a:solidFill>
          <a:schemeClr val="accent3">
            <a:hueOff val="540797"/>
            <a:satOff val="-1799"/>
            <a:lumOff val="-902"/>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Health-Conscious Consumers: Individuals looking for skin-friendly, chemical-free soap options.</a:t>
          </a:r>
        </a:p>
      </dsp:txBody>
      <dsp:txXfrm>
        <a:off x="35811" y="811096"/>
        <a:ext cx="4197250" cy="661967"/>
      </dsp:txXfrm>
    </dsp:sp>
    <dsp:sp modelId="{AA893C4C-E3C0-4182-9037-86B8F20CA751}">
      <dsp:nvSpPr>
        <dsp:cNvPr id="0" name=""/>
        <dsp:cNvSpPr/>
      </dsp:nvSpPr>
      <dsp:spPr>
        <a:xfrm>
          <a:off x="0" y="1526155"/>
          <a:ext cx="4268872" cy="733589"/>
        </a:xfrm>
        <a:prstGeom prst="roundRect">
          <a:avLst/>
        </a:prstGeom>
        <a:solidFill>
          <a:schemeClr val="accent3">
            <a:hueOff val="1081593"/>
            <a:satOff val="-3599"/>
            <a:lumOff val="-1804"/>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Eco-Conscious Shoppers: Customers prioritizing products with minimal environmental impact, from ingredients to packaging.</a:t>
          </a:r>
        </a:p>
      </dsp:txBody>
      <dsp:txXfrm>
        <a:off x="35811" y="1561966"/>
        <a:ext cx="4197250" cy="661967"/>
      </dsp:txXfrm>
    </dsp:sp>
    <dsp:sp modelId="{B13A460D-44CC-4237-9EE0-D656E5D81A01}">
      <dsp:nvSpPr>
        <dsp:cNvPr id="0" name=""/>
        <dsp:cNvSpPr/>
      </dsp:nvSpPr>
      <dsp:spPr>
        <a:xfrm>
          <a:off x="0" y="2277025"/>
          <a:ext cx="4268872" cy="733589"/>
        </a:xfrm>
        <a:prstGeom prst="roundRect">
          <a:avLst/>
        </a:prstGeom>
        <a:solidFill>
          <a:schemeClr val="accent3">
            <a:hueOff val="1622390"/>
            <a:satOff val="-5398"/>
            <a:lumOff val="-2705"/>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Gift Buyers: People seeking unique, personalized gifts for special occasions or corporate events.</a:t>
          </a:r>
        </a:p>
      </dsp:txBody>
      <dsp:txXfrm>
        <a:off x="35811" y="2312836"/>
        <a:ext cx="4197250" cy="661967"/>
      </dsp:txXfrm>
    </dsp:sp>
    <dsp:sp modelId="{68DFB239-352E-4340-A21D-ED559879C874}">
      <dsp:nvSpPr>
        <dsp:cNvPr id="0" name=""/>
        <dsp:cNvSpPr/>
      </dsp:nvSpPr>
      <dsp:spPr>
        <a:xfrm>
          <a:off x="0" y="3027895"/>
          <a:ext cx="4268872" cy="733589"/>
        </a:xfrm>
        <a:prstGeom prst="roundRect">
          <a:avLst/>
        </a:prstGeom>
        <a:solidFill>
          <a:schemeClr val="accent3">
            <a:hueOff val="2163186"/>
            <a:satOff val="-7198"/>
            <a:lumOff val="-3607"/>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Local Community: Residents preferring to support local businesses and artisanal crafters.</a:t>
          </a:r>
        </a:p>
      </dsp:txBody>
      <dsp:txXfrm>
        <a:off x="35811" y="3063706"/>
        <a:ext cx="4197250" cy="661967"/>
      </dsp:txXfrm>
    </dsp:sp>
    <dsp:sp modelId="{63AB19E4-AAE3-4878-996A-686BAD23DEA8}">
      <dsp:nvSpPr>
        <dsp:cNvPr id="0" name=""/>
        <dsp:cNvSpPr/>
      </dsp:nvSpPr>
      <dsp:spPr>
        <a:xfrm>
          <a:off x="0" y="3778765"/>
          <a:ext cx="4268872" cy="733589"/>
        </a:xfrm>
        <a:prstGeom prst="roundRect">
          <a:avLst/>
        </a:prstGeom>
        <a:solidFill>
          <a:schemeClr val="accent3">
            <a:hueOff val="2703983"/>
            <a:satOff val="-8997"/>
            <a:lumOff val="-4509"/>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Online Shoppers: Consumers comfortable with purchasing skincare products online, reached through e-commerce and social media platforms.</a:t>
          </a:r>
        </a:p>
      </dsp:txBody>
      <dsp:txXfrm>
        <a:off x="35811" y="3814576"/>
        <a:ext cx="4197250" cy="6619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2381D4-1CC9-4C49-BE2D-F0DBA40E6BA9}">
      <dsp:nvSpPr>
        <dsp:cNvPr id="0" name=""/>
        <dsp:cNvSpPr/>
      </dsp:nvSpPr>
      <dsp:spPr>
        <a:xfrm>
          <a:off x="0" y="97"/>
          <a:ext cx="5992167" cy="808945"/>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Social Media Marketing: Utilize platforms like Instagram and Facebook to showcase my products, share behind-the-scenes content, and engage with my  community and potential customers, highlighting the natural ingredients and the organic source.</a:t>
          </a:r>
        </a:p>
      </dsp:txBody>
      <dsp:txXfrm>
        <a:off x="39489" y="39586"/>
        <a:ext cx="5913189" cy="729967"/>
      </dsp:txXfrm>
    </dsp:sp>
    <dsp:sp modelId="{764DC532-9356-4F10-AF1F-0129993E9194}">
      <dsp:nvSpPr>
        <dsp:cNvPr id="0" name=""/>
        <dsp:cNvSpPr/>
      </dsp:nvSpPr>
      <dsp:spPr>
        <a:xfrm>
          <a:off x="0" y="821488"/>
          <a:ext cx="5992167" cy="808945"/>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Email Marketing: Developing a newsletter offering exclusive deals, product launches, and insightful content to keep my audience engaged and encourage repeat purchases.</a:t>
          </a:r>
        </a:p>
      </dsp:txBody>
      <dsp:txXfrm>
        <a:off x="39489" y="860977"/>
        <a:ext cx="5913189" cy="729967"/>
      </dsp:txXfrm>
    </dsp:sp>
    <dsp:sp modelId="{5ED7B5C3-21CB-4FE5-9575-13996A3D322A}">
      <dsp:nvSpPr>
        <dsp:cNvPr id="0" name=""/>
        <dsp:cNvSpPr/>
      </dsp:nvSpPr>
      <dsp:spPr>
        <a:xfrm>
          <a:off x="0" y="1642878"/>
          <a:ext cx="5992167" cy="808945"/>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Local Markets and Events: Participating in local craft fairs, farmers' markets, and community events to raise brand awareness and build a loyal local customer base.</a:t>
          </a:r>
        </a:p>
      </dsp:txBody>
      <dsp:txXfrm>
        <a:off x="39489" y="1682367"/>
        <a:ext cx="5913189" cy="729967"/>
      </dsp:txXfrm>
    </dsp:sp>
    <dsp:sp modelId="{A97528EA-2E6F-4168-8066-7587A42E0844}">
      <dsp:nvSpPr>
        <dsp:cNvPr id="0" name=""/>
        <dsp:cNvSpPr/>
      </dsp:nvSpPr>
      <dsp:spPr>
        <a:xfrm>
          <a:off x="0" y="2464269"/>
          <a:ext cx="5992167" cy="808945"/>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Collaborations and Partnerships: Partner shipping with local businesses, wellness centers, and eco-friendly influencers to reach new audiences and create co-branded products or promotions.</a:t>
          </a:r>
        </a:p>
      </dsp:txBody>
      <dsp:txXfrm>
        <a:off x="39489" y="2503758"/>
        <a:ext cx="5913189" cy="729967"/>
      </dsp:txXfrm>
    </dsp:sp>
    <dsp:sp modelId="{642F7318-E6E6-4D92-B205-19A517DF9CA9}">
      <dsp:nvSpPr>
        <dsp:cNvPr id="0" name=""/>
        <dsp:cNvSpPr/>
      </dsp:nvSpPr>
      <dsp:spPr>
        <a:xfrm>
          <a:off x="0" y="3285660"/>
          <a:ext cx="5992167" cy="808945"/>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Customer Reviews and Testimonials: Leveraging positive customer feedback in your marketing materials and on social media to build trust and credibility.</a:t>
          </a:r>
        </a:p>
      </dsp:txBody>
      <dsp:txXfrm>
        <a:off x="39489" y="3325149"/>
        <a:ext cx="5913189" cy="72996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05B4B-8C2A-4838-82D4-C924BE66565A}">
      <dsp:nvSpPr>
        <dsp:cNvPr id="0" name=""/>
        <dsp:cNvSpPr/>
      </dsp:nvSpPr>
      <dsp:spPr>
        <a:xfrm>
          <a:off x="0" y="126685"/>
          <a:ext cx="4652387" cy="95004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latin typeface="Times New Roman" panose="02020603050405020304" pitchFamily="18" charset="0"/>
              <a:cs typeface="Times New Roman" panose="02020603050405020304" pitchFamily="18" charset="0"/>
            </a:rPr>
            <a:t>Little Soap Company</a:t>
          </a:r>
          <a:r>
            <a:rPr lang="en-GB" sz="1400" kern="1200" dirty="0">
              <a:solidFill>
                <a:schemeClr val="tx1"/>
              </a:solidFill>
              <a:latin typeface="Times New Roman" panose="02020603050405020304" pitchFamily="18" charset="0"/>
              <a:cs typeface="Times New Roman" panose="02020603050405020304" pitchFamily="18" charset="0"/>
            </a:rPr>
            <a:t>, known for its commitment to decreasing synthetic ingredients in cosmetics, pioneered the organic soap bar in supermarkets, promoting accessibility to pure soap for all.</a:t>
          </a:r>
        </a:p>
      </dsp:txBody>
      <dsp:txXfrm>
        <a:off x="46377" y="173062"/>
        <a:ext cx="4559633" cy="857286"/>
      </dsp:txXfrm>
    </dsp:sp>
    <dsp:sp modelId="{499C5CB9-E50F-44D2-8097-BDAF67F65B6D}">
      <dsp:nvSpPr>
        <dsp:cNvPr id="0" name=""/>
        <dsp:cNvSpPr/>
      </dsp:nvSpPr>
      <dsp:spPr>
        <a:xfrm>
          <a:off x="0" y="1117046"/>
          <a:ext cx="4652387" cy="950040"/>
        </a:xfrm>
        <a:prstGeom prst="roundRect">
          <a:avLst/>
        </a:prstGeom>
        <a:solidFill>
          <a:schemeClr val="accent3">
            <a:hueOff val="675996"/>
            <a:satOff val="-2249"/>
            <a:lumOff val="-112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latin typeface="Times New Roman" panose="02020603050405020304" pitchFamily="18" charset="0"/>
              <a:cs typeface="Times New Roman" panose="02020603050405020304" pitchFamily="18" charset="0"/>
            </a:rPr>
            <a:t>The English Soap Company </a:t>
          </a:r>
          <a:r>
            <a:rPr lang="en-GB" sz="1400" kern="1200" dirty="0">
              <a:solidFill>
                <a:schemeClr val="tx1"/>
              </a:solidFill>
              <a:latin typeface="Times New Roman" panose="02020603050405020304" pitchFamily="18" charset="0"/>
              <a:cs typeface="Times New Roman" panose="02020603050405020304" pitchFamily="18" charset="0"/>
            </a:rPr>
            <a:t>provides eco-friendly soap and products. From their kitchen table, they have established a family-owned firm specialising in pure vegetable soap bars and premium products.</a:t>
          </a:r>
        </a:p>
      </dsp:txBody>
      <dsp:txXfrm>
        <a:off x="46377" y="1163423"/>
        <a:ext cx="4559633" cy="857286"/>
      </dsp:txXfrm>
    </dsp:sp>
    <dsp:sp modelId="{E63B5069-660F-4B4B-9E73-129FF0C3FABD}">
      <dsp:nvSpPr>
        <dsp:cNvPr id="0" name=""/>
        <dsp:cNvSpPr/>
      </dsp:nvSpPr>
      <dsp:spPr>
        <a:xfrm>
          <a:off x="0" y="2107406"/>
          <a:ext cx="4652387" cy="950040"/>
        </a:xfrm>
        <a:prstGeom prst="roundRect">
          <a:avLst/>
        </a:prstGeom>
        <a:solidFill>
          <a:schemeClr val="accent3">
            <a:hueOff val="1351992"/>
            <a:satOff val="-4498"/>
            <a:lumOff val="-225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latin typeface="Times New Roman" panose="02020603050405020304" pitchFamily="18" charset="0"/>
              <a:cs typeface="Times New Roman" panose="02020603050405020304" pitchFamily="18" charset="0"/>
            </a:rPr>
            <a:t>For toxin-free soap, </a:t>
          </a:r>
          <a:r>
            <a:rPr lang="en-GB" sz="1400" b="1" kern="1200" dirty="0">
              <a:solidFill>
                <a:schemeClr val="tx1"/>
              </a:solidFill>
              <a:latin typeface="Times New Roman" panose="02020603050405020304" pitchFamily="18" charset="0"/>
              <a:cs typeface="Times New Roman" panose="02020603050405020304" pitchFamily="18" charset="0"/>
            </a:rPr>
            <a:t>Rocky Mountain Soap </a:t>
          </a:r>
          <a:r>
            <a:rPr lang="en-GB" sz="1400" kern="1200" dirty="0">
              <a:solidFill>
                <a:schemeClr val="tx1"/>
              </a:solidFill>
              <a:latin typeface="Times New Roman" panose="02020603050405020304" pitchFamily="18" charset="0"/>
              <a:cs typeface="Times New Roman" panose="02020603050405020304" pitchFamily="18" charset="0"/>
            </a:rPr>
            <a:t>Company claims to make the best in the world. Their soap assortment emphasises cleanliness and environmental friendliness with natural hand and body cleansers.</a:t>
          </a:r>
        </a:p>
      </dsp:txBody>
      <dsp:txXfrm>
        <a:off x="46377" y="2153783"/>
        <a:ext cx="4559633" cy="857286"/>
      </dsp:txXfrm>
    </dsp:sp>
    <dsp:sp modelId="{8BA6814D-095D-4679-AC83-8A29B0380033}">
      <dsp:nvSpPr>
        <dsp:cNvPr id="0" name=""/>
        <dsp:cNvSpPr/>
      </dsp:nvSpPr>
      <dsp:spPr>
        <a:xfrm>
          <a:off x="0" y="3097766"/>
          <a:ext cx="4652387" cy="950040"/>
        </a:xfrm>
        <a:prstGeom prst="roundRect">
          <a:avLst/>
        </a:prstGeom>
        <a:solidFill>
          <a:schemeClr val="accent3">
            <a:hueOff val="2027987"/>
            <a:satOff val="-6748"/>
            <a:lumOff val="-338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latin typeface="Times New Roman" panose="02020603050405020304" pitchFamily="18" charset="0"/>
              <a:cs typeface="Times New Roman" panose="02020603050405020304" pitchFamily="18" charset="0"/>
            </a:rPr>
            <a:t>Dove </a:t>
          </a:r>
          <a:r>
            <a:rPr lang="en-GB" sz="1400" kern="1200" dirty="0">
              <a:solidFill>
                <a:schemeClr val="tx1"/>
              </a:solidFill>
              <a:latin typeface="Times New Roman" panose="02020603050405020304" pitchFamily="18" charset="0"/>
              <a:cs typeface="Times New Roman" panose="02020603050405020304" pitchFamily="18" charset="0"/>
            </a:rPr>
            <a:t>is a widely recognised brand that is renowned for its Beauty Bar. Dove prioritises the development of mild, hydrating formulas that are appropriate for delicate skin and can be easily found in grocery stores and pharmacies.</a:t>
          </a:r>
        </a:p>
      </dsp:txBody>
      <dsp:txXfrm>
        <a:off x="46377" y="3144143"/>
        <a:ext cx="4559633" cy="857286"/>
      </dsp:txXfrm>
    </dsp:sp>
    <dsp:sp modelId="{B0C74656-0552-4343-BF83-CA37EA6187C1}">
      <dsp:nvSpPr>
        <dsp:cNvPr id="0" name=""/>
        <dsp:cNvSpPr/>
      </dsp:nvSpPr>
      <dsp:spPr>
        <a:xfrm>
          <a:off x="0" y="4088126"/>
          <a:ext cx="4652387" cy="950040"/>
        </a:xfrm>
        <a:prstGeom prst="roundRect">
          <a:avLst/>
        </a:prstGeom>
        <a:solidFill>
          <a:schemeClr val="accent3">
            <a:hueOff val="2703983"/>
            <a:satOff val="-8997"/>
            <a:lumOff val="-450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err="1">
              <a:solidFill>
                <a:schemeClr val="tx1"/>
              </a:solidFill>
              <a:latin typeface="Times New Roman" panose="02020603050405020304" pitchFamily="18" charset="0"/>
              <a:cs typeface="Times New Roman" panose="02020603050405020304" pitchFamily="18" charset="0"/>
            </a:rPr>
            <a:t>Dr.</a:t>
          </a:r>
          <a:r>
            <a:rPr lang="en-GB" sz="1400" b="1" kern="1200" dirty="0">
              <a:solidFill>
                <a:schemeClr val="tx1"/>
              </a:solidFill>
              <a:latin typeface="Times New Roman" panose="02020603050405020304" pitchFamily="18" charset="0"/>
              <a:cs typeface="Times New Roman" panose="02020603050405020304" pitchFamily="18" charset="0"/>
            </a:rPr>
            <a:t> Squatch: </a:t>
          </a:r>
          <a:r>
            <a:rPr lang="en-GB" sz="1400" kern="1200" dirty="0">
              <a:solidFill>
                <a:schemeClr val="tx1"/>
              </a:solidFill>
              <a:latin typeface="Times New Roman" panose="02020603050405020304" pitchFamily="18" charset="0"/>
              <a:cs typeface="Times New Roman" panose="02020603050405020304" pitchFamily="18" charset="0"/>
            </a:rPr>
            <a:t>Natural, "manly" soaps for guys. </a:t>
          </a:r>
          <a:r>
            <a:rPr lang="en-GB" sz="1400" kern="1200" dirty="0" err="1">
              <a:solidFill>
                <a:schemeClr val="tx1"/>
              </a:solidFill>
              <a:latin typeface="Times New Roman" panose="02020603050405020304" pitchFamily="18" charset="0"/>
              <a:cs typeface="Times New Roman" panose="02020603050405020304" pitchFamily="18" charset="0"/>
            </a:rPr>
            <a:t>Dr.</a:t>
          </a:r>
          <a:r>
            <a:rPr lang="en-GB" sz="1400" kern="1200" dirty="0">
              <a:solidFill>
                <a:schemeClr val="tx1"/>
              </a:solidFill>
              <a:latin typeface="Times New Roman" panose="02020603050405020304" pitchFamily="18" charset="0"/>
              <a:cs typeface="Times New Roman" panose="02020603050405020304" pitchFamily="18" charset="0"/>
            </a:rPr>
            <a:t> Squatch wants to revolutionise male beauty products by offering healthier skin care without harmful ingredients.</a:t>
          </a:r>
        </a:p>
      </dsp:txBody>
      <dsp:txXfrm>
        <a:off x="46377" y="4134503"/>
        <a:ext cx="4559633" cy="85728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D88F3D-FF87-4E32-B020-A4F24EC18F5C}">
      <dsp:nvSpPr>
        <dsp:cNvPr id="0" name=""/>
        <dsp:cNvSpPr/>
      </dsp:nvSpPr>
      <dsp:spPr>
        <a:xfrm>
          <a:off x="0" y="5967"/>
          <a:ext cx="2341266" cy="50368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Competition        </a:t>
          </a:r>
        </a:p>
      </dsp:txBody>
      <dsp:txXfrm>
        <a:off x="24588" y="30555"/>
        <a:ext cx="2292090" cy="4545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41EAFF-7DC7-485C-8FA0-D5D04E18C02A}">
      <dsp:nvSpPr>
        <dsp:cNvPr id="0" name=""/>
        <dsp:cNvSpPr/>
      </dsp:nvSpPr>
      <dsp:spPr>
        <a:xfrm>
          <a:off x="0" y="147206"/>
          <a:ext cx="2872992" cy="40774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Differentiation strategies</a:t>
          </a:r>
        </a:p>
      </dsp:txBody>
      <dsp:txXfrm>
        <a:off x="19904" y="167110"/>
        <a:ext cx="2833184" cy="36793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05B4B-8C2A-4838-82D4-C924BE66565A}">
      <dsp:nvSpPr>
        <dsp:cNvPr id="0" name=""/>
        <dsp:cNvSpPr/>
      </dsp:nvSpPr>
      <dsp:spPr>
        <a:xfrm>
          <a:off x="0" y="228746"/>
          <a:ext cx="4652387" cy="114660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Times New Roman" panose="02020603050405020304" pitchFamily="18" charset="0"/>
              <a:cs typeface="Times New Roman" panose="02020603050405020304" pitchFamily="18" charset="0"/>
            </a:rPr>
            <a:t>Unique Ingredients: </a:t>
          </a:r>
          <a:r>
            <a:rPr lang="en-GB" sz="1400" b="0" i="0" kern="1200" dirty="0">
              <a:solidFill>
                <a:schemeClr val="tx1"/>
              </a:solidFill>
              <a:latin typeface="Times New Roman" panose="02020603050405020304" pitchFamily="18" charset="0"/>
              <a:cs typeface="Times New Roman" panose="02020603050405020304" pitchFamily="18" charset="0"/>
            </a:rPr>
            <a:t>My soap uses Goat Milk, Rainwater, and Pressed Essential Oils for a luxurious and effective cleanse. Goat Milk moisturises and softens, Rainwater creates a silky foam, and Pressed Essential Oils add a therapeutic scent, boosting the benefits and sensory experience.</a:t>
          </a:r>
          <a:endParaRPr lang="en-GB" sz="1400" b="0" kern="1200" dirty="0">
            <a:solidFill>
              <a:schemeClr val="tx1"/>
            </a:solidFill>
            <a:latin typeface="Times New Roman" panose="02020603050405020304" pitchFamily="18" charset="0"/>
            <a:cs typeface="Times New Roman" panose="02020603050405020304" pitchFamily="18" charset="0"/>
          </a:endParaRPr>
        </a:p>
      </dsp:txBody>
      <dsp:txXfrm>
        <a:off x="55972" y="284718"/>
        <a:ext cx="4540443" cy="1034656"/>
      </dsp:txXfrm>
    </dsp:sp>
    <dsp:sp modelId="{499C5CB9-E50F-44D2-8097-BDAF67F65B6D}">
      <dsp:nvSpPr>
        <dsp:cNvPr id="0" name=""/>
        <dsp:cNvSpPr/>
      </dsp:nvSpPr>
      <dsp:spPr>
        <a:xfrm>
          <a:off x="0" y="1415666"/>
          <a:ext cx="4652387" cy="1146600"/>
        </a:xfrm>
        <a:prstGeom prst="roundRect">
          <a:avLst/>
        </a:prstGeom>
        <a:solidFill>
          <a:schemeClr val="accent3">
            <a:hueOff val="901328"/>
            <a:satOff val="-2999"/>
            <a:lumOff val="-150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Times New Roman" panose="02020603050405020304" pitchFamily="18" charset="0"/>
              <a:cs typeface="Times New Roman" panose="02020603050405020304" pitchFamily="18" charset="0"/>
            </a:rPr>
            <a:t>Sustainability:</a:t>
          </a:r>
          <a:r>
            <a:rPr lang="en-GB" sz="1400" b="0" i="0" kern="1200" dirty="0">
              <a:solidFill>
                <a:schemeClr val="tx1"/>
              </a:solidFill>
              <a:latin typeface="Times New Roman" panose="02020603050405020304" pitchFamily="18" charset="0"/>
              <a:cs typeface="Times New Roman" panose="02020603050405020304" pitchFamily="18" charset="0"/>
            </a:rPr>
            <a:t> For consumer and environmental benefit, we promote eco-friendly practises throughout production, including local ingredient procurement and biodegradable packaging.</a:t>
          </a:r>
          <a:endParaRPr lang="en-GB" sz="1400" b="0" kern="1200" dirty="0">
            <a:solidFill>
              <a:schemeClr val="tx1"/>
            </a:solidFill>
            <a:latin typeface="Times New Roman" panose="02020603050405020304" pitchFamily="18" charset="0"/>
            <a:cs typeface="Times New Roman" panose="02020603050405020304" pitchFamily="18" charset="0"/>
          </a:endParaRPr>
        </a:p>
      </dsp:txBody>
      <dsp:txXfrm>
        <a:off x="55972" y="1471638"/>
        <a:ext cx="4540443" cy="1034656"/>
      </dsp:txXfrm>
    </dsp:sp>
    <dsp:sp modelId="{E63B5069-660F-4B4B-9E73-129FF0C3FABD}">
      <dsp:nvSpPr>
        <dsp:cNvPr id="0" name=""/>
        <dsp:cNvSpPr/>
      </dsp:nvSpPr>
      <dsp:spPr>
        <a:xfrm>
          <a:off x="0" y="2602586"/>
          <a:ext cx="4652387" cy="1146600"/>
        </a:xfrm>
        <a:prstGeom prst="roundRect">
          <a:avLst/>
        </a:prstGeom>
        <a:solidFill>
          <a:schemeClr val="accent3">
            <a:hueOff val="1802655"/>
            <a:satOff val="-5998"/>
            <a:lumOff val="-300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Times New Roman" panose="02020603050405020304" pitchFamily="18" charset="0"/>
              <a:cs typeface="Times New Roman" panose="02020603050405020304" pitchFamily="18" charset="0"/>
            </a:rPr>
            <a:t>Artisanal Quality:</a:t>
          </a:r>
          <a:r>
            <a:rPr lang="en-GB" sz="1400" b="0" i="0" kern="1200" dirty="0">
              <a:solidFill>
                <a:schemeClr val="tx1"/>
              </a:solidFill>
              <a:latin typeface="Times New Roman" panose="02020603050405020304" pitchFamily="18" charset="0"/>
              <a:cs typeface="Times New Roman" panose="02020603050405020304" pitchFamily="18" charset="0"/>
            </a:rPr>
            <a:t> My products are artisanal masterpieces made with precision and respect for tradition. Each piece is handcrafted, ensuring a unique blend of aesthetics and functionality that reflects our artists' skill and passion.</a:t>
          </a:r>
          <a:endParaRPr lang="en-GB" sz="1400" b="0" kern="1200" dirty="0">
            <a:solidFill>
              <a:schemeClr val="tx1"/>
            </a:solidFill>
            <a:latin typeface="Times New Roman" panose="02020603050405020304" pitchFamily="18" charset="0"/>
            <a:cs typeface="Times New Roman" panose="02020603050405020304" pitchFamily="18" charset="0"/>
          </a:endParaRPr>
        </a:p>
      </dsp:txBody>
      <dsp:txXfrm>
        <a:off x="55972" y="2658558"/>
        <a:ext cx="4540443" cy="1034656"/>
      </dsp:txXfrm>
    </dsp:sp>
    <dsp:sp modelId="{8BA6814D-095D-4679-AC83-8A29B0380033}">
      <dsp:nvSpPr>
        <dsp:cNvPr id="0" name=""/>
        <dsp:cNvSpPr/>
      </dsp:nvSpPr>
      <dsp:spPr>
        <a:xfrm>
          <a:off x="0" y="3789506"/>
          <a:ext cx="4652387" cy="1146600"/>
        </a:xfrm>
        <a:prstGeom prst="roundRect">
          <a:avLst/>
        </a:prstGeom>
        <a:solidFill>
          <a:schemeClr val="accent3">
            <a:hueOff val="2703983"/>
            <a:satOff val="-8997"/>
            <a:lumOff val="-450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Times New Roman" panose="02020603050405020304" pitchFamily="18" charset="0"/>
              <a:cs typeface="Times New Roman" panose="02020603050405020304" pitchFamily="18" charset="0"/>
            </a:rPr>
            <a:t>Customization:</a:t>
          </a:r>
          <a:r>
            <a:rPr lang="en-GB" sz="1400" b="0" i="0" kern="1200" dirty="0">
              <a:solidFill>
                <a:schemeClr val="tx1"/>
              </a:solidFill>
              <a:latin typeface="Times New Roman" panose="02020603050405020304" pitchFamily="18" charset="0"/>
              <a:cs typeface="Times New Roman" panose="02020603050405020304" pitchFamily="18" charset="0"/>
            </a:rPr>
            <a:t> My company provides a customised experience by allowing customers to choose precise scents, ingredients, and packaging for products. This guarantees that every product is unique tailor</a:t>
          </a:r>
          <a:endParaRPr lang="en-GB" sz="1400" b="0" kern="1200" dirty="0">
            <a:solidFill>
              <a:schemeClr val="tx1"/>
            </a:solidFill>
            <a:latin typeface="Times New Roman" panose="02020603050405020304" pitchFamily="18" charset="0"/>
            <a:cs typeface="Times New Roman" panose="02020603050405020304" pitchFamily="18" charset="0"/>
          </a:endParaRPr>
        </a:p>
      </dsp:txBody>
      <dsp:txXfrm>
        <a:off x="55972" y="3845478"/>
        <a:ext cx="4540443" cy="103465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734076-47F1-4708-B7DE-043BCFFE84FE}">
      <dsp:nvSpPr>
        <dsp:cNvPr id="0" name=""/>
        <dsp:cNvSpPr/>
      </dsp:nvSpPr>
      <dsp:spPr>
        <a:xfrm>
          <a:off x="0" y="44297"/>
          <a:ext cx="4659923" cy="5382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Times New Roman" panose="02020603050405020304" pitchFamily="18" charset="0"/>
              <a:cs typeface="Times New Roman" panose="02020603050405020304" pitchFamily="18" charset="0"/>
            </a:rPr>
            <a:t>Funding requirements and allocation</a:t>
          </a:r>
        </a:p>
      </dsp:txBody>
      <dsp:txXfrm>
        <a:off x="26273" y="70570"/>
        <a:ext cx="4607377" cy="48565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4ABC85-58A2-44F2-80D7-16353FA6473C}" type="datetimeFigureOut">
              <a:rPr lang="en-GB" smtClean="0"/>
              <a:t>24/03/2024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B34BC7-A0C6-42BB-AC99-C5B6423D18DE}" type="slidenum">
              <a:rPr lang="en-GB" smtClean="0"/>
              <a:t>‹#›</a:t>
            </a:fld>
            <a:endParaRPr lang="en-GB"/>
          </a:p>
        </p:txBody>
      </p:sp>
    </p:spTree>
    <p:extLst>
      <p:ext uri="{BB962C8B-B14F-4D97-AF65-F5344CB8AC3E}">
        <p14:creationId xmlns:p14="http://schemas.microsoft.com/office/powerpoint/2010/main" val="2554328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E598E0EC-7408-49E4-99F8-E4AE0C160EA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BFB7279-FBFA-4FB4-9E9F-11135F463434}" type="slidenum">
              <a:rPr lang="en-US" altLang="en-US" smtClean="0"/>
              <a:pPr/>
              <a:t>2</a:t>
            </a:fld>
            <a:endParaRPr lang="en-US" altLang="en-US"/>
          </a:p>
        </p:txBody>
      </p:sp>
      <p:sp>
        <p:nvSpPr>
          <p:cNvPr id="8195" name="Rectangle 2">
            <a:extLst>
              <a:ext uri="{FF2B5EF4-FFF2-40B4-BE49-F238E27FC236}">
                <a16:creationId xmlns:a16="http://schemas.microsoft.com/office/drawing/2014/main" id="{F9D44DD4-8F5F-47CB-B8A4-69268B1294A7}"/>
              </a:ext>
            </a:extLst>
          </p:cNvPr>
          <p:cNvSpPr>
            <a:spLocks noGrp="1" noRot="1" noChangeAspect="1" noChangeArrowheads="1" noTextEdit="1"/>
          </p:cNvSpPr>
          <p:nvPr>
            <p:ph type="sldImg"/>
          </p:nvPr>
        </p:nvSpPr>
        <p:spPr>
          <a:xfrm>
            <a:off x="104775" y="733425"/>
            <a:ext cx="6515100" cy="3665538"/>
          </a:xfrm>
          <a:ln/>
        </p:spPr>
      </p:sp>
      <p:sp>
        <p:nvSpPr>
          <p:cNvPr id="8196" name="Rectangle 3">
            <a:extLst>
              <a:ext uri="{FF2B5EF4-FFF2-40B4-BE49-F238E27FC236}">
                <a16:creationId xmlns:a16="http://schemas.microsoft.com/office/drawing/2014/main" id="{428EBCDA-685C-46D5-A0ED-D68816F50030}"/>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E598E0EC-7408-49E4-99F8-E4AE0C160EA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BFB7279-FBFA-4FB4-9E9F-11135F463434}" type="slidenum">
              <a:rPr lang="en-US" altLang="en-US" smtClean="0"/>
              <a:pPr/>
              <a:t>3</a:t>
            </a:fld>
            <a:endParaRPr lang="en-US" altLang="en-US"/>
          </a:p>
        </p:txBody>
      </p:sp>
      <p:sp>
        <p:nvSpPr>
          <p:cNvPr id="8195" name="Rectangle 2">
            <a:extLst>
              <a:ext uri="{FF2B5EF4-FFF2-40B4-BE49-F238E27FC236}">
                <a16:creationId xmlns:a16="http://schemas.microsoft.com/office/drawing/2014/main" id="{F9D44DD4-8F5F-47CB-B8A4-69268B1294A7}"/>
              </a:ext>
            </a:extLst>
          </p:cNvPr>
          <p:cNvSpPr>
            <a:spLocks noGrp="1" noRot="1" noChangeAspect="1" noChangeArrowheads="1" noTextEdit="1"/>
          </p:cNvSpPr>
          <p:nvPr>
            <p:ph type="sldImg"/>
          </p:nvPr>
        </p:nvSpPr>
        <p:spPr>
          <a:xfrm>
            <a:off x="104775" y="733425"/>
            <a:ext cx="6515100" cy="3665538"/>
          </a:xfrm>
          <a:ln/>
        </p:spPr>
      </p:sp>
      <p:sp>
        <p:nvSpPr>
          <p:cNvPr id="8196" name="Rectangle 3">
            <a:extLst>
              <a:ext uri="{FF2B5EF4-FFF2-40B4-BE49-F238E27FC236}">
                <a16:creationId xmlns:a16="http://schemas.microsoft.com/office/drawing/2014/main" id="{428EBCDA-685C-46D5-A0ED-D68816F50030}"/>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extLst>
      <p:ext uri="{BB962C8B-B14F-4D97-AF65-F5344CB8AC3E}">
        <p14:creationId xmlns:p14="http://schemas.microsoft.com/office/powerpoint/2010/main" val="35870045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E598E0EC-7408-49E4-99F8-E4AE0C160EA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BFB7279-FBFA-4FB4-9E9F-11135F463434}" type="slidenum">
              <a:rPr lang="en-US" altLang="en-US" smtClean="0"/>
              <a:pPr/>
              <a:t>4</a:t>
            </a:fld>
            <a:endParaRPr lang="en-US" altLang="en-US"/>
          </a:p>
        </p:txBody>
      </p:sp>
      <p:sp>
        <p:nvSpPr>
          <p:cNvPr id="8195" name="Rectangle 2">
            <a:extLst>
              <a:ext uri="{FF2B5EF4-FFF2-40B4-BE49-F238E27FC236}">
                <a16:creationId xmlns:a16="http://schemas.microsoft.com/office/drawing/2014/main" id="{F9D44DD4-8F5F-47CB-B8A4-69268B1294A7}"/>
              </a:ext>
            </a:extLst>
          </p:cNvPr>
          <p:cNvSpPr>
            <a:spLocks noGrp="1" noRot="1" noChangeAspect="1" noChangeArrowheads="1" noTextEdit="1"/>
          </p:cNvSpPr>
          <p:nvPr>
            <p:ph type="sldImg"/>
          </p:nvPr>
        </p:nvSpPr>
        <p:spPr>
          <a:xfrm>
            <a:off x="104775" y="733425"/>
            <a:ext cx="6515100" cy="3665538"/>
          </a:xfrm>
          <a:ln/>
        </p:spPr>
      </p:sp>
      <p:sp>
        <p:nvSpPr>
          <p:cNvPr id="8196" name="Rectangle 3">
            <a:extLst>
              <a:ext uri="{FF2B5EF4-FFF2-40B4-BE49-F238E27FC236}">
                <a16:creationId xmlns:a16="http://schemas.microsoft.com/office/drawing/2014/main" id="{428EBCDA-685C-46D5-A0ED-D68816F50030}"/>
              </a:ext>
            </a:extLst>
          </p:cNvPr>
          <p:cNvSpPr>
            <a:spLocks noGrp="1" noChangeArrowheads="1"/>
          </p:cNvSpPr>
          <p:nvPr>
            <p:ph type="body" idx="1"/>
          </p:nvPr>
        </p:nvSpPr>
        <p:spPr/>
        <p:txBody>
          <a:bodyPr/>
          <a:lstStyle/>
          <a:p>
            <a:pPr eaLnBrk="1" hangingPunct="1">
              <a:defRPr/>
            </a:pPr>
            <a:r>
              <a:rPr lang="en-GB" dirty="0"/>
              <a:t>Ramina Soap is committed to creating premium, handcrafted soap bars of exceptional quality. Ramina Soap provides to environmentally conscious clients who prioritise sustainability, luxury, and skin wellbeing by emphasising the use of organic, naturally sourced components and ecologically friendly packaging. The company is distinguished by its dedication to environmentally sustainable techniques, exceptional artistry, and a focus on promoting health and wellness.</a:t>
            </a:r>
          </a:p>
          <a:p>
            <a:pPr eaLnBrk="1" hangingPunct="1">
              <a:defRPr/>
            </a:pPr>
            <a:r>
              <a:rPr lang="en-GB" dirty="0"/>
              <a:t>Ramina Soap is </a:t>
            </a:r>
            <a:r>
              <a:rPr lang="en-GB" dirty="0" err="1"/>
              <a:t>cdefined</a:t>
            </a:r>
            <a:r>
              <a:rPr lang="en-GB" dirty="0"/>
              <a:t> by its dedication to Sustainability, prioritising environmentally conscious methods and ingredients; Artisanal Quality, with a strong emphasis on meticulous craftsmanship and attention to detail in each soap bar; and Well-being, guaranteeing that all products are gentle on the skin and contribute to overall health. Ramina Soap is guided by these fundamental principles in creating opulent, eco-friendly soap bars for selective clientele.</a:t>
            </a:r>
            <a:br>
              <a:rPr lang="en-GB" dirty="0"/>
            </a:br>
            <a:endParaRPr lang="en-GB" dirty="0"/>
          </a:p>
        </p:txBody>
      </p:sp>
    </p:spTree>
    <p:extLst>
      <p:ext uri="{BB962C8B-B14F-4D97-AF65-F5344CB8AC3E}">
        <p14:creationId xmlns:p14="http://schemas.microsoft.com/office/powerpoint/2010/main" val="2102978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E598E0EC-7408-49E4-99F8-E4AE0C160EA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BFB7279-FBFA-4FB4-9E9F-11135F463434}" type="slidenum">
              <a:rPr lang="en-US" altLang="en-US" smtClean="0"/>
              <a:pPr/>
              <a:t>5</a:t>
            </a:fld>
            <a:endParaRPr lang="en-US" altLang="en-US"/>
          </a:p>
        </p:txBody>
      </p:sp>
      <p:sp>
        <p:nvSpPr>
          <p:cNvPr id="8195" name="Rectangle 2">
            <a:extLst>
              <a:ext uri="{FF2B5EF4-FFF2-40B4-BE49-F238E27FC236}">
                <a16:creationId xmlns:a16="http://schemas.microsoft.com/office/drawing/2014/main" id="{F9D44DD4-8F5F-47CB-B8A4-69268B1294A7}"/>
              </a:ext>
            </a:extLst>
          </p:cNvPr>
          <p:cNvSpPr>
            <a:spLocks noGrp="1" noRot="1" noChangeAspect="1" noChangeArrowheads="1" noTextEdit="1"/>
          </p:cNvSpPr>
          <p:nvPr>
            <p:ph type="sldImg"/>
          </p:nvPr>
        </p:nvSpPr>
        <p:spPr>
          <a:xfrm>
            <a:off x="104775" y="733425"/>
            <a:ext cx="6515100" cy="3665538"/>
          </a:xfrm>
          <a:ln/>
        </p:spPr>
      </p:sp>
      <p:sp>
        <p:nvSpPr>
          <p:cNvPr id="8196" name="Rectangle 3">
            <a:extLst>
              <a:ext uri="{FF2B5EF4-FFF2-40B4-BE49-F238E27FC236}">
                <a16:creationId xmlns:a16="http://schemas.microsoft.com/office/drawing/2014/main" id="{428EBCDA-685C-46D5-A0ED-D68816F50030}"/>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extLst>
      <p:ext uri="{BB962C8B-B14F-4D97-AF65-F5344CB8AC3E}">
        <p14:creationId xmlns:p14="http://schemas.microsoft.com/office/powerpoint/2010/main" val="3787433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E598E0EC-7408-49E4-99F8-E4AE0C160EA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BFB7279-FBFA-4FB4-9E9F-11135F463434}" type="slidenum">
              <a:rPr lang="en-US" altLang="en-US" smtClean="0"/>
              <a:pPr/>
              <a:t>6</a:t>
            </a:fld>
            <a:endParaRPr lang="en-US" altLang="en-US"/>
          </a:p>
        </p:txBody>
      </p:sp>
      <p:sp>
        <p:nvSpPr>
          <p:cNvPr id="8195" name="Rectangle 2">
            <a:extLst>
              <a:ext uri="{FF2B5EF4-FFF2-40B4-BE49-F238E27FC236}">
                <a16:creationId xmlns:a16="http://schemas.microsoft.com/office/drawing/2014/main" id="{F9D44DD4-8F5F-47CB-B8A4-69268B1294A7}"/>
              </a:ext>
            </a:extLst>
          </p:cNvPr>
          <p:cNvSpPr>
            <a:spLocks noGrp="1" noRot="1" noChangeAspect="1" noChangeArrowheads="1" noTextEdit="1"/>
          </p:cNvSpPr>
          <p:nvPr>
            <p:ph type="sldImg"/>
          </p:nvPr>
        </p:nvSpPr>
        <p:spPr>
          <a:xfrm>
            <a:off x="104775" y="733425"/>
            <a:ext cx="6515100" cy="3665538"/>
          </a:xfrm>
          <a:ln/>
        </p:spPr>
      </p:sp>
      <p:sp>
        <p:nvSpPr>
          <p:cNvPr id="8196" name="Rectangle 3">
            <a:extLst>
              <a:ext uri="{FF2B5EF4-FFF2-40B4-BE49-F238E27FC236}">
                <a16:creationId xmlns:a16="http://schemas.microsoft.com/office/drawing/2014/main" id="{428EBCDA-685C-46D5-A0ED-D68816F50030}"/>
              </a:ext>
            </a:extLst>
          </p:cNvPr>
          <p:cNvSpPr>
            <a:spLocks noGrp="1" noChangeArrowheads="1"/>
          </p:cNvSpPr>
          <p:nvPr>
            <p:ph type="body" idx="1"/>
          </p:nvPr>
        </p:nvSpPr>
        <p:spPr/>
        <p:txBody>
          <a:bodyPr/>
          <a:lstStyle/>
          <a:p>
            <a:r>
              <a:rPr lang="en-GB" sz="1200" dirty="0">
                <a:latin typeface="Times New Roman" panose="02020603050405020304" pitchFamily="18" charset="0"/>
                <a:cs typeface="Times New Roman" panose="02020603050405020304" pitchFamily="18" charset="0"/>
              </a:rPr>
              <a:t>"From Soil to Skin: Nature’s Purity in Every Bar" - This Unique Selling Point emphasises the journey of natural, organic ingredients from their natural origins to the consumer's skin care routine, ensuring a product that is both pure and powerful, addressing consumers seeking transparency, authenticity, and a deep connection to the natural world through their skincare choices, emphasising my artisanal soaps' healthy, earth-to-skin ethos.</a:t>
            </a:r>
          </a:p>
          <a:p>
            <a:endParaRPr lang="en-GB" sz="1200" dirty="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a:p>
            <a:pPr eaLnBrk="1" hangingPunct="1">
              <a:defRPr/>
            </a:pPr>
            <a:endParaRPr lang="en-US" dirty="0">
              <a:latin typeface="Arial" charset="0"/>
              <a:cs typeface="+mn-cs"/>
            </a:endParaRPr>
          </a:p>
        </p:txBody>
      </p:sp>
    </p:spTree>
    <p:extLst>
      <p:ext uri="{BB962C8B-B14F-4D97-AF65-F5344CB8AC3E}">
        <p14:creationId xmlns:p14="http://schemas.microsoft.com/office/powerpoint/2010/main" val="933981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E598E0EC-7408-49E4-99F8-E4AE0C160EA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BFB7279-FBFA-4FB4-9E9F-11135F463434}" type="slidenum">
              <a:rPr lang="en-US" altLang="en-US" smtClean="0"/>
              <a:pPr/>
              <a:t>7</a:t>
            </a:fld>
            <a:endParaRPr lang="en-US" altLang="en-US"/>
          </a:p>
        </p:txBody>
      </p:sp>
      <p:sp>
        <p:nvSpPr>
          <p:cNvPr id="8195" name="Rectangle 2">
            <a:extLst>
              <a:ext uri="{FF2B5EF4-FFF2-40B4-BE49-F238E27FC236}">
                <a16:creationId xmlns:a16="http://schemas.microsoft.com/office/drawing/2014/main" id="{F9D44DD4-8F5F-47CB-B8A4-69268B1294A7}"/>
              </a:ext>
            </a:extLst>
          </p:cNvPr>
          <p:cNvSpPr>
            <a:spLocks noGrp="1" noRot="1" noChangeAspect="1" noChangeArrowheads="1" noTextEdit="1"/>
          </p:cNvSpPr>
          <p:nvPr>
            <p:ph type="sldImg"/>
          </p:nvPr>
        </p:nvSpPr>
        <p:spPr>
          <a:xfrm>
            <a:off x="104775" y="733425"/>
            <a:ext cx="6515100" cy="3665538"/>
          </a:xfrm>
          <a:ln/>
        </p:spPr>
      </p:sp>
      <p:sp>
        <p:nvSpPr>
          <p:cNvPr id="8196" name="Rectangle 3">
            <a:extLst>
              <a:ext uri="{FF2B5EF4-FFF2-40B4-BE49-F238E27FC236}">
                <a16:creationId xmlns:a16="http://schemas.microsoft.com/office/drawing/2014/main" id="{428EBCDA-685C-46D5-A0ED-D68816F50030}"/>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extLst>
      <p:ext uri="{BB962C8B-B14F-4D97-AF65-F5344CB8AC3E}">
        <p14:creationId xmlns:p14="http://schemas.microsoft.com/office/powerpoint/2010/main" val="3288669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E598E0EC-7408-49E4-99F8-E4AE0C160EA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BFB7279-FBFA-4FB4-9E9F-11135F463434}" type="slidenum">
              <a:rPr lang="en-US" altLang="en-US" smtClean="0"/>
              <a:pPr/>
              <a:t>8</a:t>
            </a:fld>
            <a:endParaRPr lang="en-US" altLang="en-US"/>
          </a:p>
        </p:txBody>
      </p:sp>
      <p:sp>
        <p:nvSpPr>
          <p:cNvPr id="8195" name="Rectangle 2">
            <a:extLst>
              <a:ext uri="{FF2B5EF4-FFF2-40B4-BE49-F238E27FC236}">
                <a16:creationId xmlns:a16="http://schemas.microsoft.com/office/drawing/2014/main" id="{F9D44DD4-8F5F-47CB-B8A4-69268B1294A7}"/>
              </a:ext>
            </a:extLst>
          </p:cNvPr>
          <p:cNvSpPr>
            <a:spLocks noGrp="1" noRot="1" noChangeAspect="1" noChangeArrowheads="1" noTextEdit="1"/>
          </p:cNvSpPr>
          <p:nvPr>
            <p:ph type="sldImg"/>
          </p:nvPr>
        </p:nvSpPr>
        <p:spPr>
          <a:xfrm>
            <a:off x="104775" y="733425"/>
            <a:ext cx="6515100" cy="3665538"/>
          </a:xfrm>
          <a:ln/>
        </p:spPr>
      </p:sp>
      <p:sp>
        <p:nvSpPr>
          <p:cNvPr id="8196" name="Rectangle 3">
            <a:extLst>
              <a:ext uri="{FF2B5EF4-FFF2-40B4-BE49-F238E27FC236}">
                <a16:creationId xmlns:a16="http://schemas.microsoft.com/office/drawing/2014/main" id="{428EBCDA-685C-46D5-A0ED-D68816F50030}"/>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extLst>
      <p:ext uri="{BB962C8B-B14F-4D97-AF65-F5344CB8AC3E}">
        <p14:creationId xmlns:p14="http://schemas.microsoft.com/office/powerpoint/2010/main" val="1300493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E598E0EC-7408-49E4-99F8-E4AE0C160EA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BFB7279-FBFA-4FB4-9E9F-11135F463434}" type="slidenum">
              <a:rPr lang="en-US" altLang="en-US" smtClean="0"/>
              <a:pPr/>
              <a:t>9</a:t>
            </a:fld>
            <a:endParaRPr lang="en-US" altLang="en-US"/>
          </a:p>
        </p:txBody>
      </p:sp>
      <p:sp>
        <p:nvSpPr>
          <p:cNvPr id="8195" name="Rectangle 2">
            <a:extLst>
              <a:ext uri="{FF2B5EF4-FFF2-40B4-BE49-F238E27FC236}">
                <a16:creationId xmlns:a16="http://schemas.microsoft.com/office/drawing/2014/main" id="{F9D44DD4-8F5F-47CB-B8A4-69268B1294A7}"/>
              </a:ext>
            </a:extLst>
          </p:cNvPr>
          <p:cNvSpPr>
            <a:spLocks noGrp="1" noRot="1" noChangeAspect="1" noChangeArrowheads="1" noTextEdit="1"/>
          </p:cNvSpPr>
          <p:nvPr>
            <p:ph type="sldImg"/>
          </p:nvPr>
        </p:nvSpPr>
        <p:spPr>
          <a:xfrm>
            <a:off x="104775" y="733425"/>
            <a:ext cx="6515100" cy="3665538"/>
          </a:xfrm>
          <a:ln/>
        </p:spPr>
      </p:sp>
      <p:sp>
        <p:nvSpPr>
          <p:cNvPr id="8196" name="Rectangle 3">
            <a:extLst>
              <a:ext uri="{FF2B5EF4-FFF2-40B4-BE49-F238E27FC236}">
                <a16:creationId xmlns:a16="http://schemas.microsoft.com/office/drawing/2014/main" id="{428EBCDA-685C-46D5-A0ED-D68816F50030}"/>
              </a:ext>
            </a:extLst>
          </p:cNvPr>
          <p:cNvSpPr>
            <a:spLocks noGrp="1" noChangeArrowheads="1"/>
          </p:cNvSpPr>
          <p:nvPr>
            <p:ph type="body" idx="1"/>
          </p:nvPr>
        </p:nvSpPr>
        <p:spPr/>
        <p:txBody>
          <a:bodyPr/>
          <a:lstStyle/>
          <a:p>
            <a:pPr eaLnBrk="1" hangingPunct="1">
              <a:defRPr/>
            </a:pPr>
            <a:r>
              <a:rPr lang="en-GB" dirty="0"/>
              <a:t>In conclusion, the strategic methodology employed in the formulation of our business model, which centres on distinctive components, commitment to the environment, and handcrafted excellence, effectively situates us among our competitors. Our commitment to these fundamental principles not only distinguishes us but also appeals to an expanding demographic of consumers who are interested in conscientious and ecologically sustainable goods. By judiciously allocating resources, we demonstrate our dedication to surpassing customer expectations and cultivating a reputation for excellence, originality, and ethical conduct. We are optimistic regarding the prospects that await us in the future and are certain of our capacity to expand, adjust, and persist in providing outstanding value to our clientele and the broader community.​</a:t>
            </a:r>
            <a:br>
              <a:rPr lang="en-GB" dirty="0"/>
            </a:br>
            <a:endParaRPr lang="en-US" dirty="0">
              <a:latin typeface="Arial" charset="0"/>
              <a:cs typeface="+mn-cs"/>
            </a:endParaRPr>
          </a:p>
        </p:txBody>
      </p:sp>
    </p:spTree>
    <p:extLst>
      <p:ext uri="{BB962C8B-B14F-4D97-AF65-F5344CB8AC3E}">
        <p14:creationId xmlns:p14="http://schemas.microsoft.com/office/powerpoint/2010/main" val="1117400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94C95A8A-A3CA-41F0-90B8-DD569DDF425C}" type="datetime1">
              <a:rPr lang="en-GB" altLang="en-US" smtClean="0"/>
              <a:pPr>
                <a:defRPr/>
              </a:pPr>
              <a:t>24/03/2024</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pPr>
              <a:defRPr/>
            </a:pPr>
            <a:fld id="{FC1C3549-15E7-4497-A453-FAB0F55F91B3}" type="slidenum">
              <a:rPr lang="en-GB" altLang="en-US" smtClean="0"/>
              <a:pPr>
                <a:defRPr/>
              </a:pPr>
              <a:t>‹#›</a:t>
            </a:fld>
            <a:endParaRPr lang="en-GB" altLang="en-US"/>
          </a:p>
        </p:txBody>
      </p:sp>
    </p:spTree>
    <p:extLst>
      <p:ext uri="{BB962C8B-B14F-4D97-AF65-F5344CB8AC3E}">
        <p14:creationId xmlns:p14="http://schemas.microsoft.com/office/powerpoint/2010/main" val="615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251F777-9A90-4366-962C-B4617CA3F6EA}" type="datetime1">
              <a:rPr lang="en-GB" altLang="en-US" smtClean="0"/>
              <a:pPr>
                <a:defRPr/>
              </a:pPr>
              <a:t>24/03/2024</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ED8DB177-9D34-4F40-ADDC-B7DD37C7B25B}" type="slidenum">
              <a:rPr lang="en-GB" altLang="en-US" smtClean="0"/>
              <a:pPr>
                <a:defRPr/>
              </a:pPr>
              <a:t>‹#›</a:t>
            </a:fld>
            <a:endParaRPr lang="en-GB" altLang="en-US"/>
          </a:p>
        </p:txBody>
      </p:sp>
    </p:spTree>
    <p:extLst>
      <p:ext uri="{BB962C8B-B14F-4D97-AF65-F5344CB8AC3E}">
        <p14:creationId xmlns:p14="http://schemas.microsoft.com/office/powerpoint/2010/main" val="520307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BE919BE1-CF2F-4C7F-B41E-835F37C2E8A8}" type="datetime1">
              <a:rPr lang="en-GB" altLang="en-US" smtClean="0"/>
              <a:pPr>
                <a:defRPr/>
              </a:pPr>
              <a:t>24/03/2024</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a:defRPr/>
            </a:pPr>
            <a:fld id="{A0C1C500-20CB-4AE9-A706-E69433C116CA}" type="slidenum">
              <a:rPr lang="en-GB" altLang="en-US" smtClean="0"/>
              <a:pPr>
                <a:defRPr/>
              </a:pPr>
              <a:t>‹#›</a:t>
            </a:fld>
            <a:endParaRPr lang="en-GB" altLang="en-US"/>
          </a:p>
        </p:txBody>
      </p:sp>
    </p:spTree>
    <p:extLst>
      <p:ext uri="{BB962C8B-B14F-4D97-AF65-F5344CB8AC3E}">
        <p14:creationId xmlns:p14="http://schemas.microsoft.com/office/powerpoint/2010/main" val="492781421"/>
      </p:ext>
    </p:extLst>
  </p:cSld>
  <p:clrMapOvr>
    <a:masterClrMapping/>
  </p:clrMapOvr>
  <p:hf sldNum="0"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BE919BE1-CF2F-4C7F-B41E-835F37C2E8A8}" type="datetime1">
              <a:rPr lang="en-GB" altLang="en-US" smtClean="0"/>
              <a:pPr>
                <a:defRPr/>
              </a:pPr>
              <a:t>24/03/2024</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pPr>
              <a:defRPr/>
            </a:pPr>
            <a:fld id="{A0C1C500-20CB-4AE9-A706-E69433C116CA}" type="slidenum">
              <a:rPr lang="en-GB" altLang="en-US" smtClean="0"/>
              <a:pPr>
                <a:defRPr/>
              </a:pPr>
              <a:t>‹#›</a:t>
            </a:fld>
            <a:endParaRPr lang="en-GB" altLang="en-US"/>
          </a:p>
        </p:txBody>
      </p:sp>
    </p:spTree>
    <p:extLst>
      <p:ext uri="{BB962C8B-B14F-4D97-AF65-F5344CB8AC3E}">
        <p14:creationId xmlns:p14="http://schemas.microsoft.com/office/powerpoint/2010/main" val="1168424857"/>
      </p:ext>
    </p:extLst>
  </p:cSld>
  <p:clrMapOvr>
    <a:masterClrMapping/>
  </p:clrMapOvr>
  <p:hf sldNum="0"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BE919BE1-CF2F-4C7F-B41E-835F37C2E8A8}" type="datetime1">
              <a:rPr lang="en-GB" altLang="en-US" smtClean="0"/>
              <a:pPr>
                <a:defRPr/>
              </a:pPr>
              <a:t>24/03/2024</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pPr>
              <a:defRPr/>
            </a:pPr>
            <a:fld id="{A0C1C500-20CB-4AE9-A706-E69433C116CA}" type="slidenum">
              <a:rPr lang="en-GB" altLang="en-US" smtClean="0"/>
              <a:pPr>
                <a:defRPr/>
              </a:pPr>
              <a:t>‹#›</a:t>
            </a:fld>
            <a:endParaRPr lang="en-GB" altLang="en-US"/>
          </a:p>
        </p:txBody>
      </p:sp>
    </p:spTree>
    <p:extLst>
      <p:ext uri="{BB962C8B-B14F-4D97-AF65-F5344CB8AC3E}">
        <p14:creationId xmlns:p14="http://schemas.microsoft.com/office/powerpoint/2010/main" val="2561427454"/>
      </p:ext>
    </p:extLst>
  </p:cSld>
  <p:clrMapOvr>
    <a:masterClrMapping/>
  </p:clrMapOvr>
  <p:hf sldNum="0"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E919BE1-CF2F-4C7F-B41E-835F37C2E8A8}" type="datetime1">
              <a:rPr lang="en-GB" altLang="en-US" smtClean="0"/>
              <a:pPr>
                <a:defRPr/>
              </a:pPr>
              <a:t>24/03/2024</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pPr>
              <a:defRPr/>
            </a:pPr>
            <a:fld id="{A0C1C500-20CB-4AE9-A706-E69433C116CA}" type="slidenum">
              <a:rPr lang="en-GB" altLang="en-US" smtClean="0"/>
              <a:pPr>
                <a:defRPr/>
              </a:pPr>
              <a:t>‹#›</a:t>
            </a:fld>
            <a:endParaRPr lang="en-GB" altLang="en-US"/>
          </a:p>
        </p:txBody>
      </p:sp>
    </p:spTree>
    <p:extLst>
      <p:ext uri="{BB962C8B-B14F-4D97-AF65-F5344CB8AC3E}">
        <p14:creationId xmlns:p14="http://schemas.microsoft.com/office/powerpoint/2010/main" val="1687196522"/>
      </p:ext>
    </p:extLst>
  </p:cSld>
  <p:clrMapOvr>
    <a:masterClrMapping/>
  </p:clrMapOvr>
  <p:hf sldNum="0"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E919BE1-CF2F-4C7F-B41E-835F37C2E8A8}" type="datetime1">
              <a:rPr lang="en-GB" altLang="en-US" smtClean="0"/>
              <a:pPr>
                <a:defRPr/>
              </a:pPr>
              <a:t>24/03/2024</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pPr>
              <a:defRPr/>
            </a:pPr>
            <a:fld id="{A0C1C500-20CB-4AE9-A706-E69433C116CA}" type="slidenum">
              <a:rPr lang="en-GB" altLang="en-US" smtClean="0"/>
              <a:pPr>
                <a:defRPr/>
              </a:pPr>
              <a:t>‹#›</a:t>
            </a:fld>
            <a:endParaRPr lang="en-GB" altLang="en-US"/>
          </a:p>
        </p:txBody>
      </p:sp>
    </p:spTree>
    <p:extLst>
      <p:ext uri="{BB962C8B-B14F-4D97-AF65-F5344CB8AC3E}">
        <p14:creationId xmlns:p14="http://schemas.microsoft.com/office/powerpoint/2010/main" val="2930498256"/>
      </p:ext>
    </p:extLst>
  </p:cSld>
  <p:clrMapOvr>
    <a:masterClrMapping/>
  </p:clrMapOvr>
  <p:hf sldNum="0"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E919BE1-CF2F-4C7F-B41E-835F37C2E8A8}" type="datetime1">
              <a:rPr lang="en-GB" altLang="en-US" smtClean="0"/>
              <a:pPr>
                <a:defRPr/>
              </a:pPr>
              <a:t>24/03/2024</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pPr>
              <a:defRPr/>
            </a:pPr>
            <a:fld id="{A0C1C500-20CB-4AE9-A706-E69433C116CA}" type="slidenum">
              <a:rPr lang="en-GB" altLang="en-US" smtClean="0"/>
              <a:pPr>
                <a:defRPr/>
              </a:pPr>
              <a:t>‹#›</a:t>
            </a:fld>
            <a:endParaRPr lang="en-GB" altLang="en-US"/>
          </a:p>
        </p:txBody>
      </p:sp>
    </p:spTree>
    <p:extLst>
      <p:ext uri="{BB962C8B-B14F-4D97-AF65-F5344CB8AC3E}">
        <p14:creationId xmlns:p14="http://schemas.microsoft.com/office/powerpoint/2010/main" val="1695043884"/>
      </p:ext>
    </p:extLst>
  </p:cSld>
  <p:clrMapOvr>
    <a:masterClrMapping/>
  </p:clrMapOvr>
  <p:hf sldNum="0"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E919BE1-CF2F-4C7F-B41E-835F37C2E8A8}" type="datetime1">
              <a:rPr lang="en-GB" altLang="en-US" smtClean="0"/>
              <a:pPr>
                <a:defRPr/>
              </a:pPr>
              <a:t>24/03/2024</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a:defRPr/>
            </a:pPr>
            <a:fld id="{A0C1C500-20CB-4AE9-A706-E69433C116CA}" type="slidenum">
              <a:rPr lang="en-GB" altLang="en-US" smtClean="0"/>
              <a:pPr>
                <a:defRPr/>
              </a:pPr>
              <a:t>‹#›</a:t>
            </a:fld>
            <a:endParaRPr lang="en-GB" altLang="en-US"/>
          </a:p>
        </p:txBody>
      </p:sp>
    </p:spTree>
    <p:extLst>
      <p:ext uri="{BB962C8B-B14F-4D97-AF65-F5344CB8AC3E}">
        <p14:creationId xmlns:p14="http://schemas.microsoft.com/office/powerpoint/2010/main" val="3769854109"/>
      </p:ext>
    </p:extLst>
  </p:cSld>
  <p:clrMapOvr>
    <a:masterClrMapping/>
  </p:clrMapOvr>
  <p:hf sldNum="0"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BE919BE1-CF2F-4C7F-B41E-835F37C2E8A8}" type="datetime1">
              <a:rPr lang="en-GB" altLang="en-US" smtClean="0"/>
              <a:pPr>
                <a:defRPr/>
              </a:pPr>
              <a:t>24/03/2024</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a:defRPr/>
            </a:pPr>
            <a:fld id="{A0C1C500-20CB-4AE9-A706-E69433C116CA}" type="slidenum">
              <a:rPr lang="en-GB" altLang="en-US" smtClean="0"/>
              <a:pPr>
                <a:defRPr/>
              </a:pPr>
              <a:t>‹#›</a:t>
            </a:fld>
            <a:endParaRPr lang="en-GB" altLang="en-US"/>
          </a:p>
        </p:txBody>
      </p:sp>
    </p:spTree>
    <p:extLst>
      <p:ext uri="{BB962C8B-B14F-4D97-AF65-F5344CB8AC3E}">
        <p14:creationId xmlns:p14="http://schemas.microsoft.com/office/powerpoint/2010/main" val="1022509276"/>
      </p:ext>
    </p:extLst>
  </p:cSld>
  <p:clrMapOvr>
    <a:masterClrMapping/>
  </p:clrMapOvr>
  <p:hf sldNum="0"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BE919BE1-CF2F-4C7F-B41E-835F37C2E8A8}" type="datetime1">
              <a:rPr lang="en-GB" altLang="en-US" smtClean="0"/>
              <a:pPr>
                <a:defRPr/>
              </a:pPr>
              <a:t>24/03/2024</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a:defRPr/>
            </a:pPr>
            <a:fld id="{A0C1C500-20CB-4AE9-A706-E69433C116CA}" type="slidenum">
              <a:rPr lang="en-GB" altLang="en-US" smtClean="0"/>
              <a:pPr>
                <a:defRPr/>
              </a:pPr>
              <a:t>‹#›</a:t>
            </a:fld>
            <a:endParaRPr lang="en-GB" alt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68570769"/>
      </p:ext>
    </p:extLst>
  </p:cSld>
  <p:clrMapOvr>
    <a:masterClrMapping/>
  </p:clrMapOvr>
  <p:hf sldNum="0"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a:defRPr/>
            </a:pPr>
            <a:fld id="{BE919BE1-CF2F-4C7F-B41E-835F37C2E8A8}" type="datetime1">
              <a:rPr lang="en-GB" altLang="en-US" smtClean="0"/>
              <a:pPr>
                <a:defRPr/>
              </a:pPr>
              <a:t>24/03/2024</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a:defRPr/>
            </a:pPr>
            <a:fld id="{A0C1C500-20CB-4AE9-A706-E69433C116CA}" type="slidenum">
              <a:rPr lang="en-GB" altLang="en-US" smtClean="0"/>
              <a:pPr>
                <a:defRPr/>
              </a:pPr>
              <a:t>‹#›</a:t>
            </a:fld>
            <a:endParaRPr lang="en-GB" altLang="en-US"/>
          </a:p>
        </p:txBody>
      </p:sp>
    </p:spTree>
    <p:extLst>
      <p:ext uri="{BB962C8B-B14F-4D97-AF65-F5344CB8AC3E}">
        <p14:creationId xmlns:p14="http://schemas.microsoft.com/office/powerpoint/2010/main" val="2874145771"/>
      </p:ext>
    </p:extLst>
  </p:cSld>
  <p:clrMapOvr>
    <a:masterClrMapping/>
  </p:clrMapOvr>
  <p:hf sldNum="0"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a:defRPr/>
            </a:pPr>
            <a:fld id="{BE919BE1-CF2F-4C7F-B41E-835F37C2E8A8}" type="datetime1">
              <a:rPr lang="en-GB" altLang="en-US" smtClean="0"/>
              <a:pPr>
                <a:defRPr/>
              </a:pPr>
              <a:t>24/03/2024</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a:defRPr/>
            </a:pPr>
            <a:fld id="{A0C1C500-20CB-4AE9-A706-E69433C116CA}" type="slidenum">
              <a:rPr lang="en-GB" altLang="en-US" smtClean="0"/>
              <a:pPr>
                <a:defRPr/>
              </a:pPr>
              <a:t>‹#›</a:t>
            </a:fld>
            <a:endParaRPr lang="en-GB" alt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40393859"/>
      </p:ext>
    </p:extLst>
  </p:cSld>
  <p:clrMapOvr>
    <a:masterClrMapping/>
  </p:clrMapOvr>
  <p:hf sldNum="0"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a:defRPr/>
            </a:pPr>
            <a:fld id="{BE919BE1-CF2F-4C7F-B41E-835F37C2E8A8}" type="datetime1">
              <a:rPr lang="en-GB" altLang="en-US" smtClean="0"/>
              <a:pPr>
                <a:defRPr/>
              </a:pPr>
              <a:t>24/03/2024</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a:defRPr/>
            </a:pPr>
            <a:fld id="{A0C1C500-20CB-4AE9-A706-E69433C116CA}" type="slidenum">
              <a:rPr lang="en-GB" altLang="en-US" smtClean="0"/>
              <a:pPr>
                <a:defRPr/>
              </a:pPr>
              <a:t>‹#›</a:t>
            </a:fld>
            <a:endParaRPr lang="en-GB" altLang="en-US"/>
          </a:p>
        </p:txBody>
      </p:sp>
    </p:spTree>
    <p:extLst>
      <p:ext uri="{BB962C8B-B14F-4D97-AF65-F5344CB8AC3E}">
        <p14:creationId xmlns:p14="http://schemas.microsoft.com/office/powerpoint/2010/main" val="1058300877"/>
      </p:ext>
    </p:extLst>
  </p:cSld>
  <p:clrMapOvr>
    <a:masterClrMapping/>
  </p:clrMapOvr>
  <p:hf sldNum="0"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E919BE1-CF2F-4C7F-B41E-835F37C2E8A8}" type="datetime1">
              <a:rPr lang="en-GB" altLang="en-US" smtClean="0"/>
              <a:pPr>
                <a:defRPr/>
              </a:pPr>
              <a:t>24/03/2024</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A0C1C500-20CB-4AE9-A706-E69433C116CA}" type="slidenum">
              <a:rPr lang="en-GB" altLang="en-US" smtClean="0"/>
              <a:pPr>
                <a:defRPr/>
              </a:pPr>
              <a:t>‹#›</a:t>
            </a:fld>
            <a:endParaRPr lang="en-GB" altLang="en-US"/>
          </a:p>
        </p:txBody>
      </p:sp>
    </p:spTree>
    <p:extLst>
      <p:ext uri="{BB962C8B-B14F-4D97-AF65-F5344CB8AC3E}">
        <p14:creationId xmlns:p14="http://schemas.microsoft.com/office/powerpoint/2010/main" val="1957906451"/>
      </p:ext>
    </p:extLst>
  </p:cSld>
  <p:clrMapOvr>
    <a:masterClrMapping/>
  </p:clrMapOvr>
  <p:hf sldNum="0"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E919BE1-CF2F-4C7F-B41E-835F37C2E8A8}" type="datetime1">
              <a:rPr lang="en-GB" altLang="en-US" smtClean="0"/>
              <a:pPr>
                <a:defRPr/>
              </a:pPr>
              <a:t>24/03/2024</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A0C1C500-20CB-4AE9-A706-E69433C116CA}" type="slidenum">
              <a:rPr lang="en-GB" altLang="en-US" smtClean="0"/>
              <a:pPr>
                <a:defRPr/>
              </a:pPr>
              <a:t>‹#›</a:t>
            </a:fld>
            <a:endParaRPr lang="en-GB" altLang="en-US"/>
          </a:p>
        </p:txBody>
      </p:sp>
    </p:spTree>
    <p:extLst>
      <p:ext uri="{BB962C8B-B14F-4D97-AF65-F5344CB8AC3E}">
        <p14:creationId xmlns:p14="http://schemas.microsoft.com/office/powerpoint/2010/main" val="399164591"/>
      </p:ext>
    </p:extLst>
  </p:cSld>
  <p:clrMapOvr>
    <a:masterClrMapping/>
  </p:clrMapOvr>
  <p:hf sldNum="0" hdr="0"/>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625055-E3C0-4C9F-9B57-A390C21862CB}"/>
              </a:ext>
            </a:extLst>
          </p:cNvPr>
          <p:cNvSpPr>
            <a:spLocks noGrp="1"/>
          </p:cNvSpPr>
          <p:nvPr>
            <p:ph type="dt" sz="half" idx="10"/>
          </p:nvPr>
        </p:nvSpPr>
        <p:spPr/>
        <p:txBody>
          <a:bodyPr/>
          <a:lstStyle>
            <a:lvl1pPr>
              <a:defRPr/>
            </a:lvl1pPr>
          </a:lstStyle>
          <a:p>
            <a:pPr>
              <a:defRPr/>
            </a:pPr>
            <a:fld id="{B251F777-9A90-4366-962C-B4617CA3F6EA}" type="datetime1">
              <a:rPr lang="en-GB" altLang="en-US"/>
              <a:pPr>
                <a:defRPr/>
              </a:pPr>
              <a:t>24/03/2024</a:t>
            </a:fld>
            <a:endParaRPr lang="en-GB" altLang="en-US"/>
          </a:p>
        </p:txBody>
      </p:sp>
      <p:sp>
        <p:nvSpPr>
          <p:cNvPr id="5" name="Footer Placeholder 4">
            <a:extLst>
              <a:ext uri="{FF2B5EF4-FFF2-40B4-BE49-F238E27FC236}">
                <a16:creationId xmlns:a16="http://schemas.microsoft.com/office/drawing/2014/main" id="{6E8ABFBC-8810-4192-9A76-2DC57088D474}"/>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9E96FCBE-6B1F-47EF-B245-6E026F5F77CA}"/>
              </a:ext>
            </a:extLst>
          </p:cNvPr>
          <p:cNvSpPr>
            <a:spLocks noGrp="1"/>
          </p:cNvSpPr>
          <p:nvPr>
            <p:ph type="sldNum" sz="quarter" idx="12"/>
          </p:nvPr>
        </p:nvSpPr>
        <p:spPr/>
        <p:txBody>
          <a:bodyPr/>
          <a:lstStyle>
            <a:lvl1pPr>
              <a:defRPr/>
            </a:lvl1pPr>
          </a:lstStyle>
          <a:p>
            <a:pPr>
              <a:defRPr/>
            </a:pPr>
            <a:fld id="{ED8DB177-9D34-4F40-ADDC-B7DD37C7B25B}" type="slidenum">
              <a:rPr lang="en-GB" altLang="en-US"/>
              <a:pPr>
                <a:defRPr/>
              </a:pPr>
              <a:t>‹#›</a:t>
            </a:fld>
            <a:endParaRPr lang="en-GB" altLang="en-US"/>
          </a:p>
        </p:txBody>
      </p:sp>
    </p:spTree>
    <p:extLst>
      <p:ext uri="{BB962C8B-B14F-4D97-AF65-F5344CB8AC3E}">
        <p14:creationId xmlns:p14="http://schemas.microsoft.com/office/powerpoint/2010/main" val="5421366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70CC0A-E232-44A9-B937-43BC14D72122}"/>
              </a:ext>
            </a:extLst>
          </p:cNvPr>
          <p:cNvSpPr>
            <a:spLocks noGrp="1"/>
          </p:cNvSpPr>
          <p:nvPr>
            <p:ph type="dt" sz="half" idx="10"/>
          </p:nvPr>
        </p:nvSpPr>
        <p:spPr>
          <a:xfrm>
            <a:off x="527051" y="6524626"/>
            <a:ext cx="1295400" cy="219075"/>
          </a:xfrm>
        </p:spPr>
        <p:txBody>
          <a:bodyPr/>
          <a:lstStyle>
            <a:lvl1pPr>
              <a:defRPr/>
            </a:lvl1pPr>
          </a:lstStyle>
          <a:p>
            <a:pPr>
              <a:defRPr/>
            </a:pPr>
            <a:fld id="{94C95A8A-A3CA-41F0-90B8-DD569DDF425C}" type="datetime1">
              <a:rPr lang="en-GB" altLang="en-US"/>
              <a:pPr>
                <a:defRPr/>
              </a:pPr>
              <a:t>24/03/2024</a:t>
            </a:fld>
            <a:endParaRPr lang="en-GB" altLang="en-US"/>
          </a:p>
        </p:txBody>
      </p:sp>
      <p:sp>
        <p:nvSpPr>
          <p:cNvPr id="5" name="Footer Placeholder 4">
            <a:extLst>
              <a:ext uri="{FF2B5EF4-FFF2-40B4-BE49-F238E27FC236}">
                <a16:creationId xmlns:a16="http://schemas.microsoft.com/office/drawing/2014/main" id="{D57F2D3F-8D93-4DF8-8EBF-EE4B68DE2090}"/>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80C3FDB5-1155-45F9-8241-79EBD709A6C6}"/>
              </a:ext>
            </a:extLst>
          </p:cNvPr>
          <p:cNvSpPr>
            <a:spLocks noGrp="1"/>
          </p:cNvSpPr>
          <p:nvPr>
            <p:ph type="sldNum" sz="quarter" idx="12"/>
          </p:nvPr>
        </p:nvSpPr>
        <p:spPr/>
        <p:txBody>
          <a:bodyPr/>
          <a:lstStyle>
            <a:lvl1pPr>
              <a:defRPr/>
            </a:lvl1pPr>
          </a:lstStyle>
          <a:p>
            <a:pPr>
              <a:defRPr/>
            </a:pPr>
            <a:fld id="{FC1C3549-15E7-4497-A453-FAB0F55F91B3}" type="slidenum">
              <a:rPr lang="en-GB" altLang="en-US"/>
              <a:pPr>
                <a:defRPr/>
              </a:pPr>
              <a:t>‹#›</a:t>
            </a:fld>
            <a:endParaRPr lang="en-GB" altLang="en-US"/>
          </a:p>
        </p:txBody>
      </p:sp>
    </p:spTree>
    <p:extLst>
      <p:ext uri="{BB962C8B-B14F-4D97-AF65-F5344CB8AC3E}">
        <p14:creationId xmlns:p14="http://schemas.microsoft.com/office/powerpoint/2010/main" val="248212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BE919BE1-CF2F-4C7F-B41E-835F37C2E8A8}" type="datetime1">
              <a:rPr lang="en-GB" altLang="en-US" smtClean="0"/>
              <a:pPr>
                <a:defRPr/>
              </a:pPr>
              <a:t>24/03/2024</a:t>
            </a:fld>
            <a:endParaRPr lang="en-GB" alt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pPr>
              <a:defRPr/>
            </a:pPr>
            <a:fld id="{A0C1C500-20CB-4AE9-A706-E69433C116CA}" type="slidenum">
              <a:rPr lang="en-GB" altLang="en-US" smtClean="0"/>
              <a:pPr>
                <a:defRPr/>
              </a:pPr>
              <a:t>‹#›</a:t>
            </a:fld>
            <a:endParaRPr lang="en-GB" altLang="en-US"/>
          </a:p>
        </p:txBody>
      </p:sp>
    </p:spTree>
    <p:extLst>
      <p:ext uri="{BB962C8B-B14F-4D97-AF65-F5344CB8AC3E}">
        <p14:creationId xmlns:p14="http://schemas.microsoft.com/office/powerpoint/2010/main" val="985400414"/>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 id="2147483677" r:id="rId14"/>
    <p:sldLayoutId id="2147483678" r:id="rId15"/>
    <p:sldLayoutId id="2147483679" r:id="rId16"/>
  </p:sldLayoutIdLst>
  <p:hf sldNum="0" hdr="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5BAA192-05BC-47E7-A206-D114F06C052D}"/>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80207ACD-517E-49C3-8531-D634830D9E5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CC57E14-B658-4FFE-A826-C37D92D4114E}"/>
              </a:ext>
            </a:extLst>
          </p:cNvPr>
          <p:cNvSpPr>
            <a:spLocks noGrp="1"/>
          </p:cNvSpPr>
          <p:nvPr>
            <p:ph type="dt" sz="half" idx="2"/>
          </p:nvPr>
        </p:nvSpPr>
        <p:spPr>
          <a:xfrm>
            <a:off x="334433" y="6524626"/>
            <a:ext cx="129540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charset="0"/>
              </a:defRPr>
            </a:lvl1pPr>
          </a:lstStyle>
          <a:p>
            <a:pPr>
              <a:defRPr/>
            </a:pPr>
            <a:fld id="{BE919BE1-CF2F-4C7F-B41E-835F37C2E8A8}" type="datetime1">
              <a:rPr lang="en-GB" altLang="en-US"/>
              <a:pPr>
                <a:defRPr/>
              </a:pPr>
              <a:t>24/03/2024</a:t>
            </a:fld>
            <a:endParaRPr lang="en-GB" altLang="en-US"/>
          </a:p>
        </p:txBody>
      </p:sp>
      <p:sp>
        <p:nvSpPr>
          <p:cNvPr id="6" name="Slide Number Placeholder 5">
            <a:extLst>
              <a:ext uri="{FF2B5EF4-FFF2-40B4-BE49-F238E27FC236}">
                <a16:creationId xmlns:a16="http://schemas.microsoft.com/office/drawing/2014/main" id="{A375A324-0737-413E-9D80-E8037122154E}"/>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charset="0"/>
              </a:defRPr>
            </a:lvl1pPr>
          </a:lstStyle>
          <a:p>
            <a:pPr>
              <a:defRPr/>
            </a:pPr>
            <a:fld id="{A0C1C500-20CB-4AE9-A706-E69433C116CA}" type="slidenum">
              <a:rPr lang="en-GB" altLang="en-US"/>
              <a:pPr>
                <a:defRPr/>
              </a:pPr>
              <a:t>‹#›</a:t>
            </a:fld>
            <a:endParaRPr lang="en-GB" altLang="en-US"/>
          </a:p>
        </p:txBody>
      </p:sp>
    </p:spTree>
    <p:extLst>
      <p:ext uri="{BB962C8B-B14F-4D97-AF65-F5344CB8AC3E}">
        <p14:creationId xmlns:p14="http://schemas.microsoft.com/office/powerpoint/2010/main" val="3987118893"/>
      </p:ext>
    </p:extLst>
  </p:cSld>
  <p:clrMap bg1="lt1" tx1="dk1" bg2="lt2" tx2="dk2" accent1="accent1" accent2="accent2" accent3="accent3" accent4="accent4" accent5="accent5" accent6="accent6" hlink="hlink" folHlink="folHlink"/>
  <p:sldLayoutIdLst>
    <p:sldLayoutId id="2147483681" r:id="rId1"/>
    <p:sldLayoutId id="2147483682" r:id="rId2"/>
  </p:sldLayoutIdLst>
  <p:hf sldNum="0" hdr="0"/>
  <p:txStyles>
    <p:titleStyle>
      <a:lvl1pPr algn="ctr"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2pPr>
      <a:lvl3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3pPr>
      <a:lvl4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4pPr>
      <a:lvl5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charset="0"/>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charset="0"/>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charset="0"/>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charset="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13" Type="http://schemas.microsoft.com/office/2007/relationships/diagramDrawing" Target="../diagrams/drawing4.xml"/><Relationship Id="rId3" Type="http://schemas.openxmlformats.org/officeDocument/2006/relationships/diagramData" Target="../diagrams/data3.xml"/><Relationship Id="rId7" Type="http://schemas.microsoft.com/office/2007/relationships/diagramDrawing" Target="../diagrams/drawing3.xml"/><Relationship Id="rId12" Type="http://schemas.openxmlformats.org/officeDocument/2006/relationships/diagramColors" Target="../diagrams/colors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QuickStyle" Target="../diagrams/quickStyle4.xml"/><Relationship Id="rId5" Type="http://schemas.openxmlformats.org/officeDocument/2006/relationships/diagramQuickStyle" Target="../diagrams/quickStyle3.xml"/><Relationship Id="rId10" Type="http://schemas.openxmlformats.org/officeDocument/2006/relationships/diagramLayout" Target="../diagrams/layout4.xml"/><Relationship Id="rId4" Type="http://schemas.openxmlformats.org/officeDocument/2006/relationships/diagramLayout" Target="../diagrams/layout3.xml"/><Relationship Id="rId9" Type="http://schemas.openxmlformats.org/officeDocument/2006/relationships/diagramData" Target="../diagrams/data4.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8.xml"/><Relationship Id="rId13" Type="http://schemas.openxmlformats.org/officeDocument/2006/relationships/image" Target="../media/image14.png"/><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10.xml"/><Relationship Id="rId13" Type="http://schemas.openxmlformats.org/officeDocument/2006/relationships/diagramData" Target="../diagrams/data11.xml"/><Relationship Id="rId18" Type="http://schemas.openxmlformats.org/officeDocument/2006/relationships/diagramData" Target="../diagrams/data12.xml"/><Relationship Id="rId26" Type="http://schemas.openxmlformats.org/officeDocument/2006/relationships/diagramColors" Target="../diagrams/colors13.xml"/><Relationship Id="rId3" Type="http://schemas.openxmlformats.org/officeDocument/2006/relationships/diagramData" Target="../diagrams/data9.xml"/><Relationship Id="rId21" Type="http://schemas.openxmlformats.org/officeDocument/2006/relationships/diagramColors" Target="../diagrams/colors12.xml"/><Relationship Id="rId7" Type="http://schemas.microsoft.com/office/2007/relationships/diagramDrawing" Target="../diagrams/drawing9.xml"/><Relationship Id="rId12" Type="http://schemas.microsoft.com/office/2007/relationships/diagramDrawing" Target="../diagrams/drawing10.xml"/><Relationship Id="rId17" Type="http://schemas.microsoft.com/office/2007/relationships/diagramDrawing" Target="../diagrams/drawing11.xml"/><Relationship Id="rId25" Type="http://schemas.openxmlformats.org/officeDocument/2006/relationships/diagramQuickStyle" Target="../diagrams/quickStyle13.xml"/><Relationship Id="rId2" Type="http://schemas.openxmlformats.org/officeDocument/2006/relationships/notesSlide" Target="../notesSlides/notesSlide6.xml"/><Relationship Id="rId16" Type="http://schemas.openxmlformats.org/officeDocument/2006/relationships/diagramColors" Target="../diagrams/colors11.xml"/><Relationship Id="rId20" Type="http://schemas.openxmlformats.org/officeDocument/2006/relationships/diagramQuickStyle" Target="../diagrams/quickStyle12.xml"/><Relationship Id="rId1" Type="http://schemas.openxmlformats.org/officeDocument/2006/relationships/slideLayout" Target="../slideLayouts/slideLayout2.xml"/><Relationship Id="rId6" Type="http://schemas.openxmlformats.org/officeDocument/2006/relationships/diagramColors" Target="../diagrams/colors9.xml"/><Relationship Id="rId11" Type="http://schemas.openxmlformats.org/officeDocument/2006/relationships/diagramColors" Target="../diagrams/colors10.xml"/><Relationship Id="rId24" Type="http://schemas.openxmlformats.org/officeDocument/2006/relationships/diagramLayout" Target="../diagrams/layout13.xml"/><Relationship Id="rId5" Type="http://schemas.openxmlformats.org/officeDocument/2006/relationships/diagramQuickStyle" Target="../diagrams/quickStyle9.xml"/><Relationship Id="rId15" Type="http://schemas.openxmlformats.org/officeDocument/2006/relationships/diagramQuickStyle" Target="../diagrams/quickStyle11.xml"/><Relationship Id="rId23" Type="http://schemas.openxmlformats.org/officeDocument/2006/relationships/diagramData" Target="../diagrams/data13.xml"/><Relationship Id="rId10" Type="http://schemas.openxmlformats.org/officeDocument/2006/relationships/diagramQuickStyle" Target="../diagrams/quickStyle10.xml"/><Relationship Id="rId19" Type="http://schemas.openxmlformats.org/officeDocument/2006/relationships/diagramLayout" Target="../diagrams/layout12.xml"/><Relationship Id="rId4" Type="http://schemas.openxmlformats.org/officeDocument/2006/relationships/diagramLayout" Target="../diagrams/layout9.xml"/><Relationship Id="rId9" Type="http://schemas.openxmlformats.org/officeDocument/2006/relationships/diagramLayout" Target="../diagrams/layout10.xml"/><Relationship Id="rId14" Type="http://schemas.openxmlformats.org/officeDocument/2006/relationships/diagramLayout" Target="../diagrams/layout11.xml"/><Relationship Id="rId22" Type="http://schemas.microsoft.com/office/2007/relationships/diagramDrawing" Target="../diagrams/drawing12.xml"/><Relationship Id="rId27" Type="http://schemas.microsoft.com/office/2007/relationships/diagramDrawing" Target="../diagrams/drawing1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8" Type="http://schemas.openxmlformats.org/officeDocument/2006/relationships/hyperlink" Target="https://as1.ftcdn.net/v2/jpg/03/71/08/76/1000_F_371087676_TAKXNWBucrAE1pEGk9Hf3yv5ip2m1XkL.jpg" TargetMode="External"/><Relationship Id="rId3" Type="http://schemas.openxmlformats.org/officeDocument/2006/relationships/hyperlink" Target="https://encrypted-tbn0.gstatic.com/images?q=tbn:ANd9GcR_BIUNNBfgL-1h3B4ILEvHjWl6BtD-h2BGrw&amp;usqp=CAU" TargetMode="External"/><Relationship Id="rId7" Type="http://schemas.openxmlformats.org/officeDocument/2006/relationships/hyperlink" Target="https://findacraft.co.uk/wp-content/uploads/2022/01/Soap-making-courses-Ruth-Romano-copyright-300x300.jpg" TargetMode="External"/><Relationship Id="rId2" Type="http://schemas.openxmlformats.org/officeDocument/2006/relationships/hyperlink" Target="https://thumbs.dreamstime.com/z/opportunity-d-people-man-person-big-arrow-57945498.jpg" TargetMode="External"/><Relationship Id="rId1" Type="http://schemas.openxmlformats.org/officeDocument/2006/relationships/slideLayout" Target="../slideLayouts/slideLayout17.xml"/><Relationship Id="rId6" Type="http://schemas.openxmlformats.org/officeDocument/2006/relationships/hyperlink" Target="https://encrypted-tbn0.gstatic.com/images?q=tbn:ANd9GcQeosyD4OmQ_ZJhVlUA-lT5gycdoRM3eyR8pt4oo0xIEUChKUC6EpKEMlFDGvbvxZSRcu4&amp;usqp=CAU" TargetMode="External"/><Relationship Id="rId11" Type="http://schemas.openxmlformats.org/officeDocument/2006/relationships/hyperlink" Target="https://www.francoislambert.one/cdn/shop/articles/francois4706_a_guide_for_making_soap_at_home_0cb84963-140d-4a8b-ab53-75f3bff51f62.png?v=1688732477" TargetMode="External"/><Relationship Id="rId5" Type="http://schemas.openxmlformats.org/officeDocument/2006/relationships/hyperlink" Target="https://encrypted-tbn0.gstatic.com/images?q=tbn:ANd9GcQZ3wo8z9XN9MMaql7WwhMbL8xKFtUtxh5Yn9WvzIjbrRb3c3nQoLMeBoV5aTAgxdyrtEU&amp;usqp=CAU" TargetMode="External"/><Relationship Id="rId10" Type="http://schemas.openxmlformats.org/officeDocument/2006/relationships/hyperlink" Target="https://blog.mountainroseherbs.com/hs-fs/hubfs/soap-bars-3600x2400.jpg?width=1073&amp;name=soap-bars-3600x2400.jpg" TargetMode="External"/><Relationship Id="rId4" Type="http://schemas.openxmlformats.org/officeDocument/2006/relationships/hyperlink" Target="https://thumbs.dreamstime.com/z/threats-29012343.jpg" TargetMode="External"/><Relationship Id="rId9" Type="http://schemas.openxmlformats.org/officeDocument/2006/relationships/hyperlink" Target="https://essencetics.com/cdn/shop/articles/aleksandranovinska_massage_oil_soap_base_and_soap_making_natura_3_900x.png?v=16910636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Date Placeholder 3">
            <a:extLst>
              <a:ext uri="{FF2B5EF4-FFF2-40B4-BE49-F238E27FC236}">
                <a16:creationId xmlns:a16="http://schemas.microsoft.com/office/drawing/2014/main" id="{6DAEDBE9-7F35-447D-9927-B129A1CD7113}"/>
              </a:ext>
            </a:extLst>
          </p:cNvPr>
          <p:cNvSpPr>
            <a:spLocks noGrp="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ea typeface="ＭＳ Ｐゴシック" panose="020B0600070205080204" pitchFamily="34" charset="-128"/>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fld id="{987A85CA-B794-42C5-817B-8960FEC6E05F}" type="datetime1">
              <a:rPr kumimoji="0" lang="en-GB" altLang="en-US" sz="1000" b="0" i="0" u="none" strike="noStrike" kern="1200" cap="none" spc="0" normalizeH="0" baseline="0" noProof="0" smtClean="0">
                <a:ln>
                  <a:noFill/>
                </a:ln>
                <a:solidFill>
                  <a:srgbClr val="898989"/>
                </a:solidFill>
                <a:effectLst/>
                <a:uLnTx/>
                <a:uFillTx/>
                <a:latin typeface="Myriad Pro"/>
                <a:ea typeface="ＭＳ Ｐゴシック" panose="020B0600070205080204" pitchFamily="34" charset="-128"/>
                <a:cs typeface="+mn-cs"/>
              </a:rPr>
              <a:pPr marL="0" marR="0" lvl="0" indent="0" algn="ctr" defTabSz="914400" rtl="0" eaLnBrk="1" fontAlgn="auto" latinLnBrk="0" hangingPunct="1">
                <a:lnSpc>
                  <a:spcPct val="100000"/>
                </a:lnSpc>
                <a:spcBef>
                  <a:spcPct val="0"/>
                </a:spcBef>
                <a:spcAft>
                  <a:spcPts val="0"/>
                </a:spcAft>
                <a:buClrTx/>
                <a:buSzTx/>
                <a:buFontTx/>
                <a:buNone/>
                <a:tabLst/>
                <a:defRPr/>
              </a:pPr>
              <a:t>24/03/2024</a:t>
            </a:fld>
            <a:endParaRPr kumimoji="0" lang="en-GB" altLang="en-US" sz="1000" b="0" i="0" u="none" strike="noStrike" kern="1200" cap="none" spc="0" normalizeH="0" baseline="0" noProof="0">
              <a:ln>
                <a:noFill/>
              </a:ln>
              <a:solidFill>
                <a:srgbClr val="898989"/>
              </a:solidFill>
              <a:effectLst/>
              <a:uLnTx/>
              <a:uFillTx/>
              <a:latin typeface="Myriad Pro"/>
              <a:ea typeface="ＭＳ Ｐゴシック" panose="020B0600070205080204" pitchFamily="34" charset="-128"/>
              <a:cs typeface="+mn-cs"/>
            </a:endParaRPr>
          </a:p>
        </p:txBody>
      </p:sp>
      <p:sp>
        <p:nvSpPr>
          <p:cNvPr id="4" name="TextBox 3">
            <a:extLst>
              <a:ext uri="{FF2B5EF4-FFF2-40B4-BE49-F238E27FC236}">
                <a16:creationId xmlns:a16="http://schemas.microsoft.com/office/drawing/2014/main" id="{F7F2024C-32F0-1A96-8CA3-9840C0CAD311}"/>
              </a:ext>
            </a:extLst>
          </p:cNvPr>
          <p:cNvSpPr txBox="1"/>
          <p:nvPr/>
        </p:nvSpPr>
        <p:spPr>
          <a:xfrm>
            <a:off x="1822451" y="1887409"/>
            <a:ext cx="8455024" cy="4199066"/>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800"/>
              </a:spcAft>
              <a:buClrTx/>
              <a:buSzTx/>
              <a:buFontTx/>
              <a:buNone/>
              <a:tabLst>
                <a:tab pos="4152900" algn="l"/>
              </a:tabLst>
              <a:defRPr/>
            </a:pPr>
            <a:endParaRPr kumimoji="0" lang="en-GB" sz="1800" b="1" i="0" u="none" strike="noStrike" kern="1200" cap="none" spc="0" normalizeH="0" baseline="0" noProof="0" dirty="0">
              <a:ln>
                <a:noFill/>
              </a:ln>
              <a:solidFill>
                <a:srgbClr val="FFFF00"/>
              </a:solidFill>
              <a:effectLst/>
              <a:uLnTx/>
              <a:uFillTx/>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800"/>
              </a:spcAft>
              <a:buClrTx/>
              <a:buSzTx/>
              <a:buFontTx/>
              <a:buNone/>
              <a:tabLst>
                <a:tab pos="4152900" algn="l"/>
              </a:tabLst>
              <a:defRPr/>
            </a:pPr>
            <a:r>
              <a:rPr kumimoji="0" lang="en-GB" sz="1800" b="1" i="0" u="none" strike="noStrike" kern="1200" cap="none" spc="0" normalizeH="0" baseline="0" noProof="0" dirty="0">
                <a:ln>
                  <a:noFill/>
                </a:ln>
                <a:solidFill>
                  <a:srgbClr val="FFFF00"/>
                </a:solidFill>
                <a:effectLst/>
                <a:uLnTx/>
                <a:uFillTx/>
                <a:latin typeface="Times New Roman" panose="02020603050405020304" pitchFamily="18" charset="0"/>
                <a:ea typeface="Calibri" panose="020F0502020204030204" pitchFamily="34" charset="0"/>
                <a:cs typeface="Times New Roman" panose="02020603050405020304" pitchFamily="18" charset="0"/>
              </a:rPr>
              <a:t>Student name</a:t>
            </a:r>
            <a:r>
              <a:rPr kumimoji="0" lang="en-GB" sz="1800" b="0" i="0" u="none" strike="noStrike" kern="1200" cap="none" spc="0" normalizeH="0" baseline="0" noProof="0" dirty="0">
                <a:ln>
                  <a:noFill/>
                </a:ln>
                <a:solidFill>
                  <a:srgbClr val="FFFF00"/>
                </a:solidFill>
                <a:effectLst/>
                <a:uLnTx/>
                <a:uFillTx/>
                <a:latin typeface="Times New Roman" panose="02020603050405020304" pitchFamily="18" charset="0"/>
                <a:ea typeface="Calibri" panose="020F0502020204030204" pitchFamily="34" charset="0"/>
                <a:cs typeface="Times New Roman" panose="02020603050405020304" pitchFamily="18" charset="0"/>
              </a:rPr>
              <a:t>: Mihaita Marius David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00"/>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Student ID</a:t>
            </a:r>
            <a:r>
              <a:rPr kumimoji="0" lang="en-GB" sz="1800" b="0" i="0" u="none" strike="noStrike" kern="1200" cap="none" spc="0" normalizeH="0" baseline="0" noProof="0" dirty="0">
                <a:ln>
                  <a:noFill/>
                </a:ln>
                <a:solidFill>
                  <a:srgbClr val="FFFF00"/>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r>
              <a:rPr kumimoji="0" lang="en-US" sz="1800" b="0" i="0" u="none" strike="noStrike" kern="1200" cap="none" spc="0" normalizeH="0" baseline="0" noProof="0" dirty="0">
                <a:ln>
                  <a:noFill/>
                </a:ln>
                <a:solidFill>
                  <a:srgbClr val="FFFF00"/>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2113993</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00"/>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Title: Business plan: Ramina Soap - </a:t>
            </a:r>
            <a:r>
              <a:rPr kumimoji="0" lang="en-GB" sz="1800" b="1" i="0" u="none" strike="noStrike" kern="1200" cap="none" spc="0" normalizeH="0" baseline="0" noProof="0" dirty="0">
                <a:ln>
                  <a:noFill/>
                </a:ln>
                <a:solidFill>
                  <a:srgbClr val="FFFF00"/>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"From Soil to Skin: Nature’s Purity in Every Bar"</a:t>
            </a:r>
            <a:endParaRPr kumimoji="0" lang="en-US" sz="1800" b="1" i="0" u="none" strike="noStrike" kern="1200" cap="none" spc="0" normalizeH="0" baseline="0" noProof="0" dirty="0">
              <a:ln>
                <a:noFill/>
              </a:ln>
              <a:solidFill>
                <a:srgbClr val="FFFF00"/>
              </a:solidFill>
              <a:effectLst/>
              <a:uLnTx/>
              <a:uFillTx/>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00"/>
                </a:solidFill>
                <a:effectLst/>
                <a:uLnTx/>
                <a:uFillTx/>
                <a:latin typeface="Times New Roman" panose="02020603050405020304" pitchFamily="18" charset="0"/>
                <a:ea typeface="Calibri" panose="020F0502020204030204" pitchFamily="34" charset="0"/>
                <a:cs typeface="Times New Roman" panose="02020603050405020304" pitchFamily="18" charset="0"/>
              </a:rPr>
              <a:t>Module name</a:t>
            </a:r>
            <a:r>
              <a:rPr kumimoji="0" lang="en-GB" sz="1800" b="0" i="0" u="none" strike="noStrike" kern="1200" cap="none" spc="0" normalizeH="0" baseline="0" noProof="0" dirty="0">
                <a:ln>
                  <a:noFill/>
                </a:ln>
                <a:solidFill>
                  <a:srgbClr val="FFFF00"/>
                </a:solidFill>
                <a:effectLst/>
                <a:uLnTx/>
                <a:uFillTx/>
                <a:latin typeface="Times New Roman" panose="02020603050405020304" pitchFamily="18" charset="0"/>
                <a:ea typeface="Calibri" panose="020F0502020204030204" pitchFamily="34" charset="0"/>
                <a:cs typeface="Times New Roman" panose="02020603050405020304" pitchFamily="18" charset="0"/>
              </a:rPr>
              <a:t>: </a:t>
            </a:r>
            <a:r>
              <a:rPr kumimoji="0" lang="en-US" sz="1800" b="0" i="0" u="none" strike="noStrike" kern="1200" cap="none" spc="0" normalizeH="0" baseline="0" noProof="0" dirty="0">
                <a:ln>
                  <a:noFill/>
                </a:ln>
                <a:solidFill>
                  <a:srgbClr val="FFFF00"/>
                </a:solidFill>
                <a:effectLst/>
                <a:uLnTx/>
                <a:uFillTx/>
                <a:latin typeface="Times New Roman" panose="02020603050405020304" pitchFamily="18" charset="0"/>
                <a:ea typeface="Calibri" panose="020F0502020204030204" pitchFamily="34" charset="0"/>
                <a:cs typeface="Times New Roman" panose="02020603050405020304" pitchFamily="18" charset="0"/>
              </a:rPr>
              <a:t>Entrepreneurship</a:t>
            </a:r>
            <a:endParaRPr kumimoji="0" lang="en-GB" sz="1800" b="0" i="0" u="none" strike="noStrike" kern="1200" cap="none" spc="0" normalizeH="0" baseline="0" noProof="0" dirty="0">
              <a:ln>
                <a:noFill/>
              </a:ln>
              <a:solidFill>
                <a:srgbClr val="FFFF00"/>
              </a:solidFill>
              <a:effectLst/>
              <a:uLnTx/>
              <a:uFillTx/>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800"/>
              </a:spcAft>
              <a:buClrTx/>
              <a:buSzTx/>
              <a:buFontTx/>
              <a:buNone/>
              <a:tabLst>
                <a:tab pos="4152900" algn="l"/>
              </a:tabLst>
              <a:defRPr/>
            </a:pPr>
            <a:r>
              <a:rPr kumimoji="0" lang="en-GB" sz="1800" b="1" i="0" u="none" strike="noStrike" kern="1200" cap="none" spc="0" normalizeH="0" baseline="0" noProof="0" dirty="0">
                <a:ln>
                  <a:noFill/>
                </a:ln>
                <a:solidFill>
                  <a:srgbClr val="FFFF00"/>
                </a:solidFill>
                <a:effectLst/>
                <a:uLnTx/>
                <a:uFillTx/>
                <a:latin typeface="Times New Roman" panose="02020603050405020304" pitchFamily="18" charset="0"/>
                <a:ea typeface="Calibri" panose="020F0502020204030204" pitchFamily="34" charset="0"/>
                <a:cs typeface="Times New Roman" panose="02020603050405020304" pitchFamily="18" charset="0"/>
              </a:rPr>
              <a:t>Module code</a:t>
            </a:r>
            <a:r>
              <a:rPr kumimoji="0" lang="en-GB" sz="1800" b="0" i="0" u="none" strike="noStrike" kern="1200" cap="none" spc="0" normalizeH="0" baseline="0" noProof="0" dirty="0">
                <a:ln>
                  <a:noFill/>
                </a:ln>
                <a:solidFill>
                  <a:srgbClr val="FFFF00"/>
                </a:solidFill>
                <a:effectLst/>
                <a:uLnTx/>
                <a:uFillTx/>
                <a:latin typeface="Times New Roman" panose="02020603050405020304" pitchFamily="18" charset="0"/>
                <a:ea typeface="Calibri" panose="020F0502020204030204" pitchFamily="34" charset="0"/>
                <a:cs typeface="Times New Roman" panose="02020603050405020304" pitchFamily="18" charset="0"/>
              </a:rPr>
              <a:t>: </a:t>
            </a:r>
            <a:r>
              <a:rPr kumimoji="0" lang="en-US" sz="1800" b="0" i="0" u="none" strike="noStrike" kern="1200" cap="none" spc="0" normalizeH="0" baseline="0" noProof="0" dirty="0">
                <a:ln>
                  <a:noFill/>
                </a:ln>
                <a:solidFill>
                  <a:srgbClr val="FFFF00"/>
                </a:solidFill>
                <a:effectLst/>
                <a:uLnTx/>
                <a:uFillTx/>
                <a:latin typeface="Times New Roman" panose="02020603050405020304" pitchFamily="18" charset="0"/>
                <a:ea typeface="Calibri" panose="020F0502020204030204" pitchFamily="34" charset="0"/>
                <a:cs typeface="Times New Roman" panose="02020603050405020304" pitchFamily="18" charset="0"/>
              </a:rPr>
              <a:t>LCBB5001</a:t>
            </a:r>
            <a:endParaRPr kumimoji="0" lang="en-GB" sz="1800" b="0" i="0" u="none" strike="noStrike" kern="1200" cap="none" spc="0" normalizeH="0" baseline="0" noProof="0" dirty="0">
              <a:ln>
                <a:noFill/>
              </a:ln>
              <a:solidFill>
                <a:srgbClr val="FFFF00"/>
              </a:solidFill>
              <a:effectLst/>
              <a:uLnTx/>
              <a:uFillTx/>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800"/>
              </a:spcAft>
              <a:buClrTx/>
              <a:buSzTx/>
              <a:buFontTx/>
              <a:buNone/>
              <a:tabLst>
                <a:tab pos="4152900" algn="l"/>
              </a:tabLst>
              <a:defRPr/>
            </a:pPr>
            <a:r>
              <a:rPr kumimoji="0" lang="en-GB" sz="1800" b="1" i="0" u="none" strike="noStrike" kern="1200" cap="none" spc="0" normalizeH="0" baseline="0" noProof="0" dirty="0">
                <a:ln>
                  <a:noFill/>
                </a:ln>
                <a:solidFill>
                  <a:srgbClr val="FFFF00"/>
                </a:solidFill>
                <a:effectLst/>
                <a:uLnTx/>
                <a:uFillTx/>
                <a:latin typeface="Times New Roman" panose="02020603050405020304" pitchFamily="18" charset="0"/>
                <a:ea typeface="Calibri" panose="020F0502020204030204" pitchFamily="34" charset="0"/>
                <a:cs typeface="Times New Roman" panose="02020603050405020304" pitchFamily="18" charset="0"/>
              </a:rPr>
              <a:t>Lecturer name</a:t>
            </a:r>
            <a:r>
              <a:rPr kumimoji="0" lang="en-GB" sz="1800" b="0" i="0" u="none" strike="noStrike" kern="1200" cap="none" spc="0" normalizeH="0" baseline="0" noProof="0" dirty="0">
                <a:ln>
                  <a:noFill/>
                </a:ln>
                <a:solidFill>
                  <a:srgbClr val="FFFF00"/>
                </a:solidFill>
                <a:effectLst/>
                <a:uLnTx/>
                <a:uFillTx/>
                <a:latin typeface="Times New Roman" panose="02020603050405020304" pitchFamily="18" charset="0"/>
                <a:ea typeface="Calibri" panose="020F0502020204030204" pitchFamily="34" charset="0"/>
                <a:cs typeface="Times New Roman" panose="02020603050405020304" pitchFamily="18" charset="0"/>
              </a:rPr>
              <a:t>: </a:t>
            </a:r>
            <a:r>
              <a:rPr kumimoji="0" lang="en-GB" sz="1800" b="0" i="0" u="none" strike="noStrike" kern="1200" cap="none" spc="0" normalizeH="0" baseline="0" noProof="0" dirty="0">
                <a:ln>
                  <a:noFill/>
                </a:ln>
                <a:solidFill>
                  <a:srgbClr val="FFFF00"/>
                </a:solidFill>
                <a:effectLst/>
                <a:uLnTx/>
                <a:uFillTx/>
                <a:latin typeface="Times New Roman" panose="02020603050405020304" pitchFamily="18" charset="0"/>
                <a:ea typeface="+mn-ea"/>
                <a:cs typeface="Times New Roman" panose="02020603050405020304" pitchFamily="18" charset="0"/>
              </a:rPr>
              <a:t>Amer Kareem</a:t>
            </a:r>
            <a:endParaRPr kumimoji="0" lang="en-GB" sz="1800" b="0" i="0" u="none" strike="noStrike" kern="1200" cap="none" spc="0" normalizeH="0" baseline="0" noProof="0" dirty="0">
              <a:ln>
                <a:noFill/>
              </a:ln>
              <a:solidFill>
                <a:srgbClr val="FFFF00"/>
              </a:solidFill>
              <a:effectLst/>
              <a:uLnTx/>
              <a:uFillTx/>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800"/>
              </a:spcAft>
              <a:buClrTx/>
              <a:buSzTx/>
              <a:buFontTx/>
              <a:buNone/>
              <a:tabLst>
                <a:tab pos="4152900" algn="l"/>
              </a:tabLst>
              <a:defRPr/>
            </a:pPr>
            <a:r>
              <a:rPr kumimoji="0" lang="en-GB" sz="1800" b="1" i="0" u="none" strike="noStrike" kern="1200" cap="none" spc="0" normalizeH="0" baseline="0" noProof="0" dirty="0">
                <a:ln>
                  <a:noFill/>
                </a:ln>
                <a:solidFill>
                  <a:srgbClr val="FFFF00"/>
                </a:solidFill>
                <a:effectLst/>
                <a:uLnTx/>
                <a:uFillTx/>
                <a:latin typeface="Times New Roman" panose="02020603050405020304" pitchFamily="18" charset="0"/>
                <a:ea typeface="Calibri" panose="020F0502020204030204" pitchFamily="34" charset="0"/>
                <a:cs typeface="Times New Roman" panose="02020603050405020304" pitchFamily="18" charset="0"/>
              </a:rPr>
              <a:t>Submission date: 25/03/2024</a:t>
            </a:r>
            <a:endParaRPr kumimoji="0" lang="en-GB" sz="2000" b="1" i="0" u="none" strike="noStrike" kern="1200" cap="none" spc="0" normalizeH="0" baseline="0" noProof="0" dirty="0">
              <a:ln>
                <a:noFill/>
              </a:ln>
              <a:solidFill>
                <a:srgbClr val="FFFF00"/>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1616148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065F8A9-9499-4A44-BDAD-F706130FD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38132C2D-AFE4-478D-A86B-81059C205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05BFD52-DD96-4666-8D77-C636870FD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92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C66FE8C-C398-2A28-57DE-03C3A1EA5A9F}"/>
              </a:ext>
            </a:extLst>
          </p:cNvPr>
          <p:cNvSpPr txBox="1"/>
          <p:nvPr/>
        </p:nvSpPr>
        <p:spPr>
          <a:xfrm>
            <a:off x="8935434" y="399656"/>
            <a:ext cx="2454052" cy="3029344"/>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700" dirty="0">
                <a:solidFill>
                  <a:schemeClr val="bg1"/>
                </a:solidFill>
                <a:latin typeface="+mj-lt"/>
                <a:ea typeface="+mj-ea"/>
                <a:cs typeface="+mj-cs"/>
              </a:rPr>
              <a:t>Ramina Soap - "From Nature to Skin: Nature’s Purity in Every Bar"</a:t>
            </a:r>
          </a:p>
        </p:txBody>
      </p:sp>
      <p:sp>
        <p:nvSpPr>
          <p:cNvPr id="31" name="Freeform: Shape 30">
            <a:extLst>
              <a:ext uri="{FF2B5EF4-FFF2-40B4-BE49-F238E27FC236}">
                <a16:creationId xmlns:a16="http://schemas.microsoft.com/office/drawing/2014/main" id="{1941746C-2C12-4564-8342-A3055D836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8132921" y="3187343"/>
            <a:ext cx="1105119" cy="506624"/>
          </a:xfrm>
          <a:custGeom>
            <a:avLst/>
            <a:gdLst>
              <a:gd name="connsiteX0" fmla="*/ 0 w 1105119"/>
              <a:gd name="connsiteY0" fmla="*/ 506624 h 506624"/>
              <a:gd name="connsiteX1" fmla="*/ 759132 w 1105119"/>
              <a:gd name="connsiteY1" fmla="*/ 505572 h 506624"/>
              <a:gd name="connsiteX2" fmla="*/ 849827 w 1105119"/>
              <a:gd name="connsiteY2" fmla="*/ 505572 h 506624"/>
              <a:gd name="connsiteX3" fmla="*/ 864083 w 1105119"/>
              <a:gd name="connsiteY3" fmla="*/ 500804 h 506624"/>
              <a:gd name="connsiteX4" fmla="*/ 869065 w 1105119"/>
              <a:gd name="connsiteY4" fmla="*/ 496035 h 506624"/>
              <a:gd name="connsiteX5" fmla="*/ 1098034 w 1105119"/>
              <a:gd name="connsiteY5" fmla="*/ 267092 h 506624"/>
              <a:gd name="connsiteX6" fmla="*/ 1098034 w 1105119"/>
              <a:gd name="connsiteY6" fmla="*/ 238480 h 506624"/>
              <a:gd name="connsiteX7" fmla="*/ 869065 w 1105119"/>
              <a:gd name="connsiteY7" fmla="*/ 9537 h 506624"/>
              <a:gd name="connsiteX8" fmla="*/ 864083 w 1105119"/>
              <a:gd name="connsiteY8" fmla="*/ 4769 h 506624"/>
              <a:gd name="connsiteX9" fmla="*/ 849827 w 1105119"/>
              <a:gd name="connsiteY9" fmla="*/ 0 h 506624"/>
              <a:gd name="connsiteX10" fmla="*/ 759132 w 1105119"/>
              <a:gd name="connsiteY10" fmla="*/ 0 h 506624"/>
              <a:gd name="connsiteX11" fmla="*/ 0 w 1105119"/>
              <a:gd name="connsiteY11" fmla="*/ 2157 h 506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5119" h="506624">
                <a:moveTo>
                  <a:pt x="0" y="506624"/>
                </a:moveTo>
                <a:lnTo>
                  <a:pt x="759132" y="505572"/>
                </a:lnTo>
                <a:lnTo>
                  <a:pt x="849827" y="505572"/>
                </a:lnTo>
                <a:cubicBezTo>
                  <a:pt x="854636" y="505572"/>
                  <a:pt x="859446" y="500804"/>
                  <a:pt x="864083" y="500804"/>
                </a:cubicBezTo>
                <a:cubicBezTo>
                  <a:pt x="864083" y="496035"/>
                  <a:pt x="869065" y="496035"/>
                  <a:pt x="869065" y="496035"/>
                </a:cubicBezTo>
                <a:lnTo>
                  <a:pt x="1098034" y="267092"/>
                </a:lnTo>
                <a:cubicBezTo>
                  <a:pt x="1107481" y="257555"/>
                  <a:pt x="1107481" y="248018"/>
                  <a:pt x="1098034" y="238480"/>
                </a:cubicBezTo>
                <a:lnTo>
                  <a:pt x="869065" y="9537"/>
                </a:lnTo>
                <a:cubicBezTo>
                  <a:pt x="867519" y="7914"/>
                  <a:pt x="865629" y="6392"/>
                  <a:pt x="864083" y="4769"/>
                </a:cubicBezTo>
                <a:cubicBezTo>
                  <a:pt x="859446" y="0"/>
                  <a:pt x="854636" y="0"/>
                  <a:pt x="849827" y="0"/>
                </a:cubicBezTo>
                <a:lnTo>
                  <a:pt x="759132" y="0"/>
                </a:lnTo>
                <a:lnTo>
                  <a:pt x="0" y="2157"/>
                </a:lnTo>
                <a:close/>
              </a:path>
            </a:pathLst>
          </a:custGeom>
          <a:solidFill>
            <a:schemeClr val="accent1"/>
          </a:solidFill>
          <a:ln>
            <a:noFill/>
          </a:ln>
        </p:spPr>
        <p:txBody>
          <a:bodyPr/>
          <a:lstStyle/>
          <a:p>
            <a:endParaRPr lang="en-GB"/>
          </a:p>
        </p:txBody>
      </p:sp>
      <p:graphicFrame>
        <p:nvGraphicFramePr>
          <p:cNvPr id="5" name="Diagram 4">
            <a:extLst>
              <a:ext uri="{FF2B5EF4-FFF2-40B4-BE49-F238E27FC236}">
                <a16:creationId xmlns:a16="http://schemas.microsoft.com/office/drawing/2014/main" id="{5C1A0261-1DDA-2787-84DE-8C86CDE2C968}"/>
              </a:ext>
            </a:extLst>
          </p:cNvPr>
          <p:cNvGraphicFramePr/>
          <p:nvPr>
            <p:extLst>
              <p:ext uri="{D42A27DB-BD31-4B8C-83A1-F6EECF244321}">
                <p14:modId xmlns:p14="http://schemas.microsoft.com/office/powerpoint/2010/main" val="827024939"/>
              </p:ext>
            </p:extLst>
          </p:nvPr>
        </p:nvGraphicFramePr>
        <p:xfrm>
          <a:off x="616444" y="641551"/>
          <a:ext cx="6832212" cy="5264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6215EFB6-58E5-AED6-EFFA-23756D23E1D3}"/>
              </a:ext>
            </a:extLst>
          </p:cNvPr>
          <p:cNvPicPr>
            <a:picLocks noChangeAspect="1"/>
          </p:cNvPicPr>
          <p:nvPr/>
        </p:nvPicPr>
        <p:blipFill>
          <a:blip r:embed="rId8"/>
          <a:stretch>
            <a:fillRect/>
          </a:stretch>
        </p:blipFill>
        <p:spPr>
          <a:xfrm>
            <a:off x="8398958" y="3967244"/>
            <a:ext cx="3527003" cy="2352511"/>
          </a:xfrm>
          <a:prstGeom prst="rect">
            <a:avLst/>
          </a:prstGeom>
        </p:spPr>
      </p:pic>
    </p:spTree>
    <p:extLst>
      <p:ext uri="{BB962C8B-B14F-4D97-AF65-F5344CB8AC3E}">
        <p14:creationId xmlns:p14="http://schemas.microsoft.com/office/powerpoint/2010/main" val="2772434154"/>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80208A17-3E24-7A6C-E0EF-48FF9EB178CB}"/>
              </a:ext>
            </a:extLst>
          </p:cNvPr>
          <p:cNvGraphicFramePr/>
          <p:nvPr>
            <p:extLst>
              <p:ext uri="{D42A27DB-BD31-4B8C-83A1-F6EECF244321}">
                <p14:modId xmlns:p14="http://schemas.microsoft.com/office/powerpoint/2010/main" val="2558138967"/>
              </p:ext>
            </p:extLst>
          </p:nvPr>
        </p:nvGraphicFramePr>
        <p:xfrm>
          <a:off x="1768510" y="391885"/>
          <a:ext cx="9606223" cy="59787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392992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Diagram 11">
            <a:extLst>
              <a:ext uri="{FF2B5EF4-FFF2-40B4-BE49-F238E27FC236}">
                <a16:creationId xmlns:a16="http://schemas.microsoft.com/office/drawing/2014/main" id="{E9F2CBD5-DA79-DFAD-70AF-CCCFFE719894}"/>
              </a:ext>
            </a:extLst>
          </p:cNvPr>
          <p:cNvGraphicFramePr/>
          <p:nvPr>
            <p:extLst>
              <p:ext uri="{D42A27DB-BD31-4B8C-83A1-F6EECF244321}">
                <p14:modId xmlns:p14="http://schemas.microsoft.com/office/powerpoint/2010/main" val="1714642745"/>
              </p:ext>
            </p:extLst>
          </p:nvPr>
        </p:nvGraphicFramePr>
        <p:xfrm>
          <a:off x="2351315" y="0"/>
          <a:ext cx="6722348" cy="31752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a:extLst>
              <a:ext uri="{FF2B5EF4-FFF2-40B4-BE49-F238E27FC236}">
                <a16:creationId xmlns:a16="http://schemas.microsoft.com/office/drawing/2014/main" id="{734998FD-51FA-D8B0-AC27-3305F0DE7147}"/>
              </a:ext>
            </a:extLst>
          </p:cNvPr>
          <p:cNvPicPr>
            <a:picLocks noChangeAspect="1"/>
          </p:cNvPicPr>
          <p:nvPr/>
        </p:nvPicPr>
        <p:blipFill>
          <a:blip r:embed="rId8"/>
          <a:stretch>
            <a:fillRect/>
          </a:stretch>
        </p:blipFill>
        <p:spPr>
          <a:xfrm>
            <a:off x="9516416" y="231738"/>
            <a:ext cx="2410978" cy="2410978"/>
          </a:xfrm>
          <a:prstGeom prst="rect">
            <a:avLst/>
          </a:prstGeom>
        </p:spPr>
      </p:pic>
      <p:graphicFrame>
        <p:nvGraphicFramePr>
          <p:cNvPr id="10" name="Diagram 9">
            <a:extLst>
              <a:ext uri="{FF2B5EF4-FFF2-40B4-BE49-F238E27FC236}">
                <a16:creationId xmlns:a16="http://schemas.microsoft.com/office/drawing/2014/main" id="{20CA5778-AF37-1BB8-6CD9-20EA65BAAB13}"/>
              </a:ext>
            </a:extLst>
          </p:cNvPr>
          <p:cNvGraphicFramePr/>
          <p:nvPr>
            <p:extLst>
              <p:ext uri="{D42A27DB-BD31-4B8C-83A1-F6EECF244321}">
                <p14:modId xmlns:p14="http://schemas.microsoft.com/office/powerpoint/2010/main" val="4127626436"/>
              </p:ext>
            </p:extLst>
          </p:nvPr>
        </p:nvGraphicFramePr>
        <p:xfrm>
          <a:off x="353367" y="3429000"/>
          <a:ext cx="11666135" cy="317527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2192886594"/>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D889715D-2D79-3441-D347-08A0790305D7}"/>
              </a:ext>
            </a:extLst>
          </p:cNvPr>
          <p:cNvGraphicFramePr/>
          <p:nvPr>
            <p:extLst>
              <p:ext uri="{D42A27DB-BD31-4B8C-83A1-F6EECF244321}">
                <p14:modId xmlns:p14="http://schemas.microsoft.com/office/powerpoint/2010/main" val="3082062871"/>
              </p:ext>
            </p:extLst>
          </p:nvPr>
        </p:nvGraphicFramePr>
        <p:xfrm>
          <a:off x="2069960" y="699569"/>
          <a:ext cx="9184194" cy="58519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2396B380-57C5-55D1-1878-DF1B3690DA79}"/>
              </a:ext>
            </a:extLst>
          </p:cNvPr>
          <p:cNvGraphicFramePr/>
          <p:nvPr>
            <p:extLst>
              <p:ext uri="{D42A27DB-BD31-4B8C-83A1-F6EECF244321}">
                <p14:modId xmlns:p14="http://schemas.microsoft.com/office/powerpoint/2010/main" val="3569062950"/>
              </p:ext>
            </p:extLst>
          </p:nvPr>
        </p:nvGraphicFramePr>
        <p:xfrm>
          <a:off x="1748413" y="120581"/>
          <a:ext cx="2974312" cy="212020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42528048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13D9BFE7-A974-F703-E6DC-B3E9C8AB3DC5}"/>
              </a:ext>
            </a:extLst>
          </p:cNvPr>
          <p:cNvGraphicFramePr/>
          <p:nvPr>
            <p:extLst>
              <p:ext uri="{D42A27DB-BD31-4B8C-83A1-F6EECF244321}">
                <p14:modId xmlns:p14="http://schemas.microsoft.com/office/powerpoint/2010/main" val="923414079"/>
              </p:ext>
            </p:extLst>
          </p:nvPr>
        </p:nvGraphicFramePr>
        <p:xfrm>
          <a:off x="1560008" y="221064"/>
          <a:ext cx="4268872" cy="45367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hought Bubble: Cloud 3">
            <a:extLst>
              <a:ext uri="{FF2B5EF4-FFF2-40B4-BE49-F238E27FC236}">
                <a16:creationId xmlns:a16="http://schemas.microsoft.com/office/drawing/2014/main" id="{091F4449-2292-CDBE-D66B-640CBBA170AE}"/>
              </a:ext>
            </a:extLst>
          </p:cNvPr>
          <p:cNvSpPr/>
          <p:nvPr/>
        </p:nvSpPr>
        <p:spPr>
          <a:xfrm>
            <a:off x="6363122" y="100483"/>
            <a:ext cx="5303013" cy="1969477"/>
          </a:xfrm>
          <a:prstGeom prst="cloudCallou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latin typeface="Times New Roman" panose="02020603050405020304" pitchFamily="18" charset="0"/>
                <a:cs typeface="Times New Roman" panose="02020603050405020304" pitchFamily="18" charset="0"/>
              </a:rPr>
              <a:t>"From Nature to Skin: Nature’s Purity in Every Bar" - This Unique Selling Point emphasises the journey of natural, organic ingredients from their natural origins to the consumer's skin care routine.</a:t>
            </a:r>
          </a:p>
          <a:p>
            <a:pPr algn="ctr"/>
            <a:endParaRPr lang="en-GB" sz="1400" dirty="0">
              <a:solidFill>
                <a:schemeClr val="tx1"/>
              </a:solidFill>
            </a:endParaRPr>
          </a:p>
        </p:txBody>
      </p:sp>
      <p:graphicFrame>
        <p:nvGraphicFramePr>
          <p:cNvPr id="50" name="Diagram 49">
            <a:extLst>
              <a:ext uri="{FF2B5EF4-FFF2-40B4-BE49-F238E27FC236}">
                <a16:creationId xmlns:a16="http://schemas.microsoft.com/office/drawing/2014/main" id="{CD7651AA-63C5-1224-60C4-9F157B3D480E}"/>
              </a:ext>
            </a:extLst>
          </p:cNvPr>
          <p:cNvGraphicFramePr/>
          <p:nvPr>
            <p:extLst>
              <p:ext uri="{D42A27DB-BD31-4B8C-83A1-F6EECF244321}">
                <p14:modId xmlns:p14="http://schemas.microsoft.com/office/powerpoint/2010/main" val="399475796"/>
              </p:ext>
            </p:extLst>
          </p:nvPr>
        </p:nvGraphicFramePr>
        <p:xfrm>
          <a:off x="6096000" y="2527161"/>
          <a:ext cx="5992167" cy="409470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2" name="Picture 51">
            <a:extLst>
              <a:ext uri="{FF2B5EF4-FFF2-40B4-BE49-F238E27FC236}">
                <a16:creationId xmlns:a16="http://schemas.microsoft.com/office/drawing/2014/main" id="{AF3B6CDD-03DD-5AB1-D1B0-86319D4C9C0A}"/>
              </a:ext>
            </a:extLst>
          </p:cNvPr>
          <p:cNvPicPr>
            <a:picLocks noChangeAspect="1"/>
          </p:cNvPicPr>
          <p:nvPr/>
        </p:nvPicPr>
        <p:blipFill>
          <a:blip r:embed="rId13"/>
          <a:stretch>
            <a:fillRect/>
          </a:stretch>
        </p:blipFill>
        <p:spPr>
          <a:xfrm>
            <a:off x="2572378" y="4879311"/>
            <a:ext cx="1767673" cy="1767673"/>
          </a:xfrm>
          <a:prstGeom prst="rect">
            <a:avLst/>
          </a:prstGeom>
        </p:spPr>
      </p:pic>
    </p:spTree>
    <p:extLst>
      <p:ext uri="{BB962C8B-B14F-4D97-AF65-F5344CB8AC3E}">
        <p14:creationId xmlns:p14="http://schemas.microsoft.com/office/powerpoint/2010/main" val="3887463706"/>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0D451B33-7263-ADB5-8BA3-24410D0FA59F}"/>
              </a:ext>
            </a:extLst>
          </p:cNvPr>
          <p:cNvGraphicFramePr/>
          <p:nvPr>
            <p:extLst>
              <p:ext uri="{D42A27DB-BD31-4B8C-83A1-F6EECF244321}">
                <p14:modId xmlns:p14="http://schemas.microsoft.com/office/powerpoint/2010/main" val="256807667"/>
              </p:ext>
            </p:extLst>
          </p:nvPr>
        </p:nvGraphicFramePr>
        <p:xfrm>
          <a:off x="1165608" y="1499717"/>
          <a:ext cx="4652387" cy="5164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A295D85A-0E4E-5DBD-7446-880359364FB3}"/>
              </a:ext>
            </a:extLst>
          </p:cNvPr>
          <p:cNvGraphicFramePr/>
          <p:nvPr>
            <p:extLst>
              <p:ext uri="{D42A27DB-BD31-4B8C-83A1-F6EECF244321}">
                <p14:modId xmlns:p14="http://schemas.microsoft.com/office/powerpoint/2010/main" val="140784443"/>
              </p:ext>
            </p:extLst>
          </p:nvPr>
        </p:nvGraphicFramePr>
        <p:xfrm>
          <a:off x="2005484" y="81616"/>
          <a:ext cx="10367386" cy="36933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5" name="Diagram 14">
            <a:extLst>
              <a:ext uri="{FF2B5EF4-FFF2-40B4-BE49-F238E27FC236}">
                <a16:creationId xmlns:a16="http://schemas.microsoft.com/office/drawing/2014/main" id="{1764C586-4E3C-18FC-A9F8-B957CDA20B36}"/>
              </a:ext>
            </a:extLst>
          </p:cNvPr>
          <p:cNvGraphicFramePr/>
          <p:nvPr>
            <p:extLst>
              <p:ext uri="{D42A27DB-BD31-4B8C-83A1-F6EECF244321}">
                <p14:modId xmlns:p14="http://schemas.microsoft.com/office/powerpoint/2010/main" val="2527908319"/>
              </p:ext>
            </p:extLst>
          </p:nvPr>
        </p:nvGraphicFramePr>
        <p:xfrm>
          <a:off x="1768510" y="790666"/>
          <a:ext cx="2341266" cy="51562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6" name="Diagram 15">
            <a:extLst>
              <a:ext uri="{FF2B5EF4-FFF2-40B4-BE49-F238E27FC236}">
                <a16:creationId xmlns:a16="http://schemas.microsoft.com/office/drawing/2014/main" id="{1CB96EF0-FFCB-9F27-85B6-3660BBE6B4CB}"/>
              </a:ext>
            </a:extLst>
          </p:cNvPr>
          <p:cNvGraphicFramePr/>
          <p:nvPr>
            <p:extLst>
              <p:ext uri="{D42A27DB-BD31-4B8C-83A1-F6EECF244321}">
                <p14:modId xmlns:p14="http://schemas.microsoft.com/office/powerpoint/2010/main" val="2329949711"/>
              </p:ext>
            </p:extLst>
          </p:nvPr>
        </p:nvGraphicFramePr>
        <p:xfrm>
          <a:off x="8702709" y="697397"/>
          <a:ext cx="2872992" cy="702157"/>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20" name="Diagram 19">
            <a:extLst>
              <a:ext uri="{FF2B5EF4-FFF2-40B4-BE49-F238E27FC236}">
                <a16:creationId xmlns:a16="http://schemas.microsoft.com/office/drawing/2014/main" id="{A0CCD4E4-5859-9805-15A6-F42F0D041982}"/>
              </a:ext>
            </a:extLst>
          </p:cNvPr>
          <p:cNvGraphicFramePr/>
          <p:nvPr>
            <p:extLst>
              <p:ext uri="{D42A27DB-BD31-4B8C-83A1-F6EECF244321}">
                <p14:modId xmlns:p14="http://schemas.microsoft.com/office/powerpoint/2010/main" val="1585694371"/>
              </p:ext>
            </p:extLst>
          </p:nvPr>
        </p:nvGraphicFramePr>
        <p:xfrm>
          <a:off x="7266632" y="1427773"/>
          <a:ext cx="4652387" cy="5164852"/>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spTree>
    <p:extLst>
      <p:ext uri="{BB962C8B-B14F-4D97-AF65-F5344CB8AC3E}">
        <p14:creationId xmlns:p14="http://schemas.microsoft.com/office/powerpoint/2010/main" val="504338406"/>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FC800847-AAFB-7AD3-BB99-6F7E3DC5B6D8}"/>
              </a:ext>
            </a:extLst>
          </p:cNvPr>
          <p:cNvGraphicFramePr/>
          <p:nvPr>
            <p:extLst>
              <p:ext uri="{D42A27DB-BD31-4B8C-83A1-F6EECF244321}">
                <p14:modId xmlns:p14="http://schemas.microsoft.com/office/powerpoint/2010/main" val="2074776620"/>
              </p:ext>
            </p:extLst>
          </p:nvPr>
        </p:nvGraphicFramePr>
        <p:xfrm>
          <a:off x="1781070" y="659393"/>
          <a:ext cx="4659923" cy="6267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Rectangle 11">
            <a:extLst>
              <a:ext uri="{FF2B5EF4-FFF2-40B4-BE49-F238E27FC236}">
                <a16:creationId xmlns:a16="http://schemas.microsoft.com/office/drawing/2014/main" id="{BA55B1FD-E19F-9F0A-3B95-071BCAF4C943}"/>
              </a:ext>
            </a:extLst>
          </p:cNvPr>
          <p:cNvSpPr/>
          <p:nvPr/>
        </p:nvSpPr>
        <p:spPr>
          <a:xfrm>
            <a:off x="798846" y="1431890"/>
            <a:ext cx="6315387" cy="5350747"/>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latin typeface="Times New Roman" panose="02020603050405020304" pitchFamily="18" charset="0"/>
                <a:cs typeface="Times New Roman" panose="02020603050405020304" pitchFamily="18" charset="0"/>
              </a:rPr>
              <a:t>Funding Requirements: £50,000</a:t>
            </a:r>
          </a:p>
          <a:p>
            <a:endParaRPr lang="en-GB" sz="1400" dirty="0">
              <a:solidFill>
                <a:schemeClr val="tx1"/>
              </a:solidFill>
              <a:latin typeface="Times New Roman" panose="02020603050405020304" pitchFamily="18" charset="0"/>
              <a:cs typeface="Times New Roman" panose="02020603050405020304" pitchFamily="18" charset="0"/>
            </a:endParaRPr>
          </a:p>
          <a:p>
            <a:r>
              <a:rPr lang="en-GB" sz="1400" dirty="0">
                <a:solidFill>
                  <a:schemeClr val="tx1"/>
                </a:solidFill>
                <a:latin typeface="Times New Roman" panose="02020603050405020304" pitchFamily="18" charset="0"/>
                <a:cs typeface="Times New Roman" panose="02020603050405020304" pitchFamily="18" charset="0"/>
              </a:rPr>
              <a:t>Allocation:</a:t>
            </a:r>
          </a:p>
          <a:p>
            <a:r>
              <a:rPr lang="en-GB" sz="1400" dirty="0">
                <a:solidFill>
                  <a:schemeClr val="tx1"/>
                </a:solidFill>
                <a:latin typeface="Times New Roman" panose="02020603050405020304" pitchFamily="18" charset="0"/>
                <a:cs typeface="Times New Roman" panose="02020603050405020304" pitchFamily="18" charset="0"/>
              </a:rPr>
              <a:t>Raw Materials and Supplies (£15,000):</a:t>
            </a:r>
          </a:p>
          <a:p>
            <a:r>
              <a:rPr lang="en-GB" sz="1400" dirty="0">
                <a:solidFill>
                  <a:schemeClr val="tx1"/>
                </a:solidFill>
                <a:latin typeface="Times New Roman" panose="02020603050405020304" pitchFamily="18" charset="0"/>
                <a:cs typeface="Times New Roman" panose="02020603050405020304" pitchFamily="18" charset="0"/>
              </a:rPr>
              <a:t>Purchase of organic oils, lye, essential oils, herbs, and other soap-making ingredients.</a:t>
            </a:r>
          </a:p>
          <a:p>
            <a:r>
              <a:rPr lang="en-GB" sz="1400" dirty="0">
                <a:solidFill>
                  <a:schemeClr val="tx1"/>
                </a:solidFill>
                <a:latin typeface="Times New Roman" panose="02020603050405020304" pitchFamily="18" charset="0"/>
                <a:cs typeface="Times New Roman" panose="02020603050405020304" pitchFamily="18" charset="0"/>
              </a:rPr>
              <a:t>Procurement of packaging materials, including eco-friendly </a:t>
            </a:r>
            <a:r>
              <a:rPr lang="en-GB" sz="1400" dirty="0" err="1">
                <a:solidFill>
                  <a:schemeClr val="tx1"/>
                </a:solidFill>
                <a:latin typeface="Times New Roman" panose="02020603050405020304" pitchFamily="18" charset="0"/>
                <a:cs typeface="Times New Roman" panose="02020603050405020304" pitchFamily="18" charset="0"/>
              </a:rPr>
              <a:t>boxesahnd</a:t>
            </a:r>
            <a:r>
              <a:rPr lang="en-GB" sz="1400" dirty="0">
                <a:solidFill>
                  <a:schemeClr val="tx1"/>
                </a:solidFill>
                <a:latin typeface="Times New Roman" panose="02020603050405020304" pitchFamily="18" charset="0"/>
                <a:cs typeface="Times New Roman" panose="02020603050405020304" pitchFamily="18" charset="0"/>
              </a:rPr>
              <a:t> labels.</a:t>
            </a:r>
          </a:p>
          <a:p>
            <a:endParaRPr lang="en-GB" sz="1400" dirty="0">
              <a:solidFill>
                <a:schemeClr val="tx1"/>
              </a:solidFill>
              <a:latin typeface="Times New Roman" panose="02020603050405020304" pitchFamily="18" charset="0"/>
              <a:cs typeface="Times New Roman" panose="02020603050405020304" pitchFamily="18" charset="0"/>
            </a:endParaRPr>
          </a:p>
          <a:p>
            <a:r>
              <a:rPr lang="en-GB" sz="1400" dirty="0">
                <a:solidFill>
                  <a:schemeClr val="tx1"/>
                </a:solidFill>
                <a:latin typeface="Times New Roman" panose="02020603050405020304" pitchFamily="18" charset="0"/>
                <a:cs typeface="Times New Roman" panose="02020603050405020304" pitchFamily="18" charset="0"/>
              </a:rPr>
              <a:t>Equipment and Tools (£10,000):</a:t>
            </a:r>
          </a:p>
          <a:p>
            <a:r>
              <a:rPr lang="en-GB" sz="1400" dirty="0">
                <a:solidFill>
                  <a:schemeClr val="tx1"/>
                </a:solidFill>
                <a:latin typeface="Times New Roman" panose="02020603050405020304" pitchFamily="18" charset="0"/>
                <a:cs typeface="Times New Roman" panose="02020603050405020304" pitchFamily="18" charset="0"/>
              </a:rPr>
              <a:t>Soap </a:t>
            </a:r>
            <a:r>
              <a:rPr lang="en-GB" sz="1400" dirty="0" err="1">
                <a:solidFill>
                  <a:schemeClr val="tx1"/>
                </a:solidFill>
                <a:latin typeface="Times New Roman" panose="02020603050405020304" pitchFamily="18" charset="0"/>
                <a:cs typeface="Times New Roman" panose="02020603050405020304" pitchFamily="18" charset="0"/>
              </a:rPr>
              <a:t>molds</a:t>
            </a:r>
            <a:r>
              <a:rPr lang="en-GB" sz="1400" dirty="0">
                <a:solidFill>
                  <a:schemeClr val="tx1"/>
                </a:solidFill>
                <a:latin typeface="Times New Roman" panose="02020603050405020304" pitchFamily="18" charset="0"/>
                <a:cs typeface="Times New Roman" panose="02020603050405020304" pitchFamily="18" charset="0"/>
              </a:rPr>
              <a:t>, mixers, cutters, and safety equipment.</a:t>
            </a:r>
          </a:p>
          <a:p>
            <a:r>
              <a:rPr lang="en-GB" sz="1400" dirty="0">
                <a:solidFill>
                  <a:schemeClr val="tx1"/>
                </a:solidFill>
                <a:latin typeface="Times New Roman" panose="02020603050405020304" pitchFamily="18" charset="0"/>
                <a:cs typeface="Times New Roman" panose="02020603050405020304" pitchFamily="18" charset="0"/>
              </a:rPr>
              <a:t>Initial setup costs for a small workshop, including worktables and storage units.</a:t>
            </a:r>
          </a:p>
          <a:p>
            <a:endParaRPr lang="en-GB" sz="1400" dirty="0">
              <a:solidFill>
                <a:schemeClr val="tx1"/>
              </a:solidFill>
              <a:latin typeface="Times New Roman" panose="02020603050405020304" pitchFamily="18" charset="0"/>
              <a:cs typeface="Times New Roman" panose="02020603050405020304" pitchFamily="18" charset="0"/>
            </a:endParaRPr>
          </a:p>
          <a:p>
            <a:r>
              <a:rPr lang="en-GB" sz="1400" dirty="0">
                <a:solidFill>
                  <a:schemeClr val="tx1"/>
                </a:solidFill>
                <a:latin typeface="Times New Roman" panose="02020603050405020304" pitchFamily="18" charset="0"/>
                <a:cs typeface="Times New Roman" panose="02020603050405020304" pitchFamily="18" charset="0"/>
              </a:rPr>
              <a:t>Marketing and Branding (£8,000):</a:t>
            </a:r>
          </a:p>
          <a:p>
            <a:r>
              <a:rPr lang="en-GB" sz="1400" dirty="0">
                <a:solidFill>
                  <a:schemeClr val="tx1"/>
                </a:solidFill>
                <a:latin typeface="Times New Roman" panose="02020603050405020304" pitchFamily="18" charset="0"/>
                <a:cs typeface="Times New Roman" panose="02020603050405020304" pitchFamily="18" charset="0"/>
              </a:rPr>
              <a:t>Development of a brand identity, including logo design and website creation.</a:t>
            </a:r>
          </a:p>
          <a:p>
            <a:r>
              <a:rPr lang="en-GB" sz="1400" dirty="0">
                <a:solidFill>
                  <a:schemeClr val="tx1"/>
                </a:solidFill>
                <a:latin typeface="Times New Roman" panose="02020603050405020304" pitchFamily="18" charset="0"/>
                <a:cs typeface="Times New Roman" panose="02020603050405020304" pitchFamily="18" charset="0"/>
              </a:rPr>
              <a:t>Initial marketing campaigns, social media advertising, and promotional materials.</a:t>
            </a:r>
          </a:p>
          <a:p>
            <a:endParaRPr lang="en-GB" sz="1400" dirty="0">
              <a:solidFill>
                <a:schemeClr val="tx1"/>
              </a:solidFill>
              <a:latin typeface="Times New Roman" panose="02020603050405020304" pitchFamily="18" charset="0"/>
              <a:cs typeface="Times New Roman" panose="02020603050405020304" pitchFamily="18" charset="0"/>
            </a:endParaRPr>
          </a:p>
          <a:p>
            <a:r>
              <a:rPr lang="en-GB" sz="1400" dirty="0">
                <a:solidFill>
                  <a:schemeClr val="tx1"/>
                </a:solidFill>
                <a:latin typeface="Times New Roman" panose="02020603050405020304" pitchFamily="18" charset="0"/>
                <a:cs typeface="Times New Roman" panose="02020603050405020304" pitchFamily="18" charset="0"/>
              </a:rPr>
              <a:t>Operating Expenses (£7,000):</a:t>
            </a:r>
          </a:p>
          <a:p>
            <a:r>
              <a:rPr lang="en-GB" sz="1400" dirty="0">
                <a:solidFill>
                  <a:schemeClr val="tx1"/>
                </a:solidFill>
                <a:latin typeface="Times New Roman" panose="02020603050405020304" pitchFamily="18" charset="0"/>
                <a:cs typeface="Times New Roman" panose="02020603050405020304" pitchFamily="18" charset="0"/>
              </a:rPr>
              <a:t>Rent for workshop space and utilities for the first few months.</a:t>
            </a:r>
          </a:p>
          <a:p>
            <a:r>
              <a:rPr lang="en-GB" sz="1400" dirty="0">
                <a:solidFill>
                  <a:schemeClr val="tx1"/>
                </a:solidFill>
                <a:latin typeface="Times New Roman" panose="02020603050405020304" pitchFamily="18" charset="0"/>
                <a:cs typeface="Times New Roman" panose="02020603050405020304" pitchFamily="18" charset="0"/>
              </a:rPr>
              <a:t>Insurance and business licenses.</a:t>
            </a:r>
          </a:p>
          <a:p>
            <a:endParaRPr lang="en-GB" sz="1400" dirty="0">
              <a:solidFill>
                <a:schemeClr val="tx1"/>
              </a:solidFill>
              <a:latin typeface="Times New Roman" panose="02020603050405020304" pitchFamily="18" charset="0"/>
              <a:cs typeface="Times New Roman" panose="02020603050405020304" pitchFamily="18" charset="0"/>
            </a:endParaRPr>
          </a:p>
          <a:p>
            <a:r>
              <a:rPr lang="en-GB" sz="1400" dirty="0">
                <a:solidFill>
                  <a:schemeClr val="tx1"/>
                </a:solidFill>
                <a:latin typeface="Times New Roman" panose="02020603050405020304" pitchFamily="18" charset="0"/>
                <a:cs typeface="Times New Roman" panose="02020603050405020304" pitchFamily="18" charset="0"/>
              </a:rPr>
              <a:t>Research and Development (£5,000):</a:t>
            </a:r>
          </a:p>
          <a:p>
            <a:r>
              <a:rPr lang="en-GB" sz="1400" dirty="0">
                <a:solidFill>
                  <a:schemeClr val="tx1"/>
                </a:solidFill>
                <a:latin typeface="Times New Roman" panose="02020603050405020304" pitchFamily="18" charset="0"/>
                <a:cs typeface="Times New Roman" panose="02020603050405020304" pitchFamily="18" charset="0"/>
              </a:rPr>
              <a:t>Experimentation with different soap formulas and scents.</a:t>
            </a:r>
          </a:p>
          <a:p>
            <a:r>
              <a:rPr lang="en-GB" sz="1400" dirty="0">
                <a:solidFill>
                  <a:schemeClr val="tx1"/>
                </a:solidFill>
                <a:latin typeface="Times New Roman" panose="02020603050405020304" pitchFamily="18" charset="0"/>
                <a:cs typeface="Times New Roman" panose="02020603050405020304" pitchFamily="18" charset="0"/>
              </a:rPr>
              <a:t>Testing for product quality and safety compliance.</a:t>
            </a:r>
          </a:p>
          <a:p>
            <a:endParaRPr lang="en-GB" sz="1400" dirty="0">
              <a:solidFill>
                <a:schemeClr val="tx1"/>
              </a:solidFill>
              <a:latin typeface="Times New Roman" panose="02020603050405020304" pitchFamily="18" charset="0"/>
              <a:cs typeface="Times New Roman" panose="02020603050405020304" pitchFamily="18" charset="0"/>
            </a:endParaRPr>
          </a:p>
          <a:p>
            <a:r>
              <a:rPr lang="en-GB" sz="1400" dirty="0">
                <a:solidFill>
                  <a:schemeClr val="tx1"/>
                </a:solidFill>
                <a:latin typeface="Times New Roman" panose="02020603050405020304" pitchFamily="18" charset="0"/>
                <a:cs typeface="Times New Roman" panose="02020603050405020304" pitchFamily="18" charset="0"/>
              </a:rPr>
              <a:t>Emergency Fund (£5,000):</a:t>
            </a:r>
          </a:p>
          <a:p>
            <a:r>
              <a:rPr lang="en-GB" sz="1400" dirty="0">
                <a:solidFill>
                  <a:schemeClr val="tx1"/>
                </a:solidFill>
                <a:latin typeface="Times New Roman" panose="02020603050405020304" pitchFamily="18" charset="0"/>
                <a:cs typeface="Times New Roman" panose="02020603050405020304" pitchFamily="18" charset="0"/>
              </a:rPr>
              <a:t>Reserved for unexpected expenses or shortfalls in the initial operating period.</a:t>
            </a:r>
          </a:p>
        </p:txBody>
      </p:sp>
      <p:sp>
        <p:nvSpPr>
          <p:cNvPr id="16" name="Rectangle: Rounded Corners 15">
            <a:extLst>
              <a:ext uri="{FF2B5EF4-FFF2-40B4-BE49-F238E27FC236}">
                <a16:creationId xmlns:a16="http://schemas.microsoft.com/office/drawing/2014/main" id="{EF8B6E46-E199-4C26-56DD-DA171A4829A9}"/>
              </a:ext>
            </a:extLst>
          </p:cNvPr>
          <p:cNvSpPr/>
          <p:nvPr/>
        </p:nvSpPr>
        <p:spPr>
          <a:xfrm>
            <a:off x="8068826" y="710583"/>
            <a:ext cx="3617408" cy="52441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300" dirty="0">
                <a:solidFill>
                  <a:schemeClr val="bg1"/>
                </a:solidFill>
                <a:latin typeface="Times New Roman" panose="02020603050405020304" pitchFamily="18" charset="0"/>
                <a:cs typeface="Times New Roman" panose="02020603050405020304" pitchFamily="18" charset="0"/>
              </a:rPr>
              <a:t>E</a:t>
            </a:r>
            <a:r>
              <a:rPr lang="en-GB" sz="2300" b="0" i="0" u="none" strike="noStrike" baseline="0" dirty="0">
                <a:solidFill>
                  <a:schemeClr val="bg1"/>
                </a:solidFill>
                <a:latin typeface="Times New Roman" panose="02020603050405020304" pitchFamily="18" charset="0"/>
                <a:cs typeface="Times New Roman" panose="02020603050405020304" pitchFamily="18" charset="0"/>
              </a:rPr>
              <a:t>xpected milestones </a:t>
            </a:r>
            <a:endParaRPr lang="en-GB" sz="2300" dirty="0">
              <a:solidFill>
                <a:schemeClr val="bg1"/>
              </a:solidFill>
              <a:latin typeface="Times New Roman" panose="02020603050405020304" pitchFamily="18" charset="0"/>
              <a:cs typeface="Times New Roman" panose="02020603050405020304" pitchFamily="18" charset="0"/>
            </a:endParaRPr>
          </a:p>
        </p:txBody>
      </p:sp>
      <p:sp>
        <p:nvSpPr>
          <p:cNvPr id="19" name="Rectangle 18">
            <a:extLst>
              <a:ext uri="{FF2B5EF4-FFF2-40B4-BE49-F238E27FC236}">
                <a16:creationId xmlns:a16="http://schemas.microsoft.com/office/drawing/2014/main" id="{01A49357-4027-C293-79FA-CEA25BB48A09}"/>
              </a:ext>
            </a:extLst>
          </p:cNvPr>
          <p:cNvSpPr/>
          <p:nvPr/>
        </p:nvSpPr>
        <p:spPr>
          <a:xfrm>
            <a:off x="7244863" y="1431889"/>
            <a:ext cx="4772966" cy="5350747"/>
          </a:xfrm>
          <a:prstGeom prst="rect">
            <a:avLst/>
          </a:prstGeom>
          <a:solidFill>
            <a:schemeClr val="accent4">
              <a:lumMod val="20000"/>
              <a:lumOff val="8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l">
              <a:buClr>
                <a:srgbClr val="C00000"/>
              </a:buClr>
              <a:buFont typeface="Wingdings" panose="05000000000000000000" pitchFamily="2" charset="2"/>
              <a:buChar char="Ø"/>
            </a:pPr>
            <a:r>
              <a:rPr lang="en-GB" sz="1400" b="0" i="0" dirty="0">
                <a:solidFill>
                  <a:schemeClr val="tx1"/>
                </a:solidFill>
                <a:effectLst/>
                <a:latin typeface="Times New Roman" panose="02020603050405020304" pitchFamily="18" charset="0"/>
                <a:cs typeface="Times New Roman" panose="02020603050405020304" pitchFamily="18" charset="0"/>
              </a:rPr>
              <a:t>Launch Products &amp; Online Presence (Months 1-4): Complete product development, launch the e-commerce site, and initiate social media marketing to build brand awareness.</a:t>
            </a:r>
          </a:p>
          <a:p>
            <a:pPr marL="285750" indent="-285750" algn="l">
              <a:buClr>
                <a:srgbClr val="C00000"/>
              </a:buClr>
              <a:buFont typeface="Wingdings" panose="05000000000000000000" pitchFamily="2" charset="2"/>
              <a:buChar char="Ø"/>
            </a:pPr>
            <a:endParaRPr lang="en-GB" sz="1400" b="0" i="0" dirty="0">
              <a:solidFill>
                <a:schemeClr val="tx1"/>
              </a:solidFill>
              <a:effectLst/>
              <a:latin typeface="Times New Roman" panose="02020603050405020304" pitchFamily="18" charset="0"/>
              <a:cs typeface="Times New Roman" panose="02020603050405020304" pitchFamily="18" charset="0"/>
            </a:endParaRPr>
          </a:p>
          <a:p>
            <a:pPr marL="285750" indent="-285750" algn="l">
              <a:buClr>
                <a:srgbClr val="C00000"/>
              </a:buClr>
              <a:buFont typeface="Wingdings" panose="05000000000000000000" pitchFamily="2" charset="2"/>
              <a:buChar char="Ø"/>
            </a:pPr>
            <a:r>
              <a:rPr lang="en-GB" sz="1400" b="0" i="0" dirty="0">
                <a:solidFill>
                  <a:schemeClr val="tx1"/>
                </a:solidFill>
                <a:effectLst/>
                <a:latin typeface="Times New Roman" panose="02020603050405020304" pitchFamily="18" charset="0"/>
                <a:cs typeface="Times New Roman" panose="02020603050405020304" pitchFamily="18" charset="0"/>
              </a:rPr>
              <a:t>Achieve Initial Sales Target (500 Units by Month 6): Reach the first significant sales milestone through online sales and marketing efforts, establishing a customer base.</a:t>
            </a:r>
          </a:p>
          <a:p>
            <a:pPr marL="285750" indent="-285750" algn="l">
              <a:buClr>
                <a:srgbClr val="C00000"/>
              </a:buClr>
              <a:buFont typeface="Wingdings" panose="05000000000000000000" pitchFamily="2" charset="2"/>
              <a:buChar char="Ø"/>
            </a:pPr>
            <a:endParaRPr lang="en-GB" sz="1400" b="0" i="0" dirty="0">
              <a:solidFill>
                <a:schemeClr val="tx1"/>
              </a:solidFill>
              <a:effectLst/>
              <a:latin typeface="Times New Roman" panose="02020603050405020304" pitchFamily="18" charset="0"/>
              <a:cs typeface="Times New Roman" panose="02020603050405020304" pitchFamily="18" charset="0"/>
            </a:endParaRPr>
          </a:p>
          <a:p>
            <a:pPr marL="285750" indent="-285750" algn="l">
              <a:buClr>
                <a:srgbClr val="C00000"/>
              </a:buClr>
              <a:buFont typeface="Wingdings" panose="05000000000000000000" pitchFamily="2" charset="2"/>
              <a:buChar char="Ø"/>
            </a:pPr>
            <a:r>
              <a:rPr lang="en-GB" sz="1400" b="0" i="0" dirty="0">
                <a:solidFill>
                  <a:schemeClr val="tx1"/>
                </a:solidFill>
                <a:effectLst/>
                <a:latin typeface="Times New Roman" panose="02020603050405020304" pitchFamily="18" charset="0"/>
                <a:cs typeface="Times New Roman" panose="02020603050405020304" pitchFamily="18" charset="0"/>
              </a:rPr>
              <a:t>Establish Wholesale Partnerships (By Month 9): Form strategic partnerships with boutiques and eco-stores to expand distribution channels beyond direct-to-consumer sales.</a:t>
            </a:r>
          </a:p>
          <a:p>
            <a:pPr marL="285750" indent="-285750" algn="l">
              <a:buClr>
                <a:srgbClr val="C00000"/>
              </a:buClr>
              <a:buFont typeface="Wingdings" panose="05000000000000000000" pitchFamily="2" charset="2"/>
              <a:buChar char="Ø"/>
            </a:pPr>
            <a:endParaRPr lang="en-GB" sz="1400" b="0" i="0" dirty="0">
              <a:solidFill>
                <a:schemeClr val="tx1"/>
              </a:solidFill>
              <a:effectLst/>
              <a:latin typeface="Times New Roman" panose="02020603050405020304" pitchFamily="18" charset="0"/>
              <a:cs typeface="Times New Roman" panose="02020603050405020304" pitchFamily="18" charset="0"/>
            </a:endParaRPr>
          </a:p>
          <a:p>
            <a:pPr marL="285750" indent="-285750" algn="l">
              <a:buClr>
                <a:srgbClr val="C00000"/>
              </a:buClr>
              <a:buFont typeface="Wingdings" panose="05000000000000000000" pitchFamily="2" charset="2"/>
              <a:buChar char="Ø"/>
            </a:pPr>
            <a:r>
              <a:rPr lang="en-GB" sz="1400" b="0" i="0" dirty="0">
                <a:solidFill>
                  <a:schemeClr val="tx1"/>
                </a:solidFill>
                <a:effectLst/>
                <a:latin typeface="Times New Roman" panose="02020603050405020304" pitchFamily="18" charset="0"/>
                <a:cs typeface="Times New Roman" panose="02020603050405020304" pitchFamily="18" charset="0"/>
              </a:rPr>
              <a:t>Introduce New Product Line (Month 10): Expand the product range based on market trends and customer feedback, fostering growth and diversification.</a:t>
            </a:r>
          </a:p>
          <a:p>
            <a:pPr marL="285750" indent="-285750" algn="l">
              <a:buClr>
                <a:srgbClr val="C00000"/>
              </a:buClr>
              <a:buFont typeface="Wingdings" panose="05000000000000000000" pitchFamily="2" charset="2"/>
              <a:buChar char="Ø"/>
            </a:pPr>
            <a:endParaRPr lang="en-GB" sz="1400" b="0" i="0" dirty="0">
              <a:solidFill>
                <a:schemeClr val="tx1"/>
              </a:solidFill>
              <a:effectLst/>
              <a:latin typeface="Times New Roman" panose="02020603050405020304" pitchFamily="18" charset="0"/>
              <a:cs typeface="Times New Roman" panose="02020603050405020304" pitchFamily="18" charset="0"/>
            </a:endParaRPr>
          </a:p>
          <a:p>
            <a:pPr marL="285750" indent="-285750" algn="l">
              <a:buClr>
                <a:srgbClr val="C00000"/>
              </a:buClr>
              <a:buFont typeface="Wingdings" panose="05000000000000000000" pitchFamily="2" charset="2"/>
              <a:buChar char="Ø"/>
            </a:pPr>
            <a:r>
              <a:rPr lang="en-GB" sz="1400" b="0" i="0" dirty="0">
                <a:solidFill>
                  <a:schemeClr val="tx1"/>
                </a:solidFill>
                <a:effectLst/>
                <a:latin typeface="Times New Roman" panose="02020603050405020304" pitchFamily="18" charset="0"/>
                <a:cs typeface="Times New Roman" panose="02020603050405020304" pitchFamily="18" charset="0"/>
              </a:rPr>
              <a:t>Reach Financial Break-Even (By Month 12): Achieve financial stability by balancing initial investment with revenue from sales, setting a foundation for future profitability.</a:t>
            </a:r>
          </a:p>
        </p:txBody>
      </p:sp>
    </p:spTree>
    <p:extLst>
      <p:ext uri="{BB962C8B-B14F-4D97-AF65-F5344CB8AC3E}">
        <p14:creationId xmlns:p14="http://schemas.microsoft.com/office/powerpoint/2010/main" val="2242188598"/>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 name="TextBox 2">
            <a:extLst>
              <a:ext uri="{FF2B5EF4-FFF2-40B4-BE49-F238E27FC236}">
                <a16:creationId xmlns:a16="http://schemas.microsoft.com/office/drawing/2014/main" id="{4D3B6270-BB39-04A4-72E6-0B93C196208D}"/>
              </a:ext>
            </a:extLst>
          </p:cNvPr>
          <p:cNvSpPr txBox="1"/>
          <p:nvPr/>
        </p:nvSpPr>
        <p:spPr>
          <a:xfrm>
            <a:off x="5228042" y="1581841"/>
            <a:ext cx="6847944" cy="3777622"/>
          </a:xfrm>
          <a:prstGeom prst="rect">
            <a:avLst/>
          </a:prstGeom>
        </p:spPr>
        <p:txBody>
          <a:bodyPr vert="horz" lIns="91440" tIns="45720" rIns="91440" bIns="45720" rtlCol="0">
            <a:normAutofit/>
          </a:bodyPr>
          <a:lstStyle/>
          <a:p>
            <a:pPr>
              <a:spcBef>
                <a:spcPts val="1000"/>
              </a:spcBef>
              <a:buClr>
                <a:schemeClr val="accent1"/>
              </a:buClr>
              <a:buFont typeface="Wingdings 3" charset="2"/>
              <a:buChar char=""/>
            </a:pPr>
            <a:r>
              <a:rPr lang="en-US" dirty="0">
                <a:solidFill>
                  <a:schemeClr val="tx1">
                    <a:lumMod val="75000"/>
                    <a:lumOff val="25000"/>
                  </a:schemeClr>
                </a:solidFill>
              </a:rPr>
              <a:t>My focus on unique ingredients, sustainability, and artisanal craftsmanship sets my business apart in a competitive market. </a:t>
            </a:r>
          </a:p>
          <a:p>
            <a:pPr>
              <a:spcBef>
                <a:spcPts val="1000"/>
              </a:spcBef>
              <a:buClr>
                <a:schemeClr val="accent1"/>
              </a:buClr>
              <a:buFont typeface="Wingdings 3" charset="2"/>
              <a:buChar char=""/>
            </a:pPr>
            <a:r>
              <a:rPr lang="en-US" dirty="0">
                <a:solidFill>
                  <a:schemeClr val="tx1">
                    <a:lumMod val="75000"/>
                    <a:lumOff val="25000"/>
                  </a:schemeClr>
                </a:solidFill>
              </a:rPr>
              <a:t>I am committed to exceeding customer expectations and fostering a brand synonymous with quality, innovation, and ethical practices. </a:t>
            </a:r>
          </a:p>
          <a:p>
            <a:pPr>
              <a:spcBef>
                <a:spcPts val="1000"/>
              </a:spcBef>
              <a:buClr>
                <a:schemeClr val="accent1"/>
              </a:buClr>
              <a:buFont typeface="Wingdings 3" charset="2"/>
              <a:buChar char=""/>
            </a:pPr>
            <a:r>
              <a:rPr lang="en-US" dirty="0">
                <a:solidFill>
                  <a:schemeClr val="tx1">
                    <a:lumMod val="75000"/>
                    <a:lumOff val="25000"/>
                  </a:schemeClr>
                </a:solidFill>
              </a:rPr>
              <a:t>Looking ahead, I am excited about my growth potential and my ability to make a meaningful impact on my  customers and the environment.</a:t>
            </a:r>
          </a:p>
          <a:p>
            <a:pPr>
              <a:spcBef>
                <a:spcPts val="1000"/>
              </a:spcBef>
              <a:buClr>
                <a:schemeClr val="accent1"/>
              </a:buClr>
            </a:pPr>
            <a:endParaRPr lang="en-US" dirty="0">
              <a:solidFill>
                <a:schemeClr val="tx1">
                  <a:lumMod val="75000"/>
                  <a:lumOff val="25000"/>
                </a:schemeClr>
              </a:solidFill>
            </a:endParaRPr>
          </a:p>
        </p:txBody>
      </p:sp>
      <p:sp>
        <p:nvSpPr>
          <p:cNvPr id="4" name="Rectangle 3">
            <a:extLst>
              <a:ext uri="{FF2B5EF4-FFF2-40B4-BE49-F238E27FC236}">
                <a16:creationId xmlns:a16="http://schemas.microsoft.com/office/drawing/2014/main" id="{31648E37-8FBD-AFAA-8D66-E5A0B8C2337F}"/>
              </a:ext>
            </a:extLst>
          </p:cNvPr>
          <p:cNvSpPr/>
          <p:nvPr/>
        </p:nvSpPr>
        <p:spPr>
          <a:xfrm>
            <a:off x="5997413" y="714375"/>
            <a:ext cx="4126733" cy="44513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Conclusion</a:t>
            </a:r>
          </a:p>
        </p:txBody>
      </p:sp>
      <p:pic>
        <p:nvPicPr>
          <p:cNvPr id="7" name="Picture 6">
            <a:extLst>
              <a:ext uri="{FF2B5EF4-FFF2-40B4-BE49-F238E27FC236}">
                <a16:creationId xmlns:a16="http://schemas.microsoft.com/office/drawing/2014/main" id="{D2366696-3981-884F-1960-C5289541E238}"/>
              </a:ext>
            </a:extLst>
          </p:cNvPr>
          <p:cNvPicPr>
            <a:picLocks noChangeAspect="1"/>
          </p:cNvPicPr>
          <p:nvPr/>
        </p:nvPicPr>
        <p:blipFill>
          <a:blip r:embed="rId3"/>
          <a:stretch>
            <a:fillRect/>
          </a:stretch>
        </p:blipFill>
        <p:spPr>
          <a:xfrm>
            <a:off x="200732" y="4281424"/>
            <a:ext cx="2394636" cy="2394636"/>
          </a:xfrm>
          <a:prstGeom prst="rect">
            <a:avLst/>
          </a:prstGeom>
        </p:spPr>
      </p:pic>
      <p:sp>
        <p:nvSpPr>
          <p:cNvPr id="8" name="Rectangle 7">
            <a:extLst>
              <a:ext uri="{FF2B5EF4-FFF2-40B4-BE49-F238E27FC236}">
                <a16:creationId xmlns:a16="http://schemas.microsoft.com/office/drawing/2014/main" id="{B7155F7C-CCE7-7A64-AE13-6FA30E55C222}"/>
              </a:ext>
            </a:extLst>
          </p:cNvPr>
          <p:cNvSpPr/>
          <p:nvPr/>
        </p:nvSpPr>
        <p:spPr>
          <a:xfrm>
            <a:off x="127997" y="2430950"/>
            <a:ext cx="2537732" cy="1668534"/>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latin typeface="Times New Roman" panose="02020603050405020304" pitchFamily="18" charset="0"/>
                <a:cs typeface="Times New Roman" panose="02020603050405020304" pitchFamily="18" charset="0"/>
              </a:rPr>
              <a:t>From Nature to Skin: Nature’s Purity in Every Bar</a:t>
            </a:r>
            <a:endParaRPr lang="en-GB" dirty="0"/>
          </a:p>
        </p:txBody>
      </p:sp>
      <p:pic>
        <p:nvPicPr>
          <p:cNvPr id="10" name="Picture 9">
            <a:extLst>
              <a:ext uri="{FF2B5EF4-FFF2-40B4-BE49-F238E27FC236}">
                <a16:creationId xmlns:a16="http://schemas.microsoft.com/office/drawing/2014/main" id="{6E95D68A-D590-DFCC-3491-7FFCD00B31FC}"/>
              </a:ext>
            </a:extLst>
          </p:cNvPr>
          <p:cNvPicPr>
            <a:picLocks noChangeAspect="1"/>
          </p:cNvPicPr>
          <p:nvPr/>
        </p:nvPicPr>
        <p:blipFill>
          <a:blip r:embed="rId4"/>
          <a:stretch>
            <a:fillRect/>
          </a:stretch>
        </p:blipFill>
        <p:spPr>
          <a:xfrm>
            <a:off x="46899" y="294574"/>
            <a:ext cx="2543222" cy="1692399"/>
          </a:xfrm>
          <a:prstGeom prst="rect">
            <a:avLst/>
          </a:prstGeom>
        </p:spPr>
      </p:pic>
    </p:spTree>
    <p:extLst>
      <p:ext uri="{BB962C8B-B14F-4D97-AF65-F5344CB8AC3E}">
        <p14:creationId xmlns:p14="http://schemas.microsoft.com/office/powerpoint/2010/main" val="2051229498"/>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EEE104-BFA2-E64C-7C5E-B808E2EAFE4B}"/>
              </a:ext>
            </a:extLst>
          </p:cNvPr>
          <p:cNvSpPr txBox="1"/>
          <p:nvPr/>
        </p:nvSpPr>
        <p:spPr>
          <a:xfrm>
            <a:off x="374904" y="219456"/>
            <a:ext cx="11649456" cy="704808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1" i="1" u="none" strike="noStrike" kern="1200" cap="none" spc="0" normalizeH="0" baseline="0" noProof="0" dirty="0">
                <a:ln>
                  <a:noFill/>
                </a:ln>
                <a:solidFill>
                  <a:prstClr val="black"/>
                </a:solidFill>
                <a:effectLst/>
                <a:uLnTx/>
                <a:uFillTx/>
                <a:latin typeface="Century Gothic" panose="020B0502020202020204"/>
                <a:ea typeface="+mn-ea"/>
                <a:cs typeface="+mn-cs"/>
              </a:rPr>
              <a:t>Reference: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171450" indent="-171450">
              <a:buFont typeface="Arial" panose="020B0604020202020204" pitchFamily="34" charset="0"/>
              <a:buChar char="•"/>
            </a:pPr>
            <a:r>
              <a:rPr lang="en-GB" sz="1200" i="1" dirty="0">
                <a:effectLst/>
                <a:latin typeface="Times New Roman" panose="02020603050405020304" pitchFamily="18" charset="0"/>
                <a:cs typeface="Times New Roman" panose="02020603050405020304" pitchFamily="18" charset="0"/>
              </a:rPr>
              <a:t>All natural soap co - award winning handmade soaps</a:t>
            </a:r>
            <a:r>
              <a:rPr lang="en-GB" sz="1200" dirty="0">
                <a:effectLst/>
                <a:latin typeface="Times New Roman" panose="02020603050405020304" pitchFamily="18" charset="0"/>
                <a:cs typeface="Times New Roman" panose="02020603050405020304" pitchFamily="18" charset="0"/>
              </a:rPr>
              <a:t> (2024) </a:t>
            </a:r>
            <a:r>
              <a:rPr lang="en-GB" sz="1200" i="1" dirty="0">
                <a:effectLst/>
                <a:latin typeface="Times New Roman" panose="02020603050405020304" pitchFamily="18" charset="0"/>
                <a:cs typeface="Times New Roman" panose="02020603050405020304" pitchFamily="18" charset="0"/>
              </a:rPr>
              <a:t>All Natural Soap</a:t>
            </a:r>
            <a:r>
              <a:rPr lang="en-GB" sz="1200" dirty="0">
                <a:effectLst/>
                <a:latin typeface="Times New Roman" panose="02020603050405020304" pitchFamily="18" charset="0"/>
                <a:cs typeface="Times New Roman" panose="02020603050405020304" pitchFamily="18" charset="0"/>
              </a:rPr>
              <a:t>. Available at: https://allnaturalsoap.co.uk/ (Accessed: 23 March 2024). </a:t>
            </a:r>
          </a:p>
          <a:p>
            <a:pPr marL="171450" indent="-171450">
              <a:buFont typeface="Arial" panose="020B0604020202020204" pitchFamily="34" charset="0"/>
              <a:buChar char="•"/>
            </a:pPr>
            <a:r>
              <a:rPr lang="en-GB" sz="1200" i="1" dirty="0">
                <a:effectLst/>
                <a:latin typeface="Times New Roman" panose="02020603050405020304" pitchFamily="18" charset="0"/>
                <a:cs typeface="Times New Roman" panose="02020603050405020304" pitchFamily="18" charset="0"/>
              </a:rPr>
              <a:t>Award winning Luxury &amp; Eco Friendly Soaps</a:t>
            </a:r>
            <a:r>
              <a:rPr lang="en-GB" sz="1200" dirty="0">
                <a:effectLst/>
                <a:latin typeface="Times New Roman" panose="02020603050405020304" pitchFamily="18" charset="0"/>
                <a:cs typeface="Times New Roman" panose="02020603050405020304" pitchFamily="18" charset="0"/>
              </a:rPr>
              <a:t> (2024) </a:t>
            </a:r>
            <a:r>
              <a:rPr lang="en-GB" sz="1200" i="1" dirty="0">
                <a:effectLst/>
                <a:latin typeface="Times New Roman" panose="02020603050405020304" pitchFamily="18" charset="0"/>
                <a:cs typeface="Times New Roman" panose="02020603050405020304" pitchFamily="18" charset="0"/>
              </a:rPr>
              <a:t>The English Soap Company</a:t>
            </a:r>
            <a:r>
              <a:rPr lang="en-GB" sz="1200" dirty="0">
                <a:effectLst/>
                <a:latin typeface="Times New Roman" panose="02020603050405020304" pitchFamily="18" charset="0"/>
                <a:cs typeface="Times New Roman" panose="02020603050405020304" pitchFamily="18" charset="0"/>
              </a:rPr>
              <a:t>. Available at: https://theenglishsoapcompany.com/ (Accessed: 23 March 2024). </a:t>
            </a:r>
          </a:p>
          <a:p>
            <a:pPr marL="171450" indent="-171450">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Brown, K. (2023) </a:t>
            </a:r>
            <a:r>
              <a:rPr lang="en-GB" sz="1200" i="1" dirty="0">
                <a:effectLst/>
                <a:latin typeface="Times New Roman" panose="02020603050405020304" pitchFamily="18" charset="0"/>
                <a:cs typeface="Times New Roman" panose="02020603050405020304" pitchFamily="18" charset="0"/>
              </a:rPr>
              <a:t>The 15 best </a:t>
            </a:r>
            <a:r>
              <a:rPr lang="en-GB" sz="1200" i="1" dirty="0" err="1">
                <a:effectLst/>
                <a:latin typeface="Times New Roman" panose="02020603050405020304" pitchFamily="18" charset="0"/>
                <a:cs typeface="Times New Roman" panose="02020603050405020304" pitchFamily="18" charset="0"/>
              </a:rPr>
              <a:t>mens</a:t>
            </a:r>
            <a:r>
              <a:rPr lang="en-GB" sz="1200" i="1" dirty="0">
                <a:effectLst/>
                <a:latin typeface="Times New Roman" panose="02020603050405020304" pitchFamily="18" charset="0"/>
                <a:cs typeface="Times New Roman" panose="02020603050405020304" pitchFamily="18" charset="0"/>
              </a:rPr>
              <a:t> soap brands (2024)</a:t>
            </a:r>
            <a:r>
              <a:rPr lang="en-GB" sz="1200" dirty="0">
                <a:effectLst/>
                <a:latin typeface="Times New Roman" panose="02020603050405020304" pitchFamily="18" charset="0"/>
                <a:cs typeface="Times New Roman" panose="02020603050405020304" pitchFamily="18" charset="0"/>
              </a:rPr>
              <a:t>, </a:t>
            </a:r>
            <a:r>
              <a:rPr lang="en-GB" sz="1200" i="1" dirty="0">
                <a:effectLst/>
                <a:latin typeface="Times New Roman" panose="02020603050405020304" pitchFamily="18" charset="0"/>
                <a:cs typeface="Times New Roman" panose="02020603050405020304" pitchFamily="18" charset="0"/>
              </a:rPr>
              <a:t>Irreverent Gent</a:t>
            </a:r>
            <a:r>
              <a:rPr lang="en-GB" sz="1200" dirty="0">
                <a:effectLst/>
                <a:latin typeface="Times New Roman" panose="02020603050405020304" pitchFamily="18" charset="0"/>
                <a:cs typeface="Times New Roman" panose="02020603050405020304" pitchFamily="18" charset="0"/>
              </a:rPr>
              <a:t>. Available at: https://www.irreverentgent.com/best-mens-soap-brands/ (Accessed: 23 March 2024). </a:t>
            </a:r>
          </a:p>
          <a:p>
            <a:pPr marL="171450" indent="-171450">
              <a:buFont typeface="Arial" panose="020B0604020202020204" pitchFamily="34" charset="0"/>
              <a:buChar char="•"/>
            </a:pPr>
            <a:r>
              <a:rPr lang="en-GB" sz="1200" i="1" dirty="0">
                <a:effectLst/>
                <a:latin typeface="Times New Roman" panose="02020603050405020304" pitchFamily="18" charset="0"/>
                <a:cs typeface="Times New Roman" panose="02020603050405020304" pitchFamily="18" charset="0"/>
              </a:rPr>
              <a:t>Handmade soap bar with herbal ingredients around. homemade toxic-free natural organic soap. stock photo</a:t>
            </a:r>
            <a:r>
              <a:rPr lang="en-GB" sz="1200" dirty="0">
                <a:effectLst/>
                <a:latin typeface="Times New Roman" panose="02020603050405020304" pitchFamily="18" charset="0"/>
                <a:cs typeface="Times New Roman" panose="02020603050405020304" pitchFamily="18" charset="0"/>
              </a:rPr>
              <a:t> (no date) </a:t>
            </a:r>
            <a:r>
              <a:rPr lang="en-GB" sz="1200" i="1" dirty="0">
                <a:effectLst/>
                <a:latin typeface="Times New Roman" panose="02020603050405020304" pitchFamily="18" charset="0"/>
                <a:cs typeface="Times New Roman" panose="02020603050405020304" pitchFamily="18" charset="0"/>
              </a:rPr>
              <a:t>Adobe Stock</a:t>
            </a:r>
            <a:r>
              <a:rPr lang="en-GB" sz="1200" dirty="0">
                <a:effectLst/>
                <a:latin typeface="Times New Roman" panose="02020603050405020304" pitchFamily="18" charset="0"/>
                <a:cs typeface="Times New Roman" panose="02020603050405020304" pitchFamily="18" charset="0"/>
              </a:rPr>
              <a:t>. Available at: https://stock.adobe.com/uk/images/handmade-soap-bar-with-herbal-ingredients-around-homemade-toxic-free-natural-organic-soap/371087676 (Accessed: 23 March 2024). </a:t>
            </a:r>
          </a:p>
          <a:p>
            <a:pPr marL="171450" indent="-171450">
              <a:buFont typeface="Arial" panose="020B0604020202020204" pitchFamily="34" charset="0"/>
              <a:buChar char="•"/>
            </a:pPr>
            <a:r>
              <a:rPr lang="en-GB" sz="1200" i="1" dirty="0">
                <a:effectLst/>
                <a:latin typeface="Times New Roman" panose="02020603050405020304" pitchFamily="18" charset="0"/>
                <a:cs typeface="Times New Roman" panose="02020603050405020304" pitchFamily="18" charset="0"/>
              </a:rPr>
              <a:t>Handmade soap by Wharfedale Soaps, Yorkshire, UK</a:t>
            </a:r>
            <a:r>
              <a:rPr lang="en-GB" sz="1200" dirty="0">
                <a:effectLst/>
                <a:latin typeface="Times New Roman" panose="02020603050405020304" pitchFamily="18" charset="0"/>
                <a:cs typeface="Times New Roman" panose="02020603050405020304" pitchFamily="18" charset="0"/>
              </a:rPr>
              <a:t> (2024) </a:t>
            </a:r>
            <a:r>
              <a:rPr lang="en-GB" sz="1200" i="1" dirty="0">
                <a:effectLst/>
                <a:latin typeface="Times New Roman" panose="02020603050405020304" pitchFamily="18" charset="0"/>
                <a:cs typeface="Times New Roman" panose="02020603050405020304" pitchFamily="18" charset="0"/>
              </a:rPr>
              <a:t>Wharfedale Soaps</a:t>
            </a:r>
            <a:r>
              <a:rPr lang="en-GB" sz="1200" dirty="0">
                <a:effectLst/>
                <a:latin typeface="Times New Roman" panose="02020603050405020304" pitchFamily="18" charset="0"/>
                <a:cs typeface="Times New Roman" panose="02020603050405020304" pitchFamily="18" charset="0"/>
              </a:rPr>
              <a:t>. Available at: https://wharfedalesoaps.co.uk/ (Accessed: 23 March 2024). </a:t>
            </a:r>
          </a:p>
          <a:p>
            <a:pPr marL="171450" indent="-171450">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Jan (2018) </a:t>
            </a:r>
            <a:r>
              <a:rPr lang="en-GB" sz="1200" i="1" dirty="0">
                <a:effectLst/>
                <a:latin typeface="Times New Roman" panose="02020603050405020304" pitchFamily="18" charset="0"/>
                <a:cs typeface="Times New Roman" panose="02020603050405020304" pitchFamily="18" charset="0"/>
              </a:rPr>
              <a:t>How to make your own soap with herbs</a:t>
            </a:r>
            <a:r>
              <a:rPr lang="en-GB" sz="1200" dirty="0">
                <a:effectLst/>
                <a:latin typeface="Times New Roman" panose="02020603050405020304" pitchFamily="18" charset="0"/>
                <a:cs typeface="Times New Roman" panose="02020603050405020304" pitchFamily="18" charset="0"/>
              </a:rPr>
              <a:t>, </a:t>
            </a:r>
            <a:r>
              <a:rPr lang="en-GB" sz="1200" i="1" dirty="0">
                <a:effectLst/>
                <a:latin typeface="Times New Roman" panose="02020603050405020304" pitchFamily="18" charset="0"/>
                <a:cs typeface="Times New Roman" panose="02020603050405020304" pitchFamily="18" charset="0"/>
              </a:rPr>
              <a:t>blog</a:t>
            </a:r>
            <a:r>
              <a:rPr lang="en-GB" sz="1200" dirty="0">
                <a:effectLst/>
                <a:latin typeface="Times New Roman" panose="02020603050405020304" pitchFamily="18" charset="0"/>
                <a:cs typeface="Times New Roman" panose="02020603050405020304" pitchFamily="18" charset="0"/>
              </a:rPr>
              <a:t>. Available at: https://blog.mountainroseherbs.com/how-to-make-herbal-soap (Accessed: 23 March 2024). </a:t>
            </a:r>
          </a:p>
          <a:p>
            <a:pPr marL="171450" indent="-171450">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Lambert, F. (2024) </a:t>
            </a:r>
            <a:r>
              <a:rPr lang="en-GB" sz="1200" i="1" dirty="0">
                <a:effectLst/>
                <a:latin typeface="Times New Roman" panose="02020603050405020304" pitchFamily="18" charset="0"/>
                <a:cs typeface="Times New Roman" panose="02020603050405020304" pitchFamily="18" charset="0"/>
              </a:rPr>
              <a:t>🌟 Ultimate guide to getting started in handmade soap making</a:t>
            </a:r>
            <a:r>
              <a:rPr lang="en-GB" sz="1200" dirty="0">
                <a:effectLst/>
                <a:latin typeface="Times New Roman" panose="02020603050405020304" pitchFamily="18" charset="0"/>
                <a:cs typeface="Times New Roman" panose="02020603050405020304" pitchFamily="18" charset="0"/>
              </a:rPr>
              <a:t>, </a:t>
            </a:r>
            <a:r>
              <a:rPr lang="en-GB" sz="1200" i="1" dirty="0" err="1">
                <a:effectLst/>
                <a:latin typeface="Times New Roman" panose="02020603050405020304" pitchFamily="18" charset="0"/>
                <a:cs typeface="Times New Roman" panose="02020603050405020304" pitchFamily="18" charset="0"/>
              </a:rPr>
              <a:t>FrancoisLambert.One</a:t>
            </a:r>
            <a:r>
              <a:rPr lang="en-GB" sz="1200" dirty="0">
                <a:effectLst/>
                <a:latin typeface="Times New Roman" panose="02020603050405020304" pitchFamily="18" charset="0"/>
                <a:cs typeface="Times New Roman" panose="02020603050405020304" pitchFamily="18" charset="0"/>
              </a:rPr>
              <a:t>. Available at: https://www.francoislambert.one/en/blogs/blogue-de-francois/les-bases-de-la-fabrication-artisanale-de-savon-un-guide-pour-les-debutants (Accessed: 24 March 2024). </a:t>
            </a:r>
          </a:p>
          <a:p>
            <a:pPr marL="171450" indent="-171450">
              <a:buFont typeface="Arial" panose="020B0604020202020204" pitchFamily="34" charset="0"/>
              <a:buChar char="•"/>
            </a:pPr>
            <a:r>
              <a:rPr lang="en-GB" sz="1200" i="1" dirty="0">
                <a:effectLst/>
                <a:latin typeface="Times New Roman" panose="02020603050405020304" pitchFamily="18" charset="0"/>
                <a:cs typeface="Times New Roman" panose="02020603050405020304" pitchFamily="18" charset="0"/>
              </a:rPr>
              <a:t>Our passion for genuine cruelty free natural soap – about Little Soap Company</a:t>
            </a:r>
            <a:r>
              <a:rPr lang="en-GB" sz="1200" dirty="0">
                <a:effectLst/>
                <a:latin typeface="Times New Roman" panose="02020603050405020304" pitchFamily="18" charset="0"/>
                <a:cs typeface="Times New Roman" panose="02020603050405020304" pitchFamily="18" charset="0"/>
              </a:rPr>
              <a:t> (2023) </a:t>
            </a:r>
            <a:r>
              <a:rPr lang="en-GB" sz="1200" i="1" dirty="0">
                <a:effectLst/>
                <a:latin typeface="Times New Roman" panose="02020603050405020304" pitchFamily="18" charset="0"/>
                <a:cs typeface="Times New Roman" panose="02020603050405020304" pitchFamily="18" charset="0"/>
              </a:rPr>
              <a:t>Little Soap Company</a:t>
            </a:r>
            <a:r>
              <a:rPr lang="en-GB" sz="1200" dirty="0">
                <a:effectLst/>
                <a:latin typeface="Times New Roman" panose="02020603050405020304" pitchFamily="18" charset="0"/>
                <a:cs typeface="Times New Roman" panose="02020603050405020304" pitchFamily="18" charset="0"/>
              </a:rPr>
              <a:t>. Available at: https://www.littlesoapcompany.co.uk/about-us/ (Accessed: 23 March 2024). </a:t>
            </a:r>
          </a:p>
          <a:p>
            <a:pPr marL="171450" indent="-171450">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Rocky Mountain Soap (2024) </a:t>
            </a:r>
            <a:r>
              <a:rPr lang="en-GB" sz="1200" i="1" dirty="0">
                <a:effectLst/>
                <a:latin typeface="Times New Roman" panose="02020603050405020304" pitchFamily="18" charset="0"/>
                <a:cs typeface="Times New Roman" panose="02020603050405020304" pitchFamily="18" charset="0"/>
              </a:rPr>
              <a:t>Natural soap</a:t>
            </a:r>
            <a:r>
              <a:rPr lang="en-GB" sz="1200" dirty="0">
                <a:effectLst/>
                <a:latin typeface="Times New Roman" panose="02020603050405020304" pitchFamily="18" charset="0"/>
                <a:cs typeface="Times New Roman" panose="02020603050405020304" pitchFamily="18" charset="0"/>
              </a:rPr>
              <a:t>, </a:t>
            </a:r>
            <a:r>
              <a:rPr lang="en-GB" sz="1200" i="1" dirty="0">
                <a:effectLst/>
                <a:latin typeface="Times New Roman" panose="02020603050405020304" pitchFamily="18" charset="0"/>
                <a:cs typeface="Times New Roman" panose="02020603050405020304" pitchFamily="18" charset="0"/>
              </a:rPr>
              <a:t>Rocky Mountain Soap</a:t>
            </a:r>
            <a:r>
              <a:rPr lang="en-GB" sz="1200" dirty="0">
                <a:effectLst/>
                <a:latin typeface="Times New Roman" panose="02020603050405020304" pitchFamily="18" charset="0"/>
                <a:cs typeface="Times New Roman" panose="02020603050405020304" pitchFamily="18" charset="0"/>
              </a:rPr>
              <a:t>. Available at: https://www.rockymountainsoap.com/collections/natural-soap (Accessed: 23 March 2024). </a:t>
            </a:r>
          </a:p>
          <a:p>
            <a:pPr marL="171450" indent="-171450">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Shop, E. (2023) </a:t>
            </a:r>
            <a:r>
              <a:rPr lang="en-GB" sz="1200" i="1" dirty="0">
                <a:effectLst/>
                <a:latin typeface="Times New Roman" panose="02020603050405020304" pitchFamily="18" charset="0"/>
                <a:cs typeface="Times New Roman" panose="02020603050405020304" pitchFamily="18" charset="0"/>
              </a:rPr>
              <a:t>Benefits of making your own soap</a:t>
            </a:r>
            <a:r>
              <a:rPr lang="en-GB" sz="1200" dirty="0">
                <a:effectLst/>
                <a:latin typeface="Times New Roman" panose="02020603050405020304" pitchFamily="18" charset="0"/>
                <a:cs typeface="Times New Roman" panose="02020603050405020304" pitchFamily="18" charset="0"/>
              </a:rPr>
              <a:t>, </a:t>
            </a:r>
            <a:r>
              <a:rPr lang="en-GB" sz="1200" i="1" dirty="0" err="1">
                <a:effectLst/>
                <a:latin typeface="Times New Roman" panose="02020603050405020304" pitchFamily="18" charset="0"/>
                <a:cs typeface="Times New Roman" panose="02020603050405020304" pitchFamily="18" charset="0"/>
              </a:rPr>
              <a:t>Essencetics</a:t>
            </a:r>
            <a:r>
              <a:rPr lang="en-GB" sz="1200" dirty="0">
                <a:effectLst/>
                <a:latin typeface="Times New Roman" panose="02020603050405020304" pitchFamily="18" charset="0"/>
                <a:cs typeface="Times New Roman" panose="02020603050405020304" pitchFamily="18" charset="0"/>
              </a:rPr>
              <a:t>. Available at: https://essencetics.com/blogs/interesting/benefits-of-making-your-own-soap (Accessed: 23 March 2024). </a:t>
            </a:r>
          </a:p>
          <a:p>
            <a:pPr marL="171450" indent="-171450">
              <a:buFont typeface="Arial" panose="020B0604020202020204" pitchFamily="34" charset="0"/>
              <a:buChar char="•"/>
            </a:pPr>
            <a:r>
              <a:rPr lang="en-GB" sz="1200" i="1" dirty="0">
                <a:effectLst/>
                <a:latin typeface="Times New Roman" panose="02020603050405020304" pitchFamily="18" charset="0"/>
                <a:cs typeface="Times New Roman" panose="02020603050405020304" pitchFamily="18" charset="0"/>
              </a:rPr>
              <a:t>Soap making craft courses &amp; workshops</a:t>
            </a:r>
            <a:r>
              <a:rPr lang="en-GB" sz="1200" dirty="0">
                <a:effectLst/>
                <a:latin typeface="Times New Roman" panose="02020603050405020304" pitchFamily="18" charset="0"/>
                <a:cs typeface="Times New Roman" panose="02020603050405020304" pitchFamily="18" charset="0"/>
              </a:rPr>
              <a:t> (2024) </a:t>
            </a:r>
            <a:r>
              <a:rPr lang="en-GB" sz="1200" i="1" dirty="0">
                <a:effectLst/>
                <a:latin typeface="Times New Roman" panose="02020603050405020304" pitchFamily="18" charset="0"/>
                <a:cs typeface="Times New Roman" panose="02020603050405020304" pitchFamily="18" charset="0"/>
              </a:rPr>
              <a:t>Find a Craft</a:t>
            </a:r>
            <a:r>
              <a:rPr lang="en-GB" sz="1200" dirty="0">
                <a:effectLst/>
                <a:latin typeface="Times New Roman" panose="02020603050405020304" pitchFamily="18" charset="0"/>
                <a:cs typeface="Times New Roman" panose="02020603050405020304" pitchFamily="18" charset="0"/>
              </a:rPr>
              <a:t>. Available at: https://findacraft.co.uk/product-category/beauty-body/soap-making/ (Accessed: 23 March 2024).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Image sources:</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hlinkClick r:id="rId2"/>
              </a:rPr>
              <a:t>https://thumbs.dreamstime.com/z/opportunity-d-people-man-person-big-arrow-57945498.jpg</a:t>
            </a:r>
            <a:endPar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hlinkClick r:id="rId3"/>
              </a:rPr>
              <a:t>https://encrypted-tbn0.gstatic.com/images?q=tbn:ANd9GcR_BIUNNBfgL-1h3B4ILEvHjWl6BtD-h2BGrw&amp;usqp=CAU</a:t>
            </a:r>
            <a:endParaRPr lang="en-GB" sz="1200" b="1" i="1" dirty="0">
              <a:solidFill>
                <a:prstClr val="black"/>
              </a:solidFill>
              <a:latin typeface="Times New Roman" panose="02020603050405020304" pitchFamily="18" charset="0"/>
              <a:cs typeface="Times New Roman" panose="02020603050405020304" pitchFamily="18"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hlinkClick r:id="rId4"/>
              </a:rPr>
              <a:t>https://thumbs.dreamstime.com/z/threats-29012343.jpg</a:t>
            </a:r>
            <a:endPar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hlinkClick r:id="rId5"/>
              </a:rPr>
              <a:t>https://encrypted-tbn0.gstatic.com/images?q=tbn:ANd9GcQZ3wo8z9XN9MMaql7WwhMbL8xKFtUtxh5Yn9WvzIjbrRb3c3nQoLMeBoV5aTAgxdyrtEU&amp;usqp=CAU</a:t>
            </a:r>
            <a:endPar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hlinkClick r:id="rId6"/>
              </a:rPr>
              <a:t>https://encrypted-tbn0.gstatic.com/images?q=tbn:ANd9GcQeosyD4OmQ_ZJhVlUA-lT5gycdoRM3eyR8pt4oo0xIEUChKUC6EpKEMlFDGvbvxZSRcu4&amp;usqp=CAU</a:t>
            </a:r>
            <a:endPar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hlinkClick r:id="rId7"/>
              </a:rPr>
              <a:t>https://findacraft.co.uk/wp-content/uploads/2022/01/Soap-making-courses-Ruth-Romano-copyright-300x300.jpg</a:t>
            </a:r>
            <a:endPar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hlinkClick r:id="rId8"/>
              </a:rPr>
              <a:t>https://as1.ftcdn.net/v2/jpg/03/71/08/76/1000_F_371087676_TAKXNWBucrAE1pEGk9Hf3yv5ip2m1XkL.jpg</a:t>
            </a:r>
            <a:endPar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hlinkClick r:id="rId9"/>
              </a:rPr>
              <a:t>https://essencetics.com/cdn/shop/articles/aleksandranovinska_massage_oil_soap_base_and_soap_making_natura_3_900x.png?v=1691063618</a:t>
            </a:r>
            <a:endPar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hlinkClick r:id="rId10"/>
              </a:rPr>
              <a:t>https://blog.mountainroseherbs.com/hs-fs/hubfs/soap-bars-3600x2400.jpg?width=1073&amp;name=soap-bars-3600x2400.jpg</a:t>
            </a:r>
            <a:endParaRPr kumimoji="0" lang="en-GB" sz="12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i="1" dirty="0">
                <a:solidFill>
                  <a:prstClr val="black"/>
                </a:solidFill>
                <a:latin typeface="Times New Roman" panose="02020603050405020304" pitchFamily="18" charset="0"/>
                <a:cs typeface="Times New Roman" panose="02020603050405020304" pitchFamily="18" charset="0"/>
                <a:hlinkClick r:id="rId11"/>
              </a:rPr>
              <a:t>https://www.francoislambert.one/cdn/shop/articles/francois4706_a_guide_for_making_soap_at_home_0cb84963-140d-4a8b-ab53-75f3bff51f62.png?v=1688732477</a:t>
            </a:r>
            <a:endParaRPr lang="en-GB" sz="1200" b="1" i="1" dirty="0">
              <a:solidFill>
                <a:prstClr val="black"/>
              </a:solidFill>
              <a:latin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b="1" i="1" dirty="0">
              <a:solidFill>
                <a:prstClr val="black"/>
              </a:solidFill>
              <a:latin typeface="Century Gothic" panose="020B0502020202020204"/>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000" b="0" i="1"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61426022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1446</TotalTime>
  <Words>2509</Words>
  <Application>Microsoft Office PowerPoint</Application>
  <PresentationFormat>Widescreen</PresentationFormat>
  <Paragraphs>149</Paragraphs>
  <Slides>10</Slides>
  <Notes>8</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10</vt:i4>
      </vt:variant>
    </vt:vector>
  </HeadingPairs>
  <TitlesOfParts>
    <vt:vector size="19" baseType="lpstr">
      <vt:lpstr>Arial</vt:lpstr>
      <vt:lpstr>Calibri</vt:lpstr>
      <vt:lpstr>Century Gothic</vt:lpstr>
      <vt:lpstr>Myriad Pro</vt:lpstr>
      <vt:lpstr>Times New Roman</vt:lpstr>
      <vt:lpstr>Wingdings</vt:lpstr>
      <vt:lpstr>Wingdings 3</vt:lpstr>
      <vt:lpstr>Wisp</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Mihaita Marius David (2113993)</dc:creator>
  <cp:lastModifiedBy>Mihaita Marius David (2113993)</cp:lastModifiedBy>
  <cp:revision>24</cp:revision>
  <dcterms:created xsi:type="dcterms:W3CDTF">2022-11-25T12:03:38Z</dcterms:created>
  <dcterms:modified xsi:type="dcterms:W3CDTF">2024-03-24T06:48:55Z</dcterms:modified>
</cp:coreProperties>
</file>