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66" r:id="rId5"/>
    <p:sldId id="267" r:id="rId6"/>
    <p:sldId id="268" r:id="rId7"/>
    <p:sldId id="263" r:id="rId8"/>
    <p:sldId id="262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5787" autoAdjust="0"/>
  </p:normalViewPr>
  <p:slideViewPr>
    <p:cSldViewPr snapToGrid="0" snapToObjects="1">
      <p:cViewPr varScale="1">
        <p:scale>
          <a:sx n="84" d="100"/>
          <a:sy n="84" d="100"/>
        </p:scale>
        <p:origin x="2394" y="78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un Burgess (Aneurin Bevan UHB - Digital Data and Technology)" userId="5c5a4ee3-2240-488c-9189-1c0c4214db7d" providerId="ADAL" clId="{14F94CE7-5915-47EF-9412-04CC236AF503}"/>
    <pc:docChg chg="undo redo custSel addSld delSld modSld sldOrd">
      <pc:chgData name="Shaun Burgess (Aneurin Bevan UHB - Digital Data and Technology)" userId="5c5a4ee3-2240-488c-9189-1c0c4214db7d" providerId="ADAL" clId="{14F94CE7-5915-47EF-9412-04CC236AF503}" dt="2026-02-19T12:36:16.684" v="278" actId="20577"/>
      <pc:docMkLst>
        <pc:docMk/>
      </pc:docMkLst>
      <pc:sldChg chg="mod modShow">
        <pc:chgData name="Shaun Burgess (Aneurin Bevan UHB - Digital Data and Technology)" userId="5c5a4ee3-2240-488c-9189-1c0c4214db7d" providerId="ADAL" clId="{14F94CE7-5915-47EF-9412-04CC236AF503}" dt="2026-02-19T12:34:19.574" v="276" actId="729"/>
        <pc:sldMkLst>
          <pc:docMk/>
          <pc:sldMk cId="0" sldId="256"/>
        </pc:sldMkLst>
      </pc:sldChg>
      <pc:sldChg chg="addSp delSp modSp mod modNotesTx">
        <pc:chgData name="Shaun Burgess (Aneurin Bevan UHB - Digital Data and Technology)" userId="5c5a4ee3-2240-488c-9189-1c0c4214db7d" providerId="ADAL" clId="{14F94CE7-5915-47EF-9412-04CC236AF503}" dt="2026-02-19T12:36:16.684" v="278" actId="20577"/>
        <pc:sldMkLst>
          <pc:docMk/>
          <pc:sldMk cId="0" sldId="257"/>
        </pc:sldMkLst>
        <pc:spChg chg="mod">
          <ac:chgData name="Shaun Burgess (Aneurin Bevan UHB - Digital Data and Technology)" userId="5c5a4ee3-2240-488c-9189-1c0c4214db7d" providerId="ADAL" clId="{14F94CE7-5915-47EF-9412-04CC236AF503}" dt="2026-02-15T13:24:31.042" v="131" actId="14100"/>
          <ac:spMkLst>
            <pc:docMk/>
            <pc:sldMk cId="0" sldId="257"/>
            <ac:spMk id="2" creationId="{00000000-0000-0000-0000-000000000000}"/>
          </ac:spMkLst>
        </pc:spChg>
        <pc:spChg chg="add mod">
          <ac:chgData name="Shaun Burgess (Aneurin Bevan UHB - Digital Data and Technology)" userId="5c5a4ee3-2240-488c-9189-1c0c4214db7d" providerId="ADAL" clId="{14F94CE7-5915-47EF-9412-04CC236AF503}" dt="2026-02-15T13:18:01.318" v="65" actId="1076"/>
          <ac:spMkLst>
            <pc:docMk/>
            <pc:sldMk cId="0" sldId="257"/>
            <ac:spMk id="6" creationId="{24A1E919-2E06-EDAB-9DCB-57FF0E4BDFA0}"/>
          </ac:spMkLst>
        </pc:spChg>
        <pc:graphicFrameChg chg="add">
          <ac:chgData name="Shaun Burgess (Aneurin Bevan UHB - Digital Data and Technology)" userId="5c5a4ee3-2240-488c-9189-1c0c4214db7d" providerId="ADAL" clId="{14F94CE7-5915-47EF-9412-04CC236AF503}" dt="2026-02-15T13:24:12.773" v="128" actId="26606"/>
          <ac:graphicFrameMkLst>
            <pc:docMk/>
            <pc:sldMk cId="0" sldId="257"/>
            <ac:graphicFrameMk id="79" creationId="{CA42A5C8-EE41-A855-E091-7949C2FE9C69}"/>
          </ac:graphicFrameMkLst>
        </pc:graphicFrameChg>
      </pc:sldChg>
      <pc:sldChg chg="addSp delSp modSp mod modNotesTx">
        <pc:chgData name="Shaun Burgess (Aneurin Bevan UHB - Digital Data and Technology)" userId="5c5a4ee3-2240-488c-9189-1c0c4214db7d" providerId="ADAL" clId="{14F94CE7-5915-47EF-9412-04CC236AF503}" dt="2026-02-15T13:34:01.605" v="196" actId="14100"/>
        <pc:sldMkLst>
          <pc:docMk/>
          <pc:sldMk cId="0" sldId="258"/>
        </pc:sldMkLst>
        <pc:spChg chg="mod">
          <ac:chgData name="Shaun Burgess (Aneurin Bevan UHB - Digital Data and Technology)" userId="5c5a4ee3-2240-488c-9189-1c0c4214db7d" providerId="ADAL" clId="{14F94CE7-5915-47EF-9412-04CC236AF503}" dt="2026-02-15T13:18:59.284" v="74" actId="1076"/>
          <ac:spMkLst>
            <pc:docMk/>
            <pc:sldMk cId="0" sldId="258"/>
            <ac:spMk id="2" creationId="{00000000-0000-0000-0000-000000000000}"/>
          </ac:spMkLst>
        </pc:spChg>
        <pc:spChg chg="add mod">
          <ac:chgData name="Shaun Burgess (Aneurin Bevan UHB - Digital Data and Technology)" userId="5c5a4ee3-2240-488c-9189-1c0c4214db7d" providerId="ADAL" clId="{14F94CE7-5915-47EF-9412-04CC236AF503}" dt="2026-02-15T13:19:14.990" v="76" actId="14100"/>
          <ac:spMkLst>
            <pc:docMk/>
            <pc:sldMk cId="0" sldId="258"/>
            <ac:spMk id="10" creationId="{76D62DC4-8F09-BE64-DB72-AE4E78FDB286}"/>
          </ac:spMkLst>
        </pc:spChg>
        <pc:graphicFrameChg chg="add mod">
          <ac:chgData name="Shaun Burgess (Aneurin Bevan UHB - Digital Data and Technology)" userId="5c5a4ee3-2240-488c-9189-1c0c4214db7d" providerId="ADAL" clId="{14F94CE7-5915-47EF-9412-04CC236AF503}" dt="2026-02-15T13:34:01.605" v="196" actId="14100"/>
          <ac:graphicFrameMkLst>
            <pc:docMk/>
            <pc:sldMk cId="0" sldId="258"/>
            <ac:graphicFrameMk id="55" creationId="{7415B1B4-3321-4010-883E-E457DAB079AB}"/>
          </ac:graphicFrameMkLst>
        </pc:graphicFrameChg>
        <pc:picChg chg="mod">
          <ac:chgData name="Shaun Burgess (Aneurin Bevan UHB - Digital Data and Technology)" userId="5c5a4ee3-2240-488c-9189-1c0c4214db7d" providerId="ADAL" clId="{14F94CE7-5915-47EF-9412-04CC236AF503}" dt="2026-02-15T13:13:44.382" v="42" actId="1076"/>
          <ac:picMkLst>
            <pc:docMk/>
            <pc:sldMk cId="0" sldId="258"/>
            <ac:picMk id="35" creationId="{9B03E9C3-DE4F-249E-A8B9-AB3612384545}"/>
          </ac:picMkLst>
        </pc:picChg>
      </pc:sldChg>
      <pc:sldChg chg="addSp del">
        <pc:chgData name="Shaun Burgess (Aneurin Bevan UHB - Digital Data and Technology)" userId="5c5a4ee3-2240-488c-9189-1c0c4214db7d" providerId="ADAL" clId="{14F94CE7-5915-47EF-9412-04CC236AF503}" dt="2026-02-18T16:03:46.106" v="226" actId="2696"/>
        <pc:sldMkLst>
          <pc:docMk/>
          <pc:sldMk cId="0" sldId="259"/>
        </pc:sldMkLst>
        <pc:picChg chg="add">
          <ac:chgData name="Shaun Burgess (Aneurin Bevan UHB - Digital Data and Technology)" userId="5c5a4ee3-2240-488c-9189-1c0c4214db7d" providerId="ADAL" clId="{14F94CE7-5915-47EF-9412-04CC236AF503}" dt="2026-02-18T16:03:19.885" v="224"/>
          <ac:picMkLst>
            <pc:docMk/>
            <pc:sldMk cId="0" sldId="259"/>
            <ac:picMk id="3" creationId="{AFD22D53-D9F1-2DFD-83A9-8E9237C267C5}"/>
          </ac:picMkLst>
        </pc:picChg>
      </pc:sldChg>
      <pc:sldChg chg="add del">
        <pc:chgData name="Shaun Burgess (Aneurin Bevan UHB - Digital Data and Technology)" userId="5c5a4ee3-2240-488c-9189-1c0c4214db7d" providerId="ADAL" clId="{14F94CE7-5915-47EF-9412-04CC236AF503}" dt="2026-02-18T16:07:36.597" v="249" actId="2696"/>
        <pc:sldMkLst>
          <pc:docMk/>
          <pc:sldMk cId="0" sldId="260"/>
        </pc:sldMkLst>
      </pc:sldChg>
      <pc:sldChg chg="add del">
        <pc:chgData name="Shaun Burgess (Aneurin Bevan UHB - Digital Data and Technology)" userId="5c5a4ee3-2240-488c-9189-1c0c4214db7d" providerId="ADAL" clId="{14F94CE7-5915-47EF-9412-04CC236AF503}" dt="2026-02-18T16:07:38.030" v="250" actId="2696"/>
        <pc:sldMkLst>
          <pc:docMk/>
          <pc:sldMk cId="0" sldId="261"/>
        </pc:sldMkLst>
      </pc:sldChg>
      <pc:sldChg chg="addSp delSp modSp add del mod ord">
        <pc:chgData name="Shaun Burgess (Aneurin Bevan UHB - Digital Data and Technology)" userId="5c5a4ee3-2240-488c-9189-1c0c4214db7d" providerId="ADAL" clId="{14F94CE7-5915-47EF-9412-04CC236AF503}" dt="2026-02-18T16:10:53.484" v="274" actId="1076"/>
        <pc:sldMkLst>
          <pc:docMk/>
          <pc:sldMk cId="0" sldId="262"/>
        </pc:sldMkLst>
        <pc:spChg chg="mod">
          <ac:chgData name="Shaun Burgess (Aneurin Bevan UHB - Digital Data and Technology)" userId="5c5a4ee3-2240-488c-9189-1c0c4214db7d" providerId="ADAL" clId="{14F94CE7-5915-47EF-9412-04CC236AF503}" dt="2026-02-18T16:08:52.934" v="266" actId="1076"/>
          <ac:spMkLst>
            <pc:docMk/>
            <pc:sldMk cId="0" sldId="262"/>
            <ac:spMk id="2" creationId="{00000000-0000-0000-0000-000000000000}"/>
          </ac:spMkLst>
        </pc:spChg>
        <pc:spChg chg="del mod">
          <ac:chgData name="Shaun Burgess (Aneurin Bevan UHB - Digital Data and Technology)" userId="5c5a4ee3-2240-488c-9189-1c0c4214db7d" providerId="ADAL" clId="{14F94CE7-5915-47EF-9412-04CC236AF503}" dt="2026-02-18T16:08:28.318" v="262" actId="21"/>
          <ac:spMkLst>
            <pc:docMk/>
            <pc:sldMk cId="0" sldId="262"/>
            <ac:spMk id="3" creationId="{00000000-0000-0000-0000-000000000000}"/>
          </ac:spMkLst>
        </pc:spChg>
        <pc:spChg chg="add mod">
          <ac:chgData name="Shaun Burgess (Aneurin Bevan UHB - Digital Data and Technology)" userId="5c5a4ee3-2240-488c-9189-1c0c4214db7d" providerId="ADAL" clId="{14F94CE7-5915-47EF-9412-04CC236AF503}" dt="2026-02-18T16:10:53.484" v="274" actId="1076"/>
          <ac:spMkLst>
            <pc:docMk/>
            <pc:sldMk cId="0" sldId="262"/>
            <ac:spMk id="5" creationId="{E61A6FFC-ED7D-7958-62EF-5481C8770878}"/>
          </ac:spMkLst>
        </pc:spChg>
        <pc:picChg chg="mod">
          <ac:chgData name="Shaun Burgess (Aneurin Bevan UHB - Digital Data and Technology)" userId="5c5a4ee3-2240-488c-9189-1c0c4214db7d" providerId="ADAL" clId="{14F94CE7-5915-47EF-9412-04CC236AF503}" dt="2026-02-18T16:09:02.696" v="268" actId="1076"/>
          <ac:picMkLst>
            <pc:docMk/>
            <pc:sldMk cId="0" sldId="262"/>
            <ac:picMk id="7" creationId="{05B149C4-17CA-4298-ACE2-FD22FE80F47A}"/>
          </ac:picMkLst>
        </pc:picChg>
      </pc:sldChg>
      <pc:sldChg chg="addSp delSp modSp mod setBg setClrOvrMap">
        <pc:chgData name="Shaun Burgess (Aneurin Bevan UHB - Digital Data and Technology)" userId="5c5a4ee3-2240-488c-9189-1c0c4214db7d" providerId="ADAL" clId="{14F94CE7-5915-47EF-9412-04CC236AF503}" dt="2026-02-15T13:51:12.843" v="219" actId="26606"/>
        <pc:sldMkLst>
          <pc:docMk/>
          <pc:sldMk cId="0" sldId="263"/>
        </pc:sldMkLst>
        <pc:spChg chg="mod">
          <ac:chgData name="Shaun Burgess (Aneurin Bevan UHB - Digital Data and Technology)" userId="5c5a4ee3-2240-488c-9189-1c0c4214db7d" providerId="ADAL" clId="{14F94CE7-5915-47EF-9412-04CC236AF503}" dt="2026-02-15T13:51:12.843" v="219" actId="26606"/>
          <ac:spMkLst>
            <pc:docMk/>
            <pc:sldMk cId="0" sldId="263"/>
            <ac:spMk id="2" creationId="{00000000-0000-0000-0000-000000000000}"/>
          </ac:spMkLst>
        </pc:spChg>
        <pc:spChg chg="add">
          <ac:chgData name="Shaun Burgess (Aneurin Bevan UHB - Digital Data and Technology)" userId="5c5a4ee3-2240-488c-9189-1c0c4214db7d" providerId="ADAL" clId="{14F94CE7-5915-47EF-9412-04CC236AF503}" dt="2026-02-15T13:51:12.843" v="219" actId="26606"/>
          <ac:spMkLst>
            <pc:docMk/>
            <pc:sldMk cId="0" sldId="263"/>
            <ac:spMk id="48" creationId="{00000000-0000-0000-0000-000000000000}"/>
          </ac:spMkLst>
        </pc:spChg>
        <pc:spChg chg="add">
          <ac:chgData name="Shaun Burgess (Aneurin Bevan UHB - Digital Data and Technology)" userId="5c5a4ee3-2240-488c-9189-1c0c4214db7d" providerId="ADAL" clId="{14F94CE7-5915-47EF-9412-04CC236AF503}" dt="2026-02-15T13:51:12.843" v="219" actId="26606"/>
          <ac:spMkLst>
            <pc:docMk/>
            <pc:sldMk cId="0" sldId="263"/>
            <ac:spMk id="49" creationId="{64053CBF-3932-45FF-8285-EE5146085F3A}"/>
          </ac:spMkLst>
        </pc:spChg>
      </pc:sldChg>
      <pc:sldChg chg="delSp add del setBg delDesignElem">
        <pc:chgData name="Shaun Burgess (Aneurin Bevan UHB - Digital Data and Technology)" userId="5c5a4ee3-2240-488c-9189-1c0c4214db7d" providerId="ADAL" clId="{14F94CE7-5915-47EF-9412-04CC236AF503}" dt="2026-02-18T16:07:51.011" v="251" actId="2696"/>
        <pc:sldMkLst>
          <pc:docMk/>
          <pc:sldMk cId="0" sldId="264"/>
        </pc:sldMkLst>
        <pc:spChg chg="del">
          <ac:chgData name="Shaun Burgess (Aneurin Bevan UHB - Digital Data and Technology)" userId="5c5a4ee3-2240-488c-9189-1c0c4214db7d" providerId="ADAL" clId="{14F94CE7-5915-47EF-9412-04CC236AF503}" dt="2026-02-18T16:02:46.598" v="221"/>
          <ac:spMkLst>
            <pc:docMk/>
            <pc:sldMk cId="0" sldId="264"/>
            <ac:spMk id="27" creationId="{35555856-9970-4BC3-9AA9-6A917F53AFBD}"/>
          </ac:spMkLst>
        </pc:spChg>
        <pc:spChg chg="del">
          <ac:chgData name="Shaun Burgess (Aneurin Bevan UHB - Digital Data and Technology)" userId="5c5a4ee3-2240-488c-9189-1c0c4214db7d" providerId="ADAL" clId="{14F94CE7-5915-47EF-9412-04CC236AF503}" dt="2026-02-18T16:02:46.598" v="221"/>
          <ac:spMkLst>
            <pc:docMk/>
            <pc:sldMk cId="0" sldId="264"/>
            <ac:spMk id="31" creationId="{13722DD7-BA73-4776-93A3-94491FEF7260}"/>
          </ac:spMkLst>
        </pc:spChg>
        <pc:picChg chg="del">
          <ac:chgData name="Shaun Burgess (Aneurin Bevan UHB - Digital Data and Technology)" userId="5c5a4ee3-2240-488c-9189-1c0c4214db7d" providerId="ADAL" clId="{14F94CE7-5915-47EF-9412-04CC236AF503}" dt="2026-02-18T16:02:46.598" v="221"/>
          <ac:picMkLst>
            <pc:docMk/>
            <pc:sldMk cId="0" sldId="264"/>
            <ac:picMk id="29" creationId="{7F487851-BFAF-46D8-A1ED-50CAD6E46F59}"/>
          </ac:picMkLst>
        </pc:picChg>
      </pc:sldChg>
      <pc:sldChg chg="delSp add del setBg delDesignElem">
        <pc:chgData name="Shaun Burgess (Aneurin Bevan UHB - Digital Data and Technology)" userId="5c5a4ee3-2240-488c-9189-1c0c4214db7d" providerId="ADAL" clId="{14F94CE7-5915-47EF-9412-04CC236AF503}" dt="2026-02-18T16:07:30.862" v="245" actId="2696"/>
        <pc:sldMkLst>
          <pc:docMk/>
          <pc:sldMk cId="0" sldId="265"/>
        </pc:sldMkLst>
        <pc:spChg chg="del">
          <ac:chgData name="Shaun Burgess (Aneurin Bevan UHB - Digital Data and Technology)" userId="5c5a4ee3-2240-488c-9189-1c0c4214db7d" providerId="ADAL" clId="{14F94CE7-5915-47EF-9412-04CC236AF503}" dt="2026-02-18T16:03:13.251" v="223"/>
          <ac:spMkLst>
            <pc:docMk/>
            <pc:sldMk cId="0" sldId="265"/>
            <ac:spMk id="27" creationId="{35555856-9970-4BC3-9AA9-6A917F53AFBD}"/>
          </ac:spMkLst>
        </pc:spChg>
        <pc:spChg chg="del">
          <ac:chgData name="Shaun Burgess (Aneurin Bevan UHB - Digital Data and Technology)" userId="5c5a4ee3-2240-488c-9189-1c0c4214db7d" providerId="ADAL" clId="{14F94CE7-5915-47EF-9412-04CC236AF503}" dt="2026-02-18T16:03:13.251" v="223"/>
          <ac:spMkLst>
            <pc:docMk/>
            <pc:sldMk cId="0" sldId="265"/>
            <ac:spMk id="31" creationId="{13722DD7-BA73-4776-93A3-94491FEF7260}"/>
          </ac:spMkLst>
        </pc:spChg>
        <pc:picChg chg="del">
          <ac:chgData name="Shaun Burgess (Aneurin Bevan UHB - Digital Data and Technology)" userId="5c5a4ee3-2240-488c-9189-1c0c4214db7d" providerId="ADAL" clId="{14F94CE7-5915-47EF-9412-04CC236AF503}" dt="2026-02-18T16:03:13.251" v="223"/>
          <ac:picMkLst>
            <pc:docMk/>
            <pc:sldMk cId="0" sldId="265"/>
            <ac:picMk id="29" creationId="{7F487851-BFAF-46D8-A1ED-50CAD6E46F59}"/>
          </ac:picMkLst>
        </pc:picChg>
      </pc:sldChg>
      <pc:sldChg chg="add">
        <pc:chgData name="Shaun Burgess (Aneurin Bevan UHB - Digital Data and Technology)" userId="5c5a4ee3-2240-488c-9189-1c0c4214db7d" providerId="ADAL" clId="{14F94CE7-5915-47EF-9412-04CC236AF503}" dt="2026-02-18T16:03:28.167" v="225"/>
        <pc:sldMkLst>
          <pc:docMk/>
          <pc:sldMk cId="0" sldId="266"/>
        </pc:sldMkLst>
      </pc:sldChg>
      <pc:sldChg chg="add del">
        <pc:chgData name="Shaun Burgess (Aneurin Bevan UHB - Digital Data and Technology)" userId="5c5a4ee3-2240-488c-9189-1c0c4214db7d" providerId="ADAL" clId="{14F94CE7-5915-47EF-9412-04CC236AF503}" dt="2026-02-18T16:07:30.326" v="244"/>
        <pc:sldMkLst>
          <pc:docMk/>
          <pc:sldMk cId="0" sldId="267"/>
        </pc:sldMkLst>
      </pc:sldChg>
      <pc:sldChg chg="add del">
        <pc:chgData name="Shaun Burgess (Aneurin Bevan UHB - Digital Data and Technology)" userId="5c5a4ee3-2240-488c-9189-1c0c4214db7d" providerId="ADAL" clId="{14F94CE7-5915-47EF-9412-04CC236AF503}" dt="2026-02-18T16:07:35.918" v="248"/>
        <pc:sldMkLst>
          <pc:docMk/>
          <pc:sldMk cId="0" sldId="268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6.png"/><Relationship Id="rId7" Type="http://schemas.openxmlformats.org/officeDocument/2006/relationships/image" Target="../media/image1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3.svg"/><Relationship Id="rId4" Type="http://schemas.openxmlformats.org/officeDocument/2006/relationships/image" Target="../media/image17.svg"/><Relationship Id="rId9" Type="http://schemas.openxmlformats.org/officeDocument/2006/relationships/image" Target="../media/image12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6.png"/><Relationship Id="rId7" Type="http://schemas.openxmlformats.org/officeDocument/2006/relationships/image" Target="../media/image1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3.svg"/><Relationship Id="rId4" Type="http://schemas.openxmlformats.org/officeDocument/2006/relationships/image" Target="../media/image17.svg"/><Relationship Id="rId9" Type="http://schemas.openxmlformats.org/officeDocument/2006/relationships/image" Target="../media/image1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BA22FAA-EBEF-4B00-A1B3-27B2BABA657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B4A3AC3-292A-44C1-9C26-EBD31E75652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Technology does not operate in isolation.</a:t>
          </a:r>
          <a:br>
            <a:rPr lang="en-GB"/>
          </a:br>
          <a:r>
            <a:rPr lang="en-GB" b="1"/>
            <a:t>→</a:t>
          </a:r>
          <a:r>
            <a:rPr lang="en-GB"/>
            <a:t> Digital systems exist within human, organisational and workflow environments.</a:t>
          </a:r>
          <a:endParaRPr lang="en-US"/>
        </a:p>
      </dgm:t>
    </dgm:pt>
    <dgm:pt modelId="{6C0873FA-E91E-43A8-AFB8-E2E788A99D8A}" type="parTrans" cxnId="{996E74AE-A0AC-4FCA-9A2A-5C24218E37B9}">
      <dgm:prSet/>
      <dgm:spPr/>
      <dgm:t>
        <a:bodyPr/>
        <a:lstStyle/>
        <a:p>
          <a:endParaRPr lang="en-US"/>
        </a:p>
      </dgm:t>
    </dgm:pt>
    <dgm:pt modelId="{47A66380-FCAD-45E4-914F-2F334850EC9F}" type="sibTrans" cxnId="{996E74AE-A0AC-4FCA-9A2A-5C24218E37B9}">
      <dgm:prSet/>
      <dgm:spPr/>
      <dgm:t>
        <a:bodyPr/>
        <a:lstStyle/>
        <a:p>
          <a:endParaRPr lang="en-US"/>
        </a:p>
      </dgm:t>
    </dgm:pt>
    <dgm:pt modelId="{6EC713C7-DE9B-4A0A-BED3-95A11143AC1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System performance depends on interaction between social and technical factors.</a:t>
          </a:r>
          <a:br>
            <a:rPr lang="en-GB"/>
          </a:br>
          <a:r>
            <a:rPr lang="en-GB" b="1"/>
            <a:t>→</a:t>
          </a:r>
          <a:r>
            <a:rPr lang="en-GB"/>
            <a:t> People, processes, culture and technology must work together.</a:t>
          </a:r>
          <a:endParaRPr lang="en-US"/>
        </a:p>
      </dgm:t>
    </dgm:pt>
    <dgm:pt modelId="{B04221D4-9855-4A82-99CB-760574340B48}" type="parTrans" cxnId="{10B01432-1AA3-40DC-BE30-0844FFC93351}">
      <dgm:prSet/>
      <dgm:spPr/>
      <dgm:t>
        <a:bodyPr/>
        <a:lstStyle/>
        <a:p>
          <a:endParaRPr lang="en-US"/>
        </a:p>
      </dgm:t>
    </dgm:pt>
    <dgm:pt modelId="{267C3E01-C924-4583-883A-1ECBCE499006}" type="sibTrans" cxnId="{10B01432-1AA3-40DC-BE30-0844FFC93351}">
      <dgm:prSet/>
      <dgm:spPr/>
      <dgm:t>
        <a:bodyPr/>
        <a:lstStyle/>
        <a:p>
          <a:endParaRPr lang="en-US"/>
        </a:p>
      </dgm:t>
    </dgm:pt>
    <dgm:pt modelId="{7EB15584-C7E3-485C-8B4D-4D2F5B342D4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Technical success does not guarantee implementation success.</a:t>
          </a:r>
          <a:br>
            <a:rPr lang="en-GB"/>
          </a:br>
          <a:r>
            <a:rPr lang="en-GB" b="1"/>
            <a:t>→ </a:t>
          </a:r>
          <a:r>
            <a:rPr lang="en-GB"/>
            <a:t>Systems must fit real clinical practice to be effective.</a:t>
          </a:r>
          <a:endParaRPr lang="en-US"/>
        </a:p>
      </dgm:t>
    </dgm:pt>
    <dgm:pt modelId="{978A7E3E-E6EE-4D10-BEB8-33ED631FBA3E}" type="parTrans" cxnId="{00D20217-F4C1-4763-986E-1B0FC29B1099}">
      <dgm:prSet/>
      <dgm:spPr/>
      <dgm:t>
        <a:bodyPr/>
        <a:lstStyle/>
        <a:p>
          <a:endParaRPr lang="en-US"/>
        </a:p>
      </dgm:t>
    </dgm:pt>
    <dgm:pt modelId="{B3F717F2-3256-4E3D-A884-7F78C08B2BDE}" type="sibTrans" cxnId="{00D20217-F4C1-4763-986E-1B0FC29B1099}">
      <dgm:prSet/>
      <dgm:spPr/>
      <dgm:t>
        <a:bodyPr/>
        <a:lstStyle/>
        <a:p>
          <a:endParaRPr lang="en-US"/>
        </a:p>
      </dgm:t>
    </dgm:pt>
    <dgm:pt modelId="{120AE118-6B00-41AF-822D-199E597F1A1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Alignment across the whole system is required.</a:t>
          </a:r>
          <a:br>
            <a:rPr lang="en-GB"/>
          </a:br>
          <a:r>
            <a:rPr lang="en-GB" b="1"/>
            <a:t>→</a:t>
          </a:r>
          <a:r>
            <a:rPr lang="en-GB"/>
            <a:t> Safe care, adoption and service performance depend on system fit.</a:t>
          </a:r>
          <a:endParaRPr lang="en-US"/>
        </a:p>
      </dgm:t>
    </dgm:pt>
    <dgm:pt modelId="{16018516-6205-4AB9-A446-4716F667A1F4}" type="parTrans" cxnId="{396E713D-8603-47D7-BA30-8929C3F88DEA}">
      <dgm:prSet/>
      <dgm:spPr/>
      <dgm:t>
        <a:bodyPr/>
        <a:lstStyle/>
        <a:p>
          <a:endParaRPr lang="en-US"/>
        </a:p>
      </dgm:t>
    </dgm:pt>
    <dgm:pt modelId="{1FFE8B63-B4D9-4FE8-A834-129901EBE6C6}" type="sibTrans" cxnId="{396E713D-8603-47D7-BA30-8929C3F88DEA}">
      <dgm:prSet/>
      <dgm:spPr/>
      <dgm:t>
        <a:bodyPr/>
        <a:lstStyle/>
        <a:p>
          <a:endParaRPr lang="en-US"/>
        </a:p>
      </dgm:t>
    </dgm:pt>
    <dgm:pt modelId="{B05996F2-6C34-4D39-9F71-42F5E7E21CD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Implementation must consider the real world of practice.</a:t>
          </a:r>
          <a:br>
            <a:rPr lang="en-GB"/>
          </a:br>
          <a:r>
            <a:rPr lang="en-GB" b="1"/>
            <a:t>→</a:t>
          </a:r>
          <a:r>
            <a:rPr lang="en-GB"/>
            <a:t> Design and evaluation must reflect how healthcare is actually delivered.</a:t>
          </a:r>
          <a:endParaRPr lang="en-US"/>
        </a:p>
      </dgm:t>
    </dgm:pt>
    <dgm:pt modelId="{6BA7BC56-BE09-476E-8645-F9947B86CCC7}" type="parTrans" cxnId="{DA65F018-0F8A-4C42-AC54-CDA87BDA4840}">
      <dgm:prSet/>
      <dgm:spPr/>
      <dgm:t>
        <a:bodyPr/>
        <a:lstStyle/>
        <a:p>
          <a:endParaRPr lang="en-US"/>
        </a:p>
      </dgm:t>
    </dgm:pt>
    <dgm:pt modelId="{96F936FC-83F9-4A67-B118-0EEC32536394}" type="sibTrans" cxnId="{DA65F018-0F8A-4C42-AC54-CDA87BDA4840}">
      <dgm:prSet/>
      <dgm:spPr/>
      <dgm:t>
        <a:bodyPr/>
        <a:lstStyle/>
        <a:p>
          <a:endParaRPr lang="en-US"/>
        </a:p>
      </dgm:t>
    </dgm:pt>
    <dgm:pt modelId="{82268D02-8027-42C7-858B-4294E1253EE2}" type="pres">
      <dgm:prSet presAssocID="{7BA22FAA-EBEF-4B00-A1B3-27B2BABA657A}" presName="root" presStyleCnt="0">
        <dgm:presLayoutVars>
          <dgm:dir/>
          <dgm:resizeHandles val="exact"/>
        </dgm:presLayoutVars>
      </dgm:prSet>
      <dgm:spPr/>
    </dgm:pt>
    <dgm:pt modelId="{27F03FE6-2463-4105-A5CF-183DCFC0CAF6}" type="pres">
      <dgm:prSet presAssocID="{FB4A3AC3-292A-44C1-9C26-EBD31E75652B}" presName="compNode" presStyleCnt="0"/>
      <dgm:spPr/>
    </dgm:pt>
    <dgm:pt modelId="{481DDC74-7AA4-4234-8087-423FEDC625E7}" type="pres">
      <dgm:prSet presAssocID="{FB4A3AC3-292A-44C1-9C26-EBD31E75652B}" presName="bgRect" presStyleLbl="bgShp" presStyleIdx="0" presStyleCnt="5"/>
      <dgm:spPr/>
    </dgm:pt>
    <dgm:pt modelId="{80A31095-CE29-4F70-820D-93C037214000}" type="pres">
      <dgm:prSet presAssocID="{FB4A3AC3-292A-44C1-9C26-EBD31E75652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01EAAE17-B6D9-425F-BC91-0CC232BD69F7}" type="pres">
      <dgm:prSet presAssocID="{FB4A3AC3-292A-44C1-9C26-EBD31E75652B}" presName="spaceRect" presStyleCnt="0"/>
      <dgm:spPr/>
    </dgm:pt>
    <dgm:pt modelId="{1EF5C6A2-3B1D-4B17-BC60-C23AFF0E08F5}" type="pres">
      <dgm:prSet presAssocID="{FB4A3AC3-292A-44C1-9C26-EBD31E75652B}" presName="parTx" presStyleLbl="revTx" presStyleIdx="0" presStyleCnt="5">
        <dgm:presLayoutVars>
          <dgm:chMax val="0"/>
          <dgm:chPref val="0"/>
        </dgm:presLayoutVars>
      </dgm:prSet>
      <dgm:spPr/>
    </dgm:pt>
    <dgm:pt modelId="{F6CF3291-40A8-495B-9968-6AE366E58D77}" type="pres">
      <dgm:prSet presAssocID="{47A66380-FCAD-45E4-914F-2F334850EC9F}" presName="sibTrans" presStyleCnt="0"/>
      <dgm:spPr/>
    </dgm:pt>
    <dgm:pt modelId="{00946A6A-DF7B-4533-BF46-F81F3BC54C32}" type="pres">
      <dgm:prSet presAssocID="{6EC713C7-DE9B-4A0A-BED3-95A11143AC1F}" presName="compNode" presStyleCnt="0"/>
      <dgm:spPr/>
    </dgm:pt>
    <dgm:pt modelId="{9B93C7F0-FE26-4F36-B03D-A40A68C2CAA7}" type="pres">
      <dgm:prSet presAssocID="{6EC713C7-DE9B-4A0A-BED3-95A11143AC1F}" presName="bgRect" presStyleLbl="bgShp" presStyleIdx="1" presStyleCnt="5"/>
      <dgm:spPr/>
    </dgm:pt>
    <dgm:pt modelId="{23BD3155-2562-4057-B680-F24253DF860A}" type="pres">
      <dgm:prSet presAssocID="{6EC713C7-DE9B-4A0A-BED3-95A11143AC1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E003F60D-D6B4-4357-827C-6253C19D7D60}" type="pres">
      <dgm:prSet presAssocID="{6EC713C7-DE9B-4A0A-BED3-95A11143AC1F}" presName="spaceRect" presStyleCnt="0"/>
      <dgm:spPr/>
    </dgm:pt>
    <dgm:pt modelId="{9415001A-931E-4D4F-B027-56EBF475001C}" type="pres">
      <dgm:prSet presAssocID="{6EC713C7-DE9B-4A0A-BED3-95A11143AC1F}" presName="parTx" presStyleLbl="revTx" presStyleIdx="1" presStyleCnt="5">
        <dgm:presLayoutVars>
          <dgm:chMax val="0"/>
          <dgm:chPref val="0"/>
        </dgm:presLayoutVars>
      </dgm:prSet>
      <dgm:spPr/>
    </dgm:pt>
    <dgm:pt modelId="{051D344C-C1B6-40D6-A977-A446C0237051}" type="pres">
      <dgm:prSet presAssocID="{267C3E01-C924-4583-883A-1ECBCE499006}" presName="sibTrans" presStyleCnt="0"/>
      <dgm:spPr/>
    </dgm:pt>
    <dgm:pt modelId="{2E604E85-EDCA-495A-95BC-031125C16AA2}" type="pres">
      <dgm:prSet presAssocID="{7EB15584-C7E3-485C-8B4D-4D2F5B342D49}" presName="compNode" presStyleCnt="0"/>
      <dgm:spPr/>
    </dgm:pt>
    <dgm:pt modelId="{92645396-97DA-4298-B070-C411A54E7C6B}" type="pres">
      <dgm:prSet presAssocID="{7EB15584-C7E3-485C-8B4D-4D2F5B342D49}" presName="bgRect" presStyleLbl="bgShp" presStyleIdx="2" presStyleCnt="5"/>
      <dgm:spPr/>
    </dgm:pt>
    <dgm:pt modelId="{0E768846-9F0E-4C55-A736-4CE8CFCF244D}" type="pres">
      <dgm:prSet presAssocID="{7EB15584-C7E3-485C-8B4D-4D2F5B342D4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B3920C73-982D-4EFB-9CA3-FA4C197CB1D6}" type="pres">
      <dgm:prSet presAssocID="{7EB15584-C7E3-485C-8B4D-4D2F5B342D49}" presName="spaceRect" presStyleCnt="0"/>
      <dgm:spPr/>
    </dgm:pt>
    <dgm:pt modelId="{E08E1F75-BC9F-4243-BF97-921EA06714D8}" type="pres">
      <dgm:prSet presAssocID="{7EB15584-C7E3-485C-8B4D-4D2F5B342D49}" presName="parTx" presStyleLbl="revTx" presStyleIdx="2" presStyleCnt="5">
        <dgm:presLayoutVars>
          <dgm:chMax val="0"/>
          <dgm:chPref val="0"/>
        </dgm:presLayoutVars>
      </dgm:prSet>
      <dgm:spPr/>
    </dgm:pt>
    <dgm:pt modelId="{C8D59FFD-8B85-4F9E-8959-9B501030CF9B}" type="pres">
      <dgm:prSet presAssocID="{B3F717F2-3256-4E3D-A884-7F78C08B2BDE}" presName="sibTrans" presStyleCnt="0"/>
      <dgm:spPr/>
    </dgm:pt>
    <dgm:pt modelId="{274382C5-9172-4BEC-96CD-ADF4202F98B9}" type="pres">
      <dgm:prSet presAssocID="{120AE118-6B00-41AF-822D-199E597F1A1A}" presName="compNode" presStyleCnt="0"/>
      <dgm:spPr/>
    </dgm:pt>
    <dgm:pt modelId="{E0A5EA91-0DBA-4D25-A0A4-16D174370B59}" type="pres">
      <dgm:prSet presAssocID="{120AE118-6B00-41AF-822D-199E597F1A1A}" presName="bgRect" presStyleLbl="bgShp" presStyleIdx="3" presStyleCnt="5"/>
      <dgm:spPr/>
    </dgm:pt>
    <dgm:pt modelId="{C05D075D-3EB2-49DA-9CD4-9BF9BD199166}" type="pres">
      <dgm:prSet presAssocID="{120AE118-6B00-41AF-822D-199E597F1A1A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etwork Diagram"/>
        </a:ext>
      </dgm:extLst>
    </dgm:pt>
    <dgm:pt modelId="{005B84AA-80CD-484A-A384-716875F6ABED}" type="pres">
      <dgm:prSet presAssocID="{120AE118-6B00-41AF-822D-199E597F1A1A}" presName="spaceRect" presStyleCnt="0"/>
      <dgm:spPr/>
    </dgm:pt>
    <dgm:pt modelId="{9D8F5D57-4BE4-46AE-ABE5-2B696E32E9D8}" type="pres">
      <dgm:prSet presAssocID="{120AE118-6B00-41AF-822D-199E597F1A1A}" presName="parTx" presStyleLbl="revTx" presStyleIdx="3" presStyleCnt="5">
        <dgm:presLayoutVars>
          <dgm:chMax val="0"/>
          <dgm:chPref val="0"/>
        </dgm:presLayoutVars>
      </dgm:prSet>
      <dgm:spPr/>
    </dgm:pt>
    <dgm:pt modelId="{676D4140-4289-4E1A-B363-43A13F146F01}" type="pres">
      <dgm:prSet presAssocID="{1FFE8B63-B4D9-4FE8-A834-129901EBE6C6}" presName="sibTrans" presStyleCnt="0"/>
      <dgm:spPr/>
    </dgm:pt>
    <dgm:pt modelId="{F04A3C66-54EB-4F9D-97C6-CC00D13CEB10}" type="pres">
      <dgm:prSet presAssocID="{B05996F2-6C34-4D39-9F71-42F5E7E21CD2}" presName="compNode" presStyleCnt="0"/>
      <dgm:spPr/>
    </dgm:pt>
    <dgm:pt modelId="{0C4F4579-69FE-450D-A5FA-FDE2527B6375}" type="pres">
      <dgm:prSet presAssocID="{B05996F2-6C34-4D39-9F71-42F5E7E21CD2}" presName="bgRect" presStyleLbl="bgShp" presStyleIdx="4" presStyleCnt="5"/>
      <dgm:spPr/>
    </dgm:pt>
    <dgm:pt modelId="{A658F06B-D469-4DBB-B933-86631D6C727C}" type="pres">
      <dgm:prSet presAssocID="{B05996F2-6C34-4D39-9F71-42F5E7E21CD2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40AF4EBD-88A8-4FE8-827E-8FE02C12EEB0}" type="pres">
      <dgm:prSet presAssocID="{B05996F2-6C34-4D39-9F71-42F5E7E21CD2}" presName="spaceRect" presStyleCnt="0"/>
      <dgm:spPr/>
    </dgm:pt>
    <dgm:pt modelId="{75641235-27BB-478C-860B-0FED6025E9E4}" type="pres">
      <dgm:prSet presAssocID="{B05996F2-6C34-4D39-9F71-42F5E7E21CD2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00D20217-F4C1-4763-986E-1B0FC29B1099}" srcId="{7BA22FAA-EBEF-4B00-A1B3-27B2BABA657A}" destId="{7EB15584-C7E3-485C-8B4D-4D2F5B342D49}" srcOrd="2" destOrd="0" parTransId="{978A7E3E-E6EE-4D10-BEB8-33ED631FBA3E}" sibTransId="{B3F717F2-3256-4E3D-A884-7F78C08B2BDE}"/>
    <dgm:cxn modelId="{DA65F018-0F8A-4C42-AC54-CDA87BDA4840}" srcId="{7BA22FAA-EBEF-4B00-A1B3-27B2BABA657A}" destId="{B05996F2-6C34-4D39-9F71-42F5E7E21CD2}" srcOrd="4" destOrd="0" parTransId="{6BA7BC56-BE09-476E-8645-F9947B86CCC7}" sibTransId="{96F936FC-83F9-4A67-B118-0EEC32536394}"/>
    <dgm:cxn modelId="{10B01432-1AA3-40DC-BE30-0844FFC93351}" srcId="{7BA22FAA-EBEF-4B00-A1B3-27B2BABA657A}" destId="{6EC713C7-DE9B-4A0A-BED3-95A11143AC1F}" srcOrd="1" destOrd="0" parTransId="{B04221D4-9855-4A82-99CB-760574340B48}" sibTransId="{267C3E01-C924-4583-883A-1ECBCE499006}"/>
    <dgm:cxn modelId="{FFA85936-D423-4083-933B-97B70E29B2B7}" type="presOf" srcId="{7EB15584-C7E3-485C-8B4D-4D2F5B342D49}" destId="{E08E1F75-BC9F-4243-BF97-921EA06714D8}" srcOrd="0" destOrd="0" presId="urn:microsoft.com/office/officeart/2018/2/layout/IconVerticalSolidList"/>
    <dgm:cxn modelId="{396E713D-8603-47D7-BA30-8929C3F88DEA}" srcId="{7BA22FAA-EBEF-4B00-A1B3-27B2BABA657A}" destId="{120AE118-6B00-41AF-822D-199E597F1A1A}" srcOrd="3" destOrd="0" parTransId="{16018516-6205-4AB9-A446-4716F667A1F4}" sibTransId="{1FFE8B63-B4D9-4FE8-A834-129901EBE6C6}"/>
    <dgm:cxn modelId="{1EF93364-0EF8-4B4E-AACF-6E864151D35D}" type="presOf" srcId="{7BA22FAA-EBEF-4B00-A1B3-27B2BABA657A}" destId="{82268D02-8027-42C7-858B-4294E1253EE2}" srcOrd="0" destOrd="0" presId="urn:microsoft.com/office/officeart/2018/2/layout/IconVerticalSolidList"/>
    <dgm:cxn modelId="{985F0780-1EB0-4401-B92D-B76C20222F1E}" type="presOf" srcId="{6EC713C7-DE9B-4A0A-BED3-95A11143AC1F}" destId="{9415001A-931E-4D4F-B027-56EBF475001C}" srcOrd="0" destOrd="0" presId="urn:microsoft.com/office/officeart/2018/2/layout/IconVerticalSolidList"/>
    <dgm:cxn modelId="{C1A65590-986B-4A52-B405-AF125629BFEF}" type="presOf" srcId="{FB4A3AC3-292A-44C1-9C26-EBD31E75652B}" destId="{1EF5C6A2-3B1D-4B17-BC60-C23AFF0E08F5}" srcOrd="0" destOrd="0" presId="urn:microsoft.com/office/officeart/2018/2/layout/IconVerticalSolidList"/>
    <dgm:cxn modelId="{996E74AE-A0AC-4FCA-9A2A-5C24218E37B9}" srcId="{7BA22FAA-EBEF-4B00-A1B3-27B2BABA657A}" destId="{FB4A3AC3-292A-44C1-9C26-EBD31E75652B}" srcOrd="0" destOrd="0" parTransId="{6C0873FA-E91E-43A8-AFB8-E2E788A99D8A}" sibTransId="{47A66380-FCAD-45E4-914F-2F334850EC9F}"/>
    <dgm:cxn modelId="{699E8AB3-D125-4DA8-AC6D-73D1AA05974F}" type="presOf" srcId="{120AE118-6B00-41AF-822D-199E597F1A1A}" destId="{9D8F5D57-4BE4-46AE-ABE5-2B696E32E9D8}" srcOrd="0" destOrd="0" presId="urn:microsoft.com/office/officeart/2018/2/layout/IconVerticalSolidList"/>
    <dgm:cxn modelId="{78C286F9-80F3-4D43-9598-2D00C2831F65}" type="presOf" srcId="{B05996F2-6C34-4D39-9F71-42F5E7E21CD2}" destId="{75641235-27BB-478C-860B-0FED6025E9E4}" srcOrd="0" destOrd="0" presId="urn:microsoft.com/office/officeart/2018/2/layout/IconVerticalSolidList"/>
    <dgm:cxn modelId="{672A7443-A7C3-4990-9412-C626F73902A2}" type="presParOf" srcId="{82268D02-8027-42C7-858B-4294E1253EE2}" destId="{27F03FE6-2463-4105-A5CF-183DCFC0CAF6}" srcOrd="0" destOrd="0" presId="urn:microsoft.com/office/officeart/2018/2/layout/IconVerticalSolidList"/>
    <dgm:cxn modelId="{BFC64E27-1444-4965-A01B-C3E9359126D0}" type="presParOf" srcId="{27F03FE6-2463-4105-A5CF-183DCFC0CAF6}" destId="{481DDC74-7AA4-4234-8087-423FEDC625E7}" srcOrd="0" destOrd="0" presId="urn:microsoft.com/office/officeart/2018/2/layout/IconVerticalSolidList"/>
    <dgm:cxn modelId="{B5015016-715F-4DF1-95FF-E7E378496D68}" type="presParOf" srcId="{27F03FE6-2463-4105-A5CF-183DCFC0CAF6}" destId="{80A31095-CE29-4F70-820D-93C037214000}" srcOrd="1" destOrd="0" presId="urn:microsoft.com/office/officeart/2018/2/layout/IconVerticalSolidList"/>
    <dgm:cxn modelId="{4427ED6E-E422-4DDA-956E-CE297D7E8473}" type="presParOf" srcId="{27F03FE6-2463-4105-A5CF-183DCFC0CAF6}" destId="{01EAAE17-B6D9-425F-BC91-0CC232BD69F7}" srcOrd="2" destOrd="0" presId="urn:microsoft.com/office/officeart/2018/2/layout/IconVerticalSolidList"/>
    <dgm:cxn modelId="{5AA92F1E-6318-45CB-AAA8-242AD80C15EB}" type="presParOf" srcId="{27F03FE6-2463-4105-A5CF-183DCFC0CAF6}" destId="{1EF5C6A2-3B1D-4B17-BC60-C23AFF0E08F5}" srcOrd="3" destOrd="0" presId="urn:microsoft.com/office/officeart/2018/2/layout/IconVerticalSolidList"/>
    <dgm:cxn modelId="{2187A980-EE2E-4AC0-B170-177DCD3EE4A0}" type="presParOf" srcId="{82268D02-8027-42C7-858B-4294E1253EE2}" destId="{F6CF3291-40A8-495B-9968-6AE366E58D77}" srcOrd="1" destOrd="0" presId="urn:microsoft.com/office/officeart/2018/2/layout/IconVerticalSolidList"/>
    <dgm:cxn modelId="{C4993260-76B7-49CF-98E9-6AC0F3F1BF6C}" type="presParOf" srcId="{82268D02-8027-42C7-858B-4294E1253EE2}" destId="{00946A6A-DF7B-4533-BF46-F81F3BC54C32}" srcOrd="2" destOrd="0" presId="urn:microsoft.com/office/officeart/2018/2/layout/IconVerticalSolidList"/>
    <dgm:cxn modelId="{D95843B5-9764-4819-91C4-D5DAD2D0111C}" type="presParOf" srcId="{00946A6A-DF7B-4533-BF46-F81F3BC54C32}" destId="{9B93C7F0-FE26-4F36-B03D-A40A68C2CAA7}" srcOrd="0" destOrd="0" presId="urn:microsoft.com/office/officeart/2018/2/layout/IconVerticalSolidList"/>
    <dgm:cxn modelId="{F8009C3E-B731-4F56-82E4-07C1714A412A}" type="presParOf" srcId="{00946A6A-DF7B-4533-BF46-F81F3BC54C32}" destId="{23BD3155-2562-4057-B680-F24253DF860A}" srcOrd="1" destOrd="0" presId="urn:microsoft.com/office/officeart/2018/2/layout/IconVerticalSolidList"/>
    <dgm:cxn modelId="{AF22DE50-8FFE-422C-B213-19A668E29436}" type="presParOf" srcId="{00946A6A-DF7B-4533-BF46-F81F3BC54C32}" destId="{E003F60D-D6B4-4357-827C-6253C19D7D60}" srcOrd="2" destOrd="0" presId="urn:microsoft.com/office/officeart/2018/2/layout/IconVerticalSolidList"/>
    <dgm:cxn modelId="{CD39265C-6335-4A34-B32F-334EFFEABCC7}" type="presParOf" srcId="{00946A6A-DF7B-4533-BF46-F81F3BC54C32}" destId="{9415001A-931E-4D4F-B027-56EBF475001C}" srcOrd="3" destOrd="0" presId="urn:microsoft.com/office/officeart/2018/2/layout/IconVerticalSolidList"/>
    <dgm:cxn modelId="{F6A04E6B-64AA-4014-B774-7A3820D80D7E}" type="presParOf" srcId="{82268D02-8027-42C7-858B-4294E1253EE2}" destId="{051D344C-C1B6-40D6-A977-A446C0237051}" srcOrd="3" destOrd="0" presId="urn:microsoft.com/office/officeart/2018/2/layout/IconVerticalSolidList"/>
    <dgm:cxn modelId="{B92F5179-E8EA-4BA8-B4F2-347F2FB177A3}" type="presParOf" srcId="{82268D02-8027-42C7-858B-4294E1253EE2}" destId="{2E604E85-EDCA-495A-95BC-031125C16AA2}" srcOrd="4" destOrd="0" presId="urn:microsoft.com/office/officeart/2018/2/layout/IconVerticalSolidList"/>
    <dgm:cxn modelId="{51C113D8-FD6C-4430-949B-FF765FF4071C}" type="presParOf" srcId="{2E604E85-EDCA-495A-95BC-031125C16AA2}" destId="{92645396-97DA-4298-B070-C411A54E7C6B}" srcOrd="0" destOrd="0" presId="urn:microsoft.com/office/officeart/2018/2/layout/IconVerticalSolidList"/>
    <dgm:cxn modelId="{EB6AE8C1-53D6-40A0-AC8D-E4DBC83AE766}" type="presParOf" srcId="{2E604E85-EDCA-495A-95BC-031125C16AA2}" destId="{0E768846-9F0E-4C55-A736-4CE8CFCF244D}" srcOrd="1" destOrd="0" presId="urn:microsoft.com/office/officeart/2018/2/layout/IconVerticalSolidList"/>
    <dgm:cxn modelId="{43A6B059-87A3-4A07-BCE5-DF489D3A2C73}" type="presParOf" srcId="{2E604E85-EDCA-495A-95BC-031125C16AA2}" destId="{B3920C73-982D-4EFB-9CA3-FA4C197CB1D6}" srcOrd="2" destOrd="0" presId="urn:microsoft.com/office/officeart/2018/2/layout/IconVerticalSolidList"/>
    <dgm:cxn modelId="{4B13FE4F-A8E5-4EE7-A4A6-EDAABB883FD7}" type="presParOf" srcId="{2E604E85-EDCA-495A-95BC-031125C16AA2}" destId="{E08E1F75-BC9F-4243-BF97-921EA06714D8}" srcOrd="3" destOrd="0" presId="urn:microsoft.com/office/officeart/2018/2/layout/IconVerticalSolidList"/>
    <dgm:cxn modelId="{E3758EFB-9B79-4158-82A4-A1924A71ACA5}" type="presParOf" srcId="{82268D02-8027-42C7-858B-4294E1253EE2}" destId="{C8D59FFD-8B85-4F9E-8959-9B501030CF9B}" srcOrd="5" destOrd="0" presId="urn:microsoft.com/office/officeart/2018/2/layout/IconVerticalSolidList"/>
    <dgm:cxn modelId="{20796143-EDE1-4984-8F53-66630E00E6A7}" type="presParOf" srcId="{82268D02-8027-42C7-858B-4294E1253EE2}" destId="{274382C5-9172-4BEC-96CD-ADF4202F98B9}" srcOrd="6" destOrd="0" presId="urn:microsoft.com/office/officeart/2018/2/layout/IconVerticalSolidList"/>
    <dgm:cxn modelId="{2CEE2253-C878-45E0-B3B6-CAB5C331E181}" type="presParOf" srcId="{274382C5-9172-4BEC-96CD-ADF4202F98B9}" destId="{E0A5EA91-0DBA-4D25-A0A4-16D174370B59}" srcOrd="0" destOrd="0" presId="urn:microsoft.com/office/officeart/2018/2/layout/IconVerticalSolidList"/>
    <dgm:cxn modelId="{3063490D-A822-4FF2-ABB1-B18AB8ADE46E}" type="presParOf" srcId="{274382C5-9172-4BEC-96CD-ADF4202F98B9}" destId="{C05D075D-3EB2-49DA-9CD4-9BF9BD199166}" srcOrd="1" destOrd="0" presId="urn:microsoft.com/office/officeart/2018/2/layout/IconVerticalSolidList"/>
    <dgm:cxn modelId="{00C63A3E-D4DE-46A6-9ADA-2B91FAA18612}" type="presParOf" srcId="{274382C5-9172-4BEC-96CD-ADF4202F98B9}" destId="{005B84AA-80CD-484A-A384-716875F6ABED}" srcOrd="2" destOrd="0" presId="urn:microsoft.com/office/officeart/2018/2/layout/IconVerticalSolidList"/>
    <dgm:cxn modelId="{C028AE05-BADA-43E1-99E7-DEF59FB3D044}" type="presParOf" srcId="{274382C5-9172-4BEC-96CD-ADF4202F98B9}" destId="{9D8F5D57-4BE4-46AE-ABE5-2B696E32E9D8}" srcOrd="3" destOrd="0" presId="urn:microsoft.com/office/officeart/2018/2/layout/IconVerticalSolidList"/>
    <dgm:cxn modelId="{4E2AAB5F-0CD5-4F22-90EE-CB6E576339C0}" type="presParOf" srcId="{82268D02-8027-42C7-858B-4294E1253EE2}" destId="{676D4140-4289-4E1A-B363-43A13F146F01}" srcOrd="7" destOrd="0" presId="urn:microsoft.com/office/officeart/2018/2/layout/IconVerticalSolidList"/>
    <dgm:cxn modelId="{D73215C2-7BFA-407C-BD03-4AD7865926D2}" type="presParOf" srcId="{82268D02-8027-42C7-858B-4294E1253EE2}" destId="{F04A3C66-54EB-4F9D-97C6-CC00D13CEB10}" srcOrd="8" destOrd="0" presId="urn:microsoft.com/office/officeart/2018/2/layout/IconVerticalSolidList"/>
    <dgm:cxn modelId="{77E7966C-9F2F-468E-8F8D-AF5117E242C2}" type="presParOf" srcId="{F04A3C66-54EB-4F9D-97C6-CC00D13CEB10}" destId="{0C4F4579-69FE-450D-A5FA-FDE2527B6375}" srcOrd="0" destOrd="0" presId="urn:microsoft.com/office/officeart/2018/2/layout/IconVerticalSolidList"/>
    <dgm:cxn modelId="{B8B6CC29-139C-42EC-863A-A6DF7C2F0D54}" type="presParOf" srcId="{F04A3C66-54EB-4F9D-97C6-CC00D13CEB10}" destId="{A658F06B-D469-4DBB-B933-86631D6C727C}" srcOrd="1" destOrd="0" presId="urn:microsoft.com/office/officeart/2018/2/layout/IconVerticalSolidList"/>
    <dgm:cxn modelId="{BED1D08E-92ED-4CBB-A29D-B29188CB75D3}" type="presParOf" srcId="{F04A3C66-54EB-4F9D-97C6-CC00D13CEB10}" destId="{40AF4EBD-88A8-4FE8-827E-8FE02C12EEB0}" srcOrd="2" destOrd="0" presId="urn:microsoft.com/office/officeart/2018/2/layout/IconVerticalSolidList"/>
    <dgm:cxn modelId="{B264397D-D91B-4ED3-A103-8CAD9E410055}" type="presParOf" srcId="{F04A3C66-54EB-4F9D-97C6-CC00D13CEB10}" destId="{75641235-27BB-478C-860B-0FED6025E9E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09CE6A0-FFCD-4041-BE07-D8F953B57576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4BF50F3-C931-488A-80F0-A4B0CB926F3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Design is systemic.</a:t>
          </a:r>
          <a:br>
            <a:rPr lang="en-GB"/>
          </a:br>
          <a:r>
            <a:rPr lang="en-GB" b="1"/>
            <a:t>→</a:t>
          </a:r>
          <a:r>
            <a:rPr lang="en-GB"/>
            <a:t> Digital systems must be implemented as part of a wider organisational system.</a:t>
          </a:r>
          <a:endParaRPr lang="en-US"/>
        </a:p>
      </dgm:t>
    </dgm:pt>
    <dgm:pt modelId="{228D78DD-EBD5-4BFC-915E-3FF016AD1403}" type="parTrans" cxnId="{C51181C9-8EDD-40E5-BD91-1329F72DA7E5}">
      <dgm:prSet/>
      <dgm:spPr/>
      <dgm:t>
        <a:bodyPr/>
        <a:lstStyle/>
        <a:p>
          <a:endParaRPr lang="en-US"/>
        </a:p>
      </dgm:t>
    </dgm:pt>
    <dgm:pt modelId="{0AD7D8F8-670E-4845-8EDB-C6817398F0B9}" type="sibTrans" cxnId="{C51181C9-8EDD-40E5-BD91-1329F72DA7E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D33B315-8E2E-4108-94F8-30FA741ACCD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Design should reflect the needs of the business, its users and their managers.</a:t>
          </a:r>
          <a:br>
            <a:rPr lang="en-GB" dirty="0"/>
          </a:br>
          <a:r>
            <a:rPr lang="en-GB" b="1" dirty="0"/>
            <a:t>→</a:t>
          </a:r>
          <a:r>
            <a:rPr lang="en-GB" dirty="0"/>
            <a:t> Technology must align with clinical workflows and operational priorities.</a:t>
          </a:r>
          <a:endParaRPr lang="en-US" dirty="0"/>
        </a:p>
      </dgm:t>
    </dgm:pt>
    <dgm:pt modelId="{102AC4AA-E978-4025-802F-1B04DF970639}" type="parTrans" cxnId="{CEABC379-23C1-45A7-8FCE-CC55CC21233C}">
      <dgm:prSet/>
      <dgm:spPr/>
      <dgm:t>
        <a:bodyPr/>
        <a:lstStyle/>
        <a:p>
          <a:endParaRPr lang="en-US"/>
        </a:p>
      </dgm:t>
    </dgm:pt>
    <dgm:pt modelId="{CD444610-7DDE-4E20-8DA2-5AB4DEB9B1A7}" type="sibTrans" cxnId="{CEABC379-23C1-45A7-8FCE-CC55CC21233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77255F0-C0A0-4DF1-812D-13A643643FE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Core processes should be integrated.</a:t>
          </a:r>
          <a:br>
            <a:rPr lang="en-GB"/>
          </a:br>
          <a:r>
            <a:rPr lang="en-GB" b="1"/>
            <a:t>→</a:t>
          </a:r>
          <a:r>
            <a:rPr lang="en-GB"/>
            <a:t> Systems must support end-to-end workflows, not isolated functions.</a:t>
          </a:r>
          <a:endParaRPr lang="en-US"/>
        </a:p>
      </dgm:t>
    </dgm:pt>
    <dgm:pt modelId="{7175484E-3110-45DF-A035-CC5D7C0AE91B}" type="parTrans" cxnId="{24C01CA1-7EB5-4DB5-9589-D0709DE9D1CA}">
      <dgm:prSet/>
      <dgm:spPr/>
      <dgm:t>
        <a:bodyPr/>
        <a:lstStyle/>
        <a:p>
          <a:endParaRPr lang="en-US"/>
        </a:p>
      </dgm:t>
    </dgm:pt>
    <dgm:pt modelId="{0D981475-C170-4EDF-BC35-68B61138CA79}" type="sibTrans" cxnId="{24C01CA1-7EB5-4DB5-9589-D0709DE9D1C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2930B43-A244-4F19-8FC6-7C9BEEE2006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The means of undertaking tasks should be flexibly specified.</a:t>
          </a:r>
          <a:br>
            <a:rPr lang="en-GB"/>
          </a:br>
          <a:r>
            <a:rPr lang="en-GB" b="1"/>
            <a:t>→</a:t>
          </a:r>
          <a:r>
            <a:rPr lang="en-GB"/>
            <a:t> Systems must adapt to real-world variation in practice.</a:t>
          </a:r>
          <a:endParaRPr lang="en-US"/>
        </a:p>
      </dgm:t>
    </dgm:pt>
    <dgm:pt modelId="{E6CFD0FB-EAED-4285-A72B-053D1A9B9195}" type="parTrans" cxnId="{8CB7ED71-C126-4430-8665-C1C2C2A346D7}">
      <dgm:prSet/>
      <dgm:spPr/>
      <dgm:t>
        <a:bodyPr/>
        <a:lstStyle/>
        <a:p>
          <a:endParaRPr lang="en-US"/>
        </a:p>
      </dgm:t>
    </dgm:pt>
    <dgm:pt modelId="{43B55FA3-DBE4-4827-9701-AC8799BEB5D3}" type="sibTrans" cxnId="{8CB7ED71-C126-4430-8665-C1C2C2A346D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5E50D42-D506-477C-94E8-1D614D2F665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Evaluation is an essential aspect of design.</a:t>
          </a:r>
          <a:br>
            <a:rPr lang="en-GB" dirty="0"/>
          </a:br>
          <a:r>
            <a:rPr lang="en-GB" b="1" dirty="0"/>
            <a:t>→</a:t>
          </a:r>
          <a:r>
            <a:rPr lang="en-GB" dirty="0"/>
            <a:t> Continuous review ensures systems remain safe and effective.</a:t>
          </a:r>
          <a:endParaRPr lang="en-US" dirty="0"/>
        </a:p>
      </dgm:t>
    </dgm:pt>
    <dgm:pt modelId="{DDC04736-91D6-44D2-AC42-FD14C28CD3DE}" type="parTrans" cxnId="{D0083768-11D9-425F-AA79-46B66BB0A4D1}">
      <dgm:prSet/>
      <dgm:spPr/>
      <dgm:t>
        <a:bodyPr/>
        <a:lstStyle/>
        <a:p>
          <a:endParaRPr lang="en-US"/>
        </a:p>
      </dgm:t>
    </dgm:pt>
    <dgm:pt modelId="{4960371C-5B50-4E0A-8F27-DE36BABF92F9}" type="sibTrans" cxnId="{D0083768-11D9-425F-AA79-46B66BB0A4D1}">
      <dgm:prSet/>
      <dgm:spPr/>
      <dgm:t>
        <a:bodyPr/>
        <a:lstStyle/>
        <a:p>
          <a:endParaRPr lang="en-US"/>
        </a:p>
      </dgm:t>
    </dgm:pt>
    <dgm:pt modelId="{EFC6F8FA-E4D6-4498-960A-2794732C0B88}" type="pres">
      <dgm:prSet presAssocID="{B09CE6A0-FFCD-4041-BE07-D8F953B57576}" presName="root" presStyleCnt="0">
        <dgm:presLayoutVars>
          <dgm:dir/>
          <dgm:resizeHandles val="exact"/>
        </dgm:presLayoutVars>
      </dgm:prSet>
      <dgm:spPr/>
    </dgm:pt>
    <dgm:pt modelId="{8A89AA1F-15A8-4C68-BDE2-B7DE0BC6592F}" type="pres">
      <dgm:prSet presAssocID="{B09CE6A0-FFCD-4041-BE07-D8F953B57576}" presName="container" presStyleCnt="0">
        <dgm:presLayoutVars>
          <dgm:dir/>
          <dgm:resizeHandles val="exact"/>
        </dgm:presLayoutVars>
      </dgm:prSet>
      <dgm:spPr/>
    </dgm:pt>
    <dgm:pt modelId="{9AEE1DE9-C632-4B7A-B276-149935DD1E22}" type="pres">
      <dgm:prSet presAssocID="{84BF50F3-C931-488A-80F0-A4B0CB926F39}" presName="compNode" presStyleCnt="0"/>
      <dgm:spPr/>
    </dgm:pt>
    <dgm:pt modelId="{AA2EF95A-B858-499C-9743-9AD2A3748C44}" type="pres">
      <dgm:prSet presAssocID="{84BF50F3-C931-488A-80F0-A4B0CB926F39}" presName="iconBgRect" presStyleLbl="bgShp" presStyleIdx="0" presStyleCnt="5"/>
      <dgm:spPr/>
    </dgm:pt>
    <dgm:pt modelId="{DC519D5C-346F-437A-83DC-4E4D1EC040DE}" type="pres">
      <dgm:prSet presAssocID="{84BF50F3-C931-488A-80F0-A4B0CB926F3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B207E07C-95E9-4C6E-8597-113B5FC49A8A}" type="pres">
      <dgm:prSet presAssocID="{84BF50F3-C931-488A-80F0-A4B0CB926F39}" presName="spaceRect" presStyleCnt="0"/>
      <dgm:spPr/>
    </dgm:pt>
    <dgm:pt modelId="{3AE0ADF4-3E67-4869-BC02-9F3AC617ACE6}" type="pres">
      <dgm:prSet presAssocID="{84BF50F3-C931-488A-80F0-A4B0CB926F39}" presName="textRect" presStyleLbl="revTx" presStyleIdx="0" presStyleCnt="5">
        <dgm:presLayoutVars>
          <dgm:chMax val="1"/>
          <dgm:chPref val="1"/>
        </dgm:presLayoutVars>
      </dgm:prSet>
      <dgm:spPr/>
    </dgm:pt>
    <dgm:pt modelId="{8E4634A5-9AA4-4160-AC9B-CE3040FAE5B3}" type="pres">
      <dgm:prSet presAssocID="{0AD7D8F8-670E-4845-8EDB-C6817398F0B9}" presName="sibTrans" presStyleLbl="sibTrans2D1" presStyleIdx="0" presStyleCnt="0"/>
      <dgm:spPr/>
    </dgm:pt>
    <dgm:pt modelId="{1A131AAB-20C3-4869-A040-92453BFCBCEC}" type="pres">
      <dgm:prSet presAssocID="{ED33B315-8E2E-4108-94F8-30FA741ACCD8}" presName="compNode" presStyleCnt="0"/>
      <dgm:spPr/>
    </dgm:pt>
    <dgm:pt modelId="{EF6BB191-14DA-44F7-9B2A-D94433ABFBFE}" type="pres">
      <dgm:prSet presAssocID="{ED33B315-8E2E-4108-94F8-30FA741ACCD8}" presName="iconBgRect" presStyleLbl="bgShp" presStyleIdx="1" presStyleCnt="5" custLinFactNeighborX="5229" custLinFactNeighborY="747"/>
      <dgm:spPr/>
    </dgm:pt>
    <dgm:pt modelId="{09874D2A-D776-4090-8073-6C8DDB92B8AF}" type="pres">
      <dgm:prSet presAssocID="{ED33B315-8E2E-4108-94F8-30FA741ACCD8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FF956F9C-F226-47D0-BF29-71A292FC6519}" type="pres">
      <dgm:prSet presAssocID="{ED33B315-8E2E-4108-94F8-30FA741ACCD8}" presName="spaceRect" presStyleCnt="0"/>
      <dgm:spPr/>
    </dgm:pt>
    <dgm:pt modelId="{1A5C8BD2-058A-4364-B14A-D82C1B27604D}" type="pres">
      <dgm:prSet presAssocID="{ED33B315-8E2E-4108-94F8-30FA741ACCD8}" presName="textRect" presStyleLbl="revTx" presStyleIdx="1" presStyleCnt="5" custLinFactNeighborX="-97" custLinFactNeighborY="15142">
        <dgm:presLayoutVars>
          <dgm:chMax val="1"/>
          <dgm:chPref val="1"/>
        </dgm:presLayoutVars>
      </dgm:prSet>
      <dgm:spPr/>
    </dgm:pt>
    <dgm:pt modelId="{2BB91C91-7FE8-4D64-9CBB-5ED7AEA17DA4}" type="pres">
      <dgm:prSet presAssocID="{CD444610-7DDE-4E20-8DA2-5AB4DEB9B1A7}" presName="sibTrans" presStyleLbl="sibTrans2D1" presStyleIdx="0" presStyleCnt="0"/>
      <dgm:spPr/>
    </dgm:pt>
    <dgm:pt modelId="{4C0212C9-DC05-4E70-ABD3-E42E390D3B06}" type="pres">
      <dgm:prSet presAssocID="{977255F0-C0A0-4DF1-812D-13A643643FEB}" presName="compNode" presStyleCnt="0"/>
      <dgm:spPr/>
    </dgm:pt>
    <dgm:pt modelId="{51B46F0C-CE71-4F98-997E-5DC76B046259}" type="pres">
      <dgm:prSet presAssocID="{977255F0-C0A0-4DF1-812D-13A643643FEB}" presName="iconBgRect" presStyleLbl="bgShp" presStyleIdx="2" presStyleCnt="5"/>
      <dgm:spPr/>
    </dgm:pt>
    <dgm:pt modelId="{644349C1-203C-48F3-97CB-DEA52357B8F5}" type="pres">
      <dgm:prSet presAssocID="{977255F0-C0A0-4DF1-812D-13A643643FE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etwork Diagram"/>
        </a:ext>
      </dgm:extLst>
    </dgm:pt>
    <dgm:pt modelId="{F5BED3CE-6CB8-4CA7-B74C-8D6D080D0841}" type="pres">
      <dgm:prSet presAssocID="{977255F0-C0A0-4DF1-812D-13A643643FEB}" presName="spaceRect" presStyleCnt="0"/>
      <dgm:spPr/>
    </dgm:pt>
    <dgm:pt modelId="{FCE5B72A-F471-41D5-ABC6-22CA05F99022}" type="pres">
      <dgm:prSet presAssocID="{977255F0-C0A0-4DF1-812D-13A643643FEB}" presName="textRect" presStyleLbl="revTx" presStyleIdx="2" presStyleCnt="5">
        <dgm:presLayoutVars>
          <dgm:chMax val="1"/>
          <dgm:chPref val="1"/>
        </dgm:presLayoutVars>
      </dgm:prSet>
      <dgm:spPr/>
    </dgm:pt>
    <dgm:pt modelId="{3CB23E3C-69DA-4814-948E-546567BEC652}" type="pres">
      <dgm:prSet presAssocID="{0D981475-C170-4EDF-BC35-68B61138CA79}" presName="sibTrans" presStyleLbl="sibTrans2D1" presStyleIdx="0" presStyleCnt="0"/>
      <dgm:spPr/>
    </dgm:pt>
    <dgm:pt modelId="{618B1A20-4E19-4434-B6A4-09C214437BA0}" type="pres">
      <dgm:prSet presAssocID="{62930B43-A244-4F19-8FC6-7C9BEEE20060}" presName="compNode" presStyleCnt="0"/>
      <dgm:spPr/>
    </dgm:pt>
    <dgm:pt modelId="{4C157917-DE0E-4095-86AE-1FF1EDE017CE}" type="pres">
      <dgm:prSet presAssocID="{62930B43-A244-4F19-8FC6-7C9BEEE20060}" presName="iconBgRect" presStyleLbl="bgShp" presStyleIdx="3" presStyleCnt="5"/>
      <dgm:spPr/>
    </dgm:pt>
    <dgm:pt modelId="{FAB39241-5834-4178-9279-997CC28EA02A}" type="pres">
      <dgm:prSet presAssocID="{62930B43-A244-4F19-8FC6-7C9BEEE2006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B7FFFCA7-52F0-4D5C-BAEC-42D837D242C8}" type="pres">
      <dgm:prSet presAssocID="{62930B43-A244-4F19-8FC6-7C9BEEE20060}" presName="spaceRect" presStyleCnt="0"/>
      <dgm:spPr/>
    </dgm:pt>
    <dgm:pt modelId="{143A91B1-C679-41C2-A1C1-A8E5144295B2}" type="pres">
      <dgm:prSet presAssocID="{62930B43-A244-4F19-8FC6-7C9BEEE20060}" presName="textRect" presStyleLbl="revTx" presStyleIdx="3" presStyleCnt="5">
        <dgm:presLayoutVars>
          <dgm:chMax val="1"/>
          <dgm:chPref val="1"/>
        </dgm:presLayoutVars>
      </dgm:prSet>
      <dgm:spPr/>
    </dgm:pt>
    <dgm:pt modelId="{77314CC3-3053-448D-A6DB-FA064453F5B1}" type="pres">
      <dgm:prSet presAssocID="{43B55FA3-DBE4-4827-9701-AC8799BEB5D3}" presName="sibTrans" presStyleLbl="sibTrans2D1" presStyleIdx="0" presStyleCnt="0"/>
      <dgm:spPr/>
    </dgm:pt>
    <dgm:pt modelId="{9665DB59-828A-4FD9-970C-20FF95D85C5E}" type="pres">
      <dgm:prSet presAssocID="{85E50D42-D506-477C-94E8-1D614D2F665F}" presName="compNode" presStyleCnt="0"/>
      <dgm:spPr/>
    </dgm:pt>
    <dgm:pt modelId="{F9577881-B85D-4A70-8800-EDBE09B7C65A}" type="pres">
      <dgm:prSet presAssocID="{85E50D42-D506-477C-94E8-1D614D2F665F}" presName="iconBgRect" presStyleLbl="bgShp" presStyleIdx="4" presStyleCnt="5" custLinFactX="76180" custLinFactNeighborX="100000" custLinFactNeighborY="-21895"/>
      <dgm:spPr/>
    </dgm:pt>
    <dgm:pt modelId="{9CA708EB-44B6-49CD-A5CB-692D52A956B1}" type="pres">
      <dgm:prSet presAssocID="{85E50D42-D506-477C-94E8-1D614D2F665F}" presName="iconRect" presStyleLbl="node1" presStyleIdx="4" presStyleCnt="5" custLinFactX="106375" custLinFactNeighborX="200000" custLinFactNeighborY="-3849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2165E3DD-4095-46C2-9EA2-CD3573E378CF}" type="pres">
      <dgm:prSet presAssocID="{85E50D42-D506-477C-94E8-1D614D2F665F}" presName="spaceRect" presStyleCnt="0"/>
      <dgm:spPr/>
    </dgm:pt>
    <dgm:pt modelId="{6FD8E2BA-62B1-4018-B8FD-954BAF93FA7C}" type="pres">
      <dgm:prSet presAssocID="{85E50D42-D506-477C-94E8-1D614D2F665F}" presName="textRect" presStyleLbl="revTx" presStyleIdx="4" presStyleCnt="5" custLinFactNeighborX="73326" custLinFactNeighborY="-28435">
        <dgm:presLayoutVars>
          <dgm:chMax val="1"/>
          <dgm:chPref val="1"/>
        </dgm:presLayoutVars>
      </dgm:prSet>
      <dgm:spPr/>
    </dgm:pt>
  </dgm:ptLst>
  <dgm:cxnLst>
    <dgm:cxn modelId="{A32A0E0D-FAF7-42FA-AE3B-3C1646DDA3E4}" type="presOf" srcId="{84BF50F3-C931-488A-80F0-A4B0CB926F39}" destId="{3AE0ADF4-3E67-4869-BC02-9F3AC617ACE6}" srcOrd="0" destOrd="0" presId="urn:microsoft.com/office/officeart/2018/2/layout/IconCircleList"/>
    <dgm:cxn modelId="{076D4433-9BB1-4A1D-976D-862D46D62D1F}" type="presOf" srcId="{B09CE6A0-FFCD-4041-BE07-D8F953B57576}" destId="{EFC6F8FA-E4D6-4498-960A-2794732C0B88}" srcOrd="0" destOrd="0" presId="urn:microsoft.com/office/officeart/2018/2/layout/IconCircleList"/>
    <dgm:cxn modelId="{DA95135C-D469-42C6-A3D2-0C14A07D0BC4}" type="presOf" srcId="{977255F0-C0A0-4DF1-812D-13A643643FEB}" destId="{FCE5B72A-F471-41D5-ABC6-22CA05F99022}" srcOrd="0" destOrd="0" presId="urn:microsoft.com/office/officeart/2018/2/layout/IconCircleList"/>
    <dgm:cxn modelId="{D0083768-11D9-425F-AA79-46B66BB0A4D1}" srcId="{B09CE6A0-FFCD-4041-BE07-D8F953B57576}" destId="{85E50D42-D506-477C-94E8-1D614D2F665F}" srcOrd="4" destOrd="0" parTransId="{DDC04736-91D6-44D2-AC42-FD14C28CD3DE}" sibTransId="{4960371C-5B50-4E0A-8F27-DE36BABF92F9}"/>
    <dgm:cxn modelId="{6CE3A36E-BC0F-4DC2-AE2B-2E012DDAF8B9}" type="presOf" srcId="{43B55FA3-DBE4-4827-9701-AC8799BEB5D3}" destId="{77314CC3-3053-448D-A6DB-FA064453F5B1}" srcOrd="0" destOrd="0" presId="urn:microsoft.com/office/officeart/2018/2/layout/IconCircleList"/>
    <dgm:cxn modelId="{8CB7ED71-C126-4430-8665-C1C2C2A346D7}" srcId="{B09CE6A0-FFCD-4041-BE07-D8F953B57576}" destId="{62930B43-A244-4F19-8FC6-7C9BEEE20060}" srcOrd="3" destOrd="0" parTransId="{E6CFD0FB-EAED-4285-A72B-053D1A9B9195}" sibTransId="{43B55FA3-DBE4-4827-9701-AC8799BEB5D3}"/>
    <dgm:cxn modelId="{CEABC379-23C1-45A7-8FCE-CC55CC21233C}" srcId="{B09CE6A0-FFCD-4041-BE07-D8F953B57576}" destId="{ED33B315-8E2E-4108-94F8-30FA741ACCD8}" srcOrd="1" destOrd="0" parTransId="{102AC4AA-E978-4025-802F-1B04DF970639}" sibTransId="{CD444610-7DDE-4E20-8DA2-5AB4DEB9B1A7}"/>
    <dgm:cxn modelId="{7AA8868B-61AF-4F9A-927A-40A85CDDDF88}" type="presOf" srcId="{85E50D42-D506-477C-94E8-1D614D2F665F}" destId="{6FD8E2BA-62B1-4018-B8FD-954BAF93FA7C}" srcOrd="0" destOrd="0" presId="urn:microsoft.com/office/officeart/2018/2/layout/IconCircleList"/>
    <dgm:cxn modelId="{81DA9B94-09A2-496A-93A1-644AC5AD682C}" type="presOf" srcId="{0D981475-C170-4EDF-BC35-68B61138CA79}" destId="{3CB23E3C-69DA-4814-948E-546567BEC652}" srcOrd="0" destOrd="0" presId="urn:microsoft.com/office/officeart/2018/2/layout/IconCircleList"/>
    <dgm:cxn modelId="{24C01CA1-7EB5-4DB5-9589-D0709DE9D1CA}" srcId="{B09CE6A0-FFCD-4041-BE07-D8F953B57576}" destId="{977255F0-C0A0-4DF1-812D-13A643643FEB}" srcOrd="2" destOrd="0" parTransId="{7175484E-3110-45DF-A035-CC5D7C0AE91B}" sibTransId="{0D981475-C170-4EDF-BC35-68B61138CA79}"/>
    <dgm:cxn modelId="{C429AEA2-AFFE-4911-AF1F-B71A66ED71D8}" type="presOf" srcId="{62930B43-A244-4F19-8FC6-7C9BEEE20060}" destId="{143A91B1-C679-41C2-A1C1-A8E5144295B2}" srcOrd="0" destOrd="0" presId="urn:microsoft.com/office/officeart/2018/2/layout/IconCircleList"/>
    <dgm:cxn modelId="{9FB9ECA9-AAFE-4F80-82AF-4D2E541DCD69}" type="presOf" srcId="{ED33B315-8E2E-4108-94F8-30FA741ACCD8}" destId="{1A5C8BD2-058A-4364-B14A-D82C1B27604D}" srcOrd="0" destOrd="0" presId="urn:microsoft.com/office/officeart/2018/2/layout/IconCircleList"/>
    <dgm:cxn modelId="{C51181C9-8EDD-40E5-BD91-1329F72DA7E5}" srcId="{B09CE6A0-FFCD-4041-BE07-D8F953B57576}" destId="{84BF50F3-C931-488A-80F0-A4B0CB926F39}" srcOrd="0" destOrd="0" parTransId="{228D78DD-EBD5-4BFC-915E-3FF016AD1403}" sibTransId="{0AD7D8F8-670E-4845-8EDB-C6817398F0B9}"/>
    <dgm:cxn modelId="{E0185BD8-AA85-4CF2-93D1-8A21F521A721}" type="presOf" srcId="{0AD7D8F8-670E-4845-8EDB-C6817398F0B9}" destId="{8E4634A5-9AA4-4160-AC9B-CE3040FAE5B3}" srcOrd="0" destOrd="0" presId="urn:microsoft.com/office/officeart/2018/2/layout/IconCircleList"/>
    <dgm:cxn modelId="{240EF4E8-DBA2-4C82-92B4-497F9383E26D}" type="presOf" srcId="{CD444610-7DDE-4E20-8DA2-5AB4DEB9B1A7}" destId="{2BB91C91-7FE8-4D64-9CBB-5ED7AEA17DA4}" srcOrd="0" destOrd="0" presId="urn:microsoft.com/office/officeart/2018/2/layout/IconCircleList"/>
    <dgm:cxn modelId="{151169B8-03FC-421E-B275-94031AB2CA72}" type="presParOf" srcId="{EFC6F8FA-E4D6-4498-960A-2794732C0B88}" destId="{8A89AA1F-15A8-4C68-BDE2-B7DE0BC6592F}" srcOrd="0" destOrd="0" presId="urn:microsoft.com/office/officeart/2018/2/layout/IconCircleList"/>
    <dgm:cxn modelId="{37522B11-D07F-4F32-ADD7-84FDDAB247F3}" type="presParOf" srcId="{8A89AA1F-15A8-4C68-BDE2-B7DE0BC6592F}" destId="{9AEE1DE9-C632-4B7A-B276-149935DD1E22}" srcOrd="0" destOrd="0" presId="urn:microsoft.com/office/officeart/2018/2/layout/IconCircleList"/>
    <dgm:cxn modelId="{4D553BEE-45D2-4479-8C7D-684C1E2B9E95}" type="presParOf" srcId="{9AEE1DE9-C632-4B7A-B276-149935DD1E22}" destId="{AA2EF95A-B858-499C-9743-9AD2A3748C44}" srcOrd="0" destOrd="0" presId="urn:microsoft.com/office/officeart/2018/2/layout/IconCircleList"/>
    <dgm:cxn modelId="{220EEA13-8EFA-495F-B05D-20AA92346062}" type="presParOf" srcId="{9AEE1DE9-C632-4B7A-B276-149935DD1E22}" destId="{DC519D5C-346F-437A-83DC-4E4D1EC040DE}" srcOrd="1" destOrd="0" presId="urn:microsoft.com/office/officeart/2018/2/layout/IconCircleList"/>
    <dgm:cxn modelId="{05E2893D-EB84-4FBD-92B6-7F3AA4F3765C}" type="presParOf" srcId="{9AEE1DE9-C632-4B7A-B276-149935DD1E22}" destId="{B207E07C-95E9-4C6E-8597-113B5FC49A8A}" srcOrd="2" destOrd="0" presId="urn:microsoft.com/office/officeart/2018/2/layout/IconCircleList"/>
    <dgm:cxn modelId="{C3277C16-B9AA-41FF-9B6A-F22BCC7383D1}" type="presParOf" srcId="{9AEE1DE9-C632-4B7A-B276-149935DD1E22}" destId="{3AE0ADF4-3E67-4869-BC02-9F3AC617ACE6}" srcOrd="3" destOrd="0" presId="urn:microsoft.com/office/officeart/2018/2/layout/IconCircleList"/>
    <dgm:cxn modelId="{69810535-50F4-4956-823C-F32AEE71637A}" type="presParOf" srcId="{8A89AA1F-15A8-4C68-BDE2-B7DE0BC6592F}" destId="{8E4634A5-9AA4-4160-AC9B-CE3040FAE5B3}" srcOrd="1" destOrd="0" presId="urn:microsoft.com/office/officeart/2018/2/layout/IconCircleList"/>
    <dgm:cxn modelId="{38A90CC9-0670-46FD-80BF-335B93B129EF}" type="presParOf" srcId="{8A89AA1F-15A8-4C68-BDE2-B7DE0BC6592F}" destId="{1A131AAB-20C3-4869-A040-92453BFCBCEC}" srcOrd="2" destOrd="0" presId="urn:microsoft.com/office/officeart/2018/2/layout/IconCircleList"/>
    <dgm:cxn modelId="{DB0F9FA3-1DE1-4E74-9D00-1BC0E9E5D866}" type="presParOf" srcId="{1A131AAB-20C3-4869-A040-92453BFCBCEC}" destId="{EF6BB191-14DA-44F7-9B2A-D94433ABFBFE}" srcOrd="0" destOrd="0" presId="urn:microsoft.com/office/officeart/2018/2/layout/IconCircleList"/>
    <dgm:cxn modelId="{8C000687-492F-4BC5-92A8-AD12792BA2F3}" type="presParOf" srcId="{1A131AAB-20C3-4869-A040-92453BFCBCEC}" destId="{09874D2A-D776-4090-8073-6C8DDB92B8AF}" srcOrd="1" destOrd="0" presId="urn:microsoft.com/office/officeart/2018/2/layout/IconCircleList"/>
    <dgm:cxn modelId="{55A84ADA-C682-4ADA-B45C-03D263973AD4}" type="presParOf" srcId="{1A131AAB-20C3-4869-A040-92453BFCBCEC}" destId="{FF956F9C-F226-47D0-BF29-71A292FC6519}" srcOrd="2" destOrd="0" presId="urn:microsoft.com/office/officeart/2018/2/layout/IconCircleList"/>
    <dgm:cxn modelId="{6F8A57C5-71B5-43B1-9466-B8E3B0F4606E}" type="presParOf" srcId="{1A131AAB-20C3-4869-A040-92453BFCBCEC}" destId="{1A5C8BD2-058A-4364-B14A-D82C1B27604D}" srcOrd="3" destOrd="0" presId="urn:microsoft.com/office/officeart/2018/2/layout/IconCircleList"/>
    <dgm:cxn modelId="{DEEBE96D-B39C-48AA-81FF-DE3455EBAA17}" type="presParOf" srcId="{8A89AA1F-15A8-4C68-BDE2-B7DE0BC6592F}" destId="{2BB91C91-7FE8-4D64-9CBB-5ED7AEA17DA4}" srcOrd="3" destOrd="0" presId="urn:microsoft.com/office/officeart/2018/2/layout/IconCircleList"/>
    <dgm:cxn modelId="{35647E9D-2074-4B67-BEDD-72CBE82D4240}" type="presParOf" srcId="{8A89AA1F-15A8-4C68-BDE2-B7DE0BC6592F}" destId="{4C0212C9-DC05-4E70-ABD3-E42E390D3B06}" srcOrd="4" destOrd="0" presId="urn:microsoft.com/office/officeart/2018/2/layout/IconCircleList"/>
    <dgm:cxn modelId="{AD79C6AC-0D0D-4C7D-BD66-EF4B7467A4D2}" type="presParOf" srcId="{4C0212C9-DC05-4E70-ABD3-E42E390D3B06}" destId="{51B46F0C-CE71-4F98-997E-5DC76B046259}" srcOrd="0" destOrd="0" presId="urn:microsoft.com/office/officeart/2018/2/layout/IconCircleList"/>
    <dgm:cxn modelId="{469B4F31-2B12-49DB-8F26-4FE90A1FC82E}" type="presParOf" srcId="{4C0212C9-DC05-4E70-ABD3-E42E390D3B06}" destId="{644349C1-203C-48F3-97CB-DEA52357B8F5}" srcOrd="1" destOrd="0" presId="urn:microsoft.com/office/officeart/2018/2/layout/IconCircleList"/>
    <dgm:cxn modelId="{C8DD5194-4BE3-42BA-87A9-08AA14F15471}" type="presParOf" srcId="{4C0212C9-DC05-4E70-ABD3-E42E390D3B06}" destId="{F5BED3CE-6CB8-4CA7-B74C-8D6D080D0841}" srcOrd="2" destOrd="0" presId="urn:microsoft.com/office/officeart/2018/2/layout/IconCircleList"/>
    <dgm:cxn modelId="{B7844E09-CB57-412A-B079-7948066C9EEE}" type="presParOf" srcId="{4C0212C9-DC05-4E70-ABD3-E42E390D3B06}" destId="{FCE5B72A-F471-41D5-ABC6-22CA05F99022}" srcOrd="3" destOrd="0" presId="urn:microsoft.com/office/officeart/2018/2/layout/IconCircleList"/>
    <dgm:cxn modelId="{CBADF443-143D-407A-ACDF-D354D01CB930}" type="presParOf" srcId="{8A89AA1F-15A8-4C68-BDE2-B7DE0BC6592F}" destId="{3CB23E3C-69DA-4814-948E-546567BEC652}" srcOrd="5" destOrd="0" presId="urn:microsoft.com/office/officeart/2018/2/layout/IconCircleList"/>
    <dgm:cxn modelId="{0D95E36A-B5EB-4E48-8CC8-8F54E9F196D7}" type="presParOf" srcId="{8A89AA1F-15A8-4C68-BDE2-B7DE0BC6592F}" destId="{618B1A20-4E19-4434-B6A4-09C214437BA0}" srcOrd="6" destOrd="0" presId="urn:microsoft.com/office/officeart/2018/2/layout/IconCircleList"/>
    <dgm:cxn modelId="{BBA15D31-665C-4464-A114-C6B151856F2F}" type="presParOf" srcId="{618B1A20-4E19-4434-B6A4-09C214437BA0}" destId="{4C157917-DE0E-4095-86AE-1FF1EDE017CE}" srcOrd="0" destOrd="0" presId="urn:microsoft.com/office/officeart/2018/2/layout/IconCircleList"/>
    <dgm:cxn modelId="{E13C937A-DCFC-4E20-BC21-7DA68DB4139D}" type="presParOf" srcId="{618B1A20-4E19-4434-B6A4-09C214437BA0}" destId="{FAB39241-5834-4178-9279-997CC28EA02A}" srcOrd="1" destOrd="0" presId="urn:microsoft.com/office/officeart/2018/2/layout/IconCircleList"/>
    <dgm:cxn modelId="{A1095CDD-CFEC-4523-854B-A2511C524279}" type="presParOf" srcId="{618B1A20-4E19-4434-B6A4-09C214437BA0}" destId="{B7FFFCA7-52F0-4D5C-BAEC-42D837D242C8}" srcOrd="2" destOrd="0" presId="urn:microsoft.com/office/officeart/2018/2/layout/IconCircleList"/>
    <dgm:cxn modelId="{7FC98F88-0483-42B0-AB57-C854DCB667C6}" type="presParOf" srcId="{618B1A20-4E19-4434-B6A4-09C214437BA0}" destId="{143A91B1-C679-41C2-A1C1-A8E5144295B2}" srcOrd="3" destOrd="0" presId="urn:microsoft.com/office/officeart/2018/2/layout/IconCircleList"/>
    <dgm:cxn modelId="{96FF7998-9AC1-429B-ADAE-266B8AD66526}" type="presParOf" srcId="{8A89AA1F-15A8-4C68-BDE2-B7DE0BC6592F}" destId="{77314CC3-3053-448D-A6DB-FA064453F5B1}" srcOrd="7" destOrd="0" presId="urn:microsoft.com/office/officeart/2018/2/layout/IconCircleList"/>
    <dgm:cxn modelId="{76AACD1C-FEE0-49E9-9D3C-0D3C4EDE878B}" type="presParOf" srcId="{8A89AA1F-15A8-4C68-BDE2-B7DE0BC6592F}" destId="{9665DB59-828A-4FD9-970C-20FF95D85C5E}" srcOrd="8" destOrd="0" presId="urn:microsoft.com/office/officeart/2018/2/layout/IconCircleList"/>
    <dgm:cxn modelId="{BF79E0B3-8D88-417F-9120-00BBA652AC6C}" type="presParOf" srcId="{9665DB59-828A-4FD9-970C-20FF95D85C5E}" destId="{F9577881-B85D-4A70-8800-EDBE09B7C65A}" srcOrd="0" destOrd="0" presId="urn:microsoft.com/office/officeart/2018/2/layout/IconCircleList"/>
    <dgm:cxn modelId="{7DE2D650-278D-436D-B8B1-E32A70E237E8}" type="presParOf" srcId="{9665DB59-828A-4FD9-970C-20FF95D85C5E}" destId="{9CA708EB-44B6-49CD-A5CB-692D52A956B1}" srcOrd="1" destOrd="0" presId="urn:microsoft.com/office/officeart/2018/2/layout/IconCircleList"/>
    <dgm:cxn modelId="{73D68ADB-5A87-4025-AF54-DED7E3AF3C37}" type="presParOf" srcId="{9665DB59-828A-4FD9-970C-20FF95D85C5E}" destId="{2165E3DD-4095-46C2-9EA2-CD3573E378CF}" srcOrd="2" destOrd="0" presId="urn:microsoft.com/office/officeart/2018/2/layout/IconCircleList"/>
    <dgm:cxn modelId="{11E90889-FA34-4455-B1E4-E1178AF9BB40}" type="presParOf" srcId="{9665DB59-828A-4FD9-970C-20FF95D85C5E}" destId="{6FD8E2BA-62B1-4018-B8FD-954BAF93FA7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1DDC74-7AA4-4234-8087-423FEDC625E7}">
      <dsp:nvSpPr>
        <dsp:cNvPr id="0" name=""/>
        <dsp:cNvSpPr/>
      </dsp:nvSpPr>
      <dsp:spPr>
        <a:xfrm>
          <a:off x="0" y="5740"/>
          <a:ext cx="5959692" cy="6685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A31095-CE29-4F70-820D-93C037214000}">
      <dsp:nvSpPr>
        <dsp:cNvPr id="0" name=""/>
        <dsp:cNvSpPr/>
      </dsp:nvSpPr>
      <dsp:spPr>
        <a:xfrm>
          <a:off x="202241" y="156168"/>
          <a:ext cx="368071" cy="3677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F5C6A2-3B1D-4B17-BC60-C23AFF0E08F5}">
      <dsp:nvSpPr>
        <dsp:cNvPr id="0" name=""/>
        <dsp:cNvSpPr/>
      </dsp:nvSpPr>
      <dsp:spPr>
        <a:xfrm>
          <a:off x="772555" y="5740"/>
          <a:ext cx="5140732" cy="752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601" tIns="79601" rIns="79601" bIns="7960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Technology does not operate in isolation.</a:t>
          </a:r>
          <a:br>
            <a:rPr lang="en-GB" sz="1400" kern="1200"/>
          </a:br>
          <a:r>
            <a:rPr lang="en-GB" sz="1400" b="1" kern="1200"/>
            <a:t>→</a:t>
          </a:r>
          <a:r>
            <a:rPr lang="en-GB" sz="1400" kern="1200"/>
            <a:t> Digital systems exist within human, organisational and workflow environments.</a:t>
          </a:r>
          <a:endParaRPr lang="en-US" sz="1400" kern="1200"/>
        </a:p>
      </dsp:txBody>
      <dsp:txXfrm>
        <a:off x="772555" y="5740"/>
        <a:ext cx="5140732" cy="752139"/>
      </dsp:txXfrm>
    </dsp:sp>
    <dsp:sp modelId="{9B93C7F0-FE26-4F36-B03D-A40A68C2CAA7}">
      <dsp:nvSpPr>
        <dsp:cNvPr id="0" name=""/>
        <dsp:cNvSpPr/>
      </dsp:nvSpPr>
      <dsp:spPr>
        <a:xfrm>
          <a:off x="0" y="945914"/>
          <a:ext cx="5959692" cy="6685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BD3155-2562-4057-B680-F24253DF860A}">
      <dsp:nvSpPr>
        <dsp:cNvPr id="0" name=""/>
        <dsp:cNvSpPr/>
      </dsp:nvSpPr>
      <dsp:spPr>
        <a:xfrm>
          <a:off x="202241" y="1096341"/>
          <a:ext cx="368071" cy="3677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15001A-931E-4D4F-B027-56EBF475001C}">
      <dsp:nvSpPr>
        <dsp:cNvPr id="0" name=""/>
        <dsp:cNvSpPr/>
      </dsp:nvSpPr>
      <dsp:spPr>
        <a:xfrm>
          <a:off x="772555" y="945914"/>
          <a:ext cx="5140732" cy="752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601" tIns="79601" rIns="79601" bIns="7960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System performance depends on interaction between social and technical factors.</a:t>
          </a:r>
          <a:br>
            <a:rPr lang="en-GB" sz="1400" kern="1200"/>
          </a:br>
          <a:r>
            <a:rPr lang="en-GB" sz="1400" b="1" kern="1200"/>
            <a:t>→</a:t>
          </a:r>
          <a:r>
            <a:rPr lang="en-GB" sz="1400" kern="1200"/>
            <a:t> People, processes, culture and technology must work together.</a:t>
          </a:r>
          <a:endParaRPr lang="en-US" sz="1400" kern="1200"/>
        </a:p>
      </dsp:txBody>
      <dsp:txXfrm>
        <a:off x="772555" y="945914"/>
        <a:ext cx="5140732" cy="752139"/>
      </dsp:txXfrm>
    </dsp:sp>
    <dsp:sp modelId="{92645396-97DA-4298-B070-C411A54E7C6B}">
      <dsp:nvSpPr>
        <dsp:cNvPr id="0" name=""/>
        <dsp:cNvSpPr/>
      </dsp:nvSpPr>
      <dsp:spPr>
        <a:xfrm>
          <a:off x="0" y="1886087"/>
          <a:ext cx="5959692" cy="6685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768846-9F0E-4C55-A736-4CE8CFCF244D}">
      <dsp:nvSpPr>
        <dsp:cNvPr id="0" name=""/>
        <dsp:cNvSpPr/>
      </dsp:nvSpPr>
      <dsp:spPr>
        <a:xfrm>
          <a:off x="202241" y="2036515"/>
          <a:ext cx="368071" cy="3677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8E1F75-BC9F-4243-BF97-921EA06714D8}">
      <dsp:nvSpPr>
        <dsp:cNvPr id="0" name=""/>
        <dsp:cNvSpPr/>
      </dsp:nvSpPr>
      <dsp:spPr>
        <a:xfrm>
          <a:off x="772555" y="1886087"/>
          <a:ext cx="5140732" cy="752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601" tIns="79601" rIns="79601" bIns="7960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Technical success does not guarantee implementation success.</a:t>
          </a:r>
          <a:br>
            <a:rPr lang="en-GB" sz="1400" kern="1200"/>
          </a:br>
          <a:r>
            <a:rPr lang="en-GB" sz="1400" b="1" kern="1200"/>
            <a:t>→ </a:t>
          </a:r>
          <a:r>
            <a:rPr lang="en-GB" sz="1400" kern="1200"/>
            <a:t>Systems must fit real clinical practice to be effective.</a:t>
          </a:r>
          <a:endParaRPr lang="en-US" sz="1400" kern="1200"/>
        </a:p>
      </dsp:txBody>
      <dsp:txXfrm>
        <a:off x="772555" y="1886087"/>
        <a:ext cx="5140732" cy="752139"/>
      </dsp:txXfrm>
    </dsp:sp>
    <dsp:sp modelId="{E0A5EA91-0DBA-4D25-A0A4-16D174370B59}">
      <dsp:nvSpPr>
        <dsp:cNvPr id="0" name=""/>
        <dsp:cNvSpPr/>
      </dsp:nvSpPr>
      <dsp:spPr>
        <a:xfrm>
          <a:off x="0" y="2826261"/>
          <a:ext cx="5959692" cy="6685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5D075D-3EB2-49DA-9CD4-9BF9BD199166}">
      <dsp:nvSpPr>
        <dsp:cNvPr id="0" name=""/>
        <dsp:cNvSpPr/>
      </dsp:nvSpPr>
      <dsp:spPr>
        <a:xfrm>
          <a:off x="202241" y="2976689"/>
          <a:ext cx="368071" cy="36771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8F5D57-4BE4-46AE-ABE5-2B696E32E9D8}">
      <dsp:nvSpPr>
        <dsp:cNvPr id="0" name=""/>
        <dsp:cNvSpPr/>
      </dsp:nvSpPr>
      <dsp:spPr>
        <a:xfrm>
          <a:off x="772555" y="2826261"/>
          <a:ext cx="5140732" cy="752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601" tIns="79601" rIns="79601" bIns="7960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Alignment across the whole system is required.</a:t>
          </a:r>
          <a:br>
            <a:rPr lang="en-GB" sz="1400" kern="1200"/>
          </a:br>
          <a:r>
            <a:rPr lang="en-GB" sz="1400" b="1" kern="1200"/>
            <a:t>→</a:t>
          </a:r>
          <a:r>
            <a:rPr lang="en-GB" sz="1400" kern="1200"/>
            <a:t> Safe care, adoption and service performance depend on system fit.</a:t>
          </a:r>
          <a:endParaRPr lang="en-US" sz="1400" kern="1200"/>
        </a:p>
      </dsp:txBody>
      <dsp:txXfrm>
        <a:off x="772555" y="2826261"/>
        <a:ext cx="5140732" cy="752139"/>
      </dsp:txXfrm>
    </dsp:sp>
    <dsp:sp modelId="{0C4F4579-69FE-450D-A5FA-FDE2527B6375}">
      <dsp:nvSpPr>
        <dsp:cNvPr id="0" name=""/>
        <dsp:cNvSpPr/>
      </dsp:nvSpPr>
      <dsp:spPr>
        <a:xfrm>
          <a:off x="0" y="3766435"/>
          <a:ext cx="5959692" cy="6685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58F06B-D469-4DBB-B933-86631D6C727C}">
      <dsp:nvSpPr>
        <dsp:cNvPr id="0" name=""/>
        <dsp:cNvSpPr/>
      </dsp:nvSpPr>
      <dsp:spPr>
        <a:xfrm>
          <a:off x="202241" y="3916863"/>
          <a:ext cx="368071" cy="36771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641235-27BB-478C-860B-0FED6025E9E4}">
      <dsp:nvSpPr>
        <dsp:cNvPr id="0" name=""/>
        <dsp:cNvSpPr/>
      </dsp:nvSpPr>
      <dsp:spPr>
        <a:xfrm>
          <a:off x="772555" y="3766435"/>
          <a:ext cx="5140732" cy="752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601" tIns="79601" rIns="79601" bIns="7960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Implementation must consider the real world of practice.</a:t>
          </a:r>
          <a:br>
            <a:rPr lang="en-GB" sz="1400" kern="1200"/>
          </a:br>
          <a:r>
            <a:rPr lang="en-GB" sz="1400" b="1" kern="1200"/>
            <a:t>→</a:t>
          </a:r>
          <a:r>
            <a:rPr lang="en-GB" sz="1400" kern="1200"/>
            <a:t> Design and evaluation must reflect how healthcare is actually delivered.</a:t>
          </a:r>
          <a:endParaRPr lang="en-US" sz="1400" kern="1200"/>
        </a:p>
      </dsp:txBody>
      <dsp:txXfrm>
        <a:off x="772555" y="3766435"/>
        <a:ext cx="5140732" cy="75213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2EF95A-B858-499C-9743-9AD2A3748C44}">
      <dsp:nvSpPr>
        <dsp:cNvPr id="0" name=""/>
        <dsp:cNvSpPr/>
      </dsp:nvSpPr>
      <dsp:spPr>
        <a:xfrm>
          <a:off x="483218" y="60290"/>
          <a:ext cx="825326" cy="82532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519D5C-346F-437A-83DC-4E4D1EC040DE}">
      <dsp:nvSpPr>
        <dsp:cNvPr id="0" name=""/>
        <dsp:cNvSpPr/>
      </dsp:nvSpPr>
      <dsp:spPr>
        <a:xfrm>
          <a:off x="656537" y="233609"/>
          <a:ext cx="478689" cy="47868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E0ADF4-3E67-4869-BC02-9F3AC617ACE6}">
      <dsp:nvSpPr>
        <dsp:cNvPr id="0" name=""/>
        <dsp:cNvSpPr/>
      </dsp:nvSpPr>
      <dsp:spPr>
        <a:xfrm>
          <a:off x="1485400" y="60290"/>
          <a:ext cx="1945411" cy="825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Design is systemic.</a:t>
          </a:r>
          <a:br>
            <a:rPr lang="en-GB" sz="1100" kern="1200"/>
          </a:br>
          <a:r>
            <a:rPr lang="en-GB" sz="1100" b="1" kern="1200"/>
            <a:t>→</a:t>
          </a:r>
          <a:r>
            <a:rPr lang="en-GB" sz="1100" kern="1200"/>
            <a:t> Digital systems must be implemented as part of a wider organisational system.</a:t>
          </a:r>
          <a:endParaRPr lang="en-US" sz="1100" kern="1200"/>
        </a:p>
      </dsp:txBody>
      <dsp:txXfrm>
        <a:off x="1485400" y="60290"/>
        <a:ext cx="1945411" cy="825326"/>
      </dsp:txXfrm>
    </dsp:sp>
    <dsp:sp modelId="{EF6BB191-14DA-44F7-9B2A-D94433ABFBFE}">
      <dsp:nvSpPr>
        <dsp:cNvPr id="0" name=""/>
        <dsp:cNvSpPr/>
      </dsp:nvSpPr>
      <dsp:spPr>
        <a:xfrm>
          <a:off x="3812941" y="66456"/>
          <a:ext cx="825326" cy="82532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874D2A-D776-4090-8073-6C8DDB92B8AF}">
      <dsp:nvSpPr>
        <dsp:cNvPr id="0" name=""/>
        <dsp:cNvSpPr/>
      </dsp:nvSpPr>
      <dsp:spPr>
        <a:xfrm>
          <a:off x="3943103" y="233609"/>
          <a:ext cx="478689" cy="47868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5C8BD2-058A-4364-B14A-D82C1B27604D}">
      <dsp:nvSpPr>
        <dsp:cNvPr id="0" name=""/>
        <dsp:cNvSpPr/>
      </dsp:nvSpPr>
      <dsp:spPr>
        <a:xfrm>
          <a:off x="4770079" y="185261"/>
          <a:ext cx="1945411" cy="825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Design should reflect the needs of the business, its users and their managers.</a:t>
          </a:r>
          <a:br>
            <a:rPr lang="en-GB" sz="1100" kern="1200" dirty="0"/>
          </a:br>
          <a:r>
            <a:rPr lang="en-GB" sz="1100" b="1" kern="1200" dirty="0"/>
            <a:t>→</a:t>
          </a:r>
          <a:r>
            <a:rPr lang="en-GB" sz="1100" kern="1200" dirty="0"/>
            <a:t> Technology must align with clinical workflows and operational priorities.</a:t>
          </a:r>
          <a:endParaRPr lang="en-US" sz="1100" kern="1200" dirty="0"/>
        </a:p>
      </dsp:txBody>
      <dsp:txXfrm>
        <a:off x="4770079" y="185261"/>
        <a:ext cx="1945411" cy="825326"/>
      </dsp:txXfrm>
    </dsp:sp>
    <dsp:sp modelId="{51B46F0C-CE71-4F98-997E-5DC76B046259}">
      <dsp:nvSpPr>
        <dsp:cNvPr id="0" name=""/>
        <dsp:cNvSpPr/>
      </dsp:nvSpPr>
      <dsp:spPr>
        <a:xfrm>
          <a:off x="483218" y="1554427"/>
          <a:ext cx="825326" cy="82532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4349C1-203C-48F3-97CB-DEA52357B8F5}">
      <dsp:nvSpPr>
        <dsp:cNvPr id="0" name=""/>
        <dsp:cNvSpPr/>
      </dsp:nvSpPr>
      <dsp:spPr>
        <a:xfrm>
          <a:off x="656537" y="1727746"/>
          <a:ext cx="478689" cy="47868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E5B72A-F471-41D5-ABC6-22CA05F99022}">
      <dsp:nvSpPr>
        <dsp:cNvPr id="0" name=""/>
        <dsp:cNvSpPr/>
      </dsp:nvSpPr>
      <dsp:spPr>
        <a:xfrm>
          <a:off x="1485400" y="1554427"/>
          <a:ext cx="1945411" cy="825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Core processes should be integrated.</a:t>
          </a:r>
          <a:br>
            <a:rPr lang="en-GB" sz="1100" kern="1200"/>
          </a:br>
          <a:r>
            <a:rPr lang="en-GB" sz="1100" b="1" kern="1200"/>
            <a:t>→</a:t>
          </a:r>
          <a:r>
            <a:rPr lang="en-GB" sz="1100" kern="1200"/>
            <a:t> Systems must support end-to-end workflows, not isolated functions.</a:t>
          </a:r>
          <a:endParaRPr lang="en-US" sz="1100" kern="1200"/>
        </a:p>
      </dsp:txBody>
      <dsp:txXfrm>
        <a:off x="1485400" y="1554427"/>
        <a:ext cx="1945411" cy="825326"/>
      </dsp:txXfrm>
    </dsp:sp>
    <dsp:sp modelId="{4C157917-DE0E-4095-86AE-1FF1EDE017CE}">
      <dsp:nvSpPr>
        <dsp:cNvPr id="0" name=""/>
        <dsp:cNvSpPr/>
      </dsp:nvSpPr>
      <dsp:spPr>
        <a:xfrm>
          <a:off x="3769785" y="1554427"/>
          <a:ext cx="825326" cy="82532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B39241-5834-4178-9279-997CC28EA02A}">
      <dsp:nvSpPr>
        <dsp:cNvPr id="0" name=""/>
        <dsp:cNvSpPr/>
      </dsp:nvSpPr>
      <dsp:spPr>
        <a:xfrm>
          <a:off x="3943103" y="1727746"/>
          <a:ext cx="478689" cy="47868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3A91B1-C679-41C2-A1C1-A8E5144295B2}">
      <dsp:nvSpPr>
        <dsp:cNvPr id="0" name=""/>
        <dsp:cNvSpPr/>
      </dsp:nvSpPr>
      <dsp:spPr>
        <a:xfrm>
          <a:off x="4771966" y="1554427"/>
          <a:ext cx="1945411" cy="825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The means of undertaking tasks should be flexibly specified.</a:t>
          </a:r>
          <a:br>
            <a:rPr lang="en-GB" sz="1100" kern="1200"/>
          </a:br>
          <a:r>
            <a:rPr lang="en-GB" sz="1100" b="1" kern="1200"/>
            <a:t>→</a:t>
          </a:r>
          <a:r>
            <a:rPr lang="en-GB" sz="1100" kern="1200"/>
            <a:t> Systems must adapt to real-world variation in practice.</a:t>
          </a:r>
          <a:endParaRPr lang="en-US" sz="1100" kern="1200"/>
        </a:p>
      </dsp:txBody>
      <dsp:txXfrm>
        <a:off x="4771966" y="1554427"/>
        <a:ext cx="1945411" cy="825326"/>
      </dsp:txXfrm>
    </dsp:sp>
    <dsp:sp modelId="{F9577881-B85D-4A70-8800-EDBE09B7C65A}">
      <dsp:nvSpPr>
        <dsp:cNvPr id="0" name=""/>
        <dsp:cNvSpPr/>
      </dsp:nvSpPr>
      <dsp:spPr>
        <a:xfrm>
          <a:off x="1937278" y="2867859"/>
          <a:ext cx="825326" cy="82532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A708EB-44B6-49CD-A5CB-692D52A956B1}">
      <dsp:nvSpPr>
        <dsp:cNvPr id="0" name=""/>
        <dsp:cNvSpPr/>
      </dsp:nvSpPr>
      <dsp:spPr>
        <a:xfrm>
          <a:off x="2123120" y="3037612"/>
          <a:ext cx="478689" cy="47868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D8E2BA-62B1-4018-B8FD-954BAF93FA7C}">
      <dsp:nvSpPr>
        <dsp:cNvPr id="0" name=""/>
        <dsp:cNvSpPr/>
      </dsp:nvSpPr>
      <dsp:spPr>
        <a:xfrm>
          <a:off x="2911892" y="2813883"/>
          <a:ext cx="1945411" cy="825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Evaluation is an essential aspect of design.</a:t>
          </a:r>
          <a:br>
            <a:rPr lang="en-GB" sz="1100" kern="1200" dirty="0"/>
          </a:br>
          <a:r>
            <a:rPr lang="en-GB" sz="1100" b="1" kern="1200" dirty="0"/>
            <a:t>→</a:t>
          </a:r>
          <a:r>
            <a:rPr lang="en-GB" sz="1100" kern="1200" dirty="0"/>
            <a:t> Continuous review ensures systems remain safe and effective.</a:t>
          </a:r>
          <a:endParaRPr lang="en-US" sz="1100" kern="1200" dirty="0"/>
        </a:p>
      </dsp:txBody>
      <dsp:txXfrm>
        <a:off x="2911892" y="2813883"/>
        <a:ext cx="1945411" cy="8253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B2279E-72D6-4DAA-8588-822B0915878D}" type="datetimeFigureOut">
              <a:rPr lang="en-GB" smtClean="0"/>
              <a:t>19/02/2026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1DE79D-B7D6-4428-A782-E11B85180D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2266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1DE79D-B7D6-4428-A782-E11B85180D0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0232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1DE79D-B7D6-4428-A782-E11B85180D0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091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2.pn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3.svg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14.png"/><Relationship Id="rId7" Type="http://schemas.openxmlformats.org/officeDocument/2006/relationships/diagramQuickStyle" Target="../diagrams/quickStyle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image" Target="../media/image15.svg"/><Relationship Id="rId9" Type="http://schemas.microsoft.com/office/2007/relationships/diagramDrawing" Target="../diagrams/drawing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S0003-6870(00)00009-0" TargetMode="External"/><Relationship Id="rId2" Type="http://schemas.openxmlformats.org/officeDocument/2006/relationships/hyperlink" Target="https://www.ncbi.nlm.nih.gov/pmc/articles/PMC3096986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 descr="Hand Drawn Floating Icons">
            <a:extLst>
              <a:ext uri="{FF2B5EF4-FFF2-40B4-BE49-F238E27FC236}">
                <a16:creationId xmlns:a16="http://schemas.microsoft.com/office/drawing/2014/main" id="{5E3A4D62-CD98-68DE-496F-CD1CCD8E87F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10968" r="13817" b="-1"/>
          <a:stretch>
            <a:fillRect/>
          </a:stretch>
        </p:blipFill>
        <p:spPr>
          <a:xfrm>
            <a:off x="-2285" y="10"/>
            <a:ext cx="9143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9143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325550"/>
            <a:ext cx="75438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4500" b="1" dirty="0">
                <a:solidFill>
                  <a:srgbClr val="FFFFFF"/>
                </a:solidFill>
              </a:rPr>
              <a:t>Socio-Technical Thinking in Digital Health and Care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6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6" name="Rectangle 65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3771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5353" y="1847851"/>
            <a:ext cx="2823268" cy="178736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19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How to explain 'socio-technical thinking' to a non-technical service manager and its importance in digital health and care.</a:t>
            </a:r>
          </a:p>
        </p:txBody>
      </p:sp>
      <p:pic>
        <p:nvPicPr>
          <p:cNvPr id="31" name="Graphic 30" descr="Programmer">
            <a:extLst>
              <a:ext uri="{FF2B5EF4-FFF2-40B4-BE49-F238E27FC236}">
                <a16:creationId xmlns:a16="http://schemas.microsoft.com/office/drawing/2014/main" id="{D38D6D18-4D06-A7E4-980C-6F7B0E4763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55352" y="4014216"/>
            <a:ext cx="2568144" cy="2568144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68" name="Group 67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89" y="-5977"/>
            <a:ext cx="4679005" cy="6863979"/>
            <a:chOff x="305" y="-5977"/>
            <a:chExt cx="6238675" cy="6863979"/>
          </a:xfrm>
        </p:grpSpPr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24A1E919-2E06-EDAB-9DCB-57FF0E4BDFA0}"/>
              </a:ext>
            </a:extLst>
          </p:cNvPr>
          <p:cNvSpPr txBox="1"/>
          <p:nvPr/>
        </p:nvSpPr>
        <p:spPr>
          <a:xfrm>
            <a:off x="3714750" y="580119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Socio-technical thinking in digital health</a:t>
            </a:r>
          </a:p>
        </p:txBody>
      </p:sp>
      <p:graphicFrame>
        <p:nvGraphicFramePr>
          <p:cNvPr id="79" name="TextBox 3">
            <a:extLst>
              <a:ext uri="{FF2B5EF4-FFF2-40B4-BE49-F238E27FC236}">
                <a16:creationId xmlns:a16="http://schemas.microsoft.com/office/drawing/2014/main" id="{CA42A5C8-EE41-A855-E091-7949C2FE9C69}"/>
              </a:ext>
            </a:extLst>
          </p:cNvPr>
          <p:cNvGraphicFramePr/>
          <p:nvPr/>
        </p:nvGraphicFramePr>
        <p:xfrm>
          <a:off x="3078620" y="1137106"/>
          <a:ext cx="5959692" cy="45243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19D32F93-50AC-4C46-A5DB-291C60DDB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ight Triangle 50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1330" y="1611507"/>
            <a:ext cx="7710170" cy="35303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GB" sz="1800" dirty="0"/>
              <a:t>Five key socio-technical design principles (Clegg)</a:t>
            </a:r>
            <a:r>
              <a:rPr lang="en-US" sz="1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.</a:t>
            </a:r>
          </a:p>
        </p:txBody>
      </p:sp>
      <p:pic>
        <p:nvPicPr>
          <p:cNvPr id="35" name="Graphic 34" descr="Connected">
            <a:extLst>
              <a:ext uri="{FF2B5EF4-FFF2-40B4-BE49-F238E27FC236}">
                <a16:creationId xmlns:a16="http://schemas.microsoft.com/office/drawing/2014/main" id="{9B03E9C3-DE4F-249E-A8B9-AB361238454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287439" y="4824094"/>
            <a:ext cx="1567929" cy="1567929"/>
          </a:xfrm>
          <a:prstGeom prst="rect">
            <a:avLst/>
          </a:prstGeom>
        </p:spPr>
      </p:pic>
      <p:graphicFrame>
        <p:nvGraphicFramePr>
          <p:cNvPr id="55" name="TextBox 3">
            <a:extLst>
              <a:ext uri="{FF2B5EF4-FFF2-40B4-BE49-F238E27FC236}">
                <a16:creationId xmlns:a16="http://schemas.microsoft.com/office/drawing/2014/main" id="{7415B1B4-3321-4010-883E-E457DAB079A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37957955"/>
              </p:ext>
            </p:extLst>
          </p:nvPr>
        </p:nvGraphicFramePr>
        <p:xfrm>
          <a:off x="676578" y="2023171"/>
          <a:ext cx="7200597" cy="39341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76D62DC4-8F09-BE64-DB72-AE4E78FDB286}"/>
              </a:ext>
            </a:extLst>
          </p:cNvPr>
          <p:cNvSpPr txBox="1"/>
          <p:nvPr/>
        </p:nvSpPr>
        <p:spPr>
          <a:xfrm>
            <a:off x="481329" y="629552"/>
            <a:ext cx="791019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What do you think are the five most important of Clegg’s socio-technical design principles and why? </a:t>
            </a:r>
            <a:endParaRPr lang="en-GB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35555856-9970-4BC3-9AA9-6A917F53A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72955" y="1122302"/>
            <a:ext cx="5370815" cy="5735697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7F487851-BFAF-46D8-A1ED-50CAD6E46F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325"/>
          <a:stretch/>
        </p:blipFill>
        <p:spPr>
          <a:xfrm flipH="1">
            <a:off x="0" y="1122301"/>
            <a:ext cx="9144000" cy="575052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8457" y="156799"/>
            <a:ext cx="6522053" cy="950674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800" kern="1200" dirty="0">
                <a:solidFill>
                  <a:srgbClr val="000000"/>
                </a:solidFill>
                <a:latin typeface="+mj-lt"/>
                <a:ea typeface="+mj-ea"/>
                <a:cs typeface="+mj-cs"/>
              </a:rPr>
              <a:t>Examples of the 'checklist effect' in workplace settings.</a:t>
            </a:r>
            <a:br>
              <a:rPr lang="en-US" sz="4000" kern="1200" dirty="0">
                <a:solidFill>
                  <a:srgbClr val="000000"/>
                </a:solidFill>
                <a:latin typeface="+mj-lt"/>
                <a:ea typeface="+mj-ea"/>
                <a:cs typeface="+mj-cs"/>
              </a:rPr>
            </a:br>
            <a:endParaRPr lang="en-US" sz="5400" kern="1200" dirty="0">
              <a:solidFill>
                <a:srgbClr val="000000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1" name="Freeform 50">
            <a:extLst>
              <a:ext uri="{FF2B5EF4-FFF2-40B4-BE49-F238E27FC236}">
                <a16:creationId xmlns:a16="http://schemas.microsoft.com/office/drawing/2014/main" id="{13722DD7-BA73-4776-93A3-94491FEF7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441" y="1608355"/>
            <a:ext cx="4570559" cy="5249645"/>
          </a:xfrm>
          <a:custGeom>
            <a:avLst/>
            <a:gdLst>
              <a:gd name="connsiteX0" fmla="*/ 3299930 w 5464879"/>
              <a:gd name="connsiteY0" fmla="*/ 0 h 6276841"/>
              <a:gd name="connsiteX1" fmla="*/ 5398992 w 5464879"/>
              <a:gd name="connsiteY1" fmla="*/ 753544 h 6276841"/>
              <a:gd name="connsiteX2" fmla="*/ 5464879 w 5464879"/>
              <a:gd name="connsiteY2" fmla="*/ 813426 h 6276841"/>
              <a:gd name="connsiteX3" fmla="*/ 5464879 w 5464879"/>
              <a:gd name="connsiteY3" fmla="*/ 5786434 h 6276841"/>
              <a:gd name="connsiteX4" fmla="*/ 5398992 w 5464879"/>
              <a:gd name="connsiteY4" fmla="*/ 5846317 h 6276841"/>
              <a:gd name="connsiteX5" fmla="*/ 4872873 w 5464879"/>
              <a:gd name="connsiteY5" fmla="*/ 6201577 h 6276841"/>
              <a:gd name="connsiteX6" fmla="*/ 4716632 w 5464879"/>
              <a:gd name="connsiteY6" fmla="*/ 6276841 h 6276841"/>
              <a:gd name="connsiteX7" fmla="*/ 1883227 w 5464879"/>
              <a:gd name="connsiteY7" fmla="*/ 6276841 h 6276841"/>
              <a:gd name="connsiteX8" fmla="*/ 1726987 w 5464879"/>
              <a:gd name="connsiteY8" fmla="*/ 6201577 h 6276841"/>
              <a:gd name="connsiteX9" fmla="*/ 0 w 5464879"/>
              <a:gd name="connsiteY9" fmla="*/ 3299930 h 6276841"/>
              <a:gd name="connsiteX10" fmla="*/ 3299930 w 5464879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64879" h="6276841">
                <a:moveTo>
                  <a:pt x="3299930" y="0"/>
                </a:moveTo>
                <a:cubicBezTo>
                  <a:pt x="4097274" y="0"/>
                  <a:pt x="4828569" y="282789"/>
                  <a:pt x="5398992" y="753544"/>
                </a:cubicBezTo>
                <a:lnTo>
                  <a:pt x="5464879" y="813426"/>
                </a:lnTo>
                <a:lnTo>
                  <a:pt x="5464879" y="5786434"/>
                </a:lnTo>
                <a:lnTo>
                  <a:pt x="5398992" y="5846317"/>
                </a:lnTo>
                <a:cubicBezTo>
                  <a:pt x="5236014" y="5980818"/>
                  <a:pt x="5059904" y="6099975"/>
                  <a:pt x="4872873" y="6201577"/>
                </a:cubicBezTo>
                <a:lnTo>
                  <a:pt x="4716632" y="6276841"/>
                </a:lnTo>
                <a:lnTo>
                  <a:pt x="1883227" y="6276841"/>
                </a:lnTo>
                <a:lnTo>
                  <a:pt x="1726987" y="6201577"/>
                </a:lnTo>
                <a:cubicBezTo>
                  <a:pt x="698316" y="5642769"/>
                  <a:pt x="0" y="4552900"/>
                  <a:pt x="0" y="3299930"/>
                </a:cubicBezTo>
                <a:cubicBezTo>
                  <a:pt x="0" y="1477429"/>
                  <a:pt x="1477429" y="0"/>
                  <a:pt x="3299930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24" name="Graphic 23" descr="Check List">
            <a:extLst>
              <a:ext uri="{FF2B5EF4-FFF2-40B4-BE49-F238E27FC236}">
                <a16:creationId xmlns:a16="http://schemas.microsoft.com/office/drawing/2014/main" id="{564389C7-3C83-D94A-4F0A-5BBAEC4436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424681" y="2708150"/>
            <a:ext cx="3463967" cy="346396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B8FA720-E4F7-6AA5-394C-4329DECEEF13}"/>
              </a:ext>
            </a:extLst>
          </p:cNvPr>
          <p:cNvSpPr txBox="1"/>
          <p:nvPr/>
        </p:nvSpPr>
        <p:spPr>
          <a:xfrm>
            <a:off x="255352" y="1608355"/>
            <a:ext cx="3517603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Recruitment Example – checklists at different stages</a:t>
            </a:r>
            <a:b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</a:br>
            <a:b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</a:b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	Applying to list a vacancy</a:t>
            </a:r>
            <a:b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</a:br>
            <a:b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</a:b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	Listing vacancy on Trac</a:t>
            </a:r>
            <a:b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</a:br>
            <a:b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</a:b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	Shortlisting</a:t>
            </a:r>
            <a:b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</a:b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	Interviews</a:t>
            </a:r>
            <a:b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</a:br>
            <a:b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</a:b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	New starter</a:t>
            </a:r>
            <a:b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</a:br>
            <a:b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</a:b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	Training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B7BD7FCF-A254-4A97-A15C-319B67622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52FFAF72-6204-4676-9C6F-9A4CC4D91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72088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121" y="0"/>
            <a:ext cx="3465438" cy="233024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Most useful STAT-HI checklist items</a:t>
            </a:r>
          </a:p>
        </p:txBody>
      </p:sp>
      <p:pic>
        <p:nvPicPr>
          <p:cNvPr id="16" name="Graphic 15" descr="Check List">
            <a:extLst>
              <a:ext uri="{FF2B5EF4-FFF2-40B4-BE49-F238E27FC236}">
                <a16:creationId xmlns:a16="http://schemas.microsoft.com/office/drawing/2014/main" id="{0FD871EC-C96A-0D99-8848-D6E0C28E31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121" y="3428999"/>
            <a:ext cx="3279819" cy="327981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82E0927-D70D-6118-A9A9-C13961AAA3F3}"/>
              </a:ext>
            </a:extLst>
          </p:cNvPr>
          <p:cNvSpPr txBox="1"/>
          <p:nvPr/>
        </p:nvSpPr>
        <p:spPr>
          <a:xfrm>
            <a:off x="3730028" y="305067"/>
            <a:ext cx="5178582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Checklist is divided into four categories: Culture, Governance &amp; Risk, Managing Change, and Technology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Most useful items from each category: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Culture: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Is there an appropriate balance between standardization and respect for local autonomy? (1.5)</a:t>
            </a: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Governance &amp; Risk: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Are there sufficient skills to deliver the full scope of the programme? (2.3)</a:t>
            </a: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Managing Change: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Does the technology exist to deliver the change? (3.4)</a:t>
            </a: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Technology: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Does the design and the implementation plan include not just system functionality but how it will affect actual clinical workflow? (4.1)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3000">
              <a:schemeClr val="accent1">
                <a:lumMod val="5000"/>
                <a:lumOff val="9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74751229-0244-4FBB-BED1-407467F4C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144"/>
            <a:ext cx="6079425" cy="1769776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Items in the STAT-HI checklist that may be out-of-date or incorrect and why.</a:t>
            </a:r>
          </a:p>
        </p:txBody>
      </p:sp>
      <p:pic>
        <p:nvPicPr>
          <p:cNvPr id="27" name="Graphic 26" descr="Presentation with Checklist">
            <a:extLst>
              <a:ext uri="{FF2B5EF4-FFF2-40B4-BE49-F238E27FC236}">
                <a16:creationId xmlns:a16="http://schemas.microsoft.com/office/drawing/2014/main" id="{809059E0-0DD6-4784-9BA0-E3A58AAAAA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955861" y="1392825"/>
            <a:ext cx="4058507" cy="405850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34B5181-A204-997B-E1F5-BF8EC103D371}"/>
              </a:ext>
            </a:extLst>
          </p:cNvPr>
          <p:cNvSpPr txBox="1"/>
          <p:nvPr/>
        </p:nvSpPr>
        <p:spPr>
          <a:xfrm>
            <a:off x="244444" y="1919335"/>
            <a:ext cx="490697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Governance &amp; Risk - 2.3 &amp; 2.4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Both points discuss skills, track record and qualifications of the team and SRO.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Potential overlaps between these items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Culture – 1.1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Social factors, ethical considerations and practical workflow issues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Extend to include environmental and EDI considerations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3672" y="-8167"/>
            <a:ext cx="3625552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70943" y="991261"/>
            <a:ext cx="4316022" cy="1837349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chemeClr val="tx2"/>
                </a:solidFill>
              </a:rPr>
              <a:t>References</a:t>
            </a:r>
          </a:p>
        </p:txBody>
      </p:sp>
      <p:sp>
        <p:nvSpPr>
          <p:cNvPr id="48" name="Content Placeholder 2"/>
          <p:cNvSpPr>
            <a:spLocks noGrp="1"/>
          </p:cNvSpPr>
          <p:nvPr>
            <p:ph idx="1"/>
          </p:nvPr>
        </p:nvSpPr>
        <p:spPr>
          <a:xfrm>
            <a:off x="2287809" y="2979336"/>
            <a:ext cx="4282290" cy="2430864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200">
                <a:solidFill>
                  <a:schemeClr val="tx2"/>
                </a:solidFill>
              </a:rPr>
              <a:t>Scott, P. and Briggs, J. (2010). STAT-HI: A socio-technical assessment tool for health informatics implementations. Open Medical Informatics Journal, 4(3), 214–220. Scott, P. and Briggs, J. (2010) </a:t>
            </a:r>
            <a:r>
              <a:rPr lang="en-GB" sz="1200" i="1">
                <a:solidFill>
                  <a:schemeClr val="tx2"/>
                </a:solidFill>
              </a:rPr>
              <a:t>STAT-HI: A socio-technical assessment tool for health informatics implementations</a:t>
            </a:r>
            <a:r>
              <a:rPr lang="en-GB" sz="1200">
                <a:solidFill>
                  <a:schemeClr val="tx2"/>
                </a:solidFill>
              </a:rPr>
              <a:t>. Open Medical Informatics Journal, 4, pp. 214–220. Available at: </a:t>
            </a:r>
            <a:r>
              <a:rPr lang="en-GB" sz="1200">
                <a:solidFill>
                  <a:schemeClr val="tx2"/>
                </a:solidFill>
                <a:hlinkClick r:id="rId2"/>
              </a:rPr>
              <a:t>https://www.ncbi.nlm.nih.gov/pmc/articles/PMC3096986/</a:t>
            </a:r>
            <a:endParaRPr lang="en-GB" sz="120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</a:pPr>
            <a:endParaRPr lang="en-GB" sz="120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200">
                <a:solidFill>
                  <a:schemeClr val="tx2"/>
                </a:solidFill>
              </a:rPr>
              <a:t>Clegg, C.W. (2000) </a:t>
            </a:r>
            <a:r>
              <a:rPr lang="en-GB" sz="1200" i="1">
                <a:solidFill>
                  <a:schemeClr val="tx2"/>
                </a:solidFill>
              </a:rPr>
              <a:t>Sociotechnical principles for system design</a:t>
            </a:r>
            <a:r>
              <a:rPr lang="en-GB" sz="1200">
                <a:solidFill>
                  <a:schemeClr val="tx2"/>
                </a:solidFill>
              </a:rPr>
              <a:t>. Applied Ergonomics, 31(5), pp. 463–477. Available at: </a:t>
            </a:r>
            <a:r>
              <a:rPr lang="en-GB" sz="1200">
                <a:solidFill>
                  <a:schemeClr val="tx2"/>
                </a:solidFill>
                <a:hlinkClick r:id="rId3"/>
              </a:rPr>
              <a:t>https://doi.org/10.1016/S0003-6870(00)00009-0</a:t>
            </a:r>
            <a:r>
              <a:rPr lang="en-GB" sz="1200">
                <a:solidFill>
                  <a:schemeClr val="tx2"/>
                </a:solidFill>
              </a:rPr>
              <a:t> </a:t>
            </a:r>
          </a:p>
        </p:txBody>
      </p: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6793706" y="4146310"/>
            <a:ext cx="23568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3771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75574" y="1000523"/>
            <a:ext cx="4008641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4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BPMN Workflow</a:t>
            </a:r>
          </a:p>
        </p:txBody>
      </p:sp>
      <p:pic>
        <p:nvPicPr>
          <p:cNvPr id="7" name="Graphic 6" descr="Workflow">
            <a:extLst>
              <a:ext uri="{FF2B5EF4-FFF2-40B4-BE49-F238E27FC236}">
                <a16:creationId xmlns:a16="http://schemas.microsoft.com/office/drawing/2014/main" id="{05B149C4-17CA-4298-ACE2-FD22FE80F4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029254" y="2703539"/>
            <a:ext cx="3501281" cy="3501281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89" y="-5977"/>
            <a:ext cx="467900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E61A6FFC-ED7D-7958-62EF-5481C8770878}"/>
              </a:ext>
            </a:extLst>
          </p:cNvPr>
          <p:cNvSpPr txBox="1"/>
          <p:nvPr/>
        </p:nvSpPr>
        <p:spPr>
          <a:xfrm>
            <a:off x="221579" y="3113495"/>
            <a:ext cx="358842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rgbClr val="262626"/>
                </a:solidFill>
                <a:effectLst/>
                <a:latin typeface="Segoe UI" panose="020B0502040204020203" pitchFamily="34" charset="0"/>
              </a:rPr>
              <a:t>Kath Fischer-Jenkins</a:t>
            </a:r>
            <a:endParaRPr lang="en-GB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</TotalTime>
  <Words>618</Words>
  <Application>Microsoft Office PowerPoint</Application>
  <PresentationFormat>On-screen Show (4:3)</PresentationFormat>
  <Paragraphs>50</Paragraphs>
  <Slides>8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Arial</vt:lpstr>
      <vt:lpstr>Calibri</vt:lpstr>
      <vt:lpstr>Segoe UI</vt:lpstr>
      <vt:lpstr>Office Theme</vt:lpstr>
      <vt:lpstr>Socio-Technical Thinking in Digital Health and Care</vt:lpstr>
      <vt:lpstr>How to explain 'socio-technical thinking' to a non-technical service manager and its importance in digital health and care.</vt:lpstr>
      <vt:lpstr>Five key socio-technical design principles (Clegg).</vt:lpstr>
      <vt:lpstr>Examples of the 'checklist effect' in workplace settings. </vt:lpstr>
      <vt:lpstr>Most useful STAT-HI checklist items</vt:lpstr>
      <vt:lpstr>Items in the STAT-HI checklist that may be out-of-date or incorrect and why.</vt:lpstr>
      <vt:lpstr>References</vt:lpstr>
      <vt:lpstr>BPMN Workflow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Shaun Burgess (Aneurin Bevan UHB - Digital Data and Technology)</dc:creator>
  <cp:keywords/>
  <dc:description>generated using python-pptx</dc:description>
  <cp:lastModifiedBy>Shaun Burgess (Aneurin Bevan UHB - Digital Data and Technology)</cp:lastModifiedBy>
  <cp:revision>3</cp:revision>
  <dcterms:created xsi:type="dcterms:W3CDTF">2013-01-27T09:14:16Z</dcterms:created>
  <dcterms:modified xsi:type="dcterms:W3CDTF">2026-02-19T16:12:56Z</dcterms:modified>
  <cp:category/>
</cp:coreProperties>
</file>